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00" r:id="rId2"/>
    <p:sldId id="435" r:id="rId3"/>
    <p:sldId id="441" r:id="rId4"/>
    <p:sldId id="436" r:id="rId5"/>
    <p:sldId id="402" r:id="rId6"/>
    <p:sldId id="440" r:id="rId7"/>
    <p:sldId id="439" r:id="rId8"/>
    <p:sldId id="437" r:id="rId9"/>
    <p:sldId id="425" r:id="rId10"/>
    <p:sldId id="424" r:id="rId11"/>
    <p:sldId id="438" r:id="rId12"/>
    <p:sldId id="404" r:id="rId13"/>
    <p:sldId id="411" r:id="rId14"/>
    <p:sldId id="442" r:id="rId15"/>
    <p:sldId id="412" r:id="rId16"/>
    <p:sldId id="443" r:id="rId17"/>
    <p:sldId id="430" r:id="rId18"/>
    <p:sldId id="431" r:id="rId19"/>
    <p:sldId id="432" r:id="rId20"/>
    <p:sldId id="444" r:id="rId21"/>
    <p:sldId id="434" r:id="rId22"/>
    <p:sldId id="408" r:id="rId23"/>
    <p:sldId id="445" r:id="rId24"/>
    <p:sldId id="433" r:id="rId25"/>
    <p:sldId id="429" r:id="rId26"/>
    <p:sldId id="314" r:id="rId27"/>
    <p:sldId id="284" r:id="rId28"/>
    <p:sldId id="446" r:id="rId29"/>
    <p:sldId id="378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Proxima Nova" panose="02000506030000020004" pitchFamily="2" charset="0"/>
      <p:regular r:id="rId41"/>
      <p:bold r:id="rId42"/>
      <p:italic r:id="rId43"/>
      <p:boldItalic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B5C7CB"/>
    <a:srgbClr val="99C565"/>
    <a:srgbClr val="5FAF2C"/>
    <a:srgbClr val="5FAF2D"/>
    <a:srgbClr val="F0F2F8"/>
    <a:srgbClr val="F9A43E"/>
    <a:srgbClr val="F2F5F5"/>
    <a:srgbClr val="FA6400"/>
    <a:srgbClr val="94C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7" autoAdjust="0"/>
    <p:restoredTop sz="74017" autoAdjust="0"/>
  </p:normalViewPr>
  <p:slideViewPr>
    <p:cSldViewPr snapToGrid="0">
      <p:cViewPr>
        <p:scale>
          <a:sx n="90" d="100"/>
          <a:sy n="90" d="100"/>
        </p:scale>
        <p:origin x="24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39CF77-66C8-E642-A1B1-E5AACEDF80F0}" type="doc">
      <dgm:prSet loTypeId="urn:microsoft.com/office/officeart/2005/8/layout/hProcess7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CBBA11E-9EDF-F947-8BED-BA83F6919630}">
      <dgm:prSet custT="1"/>
      <dgm:spPr/>
      <dgm:t>
        <a:bodyPr rtlCol="0" anchor="ctr"/>
        <a:lstStyle/>
        <a:p>
          <a:r>
            <a:rPr lang="ru-RU" sz="2000" kern="1200" dirty="0">
              <a:highlight>
                <a:srgbClr val="5FAF2C"/>
              </a:highlight>
            </a:rPr>
            <a:t>Целевая </a:t>
          </a:r>
          <a:r>
            <a:rPr lang="ru-RU" sz="1800" kern="1200" dirty="0">
              <a:highlight>
                <a:srgbClr val="5FAF2C"/>
              </a:highlight>
              <a:latin typeface="+mn-lt"/>
              <a:ea typeface="+mn-ea"/>
              <a:cs typeface="+mn-cs"/>
            </a:rPr>
            <a:t>аудитория</a:t>
          </a:r>
        </a:p>
      </dgm:t>
    </dgm:pt>
    <dgm:pt modelId="{05E78897-E7EF-FE45-80F8-0F8F73F3A8BB}" type="parTrans" cxnId="{61D3DACB-BF21-7F4E-935D-DBB9A3F5E322}">
      <dgm:prSet/>
      <dgm:spPr/>
      <dgm:t>
        <a:bodyPr/>
        <a:lstStyle/>
        <a:p>
          <a:endParaRPr lang="ru-RU"/>
        </a:p>
      </dgm:t>
    </dgm:pt>
    <dgm:pt modelId="{7844E08D-B2D0-434D-8BBC-EFAD42808C40}" type="sibTrans" cxnId="{61D3DACB-BF21-7F4E-935D-DBB9A3F5E322}">
      <dgm:prSet/>
      <dgm:spPr/>
      <dgm:t>
        <a:bodyPr/>
        <a:lstStyle/>
        <a:p>
          <a:endParaRPr lang="ru-RU"/>
        </a:p>
      </dgm:t>
    </dgm:pt>
    <dgm:pt modelId="{3898862E-B029-304A-B0A1-AD6A44EFE506}">
      <dgm:prSet/>
      <dgm:spPr/>
      <dgm:t>
        <a:bodyPr anchor="t"/>
        <a:lstStyle/>
        <a:p>
          <a:r>
            <a:rPr lang="ru-RU" dirty="0">
              <a:highlight>
                <a:srgbClr val="5FAF2C"/>
              </a:highlight>
            </a:rPr>
            <a:t>Поведение персонажа</a:t>
          </a:r>
        </a:p>
      </dgm:t>
    </dgm:pt>
    <dgm:pt modelId="{3E5AB0A4-7965-6140-A543-EE2D57B11FD8}" type="parTrans" cxnId="{D6C9B2A6-FB1E-8C43-87CF-CCBD6A2B2153}">
      <dgm:prSet/>
      <dgm:spPr/>
      <dgm:t>
        <a:bodyPr/>
        <a:lstStyle/>
        <a:p>
          <a:endParaRPr lang="ru-RU"/>
        </a:p>
      </dgm:t>
    </dgm:pt>
    <dgm:pt modelId="{89255359-F191-7D4F-A504-F83332A3B779}" type="sibTrans" cxnId="{D6C9B2A6-FB1E-8C43-87CF-CCBD6A2B2153}">
      <dgm:prSet/>
      <dgm:spPr/>
      <dgm:t>
        <a:bodyPr/>
        <a:lstStyle/>
        <a:p>
          <a:endParaRPr lang="ru-RU"/>
        </a:p>
      </dgm:t>
    </dgm:pt>
    <dgm:pt modelId="{C738F9D6-4F34-9242-B5BF-7B5C53048783}">
      <dgm:prSet custT="1"/>
      <dgm:spPr/>
      <dgm:t>
        <a:bodyPr anchor="ctr"/>
        <a:lstStyle/>
        <a:p>
          <a:pPr algn="ctr"/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Создайте Именных персонажей</a:t>
          </a:r>
        </a:p>
      </dgm:t>
    </dgm:pt>
    <dgm:pt modelId="{7D939009-DCA1-7742-8742-500429460BA7}" type="parTrans" cxnId="{036B9DC8-210A-204B-BAA3-BECF79B3F356}">
      <dgm:prSet/>
      <dgm:spPr/>
      <dgm:t>
        <a:bodyPr/>
        <a:lstStyle/>
        <a:p>
          <a:endParaRPr lang="ru-RU"/>
        </a:p>
      </dgm:t>
    </dgm:pt>
    <dgm:pt modelId="{845D7D6D-FEB7-CF49-891D-C706A391CCD9}" type="sibTrans" cxnId="{036B9DC8-210A-204B-BAA3-BECF79B3F356}">
      <dgm:prSet/>
      <dgm:spPr/>
      <dgm:t>
        <a:bodyPr/>
        <a:lstStyle/>
        <a:p>
          <a:endParaRPr lang="ru-RU"/>
        </a:p>
      </dgm:t>
    </dgm:pt>
    <dgm:pt modelId="{D669DEDC-9E72-AC49-B9C4-FF9DA42FC7B7}">
      <dgm:prSet custT="1"/>
      <dgm:spPr/>
      <dgm:t>
        <a:bodyPr anchor="ctr"/>
        <a:lstStyle/>
        <a:p>
          <a:pPr marL="0" algn="ctr" defTabSz="914400" rtl="0" eaLnBrk="1" latinLnBrk="0" hangingPunct="1">
            <a:lnSpc>
              <a:spcPct val="150000"/>
            </a:lnSpc>
          </a:pPr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Определите ЦА</a:t>
          </a:r>
        </a:p>
      </dgm:t>
    </dgm:pt>
    <dgm:pt modelId="{E57D306C-DBCC-CF46-96FF-62015C88B025}" type="parTrans" cxnId="{E5BAAE30-0DF7-6449-865A-93484F5CC29F}">
      <dgm:prSet/>
      <dgm:spPr/>
      <dgm:t>
        <a:bodyPr/>
        <a:lstStyle/>
        <a:p>
          <a:endParaRPr lang="ru-RU"/>
        </a:p>
      </dgm:t>
    </dgm:pt>
    <dgm:pt modelId="{F19032DF-5E25-1842-9137-B0CAE21B944B}" type="sibTrans" cxnId="{E5BAAE30-0DF7-6449-865A-93484F5CC29F}">
      <dgm:prSet/>
      <dgm:spPr/>
      <dgm:t>
        <a:bodyPr/>
        <a:lstStyle/>
        <a:p>
          <a:endParaRPr lang="ru-RU"/>
        </a:p>
      </dgm:t>
    </dgm:pt>
    <dgm:pt modelId="{8EEEBD80-9188-1146-AF94-AFC01821A7F8}">
      <dgm:prSet custT="1"/>
      <dgm:spPr/>
      <dgm:t>
        <a:bodyPr anchor="ctr"/>
        <a:lstStyle/>
        <a:p>
          <a:pPr algn="ctr"/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Изучите  основные проблемы и трудности Саши в похожих продуктах</a:t>
          </a:r>
        </a:p>
      </dgm:t>
    </dgm:pt>
    <dgm:pt modelId="{C411DD9F-479F-0945-9F8A-04674FA76661}" type="parTrans" cxnId="{40F3A2E0-BCF9-A442-AE83-AC3DD0618C17}">
      <dgm:prSet/>
      <dgm:spPr/>
      <dgm:t>
        <a:bodyPr/>
        <a:lstStyle/>
        <a:p>
          <a:endParaRPr lang="ru-RU"/>
        </a:p>
      </dgm:t>
    </dgm:pt>
    <dgm:pt modelId="{174EC266-2C23-9E45-B43E-BC4FDAB8C893}" type="sibTrans" cxnId="{40F3A2E0-BCF9-A442-AE83-AC3DD0618C17}">
      <dgm:prSet/>
      <dgm:spPr/>
      <dgm:t>
        <a:bodyPr/>
        <a:lstStyle/>
        <a:p>
          <a:endParaRPr lang="ru-RU"/>
        </a:p>
      </dgm:t>
    </dgm:pt>
    <dgm:pt modelId="{44AB157A-C242-D947-AD13-5F051135451D}">
      <dgm:prSet/>
      <dgm:spPr/>
      <dgm:t>
        <a:bodyPr anchor="t"/>
        <a:lstStyle/>
        <a:p>
          <a:r>
            <a:rPr lang="ru-RU" strike="noStrike" dirty="0">
              <a:highlight>
                <a:srgbClr val="5FAF2C"/>
              </a:highlight>
            </a:rPr>
            <a:t>Персонаж Саша</a:t>
          </a:r>
        </a:p>
      </dgm:t>
    </dgm:pt>
    <dgm:pt modelId="{54099372-7810-4941-8C64-D5798F3B8705}" type="parTrans" cxnId="{64A163F5-5717-7740-AD3D-8FFF8BEC9498}">
      <dgm:prSet/>
      <dgm:spPr/>
      <dgm:t>
        <a:bodyPr/>
        <a:lstStyle/>
        <a:p>
          <a:endParaRPr lang="ru-RU"/>
        </a:p>
      </dgm:t>
    </dgm:pt>
    <dgm:pt modelId="{3A331FBF-FB64-DC4C-88CC-1975BC9A1515}" type="sibTrans" cxnId="{64A163F5-5717-7740-AD3D-8FFF8BEC9498}">
      <dgm:prSet/>
      <dgm:spPr/>
      <dgm:t>
        <a:bodyPr/>
        <a:lstStyle/>
        <a:p>
          <a:endParaRPr lang="ru-RU"/>
        </a:p>
      </dgm:t>
    </dgm:pt>
    <dgm:pt modelId="{579BF5A9-8EBB-014E-B83D-F7087072BED2}">
      <dgm:prSet custT="1"/>
      <dgm:spPr/>
      <dgm:t>
        <a:bodyPr anchor="ctr"/>
        <a:lstStyle/>
        <a:p>
          <a:r>
            <a:rPr lang="ru-RU" sz="1800" strike="noStrike" dirty="0">
              <a:highlight>
                <a:srgbClr val="5FAF2C"/>
              </a:highlight>
            </a:rPr>
            <a:t>Продукт для Саши</a:t>
          </a:r>
        </a:p>
      </dgm:t>
    </dgm:pt>
    <dgm:pt modelId="{2E253E0B-04E1-E74D-AED1-01ED4E8C4770}" type="parTrans" cxnId="{809BB44F-41D7-2245-96FD-295BA882A7E7}">
      <dgm:prSet/>
      <dgm:spPr/>
      <dgm:t>
        <a:bodyPr/>
        <a:lstStyle/>
        <a:p>
          <a:endParaRPr lang="ru-RU"/>
        </a:p>
      </dgm:t>
    </dgm:pt>
    <dgm:pt modelId="{344D938F-373B-EC47-9D14-D8189E1E0B3D}" type="sibTrans" cxnId="{809BB44F-41D7-2245-96FD-295BA882A7E7}">
      <dgm:prSet/>
      <dgm:spPr/>
      <dgm:t>
        <a:bodyPr/>
        <a:lstStyle/>
        <a:p>
          <a:endParaRPr lang="ru-RU"/>
        </a:p>
      </dgm:t>
    </dgm:pt>
    <dgm:pt modelId="{E796DA43-9C23-9048-9E76-B201243E08D8}">
      <dgm:prSet custT="1"/>
      <dgm:spPr/>
      <dgm:t>
        <a:bodyPr rtlCol="0" anchor="ctr"/>
        <a:lstStyle/>
        <a:p>
          <a:pPr marL="0" algn="ctr" defTabSz="914400" rtl="0" eaLnBrk="1" latinLnBrk="0" hangingPunct="1"/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Результаты внесите в тестовую модель/ обсудите результат с командой</a:t>
          </a:r>
        </a:p>
      </dgm:t>
    </dgm:pt>
    <dgm:pt modelId="{3CBD958D-A75B-FB46-B1FC-3C463B587FCD}" type="parTrans" cxnId="{4CDAD348-AFD9-5741-9D4F-D42C08F8C5F8}">
      <dgm:prSet/>
      <dgm:spPr/>
      <dgm:t>
        <a:bodyPr/>
        <a:lstStyle/>
        <a:p>
          <a:endParaRPr lang="ru-RU"/>
        </a:p>
      </dgm:t>
    </dgm:pt>
    <dgm:pt modelId="{1C5FED64-A839-3840-9B7C-72EC72FB9D44}" type="sibTrans" cxnId="{4CDAD348-AFD9-5741-9D4F-D42C08F8C5F8}">
      <dgm:prSet/>
      <dgm:spPr/>
      <dgm:t>
        <a:bodyPr/>
        <a:lstStyle/>
        <a:p>
          <a:endParaRPr lang="ru-RU"/>
        </a:p>
      </dgm:t>
    </dgm:pt>
    <dgm:pt modelId="{37C1E233-6711-DF41-B489-A82F7BEFFE5E}">
      <dgm:prSet custT="1"/>
      <dgm:spPr/>
      <dgm:t>
        <a:bodyPr rtlCol="0" anchor="ctr"/>
        <a:lstStyle/>
        <a:p>
          <a:pPr marL="0" algn="ctr" defTabSz="914400" rtl="0" eaLnBrk="1" latinLnBrk="0" hangingPunct="1">
            <a:lnSpc>
              <a:spcPct val="100000"/>
            </a:lnSpc>
          </a:pPr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Пройдите продукт Сашей, опираясь</a:t>
          </a:r>
          <a:r>
            <a:rPr lang="en-US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  </a:t>
          </a:r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 (НО не обязательно следуя) на БС</a:t>
          </a:r>
        </a:p>
      </dgm:t>
    </dgm:pt>
    <dgm:pt modelId="{0E45FFE2-CFEE-394A-961B-6F22B8971D90}" type="sibTrans" cxnId="{44E80AB7-DD7D-6249-8D15-65C4657AFD85}">
      <dgm:prSet/>
      <dgm:spPr/>
      <dgm:t>
        <a:bodyPr/>
        <a:lstStyle/>
        <a:p>
          <a:endParaRPr lang="ru-RU"/>
        </a:p>
      </dgm:t>
    </dgm:pt>
    <dgm:pt modelId="{724F0182-8D55-6547-901E-0D7EB64DFD5D}" type="parTrans" cxnId="{44E80AB7-DD7D-6249-8D15-65C4657AFD85}">
      <dgm:prSet/>
      <dgm:spPr/>
      <dgm:t>
        <a:bodyPr/>
        <a:lstStyle/>
        <a:p>
          <a:endParaRPr lang="ru-RU"/>
        </a:p>
      </dgm:t>
    </dgm:pt>
    <dgm:pt modelId="{CA753C5A-59C5-AC4D-8D4F-AFBD19389225}">
      <dgm:prSet custT="1"/>
      <dgm:spPr/>
      <dgm:t>
        <a:bodyPr rtlCol="0" anchor="ctr"/>
        <a:lstStyle/>
        <a:p>
          <a:pPr marL="0" algn="r" defTabSz="914400" rtl="0" eaLnBrk="1" latinLnBrk="0" hangingPunct="1"/>
          <a:r>
            <a:rPr lang="ru-RU" sz="1800" kern="1200" dirty="0">
              <a:highlight>
                <a:srgbClr val="5FAF2C"/>
              </a:highlight>
              <a:latin typeface="+mn-lt"/>
              <a:ea typeface="+mn-ea"/>
              <a:cs typeface="+mn-cs"/>
            </a:rPr>
            <a:t>Тестовая модель</a:t>
          </a:r>
          <a:endParaRPr lang="ru-RU" sz="1800" kern="1200" dirty="0">
            <a:latin typeface="+mn-lt"/>
            <a:ea typeface="+mn-ea"/>
            <a:cs typeface="+mn-cs"/>
          </a:endParaRPr>
        </a:p>
      </dgm:t>
    </dgm:pt>
    <dgm:pt modelId="{510C7F62-FF17-DA43-BE68-4BC92116BBCF}" type="parTrans" cxnId="{1B35651D-83B9-A04B-858F-CB69AEDE6BFB}">
      <dgm:prSet/>
      <dgm:spPr/>
      <dgm:t>
        <a:bodyPr/>
        <a:lstStyle/>
        <a:p>
          <a:endParaRPr lang="ru-RU"/>
        </a:p>
      </dgm:t>
    </dgm:pt>
    <dgm:pt modelId="{83E002C4-27E3-9F46-A67B-0ED232F5443F}" type="sibTrans" cxnId="{1B35651D-83B9-A04B-858F-CB69AEDE6BFB}">
      <dgm:prSet/>
      <dgm:spPr/>
      <dgm:t>
        <a:bodyPr/>
        <a:lstStyle/>
        <a:p>
          <a:endParaRPr lang="ru-RU"/>
        </a:p>
      </dgm:t>
    </dgm:pt>
    <dgm:pt modelId="{977A0A59-A673-6A49-802E-8400BFCF1399}" type="pres">
      <dgm:prSet presAssocID="{7139CF77-66C8-E642-A1B1-E5AACEDF80F0}" presName="Name0" presStyleCnt="0">
        <dgm:presLayoutVars>
          <dgm:dir/>
          <dgm:animLvl val="lvl"/>
          <dgm:resizeHandles val="exact"/>
        </dgm:presLayoutVars>
      </dgm:prSet>
      <dgm:spPr/>
    </dgm:pt>
    <dgm:pt modelId="{E723E077-141E-F24E-B6A9-9EB3C3B11033}" type="pres">
      <dgm:prSet presAssocID="{ECBBA11E-9EDF-F947-8BED-BA83F6919630}" presName="compositeNode" presStyleCnt="0">
        <dgm:presLayoutVars>
          <dgm:bulletEnabled val="1"/>
        </dgm:presLayoutVars>
      </dgm:prSet>
      <dgm:spPr/>
    </dgm:pt>
    <dgm:pt modelId="{585A90D1-34A9-844B-A1E4-28535A0EF75B}" type="pres">
      <dgm:prSet presAssocID="{ECBBA11E-9EDF-F947-8BED-BA83F6919630}" presName="bgRect" presStyleLbl="node1" presStyleIdx="0" presStyleCnt="5" custScaleY="143717"/>
      <dgm:spPr/>
    </dgm:pt>
    <dgm:pt modelId="{BF746F98-73C5-EA45-983A-B5C87B73DA75}" type="pres">
      <dgm:prSet presAssocID="{ECBBA11E-9EDF-F947-8BED-BA83F6919630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18AB0ABB-4B0F-5243-9F1C-4D397038334A}" type="pres">
      <dgm:prSet presAssocID="{ECBBA11E-9EDF-F947-8BED-BA83F6919630}" presName="childNode" presStyleLbl="node1" presStyleIdx="0" presStyleCnt="5">
        <dgm:presLayoutVars>
          <dgm:bulletEnabled val="1"/>
        </dgm:presLayoutVars>
      </dgm:prSet>
      <dgm:spPr/>
    </dgm:pt>
    <dgm:pt modelId="{10EDB634-1C4F-B54E-A387-E2102298C360}" type="pres">
      <dgm:prSet presAssocID="{7844E08D-B2D0-434D-8BBC-EFAD42808C40}" presName="hSp" presStyleCnt="0"/>
      <dgm:spPr/>
    </dgm:pt>
    <dgm:pt modelId="{2C3171C8-85EB-E449-881A-608C45A26E64}" type="pres">
      <dgm:prSet presAssocID="{7844E08D-B2D0-434D-8BBC-EFAD42808C40}" presName="vProcSp" presStyleCnt="0"/>
      <dgm:spPr/>
    </dgm:pt>
    <dgm:pt modelId="{925D7158-4475-E243-B992-ED440F85481A}" type="pres">
      <dgm:prSet presAssocID="{7844E08D-B2D0-434D-8BBC-EFAD42808C40}" presName="vSp1" presStyleCnt="0"/>
      <dgm:spPr/>
    </dgm:pt>
    <dgm:pt modelId="{E8595520-D98B-8F47-9737-6060942DE17B}" type="pres">
      <dgm:prSet presAssocID="{7844E08D-B2D0-434D-8BBC-EFAD42808C40}" presName="simulatedConn" presStyleLbl="solidFgAcc1" presStyleIdx="0" presStyleCnt="4" custLinFactY="191991" custLinFactNeighborX="-83" custLinFactNeighborY="200000"/>
      <dgm:spPr/>
    </dgm:pt>
    <dgm:pt modelId="{DF4CBD8F-CDB9-0F4A-AB5C-1789F5AE7D62}" type="pres">
      <dgm:prSet presAssocID="{7844E08D-B2D0-434D-8BBC-EFAD42808C40}" presName="vSp2" presStyleCnt="0"/>
      <dgm:spPr/>
    </dgm:pt>
    <dgm:pt modelId="{8497CDCC-4CA1-0E4B-97E8-5580319DCF83}" type="pres">
      <dgm:prSet presAssocID="{7844E08D-B2D0-434D-8BBC-EFAD42808C40}" presName="sibTrans" presStyleCnt="0"/>
      <dgm:spPr/>
    </dgm:pt>
    <dgm:pt modelId="{B87F8BF0-1F4D-2540-9E1A-BB0EEA4B5A04}" type="pres">
      <dgm:prSet presAssocID="{44AB157A-C242-D947-AD13-5F051135451D}" presName="compositeNode" presStyleCnt="0">
        <dgm:presLayoutVars>
          <dgm:bulletEnabled val="1"/>
        </dgm:presLayoutVars>
      </dgm:prSet>
      <dgm:spPr/>
    </dgm:pt>
    <dgm:pt modelId="{7EF21694-BAC8-A242-9AE4-7BB63749A1FF}" type="pres">
      <dgm:prSet presAssocID="{44AB157A-C242-D947-AD13-5F051135451D}" presName="bgRect" presStyleLbl="node1" presStyleIdx="1" presStyleCnt="5" custScaleY="143717" custLinFactNeighborY="0"/>
      <dgm:spPr/>
    </dgm:pt>
    <dgm:pt modelId="{DB27CEAD-242C-4644-8513-D33EA8634ACE}" type="pres">
      <dgm:prSet presAssocID="{44AB157A-C242-D947-AD13-5F051135451D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DD86B5C9-D4BC-C14D-80A1-BCCF16E8A1B1}" type="pres">
      <dgm:prSet presAssocID="{44AB157A-C242-D947-AD13-5F051135451D}" presName="childNode" presStyleLbl="node1" presStyleIdx="1" presStyleCnt="5">
        <dgm:presLayoutVars>
          <dgm:bulletEnabled val="1"/>
        </dgm:presLayoutVars>
      </dgm:prSet>
      <dgm:spPr/>
    </dgm:pt>
    <dgm:pt modelId="{2583D909-D55B-2641-B1F5-7AEB272DDD69}" type="pres">
      <dgm:prSet presAssocID="{3A331FBF-FB64-DC4C-88CC-1975BC9A1515}" presName="hSp" presStyleCnt="0"/>
      <dgm:spPr/>
    </dgm:pt>
    <dgm:pt modelId="{26FE2019-E36F-C14D-A3E2-D34D57056163}" type="pres">
      <dgm:prSet presAssocID="{3A331FBF-FB64-DC4C-88CC-1975BC9A1515}" presName="vProcSp" presStyleCnt="0"/>
      <dgm:spPr/>
    </dgm:pt>
    <dgm:pt modelId="{209B76D6-DAFD-2041-A5B4-37C6086E5C46}" type="pres">
      <dgm:prSet presAssocID="{3A331FBF-FB64-DC4C-88CC-1975BC9A1515}" presName="vSp1" presStyleCnt="0"/>
      <dgm:spPr/>
    </dgm:pt>
    <dgm:pt modelId="{5D8E72AB-CB45-5A47-BD37-87B9F188C19F}" type="pres">
      <dgm:prSet presAssocID="{3A331FBF-FB64-DC4C-88CC-1975BC9A1515}" presName="simulatedConn" presStyleLbl="solidFgAcc1" presStyleIdx="1" presStyleCnt="4" custLinFactY="195703" custLinFactNeighborX="-4406" custLinFactNeighborY="200000"/>
      <dgm:spPr/>
    </dgm:pt>
    <dgm:pt modelId="{CAF45943-2CE7-C44B-BA15-300BE1E0C293}" type="pres">
      <dgm:prSet presAssocID="{3A331FBF-FB64-DC4C-88CC-1975BC9A1515}" presName="vSp2" presStyleCnt="0"/>
      <dgm:spPr/>
    </dgm:pt>
    <dgm:pt modelId="{66856912-ABF1-6F4A-ABC1-1113A33F6B2E}" type="pres">
      <dgm:prSet presAssocID="{3A331FBF-FB64-DC4C-88CC-1975BC9A1515}" presName="sibTrans" presStyleCnt="0"/>
      <dgm:spPr/>
    </dgm:pt>
    <dgm:pt modelId="{3A155CD6-2198-F04E-BBA5-95CCF212651A}" type="pres">
      <dgm:prSet presAssocID="{3898862E-B029-304A-B0A1-AD6A44EFE506}" presName="compositeNode" presStyleCnt="0">
        <dgm:presLayoutVars>
          <dgm:bulletEnabled val="1"/>
        </dgm:presLayoutVars>
      </dgm:prSet>
      <dgm:spPr/>
    </dgm:pt>
    <dgm:pt modelId="{A3BFBF00-FDAB-0D43-BCCC-49CDA92DA715}" type="pres">
      <dgm:prSet presAssocID="{3898862E-B029-304A-B0A1-AD6A44EFE506}" presName="bgRect" presStyleLbl="node1" presStyleIdx="2" presStyleCnt="5" custScaleY="143717"/>
      <dgm:spPr/>
    </dgm:pt>
    <dgm:pt modelId="{7A14DCBE-E249-174F-AFBF-1A6164ABBA57}" type="pres">
      <dgm:prSet presAssocID="{3898862E-B029-304A-B0A1-AD6A44EFE506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3C7F70B9-B364-464A-9AE5-F6BAEC93544E}" type="pres">
      <dgm:prSet presAssocID="{3898862E-B029-304A-B0A1-AD6A44EFE506}" presName="childNode" presStyleLbl="node1" presStyleIdx="2" presStyleCnt="5">
        <dgm:presLayoutVars>
          <dgm:bulletEnabled val="1"/>
        </dgm:presLayoutVars>
      </dgm:prSet>
      <dgm:spPr/>
    </dgm:pt>
    <dgm:pt modelId="{B13A0092-80E3-6C49-9803-470610FD2FEC}" type="pres">
      <dgm:prSet presAssocID="{89255359-F191-7D4F-A504-F83332A3B779}" presName="hSp" presStyleCnt="0"/>
      <dgm:spPr/>
    </dgm:pt>
    <dgm:pt modelId="{B68D7784-BCED-4344-A8D3-6C8127A52503}" type="pres">
      <dgm:prSet presAssocID="{89255359-F191-7D4F-A504-F83332A3B779}" presName="vProcSp" presStyleCnt="0"/>
      <dgm:spPr/>
    </dgm:pt>
    <dgm:pt modelId="{4F23DB10-D280-D245-8F5B-1E4503746CFB}" type="pres">
      <dgm:prSet presAssocID="{89255359-F191-7D4F-A504-F83332A3B779}" presName="vSp1" presStyleCnt="0"/>
      <dgm:spPr/>
    </dgm:pt>
    <dgm:pt modelId="{9DC0E478-D291-A74F-BF54-C440FEB0B57B}" type="pres">
      <dgm:prSet presAssocID="{89255359-F191-7D4F-A504-F83332A3B779}" presName="simulatedConn" presStyleLbl="solidFgAcc1" presStyleIdx="2" presStyleCnt="4" custLinFactY="199494" custLinFactNeighborX="4323" custLinFactNeighborY="200000"/>
      <dgm:spPr/>
    </dgm:pt>
    <dgm:pt modelId="{78C584AE-5B12-944F-948D-FD74AD4BDE1A}" type="pres">
      <dgm:prSet presAssocID="{89255359-F191-7D4F-A504-F83332A3B779}" presName="vSp2" presStyleCnt="0"/>
      <dgm:spPr/>
    </dgm:pt>
    <dgm:pt modelId="{5DEDC7BB-1776-9E47-B79B-8406A43DE57E}" type="pres">
      <dgm:prSet presAssocID="{89255359-F191-7D4F-A504-F83332A3B779}" presName="sibTrans" presStyleCnt="0"/>
      <dgm:spPr/>
    </dgm:pt>
    <dgm:pt modelId="{89901E94-3F0F-1144-8A7A-A2284FFF8FA2}" type="pres">
      <dgm:prSet presAssocID="{579BF5A9-8EBB-014E-B83D-F7087072BED2}" presName="compositeNode" presStyleCnt="0">
        <dgm:presLayoutVars>
          <dgm:bulletEnabled val="1"/>
        </dgm:presLayoutVars>
      </dgm:prSet>
      <dgm:spPr/>
    </dgm:pt>
    <dgm:pt modelId="{8245072B-35E0-2C4B-9BD9-E56128105110}" type="pres">
      <dgm:prSet presAssocID="{579BF5A9-8EBB-014E-B83D-F7087072BED2}" presName="bgRect" presStyleLbl="node1" presStyleIdx="3" presStyleCnt="5" custScaleY="143717" custLinFactNeighborX="-661" custLinFactNeighborY="-57"/>
      <dgm:spPr/>
    </dgm:pt>
    <dgm:pt modelId="{D3950CA5-1D77-3F4B-BB91-069216B9B832}" type="pres">
      <dgm:prSet presAssocID="{579BF5A9-8EBB-014E-B83D-F7087072BED2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1F236EEC-3719-BB45-8872-B2F94C0F8CD8}" type="pres">
      <dgm:prSet presAssocID="{579BF5A9-8EBB-014E-B83D-F7087072BED2}" presName="childNode" presStyleLbl="node1" presStyleIdx="3" presStyleCnt="5">
        <dgm:presLayoutVars>
          <dgm:bulletEnabled val="1"/>
        </dgm:presLayoutVars>
      </dgm:prSet>
      <dgm:spPr/>
    </dgm:pt>
    <dgm:pt modelId="{4B47D165-3F42-604A-BA89-E74E209CBF9B}" type="pres">
      <dgm:prSet presAssocID="{344D938F-373B-EC47-9D14-D8189E1E0B3D}" presName="hSp" presStyleCnt="0"/>
      <dgm:spPr/>
    </dgm:pt>
    <dgm:pt modelId="{D4384266-F2EB-F641-9327-D0CECEE017B2}" type="pres">
      <dgm:prSet presAssocID="{344D938F-373B-EC47-9D14-D8189E1E0B3D}" presName="vProcSp" presStyleCnt="0"/>
      <dgm:spPr/>
    </dgm:pt>
    <dgm:pt modelId="{60E17ED8-9EC3-8042-BED8-6B2CB33BFA8D}" type="pres">
      <dgm:prSet presAssocID="{344D938F-373B-EC47-9D14-D8189E1E0B3D}" presName="vSp1" presStyleCnt="0"/>
      <dgm:spPr/>
    </dgm:pt>
    <dgm:pt modelId="{01DA3C60-C641-0142-AEE1-1A6CB4586452}" type="pres">
      <dgm:prSet presAssocID="{344D938F-373B-EC47-9D14-D8189E1E0B3D}" presName="simulatedConn" presStyleLbl="solidFgAcc1" presStyleIdx="3" presStyleCnt="4" custLinFactY="194785" custLinFactNeighborX="-4323" custLinFactNeighborY="200000"/>
      <dgm:spPr/>
    </dgm:pt>
    <dgm:pt modelId="{970AA22B-AEA6-324B-8C25-C300461F5FC4}" type="pres">
      <dgm:prSet presAssocID="{344D938F-373B-EC47-9D14-D8189E1E0B3D}" presName="vSp2" presStyleCnt="0"/>
      <dgm:spPr/>
    </dgm:pt>
    <dgm:pt modelId="{9976BED8-F415-444E-9771-FACBBEB81EED}" type="pres">
      <dgm:prSet presAssocID="{344D938F-373B-EC47-9D14-D8189E1E0B3D}" presName="sibTrans" presStyleCnt="0"/>
      <dgm:spPr/>
    </dgm:pt>
    <dgm:pt modelId="{4AD4B422-65E6-3E40-BB77-2EE24995CED8}" type="pres">
      <dgm:prSet presAssocID="{CA753C5A-59C5-AC4D-8D4F-AFBD19389225}" presName="compositeNode" presStyleCnt="0">
        <dgm:presLayoutVars>
          <dgm:bulletEnabled val="1"/>
        </dgm:presLayoutVars>
      </dgm:prSet>
      <dgm:spPr/>
    </dgm:pt>
    <dgm:pt modelId="{D498C81C-D477-434A-A031-E1DCD569F8A9}" type="pres">
      <dgm:prSet presAssocID="{CA753C5A-59C5-AC4D-8D4F-AFBD19389225}" presName="bgRect" presStyleLbl="node1" presStyleIdx="4" presStyleCnt="5" custScaleY="143717" custLinFactNeighborY="551"/>
      <dgm:spPr/>
    </dgm:pt>
    <dgm:pt modelId="{09DB693F-13DC-E74D-BC13-8E936CDE1BF9}" type="pres">
      <dgm:prSet presAssocID="{CA753C5A-59C5-AC4D-8D4F-AFBD19389225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E1816662-7465-E344-8AA5-1FC2C27A8F22}" type="pres">
      <dgm:prSet presAssocID="{CA753C5A-59C5-AC4D-8D4F-AFBD19389225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3E802C01-0050-704F-9289-458B0DBAEB62}" type="presOf" srcId="{8EEEBD80-9188-1146-AF94-AFC01821A7F8}" destId="{3C7F70B9-B364-464A-9AE5-F6BAEC93544E}" srcOrd="0" destOrd="0" presId="urn:microsoft.com/office/officeart/2005/8/layout/hProcess7"/>
    <dgm:cxn modelId="{805F5C03-35F5-1141-BE48-F42499DE9CD6}" type="presOf" srcId="{3898862E-B029-304A-B0A1-AD6A44EFE506}" destId="{A3BFBF00-FDAB-0D43-BCCC-49CDA92DA715}" srcOrd="0" destOrd="0" presId="urn:microsoft.com/office/officeart/2005/8/layout/hProcess7"/>
    <dgm:cxn modelId="{8E113C0E-990E-944B-9C06-D06BB90021C9}" type="presOf" srcId="{C738F9D6-4F34-9242-B5BF-7B5C53048783}" destId="{DD86B5C9-D4BC-C14D-80A1-BCCF16E8A1B1}" srcOrd="0" destOrd="0" presId="urn:microsoft.com/office/officeart/2005/8/layout/hProcess7"/>
    <dgm:cxn modelId="{79CA0A17-3C77-7D41-BEB8-59F2A747E92F}" type="presOf" srcId="{7139CF77-66C8-E642-A1B1-E5AACEDF80F0}" destId="{977A0A59-A673-6A49-802E-8400BFCF1399}" srcOrd="0" destOrd="0" presId="urn:microsoft.com/office/officeart/2005/8/layout/hProcess7"/>
    <dgm:cxn modelId="{1B35651D-83B9-A04B-858F-CB69AEDE6BFB}" srcId="{7139CF77-66C8-E642-A1B1-E5AACEDF80F0}" destId="{CA753C5A-59C5-AC4D-8D4F-AFBD19389225}" srcOrd="4" destOrd="0" parTransId="{510C7F62-FF17-DA43-BE68-4BC92116BBCF}" sibTransId="{83E002C4-27E3-9F46-A67B-0ED232F5443F}"/>
    <dgm:cxn modelId="{EB5B8A20-1ADB-664E-A11C-4B98970A1968}" type="presOf" srcId="{44AB157A-C242-D947-AD13-5F051135451D}" destId="{7EF21694-BAC8-A242-9AE4-7BB63749A1FF}" srcOrd="0" destOrd="0" presId="urn:microsoft.com/office/officeart/2005/8/layout/hProcess7"/>
    <dgm:cxn modelId="{E5BAAE30-0DF7-6449-865A-93484F5CC29F}" srcId="{ECBBA11E-9EDF-F947-8BED-BA83F6919630}" destId="{D669DEDC-9E72-AC49-B9C4-FF9DA42FC7B7}" srcOrd="0" destOrd="0" parTransId="{E57D306C-DBCC-CF46-96FF-62015C88B025}" sibTransId="{F19032DF-5E25-1842-9137-B0CAE21B944B}"/>
    <dgm:cxn modelId="{6AC85736-0E78-9F4E-A394-02B718FA0264}" type="presOf" srcId="{44AB157A-C242-D947-AD13-5F051135451D}" destId="{DB27CEAD-242C-4644-8513-D33EA8634ACE}" srcOrd="1" destOrd="0" presId="urn:microsoft.com/office/officeart/2005/8/layout/hProcess7"/>
    <dgm:cxn modelId="{4CDAD348-AFD9-5741-9D4F-D42C08F8C5F8}" srcId="{CA753C5A-59C5-AC4D-8D4F-AFBD19389225}" destId="{E796DA43-9C23-9048-9E76-B201243E08D8}" srcOrd="0" destOrd="0" parTransId="{3CBD958D-A75B-FB46-B1FC-3C463B587FCD}" sibTransId="{1C5FED64-A839-3840-9B7C-72EC72FB9D44}"/>
    <dgm:cxn modelId="{09888349-AE67-8E46-B6A9-8CD5F775A8CD}" type="presOf" srcId="{579BF5A9-8EBB-014E-B83D-F7087072BED2}" destId="{D3950CA5-1D77-3F4B-BB91-069216B9B832}" srcOrd="1" destOrd="0" presId="urn:microsoft.com/office/officeart/2005/8/layout/hProcess7"/>
    <dgm:cxn modelId="{809BB44F-41D7-2245-96FD-295BA882A7E7}" srcId="{7139CF77-66C8-E642-A1B1-E5AACEDF80F0}" destId="{579BF5A9-8EBB-014E-B83D-F7087072BED2}" srcOrd="3" destOrd="0" parTransId="{2E253E0B-04E1-E74D-AED1-01ED4E8C4770}" sibTransId="{344D938F-373B-EC47-9D14-D8189E1E0B3D}"/>
    <dgm:cxn modelId="{2A06CD68-8EC3-6346-9027-5743C26B649D}" type="presOf" srcId="{CA753C5A-59C5-AC4D-8D4F-AFBD19389225}" destId="{09DB693F-13DC-E74D-BC13-8E936CDE1BF9}" srcOrd="1" destOrd="0" presId="urn:microsoft.com/office/officeart/2005/8/layout/hProcess7"/>
    <dgm:cxn modelId="{5C99F97A-CB92-3148-81EE-41283170731B}" type="presOf" srcId="{CA753C5A-59C5-AC4D-8D4F-AFBD19389225}" destId="{D498C81C-D477-434A-A031-E1DCD569F8A9}" srcOrd="0" destOrd="0" presId="urn:microsoft.com/office/officeart/2005/8/layout/hProcess7"/>
    <dgm:cxn modelId="{3DE3A58C-116F-6646-BA8D-463969B2C70A}" type="presOf" srcId="{ECBBA11E-9EDF-F947-8BED-BA83F6919630}" destId="{BF746F98-73C5-EA45-983A-B5C87B73DA75}" srcOrd="1" destOrd="0" presId="urn:microsoft.com/office/officeart/2005/8/layout/hProcess7"/>
    <dgm:cxn modelId="{75151893-D7FA-104B-BCA2-5F80A1636562}" type="presOf" srcId="{579BF5A9-8EBB-014E-B83D-F7087072BED2}" destId="{8245072B-35E0-2C4B-9BD9-E56128105110}" srcOrd="0" destOrd="0" presId="urn:microsoft.com/office/officeart/2005/8/layout/hProcess7"/>
    <dgm:cxn modelId="{41CFF496-1A3B-4D4C-A898-EC13D825A711}" type="presOf" srcId="{ECBBA11E-9EDF-F947-8BED-BA83F6919630}" destId="{585A90D1-34A9-844B-A1E4-28535A0EF75B}" srcOrd="0" destOrd="0" presId="urn:microsoft.com/office/officeart/2005/8/layout/hProcess7"/>
    <dgm:cxn modelId="{D6C9B2A6-FB1E-8C43-87CF-CCBD6A2B2153}" srcId="{7139CF77-66C8-E642-A1B1-E5AACEDF80F0}" destId="{3898862E-B029-304A-B0A1-AD6A44EFE506}" srcOrd="2" destOrd="0" parTransId="{3E5AB0A4-7965-6140-A543-EE2D57B11FD8}" sibTransId="{89255359-F191-7D4F-A504-F83332A3B779}"/>
    <dgm:cxn modelId="{7CFC88AF-C254-1C4B-BA70-1E99DC25AF1F}" type="presOf" srcId="{37C1E233-6711-DF41-B489-A82F7BEFFE5E}" destId="{1F236EEC-3719-BB45-8872-B2F94C0F8CD8}" srcOrd="0" destOrd="0" presId="urn:microsoft.com/office/officeart/2005/8/layout/hProcess7"/>
    <dgm:cxn modelId="{44E80AB7-DD7D-6249-8D15-65C4657AFD85}" srcId="{579BF5A9-8EBB-014E-B83D-F7087072BED2}" destId="{37C1E233-6711-DF41-B489-A82F7BEFFE5E}" srcOrd="0" destOrd="0" parTransId="{724F0182-8D55-6547-901E-0D7EB64DFD5D}" sibTransId="{0E45FFE2-CFEE-394A-961B-6F22B8971D90}"/>
    <dgm:cxn modelId="{759DFDC0-09B5-B54A-8B80-5FD570AFAB2A}" type="presOf" srcId="{3898862E-B029-304A-B0A1-AD6A44EFE506}" destId="{7A14DCBE-E249-174F-AFBF-1A6164ABBA57}" srcOrd="1" destOrd="0" presId="urn:microsoft.com/office/officeart/2005/8/layout/hProcess7"/>
    <dgm:cxn modelId="{036B9DC8-210A-204B-BAA3-BECF79B3F356}" srcId="{44AB157A-C242-D947-AD13-5F051135451D}" destId="{C738F9D6-4F34-9242-B5BF-7B5C53048783}" srcOrd="0" destOrd="0" parTransId="{7D939009-DCA1-7742-8742-500429460BA7}" sibTransId="{845D7D6D-FEB7-CF49-891D-C706A391CCD9}"/>
    <dgm:cxn modelId="{61D3DACB-BF21-7F4E-935D-DBB9A3F5E322}" srcId="{7139CF77-66C8-E642-A1B1-E5AACEDF80F0}" destId="{ECBBA11E-9EDF-F947-8BED-BA83F6919630}" srcOrd="0" destOrd="0" parTransId="{05E78897-E7EF-FE45-80F8-0F8F73F3A8BB}" sibTransId="{7844E08D-B2D0-434D-8BBC-EFAD42808C40}"/>
    <dgm:cxn modelId="{40F3A2E0-BCF9-A442-AE83-AC3DD0618C17}" srcId="{3898862E-B029-304A-B0A1-AD6A44EFE506}" destId="{8EEEBD80-9188-1146-AF94-AFC01821A7F8}" srcOrd="0" destOrd="0" parTransId="{C411DD9F-479F-0945-9F8A-04674FA76661}" sibTransId="{174EC266-2C23-9E45-B43E-BC4FDAB8C893}"/>
    <dgm:cxn modelId="{A2F506EB-C5F0-8648-A640-AB9A6DDABDE2}" type="presOf" srcId="{D669DEDC-9E72-AC49-B9C4-FF9DA42FC7B7}" destId="{18AB0ABB-4B0F-5243-9F1C-4D397038334A}" srcOrd="0" destOrd="0" presId="urn:microsoft.com/office/officeart/2005/8/layout/hProcess7"/>
    <dgm:cxn modelId="{8D6BDEF1-73EE-D84E-A1EC-5EBE6114F4CE}" type="presOf" srcId="{E796DA43-9C23-9048-9E76-B201243E08D8}" destId="{E1816662-7465-E344-8AA5-1FC2C27A8F22}" srcOrd="0" destOrd="0" presId="urn:microsoft.com/office/officeart/2005/8/layout/hProcess7"/>
    <dgm:cxn modelId="{64A163F5-5717-7740-AD3D-8FFF8BEC9498}" srcId="{7139CF77-66C8-E642-A1B1-E5AACEDF80F0}" destId="{44AB157A-C242-D947-AD13-5F051135451D}" srcOrd="1" destOrd="0" parTransId="{54099372-7810-4941-8C64-D5798F3B8705}" sibTransId="{3A331FBF-FB64-DC4C-88CC-1975BC9A1515}"/>
    <dgm:cxn modelId="{924EE9C0-856C-7D40-AC18-DB26193FC784}" type="presParOf" srcId="{977A0A59-A673-6A49-802E-8400BFCF1399}" destId="{E723E077-141E-F24E-B6A9-9EB3C3B11033}" srcOrd="0" destOrd="0" presId="urn:microsoft.com/office/officeart/2005/8/layout/hProcess7"/>
    <dgm:cxn modelId="{A35B356E-9E86-DB45-9240-55EDAB4F2863}" type="presParOf" srcId="{E723E077-141E-F24E-B6A9-9EB3C3B11033}" destId="{585A90D1-34A9-844B-A1E4-28535A0EF75B}" srcOrd="0" destOrd="0" presId="urn:microsoft.com/office/officeart/2005/8/layout/hProcess7"/>
    <dgm:cxn modelId="{9BABD746-4C4E-4641-BD64-38DD0442525B}" type="presParOf" srcId="{E723E077-141E-F24E-B6A9-9EB3C3B11033}" destId="{BF746F98-73C5-EA45-983A-B5C87B73DA75}" srcOrd="1" destOrd="0" presId="urn:microsoft.com/office/officeart/2005/8/layout/hProcess7"/>
    <dgm:cxn modelId="{CD876062-72F7-CB44-80A3-4C76FF89CBB5}" type="presParOf" srcId="{E723E077-141E-F24E-B6A9-9EB3C3B11033}" destId="{18AB0ABB-4B0F-5243-9F1C-4D397038334A}" srcOrd="2" destOrd="0" presId="urn:microsoft.com/office/officeart/2005/8/layout/hProcess7"/>
    <dgm:cxn modelId="{9565E479-B514-DC43-8CA2-25EDE603FD6C}" type="presParOf" srcId="{977A0A59-A673-6A49-802E-8400BFCF1399}" destId="{10EDB634-1C4F-B54E-A387-E2102298C360}" srcOrd="1" destOrd="0" presId="urn:microsoft.com/office/officeart/2005/8/layout/hProcess7"/>
    <dgm:cxn modelId="{4AE3A6B0-67F1-A948-AE6A-6B452F618E5A}" type="presParOf" srcId="{977A0A59-A673-6A49-802E-8400BFCF1399}" destId="{2C3171C8-85EB-E449-881A-608C45A26E64}" srcOrd="2" destOrd="0" presId="urn:microsoft.com/office/officeart/2005/8/layout/hProcess7"/>
    <dgm:cxn modelId="{2C33FC69-6967-0647-B5D1-C6F12F62A5DC}" type="presParOf" srcId="{2C3171C8-85EB-E449-881A-608C45A26E64}" destId="{925D7158-4475-E243-B992-ED440F85481A}" srcOrd="0" destOrd="0" presId="urn:microsoft.com/office/officeart/2005/8/layout/hProcess7"/>
    <dgm:cxn modelId="{418BBA9C-BF9C-1A4D-8391-ED0D6AB6F0A6}" type="presParOf" srcId="{2C3171C8-85EB-E449-881A-608C45A26E64}" destId="{E8595520-D98B-8F47-9737-6060942DE17B}" srcOrd="1" destOrd="0" presId="urn:microsoft.com/office/officeart/2005/8/layout/hProcess7"/>
    <dgm:cxn modelId="{09D4CBA0-75DB-494F-B7E6-CC8CEB3DF1E3}" type="presParOf" srcId="{2C3171C8-85EB-E449-881A-608C45A26E64}" destId="{DF4CBD8F-CDB9-0F4A-AB5C-1789F5AE7D62}" srcOrd="2" destOrd="0" presId="urn:microsoft.com/office/officeart/2005/8/layout/hProcess7"/>
    <dgm:cxn modelId="{020E9083-8787-3141-B3FD-1BFE90EAE513}" type="presParOf" srcId="{977A0A59-A673-6A49-802E-8400BFCF1399}" destId="{8497CDCC-4CA1-0E4B-97E8-5580319DCF83}" srcOrd="3" destOrd="0" presId="urn:microsoft.com/office/officeart/2005/8/layout/hProcess7"/>
    <dgm:cxn modelId="{18C37022-4EBE-BB41-AFE6-0DA3C089A70F}" type="presParOf" srcId="{977A0A59-A673-6A49-802E-8400BFCF1399}" destId="{B87F8BF0-1F4D-2540-9E1A-BB0EEA4B5A04}" srcOrd="4" destOrd="0" presId="urn:microsoft.com/office/officeart/2005/8/layout/hProcess7"/>
    <dgm:cxn modelId="{B57CB058-3DD7-EF46-B986-7E92FBFE2664}" type="presParOf" srcId="{B87F8BF0-1F4D-2540-9E1A-BB0EEA4B5A04}" destId="{7EF21694-BAC8-A242-9AE4-7BB63749A1FF}" srcOrd="0" destOrd="0" presId="urn:microsoft.com/office/officeart/2005/8/layout/hProcess7"/>
    <dgm:cxn modelId="{A2B0729E-2BE0-8448-A149-26050FC4E0A6}" type="presParOf" srcId="{B87F8BF0-1F4D-2540-9E1A-BB0EEA4B5A04}" destId="{DB27CEAD-242C-4644-8513-D33EA8634ACE}" srcOrd="1" destOrd="0" presId="urn:microsoft.com/office/officeart/2005/8/layout/hProcess7"/>
    <dgm:cxn modelId="{80ED520C-4F5C-6E4C-AD3F-8C63A6E5B3F2}" type="presParOf" srcId="{B87F8BF0-1F4D-2540-9E1A-BB0EEA4B5A04}" destId="{DD86B5C9-D4BC-C14D-80A1-BCCF16E8A1B1}" srcOrd="2" destOrd="0" presId="urn:microsoft.com/office/officeart/2005/8/layout/hProcess7"/>
    <dgm:cxn modelId="{52FCAD91-DD88-BD4F-A830-E01EB255F65C}" type="presParOf" srcId="{977A0A59-A673-6A49-802E-8400BFCF1399}" destId="{2583D909-D55B-2641-B1F5-7AEB272DDD69}" srcOrd="5" destOrd="0" presId="urn:microsoft.com/office/officeart/2005/8/layout/hProcess7"/>
    <dgm:cxn modelId="{90C0E425-CB49-9546-BD15-85914C18B533}" type="presParOf" srcId="{977A0A59-A673-6A49-802E-8400BFCF1399}" destId="{26FE2019-E36F-C14D-A3E2-D34D57056163}" srcOrd="6" destOrd="0" presId="urn:microsoft.com/office/officeart/2005/8/layout/hProcess7"/>
    <dgm:cxn modelId="{90A1997D-761B-B248-9F2B-E7C12F25FADB}" type="presParOf" srcId="{26FE2019-E36F-C14D-A3E2-D34D57056163}" destId="{209B76D6-DAFD-2041-A5B4-37C6086E5C46}" srcOrd="0" destOrd="0" presId="urn:microsoft.com/office/officeart/2005/8/layout/hProcess7"/>
    <dgm:cxn modelId="{43C6EA38-F5D8-8946-BF3C-DE07354E04B9}" type="presParOf" srcId="{26FE2019-E36F-C14D-A3E2-D34D57056163}" destId="{5D8E72AB-CB45-5A47-BD37-87B9F188C19F}" srcOrd="1" destOrd="0" presId="urn:microsoft.com/office/officeart/2005/8/layout/hProcess7"/>
    <dgm:cxn modelId="{8F4611C0-BE42-BC4E-A300-799D8E40B54F}" type="presParOf" srcId="{26FE2019-E36F-C14D-A3E2-D34D57056163}" destId="{CAF45943-2CE7-C44B-BA15-300BE1E0C293}" srcOrd="2" destOrd="0" presId="urn:microsoft.com/office/officeart/2005/8/layout/hProcess7"/>
    <dgm:cxn modelId="{117112EF-397A-414E-A45A-99ECCA5C7B95}" type="presParOf" srcId="{977A0A59-A673-6A49-802E-8400BFCF1399}" destId="{66856912-ABF1-6F4A-ABC1-1113A33F6B2E}" srcOrd="7" destOrd="0" presId="urn:microsoft.com/office/officeart/2005/8/layout/hProcess7"/>
    <dgm:cxn modelId="{A7A18401-4AA5-244A-9C8A-A96CDF82A007}" type="presParOf" srcId="{977A0A59-A673-6A49-802E-8400BFCF1399}" destId="{3A155CD6-2198-F04E-BBA5-95CCF212651A}" srcOrd="8" destOrd="0" presId="urn:microsoft.com/office/officeart/2005/8/layout/hProcess7"/>
    <dgm:cxn modelId="{B40510BE-A28D-094D-9F33-8B3BA970240D}" type="presParOf" srcId="{3A155CD6-2198-F04E-BBA5-95CCF212651A}" destId="{A3BFBF00-FDAB-0D43-BCCC-49CDA92DA715}" srcOrd="0" destOrd="0" presId="urn:microsoft.com/office/officeart/2005/8/layout/hProcess7"/>
    <dgm:cxn modelId="{89781C7F-A832-1147-99D7-467219BAD2E0}" type="presParOf" srcId="{3A155CD6-2198-F04E-BBA5-95CCF212651A}" destId="{7A14DCBE-E249-174F-AFBF-1A6164ABBA57}" srcOrd="1" destOrd="0" presId="urn:microsoft.com/office/officeart/2005/8/layout/hProcess7"/>
    <dgm:cxn modelId="{1D718743-49C1-3045-9DF1-0E4FE5E8D45B}" type="presParOf" srcId="{3A155CD6-2198-F04E-BBA5-95CCF212651A}" destId="{3C7F70B9-B364-464A-9AE5-F6BAEC93544E}" srcOrd="2" destOrd="0" presId="urn:microsoft.com/office/officeart/2005/8/layout/hProcess7"/>
    <dgm:cxn modelId="{330ADD89-045E-8D4B-9A7D-AC967291ECDA}" type="presParOf" srcId="{977A0A59-A673-6A49-802E-8400BFCF1399}" destId="{B13A0092-80E3-6C49-9803-470610FD2FEC}" srcOrd="9" destOrd="0" presId="urn:microsoft.com/office/officeart/2005/8/layout/hProcess7"/>
    <dgm:cxn modelId="{8C2BF756-92D6-F14E-9746-BADA124F649C}" type="presParOf" srcId="{977A0A59-A673-6A49-802E-8400BFCF1399}" destId="{B68D7784-BCED-4344-A8D3-6C8127A52503}" srcOrd="10" destOrd="0" presId="urn:microsoft.com/office/officeart/2005/8/layout/hProcess7"/>
    <dgm:cxn modelId="{69B33DEA-21E8-6C48-AAAF-96BE5A3C0BFC}" type="presParOf" srcId="{B68D7784-BCED-4344-A8D3-6C8127A52503}" destId="{4F23DB10-D280-D245-8F5B-1E4503746CFB}" srcOrd="0" destOrd="0" presId="urn:microsoft.com/office/officeart/2005/8/layout/hProcess7"/>
    <dgm:cxn modelId="{A234DBC1-1D17-EF4B-B1AD-97A2FAACF6B6}" type="presParOf" srcId="{B68D7784-BCED-4344-A8D3-6C8127A52503}" destId="{9DC0E478-D291-A74F-BF54-C440FEB0B57B}" srcOrd="1" destOrd="0" presId="urn:microsoft.com/office/officeart/2005/8/layout/hProcess7"/>
    <dgm:cxn modelId="{D03953EB-BD07-F243-BA73-CA52C048487D}" type="presParOf" srcId="{B68D7784-BCED-4344-A8D3-6C8127A52503}" destId="{78C584AE-5B12-944F-948D-FD74AD4BDE1A}" srcOrd="2" destOrd="0" presId="urn:microsoft.com/office/officeart/2005/8/layout/hProcess7"/>
    <dgm:cxn modelId="{2ECA1B3A-4657-C24C-9741-4855B8316FB3}" type="presParOf" srcId="{977A0A59-A673-6A49-802E-8400BFCF1399}" destId="{5DEDC7BB-1776-9E47-B79B-8406A43DE57E}" srcOrd="11" destOrd="0" presId="urn:microsoft.com/office/officeart/2005/8/layout/hProcess7"/>
    <dgm:cxn modelId="{0E3E295A-0E3F-C84E-B753-D674439D5695}" type="presParOf" srcId="{977A0A59-A673-6A49-802E-8400BFCF1399}" destId="{89901E94-3F0F-1144-8A7A-A2284FFF8FA2}" srcOrd="12" destOrd="0" presId="urn:microsoft.com/office/officeart/2005/8/layout/hProcess7"/>
    <dgm:cxn modelId="{15AAD524-DFF1-C941-9700-0A2ACF493C27}" type="presParOf" srcId="{89901E94-3F0F-1144-8A7A-A2284FFF8FA2}" destId="{8245072B-35E0-2C4B-9BD9-E56128105110}" srcOrd="0" destOrd="0" presId="urn:microsoft.com/office/officeart/2005/8/layout/hProcess7"/>
    <dgm:cxn modelId="{C68BC6C2-E873-B44F-9615-3B735102F10F}" type="presParOf" srcId="{89901E94-3F0F-1144-8A7A-A2284FFF8FA2}" destId="{D3950CA5-1D77-3F4B-BB91-069216B9B832}" srcOrd="1" destOrd="0" presId="urn:microsoft.com/office/officeart/2005/8/layout/hProcess7"/>
    <dgm:cxn modelId="{65C70F50-A694-2C4F-9696-6B482E89EEC1}" type="presParOf" srcId="{89901E94-3F0F-1144-8A7A-A2284FFF8FA2}" destId="{1F236EEC-3719-BB45-8872-B2F94C0F8CD8}" srcOrd="2" destOrd="0" presId="urn:microsoft.com/office/officeart/2005/8/layout/hProcess7"/>
    <dgm:cxn modelId="{4CD5FA17-5181-424F-A5DC-4E54D5713E77}" type="presParOf" srcId="{977A0A59-A673-6A49-802E-8400BFCF1399}" destId="{4B47D165-3F42-604A-BA89-E74E209CBF9B}" srcOrd="13" destOrd="0" presId="urn:microsoft.com/office/officeart/2005/8/layout/hProcess7"/>
    <dgm:cxn modelId="{F33E6A37-8E1A-B44A-84E6-177188271C4C}" type="presParOf" srcId="{977A0A59-A673-6A49-802E-8400BFCF1399}" destId="{D4384266-F2EB-F641-9327-D0CECEE017B2}" srcOrd="14" destOrd="0" presId="urn:microsoft.com/office/officeart/2005/8/layout/hProcess7"/>
    <dgm:cxn modelId="{7E40BC83-C1B2-AB45-BF08-62FB3F7DD30B}" type="presParOf" srcId="{D4384266-F2EB-F641-9327-D0CECEE017B2}" destId="{60E17ED8-9EC3-8042-BED8-6B2CB33BFA8D}" srcOrd="0" destOrd="0" presId="urn:microsoft.com/office/officeart/2005/8/layout/hProcess7"/>
    <dgm:cxn modelId="{E6436870-56F0-CB41-A74B-4CA748C7A0AC}" type="presParOf" srcId="{D4384266-F2EB-F641-9327-D0CECEE017B2}" destId="{01DA3C60-C641-0142-AEE1-1A6CB4586452}" srcOrd="1" destOrd="0" presId="urn:microsoft.com/office/officeart/2005/8/layout/hProcess7"/>
    <dgm:cxn modelId="{90F5660F-5F5F-B64C-BC66-9414AAFFC7DE}" type="presParOf" srcId="{D4384266-F2EB-F641-9327-D0CECEE017B2}" destId="{970AA22B-AEA6-324B-8C25-C300461F5FC4}" srcOrd="2" destOrd="0" presId="urn:microsoft.com/office/officeart/2005/8/layout/hProcess7"/>
    <dgm:cxn modelId="{8685039A-EE32-2245-BD2B-3B6C19338B9C}" type="presParOf" srcId="{977A0A59-A673-6A49-802E-8400BFCF1399}" destId="{9976BED8-F415-444E-9771-FACBBEB81EED}" srcOrd="15" destOrd="0" presId="urn:microsoft.com/office/officeart/2005/8/layout/hProcess7"/>
    <dgm:cxn modelId="{A5AC658A-9DB0-AE4D-9D13-DA7CF4B3ED3C}" type="presParOf" srcId="{977A0A59-A673-6A49-802E-8400BFCF1399}" destId="{4AD4B422-65E6-3E40-BB77-2EE24995CED8}" srcOrd="16" destOrd="0" presId="urn:microsoft.com/office/officeart/2005/8/layout/hProcess7"/>
    <dgm:cxn modelId="{050199D4-2F2B-2B4E-8265-D5209D4593B2}" type="presParOf" srcId="{4AD4B422-65E6-3E40-BB77-2EE24995CED8}" destId="{D498C81C-D477-434A-A031-E1DCD569F8A9}" srcOrd="0" destOrd="0" presId="urn:microsoft.com/office/officeart/2005/8/layout/hProcess7"/>
    <dgm:cxn modelId="{475C88F8-FDEA-7C45-8113-8E82E4E9656A}" type="presParOf" srcId="{4AD4B422-65E6-3E40-BB77-2EE24995CED8}" destId="{09DB693F-13DC-E74D-BC13-8E936CDE1BF9}" srcOrd="1" destOrd="0" presId="urn:microsoft.com/office/officeart/2005/8/layout/hProcess7"/>
    <dgm:cxn modelId="{DBDCE166-C624-E742-849D-363EBDD7EE9F}" type="presParOf" srcId="{4AD4B422-65E6-3E40-BB77-2EE24995CED8}" destId="{E1816662-7465-E344-8AA5-1FC2C27A8F2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01DEA-ECEC-A543-920C-71506188C01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AA2C18-0665-1A49-8E98-4475CAEF7729}">
      <dgm:prSet/>
      <dgm:spPr/>
      <dgm:t>
        <a:bodyPr/>
        <a:lstStyle/>
        <a:p>
          <a:r>
            <a:rPr lang="en-US" dirty="0"/>
            <a:t>Tours of the Business District</a:t>
          </a:r>
          <a:endParaRPr lang="ru-RU" dirty="0"/>
        </a:p>
      </dgm:t>
    </dgm:pt>
    <dgm:pt modelId="{BB9C6E40-5908-3C45-A284-03CCDD51316C}" type="parTrans" cxnId="{C30D1428-6F30-814A-92BE-A73BCD571390}">
      <dgm:prSet/>
      <dgm:spPr/>
      <dgm:t>
        <a:bodyPr/>
        <a:lstStyle/>
        <a:p>
          <a:endParaRPr lang="ru-RU"/>
        </a:p>
      </dgm:t>
    </dgm:pt>
    <dgm:pt modelId="{96BED7DD-A927-454E-AF15-7440416C528D}" type="sibTrans" cxnId="{C30D1428-6F30-814A-92BE-A73BCD571390}">
      <dgm:prSet/>
      <dgm:spPr/>
      <dgm:t>
        <a:bodyPr/>
        <a:lstStyle/>
        <a:p>
          <a:endParaRPr lang="ru-RU"/>
        </a:p>
      </dgm:t>
    </dgm:pt>
    <dgm:pt modelId="{652F6CDF-1C24-C34A-A008-E0B1FC2F4E2C}">
      <dgm:prSet/>
      <dgm:spPr/>
      <dgm:t>
        <a:bodyPr/>
        <a:lstStyle/>
        <a:p>
          <a:r>
            <a:rPr lang="en-US" dirty="0"/>
            <a:t>Tours Through the Historical District</a:t>
          </a:r>
          <a:endParaRPr lang="ru-RU" dirty="0"/>
        </a:p>
      </dgm:t>
    </dgm:pt>
    <dgm:pt modelId="{A5167C1A-5CF1-074D-A3D7-0B1EEEBDA2B8}" type="parTrans" cxnId="{C6B4EE2D-C64E-314F-BB57-CBD4B14850D1}">
      <dgm:prSet/>
      <dgm:spPr/>
      <dgm:t>
        <a:bodyPr/>
        <a:lstStyle/>
        <a:p>
          <a:endParaRPr lang="ru-RU"/>
        </a:p>
      </dgm:t>
    </dgm:pt>
    <dgm:pt modelId="{3E207A05-B59E-EC4A-A5BB-BE4198FEA81E}" type="sibTrans" cxnId="{C6B4EE2D-C64E-314F-BB57-CBD4B14850D1}">
      <dgm:prSet/>
      <dgm:spPr/>
      <dgm:t>
        <a:bodyPr/>
        <a:lstStyle/>
        <a:p>
          <a:endParaRPr lang="ru-RU"/>
        </a:p>
      </dgm:t>
    </dgm:pt>
    <dgm:pt modelId="{A5D400E0-0529-C744-AEEF-B72DF2E658BD}">
      <dgm:prSet/>
      <dgm:spPr/>
      <dgm:t>
        <a:bodyPr/>
        <a:lstStyle/>
        <a:p>
          <a:r>
            <a:rPr lang="en-US" dirty="0"/>
            <a:t>Tours Through the Entertainment District</a:t>
          </a:r>
          <a:endParaRPr lang="ru-RU" dirty="0"/>
        </a:p>
      </dgm:t>
    </dgm:pt>
    <dgm:pt modelId="{743D0461-2F1D-884C-B2F3-4C3308DE5C11}" type="parTrans" cxnId="{E85B0480-D104-3649-92BA-9C744A256353}">
      <dgm:prSet/>
      <dgm:spPr/>
      <dgm:t>
        <a:bodyPr/>
        <a:lstStyle/>
        <a:p>
          <a:endParaRPr lang="ru-RU"/>
        </a:p>
      </dgm:t>
    </dgm:pt>
    <dgm:pt modelId="{1B758AA2-DE85-2C46-9061-6ABC4952B81F}" type="sibTrans" cxnId="{E85B0480-D104-3649-92BA-9C744A256353}">
      <dgm:prSet/>
      <dgm:spPr/>
      <dgm:t>
        <a:bodyPr/>
        <a:lstStyle/>
        <a:p>
          <a:endParaRPr lang="ru-RU"/>
        </a:p>
      </dgm:t>
    </dgm:pt>
    <dgm:pt modelId="{96D8C674-65D8-9449-BAE6-3E452DF550DE}">
      <dgm:prSet/>
      <dgm:spPr/>
      <dgm:t>
        <a:bodyPr/>
        <a:lstStyle/>
        <a:p>
          <a:r>
            <a:rPr lang="en-US" dirty="0"/>
            <a:t>Tours Through the Tourist District</a:t>
          </a:r>
          <a:endParaRPr lang="ru-RU" dirty="0"/>
        </a:p>
      </dgm:t>
    </dgm:pt>
    <dgm:pt modelId="{B728D0D0-289C-F04A-926F-E5806A831565}" type="parTrans" cxnId="{7DEC2320-16EE-EF4E-B5D0-EC3F9A1F6594}">
      <dgm:prSet/>
      <dgm:spPr/>
      <dgm:t>
        <a:bodyPr/>
        <a:lstStyle/>
        <a:p>
          <a:endParaRPr lang="ru-RU"/>
        </a:p>
      </dgm:t>
    </dgm:pt>
    <dgm:pt modelId="{043A3BA1-38C1-3749-BC85-1FF70BBD4FB4}" type="sibTrans" cxnId="{7DEC2320-16EE-EF4E-B5D0-EC3F9A1F6594}">
      <dgm:prSet/>
      <dgm:spPr/>
      <dgm:t>
        <a:bodyPr/>
        <a:lstStyle/>
        <a:p>
          <a:endParaRPr lang="ru-RU"/>
        </a:p>
      </dgm:t>
    </dgm:pt>
    <dgm:pt modelId="{9995209A-647A-6341-80FA-137AB75A51AF}">
      <dgm:prSet/>
      <dgm:spPr/>
      <dgm:t>
        <a:bodyPr/>
        <a:lstStyle/>
        <a:p>
          <a:r>
            <a:rPr lang="en-US" dirty="0"/>
            <a:t>Tours Through the Hotel District</a:t>
          </a:r>
          <a:endParaRPr lang="ru-RU" dirty="0"/>
        </a:p>
      </dgm:t>
    </dgm:pt>
    <dgm:pt modelId="{9493C70C-0545-C24A-8BB9-A20A043BCC9C}" type="parTrans" cxnId="{871A9969-BB62-E54E-BC8E-E8D7745D7616}">
      <dgm:prSet/>
      <dgm:spPr/>
      <dgm:t>
        <a:bodyPr/>
        <a:lstStyle/>
        <a:p>
          <a:endParaRPr lang="ru-RU"/>
        </a:p>
      </dgm:t>
    </dgm:pt>
    <dgm:pt modelId="{5B97EE3C-F442-5A4B-90F5-2C4047B74326}" type="sibTrans" cxnId="{871A9969-BB62-E54E-BC8E-E8D7745D7616}">
      <dgm:prSet/>
      <dgm:spPr/>
      <dgm:t>
        <a:bodyPr/>
        <a:lstStyle/>
        <a:p>
          <a:endParaRPr lang="ru-RU"/>
        </a:p>
      </dgm:t>
    </dgm:pt>
    <dgm:pt modelId="{558F70D6-0370-D249-84BE-EE754BF89692}">
      <dgm:prSet/>
      <dgm:spPr/>
      <dgm:t>
        <a:bodyPr/>
        <a:lstStyle/>
        <a:p>
          <a:r>
            <a:rPr lang="en-US" dirty="0"/>
            <a:t>Tours Through the Seedy District</a:t>
          </a:r>
          <a:endParaRPr lang="ru-RU" dirty="0"/>
        </a:p>
      </dgm:t>
    </dgm:pt>
    <dgm:pt modelId="{C8C974D5-61C1-A94C-9ECD-F168881B8E75}" type="parTrans" cxnId="{E58DC3D8-C316-EE40-9323-ADEA17FB4E72}">
      <dgm:prSet/>
      <dgm:spPr/>
      <dgm:t>
        <a:bodyPr/>
        <a:lstStyle/>
        <a:p>
          <a:endParaRPr lang="ru-RU"/>
        </a:p>
      </dgm:t>
    </dgm:pt>
    <dgm:pt modelId="{9AC344CE-1217-BC44-ACBD-7BECFA3BB657}" type="sibTrans" cxnId="{E58DC3D8-C316-EE40-9323-ADEA17FB4E72}">
      <dgm:prSet/>
      <dgm:spPr/>
      <dgm:t>
        <a:bodyPr/>
        <a:lstStyle/>
        <a:p>
          <a:endParaRPr lang="ru-RU"/>
        </a:p>
      </dgm:t>
    </dgm:pt>
    <dgm:pt modelId="{0E18D045-B62E-0648-96C1-1576BEC07461}">
      <dgm:prSet custT="1"/>
      <dgm:spPr/>
      <dgm:t>
        <a:bodyPr/>
        <a:lstStyle/>
        <a:p>
          <a:r>
            <a:rPr lang="ru-RU" sz="1000" b="0" i="0" dirty="0"/>
            <a:t>это те функции, ради которых пользователи покупают и используют приложение. Это те </a:t>
          </a:r>
          <a:r>
            <a:rPr lang="en-US" sz="1000" b="0" i="0" dirty="0"/>
            <a:t>killer-feature, </a:t>
          </a:r>
          <a:r>
            <a:rPr lang="ru-RU" sz="1000" b="0" i="0" dirty="0"/>
            <a:t>которые упомянет любой из ваших пользователей при опросе, зачем им ваше приложение.</a:t>
          </a:r>
          <a:endParaRPr lang="ru-RU" sz="1000" dirty="0"/>
        </a:p>
      </dgm:t>
    </dgm:pt>
    <dgm:pt modelId="{88246B04-D850-F54C-AEB4-B4EBCC5C977E}" type="parTrans" cxnId="{DF7094F1-5C47-A24F-9A00-F2AA634A69A9}">
      <dgm:prSet/>
      <dgm:spPr/>
      <dgm:t>
        <a:bodyPr/>
        <a:lstStyle/>
        <a:p>
          <a:endParaRPr lang="ru-RU"/>
        </a:p>
      </dgm:t>
    </dgm:pt>
    <dgm:pt modelId="{8630B6EB-44B2-BC46-B713-1B5D89AE3D41}" type="sibTrans" cxnId="{DF7094F1-5C47-A24F-9A00-F2AA634A69A9}">
      <dgm:prSet/>
      <dgm:spPr/>
      <dgm:t>
        <a:bodyPr/>
        <a:lstStyle/>
        <a:p>
          <a:endParaRPr lang="ru-RU"/>
        </a:p>
      </dgm:t>
    </dgm:pt>
    <dgm:pt modelId="{4A33152D-C940-6646-B245-3A7C568D5DB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800" b="0" i="0" dirty="0"/>
            <a:t>унаследованный код (</a:t>
          </a:r>
          <a:r>
            <a:rPr lang="en-US" sz="800" b="0" i="0" dirty="0"/>
            <a:t>legacy code);</a:t>
          </a:r>
          <a:endParaRPr lang="ru-RU" sz="800" dirty="0"/>
        </a:p>
      </dgm:t>
    </dgm:pt>
    <dgm:pt modelId="{303E27CA-873B-2F48-9B16-7825075E9331}" type="parTrans" cxnId="{2E64DC4F-28EF-5645-BF3D-E964D1AA4E10}">
      <dgm:prSet/>
      <dgm:spPr/>
      <dgm:t>
        <a:bodyPr/>
        <a:lstStyle/>
        <a:p>
          <a:endParaRPr lang="ru-RU"/>
        </a:p>
      </dgm:t>
    </dgm:pt>
    <dgm:pt modelId="{A65C11DD-79BD-0240-B07C-EB766259A7FF}" type="sibTrans" cxnId="{2E64DC4F-28EF-5645-BF3D-E964D1AA4E10}">
      <dgm:prSet/>
      <dgm:spPr/>
      <dgm:t>
        <a:bodyPr/>
        <a:lstStyle/>
        <a:p>
          <a:endParaRPr lang="ru-RU"/>
        </a:p>
      </dgm:t>
    </dgm:pt>
    <dgm:pt modelId="{C6E07252-1682-6A4F-82C7-70499C693A2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800" b="0" i="0" dirty="0"/>
            <a:t>функции, созданные в предыдущих версиях;</a:t>
          </a:r>
        </a:p>
      </dgm:t>
    </dgm:pt>
    <dgm:pt modelId="{20847E91-57F6-8D48-AFEF-423C0615ABDF}" type="parTrans" cxnId="{71B8D4B9-FD18-034A-BEAC-ECA1E436B3F7}">
      <dgm:prSet/>
      <dgm:spPr/>
      <dgm:t>
        <a:bodyPr/>
        <a:lstStyle/>
        <a:p>
          <a:endParaRPr lang="ru-RU"/>
        </a:p>
      </dgm:t>
    </dgm:pt>
    <dgm:pt modelId="{F9F6893F-8D2D-6D45-85D7-916D771D8A92}" type="sibTrans" cxnId="{71B8D4B9-FD18-034A-BEAC-ECA1E436B3F7}">
      <dgm:prSet/>
      <dgm:spPr/>
      <dgm:t>
        <a:bodyPr/>
        <a:lstStyle/>
        <a:p>
          <a:endParaRPr lang="ru-RU"/>
        </a:p>
      </dgm:t>
    </dgm:pt>
    <dgm:pt modelId="{87B8BAF4-F170-CD44-91DC-EB76F6DC588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800" b="0" i="0" dirty="0"/>
            <a:t>исправления багов.</a:t>
          </a:r>
        </a:p>
      </dgm:t>
    </dgm:pt>
    <dgm:pt modelId="{79F07554-ECD3-3D41-AAB5-5FE02860C592}" type="parTrans" cxnId="{7BCB7693-441A-4143-80B1-706E4C242928}">
      <dgm:prSet/>
      <dgm:spPr/>
      <dgm:t>
        <a:bodyPr/>
        <a:lstStyle/>
        <a:p>
          <a:endParaRPr lang="ru-RU"/>
        </a:p>
      </dgm:t>
    </dgm:pt>
    <dgm:pt modelId="{DA28E863-1689-0C46-84B9-671C1031D056}" type="sibTrans" cxnId="{7BCB7693-441A-4143-80B1-706E4C242928}">
      <dgm:prSet/>
      <dgm:spPr/>
      <dgm:t>
        <a:bodyPr/>
        <a:lstStyle/>
        <a:p>
          <a:endParaRPr lang="ru-RU"/>
        </a:p>
      </dgm:t>
    </dgm:pt>
    <dgm:pt modelId="{97E61C7E-D2B3-B343-9FFC-89683EF46A84}">
      <dgm:prSet/>
      <dgm:spPr/>
      <dgm:t>
        <a:bodyPr/>
        <a:lstStyle/>
        <a:p>
          <a:r>
            <a:rPr lang="ru-RU" b="0" i="0"/>
            <a:t>второстепенные, нежели основные функции, и убеждаются, что они дополняют друг друга без противоречий.</a:t>
          </a:r>
          <a:endParaRPr lang="ru-RU" dirty="0"/>
        </a:p>
      </dgm:t>
    </dgm:pt>
    <dgm:pt modelId="{EEAADFEE-C780-2043-A2CC-FC0B76DE7FA6}" type="parTrans" cxnId="{851B658F-E123-CF4D-BDB7-AE03AEB4CD94}">
      <dgm:prSet/>
      <dgm:spPr/>
      <dgm:t>
        <a:bodyPr/>
        <a:lstStyle/>
        <a:p>
          <a:endParaRPr lang="ru-RU"/>
        </a:p>
      </dgm:t>
    </dgm:pt>
    <dgm:pt modelId="{E51A688A-0E98-4843-B79B-2854D984D3BB}" type="sibTrans" cxnId="{851B658F-E123-CF4D-BDB7-AE03AEB4CD94}">
      <dgm:prSet/>
      <dgm:spPr/>
      <dgm:t>
        <a:bodyPr/>
        <a:lstStyle/>
        <a:p>
          <a:endParaRPr lang="ru-RU"/>
        </a:p>
      </dgm:t>
    </dgm:pt>
    <dgm:pt modelId="{B4C830A9-CCAF-D946-B65A-9EB4401E4539}">
      <dgm:prSet/>
      <dgm:spPr/>
      <dgm:t>
        <a:bodyPr/>
        <a:lstStyle/>
        <a:p>
          <a:r>
            <a:rPr lang="ru-RU" dirty="0"/>
            <a:t>Проверка «первого впечатления"</a:t>
          </a:r>
        </a:p>
      </dgm:t>
    </dgm:pt>
    <dgm:pt modelId="{C91F7DCB-4207-0A4D-AE05-418D42256835}" type="parTrans" cxnId="{51D3D1F7-39D5-C44C-AAAC-C0C384D5A294}">
      <dgm:prSet/>
      <dgm:spPr/>
      <dgm:t>
        <a:bodyPr/>
        <a:lstStyle/>
        <a:p>
          <a:endParaRPr lang="ru-RU"/>
        </a:p>
      </dgm:t>
    </dgm:pt>
    <dgm:pt modelId="{43EE2F3F-91AF-1B4F-A8FA-B0078591D3DA}" type="sibTrans" cxnId="{51D3D1F7-39D5-C44C-AAAC-C0C384D5A294}">
      <dgm:prSet/>
      <dgm:spPr/>
      <dgm:t>
        <a:bodyPr/>
        <a:lstStyle/>
        <a:p>
          <a:endParaRPr lang="ru-RU"/>
        </a:p>
      </dgm:t>
    </dgm:pt>
    <dgm:pt modelId="{14957C28-A1F9-B847-AE73-71904032D002}">
      <dgm:prSet/>
      <dgm:spPr/>
      <dgm:t>
        <a:bodyPr/>
        <a:lstStyle/>
        <a:p>
          <a:r>
            <a:rPr lang="ru-RU" b="0" i="0"/>
            <a:t>Сюда приходит тестировщик, уйдя от главной функциональности, чтобы потестировать второстепенные или сопутствующие основным фичам функции, которые часто игнорируются в тест-плане.</a:t>
          </a:r>
          <a:endParaRPr lang="ru-RU" dirty="0"/>
        </a:p>
      </dgm:t>
    </dgm:pt>
    <dgm:pt modelId="{45A49C4D-7B1D-2E4E-8649-4964CE58398F}" type="parTrans" cxnId="{6D7C8153-0E2D-BB41-8B61-927350D60D9B}">
      <dgm:prSet/>
      <dgm:spPr/>
      <dgm:t>
        <a:bodyPr/>
        <a:lstStyle/>
        <a:p>
          <a:endParaRPr lang="ru-RU"/>
        </a:p>
      </dgm:t>
    </dgm:pt>
    <dgm:pt modelId="{219947BD-783E-F142-B520-142662E4B600}" type="sibTrans" cxnId="{6D7C8153-0E2D-BB41-8B61-927350D60D9B}">
      <dgm:prSet/>
      <dgm:spPr/>
      <dgm:t>
        <a:bodyPr/>
        <a:lstStyle/>
        <a:p>
          <a:endParaRPr lang="ru-RU"/>
        </a:p>
      </dgm:t>
    </dgm:pt>
    <dgm:pt modelId="{ABE0F7BA-C8F8-114A-AB1D-DED07C250642}">
      <dgm:prSet/>
      <dgm:spPr/>
      <dgm:t>
        <a:bodyPr/>
        <a:lstStyle/>
        <a:p>
          <a:r>
            <a:rPr lang="ru-RU" b="0" i="0" dirty="0"/>
            <a:t>Для тестировщика обязателен тур по этим районам для выявления тех опасностей, которые могут подстерегать пользователей продукта. Для тура отлично подойдут входные данные, ломающие приложение или способные каким-либо образом ему навредить.</a:t>
          </a:r>
          <a:endParaRPr lang="ru-RU" dirty="0"/>
        </a:p>
      </dgm:t>
    </dgm:pt>
    <dgm:pt modelId="{0D6BADD5-9FCF-634F-86CF-F2BDDD1387CB}" type="parTrans" cxnId="{A71FA19E-A590-B849-A3DE-ABD324B3981D}">
      <dgm:prSet/>
      <dgm:spPr/>
      <dgm:t>
        <a:bodyPr/>
        <a:lstStyle/>
        <a:p>
          <a:endParaRPr lang="ru-RU"/>
        </a:p>
      </dgm:t>
    </dgm:pt>
    <dgm:pt modelId="{DD0EBC24-E6B9-5249-BCA8-B6AACEDBBF16}" type="sibTrans" cxnId="{A71FA19E-A590-B849-A3DE-ABD324B3981D}">
      <dgm:prSet/>
      <dgm:spPr/>
      <dgm:t>
        <a:bodyPr/>
        <a:lstStyle/>
        <a:p>
          <a:endParaRPr lang="ru-RU"/>
        </a:p>
      </dgm:t>
    </dgm:pt>
    <dgm:pt modelId="{CBC8D51C-8C88-F040-891A-645B4B5CD68E}" type="pres">
      <dgm:prSet presAssocID="{70F01DEA-ECEC-A543-920C-71506188C01E}" presName="Name0" presStyleCnt="0">
        <dgm:presLayoutVars>
          <dgm:dir/>
          <dgm:animLvl val="lvl"/>
          <dgm:resizeHandles val="exact"/>
        </dgm:presLayoutVars>
      </dgm:prSet>
      <dgm:spPr/>
    </dgm:pt>
    <dgm:pt modelId="{74E664A6-9A6E-624F-A201-7345D5E0DBE2}" type="pres">
      <dgm:prSet presAssocID="{93AA2C18-0665-1A49-8E98-4475CAEF7729}" presName="linNode" presStyleCnt="0"/>
      <dgm:spPr/>
    </dgm:pt>
    <dgm:pt modelId="{7BF3315A-012F-8645-988A-8EECF4949752}" type="pres">
      <dgm:prSet presAssocID="{93AA2C18-0665-1A49-8E98-4475CAEF7729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26D66D7C-1F49-2144-B58C-FABC58D0EB8C}" type="pres">
      <dgm:prSet presAssocID="{93AA2C18-0665-1A49-8E98-4475CAEF7729}" presName="descendantText" presStyleLbl="alignAccFollowNode1" presStyleIdx="0" presStyleCnt="6">
        <dgm:presLayoutVars>
          <dgm:bulletEnabled val="1"/>
        </dgm:presLayoutVars>
      </dgm:prSet>
      <dgm:spPr/>
    </dgm:pt>
    <dgm:pt modelId="{57EF357F-7FF5-A440-A2FB-4D4C5DE6A2A7}" type="pres">
      <dgm:prSet presAssocID="{96BED7DD-A927-454E-AF15-7440416C528D}" presName="sp" presStyleCnt="0"/>
      <dgm:spPr/>
    </dgm:pt>
    <dgm:pt modelId="{E64D10FE-30A8-4445-9D36-F1459C2CD135}" type="pres">
      <dgm:prSet presAssocID="{652F6CDF-1C24-C34A-A008-E0B1FC2F4E2C}" presName="linNode" presStyleCnt="0"/>
      <dgm:spPr/>
    </dgm:pt>
    <dgm:pt modelId="{30B78F2F-D767-F148-82B6-86AB4F1646D7}" type="pres">
      <dgm:prSet presAssocID="{652F6CDF-1C24-C34A-A008-E0B1FC2F4E2C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86202A3D-9BE3-0D4A-AC51-27AC35D852EA}" type="pres">
      <dgm:prSet presAssocID="{652F6CDF-1C24-C34A-A008-E0B1FC2F4E2C}" presName="descendantText" presStyleLbl="alignAccFollowNode1" presStyleIdx="1" presStyleCnt="6">
        <dgm:presLayoutVars>
          <dgm:bulletEnabled val="1"/>
        </dgm:presLayoutVars>
      </dgm:prSet>
      <dgm:spPr/>
    </dgm:pt>
    <dgm:pt modelId="{EEADBD72-679B-A043-B6C2-EE9E5AA9A626}" type="pres">
      <dgm:prSet presAssocID="{3E207A05-B59E-EC4A-A5BB-BE4198FEA81E}" presName="sp" presStyleCnt="0"/>
      <dgm:spPr/>
    </dgm:pt>
    <dgm:pt modelId="{BA78D1B7-397F-FC47-9049-8AB3F5FEBEA2}" type="pres">
      <dgm:prSet presAssocID="{A5D400E0-0529-C744-AEEF-B72DF2E658BD}" presName="linNode" presStyleCnt="0"/>
      <dgm:spPr/>
    </dgm:pt>
    <dgm:pt modelId="{F1DF1FAE-CBDD-7045-A5E3-7684A13D295C}" type="pres">
      <dgm:prSet presAssocID="{A5D400E0-0529-C744-AEEF-B72DF2E658BD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67DC6F3F-8F77-ED4B-ADBC-8B84791597E0}" type="pres">
      <dgm:prSet presAssocID="{A5D400E0-0529-C744-AEEF-B72DF2E658BD}" presName="descendantText" presStyleLbl="alignAccFollowNode1" presStyleIdx="2" presStyleCnt="6">
        <dgm:presLayoutVars>
          <dgm:bulletEnabled val="1"/>
        </dgm:presLayoutVars>
      </dgm:prSet>
      <dgm:spPr/>
    </dgm:pt>
    <dgm:pt modelId="{B86AA427-4132-FA43-A73B-6A5D725B9876}" type="pres">
      <dgm:prSet presAssocID="{1B758AA2-DE85-2C46-9061-6ABC4952B81F}" presName="sp" presStyleCnt="0"/>
      <dgm:spPr/>
    </dgm:pt>
    <dgm:pt modelId="{AAF5C5B5-CC5A-2544-9A60-6965C75B17A2}" type="pres">
      <dgm:prSet presAssocID="{96D8C674-65D8-9449-BAE6-3E452DF550DE}" presName="linNode" presStyleCnt="0"/>
      <dgm:spPr/>
    </dgm:pt>
    <dgm:pt modelId="{DED65BF3-6C02-4D4C-A0CE-FD19F0455FCA}" type="pres">
      <dgm:prSet presAssocID="{96D8C674-65D8-9449-BAE6-3E452DF550DE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AD977868-7A03-C04D-956B-DCA8CEA46019}" type="pres">
      <dgm:prSet presAssocID="{96D8C674-65D8-9449-BAE6-3E452DF550DE}" presName="descendantText" presStyleLbl="alignAccFollowNode1" presStyleIdx="3" presStyleCnt="6">
        <dgm:presLayoutVars>
          <dgm:bulletEnabled val="1"/>
        </dgm:presLayoutVars>
      </dgm:prSet>
      <dgm:spPr/>
    </dgm:pt>
    <dgm:pt modelId="{503C5CB2-E298-DC4C-97DD-BAEF0BC33E6C}" type="pres">
      <dgm:prSet presAssocID="{043A3BA1-38C1-3749-BC85-1FF70BBD4FB4}" presName="sp" presStyleCnt="0"/>
      <dgm:spPr/>
    </dgm:pt>
    <dgm:pt modelId="{C19A7EE1-2BD0-7B40-89F4-29ED7F98923E}" type="pres">
      <dgm:prSet presAssocID="{9995209A-647A-6341-80FA-137AB75A51AF}" presName="linNode" presStyleCnt="0"/>
      <dgm:spPr/>
    </dgm:pt>
    <dgm:pt modelId="{6D8955F7-D3C6-7142-8A75-4D60EB3C1E12}" type="pres">
      <dgm:prSet presAssocID="{9995209A-647A-6341-80FA-137AB75A51AF}" presName="parentText" presStyleLbl="node1" presStyleIdx="4" presStyleCnt="6" custLinFactNeighborX="0">
        <dgm:presLayoutVars>
          <dgm:chMax val="1"/>
          <dgm:bulletEnabled val="1"/>
        </dgm:presLayoutVars>
      </dgm:prSet>
      <dgm:spPr/>
    </dgm:pt>
    <dgm:pt modelId="{A901126B-2275-3C48-8DAE-C3028C914900}" type="pres">
      <dgm:prSet presAssocID="{9995209A-647A-6341-80FA-137AB75A51AF}" presName="descendantText" presStyleLbl="alignAccFollowNode1" presStyleIdx="4" presStyleCnt="6">
        <dgm:presLayoutVars>
          <dgm:bulletEnabled val="1"/>
        </dgm:presLayoutVars>
      </dgm:prSet>
      <dgm:spPr/>
    </dgm:pt>
    <dgm:pt modelId="{A4F7B985-2929-C546-B368-09031B8CF211}" type="pres">
      <dgm:prSet presAssocID="{5B97EE3C-F442-5A4B-90F5-2C4047B74326}" presName="sp" presStyleCnt="0"/>
      <dgm:spPr/>
    </dgm:pt>
    <dgm:pt modelId="{674D0C78-A343-6A4F-BA4F-815D68F8AF8E}" type="pres">
      <dgm:prSet presAssocID="{558F70D6-0370-D249-84BE-EE754BF89692}" presName="linNode" presStyleCnt="0"/>
      <dgm:spPr/>
    </dgm:pt>
    <dgm:pt modelId="{814E2D34-8E6F-7C45-9AA3-96B282A759F3}" type="pres">
      <dgm:prSet presAssocID="{558F70D6-0370-D249-84BE-EE754BF89692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06537FA5-5D70-EB43-99A9-CF7686442078}" type="pres">
      <dgm:prSet presAssocID="{558F70D6-0370-D249-84BE-EE754BF89692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9A5B1707-BAF0-9C4D-920D-8B6B9FFD9745}" type="presOf" srcId="{558F70D6-0370-D249-84BE-EE754BF89692}" destId="{814E2D34-8E6F-7C45-9AA3-96B282A759F3}" srcOrd="0" destOrd="0" presId="urn:microsoft.com/office/officeart/2005/8/layout/vList5"/>
    <dgm:cxn modelId="{AFCBF011-83DD-F74A-90E1-C54B4757516B}" type="presOf" srcId="{14957C28-A1F9-B847-AE73-71904032D002}" destId="{A901126B-2275-3C48-8DAE-C3028C914900}" srcOrd="0" destOrd="0" presId="urn:microsoft.com/office/officeart/2005/8/layout/vList5"/>
    <dgm:cxn modelId="{D409CE1A-E4C5-4E44-9D02-90B706E7C91B}" type="presOf" srcId="{93AA2C18-0665-1A49-8E98-4475CAEF7729}" destId="{7BF3315A-012F-8645-988A-8EECF4949752}" srcOrd="0" destOrd="0" presId="urn:microsoft.com/office/officeart/2005/8/layout/vList5"/>
    <dgm:cxn modelId="{7DEC2320-16EE-EF4E-B5D0-EC3F9A1F6594}" srcId="{70F01DEA-ECEC-A543-920C-71506188C01E}" destId="{96D8C674-65D8-9449-BAE6-3E452DF550DE}" srcOrd="3" destOrd="0" parTransId="{B728D0D0-289C-F04A-926F-E5806A831565}" sibTransId="{043A3BA1-38C1-3749-BC85-1FF70BBD4FB4}"/>
    <dgm:cxn modelId="{177ED027-F772-FB4D-A8FD-ED2331AED8D2}" type="presOf" srcId="{652F6CDF-1C24-C34A-A008-E0B1FC2F4E2C}" destId="{30B78F2F-D767-F148-82B6-86AB4F1646D7}" srcOrd="0" destOrd="0" presId="urn:microsoft.com/office/officeart/2005/8/layout/vList5"/>
    <dgm:cxn modelId="{C30D1428-6F30-814A-92BE-A73BCD571390}" srcId="{70F01DEA-ECEC-A543-920C-71506188C01E}" destId="{93AA2C18-0665-1A49-8E98-4475CAEF7729}" srcOrd="0" destOrd="0" parTransId="{BB9C6E40-5908-3C45-A284-03CCDD51316C}" sibTransId="{96BED7DD-A927-454E-AF15-7440416C528D}"/>
    <dgm:cxn modelId="{C6B4EE2D-C64E-314F-BB57-CBD4B14850D1}" srcId="{70F01DEA-ECEC-A543-920C-71506188C01E}" destId="{652F6CDF-1C24-C34A-A008-E0B1FC2F4E2C}" srcOrd="1" destOrd="0" parTransId="{A5167C1A-5CF1-074D-A3D7-0B1EEEBDA2B8}" sibTransId="{3E207A05-B59E-EC4A-A5BB-BE4198FEA81E}"/>
    <dgm:cxn modelId="{08D1CE30-0193-6C46-ABB2-C69DF59CF34C}" type="presOf" srcId="{ABE0F7BA-C8F8-114A-AB1D-DED07C250642}" destId="{06537FA5-5D70-EB43-99A9-CF7686442078}" srcOrd="0" destOrd="0" presId="urn:microsoft.com/office/officeart/2005/8/layout/vList5"/>
    <dgm:cxn modelId="{35A4CB3E-6506-CB45-9CD7-EA3A58F9D7C8}" type="presOf" srcId="{9995209A-647A-6341-80FA-137AB75A51AF}" destId="{6D8955F7-D3C6-7142-8A75-4D60EB3C1E12}" srcOrd="0" destOrd="0" presId="urn:microsoft.com/office/officeart/2005/8/layout/vList5"/>
    <dgm:cxn modelId="{5A26654F-6333-AE41-B826-C46B386C3397}" type="presOf" srcId="{A5D400E0-0529-C744-AEEF-B72DF2E658BD}" destId="{F1DF1FAE-CBDD-7045-A5E3-7684A13D295C}" srcOrd="0" destOrd="0" presId="urn:microsoft.com/office/officeart/2005/8/layout/vList5"/>
    <dgm:cxn modelId="{2E64DC4F-28EF-5645-BF3D-E964D1AA4E10}" srcId="{652F6CDF-1C24-C34A-A008-E0B1FC2F4E2C}" destId="{4A33152D-C940-6646-B245-3A7C568D5DB8}" srcOrd="0" destOrd="0" parTransId="{303E27CA-873B-2F48-9B16-7825075E9331}" sibTransId="{A65C11DD-79BD-0240-B07C-EB766259A7FF}"/>
    <dgm:cxn modelId="{6D7C8153-0E2D-BB41-8B61-927350D60D9B}" srcId="{9995209A-647A-6341-80FA-137AB75A51AF}" destId="{14957C28-A1F9-B847-AE73-71904032D002}" srcOrd="0" destOrd="0" parTransId="{45A49C4D-7B1D-2E4E-8649-4964CE58398F}" sibTransId="{219947BD-783E-F142-B520-142662E4B600}"/>
    <dgm:cxn modelId="{37A0F154-3DA1-F44F-B7D8-5318B49C0207}" type="presOf" srcId="{87B8BAF4-F170-CD44-91DC-EB76F6DC588D}" destId="{86202A3D-9BE3-0D4A-AC51-27AC35D852EA}" srcOrd="0" destOrd="2" presId="urn:microsoft.com/office/officeart/2005/8/layout/vList5"/>
    <dgm:cxn modelId="{871A9969-BB62-E54E-BC8E-E8D7745D7616}" srcId="{70F01DEA-ECEC-A543-920C-71506188C01E}" destId="{9995209A-647A-6341-80FA-137AB75A51AF}" srcOrd="4" destOrd="0" parTransId="{9493C70C-0545-C24A-8BB9-A20A043BCC9C}" sibTransId="{5B97EE3C-F442-5A4B-90F5-2C4047B74326}"/>
    <dgm:cxn modelId="{E85B0480-D104-3649-92BA-9C744A256353}" srcId="{70F01DEA-ECEC-A543-920C-71506188C01E}" destId="{A5D400E0-0529-C744-AEEF-B72DF2E658BD}" srcOrd="2" destOrd="0" parTransId="{743D0461-2F1D-884C-B2F3-4C3308DE5C11}" sibTransId="{1B758AA2-DE85-2C46-9061-6ABC4952B81F}"/>
    <dgm:cxn modelId="{93F6A588-3381-2A41-A071-91DD9033D4B8}" type="presOf" srcId="{97E61C7E-D2B3-B343-9FFC-89683EF46A84}" destId="{67DC6F3F-8F77-ED4B-ADBC-8B84791597E0}" srcOrd="0" destOrd="0" presId="urn:microsoft.com/office/officeart/2005/8/layout/vList5"/>
    <dgm:cxn modelId="{851B658F-E123-CF4D-BDB7-AE03AEB4CD94}" srcId="{A5D400E0-0529-C744-AEEF-B72DF2E658BD}" destId="{97E61C7E-D2B3-B343-9FFC-89683EF46A84}" srcOrd="0" destOrd="0" parTransId="{EEAADFEE-C780-2043-A2CC-FC0B76DE7FA6}" sibTransId="{E51A688A-0E98-4843-B79B-2854D984D3BB}"/>
    <dgm:cxn modelId="{7BCB7693-441A-4143-80B1-706E4C242928}" srcId="{652F6CDF-1C24-C34A-A008-E0B1FC2F4E2C}" destId="{87B8BAF4-F170-CD44-91DC-EB76F6DC588D}" srcOrd="2" destOrd="0" parTransId="{79F07554-ECD3-3D41-AAB5-5FE02860C592}" sibTransId="{DA28E863-1689-0C46-84B9-671C1031D056}"/>
    <dgm:cxn modelId="{C07F1696-D599-B44F-9601-E86BED914A88}" type="presOf" srcId="{96D8C674-65D8-9449-BAE6-3E452DF550DE}" destId="{DED65BF3-6C02-4D4C-A0CE-FD19F0455FCA}" srcOrd="0" destOrd="0" presId="urn:microsoft.com/office/officeart/2005/8/layout/vList5"/>
    <dgm:cxn modelId="{A71FA19E-A590-B849-A3DE-ABD324B3981D}" srcId="{558F70D6-0370-D249-84BE-EE754BF89692}" destId="{ABE0F7BA-C8F8-114A-AB1D-DED07C250642}" srcOrd="0" destOrd="0" parTransId="{0D6BADD5-9FCF-634F-86CF-F2BDDD1387CB}" sibTransId="{DD0EBC24-E6B9-5249-BCA8-B6AACEDBBF16}"/>
    <dgm:cxn modelId="{880AEAB2-69A8-5B44-B2D6-B6B3CE1C9C0C}" type="presOf" srcId="{70F01DEA-ECEC-A543-920C-71506188C01E}" destId="{CBC8D51C-8C88-F040-891A-645B4B5CD68E}" srcOrd="0" destOrd="0" presId="urn:microsoft.com/office/officeart/2005/8/layout/vList5"/>
    <dgm:cxn modelId="{71B8D4B9-FD18-034A-BEAC-ECA1E436B3F7}" srcId="{652F6CDF-1C24-C34A-A008-E0B1FC2F4E2C}" destId="{C6E07252-1682-6A4F-82C7-70499C693A2A}" srcOrd="1" destOrd="0" parTransId="{20847E91-57F6-8D48-AFEF-423C0615ABDF}" sibTransId="{F9F6893F-8D2D-6D45-85D7-916D771D8A92}"/>
    <dgm:cxn modelId="{E58DC3D8-C316-EE40-9323-ADEA17FB4E72}" srcId="{70F01DEA-ECEC-A543-920C-71506188C01E}" destId="{558F70D6-0370-D249-84BE-EE754BF89692}" srcOrd="5" destOrd="0" parTransId="{C8C974D5-61C1-A94C-9ECD-F168881B8E75}" sibTransId="{9AC344CE-1217-BC44-ACBD-7BECFA3BB657}"/>
    <dgm:cxn modelId="{2A204EDD-98B1-0542-B376-D02B5B50673A}" type="presOf" srcId="{4A33152D-C940-6646-B245-3A7C568D5DB8}" destId="{86202A3D-9BE3-0D4A-AC51-27AC35D852EA}" srcOrd="0" destOrd="0" presId="urn:microsoft.com/office/officeart/2005/8/layout/vList5"/>
    <dgm:cxn modelId="{0407F1E5-75AD-DB4F-AB8F-E6EB0C49F2A2}" type="presOf" srcId="{0E18D045-B62E-0648-96C1-1576BEC07461}" destId="{26D66D7C-1F49-2144-B58C-FABC58D0EB8C}" srcOrd="0" destOrd="0" presId="urn:microsoft.com/office/officeart/2005/8/layout/vList5"/>
    <dgm:cxn modelId="{95FC98EB-F805-C949-BABB-283F3AD2D823}" type="presOf" srcId="{C6E07252-1682-6A4F-82C7-70499C693A2A}" destId="{86202A3D-9BE3-0D4A-AC51-27AC35D852EA}" srcOrd="0" destOrd="1" presId="urn:microsoft.com/office/officeart/2005/8/layout/vList5"/>
    <dgm:cxn modelId="{DF7094F1-5C47-A24F-9A00-F2AA634A69A9}" srcId="{93AA2C18-0665-1A49-8E98-4475CAEF7729}" destId="{0E18D045-B62E-0648-96C1-1576BEC07461}" srcOrd="0" destOrd="0" parTransId="{88246B04-D850-F54C-AEB4-B4EBCC5C977E}" sibTransId="{8630B6EB-44B2-BC46-B713-1B5D89AE3D41}"/>
    <dgm:cxn modelId="{088CD7F6-A9FD-A74B-A304-7FEEDB2F18B1}" type="presOf" srcId="{B4C830A9-CCAF-D946-B65A-9EB4401E4539}" destId="{AD977868-7A03-C04D-956B-DCA8CEA46019}" srcOrd="0" destOrd="0" presId="urn:microsoft.com/office/officeart/2005/8/layout/vList5"/>
    <dgm:cxn modelId="{51D3D1F7-39D5-C44C-AAAC-C0C384D5A294}" srcId="{96D8C674-65D8-9449-BAE6-3E452DF550DE}" destId="{B4C830A9-CCAF-D946-B65A-9EB4401E4539}" srcOrd="0" destOrd="0" parTransId="{C91F7DCB-4207-0A4D-AE05-418D42256835}" sibTransId="{43EE2F3F-91AF-1B4F-A8FA-B0078591D3DA}"/>
    <dgm:cxn modelId="{FAAB12B9-BF86-5945-9F85-2B25366B3BD1}" type="presParOf" srcId="{CBC8D51C-8C88-F040-891A-645B4B5CD68E}" destId="{74E664A6-9A6E-624F-A201-7345D5E0DBE2}" srcOrd="0" destOrd="0" presId="urn:microsoft.com/office/officeart/2005/8/layout/vList5"/>
    <dgm:cxn modelId="{8D2A75B4-FB9C-A246-81BD-0F542D956570}" type="presParOf" srcId="{74E664A6-9A6E-624F-A201-7345D5E0DBE2}" destId="{7BF3315A-012F-8645-988A-8EECF4949752}" srcOrd="0" destOrd="0" presId="urn:microsoft.com/office/officeart/2005/8/layout/vList5"/>
    <dgm:cxn modelId="{8FFCEEEE-5288-F846-9AAD-A46DC9F73FC9}" type="presParOf" srcId="{74E664A6-9A6E-624F-A201-7345D5E0DBE2}" destId="{26D66D7C-1F49-2144-B58C-FABC58D0EB8C}" srcOrd="1" destOrd="0" presId="urn:microsoft.com/office/officeart/2005/8/layout/vList5"/>
    <dgm:cxn modelId="{2D3EB951-3282-3F45-93FA-28BE32C2809B}" type="presParOf" srcId="{CBC8D51C-8C88-F040-891A-645B4B5CD68E}" destId="{57EF357F-7FF5-A440-A2FB-4D4C5DE6A2A7}" srcOrd="1" destOrd="0" presId="urn:microsoft.com/office/officeart/2005/8/layout/vList5"/>
    <dgm:cxn modelId="{AA41C381-B9D9-5942-87B5-102782965615}" type="presParOf" srcId="{CBC8D51C-8C88-F040-891A-645B4B5CD68E}" destId="{E64D10FE-30A8-4445-9D36-F1459C2CD135}" srcOrd="2" destOrd="0" presId="urn:microsoft.com/office/officeart/2005/8/layout/vList5"/>
    <dgm:cxn modelId="{162D2DD6-C81C-AF44-A292-A30723E445B5}" type="presParOf" srcId="{E64D10FE-30A8-4445-9D36-F1459C2CD135}" destId="{30B78F2F-D767-F148-82B6-86AB4F1646D7}" srcOrd="0" destOrd="0" presId="urn:microsoft.com/office/officeart/2005/8/layout/vList5"/>
    <dgm:cxn modelId="{4935DF67-F097-374E-AC7F-E9F8E905047D}" type="presParOf" srcId="{E64D10FE-30A8-4445-9D36-F1459C2CD135}" destId="{86202A3D-9BE3-0D4A-AC51-27AC35D852EA}" srcOrd="1" destOrd="0" presId="urn:microsoft.com/office/officeart/2005/8/layout/vList5"/>
    <dgm:cxn modelId="{00C73094-AB54-D042-8963-4591398EA923}" type="presParOf" srcId="{CBC8D51C-8C88-F040-891A-645B4B5CD68E}" destId="{EEADBD72-679B-A043-B6C2-EE9E5AA9A626}" srcOrd="3" destOrd="0" presId="urn:microsoft.com/office/officeart/2005/8/layout/vList5"/>
    <dgm:cxn modelId="{5F81C330-B721-CB4A-8605-25AE9450406B}" type="presParOf" srcId="{CBC8D51C-8C88-F040-891A-645B4B5CD68E}" destId="{BA78D1B7-397F-FC47-9049-8AB3F5FEBEA2}" srcOrd="4" destOrd="0" presId="urn:microsoft.com/office/officeart/2005/8/layout/vList5"/>
    <dgm:cxn modelId="{B04B7138-A992-5E47-9DDE-B28FB1C31744}" type="presParOf" srcId="{BA78D1B7-397F-FC47-9049-8AB3F5FEBEA2}" destId="{F1DF1FAE-CBDD-7045-A5E3-7684A13D295C}" srcOrd="0" destOrd="0" presId="urn:microsoft.com/office/officeart/2005/8/layout/vList5"/>
    <dgm:cxn modelId="{CC890915-5995-B24E-AF7E-56815FA83E6B}" type="presParOf" srcId="{BA78D1B7-397F-FC47-9049-8AB3F5FEBEA2}" destId="{67DC6F3F-8F77-ED4B-ADBC-8B84791597E0}" srcOrd="1" destOrd="0" presId="urn:microsoft.com/office/officeart/2005/8/layout/vList5"/>
    <dgm:cxn modelId="{5B07039B-CE49-DB44-9ACD-8EE047CC278E}" type="presParOf" srcId="{CBC8D51C-8C88-F040-891A-645B4B5CD68E}" destId="{B86AA427-4132-FA43-A73B-6A5D725B9876}" srcOrd="5" destOrd="0" presId="urn:microsoft.com/office/officeart/2005/8/layout/vList5"/>
    <dgm:cxn modelId="{0F508B74-09D0-0642-9103-74988C22E6DA}" type="presParOf" srcId="{CBC8D51C-8C88-F040-891A-645B4B5CD68E}" destId="{AAF5C5B5-CC5A-2544-9A60-6965C75B17A2}" srcOrd="6" destOrd="0" presId="urn:microsoft.com/office/officeart/2005/8/layout/vList5"/>
    <dgm:cxn modelId="{597D1547-E75A-A148-8C43-A2581B8FA207}" type="presParOf" srcId="{AAF5C5B5-CC5A-2544-9A60-6965C75B17A2}" destId="{DED65BF3-6C02-4D4C-A0CE-FD19F0455FCA}" srcOrd="0" destOrd="0" presId="urn:microsoft.com/office/officeart/2005/8/layout/vList5"/>
    <dgm:cxn modelId="{BD54FFB0-C121-8545-A006-D72CD21046A3}" type="presParOf" srcId="{AAF5C5B5-CC5A-2544-9A60-6965C75B17A2}" destId="{AD977868-7A03-C04D-956B-DCA8CEA46019}" srcOrd="1" destOrd="0" presId="urn:microsoft.com/office/officeart/2005/8/layout/vList5"/>
    <dgm:cxn modelId="{D72A5872-A00C-7A40-9068-19A13219A3E8}" type="presParOf" srcId="{CBC8D51C-8C88-F040-891A-645B4B5CD68E}" destId="{503C5CB2-E298-DC4C-97DD-BAEF0BC33E6C}" srcOrd="7" destOrd="0" presId="urn:microsoft.com/office/officeart/2005/8/layout/vList5"/>
    <dgm:cxn modelId="{915D285F-6250-4849-975E-43107104B9AB}" type="presParOf" srcId="{CBC8D51C-8C88-F040-891A-645B4B5CD68E}" destId="{C19A7EE1-2BD0-7B40-89F4-29ED7F98923E}" srcOrd="8" destOrd="0" presId="urn:microsoft.com/office/officeart/2005/8/layout/vList5"/>
    <dgm:cxn modelId="{85C892A3-9DB2-C54B-8201-C185D9210D56}" type="presParOf" srcId="{C19A7EE1-2BD0-7B40-89F4-29ED7F98923E}" destId="{6D8955F7-D3C6-7142-8A75-4D60EB3C1E12}" srcOrd="0" destOrd="0" presId="urn:microsoft.com/office/officeart/2005/8/layout/vList5"/>
    <dgm:cxn modelId="{5B527973-0507-F44E-8983-6448AED347EB}" type="presParOf" srcId="{C19A7EE1-2BD0-7B40-89F4-29ED7F98923E}" destId="{A901126B-2275-3C48-8DAE-C3028C914900}" srcOrd="1" destOrd="0" presId="urn:microsoft.com/office/officeart/2005/8/layout/vList5"/>
    <dgm:cxn modelId="{8B6C641B-BF91-7642-B66D-4E0C5D1716A0}" type="presParOf" srcId="{CBC8D51C-8C88-F040-891A-645B4B5CD68E}" destId="{A4F7B985-2929-C546-B368-09031B8CF211}" srcOrd="9" destOrd="0" presId="urn:microsoft.com/office/officeart/2005/8/layout/vList5"/>
    <dgm:cxn modelId="{473BF7AD-3B96-C842-B497-BA18AFD2BBD1}" type="presParOf" srcId="{CBC8D51C-8C88-F040-891A-645B4B5CD68E}" destId="{674D0C78-A343-6A4F-BA4F-815D68F8AF8E}" srcOrd="10" destOrd="0" presId="urn:microsoft.com/office/officeart/2005/8/layout/vList5"/>
    <dgm:cxn modelId="{E68BF97B-4C5A-C04E-BA34-19626F6D0C54}" type="presParOf" srcId="{674D0C78-A343-6A4F-BA4F-815D68F8AF8E}" destId="{814E2D34-8E6F-7C45-9AA3-96B282A759F3}" srcOrd="0" destOrd="0" presId="urn:microsoft.com/office/officeart/2005/8/layout/vList5"/>
    <dgm:cxn modelId="{6ADF37F5-3E2B-7B40-9096-9DF5D0B4E793}" type="presParOf" srcId="{674D0C78-A343-6A4F-BA4F-815D68F8AF8E}" destId="{06537FA5-5D70-EB43-99A9-CF768644207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B92EFE-02F9-A54F-A2A2-9D0C69261A3D}" type="doc">
      <dgm:prSet loTypeId="urn:microsoft.com/office/officeart/2005/8/layout/vList5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8273336-8C49-FC47-8810-4887D0FEBA96}">
      <dgm:prSet/>
      <dgm:spPr/>
      <dgm:t>
        <a:bodyPr/>
        <a:lstStyle/>
        <a:p>
          <a:r>
            <a:rPr lang="ru-RU" dirty="0"/>
            <a:t>ФЛЕШ</a:t>
          </a:r>
        </a:p>
      </dgm:t>
    </dgm:pt>
    <dgm:pt modelId="{77821845-6EFB-8E40-9F94-5E0B3B011F38}" type="parTrans" cxnId="{2EA03613-CE7F-2A4B-8D49-D2375E127E24}">
      <dgm:prSet/>
      <dgm:spPr/>
      <dgm:t>
        <a:bodyPr/>
        <a:lstStyle/>
        <a:p>
          <a:endParaRPr lang="ru-RU"/>
        </a:p>
      </dgm:t>
    </dgm:pt>
    <dgm:pt modelId="{3DF5CF68-4FC0-2249-8029-9404F34A893D}" type="sibTrans" cxnId="{2EA03613-CE7F-2A4B-8D49-D2375E127E24}">
      <dgm:prSet/>
      <dgm:spPr/>
      <dgm:t>
        <a:bodyPr/>
        <a:lstStyle/>
        <a:p>
          <a:endParaRPr lang="ru-RU"/>
        </a:p>
      </dgm:t>
    </dgm:pt>
    <dgm:pt modelId="{96C7E7D6-771E-8240-898E-5A863B531029}">
      <dgm:prSet/>
      <dgm:spPr/>
      <dgm:t>
        <a:bodyPr/>
        <a:lstStyle/>
        <a:p>
          <a:r>
            <a:rPr lang="ru-RU" dirty="0"/>
            <a:t>МИСТЕР МИКСИСПИТЛИК</a:t>
          </a:r>
        </a:p>
      </dgm:t>
    </dgm:pt>
    <dgm:pt modelId="{936DEDBF-EA05-8244-95A7-503C63233545}" type="parTrans" cxnId="{27933771-A788-1D46-A59B-039C295BB0FB}">
      <dgm:prSet/>
      <dgm:spPr/>
      <dgm:t>
        <a:bodyPr/>
        <a:lstStyle/>
        <a:p>
          <a:endParaRPr lang="ru-RU"/>
        </a:p>
      </dgm:t>
    </dgm:pt>
    <dgm:pt modelId="{A4871E0B-F650-A748-8B70-2B437E7D7986}" type="sibTrans" cxnId="{27933771-A788-1D46-A59B-039C295BB0FB}">
      <dgm:prSet/>
      <dgm:spPr/>
      <dgm:t>
        <a:bodyPr/>
        <a:lstStyle/>
        <a:p>
          <a:endParaRPr lang="ru-RU"/>
        </a:p>
      </dgm:t>
    </dgm:pt>
    <dgm:pt modelId="{E6409289-85FD-C044-85A6-01D5C7ED2BF9}">
      <dgm:prSet/>
      <dgm:spPr/>
      <dgm:t>
        <a:bodyPr/>
        <a:lstStyle/>
        <a:p>
          <a:r>
            <a:rPr lang="ru-RU" dirty="0"/>
            <a:t>ХАЛК</a:t>
          </a:r>
        </a:p>
      </dgm:t>
    </dgm:pt>
    <dgm:pt modelId="{124E46A0-66F5-5C42-8F5C-079B27EB379A}" type="parTrans" cxnId="{8406B9AD-7566-B94D-87C2-5C3A4BED0405}">
      <dgm:prSet/>
      <dgm:spPr/>
      <dgm:t>
        <a:bodyPr/>
        <a:lstStyle/>
        <a:p>
          <a:endParaRPr lang="ru-RU"/>
        </a:p>
      </dgm:t>
    </dgm:pt>
    <dgm:pt modelId="{6415D750-98BF-EF46-BE48-93C3E8D3B604}" type="sibTrans" cxnId="{8406B9AD-7566-B94D-87C2-5C3A4BED0405}">
      <dgm:prSet/>
      <dgm:spPr/>
      <dgm:t>
        <a:bodyPr/>
        <a:lstStyle/>
        <a:p>
          <a:endParaRPr lang="ru-RU"/>
        </a:p>
      </dgm:t>
    </dgm:pt>
    <dgm:pt modelId="{381ED983-8B8D-3743-B574-D873C27C6209}">
      <dgm:prSet/>
      <dgm:spPr/>
      <dgm:t>
        <a:bodyPr/>
        <a:lstStyle/>
        <a:p>
          <a:r>
            <a:rPr lang="ru-RU" dirty="0"/>
            <a:t>МИСТЕР ФАНТАСТИК</a:t>
          </a:r>
        </a:p>
      </dgm:t>
    </dgm:pt>
    <dgm:pt modelId="{84DA2D53-3AA4-B24F-90CD-EEEAAAD58772}" type="parTrans" cxnId="{57975F63-EF5D-0A40-8D42-43F452062D96}">
      <dgm:prSet/>
      <dgm:spPr/>
      <dgm:t>
        <a:bodyPr/>
        <a:lstStyle/>
        <a:p>
          <a:endParaRPr lang="ru-RU"/>
        </a:p>
      </dgm:t>
    </dgm:pt>
    <dgm:pt modelId="{B5DF14CF-407F-F046-A43C-5BD3BE00CF6E}" type="sibTrans" cxnId="{57975F63-EF5D-0A40-8D42-43F452062D96}">
      <dgm:prSet/>
      <dgm:spPr/>
      <dgm:t>
        <a:bodyPr/>
        <a:lstStyle/>
        <a:p>
          <a:endParaRPr lang="ru-RU"/>
        </a:p>
      </dgm:t>
    </dgm:pt>
    <dgm:pt modelId="{54C813CC-1B22-C34C-99C6-235AB2C8458E}">
      <dgm:prSet/>
      <dgm:spPr/>
      <dgm:t>
        <a:bodyPr/>
        <a:lstStyle/>
        <a:p>
          <a:r>
            <a:rPr lang="ru-RU" dirty="0"/>
            <a:t> Команда  делает все как можно быстрее… Где были проблемы? Простои?</a:t>
          </a:r>
        </a:p>
      </dgm:t>
    </dgm:pt>
    <dgm:pt modelId="{4406FF31-5EA6-1544-B665-E800F86F61A5}" type="parTrans" cxnId="{78F2C060-FB86-7E42-9415-0E7F6D4D8C87}">
      <dgm:prSet/>
      <dgm:spPr/>
      <dgm:t>
        <a:bodyPr/>
        <a:lstStyle/>
        <a:p>
          <a:endParaRPr lang="ru-RU"/>
        </a:p>
      </dgm:t>
    </dgm:pt>
    <dgm:pt modelId="{A80261A3-4FA3-5044-99CA-1B210C2C1CD4}" type="sibTrans" cxnId="{78F2C060-FB86-7E42-9415-0E7F6D4D8C87}">
      <dgm:prSet/>
      <dgm:spPr/>
      <dgm:t>
        <a:bodyPr/>
        <a:lstStyle/>
        <a:p>
          <a:endParaRPr lang="ru-RU"/>
        </a:p>
      </dgm:t>
    </dgm:pt>
    <dgm:pt modelId="{2F311B91-2457-8846-AAA2-EE85F2109672}">
      <dgm:prSet/>
      <dgm:spPr/>
      <dgm:t>
        <a:bodyPr/>
        <a:lstStyle/>
        <a:p>
          <a:r>
            <a:rPr lang="ru-RU" dirty="0"/>
            <a:t> А были задачи, где приходилось делать что-то не по Флоу? Наоборот?</a:t>
          </a:r>
        </a:p>
      </dgm:t>
    </dgm:pt>
    <dgm:pt modelId="{7715D40D-DE0A-1F4E-8771-A060EF3008B1}" type="parTrans" cxnId="{DED969A6-7E73-6F4B-B2A3-3A0E803D5D96}">
      <dgm:prSet/>
      <dgm:spPr/>
      <dgm:t>
        <a:bodyPr/>
        <a:lstStyle/>
        <a:p>
          <a:endParaRPr lang="ru-RU"/>
        </a:p>
      </dgm:t>
    </dgm:pt>
    <dgm:pt modelId="{33E16714-1E1C-654A-98AB-3025E2ADE485}" type="sibTrans" cxnId="{DED969A6-7E73-6F4B-B2A3-3A0E803D5D96}">
      <dgm:prSet/>
      <dgm:spPr/>
      <dgm:t>
        <a:bodyPr/>
        <a:lstStyle/>
        <a:p>
          <a:endParaRPr lang="ru-RU"/>
        </a:p>
      </dgm:t>
    </dgm:pt>
    <dgm:pt modelId="{9EFE1AB8-24A1-0B43-8B62-D6377692E5E2}">
      <dgm:prSet/>
      <dgm:spPr/>
      <dgm:t>
        <a:bodyPr/>
        <a:lstStyle/>
        <a:p>
          <a:r>
            <a:rPr lang="ru-RU" dirty="0"/>
            <a:t>  Разгневанные пользователи, огромные задачи? Как справлялись?</a:t>
          </a:r>
        </a:p>
      </dgm:t>
    </dgm:pt>
    <dgm:pt modelId="{62A24242-869B-A041-AF9B-D1BCFA500D89}" type="parTrans" cxnId="{A623CAA0-8275-CC44-A533-5161FC3D5D65}">
      <dgm:prSet/>
      <dgm:spPr/>
      <dgm:t>
        <a:bodyPr/>
        <a:lstStyle/>
        <a:p>
          <a:endParaRPr lang="ru-RU"/>
        </a:p>
      </dgm:t>
    </dgm:pt>
    <dgm:pt modelId="{FD09A8C0-E4D6-7640-A06A-19C4366480BC}" type="sibTrans" cxnId="{A623CAA0-8275-CC44-A533-5161FC3D5D65}">
      <dgm:prSet/>
      <dgm:spPr/>
      <dgm:t>
        <a:bodyPr/>
        <a:lstStyle/>
        <a:p>
          <a:endParaRPr lang="ru-RU"/>
        </a:p>
      </dgm:t>
    </dgm:pt>
    <dgm:pt modelId="{268F0ACA-725A-DA4F-814A-979772A90879}">
      <dgm:prSet/>
      <dgm:spPr/>
      <dgm:t>
        <a:bodyPr/>
        <a:lstStyle/>
        <a:p>
          <a:r>
            <a:rPr lang="ru-RU" dirty="0"/>
            <a:t>  Требования, будь они неладны, безразмерны</a:t>
          </a:r>
        </a:p>
      </dgm:t>
    </dgm:pt>
    <dgm:pt modelId="{830FB422-85DA-244B-A94D-B156C9498C4A}" type="parTrans" cxnId="{004055CC-F723-9D4D-A812-104FA5C99A86}">
      <dgm:prSet/>
      <dgm:spPr/>
      <dgm:t>
        <a:bodyPr/>
        <a:lstStyle/>
        <a:p>
          <a:endParaRPr lang="ru-RU"/>
        </a:p>
      </dgm:t>
    </dgm:pt>
    <dgm:pt modelId="{A34D1675-A337-E94A-BDC3-BA32DAADCB64}" type="sibTrans" cxnId="{004055CC-F723-9D4D-A812-104FA5C99A86}">
      <dgm:prSet/>
      <dgm:spPr/>
      <dgm:t>
        <a:bodyPr/>
        <a:lstStyle/>
        <a:p>
          <a:endParaRPr lang="ru-RU"/>
        </a:p>
      </dgm:t>
    </dgm:pt>
    <dgm:pt modelId="{B748BBE0-8AE5-9B4E-A650-0CDAF29E7C32}" type="pres">
      <dgm:prSet presAssocID="{25B92EFE-02F9-A54F-A2A2-9D0C69261A3D}" presName="Name0" presStyleCnt="0">
        <dgm:presLayoutVars>
          <dgm:dir/>
          <dgm:animLvl val="lvl"/>
          <dgm:resizeHandles val="exact"/>
        </dgm:presLayoutVars>
      </dgm:prSet>
      <dgm:spPr/>
    </dgm:pt>
    <dgm:pt modelId="{B21786A0-1A4B-9B48-9CFB-188C519254D2}" type="pres">
      <dgm:prSet presAssocID="{B8273336-8C49-FC47-8810-4887D0FEBA96}" presName="linNode" presStyleCnt="0"/>
      <dgm:spPr/>
    </dgm:pt>
    <dgm:pt modelId="{D56E0257-0182-A645-BDB6-6DABE239598E}" type="pres">
      <dgm:prSet presAssocID="{B8273336-8C49-FC47-8810-4887D0FEBA9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99DF0504-5284-EE4F-8AE8-2317E35D598A}" type="pres">
      <dgm:prSet presAssocID="{B8273336-8C49-FC47-8810-4887D0FEBA96}" presName="descendantText" presStyleLbl="alignAccFollowNode1" presStyleIdx="0" presStyleCnt="4">
        <dgm:presLayoutVars>
          <dgm:bulletEnabled val="1"/>
        </dgm:presLayoutVars>
      </dgm:prSet>
      <dgm:spPr/>
    </dgm:pt>
    <dgm:pt modelId="{199CC57A-2406-6C48-92DB-812DFB6D52BB}" type="pres">
      <dgm:prSet presAssocID="{3DF5CF68-4FC0-2249-8029-9404F34A893D}" presName="sp" presStyleCnt="0"/>
      <dgm:spPr/>
    </dgm:pt>
    <dgm:pt modelId="{A2653B69-98A7-2249-BAC8-CFE1193AC0C5}" type="pres">
      <dgm:prSet presAssocID="{96C7E7D6-771E-8240-898E-5A863B531029}" presName="linNode" presStyleCnt="0"/>
      <dgm:spPr/>
    </dgm:pt>
    <dgm:pt modelId="{ECC54E5A-98A2-804F-A990-F24F09FBFA1F}" type="pres">
      <dgm:prSet presAssocID="{96C7E7D6-771E-8240-898E-5A863B531029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BEB41426-B70F-484C-B877-AFB1899F7200}" type="pres">
      <dgm:prSet presAssocID="{96C7E7D6-771E-8240-898E-5A863B531029}" presName="descendantText" presStyleLbl="alignAccFollowNode1" presStyleIdx="1" presStyleCnt="4">
        <dgm:presLayoutVars>
          <dgm:bulletEnabled val="1"/>
        </dgm:presLayoutVars>
      </dgm:prSet>
      <dgm:spPr/>
    </dgm:pt>
    <dgm:pt modelId="{8114D3DB-1017-C144-AC0F-EE37B9C7A5C3}" type="pres">
      <dgm:prSet presAssocID="{A4871E0B-F650-A748-8B70-2B437E7D7986}" presName="sp" presStyleCnt="0"/>
      <dgm:spPr/>
    </dgm:pt>
    <dgm:pt modelId="{1CCAB44D-BE67-4446-85E7-8449D83EDCA7}" type="pres">
      <dgm:prSet presAssocID="{E6409289-85FD-C044-85A6-01D5C7ED2BF9}" presName="linNode" presStyleCnt="0"/>
      <dgm:spPr/>
    </dgm:pt>
    <dgm:pt modelId="{DE1FA3E7-00F1-6B41-8536-6EC5FB136820}" type="pres">
      <dgm:prSet presAssocID="{E6409289-85FD-C044-85A6-01D5C7ED2BF9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554C8280-8EFE-F442-89F2-11A8E4E42C9F}" type="pres">
      <dgm:prSet presAssocID="{E6409289-85FD-C044-85A6-01D5C7ED2BF9}" presName="descendantText" presStyleLbl="alignAccFollowNode1" presStyleIdx="2" presStyleCnt="4">
        <dgm:presLayoutVars>
          <dgm:bulletEnabled val="1"/>
        </dgm:presLayoutVars>
      </dgm:prSet>
      <dgm:spPr/>
    </dgm:pt>
    <dgm:pt modelId="{E1081277-D598-C841-B9D5-70983A198C30}" type="pres">
      <dgm:prSet presAssocID="{6415D750-98BF-EF46-BE48-93C3E8D3B604}" presName="sp" presStyleCnt="0"/>
      <dgm:spPr/>
    </dgm:pt>
    <dgm:pt modelId="{17373386-7712-BA4C-9970-BE38EA70C6B6}" type="pres">
      <dgm:prSet presAssocID="{381ED983-8B8D-3743-B574-D873C27C6209}" presName="linNode" presStyleCnt="0"/>
      <dgm:spPr/>
    </dgm:pt>
    <dgm:pt modelId="{76E48E44-780F-4540-80E8-5309671EE78C}" type="pres">
      <dgm:prSet presAssocID="{381ED983-8B8D-3743-B574-D873C27C6209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7E5CCF25-AC78-E846-BB55-455AE5E1FFF6}" type="pres">
      <dgm:prSet presAssocID="{381ED983-8B8D-3743-B574-D873C27C6209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451C1C0B-8CCB-1648-8CF6-29CD4BD71804}" type="presOf" srcId="{268F0ACA-725A-DA4F-814A-979772A90879}" destId="{7E5CCF25-AC78-E846-BB55-455AE5E1FFF6}" srcOrd="0" destOrd="0" presId="urn:microsoft.com/office/officeart/2005/8/layout/vList5"/>
    <dgm:cxn modelId="{2EA03613-CE7F-2A4B-8D49-D2375E127E24}" srcId="{25B92EFE-02F9-A54F-A2A2-9D0C69261A3D}" destId="{B8273336-8C49-FC47-8810-4887D0FEBA96}" srcOrd="0" destOrd="0" parTransId="{77821845-6EFB-8E40-9F94-5E0B3B011F38}" sibTransId="{3DF5CF68-4FC0-2249-8029-9404F34A893D}"/>
    <dgm:cxn modelId="{E4B97724-25CB-3E43-B5FD-CE8E712E5677}" type="presOf" srcId="{54C813CC-1B22-C34C-99C6-235AB2C8458E}" destId="{99DF0504-5284-EE4F-8AE8-2317E35D598A}" srcOrd="0" destOrd="0" presId="urn:microsoft.com/office/officeart/2005/8/layout/vList5"/>
    <dgm:cxn modelId="{D4997A59-B402-B349-9AB4-0DDAAD97E8E2}" type="presOf" srcId="{96C7E7D6-771E-8240-898E-5A863B531029}" destId="{ECC54E5A-98A2-804F-A990-F24F09FBFA1F}" srcOrd="0" destOrd="0" presId="urn:microsoft.com/office/officeart/2005/8/layout/vList5"/>
    <dgm:cxn modelId="{78F2C060-FB86-7E42-9415-0E7F6D4D8C87}" srcId="{B8273336-8C49-FC47-8810-4887D0FEBA96}" destId="{54C813CC-1B22-C34C-99C6-235AB2C8458E}" srcOrd="0" destOrd="0" parTransId="{4406FF31-5EA6-1544-B665-E800F86F61A5}" sibTransId="{A80261A3-4FA3-5044-99CA-1B210C2C1CD4}"/>
    <dgm:cxn modelId="{57975F63-EF5D-0A40-8D42-43F452062D96}" srcId="{25B92EFE-02F9-A54F-A2A2-9D0C69261A3D}" destId="{381ED983-8B8D-3743-B574-D873C27C6209}" srcOrd="3" destOrd="0" parTransId="{84DA2D53-3AA4-B24F-90CD-EEEAAAD58772}" sibTransId="{B5DF14CF-407F-F046-A43C-5BD3BE00CF6E}"/>
    <dgm:cxn modelId="{27933771-A788-1D46-A59B-039C295BB0FB}" srcId="{25B92EFE-02F9-A54F-A2A2-9D0C69261A3D}" destId="{96C7E7D6-771E-8240-898E-5A863B531029}" srcOrd="1" destOrd="0" parTransId="{936DEDBF-EA05-8244-95A7-503C63233545}" sibTransId="{A4871E0B-F650-A748-8B70-2B437E7D7986}"/>
    <dgm:cxn modelId="{084EA87D-5E49-6348-ABCB-2F69F94ED4DA}" type="presOf" srcId="{2F311B91-2457-8846-AAA2-EE85F2109672}" destId="{BEB41426-B70F-484C-B877-AFB1899F7200}" srcOrd="0" destOrd="0" presId="urn:microsoft.com/office/officeart/2005/8/layout/vList5"/>
    <dgm:cxn modelId="{30D8D587-C161-2940-8A68-CFE7FBC78087}" type="presOf" srcId="{B8273336-8C49-FC47-8810-4887D0FEBA96}" destId="{D56E0257-0182-A645-BDB6-6DABE239598E}" srcOrd="0" destOrd="0" presId="urn:microsoft.com/office/officeart/2005/8/layout/vList5"/>
    <dgm:cxn modelId="{3A2C5A90-81EB-EE43-9385-70CCE601F8A5}" type="presOf" srcId="{25B92EFE-02F9-A54F-A2A2-9D0C69261A3D}" destId="{B748BBE0-8AE5-9B4E-A650-0CDAF29E7C32}" srcOrd="0" destOrd="0" presId="urn:microsoft.com/office/officeart/2005/8/layout/vList5"/>
    <dgm:cxn modelId="{A623CAA0-8275-CC44-A533-5161FC3D5D65}" srcId="{E6409289-85FD-C044-85A6-01D5C7ED2BF9}" destId="{9EFE1AB8-24A1-0B43-8B62-D6377692E5E2}" srcOrd="0" destOrd="0" parTransId="{62A24242-869B-A041-AF9B-D1BCFA500D89}" sibTransId="{FD09A8C0-E4D6-7640-A06A-19C4366480BC}"/>
    <dgm:cxn modelId="{B71C52A1-3F58-A946-9BE4-A03080EA8B2F}" type="presOf" srcId="{E6409289-85FD-C044-85A6-01D5C7ED2BF9}" destId="{DE1FA3E7-00F1-6B41-8536-6EC5FB136820}" srcOrd="0" destOrd="0" presId="urn:microsoft.com/office/officeart/2005/8/layout/vList5"/>
    <dgm:cxn modelId="{DED969A6-7E73-6F4B-B2A3-3A0E803D5D96}" srcId="{96C7E7D6-771E-8240-898E-5A863B531029}" destId="{2F311B91-2457-8846-AAA2-EE85F2109672}" srcOrd="0" destOrd="0" parTransId="{7715D40D-DE0A-1F4E-8771-A060EF3008B1}" sibTransId="{33E16714-1E1C-654A-98AB-3025E2ADE485}"/>
    <dgm:cxn modelId="{8406B9AD-7566-B94D-87C2-5C3A4BED0405}" srcId="{25B92EFE-02F9-A54F-A2A2-9D0C69261A3D}" destId="{E6409289-85FD-C044-85A6-01D5C7ED2BF9}" srcOrd="2" destOrd="0" parTransId="{124E46A0-66F5-5C42-8F5C-079B27EB379A}" sibTransId="{6415D750-98BF-EF46-BE48-93C3E8D3B604}"/>
    <dgm:cxn modelId="{76F394B3-60D8-FA4D-9052-6F6BE0CEFFC1}" type="presOf" srcId="{9EFE1AB8-24A1-0B43-8B62-D6377692E5E2}" destId="{554C8280-8EFE-F442-89F2-11A8E4E42C9F}" srcOrd="0" destOrd="0" presId="urn:microsoft.com/office/officeart/2005/8/layout/vList5"/>
    <dgm:cxn modelId="{004055CC-F723-9D4D-A812-104FA5C99A86}" srcId="{381ED983-8B8D-3743-B574-D873C27C6209}" destId="{268F0ACA-725A-DA4F-814A-979772A90879}" srcOrd="0" destOrd="0" parTransId="{830FB422-85DA-244B-A94D-B156C9498C4A}" sibTransId="{A34D1675-A337-E94A-BDC3-BA32DAADCB64}"/>
    <dgm:cxn modelId="{0E77D7D5-D70B-DB45-8F6E-7DE08EDF0B47}" type="presOf" srcId="{381ED983-8B8D-3743-B574-D873C27C6209}" destId="{76E48E44-780F-4540-80E8-5309671EE78C}" srcOrd="0" destOrd="0" presId="urn:microsoft.com/office/officeart/2005/8/layout/vList5"/>
    <dgm:cxn modelId="{F19F02ED-A7F3-4D4F-AF52-049E0FAD9C8F}" type="presParOf" srcId="{B748BBE0-8AE5-9B4E-A650-0CDAF29E7C32}" destId="{B21786A0-1A4B-9B48-9CFB-188C519254D2}" srcOrd="0" destOrd="0" presId="urn:microsoft.com/office/officeart/2005/8/layout/vList5"/>
    <dgm:cxn modelId="{A8FFD2FA-649C-A441-92DE-C63B40B1209E}" type="presParOf" srcId="{B21786A0-1A4B-9B48-9CFB-188C519254D2}" destId="{D56E0257-0182-A645-BDB6-6DABE239598E}" srcOrd="0" destOrd="0" presId="urn:microsoft.com/office/officeart/2005/8/layout/vList5"/>
    <dgm:cxn modelId="{3BCED29C-491C-394F-A27E-24D47209DE3D}" type="presParOf" srcId="{B21786A0-1A4B-9B48-9CFB-188C519254D2}" destId="{99DF0504-5284-EE4F-8AE8-2317E35D598A}" srcOrd="1" destOrd="0" presId="urn:microsoft.com/office/officeart/2005/8/layout/vList5"/>
    <dgm:cxn modelId="{5E8B824F-0A2D-3B4A-A959-5074D8476011}" type="presParOf" srcId="{B748BBE0-8AE5-9B4E-A650-0CDAF29E7C32}" destId="{199CC57A-2406-6C48-92DB-812DFB6D52BB}" srcOrd="1" destOrd="0" presId="urn:microsoft.com/office/officeart/2005/8/layout/vList5"/>
    <dgm:cxn modelId="{5D5D3DAB-91EA-CF4F-8482-011D584CFDDC}" type="presParOf" srcId="{B748BBE0-8AE5-9B4E-A650-0CDAF29E7C32}" destId="{A2653B69-98A7-2249-BAC8-CFE1193AC0C5}" srcOrd="2" destOrd="0" presId="urn:microsoft.com/office/officeart/2005/8/layout/vList5"/>
    <dgm:cxn modelId="{9ECF6944-EC46-B946-A1A3-1F26C8522DE3}" type="presParOf" srcId="{A2653B69-98A7-2249-BAC8-CFE1193AC0C5}" destId="{ECC54E5A-98A2-804F-A990-F24F09FBFA1F}" srcOrd="0" destOrd="0" presId="urn:microsoft.com/office/officeart/2005/8/layout/vList5"/>
    <dgm:cxn modelId="{2B8DF348-BC32-B441-98AC-EBDDE1AC23E4}" type="presParOf" srcId="{A2653B69-98A7-2249-BAC8-CFE1193AC0C5}" destId="{BEB41426-B70F-484C-B877-AFB1899F7200}" srcOrd="1" destOrd="0" presId="urn:microsoft.com/office/officeart/2005/8/layout/vList5"/>
    <dgm:cxn modelId="{D8304B3C-984F-8046-B9BE-193C19AD0505}" type="presParOf" srcId="{B748BBE0-8AE5-9B4E-A650-0CDAF29E7C32}" destId="{8114D3DB-1017-C144-AC0F-EE37B9C7A5C3}" srcOrd="3" destOrd="0" presId="urn:microsoft.com/office/officeart/2005/8/layout/vList5"/>
    <dgm:cxn modelId="{807973E0-0053-F240-AE0E-946FFF4318EB}" type="presParOf" srcId="{B748BBE0-8AE5-9B4E-A650-0CDAF29E7C32}" destId="{1CCAB44D-BE67-4446-85E7-8449D83EDCA7}" srcOrd="4" destOrd="0" presId="urn:microsoft.com/office/officeart/2005/8/layout/vList5"/>
    <dgm:cxn modelId="{60E0BBD2-5F04-1640-BD07-8D943F6B7587}" type="presParOf" srcId="{1CCAB44D-BE67-4446-85E7-8449D83EDCA7}" destId="{DE1FA3E7-00F1-6B41-8536-6EC5FB136820}" srcOrd="0" destOrd="0" presId="urn:microsoft.com/office/officeart/2005/8/layout/vList5"/>
    <dgm:cxn modelId="{5D6C4036-B174-8448-AA46-ADEC069476E4}" type="presParOf" srcId="{1CCAB44D-BE67-4446-85E7-8449D83EDCA7}" destId="{554C8280-8EFE-F442-89F2-11A8E4E42C9F}" srcOrd="1" destOrd="0" presId="urn:microsoft.com/office/officeart/2005/8/layout/vList5"/>
    <dgm:cxn modelId="{C5520EAD-25CD-0048-A305-1CD0E76591BD}" type="presParOf" srcId="{B748BBE0-8AE5-9B4E-A650-0CDAF29E7C32}" destId="{E1081277-D598-C841-B9D5-70983A198C30}" srcOrd="5" destOrd="0" presId="urn:microsoft.com/office/officeart/2005/8/layout/vList5"/>
    <dgm:cxn modelId="{25CD75F5-76C9-2247-BA2A-B5C1349FD263}" type="presParOf" srcId="{B748BBE0-8AE5-9B4E-A650-0CDAF29E7C32}" destId="{17373386-7712-BA4C-9970-BE38EA70C6B6}" srcOrd="6" destOrd="0" presId="urn:microsoft.com/office/officeart/2005/8/layout/vList5"/>
    <dgm:cxn modelId="{8B3AB870-9F5E-5046-AB2D-75EAAC43426F}" type="presParOf" srcId="{17373386-7712-BA4C-9970-BE38EA70C6B6}" destId="{76E48E44-780F-4540-80E8-5309671EE78C}" srcOrd="0" destOrd="0" presId="urn:microsoft.com/office/officeart/2005/8/layout/vList5"/>
    <dgm:cxn modelId="{56416A8F-1D34-1146-A769-482A521FC411}" type="presParOf" srcId="{17373386-7712-BA4C-9970-BE38EA70C6B6}" destId="{7E5CCF25-AC78-E846-BB55-455AE5E1FFF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A90D1-34A9-844B-A1E4-28535A0EF75B}">
      <dsp:nvSpPr>
        <dsp:cNvPr id="0" name=""/>
        <dsp:cNvSpPr/>
      </dsp:nvSpPr>
      <dsp:spPr>
        <a:xfrm>
          <a:off x="6311" y="5"/>
          <a:ext cx="2203489" cy="3800147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rtlCol="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highlight>
                <a:srgbClr val="5FAF2C"/>
              </a:highlight>
            </a:rPr>
            <a:t>Целевая </a:t>
          </a:r>
          <a:r>
            <a:rPr lang="ru-RU" sz="1800" kern="1200" dirty="0">
              <a:highlight>
                <a:srgbClr val="5FAF2C"/>
              </a:highlight>
              <a:latin typeface="+mn-lt"/>
              <a:ea typeface="+mn-ea"/>
              <a:cs typeface="+mn-cs"/>
            </a:rPr>
            <a:t>аудитория</a:t>
          </a:r>
        </a:p>
      </dsp:txBody>
      <dsp:txXfrm rot="16200000">
        <a:off x="-1331399" y="1337717"/>
        <a:ext cx="3116120" cy="440697"/>
      </dsp:txXfrm>
    </dsp:sp>
    <dsp:sp modelId="{18AB0ABB-4B0F-5243-9F1C-4D397038334A}">
      <dsp:nvSpPr>
        <dsp:cNvPr id="0" name=""/>
        <dsp:cNvSpPr/>
      </dsp:nvSpPr>
      <dsp:spPr>
        <a:xfrm>
          <a:off x="447009" y="5"/>
          <a:ext cx="1641599" cy="38001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Определите ЦА</a:t>
          </a:r>
        </a:p>
      </dsp:txBody>
      <dsp:txXfrm>
        <a:off x="447009" y="5"/>
        <a:ext cx="1641599" cy="3800147"/>
      </dsp:txXfrm>
    </dsp:sp>
    <dsp:sp modelId="{7EF21694-BAC8-A242-9AE4-7BB63749A1FF}">
      <dsp:nvSpPr>
        <dsp:cNvPr id="0" name=""/>
        <dsp:cNvSpPr/>
      </dsp:nvSpPr>
      <dsp:spPr>
        <a:xfrm>
          <a:off x="2286923" y="5"/>
          <a:ext cx="2203489" cy="3800147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strike="noStrike" kern="1200" dirty="0">
              <a:highlight>
                <a:srgbClr val="5FAF2C"/>
              </a:highlight>
            </a:rPr>
            <a:t>Персонаж Саша</a:t>
          </a:r>
        </a:p>
      </dsp:txBody>
      <dsp:txXfrm rot="16200000">
        <a:off x="949211" y="1337717"/>
        <a:ext cx="3116120" cy="440697"/>
      </dsp:txXfrm>
    </dsp:sp>
    <dsp:sp modelId="{E8595520-D98B-8F47-9737-6060942DE17B}">
      <dsp:nvSpPr>
        <dsp:cNvPr id="0" name=""/>
        <dsp:cNvSpPr/>
      </dsp:nvSpPr>
      <dsp:spPr>
        <a:xfrm rot="5400000">
          <a:off x="2103377" y="3210155"/>
          <a:ext cx="388577" cy="3305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6B5C9-D4BC-C14D-80A1-BCCF16E8A1B1}">
      <dsp:nvSpPr>
        <dsp:cNvPr id="0" name=""/>
        <dsp:cNvSpPr/>
      </dsp:nvSpPr>
      <dsp:spPr>
        <a:xfrm>
          <a:off x="2727621" y="5"/>
          <a:ext cx="1641599" cy="38001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Создайте Именных персонажей</a:t>
          </a:r>
        </a:p>
      </dsp:txBody>
      <dsp:txXfrm>
        <a:off x="2727621" y="5"/>
        <a:ext cx="1641599" cy="3800147"/>
      </dsp:txXfrm>
    </dsp:sp>
    <dsp:sp modelId="{A3BFBF00-FDAB-0D43-BCCC-49CDA92DA715}">
      <dsp:nvSpPr>
        <dsp:cNvPr id="0" name=""/>
        <dsp:cNvSpPr/>
      </dsp:nvSpPr>
      <dsp:spPr>
        <a:xfrm>
          <a:off x="4567535" y="5"/>
          <a:ext cx="2203489" cy="3800147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highlight>
                <a:srgbClr val="5FAF2C"/>
              </a:highlight>
            </a:rPr>
            <a:t>Поведение персонажа</a:t>
          </a:r>
        </a:p>
      </dsp:txBody>
      <dsp:txXfrm rot="16200000">
        <a:off x="3229823" y="1337717"/>
        <a:ext cx="3116120" cy="440697"/>
      </dsp:txXfrm>
    </dsp:sp>
    <dsp:sp modelId="{5D8E72AB-CB45-5A47-BD37-87B9F188C19F}">
      <dsp:nvSpPr>
        <dsp:cNvPr id="0" name=""/>
        <dsp:cNvSpPr/>
      </dsp:nvSpPr>
      <dsp:spPr>
        <a:xfrm rot="5400000">
          <a:off x="4369700" y="3224579"/>
          <a:ext cx="388577" cy="3305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7F70B9-B364-464A-9AE5-F6BAEC93544E}">
      <dsp:nvSpPr>
        <dsp:cNvPr id="0" name=""/>
        <dsp:cNvSpPr/>
      </dsp:nvSpPr>
      <dsp:spPr>
        <a:xfrm>
          <a:off x="5008233" y="5"/>
          <a:ext cx="1641599" cy="38001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Изучите  основные проблемы и трудности Саши в похожих продуктах</a:t>
          </a:r>
        </a:p>
      </dsp:txBody>
      <dsp:txXfrm>
        <a:off x="5008233" y="5"/>
        <a:ext cx="1641599" cy="3800147"/>
      </dsp:txXfrm>
    </dsp:sp>
    <dsp:sp modelId="{8245072B-35E0-2C4B-9BD9-E56128105110}">
      <dsp:nvSpPr>
        <dsp:cNvPr id="0" name=""/>
        <dsp:cNvSpPr/>
      </dsp:nvSpPr>
      <dsp:spPr>
        <a:xfrm>
          <a:off x="6833581" y="0"/>
          <a:ext cx="2203489" cy="3800147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strike="noStrike" kern="1200" dirty="0">
              <a:highlight>
                <a:srgbClr val="5FAF2C"/>
              </a:highlight>
            </a:rPr>
            <a:t>Продукт для Саши</a:t>
          </a:r>
        </a:p>
      </dsp:txBody>
      <dsp:txXfrm rot="16200000">
        <a:off x="5495870" y="1337711"/>
        <a:ext cx="3116120" cy="440697"/>
      </dsp:txXfrm>
    </dsp:sp>
    <dsp:sp modelId="{9DC0E478-D291-A74F-BF54-C440FEB0B57B}">
      <dsp:nvSpPr>
        <dsp:cNvPr id="0" name=""/>
        <dsp:cNvSpPr/>
      </dsp:nvSpPr>
      <dsp:spPr>
        <a:xfrm rot="5400000">
          <a:off x="6679164" y="3239310"/>
          <a:ext cx="388577" cy="3305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36EEC-3719-BB45-8872-B2F94C0F8CD8}">
      <dsp:nvSpPr>
        <dsp:cNvPr id="0" name=""/>
        <dsp:cNvSpPr/>
      </dsp:nvSpPr>
      <dsp:spPr>
        <a:xfrm>
          <a:off x="7274279" y="0"/>
          <a:ext cx="1641599" cy="38001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Пройдите продукт Сашей, опираясь</a:t>
          </a:r>
          <a:r>
            <a:rPr lang="en-US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  </a:t>
          </a:r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 (НО не обязательно следуя) на БС</a:t>
          </a:r>
        </a:p>
      </dsp:txBody>
      <dsp:txXfrm>
        <a:off x="7274279" y="0"/>
        <a:ext cx="1641599" cy="3800147"/>
      </dsp:txXfrm>
    </dsp:sp>
    <dsp:sp modelId="{D498C81C-D477-434A-A031-E1DCD569F8A9}">
      <dsp:nvSpPr>
        <dsp:cNvPr id="0" name=""/>
        <dsp:cNvSpPr/>
      </dsp:nvSpPr>
      <dsp:spPr>
        <a:xfrm>
          <a:off x="9128758" y="11"/>
          <a:ext cx="2203489" cy="3800147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rtlCol="0" anchor="ctr" anchorCtr="0">
          <a:noAutofit/>
        </a:bodyPr>
        <a:lstStyle/>
        <a:p>
          <a:pPr marL="0" lvl="0" indent="0" algn="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highlight>
                <a:srgbClr val="5FAF2C"/>
              </a:highlight>
              <a:latin typeface="+mn-lt"/>
              <a:ea typeface="+mn-ea"/>
              <a:cs typeface="+mn-cs"/>
            </a:rPr>
            <a:t>Тестовая модель</a:t>
          </a:r>
          <a:endParaRPr lang="ru-RU" sz="1800" kern="1200" dirty="0">
            <a:latin typeface="+mn-lt"/>
            <a:ea typeface="+mn-ea"/>
            <a:cs typeface="+mn-cs"/>
          </a:endParaRPr>
        </a:p>
      </dsp:txBody>
      <dsp:txXfrm rot="16200000">
        <a:off x="7791047" y="1337723"/>
        <a:ext cx="3116120" cy="440697"/>
      </dsp:txXfrm>
    </dsp:sp>
    <dsp:sp modelId="{01DA3C60-C641-0142-AEE1-1A6CB4586452}">
      <dsp:nvSpPr>
        <dsp:cNvPr id="0" name=""/>
        <dsp:cNvSpPr/>
      </dsp:nvSpPr>
      <dsp:spPr>
        <a:xfrm rot="5400000">
          <a:off x="8931198" y="3221012"/>
          <a:ext cx="388577" cy="3305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16662-7465-E344-8AA5-1FC2C27A8F22}">
      <dsp:nvSpPr>
        <dsp:cNvPr id="0" name=""/>
        <dsp:cNvSpPr/>
      </dsp:nvSpPr>
      <dsp:spPr>
        <a:xfrm>
          <a:off x="9569456" y="11"/>
          <a:ext cx="1641599" cy="38001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rtlCol="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accent3"/>
              </a:solidFill>
              <a:latin typeface="+mn-lt"/>
              <a:ea typeface="+mn-ea"/>
              <a:cs typeface="Segoe UI" panose="020B0502040204020203" pitchFamily="34" charset="0"/>
            </a:rPr>
            <a:t>Результаты внесите в тестовую модель/ обсудите результат с командой</a:t>
          </a:r>
        </a:p>
      </dsp:txBody>
      <dsp:txXfrm>
        <a:off x="9569456" y="11"/>
        <a:ext cx="1641599" cy="3800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66D7C-1F49-2144-B58C-FABC58D0EB8C}">
      <dsp:nvSpPr>
        <dsp:cNvPr id="0" name=""/>
        <dsp:cNvSpPr/>
      </dsp:nvSpPr>
      <dsp:spPr>
        <a:xfrm rot="5400000">
          <a:off x="6705304" y="-2938150"/>
          <a:ext cx="554511" cy="65718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это те функции, ради которых пользователи покупают и используют приложение. Это те </a:t>
          </a:r>
          <a:r>
            <a:rPr lang="en-US" sz="1000" b="0" i="0" kern="1200" dirty="0"/>
            <a:t>killer-feature, </a:t>
          </a:r>
          <a:r>
            <a:rPr lang="ru-RU" sz="1000" b="0" i="0" kern="1200" dirty="0"/>
            <a:t>которые упомянет любой из ваших пользователей при опросе, зачем им ваше приложение.</a:t>
          </a:r>
          <a:endParaRPr lang="ru-RU" sz="1000" kern="1200" dirty="0"/>
        </a:p>
      </dsp:txBody>
      <dsp:txXfrm rot="-5400000">
        <a:off x="3696650" y="97573"/>
        <a:ext cx="6544752" cy="500373"/>
      </dsp:txXfrm>
    </dsp:sp>
    <dsp:sp modelId="{7BF3315A-012F-8645-988A-8EECF4949752}">
      <dsp:nvSpPr>
        <dsp:cNvPr id="0" name=""/>
        <dsp:cNvSpPr/>
      </dsp:nvSpPr>
      <dsp:spPr>
        <a:xfrm>
          <a:off x="0" y="1190"/>
          <a:ext cx="3696649" cy="693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Tours of the Business District</a:t>
          </a:r>
          <a:endParaRPr lang="ru-RU" sz="1700" kern="1200" dirty="0"/>
        </a:p>
      </dsp:txBody>
      <dsp:txXfrm>
        <a:off x="33836" y="35026"/>
        <a:ext cx="3628977" cy="625467"/>
      </dsp:txXfrm>
    </dsp:sp>
    <dsp:sp modelId="{86202A3D-9BE3-0D4A-AC51-27AC35D852EA}">
      <dsp:nvSpPr>
        <dsp:cNvPr id="0" name=""/>
        <dsp:cNvSpPr/>
      </dsp:nvSpPr>
      <dsp:spPr>
        <a:xfrm rot="5400000">
          <a:off x="6705304" y="-2210353"/>
          <a:ext cx="554511" cy="65718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800" b="0" i="0" kern="1200" dirty="0"/>
            <a:t>унаследованный код (</a:t>
          </a:r>
          <a:r>
            <a:rPr lang="en-US" sz="800" b="0" i="0" kern="1200" dirty="0"/>
            <a:t>legacy code);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800" b="0" i="0" kern="1200" dirty="0"/>
            <a:t>функции, созданные в предыдущих версиях;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800" b="0" i="0" kern="1200" dirty="0"/>
            <a:t>исправления багов.</a:t>
          </a:r>
        </a:p>
      </dsp:txBody>
      <dsp:txXfrm rot="-5400000">
        <a:off x="3696650" y="825370"/>
        <a:ext cx="6544752" cy="500373"/>
      </dsp:txXfrm>
    </dsp:sp>
    <dsp:sp modelId="{30B78F2F-D767-F148-82B6-86AB4F1646D7}">
      <dsp:nvSpPr>
        <dsp:cNvPr id="0" name=""/>
        <dsp:cNvSpPr/>
      </dsp:nvSpPr>
      <dsp:spPr>
        <a:xfrm>
          <a:off x="0" y="728987"/>
          <a:ext cx="3696649" cy="693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Tours Through the Historical District</a:t>
          </a:r>
          <a:endParaRPr lang="ru-RU" sz="1700" kern="1200" dirty="0"/>
        </a:p>
      </dsp:txBody>
      <dsp:txXfrm>
        <a:off x="33836" y="762823"/>
        <a:ext cx="3628977" cy="625467"/>
      </dsp:txXfrm>
    </dsp:sp>
    <dsp:sp modelId="{67DC6F3F-8F77-ED4B-ADBC-8B84791597E0}">
      <dsp:nvSpPr>
        <dsp:cNvPr id="0" name=""/>
        <dsp:cNvSpPr/>
      </dsp:nvSpPr>
      <dsp:spPr>
        <a:xfrm rot="5400000">
          <a:off x="6705304" y="-1482557"/>
          <a:ext cx="554511" cy="65718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i="0" kern="1200"/>
            <a:t>второстепенные, нежели основные функции, и убеждаются, что они дополняют друг друга без противоречий.</a:t>
          </a:r>
          <a:endParaRPr lang="ru-RU" sz="900" kern="1200" dirty="0"/>
        </a:p>
      </dsp:txBody>
      <dsp:txXfrm rot="-5400000">
        <a:off x="3696650" y="1553166"/>
        <a:ext cx="6544752" cy="500373"/>
      </dsp:txXfrm>
    </dsp:sp>
    <dsp:sp modelId="{F1DF1FAE-CBDD-7045-A5E3-7684A13D295C}">
      <dsp:nvSpPr>
        <dsp:cNvPr id="0" name=""/>
        <dsp:cNvSpPr/>
      </dsp:nvSpPr>
      <dsp:spPr>
        <a:xfrm>
          <a:off x="0" y="1456783"/>
          <a:ext cx="3696649" cy="693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Tours Through the Entertainment District</a:t>
          </a:r>
          <a:endParaRPr lang="ru-RU" sz="1700" kern="1200" dirty="0"/>
        </a:p>
      </dsp:txBody>
      <dsp:txXfrm>
        <a:off x="33836" y="1490619"/>
        <a:ext cx="3628977" cy="625467"/>
      </dsp:txXfrm>
    </dsp:sp>
    <dsp:sp modelId="{AD977868-7A03-C04D-956B-DCA8CEA46019}">
      <dsp:nvSpPr>
        <dsp:cNvPr id="0" name=""/>
        <dsp:cNvSpPr/>
      </dsp:nvSpPr>
      <dsp:spPr>
        <a:xfrm rot="5400000">
          <a:off x="6705304" y="-754760"/>
          <a:ext cx="554511" cy="65718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/>
            <a:t>Проверка «первого впечатления"</a:t>
          </a:r>
        </a:p>
      </dsp:txBody>
      <dsp:txXfrm rot="-5400000">
        <a:off x="3696650" y="2280963"/>
        <a:ext cx="6544752" cy="500373"/>
      </dsp:txXfrm>
    </dsp:sp>
    <dsp:sp modelId="{DED65BF3-6C02-4D4C-A0CE-FD19F0455FCA}">
      <dsp:nvSpPr>
        <dsp:cNvPr id="0" name=""/>
        <dsp:cNvSpPr/>
      </dsp:nvSpPr>
      <dsp:spPr>
        <a:xfrm>
          <a:off x="0" y="2184579"/>
          <a:ext cx="3696649" cy="693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Tours Through the Tourist District</a:t>
          </a:r>
          <a:endParaRPr lang="ru-RU" sz="1700" kern="1200" dirty="0"/>
        </a:p>
      </dsp:txBody>
      <dsp:txXfrm>
        <a:off x="33836" y="2218415"/>
        <a:ext cx="3628977" cy="625467"/>
      </dsp:txXfrm>
    </dsp:sp>
    <dsp:sp modelId="{A901126B-2275-3C48-8DAE-C3028C914900}">
      <dsp:nvSpPr>
        <dsp:cNvPr id="0" name=""/>
        <dsp:cNvSpPr/>
      </dsp:nvSpPr>
      <dsp:spPr>
        <a:xfrm rot="5400000">
          <a:off x="6705304" y="-26964"/>
          <a:ext cx="554511" cy="65718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i="0" kern="1200"/>
            <a:t>Сюда приходит тестировщик, уйдя от главной функциональности, чтобы потестировать второстепенные или сопутствующие основным фичам функции, которые часто игнорируются в тест-плане.</a:t>
          </a:r>
          <a:endParaRPr lang="ru-RU" sz="900" kern="1200" dirty="0"/>
        </a:p>
      </dsp:txBody>
      <dsp:txXfrm rot="-5400000">
        <a:off x="3696650" y="3008759"/>
        <a:ext cx="6544752" cy="500373"/>
      </dsp:txXfrm>
    </dsp:sp>
    <dsp:sp modelId="{6D8955F7-D3C6-7142-8A75-4D60EB3C1E12}">
      <dsp:nvSpPr>
        <dsp:cNvPr id="0" name=""/>
        <dsp:cNvSpPr/>
      </dsp:nvSpPr>
      <dsp:spPr>
        <a:xfrm>
          <a:off x="0" y="2912376"/>
          <a:ext cx="3696649" cy="693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Tours Through the Hotel District</a:t>
          </a:r>
          <a:endParaRPr lang="ru-RU" sz="1700" kern="1200" dirty="0"/>
        </a:p>
      </dsp:txBody>
      <dsp:txXfrm>
        <a:off x="33836" y="2946212"/>
        <a:ext cx="3628977" cy="625467"/>
      </dsp:txXfrm>
    </dsp:sp>
    <dsp:sp modelId="{06537FA5-5D70-EB43-99A9-CF7686442078}">
      <dsp:nvSpPr>
        <dsp:cNvPr id="0" name=""/>
        <dsp:cNvSpPr/>
      </dsp:nvSpPr>
      <dsp:spPr>
        <a:xfrm rot="5400000">
          <a:off x="6705304" y="700832"/>
          <a:ext cx="554511" cy="65718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i="0" kern="1200" dirty="0"/>
            <a:t>Для тестировщика обязателен тур по этим районам для выявления тех опасностей, которые могут подстерегать пользователей продукта. Для тура отлично подойдут входные данные, ломающие приложение или способные каким-либо образом ему навредить.</a:t>
          </a:r>
          <a:endParaRPr lang="ru-RU" sz="900" kern="1200" dirty="0"/>
        </a:p>
      </dsp:txBody>
      <dsp:txXfrm rot="-5400000">
        <a:off x="3696650" y="3736556"/>
        <a:ext cx="6544752" cy="500373"/>
      </dsp:txXfrm>
    </dsp:sp>
    <dsp:sp modelId="{814E2D34-8E6F-7C45-9AA3-96B282A759F3}">
      <dsp:nvSpPr>
        <dsp:cNvPr id="0" name=""/>
        <dsp:cNvSpPr/>
      </dsp:nvSpPr>
      <dsp:spPr>
        <a:xfrm>
          <a:off x="0" y="3640172"/>
          <a:ext cx="3696649" cy="693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Tours Through the Seedy District</a:t>
          </a:r>
          <a:endParaRPr lang="ru-RU" sz="1700" kern="1200" dirty="0"/>
        </a:p>
      </dsp:txBody>
      <dsp:txXfrm>
        <a:off x="33836" y="3674008"/>
        <a:ext cx="3628977" cy="625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F0504-5284-EE4F-8AE8-2317E35D598A}">
      <dsp:nvSpPr>
        <dsp:cNvPr id="0" name=""/>
        <dsp:cNvSpPr/>
      </dsp:nvSpPr>
      <dsp:spPr>
        <a:xfrm rot="5400000">
          <a:off x="3090162" y="-1115259"/>
          <a:ext cx="863958" cy="331495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 Команда  делает все как можно быстрее… Где были проблемы? Простои?</a:t>
          </a:r>
        </a:p>
      </dsp:txBody>
      <dsp:txXfrm rot="-5400000">
        <a:off x="1864664" y="152414"/>
        <a:ext cx="3272781" cy="779608"/>
      </dsp:txXfrm>
    </dsp:sp>
    <dsp:sp modelId="{D56E0257-0182-A645-BDB6-6DABE239598E}">
      <dsp:nvSpPr>
        <dsp:cNvPr id="0" name=""/>
        <dsp:cNvSpPr/>
      </dsp:nvSpPr>
      <dsp:spPr>
        <a:xfrm>
          <a:off x="0" y="2245"/>
          <a:ext cx="1864663" cy="10799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ФЛЕШ</a:t>
          </a:r>
        </a:p>
      </dsp:txBody>
      <dsp:txXfrm>
        <a:off x="52719" y="54964"/>
        <a:ext cx="1759225" cy="974509"/>
      </dsp:txXfrm>
    </dsp:sp>
    <dsp:sp modelId="{BEB41426-B70F-484C-B877-AFB1899F7200}">
      <dsp:nvSpPr>
        <dsp:cNvPr id="0" name=""/>
        <dsp:cNvSpPr/>
      </dsp:nvSpPr>
      <dsp:spPr>
        <a:xfrm rot="5400000">
          <a:off x="3090162" y="18686"/>
          <a:ext cx="863958" cy="331495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 А были задачи, где приходилось делать что-то не по Флоу? Наоборот?</a:t>
          </a:r>
        </a:p>
      </dsp:txBody>
      <dsp:txXfrm rot="-5400000">
        <a:off x="1864664" y="1286360"/>
        <a:ext cx="3272781" cy="779608"/>
      </dsp:txXfrm>
    </dsp:sp>
    <dsp:sp modelId="{ECC54E5A-98A2-804F-A990-F24F09FBFA1F}">
      <dsp:nvSpPr>
        <dsp:cNvPr id="0" name=""/>
        <dsp:cNvSpPr/>
      </dsp:nvSpPr>
      <dsp:spPr>
        <a:xfrm>
          <a:off x="0" y="1136190"/>
          <a:ext cx="1864663" cy="10799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МИСТЕР МИКСИСПИТЛИК</a:t>
          </a:r>
        </a:p>
      </dsp:txBody>
      <dsp:txXfrm>
        <a:off x="52719" y="1188909"/>
        <a:ext cx="1759225" cy="974509"/>
      </dsp:txXfrm>
    </dsp:sp>
    <dsp:sp modelId="{554C8280-8EFE-F442-89F2-11A8E4E42C9F}">
      <dsp:nvSpPr>
        <dsp:cNvPr id="0" name=""/>
        <dsp:cNvSpPr/>
      </dsp:nvSpPr>
      <dsp:spPr>
        <a:xfrm rot="5400000">
          <a:off x="3090162" y="1152631"/>
          <a:ext cx="863958" cy="331495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  Разгневанные пользователи, огромные задачи? Как справлялись?</a:t>
          </a:r>
        </a:p>
      </dsp:txBody>
      <dsp:txXfrm rot="-5400000">
        <a:off x="1864664" y="2420305"/>
        <a:ext cx="3272781" cy="779608"/>
      </dsp:txXfrm>
    </dsp:sp>
    <dsp:sp modelId="{DE1FA3E7-00F1-6B41-8536-6EC5FB136820}">
      <dsp:nvSpPr>
        <dsp:cNvPr id="0" name=""/>
        <dsp:cNvSpPr/>
      </dsp:nvSpPr>
      <dsp:spPr>
        <a:xfrm>
          <a:off x="0" y="2270135"/>
          <a:ext cx="1864663" cy="10799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ХАЛК</a:t>
          </a:r>
        </a:p>
      </dsp:txBody>
      <dsp:txXfrm>
        <a:off x="52719" y="2322854"/>
        <a:ext cx="1759225" cy="974509"/>
      </dsp:txXfrm>
    </dsp:sp>
    <dsp:sp modelId="{7E5CCF25-AC78-E846-BB55-455AE5E1FFF6}">
      <dsp:nvSpPr>
        <dsp:cNvPr id="0" name=""/>
        <dsp:cNvSpPr/>
      </dsp:nvSpPr>
      <dsp:spPr>
        <a:xfrm rot="5400000">
          <a:off x="3090162" y="2286576"/>
          <a:ext cx="863958" cy="331495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  Требования, будь они неладны, безразмерны</a:t>
          </a:r>
        </a:p>
      </dsp:txBody>
      <dsp:txXfrm rot="-5400000">
        <a:off x="1864664" y="3554250"/>
        <a:ext cx="3272781" cy="779608"/>
      </dsp:txXfrm>
    </dsp:sp>
    <dsp:sp modelId="{76E48E44-780F-4540-80E8-5309671EE78C}">
      <dsp:nvSpPr>
        <dsp:cNvPr id="0" name=""/>
        <dsp:cNvSpPr/>
      </dsp:nvSpPr>
      <dsp:spPr>
        <a:xfrm>
          <a:off x="0" y="3404080"/>
          <a:ext cx="1864663" cy="107994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МИСТЕР ФАНТАСТИК</a:t>
          </a:r>
        </a:p>
      </dsp:txBody>
      <dsp:txXfrm>
        <a:off x="52719" y="3456799"/>
        <a:ext cx="1759225" cy="97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A22EAC6-4CFC-40F2-917F-12195BCDE6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E9D328-77AA-4BAD-BC60-CACB996C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3BB18-28E7-40C6-948A-DCC4752477D3}" type="datetimeFigureOut">
              <a:rPr lang="ru-RU" smtClean="0"/>
              <a:t>25.10.2021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DE61BB-9B43-447C-8AAE-314C8638DB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03E484-59CC-4662-9E7D-254628C934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BA56C-9CFE-4EBC-AFB8-62DEA86E31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6773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9FD3D-0526-40FD-A283-1628FC8B7136}" type="datetimeFigureOut">
              <a:rPr lang="ru-RU" smtClean="0"/>
              <a:t>25.10.2021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B0F26-8804-46B2-8113-8731BA912F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5351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71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Поменять на прям </a:t>
            </a:r>
            <a:r>
              <a:rPr lang="ru-RU" dirty="0" err="1"/>
              <a:t>процентик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1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https://quality-</a:t>
            </a:r>
            <a:r>
              <a:rPr lang="en-US" dirty="0" err="1"/>
              <a:t>lab.ru</a:t>
            </a:r>
            <a:r>
              <a:rPr lang="en-US" dirty="0"/>
              <a:t>/blog/things-you-should-know-about-your-target-audience/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25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https://quality-</a:t>
            </a:r>
            <a:r>
              <a:rPr lang="en-US" dirty="0" err="1"/>
              <a:t>lab.ru</a:t>
            </a:r>
            <a:r>
              <a:rPr lang="en-US" dirty="0"/>
              <a:t>/blog/things-you-should-know-about-your-target-audience/</a:t>
            </a:r>
            <a:endParaRPr lang="ru-RU" dirty="0"/>
          </a:p>
          <a:p>
            <a:r>
              <a:rPr lang="en-US" dirty="0"/>
              <a:t>https://</a:t>
            </a:r>
            <a:r>
              <a:rPr lang="en-US" dirty="0" err="1"/>
              <a:t>www.software-testing.by</a:t>
            </a:r>
            <a:r>
              <a:rPr lang="en-US" dirty="0"/>
              <a:t>/blog/exploratory-testing-exploratory-tours/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52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www.software-testing.ru</a:t>
            </a:r>
            <a:r>
              <a:rPr lang="en-US" dirty="0"/>
              <a:t>/library/testing/testing-for-beginners/2039-wittacker-tours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440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https://quality-</a:t>
            </a:r>
            <a:r>
              <a:rPr lang="en-US" dirty="0" err="1"/>
              <a:t>lab.ru</a:t>
            </a:r>
            <a:r>
              <a:rPr lang="en-US" dirty="0"/>
              <a:t>/blog/things-you-should-know-about-your-target-audience/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064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https://software-</a:t>
            </a:r>
            <a:r>
              <a:rPr lang="en-US" dirty="0" err="1"/>
              <a:t>testing.ru</a:t>
            </a:r>
            <a:r>
              <a:rPr lang="en-US" dirty="0"/>
              <a:t>/library/testing/general-testing/2220-superhero-personas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255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93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https://quality-</a:t>
            </a:r>
            <a:r>
              <a:rPr lang="en-US" dirty="0" err="1"/>
              <a:t>lab.ru</a:t>
            </a:r>
            <a:r>
              <a:rPr lang="en-US" dirty="0"/>
              <a:t>/blog/things-you-should-know-about-your-target-audience/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885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B0F26-8804-46B2-8113-8731BA912FF2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61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6">
            <a:extLst>
              <a:ext uri="{FF2B5EF4-FFF2-40B4-BE49-F238E27FC236}">
                <a16:creationId xmlns:a16="http://schemas.microsoft.com/office/drawing/2014/main" id="{63C0F640-C053-4999-8A1D-664442697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79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лобальны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1E619D98-57A8-443D-A2D4-51262A91DDE8}"/>
              </a:ext>
            </a:extLst>
          </p:cNvPr>
          <p:cNvSpPr/>
          <p:nvPr userDrawn="1"/>
        </p:nvSpPr>
        <p:spPr>
          <a:xfrm>
            <a:off x="6551262" y="3412921"/>
            <a:ext cx="1427884" cy="1424043"/>
          </a:xfrm>
          <a:custGeom>
            <a:avLst/>
            <a:gdLst>
              <a:gd name="connsiteX0" fmla="*/ 1247871 w 1427884"/>
              <a:gd name="connsiteY0" fmla="*/ 240075 h 1424043"/>
              <a:gd name="connsiteX1" fmla="*/ 1427884 w 1427884"/>
              <a:gd name="connsiteY1" fmla="*/ 712022 h 1424043"/>
              <a:gd name="connsiteX2" fmla="*/ 1234086 w 1427884"/>
              <a:gd name="connsiteY2" fmla="*/ 1198998 h 1424043"/>
              <a:gd name="connsiteX3" fmla="*/ 1234086 w 1427884"/>
              <a:gd name="connsiteY3" fmla="*/ 1199021 h 1424043"/>
              <a:gd name="connsiteX4" fmla="*/ 1233763 w 1427884"/>
              <a:gd name="connsiteY4" fmla="*/ 1199339 h 1424043"/>
              <a:gd name="connsiteX5" fmla="*/ 738685 w 1427884"/>
              <a:gd name="connsiteY5" fmla="*/ 1423408 h 1424043"/>
              <a:gd name="connsiteX6" fmla="*/ 738656 w 1427884"/>
              <a:gd name="connsiteY6" fmla="*/ 1423432 h 1424043"/>
              <a:gd name="connsiteX7" fmla="*/ 724748 w 1427884"/>
              <a:gd name="connsiteY7" fmla="*/ 1423797 h 1424043"/>
              <a:gd name="connsiteX8" fmla="*/ 713940 w 1427884"/>
              <a:gd name="connsiteY8" fmla="*/ 1424044 h 1424043"/>
              <a:gd name="connsiteX9" fmla="*/ 703136 w 1427884"/>
              <a:gd name="connsiteY9" fmla="*/ 1423797 h 1424043"/>
              <a:gd name="connsiteX10" fmla="*/ 689275 w 1427884"/>
              <a:gd name="connsiteY10" fmla="*/ 1423432 h 1424043"/>
              <a:gd name="connsiteX11" fmla="*/ 689247 w 1427884"/>
              <a:gd name="connsiteY11" fmla="*/ 1423408 h 1424043"/>
              <a:gd name="connsiteX12" fmla="*/ 194168 w 1427884"/>
              <a:gd name="connsiteY12" fmla="*/ 1199339 h 1424043"/>
              <a:gd name="connsiteX13" fmla="*/ 193846 w 1427884"/>
              <a:gd name="connsiteY13" fmla="*/ 1199021 h 1424043"/>
              <a:gd name="connsiteX14" fmla="*/ 193822 w 1427884"/>
              <a:gd name="connsiteY14" fmla="*/ 1198969 h 1424043"/>
              <a:gd name="connsiteX15" fmla="*/ 0 w 1427884"/>
              <a:gd name="connsiteY15" fmla="*/ 712022 h 1424043"/>
              <a:gd name="connsiteX16" fmla="*/ 180013 w 1427884"/>
              <a:gd name="connsiteY16" fmla="*/ 240075 h 1424043"/>
              <a:gd name="connsiteX17" fmla="*/ 180331 w 1427884"/>
              <a:gd name="connsiteY17" fmla="*/ 239387 h 1424043"/>
              <a:gd name="connsiteX18" fmla="*/ 181884 w 1427884"/>
              <a:gd name="connsiteY18" fmla="*/ 237915 h 1424043"/>
              <a:gd name="connsiteX19" fmla="*/ 689223 w 1427884"/>
              <a:gd name="connsiteY19" fmla="*/ 612 h 1424043"/>
              <a:gd name="connsiteX20" fmla="*/ 689247 w 1427884"/>
              <a:gd name="connsiteY20" fmla="*/ 589 h 1424043"/>
              <a:gd name="connsiteX21" fmla="*/ 703108 w 1427884"/>
              <a:gd name="connsiteY21" fmla="*/ 223 h 1424043"/>
              <a:gd name="connsiteX22" fmla="*/ 713940 w 1427884"/>
              <a:gd name="connsiteY22" fmla="*/ 0 h 1424043"/>
              <a:gd name="connsiteX23" fmla="*/ 724748 w 1427884"/>
              <a:gd name="connsiteY23" fmla="*/ 247 h 1424043"/>
              <a:gd name="connsiteX24" fmla="*/ 738609 w 1427884"/>
              <a:gd name="connsiteY24" fmla="*/ 612 h 1424043"/>
              <a:gd name="connsiteX25" fmla="*/ 738633 w 1427884"/>
              <a:gd name="connsiteY25" fmla="*/ 636 h 1424043"/>
              <a:gd name="connsiteX26" fmla="*/ 1246395 w 1427884"/>
              <a:gd name="connsiteY26" fmla="*/ 238428 h 1424043"/>
              <a:gd name="connsiteX27" fmla="*/ 1247524 w 1427884"/>
              <a:gd name="connsiteY27" fmla="*/ 239410 h 1424043"/>
              <a:gd name="connsiteX28" fmla="*/ 1247871 w 1427884"/>
              <a:gd name="connsiteY28" fmla="*/ 240075 h 1424043"/>
              <a:gd name="connsiteX29" fmla="*/ 49851 w 1427884"/>
              <a:gd name="connsiteY29" fmla="*/ 687471 h 1424043"/>
              <a:gd name="connsiteX30" fmla="*/ 345350 w 1427884"/>
              <a:gd name="connsiteY30" fmla="*/ 687471 h 1424043"/>
              <a:gd name="connsiteX31" fmla="*/ 404803 w 1427884"/>
              <a:gd name="connsiteY31" fmla="*/ 387511 h 1424043"/>
              <a:gd name="connsiteX32" fmla="*/ 205124 w 1427884"/>
              <a:gd name="connsiteY32" fmla="*/ 286086 h 1424043"/>
              <a:gd name="connsiteX33" fmla="*/ 49851 w 1427884"/>
              <a:gd name="connsiteY33" fmla="*/ 687471 h 1424043"/>
              <a:gd name="connsiteX34" fmla="*/ 218562 w 1427884"/>
              <a:gd name="connsiteY34" fmla="*/ 1153400 h 1424043"/>
              <a:gd name="connsiteX35" fmla="*/ 413053 w 1427884"/>
              <a:gd name="connsiteY35" fmla="*/ 1058088 h 1424043"/>
              <a:gd name="connsiteX36" fmla="*/ 345350 w 1427884"/>
              <a:gd name="connsiteY36" fmla="*/ 736572 h 1424043"/>
              <a:gd name="connsiteX37" fmla="*/ 49851 w 1427884"/>
              <a:gd name="connsiteY37" fmla="*/ 736572 h 1424043"/>
              <a:gd name="connsiteX38" fmla="*/ 218562 w 1427884"/>
              <a:gd name="connsiteY38" fmla="*/ 1153400 h 1424043"/>
              <a:gd name="connsiteX39" fmla="*/ 1378029 w 1427884"/>
              <a:gd name="connsiteY39" fmla="*/ 736572 h 1424043"/>
              <a:gd name="connsiteX40" fmla="*/ 1082530 w 1427884"/>
              <a:gd name="connsiteY40" fmla="*/ 736572 h 1424043"/>
              <a:gd name="connsiteX41" fmla="*/ 1014831 w 1427884"/>
              <a:gd name="connsiteY41" fmla="*/ 1058088 h 1424043"/>
              <a:gd name="connsiteX42" fmla="*/ 1209317 w 1427884"/>
              <a:gd name="connsiteY42" fmla="*/ 1153400 h 1424043"/>
              <a:gd name="connsiteX43" fmla="*/ 1378029 w 1427884"/>
              <a:gd name="connsiteY43" fmla="*/ 736572 h 1424043"/>
              <a:gd name="connsiteX44" fmla="*/ 689323 w 1427884"/>
              <a:gd name="connsiteY44" fmla="*/ 1056664 h 1424043"/>
              <a:gd name="connsiteX45" fmla="*/ 480776 w 1427884"/>
              <a:gd name="connsiteY45" fmla="*/ 1088164 h 1424043"/>
              <a:gd name="connsiteX46" fmla="*/ 689323 w 1427884"/>
              <a:gd name="connsiteY46" fmla="*/ 1359127 h 1424043"/>
              <a:gd name="connsiteX47" fmla="*/ 689323 w 1427884"/>
              <a:gd name="connsiteY47" fmla="*/ 1056664 h 1424043"/>
              <a:gd name="connsiteX48" fmla="*/ 689323 w 1427884"/>
              <a:gd name="connsiteY48" fmla="*/ 1007559 h 1424043"/>
              <a:gd name="connsiteX49" fmla="*/ 689323 w 1427884"/>
              <a:gd name="connsiteY49" fmla="*/ 736572 h 1424043"/>
              <a:gd name="connsiteX50" fmla="*/ 394588 w 1427884"/>
              <a:gd name="connsiteY50" fmla="*/ 736572 h 1424043"/>
              <a:gd name="connsiteX51" fmla="*/ 460223 w 1427884"/>
              <a:gd name="connsiteY51" fmla="*/ 1042865 h 1424043"/>
              <a:gd name="connsiteX52" fmla="*/ 689323 w 1427884"/>
              <a:gd name="connsiteY52" fmla="*/ 1007559 h 1424043"/>
              <a:gd name="connsiteX53" fmla="*/ 738562 w 1427884"/>
              <a:gd name="connsiteY53" fmla="*/ 1007559 h 1424043"/>
              <a:gd name="connsiteX54" fmla="*/ 967685 w 1427884"/>
              <a:gd name="connsiteY54" fmla="*/ 1042865 h 1424043"/>
              <a:gd name="connsiteX55" fmla="*/ 1033320 w 1427884"/>
              <a:gd name="connsiteY55" fmla="*/ 736572 h 1424043"/>
              <a:gd name="connsiteX56" fmla="*/ 738562 w 1427884"/>
              <a:gd name="connsiteY56" fmla="*/ 736572 h 1424043"/>
              <a:gd name="connsiteX57" fmla="*/ 738562 w 1427884"/>
              <a:gd name="connsiteY57" fmla="*/ 1007559 h 1424043"/>
              <a:gd name="connsiteX58" fmla="*/ 738562 w 1427884"/>
              <a:gd name="connsiteY58" fmla="*/ 1056664 h 1424043"/>
              <a:gd name="connsiteX59" fmla="*/ 738562 w 1427884"/>
              <a:gd name="connsiteY59" fmla="*/ 1359127 h 1424043"/>
              <a:gd name="connsiteX60" fmla="*/ 947103 w 1427884"/>
              <a:gd name="connsiteY60" fmla="*/ 1088164 h 1424043"/>
              <a:gd name="connsiteX61" fmla="*/ 738562 w 1427884"/>
              <a:gd name="connsiteY61" fmla="*/ 1056664 h 1424043"/>
              <a:gd name="connsiteX62" fmla="*/ 994814 w 1427884"/>
              <a:gd name="connsiteY62" fmla="*/ 1103093 h 1424043"/>
              <a:gd name="connsiteX63" fmla="*/ 800621 w 1427884"/>
              <a:gd name="connsiteY63" fmla="*/ 1369119 h 1424043"/>
              <a:gd name="connsiteX64" fmla="*/ 1174409 w 1427884"/>
              <a:gd name="connsiteY64" fmla="*/ 1189447 h 1424043"/>
              <a:gd name="connsiteX65" fmla="*/ 994814 w 1427884"/>
              <a:gd name="connsiteY65" fmla="*/ 1103093 h 1424043"/>
              <a:gd name="connsiteX66" fmla="*/ 433066 w 1427884"/>
              <a:gd name="connsiteY66" fmla="*/ 1103093 h 1424043"/>
              <a:gd name="connsiteX67" fmla="*/ 253499 w 1427884"/>
              <a:gd name="connsiteY67" fmla="*/ 1189447 h 1424043"/>
              <a:gd name="connsiteX68" fmla="*/ 627282 w 1427884"/>
              <a:gd name="connsiteY68" fmla="*/ 1369119 h 1424043"/>
              <a:gd name="connsiteX69" fmla="*/ 433066 w 1427884"/>
              <a:gd name="connsiteY69" fmla="*/ 1103093 h 1424043"/>
              <a:gd name="connsiteX70" fmla="*/ 394588 w 1427884"/>
              <a:gd name="connsiteY70" fmla="*/ 687471 h 1424043"/>
              <a:gd name="connsiteX71" fmla="*/ 689323 w 1427884"/>
              <a:gd name="connsiteY71" fmla="*/ 687471 h 1424043"/>
              <a:gd name="connsiteX72" fmla="*/ 689323 w 1427884"/>
              <a:gd name="connsiteY72" fmla="*/ 441012 h 1424043"/>
              <a:gd name="connsiteX73" fmla="*/ 451484 w 1427884"/>
              <a:gd name="connsiteY73" fmla="*/ 403175 h 1424043"/>
              <a:gd name="connsiteX74" fmla="*/ 394588 w 1427884"/>
              <a:gd name="connsiteY74" fmla="*/ 687471 h 1424043"/>
              <a:gd name="connsiteX75" fmla="*/ 689323 w 1427884"/>
              <a:gd name="connsiteY75" fmla="*/ 391906 h 1424043"/>
              <a:gd name="connsiteX76" fmla="*/ 689323 w 1427884"/>
              <a:gd name="connsiteY76" fmla="*/ 64917 h 1424043"/>
              <a:gd name="connsiteX77" fmla="*/ 470609 w 1427884"/>
              <a:gd name="connsiteY77" fmla="*/ 357511 h 1424043"/>
              <a:gd name="connsiteX78" fmla="*/ 689323 w 1427884"/>
              <a:gd name="connsiteY78" fmla="*/ 391906 h 1424043"/>
              <a:gd name="connsiteX79" fmla="*/ 738562 w 1427884"/>
              <a:gd name="connsiteY79" fmla="*/ 64917 h 1424043"/>
              <a:gd name="connsiteX80" fmla="*/ 738562 w 1427884"/>
              <a:gd name="connsiteY80" fmla="*/ 391906 h 1424043"/>
              <a:gd name="connsiteX81" fmla="*/ 957271 w 1427884"/>
              <a:gd name="connsiteY81" fmla="*/ 357535 h 1424043"/>
              <a:gd name="connsiteX82" fmla="*/ 738562 w 1427884"/>
              <a:gd name="connsiteY82" fmla="*/ 64917 h 1424043"/>
              <a:gd name="connsiteX83" fmla="*/ 738562 w 1427884"/>
              <a:gd name="connsiteY83" fmla="*/ 441012 h 1424043"/>
              <a:gd name="connsiteX84" fmla="*/ 738562 w 1427884"/>
              <a:gd name="connsiteY84" fmla="*/ 687471 h 1424043"/>
              <a:gd name="connsiteX85" fmla="*/ 1033296 w 1427884"/>
              <a:gd name="connsiteY85" fmla="*/ 687471 h 1424043"/>
              <a:gd name="connsiteX86" fmla="*/ 976377 w 1427884"/>
              <a:gd name="connsiteY86" fmla="*/ 403152 h 1424043"/>
              <a:gd name="connsiteX87" fmla="*/ 738562 w 1427884"/>
              <a:gd name="connsiteY87" fmla="*/ 441012 h 1424043"/>
              <a:gd name="connsiteX88" fmla="*/ 1082530 w 1427884"/>
              <a:gd name="connsiteY88" fmla="*/ 687471 h 1424043"/>
              <a:gd name="connsiteX89" fmla="*/ 1378029 w 1427884"/>
              <a:gd name="connsiteY89" fmla="*/ 687471 h 1424043"/>
              <a:gd name="connsiteX90" fmla="*/ 1222760 w 1427884"/>
              <a:gd name="connsiteY90" fmla="*/ 286086 h 1424043"/>
              <a:gd name="connsiteX91" fmla="*/ 1023076 w 1427884"/>
              <a:gd name="connsiteY91" fmla="*/ 387511 h 1424043"/>
              <a:gd name="connsiteX92" fmla="*/ 1082530 w 1427884"/>
              <a:gd name="connsiteY92" fmla="*/ 687471 h 1424043"/>
              <a:gd name="connsiteX93" fmla="*/ 238580 w 1427884"/>
              <a:gd name="connsiteY93" fmla="*/ 249307 h 1424043"/>
              <a:gd name="connsiteX94" fmla="*/ 423639 w 1427884"/>
              <a:gd name="connsiteY94" fmla="*/ 342141 h 1424043"/>
              <a:gd name="connsiteX95" fmla="*/ 627258 w 1427884"/>
              <a:gd name="connsiteY95" fmla="*/ 54925 h 1424043"/>
              <a:gd name="connsiteX96" fmla="*/ 238580 w 1427884"/>
              <a:gd name="connsiteY96" fmla="*/ 249307 h 1424043"/>
              <a:gd name="connsiteX97" fmla="*/ 800621 w 1427884"/>
              <a:gd name="connsiteY97" fmla="*/ 54925 h 1424043"/>
              <a:gd name="connsiteX98" fmla="*/ 1004245 w 1427884"/>
              <a:gd name="connsiteY98" fmla="*/ 342141 h 1424043"/>
              <a:gd name="connsiteX99" fmla="*/ 1189305 w 1427884"/>
              <a:gd name="connsiteY99" fmla="*/ 249307 h 1424043"/>
              <a:gd name="connsiteX100" fmla="*/ 800621 w 1427884"/>
              <a:gd name="connsiteY100" fmla="*/ 54925 h 142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427884" h="1424043">
                <a:moveTo>
                  <a:pt x="1247871" y="240075"/>
                </a:moveTo>
                <a:cubicBezTo>
                  <a:pt x="1359739" y="365808"/>
                  <a:pt x="1427884" y="531092"/>
                  <a:pt x="1427884" y="712022"/>
                </a:cubicBezTo>
                <a:cubicBezTo>
                  <a:pt x="1427884" y="900266"/>
                  <a:pt x="1354124" y="1071546"/>
                  <a:pt x="1234086" y="1198998"/>
                </a:cubicBezTo>
                <a:lnTo>
                  <a:pt x="1234086" y="1199021"/>
                </a:lnTo>
                <a:cubicBezTo>
                  <a:pt x="1233986" y="1199168"/>
                  <a:pt x="1233839" y="1199216"/>
                  <a:pt x="1233763" y="1199339"/>
                </a:cubicBezTo>
                <a:cubicBezTo>
                  <a:pt x="1108728" y="1331899"/>
                  <a:pt x="933542" y="1416753"/>
                  <a:pt x="738685" y="1423408"/>
                </a:cubicBezTo>
                <a:lnTo>
                  <a:pt x="738656" y="1423432"/>
                </a:lnTo>
                <a:lnTo>
                  <a:pt x="724748" y="1423797"/>
                </a:lnTo>
                <a:cubicBezTo>
                  <a:pt x="721155" y="1423921"/>
                  <a:pt x="717562" y="1424044"/>
                  <a:pt x="713940" y="1424044"/>
                </a:cubicBezTo>
                <a:cubicBezTo>
                  <a:pt x="710323" y="1424044"/>
                  <a:pt x="706729" y="1423921"/>
                  <a:pt x="703136" y="1423797"/>
                </a:cubicBezTo>
                <a:lnTo>
                  <a:pt x="689275" y="1423432"/>
                </a:lnTo>
                <a:lnTo>
                  <a:pt x="689247" y="1423408"/>
                </a:lnTo>
                <a:cubicBezTo>
                  <a:pt x="494390" y="1416753"/>
                  <a:pt x="319204" y="1331899"/>
                  <a:pt x="194168" y="1199339"/>
                </a:cubicBezTo>
                <a:cubicBezTo>
                  <a:pt x="194069" y="1199216"/>
                  <a:pt x="193922" y="1199168"/>
                  <a:pt x="193846" y="1199021"/>
                </a:cubicBezTo>
                <a:cubicBezTo>
                  <a:pt x="193846" y="1199021"/>
                  <a:pt x="193846" y="1198998"/>
                  <a:pt x="193822" y="1198969"/>
                </a:cubicBezTo>
                <a:cubicBezTo>
                  <a:pt x="73756" y="1071546"/>
                  <a:pt x="0" y="900266"/>
                  <a:pt x="0" y="712022"/>
                </a:cubicBezTo>
                <a:cubicBezTo>
                  <a:pt x="0" y="531092"/>
                  <a:pt x="68145" y="365808"/>
                  <a:pt x="180013" y="240075"/>
                </a:cubicBezTo>
                <a:cubicBezTo>
                  <a:pt x="180161" y="239852"/>
                  <a:pt x="180161" y="239610"/>
                  <a:pt x="180331" y="239387"/>
                </a:cubicBezTo>
                <a:cubicBezTo>
                  <a:pt x="180773" y="238774"/>
                  <a:pt x="181414" y="238480"/>
                  <a:pt x="181884" y="237915"/>
                </a:cubicBezTo>
                <a:cubicBezTo>
                  <a:pt x="307584" y="97770"/>
                  <a:pt x="487944" y="7490"/>
                  <a:pt x="689223" y="612"/>
                </a:cubicBezTo>
                <a:lnTo>
                  <a:pt x="689247" y="589"/>
                </a:lnTo>
                <a:lnTo>
                  <a:pt x="703108" y="223"/>
                </a:lnTo>
                <a:cubicBezTo>
                  <a:pt x="706729" y="123"/>
                  <a:pt x="710323" y="0"/>
                  <a:pt x="713940" y="0"/>
                </a:cubicBezTo>
                <a:cubicBezTo>
                  <a:pt x="717562" y="0"/>
                  <a:pt x="721155" y="123"/>
                  <a:pt x="724748" y="247"/>
                </a:cubicBezTo>
                <a:lnTo>
                  <a:pt x="738609" y="612"/>
                </a:lnTo>
                <a:lnTo>
                  <a:pt x="738633" y="636"/>
                </a:lnTo>
                <a:cubicBezTo>
                  <a:pt x="940140" y="7538"/>
                  <a:pt x="1120689" y="97988"/>
                  <a:pt x="1246395" y="238428"/>
                </a:cubicBezTo>
                <a:cubicBezTo>
                  <a:pt x="1246713" y="238845"/>
                  <a:pt x="1247230" y="238969"/>
                  <a:pt x="1247524" y="239410"/>
                </a:cubicBezTo>
                <a:cubicBezTo>
                  <a:pt x="1247724" y="239610"/>
                  <a:pt x="1247724" y="239852"/>
                  <a:pt x="1247871" y="240075"/>
                </a:cubicBezTo>
                <a:close/>
                <a:moveTo>
                  <a:pt x="49851" y="687471"/>
                </a:moveTo>
                <a:lnTo>
                  <a:pt x="345350" y="687471"/>
                </a:lnTo>
                <a:cubicBezTo>
                  <a:pt x="348131" y="583393"/>
                  <a:pt x="368519" y="482262"/>
                  <a:pt x="404803" y="387511"/>
                </a:cubicBezTo>
                <a:cubicBezTo>
                  <a:pt x="334788" y="362248"/>
                  <a:pt x="267853" y="328366"/>
                  <a:pt x="205124" y="286086"/>
                </a:cubicBezTo>
                <a:cubicBezTo>
                  <a:pt x="112875" y="395514"/>
                  <a:pt x="55467" y="534999"/>
                  <a:pt x="49851" y="687471"/>
                </a:cubicBezTo>
                <a:close/>
                <a:moveTo>
                  <a:pt x="218562" y="1153400"/>
                </a:moveTo>
                <a:cubicBezTo>
                  <a:pt x="279815" y="1113678"/>
                  <a:pt x="345032" y="1081856"/>
                  <a:pt x="413053" y="1058088"/>
                </a:cubicBezTo>
                <a:cubicBezTo>
                  <a:pt x="371395" y="957252"/>
                  <a:pt x="348354" y="848536"/>
                  <a:pt x="345350" y="736572"/>
                </a:cubicBezTo>
                <a:lnTo>
                  <a:pt x="49851" y="736572"/>
                </a:lnTo>
                <a:cubicBezTo>
                  <a:pt x="55737" y="896336"/>
                  <a:pt x="118466" y="1041812"/>
                  <a:pt x="218562" y="1153400"/>
                </a:cubicBezTo>
                <a:close/>
                <a:moveTo>
                  <a:pt x="1378029" y="736572"/>
                </a:moveTo>
                <a:lnTo>
                  <a:pt x="1082530" y="736572"/>
                </a:lnTo>
                <a:cubicBezTo>
                  <a:pt x="1079530" y="848536"/>
                  <a:pt x="1056484" y="957252"/>
                  <a:pt x="1014831" y="1058088"/>
                </a:cubicBezTo>
                <a:cubicBezTo>
                  <a:pt x="1082853" y="1081856"/>
                  <a:pt x="1148069" y="1113678"/>
                  <a:pt x="1209317" y="1153400"/>
                </a:cubicBezTo>
                <a:cubicBezTo>
                  <a:pt x="1309418" y="1041812"/>
                  <a:pt x="1372147" y="896336"/>
                  <a:pt x="1378029" y="736572"/>
                </a:cubicBezTo>
                <a:close/>
                <a:moveTo>
                  <a:pt x="689323" y="1056664"/>
                </a:moveTo>
                <a:cubicBezTo>
                  <a:pt x="618149" y="1058677"/>
                  <a:pt x="548281" y="1069262"/>
                  <a:pt x="480776" y="1088164"/>
                </a:cubicBezTo>
                <a:cubicBezTo>
                  <a:pt x="530680" y="1190254"/>
                  <a:pt x="601137" y="1282399"/>
                  <a:pt x="689323" y="1359127"/>
                </a:cubicBezTo>
                <a:lnTo>
                  <a:pt x="689323" y="1056664"/>
                </a:lnTo>
                <a:close/>
                <a:moveTo>
                  <a:pt x="689323" y="1007559"/>
                </a:moveTo>
                <a:lnTo>
                  <a:pt x="689323" y="736572"/>
                </a:lnTo>
                <a:lnTo>
                  <a:pt x="394588" y="736572"/>
                </a:lnTo>
                <a:cubicBezTo>
                  <a:pt x="397617" y="843328"/>
                  <a:pt x="420069" y="946866"/>
                  <a:pt x="460223" y="1042865"/>
                </a:cubicBezTo>
                <a:cubicBezTo>
                  <a:pt x="534225" y="1021481"/>
                  <a:pt x="611062" y="1009647"/>
                  <a:pt x="689323" y="1007559"/>
                </a:cubicBezTo>
                <a:close/>
                <a:moveTo>
                  <a:pt x="738562" y="1007559"/>
                </a:moveTo>
                <a:cubicBezTo>
                  <a:pt x="816822" y="1009647"/>
                  <a:pt x="893659" y="1021457"/>
                  <a:pt x="967685" y="1042865"/>
                </a:cubicBezTo>
                <a:cubicBezTo>
                  <a:pt x="1007839" y="946866"/>
                  <a:pt x="1030291" y="843328"/>
                  <a:pt x="1033320" y="736572"/>
                </a:cubicBezTo>
                <a:lnTo>
                  <a:pt x="738562" y="736572"/>
                </a:lnTo>
                <a:lnTo>
                  <a:pt x="738562" y="1007559"/>
                </a:lnTo>
                <a:close/>
                <a:moveTo>
                  <a:pt x="738562" y="1056664"/>
                </a:moveTo>
                <a:lnTo>
                  <a:pt x="738562" y="1359127"/>
                </a:lnTo>
                <a:cubicBezTo>
                  <a:pt x="826743" y="1282399"/>
                  <a:pt x="897205" y="1190254"/>
                  <a:pt x="947103" y="1088164"/>
                </a:cubicBezTo>
                <a:cubicBezTo>
                  <a:pt x="879599" y="1069262"/>
                  <a:pt x="809731" y="1058677"/>
                  <a:pt x="738562" y="1056664"/>
                </a:cubicBezTo>
                <a:close/>
                <a:moveTo>
                  <a:pt x="994814" y="1103093"/>
                </a:moveTo>
                <a:cubicBezTo>
                  <a:pt x="947521" y="1201917"/>
                  <a:pt x="881892" y="1291950"/>
                  <a:pt x="800621" y="1369119"/>
                </a:cubicBezTo>
                <a:cubicBezTo>
                  <a:pt x="944792" y="1350312"/>
                  <a:pt x="1074508" y="1285299"/>
                  <a:pt x="1174409" y="1189447"/>
                </a:cubicBezTo>
                <a:cubicBezTo>
                  <a:pt x="1117690" y="1153552"/>
                  <a:pt x="1057519" y="1124677"/>
                  <a:pt x="994814" y="1103093"/>
                </a:cubicBezTo>
                <a:close/>
                <a:moveTo>
                  <a:pt x="433066" y="1103093"/>
                </a:moveTo>
                <a:cubicBezTo>
                  <a:pt x="370365" y="1124677"/>
                  <a:pt x="310195" y="1153552"/>
                  <a:pt x="253499" y="1189447"/>
                </a:cubicBezTo>
                <a:cubicBezTo>
                  <a:pt x="353377" y="1285299"/>
                  <a:pt x="483117" y="1350312"/>
                  <a:pt x="627282" y="1369119"/>
                </a:cubicBezTo>
                <a:cubicBezTo>
                  <a:pt x="545993" y="1291950"/>
                  <a:pt x="480359" y="1201917"/>
                  <a:pt x="433066" y="1103093"/>
                </a:cubicBezTo>
                <a:close/>
                <a:moveTo>
                  <a:pt x="394588" y="687471"/>
                </a:moveTo>
                <a:lnTo>
                  <a:pt x="689323" y="687471"/>
                </a:lnTo>
                <a:lnTo>
                  <a:pt x="689323" y="441012"/>
                </a:lnTo>
                <a:cubicBezTo>
                  <a:pt x="607910" y="438852"/>
                  <a:pt x="528145" y="426183"/>
                  <a:pt x="451484" y="403175"/>
                </a:cubicBezTo>
                <a:cubicBezTo>
                  <a:pt x="416841" y="492914"/>
                  <a:pt x="397370" y="588795"/>
                  <a:pt x="394588" y="687471"/>
                </a:cubicBezTo>
                <a:close/>
                <a:moveTo>
                  <a:pt x="689323" y="391906"/>
                </a:moveTo>
                <a:lnTo>
                  <a:pt x="689323" y="64917"/>
                </a:lnTo>
                <a:cubicBezTo>
                  <a:pt x="594932" y="147047"/>
                  <a:pt x="520930" y="246825"/>
                  <a:pt x="470609" y="357511"/>
                </a:cubicBezTo>
                <a:cubicBezTo>
                  <a:pt x="541194" y="378255"/>
                  <a:pt x="614508" y="389794"/>
                  <a:pt x="689323" y="391906"/>
                </a:cubicBezTo>
                <a:close/>
                <a:moveTo>
                  <a:pt x="738562" y="64917"/>
                </a:moveTo>
                <a:lnTo>
                  <a:pt x="738562" y="391906"/>
                </a:lnTo>
                <a:cubicBezTo>
                  <a:pt x="813376" y="389818"/>
                  <a:pt x="886691" y="378255"/>
                  <a:pt x="957271" y="357535"/>
                </a:cubicBezTo>
                <a:cubicBezTo>
                  <a:pt x="906950" y="246825"/>
                  <a:pt x="832947" y="147047"/>
                  <a:pt x="738562" y="64917"/>
                </a:cubicBezTo>
                <a:close/>
                <a:moveTo>
                  <a:pt x="738562" y="441012"/>
                </a:moveTo>
                <a:lnTo>
                  <a:pt x="738562" y="687471"/>
                </a:lnTo>
                <a:lnTo>
                  <a:pt x="1033296" y="687471"/>
                </a:lnTo>
                <a:cubicBezTo>
                  <a:pt x="1030514" y="588795"/>
                  <a:pt x="1011038" y="492914"/>
                  <a:pt x="976377" y="403152"/>
                </a:cubicBezTo>
                <a:cubicBezTo>
                  <a:pt x="899740" y="426183"/>
                  <a:pt x="819974" y="438852"/>
                  <a:pt x="738562" y="441012"/>
                </a:cubicBezTo>
                <a:close/>
                <a:moveTo>
                  <a:pt x="1082530" y="687471"/>
                </a:moveTo>
                <a:lnTo>
                  <a:pt x="1378029" y="687471"/>
                </a:lnTo>
                <a:cubicBezTo>
                  <a:pt x="1372418" y="534999"/>
                  <a:pt x="1315029" y="395514"/>
                  <a:pt x="1222760" y="286086"/>
                </a:cubicBezTo>
                <a:cubicBezTo>
                  <a:pt x="1160031" y="328366"/>
                  <a:pt x="1093092" y="362248"/>
                  <a:pt x="1023076" y="387511"/>
                </a:cubicBezTo>
                <a:cubicBezTo>
                  <a:pt x="1059389" y="482262"/>
                  <a:pt x="1079748" y="583393"/>
                  <a:pt x="1082530" y="687471"/>
                </a:cubicBezTo>
                <a:close/>
                <a:moveTo>
                  <a:pt x="238580" y="249307"/>
                </a:moveTo>
                <a:cubicBezTo>
                  <a:pt x="296828" y="287904"/>
                  <a:pt x="358840" y="318938"/>
                  <a:pt x="423639" y="342141"/>
                </a:cubicBezTo>
                <a:cubicBezTo>
                  <a:pt x="471520" y="235091"/>
                  <a:pt x="540259" y="137544"/>
                  <a:pt x="627258" y="54925"/>
                </a:cubicBezTo>
                <a:cubicBezTo>
                  <a:pt x="475830" y="74686"/>
                  <a:pt x="340304" y="145400"/>
                  <a:pt x="238580" y="249307"/>
                </a:cubicBezTo>
                <a:close/>
                <a:moveTo>
                  <a:pt x="800621" y="54925"/>
                </a:moveTo>
                <a:cubicBezTo>
                  <a:pt x="887626" y="137520"/>
                  <a:pt x="956360" y="235067"/>
                  <a:pt x="1004245" y="342141"/>
                </a:cubicBezTo>
                <a:cubicBezTo>
                  <a:pt x="1069039" y="318938"/>
                  <a:pt x="1131033" y="287904"/>
                  <a:pt x="1189305" y="249307"/>
                </a:cubicBezTo>
                <a:cubicBezTo>
                  <a:pt x="1087581" y="145400"/>
                  <a:pt x="952054" y="74686"/>
                  <a:pt x="800621" y="54925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21787DE9-92E9-455F-B403-B726BE880882}"/>
              </a:ext>
            </a:extLst>
          </p:cNvPr>
          <p:cNvSpPr/>
          <p:nvPr userDrawn="1"/>
        </p:nvSpPr>
        <p:spPr>
          <a:xfrm>
            <a:off x="5746677" y="2689032"/>
            <a:ext cx="2976252" cy="2976251"/>
          </a:xfrm>
          <a:custGeom>
            <a:avLst/>
            <a:gdLst>
              <a:gd name="connsiteX0" fmla="*/ 1487889 w 2976252"/>
              <a:gd name="connsiteY0" fmla="*/ 2976252 h 2976251"/>
              <a:gd name="connsiteX1" fmla="*/ 1488363 w 2976252"/>
              <a:gd name="connsiteY1" fmla="*/ 2976252 h 2976251"/>
              <a:gd name="connsiteX2" fmla="*/ 1495484 w 2976252"/>
              <a:gd name="connsiteY2" fmla="*/ 2969132 h 2976251"/>
              <a:gd name="connsiteX3" fmla="*/ 1488359 w 2976252"/>
              <a:gd name="connsiteY3" fmla="*/ 2962011 h 2976251"/>
              <a:gd name="connsiteX4" fmla="*/ 1487893 w 2976252"/>
              <a:gd name="connsiteY4" fmla="*/ 2962011 h 2976251"/>
              <a:gd name="connsiteX5" fmla="*/ 1480769 w 2976252"/>
              <a:gd name="connsiteY5" fmla="*/ 2969132 h 2976251"/>
              <a:gd name="connsiteX6" fmla="*/ 1487889 w 2976252"/>
              <a:gd name="connsiteY6" fmla="*/ 2976252 h 2976251"/>
              <a:gd name="connsiteX7" fmla="*/ 1438660 w 2976252"/>
              <a:gd name="connsiteY7" fmla="*/ 2968339 h 2976251"/>
              <a:gd name="connsiteX8" fmla="*/ 1431810 w 2976252"/>
              <a:gd name="connsiteY8" fmla="*/ 2960958 h 2976251"/>
              <a:gd name="connsiteX9" fmla="*/ 1431345 w 2976252"/>
              <a:gd name="connsiteY9" fmla="*/ 2960939 h 2976251"/>
              <a:gd name="connsiteX10" fmla="*/ 1423963 w 2976252"/>
              <a:gd name="connsiteY10" fmla="*/ 2967784 h 2976251"/>
              <a:gd name="connsiteX11" fmla="*/ 1430808 w 2976252"/>
              <a:gd name="connsiteY11" fmla="*/ 2975169 h 2976251"/>
              <a:gd name="connsiteX12" fmla="*/ 1431278 w 2976252"/>
              <a:gd name="connsiteY12" fmla="*/ 2975184 h 2976251"/>
              <a:gd name="connsiteX13" fmla="*/ 1438660 w 2976252"/>
              <a:gd name="connsiteY13" fmla="*/ 2968339 h 2976251"/>
              <a:gd name="connsiteX14" fmla="*/ 1537593 w 2976252"/>
              <a:gd name="connsiteY14" fmla="*/ 2968339 h 2976251"/>
              <a:gd name="connsiteX15" fmla="*/ 1544974 w 2976252"/>
              <a:gd name="connsiteY15" fmla="*/ 2975184 h 2976251"/>
              <a:gd name="connsiteX16" fmla="*/ 1545444 w 2976252"/>
              <a:gd name="connsiteY16" fmla="*/ 2975169 h 2976251"/>
              <a:gd name="connsiteX17" fmla="*/ 1552289 w 2976252"/>
              <a:gd name="connsiteY17" fmla="*/ 2967784 h 2976251"/>
              <a:gd name="connsiteX18" fmla="*/ 1544908 w 2976252"/>
              <a:gd name="connsiteY18" fmla="*/ 2960939 h 2976251"/>
              <a:gd name="connsiteX19" fmla="*/ 1544442 w 2976252"/>
              <a:gd name="connsiteY19" fmla="*/ 2960958 h 2976251"/>
              <a:gd name="connsiteX20" fmla="*/ 1537593 w 2976252"/>
              <a:gd name="connsiteY20" fmla="*/ 2968339 h 2976251"/>
              <a:gd name="connsiteX21" fmla="*/ 1381973 w 2976252"/>
              <a:gd name="connsiteY21" fmla="*/ 2965406 h 2976251"/>
              <a:gd name="connsiteX22" fmla="*/ 1375413 w 2976252"/>
              <a:gd name="connsiteY22" fmla="*/ 2957768 h 2976251"/>
              <a:gd name="connsiteX23" fmla="*/ 1374948 w 2976252"/>
              <a:gd name="connsiteY23" fmla="*/ 2957730 h 2976251"/>
              <a:gd name="connsiteX24" fmla="*/ 1367310 w 2976252"/>
              <a:gd name="connsiteY24" fmla="*/ 2964290 h 2976251"/>
              <a:gd name="connsiteX25" fmla="*/ 1373870 w 2976252"/>
              <a:gd name="connsiteY25" fmla="*/ 2971932 h 2976251"/>
              <a:gd name="connsiteX26" fmla="*/ 1374340 w 2976252"/>
              <a:gd name="connsiteY26" fmla="*/ 2971965 h 2976251"/>
              <a:gd name="connsiteX27" fmla="*/ 1381973 w 2976252"/>
              <a:gd name="connsiteY27" fmla="*/ 2965406 h 2976251"/>
              <a:gd name="connsiteX28" fmla="*/ 1594279 w 2976252"/>
              <a:gd name="connsiteY28" fmla="*/ 2965401 h 2976251"/>
              <a:gd name="connsiteX29" fmla="*/ 1601912 w 2976252"/>
              <a:gd name="connsiteY29" fmla="*/ 2971965 h 2976251"/>
              <a:gd name="connsiteX30" fmla="*/ 1602382 w 2976252"/>
              <a:gd name="connsiteY30" fmla="*/ 2971932 h 2976251"/>
              <a:gd name="connsiteX31" fmla="*/ 1608947 w 2976252"/>
              <a:gd name="connsiteY31" fmla="*/ 2964290 h 2976251"/>
              <a:gd name="connsiteX32" fmla="*/ 1601304 w 2976252"/>
              <a:gd name="connsiteY32" fmla="*/ 2957730 h 2976251"/>
              <a:gd name="connsiteX33" fmla="*/ 1600839 w 2976252"/>
              <a:gd name="connsiteY33" fmla="*/ 2957768 h 2976251"/>
              <a:gd name="connsiteX34" fmla="*/ 1594279 w 2976252"/>
              <a:gd name="connsiteY34" fmla="*/ 2965401 h 2976251"/>
              <a:gd name="connsiteX35" fmla="*/ 1325491 w 2976252"/>
              <a:gd name="connsiteY35" fmla="*/ 2960321 h 2976251"/>
              <a:gd name="connsiteX36" fmla="*/ 1319220 w 2976252"/>
              <a:gd name="connsiteY36" fmla="*/ 2952442 h 2976251"/>
              <a:gd name="connsiteX37" fmla="*/ 1318760 w 2976252"/>
              <a:gd name="connsiteY37" fmla="*/ 2952385 h 2976251"/>
              <a:gd name="connsiteX38" fmla="*/ 1310875 w 2976252"/>
              <a:gd name="connsiteY38" fmla="*/ 2958651 h 2976251"/>
              <a:gd name="connsiteX39" fmla="*/ 1317141 w 2976252"/>
              <a:gd name="connsiteY39" fmla="*/ 2966535 h 2976251"/>
              <a:gd name="connsiteX40" fmla="*/ 1317606 w 2976252"/>
              <a:gd name="connsiteY40" fmla="*/ 2966587 h 2976251"/>
              <a:gd name="connsiteX41" fmla="*/ 1325491 w 2976252"/>
              <a:gd name="connsiteY41" fmla="*/ 2960321 h 2976251"/>
              <a:gd name="connsiteX42" fmla="*/ 1650761 w 2976252"/>
              <a:gd name="connsiteY42" fmla="*/ 2960321 h 2976251"/>
              <a:gd name="connsiteX43" fmla="*/ 1658646 w 2976252"/>
              <a:gd name="connsiteY43" fmla="*/ 2966587 h 2976251"/>
              <a:gd name="connsiteX44" fmla="*/ 1659111 w 2976252"/>
              <a:gd name="connsiteY44" fmla="*/ 2966535 h 2976251"/>
              <a:gd name="connsiteX45" fmla="*/ 1665377 w 2976252"/>
              <a:gd name="connsiteY45" fmla="*/ 2958651 h 2976251"/>
              <a:gd name="connsiteX46" fmla="*/ 1657492 w 2976252"/>
              <a:gd name="connsiteY46" fmla="*/ 2952385 h 2976251"/>
              <a:gd name="connsiteX47" fmla="*/ 1657032 w 2976252"/>
              <a:gd name="connsiteY47" fmla="*/ 2952442 h 2976251"/>
              <a:gd name="connsiteX48" fmla="*/ 1650761 w 2976252"/>
              <a:gd name="connsiteY48" fmla="*/ 2960321 h 2976251"/>
              <a:gd name="connsiteX49" fmla="*/ 1269270 w 2976252"/>
              <a:gd name="connsiteY49" fmla="*/ 2953092 h 2976251"/>
              <a:gd name="connsiteX50" fmla="*/ 1263308 w 2976252"/>
              <a:gd name="connsiteY50" fmla="*/ 2944975 h 2976251"/>
              <a:gd name="connsiteX51" fmla="*/ 1262842 w 2976252"/>
              <a:gd name="connsiteY51" fmla="*/ 2944904 h 2976251"/>
              <a:gd name="connsiteX52" fmla="*/ 1254725 w 2976252"/>
              <a:gd name="connsiteY52" fmla="*/ 2950861 h 2976251"/>
              <a:gd name="connsiteX53" fmla="*/ 1260687 w 2976252"/>
              <a:gd name="connsiteY53" fmla="*/ 2958978 h 2976251"/>
              <a:gd name="connsiteX54" fmla="*/ 1261152 w 2976252"/>
              <a:gd name="connsiteY54" fmla="*/ 2959049 h 2976251"/>
              <a:gd name="connsiteX55" fmla="*/ 1269270 w 2976252"/>
              <a:gd name="connsiteY55" fmla="*/ 2953092 h 2976251"/>
              <a:gd name="connsiteX56" fmla="*/ 1706983 w 2976252"/>
              <a:gd name="connsiteY56" fmla="*/ 2953092 h 2976251"/>
              <a:gd name="connsiteX57" fmla="*/ 1715100 w 2976252"/>
              <a:gd name="connsiteY57" fmla="*/ 2959049 h 2976251"/>
              <a:gd name="connsiteX58" fmla="*/ 1715570 w 2976252"/>
              <a:gd name="connsiteY58" fmla="*/ 2958978 h 2976251"/>
              <a:gd name="connsiteX59" fmla="*/ 1721527 w 2976252"/>
              <a:gd name="connsiteY59" fmla="*/ 2950861 h 2976251"/>
              <a:gd name="connsiteX60" fmla="*/ 1713410 w 2976252"/>
              <a:gd name="connsiteY60" fmla="*/ 2944904 h 2976251"/>
              <a:gd name="connsiteX61" fmla="*/ 1712945 w 2976252"/>
              <a:gd name="connsiteY61" fmla="*/ 2944975 h 2976251"/>
              <a:gd name="connsiteX62" fmla="*/ 1706983 w 2976252"/>
              <a:gd name="connsiteY62" fmla="*/ 2953092 h 2976251"/>
              <a:gd name="connsiteX63" fmla="*/ 1213257 w 2976252"/>
              <a:gd name="connsiteY63" fmla="*/ 2943689 h 2976251"/>
              <a:gd name="connsiteX64" fmla="*/ 1207613 w 2976252"/>
              <a:gd name="connsiteY64" fmla="*/ 2935353 h 2976251"/>
              <a:gd name="connsiteX65" fmla="*/ 1207153 w 2976252"/>
              <a:gd name="connsiteY65" fmla="*/ 2935263 h 2976251"/>
              <a:gd name="connsiteX66" fmla="*/ 1198813 w 2976252"/>
              <a:gd name="connsiteY66" fmla="*/ 2940907 h 2976251"/>
              <a:gd name="connsiteX67" fmla="*/ 1204457 w 2976252"/>
              <a:gd name="connsiteY67" fmla="*/ 2949247 h 2976251"/>
              <a:gd name="connsiteX68" fmla="*/ 1204917 w 2976252"/>
              <a:gd name="connsiteY68" fmla="*/ 2949333 h 2976251"/>
              <a:gd name="connsiteX69" fmla="*/ 1213257 w 2976252"/>
              <a:gd name="connsiteY69" fmla="*/ 2943689 h 2976251"/>
              <a:gd name="connsiteX70" fmla="*/ 1762995 w 2976252"/>
              <a:gd name="connsiteY70" fmla="*/ 2943689 h 2976251"/>
              <a:gd name="connsiteX71" fmla="*/ 1771335 w 2976252"/>
              <a:gd name="connsiteY71" fmla="*/ 2949333 h 2976251"/>
              <a:gd name="connsiteX72" fmla="*/ 1771796 w 2976252"/>
              <a:gd name="connsiteY72" fmla="*/ 2949247 h 2976251"/>
              <a:gd name="connsiteX73" fmla="*/ 1777440 w 2976252"/>
              <a:gd name="connsiteY73" fmla="*/ 2940907 h 2976251"/>
              <a:gd name="connsiteX74" fmla="*/ 1769099 w 2976252"/>
              <a:gd name="connsiteY74" fmla="*/ 2935263 h 2976251"/>
              <a:gd name="connsiteX75" fmla="*/ 1768639 w 2976252"/>
              <a:gd name="connsiteY75" fmla="*/ 2935353 h 2976251"/>
              <a:gd name="connsiteX76" fmla="*/ 1762995 w 2976252"/>
              <a:gd name="connsiteY76" fmla="*/ 2943689 h 2976251"/>
              <a:gd name="connsiteX77" fmla="*/ 1157681 w 2976252"/>
              <a:gd name="connsiteY77" fmla="*/ 2932149 h 2976251"/>
              <a:gd name="connsiteX78" fmla="*/ 1152365 w 2976252"/>
              <a:gd name="connsiteY78" fmla="*/ 2923600 h 2976251"/>
              <a:gd name="connsiteX79" fmla="*/ 1151909 w 2976252"/>
              <a:gd name="connsiteY79" fmla="*/ 2923491 h 2976251"/>
              <a:gd name="connsiteX80" fmla="*/ 1143360 w 2976252"/>
              <a:gd name="connsiteY80" fmla="*/ 2928807 h 2976251"/>
              <a:gd name="connsiteX81" fmla="*/ 1148677 w 2976252"/>
              <a:gd name="connsiteY81" fmla="*/ 2937361 h 2976251"/>
              <a:gd name="connsiteX82" fmla="*/ 1149132 w 2976252"/>
              <a:gd name="connsiteY82" fmla="*/ 2937466 h 2976251"/>
              <a:gd name="connsiteX83" fmla="*/ 1157681 w 2976252"/>
              <a:gd name="connsiteY83" fmla="*/ 2932149 h 2976251"/>
              <a:gd name="connsiteX84" fmla="*/ 1818571 w 2976252"/>
              <a:gd name="connsiteY84" fmla="*/ 2932149 h 2976251"/>
              <a:gd name="connsiteX85" fmla="*/ 1827120 w 2976252"/>
              <a:gd name="connsiteY85" fmla="*/ 2937466 h 2976251"/>
              <a:gd name="connsiteX86" fmla="*/ 1827575 w 2976252"/>
              <a:gd name="connsiteY86" fmla="*/ 2937361 h 2976251"/>
              <a:gd name="connsiteX87" fmla="*/ 1832892 w 2976252"/>
              <a:gd name="connsiteY87" fmla="*/ 2928807 h 2976251"/>
              <a:gd name="connsiteX88" fmla="*/ 1824343 w 2976252"/>
              <a:gd name="connsiteY88" fmla="*/ 2923491 h 2976251"/>
              <a:gd name="connsiteX89" fmla="*/ 1823887 w 2976252"/>
              <a:gd name="connsiteY89" fmla="*/ 2923600 h 2976251"/>
              <a:gd name="connsiteX90" fmla="*/ 1818571 w 2976252"/>
              <a:gd name="connsiteY90" fmla="*/ 2932149 h 2976251"/>
              <a:gd name="connsiteX91" fmla="*/ 1102623 w 2976252"/>
              <a:gd name="connsiteY91" fmla="*/ 2918478 h 2976251"/>
              <a:gd name="connsiteX92" fmla="*/ 1097639 w 2976252"/>
              <a:gd name="connsiteY92" fmla="*/ 2909730 h 2976251"/>
              <a:gd name="connsiteX93" fmla="*/ 1097188 w 2976252"/>
              <a:gd name="connsiteY93" fmla="*/ 2909607 h 2976251"/>
              <a:gd name="connsiteX94" fmla="*/ 1088440 w 2976252"/>
              <a:gd name="connsiteY94" fmla="*/ 2914591 h 2976251"/>
              <a:gd name="connsiteX95" fmla="*/ 1093419 w 2976252"/>
              <a:gd name="connsiteY95" fmla="*/ 2923339 h 2976251"/>
              <a:gd name="connsiteX96" fmla="*/ 1093875 w 2976252"/>
              <a:gd name="connsiteY96" fmla="*/ 2923463 h 2976251"/>
              <a:gd name="connsiteX97" fmla="*/ 1102623 w 2976252"/>
              <a:gd name="connsiteY97" fmla="*/ 2918478 h 2976251"/>
              <a:gd name="connsiteX98" fmla="*/ 1873629 w 2976252"/>
              <a:gd name="connsiteY98" fmla="*/ 2918478 h 2976251"/>
              <a:gd name="connsiteX99" fmla="*/ 1882377 w 2976252"/>
              <a:gd name="connsiteY99" fmla="*/ 2923463 h 2976251"/>
              <a:gd name="connsiteX100" fmla="*/ 1882833 w 2976252"/>
              <a:gd name="connsiteY100" fmla="*/ 2923339 h 2976251"/>
              <a:gd name="connsiteX101" fmla="*/ 1887813 w 2976252"/>
              <a:gd name="connsiteY101" fmla="*/ 2914591 h 2976251"/>
              <a:gd name="connsiteX102" fmla="*/ 1879064 w 2976252"/>
              <a:gd name="connsiteY102" fmla="*/ 2909607 h 2976251"/>
              <a:gd name="connsiteX103" fmla="*/ 1878613 w 2976252"/>
              <a:gd name="connsiteY103" fmla="*/ 2909730 h 2976251"/>
              <a:gd name="connsiteX104" fmla="*/ 1873629 w 2976252"/>
              <a:gd name="connsiteY104" fmla="*/ 2918478 h 2976251"/>
              <a:gd name="connsiteX105" fmla="*/ 1048149 w 2976252"/>
              <a:gd name="connsiteY105" fmla="*/ 2902700 h 2976251"/>
              <a:gd name="connsiteX106" fmla="*/ 1043506 w 2976252"/>
              <a:gd name="connsiteY106" fmla="*/ 2893766 h 2976251"/>
              <a:gd name="connsiteX107" fmla="*/ 1043060 w 2976252"/>
              <a:gd name="connsiteY107" fmla="*/ 2893624 h 2976251"/>
              <a:gd name="connsiteX108" fmla="*/ 1034122 w 2976252"/>
              <a:gd name="connsiteY108" fmla="*/ 2898266 h 2976251"/>
              <a:gd name="connsiteX109" fmla="*/ 1038764 w 2976252"/>
              <a:gd name="connsiteY109" fmla="*/ 2907200 h 2976251"/>
              <a:gd name="connsiteX110" fmla="*/ 1039215 w 2976252"/>
              <a:gd name="connsiteY110" fmla="*/ 2907342 h 2976251"/>
              <a:gd name="connsiteX111" fmla="*/ 1048149 w 2976252"/>
              <a:gd name="connsiteY111" fmla="*/ 2902700 h 2976251"/>
              <a:gd name="connsiteX112" fmla="*/ 1928104 w 2976252"/>
              <a:gd name="connsiteY112" fmla="*/ 2902700 h 2976251"/>
              <a:gd name="connsiteX113" fmla="*/ 1937037 w 2976252"/>
              <a:gd name="connsiteY113" fmla="*/ 2907342 h 2976251"/>
              <a:gd name="connsiteX114" fmla="*/ 1937488 w 2976252"/>
              <a:gd name="connsiteY114" fmla="*/ 2907200 h 2976251"/>
              <a:gd name="connsiteX115" fmla="*/ 1942130 w 2976252"/>
              <a:gd name="connsiteY115" fmla="*/ 2898266 h 2976251"/>
              <a:gd name="connsiteX116" fmla="*/ 1933192 w 2976252"/>
              <a:gd name="connsiteY116" fmla="*/ 2893624 h 2976251"/>
              <a:gd name="connsiteX117" fmla="*/ 1932746 w 2976252"/>
              <a:gd name="connsiteY117" fmla="*/ 2893766 h 2976251"/>
              <a:gd name="connsiteX118" fmla="*/ 1928104 w 2976252"/>
              <a:gd name="connsiteY118" fmla="*/ 2902700 h 2976251"/>
              <a:gd name="connsiteX119" fmla="*/ 994291 w 2976252"/>
              <a:gd name="connsiteY119" fmla="*/ 2884819 h 2976251"/>
              <a:gd name="connsiteX120" fmla="*/ 989995 w 2976252"/>
              <a:gd name="connsiteY120" fmla="*/ 2875709 h 2976251"/>
              <a:gd name="connsiteX121" fmla="*/ 989559 w 2976252"/>
              <a:gd name="connsiteY121" fmla="*/ 2875553 h 2976251"/>
              <a:gd name="connsiteX122" fmla="*/ 980450 w 2976252"/>
              <a:gd name="connsiteY122" fmla="*/ 2879844 h 2976251"/>
              <a:gd name="connsiteX123" fmla="*/ 984741 w 2976252"/>
              <a:gd name="connsiteY123" fmla="*/ 2888953 h 2976251"/>
              <a:gd name="connsiteX124" fmla="*/ 985182 w 2976252"/>
              <a:gd name="connsiteY124" fmla="*/ 2889115 h 2976251"/>
              <a:gd name="connsiteX125" fmla="*/ 994291 w 2976252"/>
              <a:gd name="connsiteY125" fmla="*/ 2884819 h 2976251"/>
              <a:gd name="connsiteX126" fmla="*/ 1981961 w 2976252"/>
              <a:gd name="connsiteY126" fmla="*/ 2884819 h 2976251"/>
              <a:gd name="connsiteX127" fmla="*/ 1991070 w 2976252"/>
              <a:gd name="connsiteY127" fmla="*/ 2889115 h 2976251"/>
              <a:gd name="connsiteX128" fmla="*/ 1991511 w 2976252"/>
              <a:gd name="connsiteY128" fmla="*/ 2888953 h 2976251"/>
              <a:gd name="connsiteX129" fmla="*/ 1995803 w 2976252"/>
              <a:gd name="connsiteY129" fmla="*/ 2879844 h 2976251"/>
              <a:gd name="connsiteX130" fmla="*/ 1986694 w 2976252"/>
              <a:gd name="connsiteY130" fmla="*/ 2875553 h 2976251"/>
              <a:gd name="connsiteX131" fmla="*/ 1986257 w 2976252"/>
              <a:gd name="connsiteY131" fmla="*/ 2875709 h 2976251"/>
              <a:gd name="connsiteX132" fmla="*/ 1981961 w 2976252"/>
              <a:gd name="connsiteY132" fmla="*/ 2884819 h 2976251"/>
              <a:gd name="connsiteX133" fmla="*/ 941151 w 2976252"/>
              <a:gd name="connsiteY133" fmla="*/ 2864868 h 2976251"/>
              <a:gd name="connsiteX134" fmla="*/ 937211 w 2976252"/>
              <a:gd name="connsiteY134" fmla="*/ 2855602 h 2976251"/>
              <a:gd name="connsiteX135" fmla="*/ 936779 w 2976252"/>
              <a:gd name="connsiteY135" fmla="*/ 2855427 h 2976251"/>
              <a:gd name="connsiteX136" fmla="*/ 927508 w 2976252"/>
              <a:gd name="connsiteY136" fmla="*/ 2859366 h 2976251"/>
              <a:gd name="connsiteX137" fmla="*/ 931448 w 2976252"/>
              <a:gd name="connsiteY137" fmla="*/ 2868632 h 2976251"/>
              <a:gd name="connsiteX138" fmla="*/ 931885 w 2976252"/>
              <a:gd name="connsiteY138" fmla="*/ 2868808 h 2976251"/>
              <a:gd name="connsiteX139" fmla="*/ 941151 w 2976252"/>
              <a:gd name="connsiteY139" fmla="*/ 2864868 h 2976251"/>
              <a:gd name="connsiteX140" fmla="*/ 2035102 w 2976252"/>
              <a:gd name="connsiteY140" fmla="*/ 2864868 h 2976251"/>
              <a:gd name="connsiteX141" fmla="*/ 2044367 w 2976252"/>
              <a:gd name="connsiteY141" fmla="*/ 2868808 h 2976251"/>
              <a:gd name="connsiteX142" fmla="*/ 2044804 w 2976252"/>
              <a:gd name="connsiteY142" fmla="*/ 2868632 h 2976251"/>
              <a:gd name="connsiteX143" fmla="*/ 2048744 w 2976252"/>
              <a:gd name="connsiteY143" fmla="*/ 2859366 h 2976251"/>
              <a:gd name="connsiteX144" fmla="*/ 2039473 w 2976252"/>
              <a:gd name="connsiteY144" fmla="*/ 2855427 h 2976251"/>
              <a:gd name="connsiteX145" fmla="*/ 2039041 w 2976252"/>
              <a:gd name="connsiteY145" fmla="*/ 2855602 h 2976251"/>
              <a:gd name="connsiteX146" fmla="*/ 2035102 w 2976252"/>
              <a:gd name="connsiteY146" fmla="*/ 2864868 h 2976251"/>
              <a:gd name="connsiteX147" fmla="*/ 888836 w 2976252"/>
              <a:gd name="connsiteY147" fmla="*/ 2842890 h 2976251"/>
              <a:gd name="connsiteX148" fmla="*/ 885257 w 2976252"/>
              <a:gd name="connsiteY148" fmla="*/ 2833477 h 2976251"/>
              <a:gd name="connsiteX149" fmla="*/ 884830 w 2976252"/>
              <a:gd name="connsiteY149" fmla="*/ 2833287 h 2976251"/>
              <a:gd name="connsiteX150" fmla="*/ 875417 w 2976252"/>
              <a:gd name="connsiteY150" fmla="*/ 2836862 h 2976251"/>
              <a:gd name="connsiteX151" fmla="*/ 878996 w 2976252"/>
              <a:gd name="connsiteY151" fmla="*/ 2846275 h 2976251"/>
              <a:gd name="connsiteX152" fmla="*/ 879428 w 2976252"/>
              <a:gd name="connsiteY152" fmla="*/ 2846469 h 2976251"/>
              <a:gd name="connsiteX153" fmla="*/ 888836 w 2976252"/>
              <a:gd name="connsiteY153" fmla="*/ 2842890 h 2976251"/>
              <a:gd name="connsiteX154" fmla="*/ 2087416 w 2976252"/>
              <a:gd name="connsiteY154" fmla="*/ 2842890 h 2976251"/>
              <a:gd name="connsiteX155" fmla="*/ 2096824 w 2976252"/>
              <a:gd name="connsiteY155" fmla="*/ 2846469 h 2976251"/>
              <a:gd name="connsiteX156" fmla="*/ 2097256 w 2976252"/>
              <a:gd name="connsiteY156" fmla="*/ 2846275 h 2976251"/>
              <a:gd name="connsiteX157" fmla="*/ 2100835 w 2976252"/>
              <a:gd name="connsiteY157" fmla="*/ 2836862 h 2976251"/>
              <a:gd name="connsiteX158" fmla="*/ 2091422 w 2976252"/>
              <a:gd name="connsiteY158" fmla="*/ 2833287 h 2976251"/>
              <a:gd name="connsiteX159" fmla="*/ 2090995 w 2976252"/>
              <a:gd name="connsiteY159" fmla="*/ 2833477 h 2976251"/>
              <a:gd name="connsiteX160" fmla="*/ 2087416 w 2976252"/>
              <a:gd name="connsiteY160" fmla="*/ 2842890 h 2976251"/>
              <a:gd name="connsiteX161" fmla="*/ 837419 w 2976252"/>
              <a:gd name="connsiteY161" fmla="*/ 2818914 h 2976251"/>
              <a:gd name="connsiteX162" fmla="*/ 834205 w 2976252"/>
              <a:gd name="connsiteY162" fmla="*/ 2809373 h 2976251"/>
              <a:gd name="connsiteX163" fmla="*/ 833787 w 2976252"/>
              <a:gd name="connsiteY163" fmla="*/ 2809164 h 2976251"/>
              <a:gd name="connsiteX164" fmla="*/ 824242 w 2976252"/>
              <a:gd name="connsiteY164" fmla="*/ 2812378 h 2976251"/>
              <a:gd name="connsiteX165" fmla="*/ 827455 w 2976252"/>
              <a:gd name="connsiteY165" fmla="*/ 2821923 h 2976251"/>
              <a:gd name="connsiteX166" fmla="*/ 827878 w 2976252"/>
              <a:gd name="connsiteY166" fmla="*/ 2822132 h 2976251"/>
              <a:gd name="connsiteX167" fmla="*/ 837419 w 2976252"/>
              <a:gd name="connsiteY167" fmla="*/ 2818914 h 2976251"/>
              <a:gd name="connsiteX168" fmla="*/ 2138834 w 2976252"/>
              <a:gd name="connsiteY168" fmla="*/ 2818914 h 2976251"/>
              <a:gd name="connsiteX169" fmla="*/ 2148375 w 2976252"/>
              <a:gd name="connsiteY169" fmla="*/ 2822132 h 2976251"/>
              <a:gd name="connsiteX170" fmla="*/ 2148797 w 2976252"/>
              <a:gd name="connsiteY170" fmla="*/ 2821919 h 2976251"/>
              <a:gd name="connsiteX171" fmla="*/ 2152011 w 2976252"/>
              <a:gd name="connsiteY171" fmla="*/ 2812378 h 2976251"/>
              <a:gd name="connsiteX172" fmla="*/ 2142465 w 2976252"/>
              <a:gd name="connsiteY172" fmla="*/ 2809164 h 2976251"/>
              <a:gd name="connsiteX173" fmla="*/ 2142047 w 2976252"/>
              <a:gd name="connsiteY173" fmla="*/ 2809373 h 2976251"/>
              <a:gd name="connsiteX174" fmla="*/ 2138834 w 2976252"/>
              <a:gd name="connsiteY174" fmla="*/ 2818914 h 2976251"/>
              <a:gd name="connsiteX175" fmla="*/ 786965 w 2976252"/>
              <a:gd name="connsiteY175" fmla="*/ 2792987 h 2976251"/>
              <a:gd name="connsiteX176" fmla="*/ 784121 w 2976252"/>
              <a:gd name="connsiteY176" fmla="*/ 2783327 h 2976251"/>
              <a:gd name="connsiteX177" fmla="*/ 783708 w 2976252"/>
              <a:gd name="connsiteY177" fmla="*/ 2783104 h 2976251"/>
              <a:gd name="connsiteX178" fmla="*/ 774049 w 2976252"/>
              <a:gd name="connsiteY178" fmla="*/ 2785947 h 2976251"/>
              <a:gd name="connsiteX179" fmla="*/ 776892 w 2976252"/>
              <a:gd name="connsiteY179" fmla="*/ 2795607 h 2976251"/>
              <a:gd name="connsiteX180" fmla="*/ 777310 w 2976252"/>
              <a:gd name="connsiteY180" fmla="*/ 2795830 h 2976251"/>
              <a:gd name="connsiteX181" fmla="*/ 786965 w 2976252"/>
              <a:gd name="connsiteY181" fmla="*/ 2792987 h 2976251"/>
              <a:gd name="connsiteX182" fmla="*/ 2189288 w 2976252"/>
              <a:gd name="connsiteY182" fmla="*/ 2792982 h 2976251"/>
              <a:gd name="connsiteX183" fmla="*/ 2198947 w 2976252"/>
              <a:gd name="connsiteY183" fmla="*/ 2795830 h 2976251"/>
              <a:gd name="connsiteX184" fmla="*/ 2199360 w 2976252"/>
              <a:gd name="connsiteY184" fmla="*/ 2795607 h 2976251"/>
              <a:gd name="connsiteX185" fmla="*/ 2202204 w 2976252"/>
              <a:gd name="connsiteY185" fmla="*/ 2785947 h 2976251"/>
              <a:gd name="connsiteX186" fmla="*/ 2192544 w 2976252"/>
              <a:gd name="connsiteY186" fmla="*/ 2783104 h 2976251"/>
              <a:gd name="connsiteX187" fmla="*/ 2192131 w 2976252"/>
              <a:gd name="connsiteY187" fmla="*/ 2783327 h 2976251"/>
              <a:gd name="connsiteX188" fmla="*/ 2189288 w 2976252"/>
              <a:gd name="connsiteY188" fmla="*/ 2792982 h 2976251"/>
              <a:gd name="connsiteX189" fmla="*/ 737522 w 2976252"/>
              <a:gd name="connsiteY189" fmla="*/ 2765123 h 2976251"/>
              <a:gd name="connsiteX190" fmla="*/ 735044 w 2976252"/>
              <a:gd name="connsiteY190" fmla="*/ 2755359 h 2976251"/>
              <a:gd name="connsiteX191" fmla="*/ 734645 w 2976252"/>
              <a:gd name="connsiteY191" fmla="*/ 2755121 h 2976251"/>
              <a:gd name="connsiteX192" fmla="*/ 724881 w 2976252"/>
              <a:gd name="connsiteY192" fmla="*/ 2757595 h 2976251"/>
              <a:gd name="connsiteX193" fmla="*/ 727354 w 2976252"/>
              <a:gd name="connsiteY193" fmla="*/ 2767354 h 2976251"/>
              <a:gd name="connsiteX194" fmla="*/ 727758 w 2976252"/>
              <a:gd name="connsiteY194" fmla="*/ 2767596 h 2976251"/>
              <a:gd name="connsiteX195" fmla="*/ 737522 w 2976252"/>
              <a:gd name="connsiteY195" fmla="*/ 2765123 h 2976251"/>
              <a:gd name="connsiteX196" fmla="*/ 2238735 w 2976252"/>
              <a:gd name="connsiteY196" fmla="*/ 2765123 h 2976251"/>
              <a:gd name="connsiteX197" fmla="*/ 2248495 w 2976252"/>
              <a:gd name="connsiteY197" fmla="*/ 2767596 h 2976251"/>
              <a:gd name="connsiteX198" fmla="*/ 2248898 w 2976252"/>
              <a:gd name="connsiteY198" fmla="*/ 2767354 h 2976251"/>
              <a:gd name="connsiteX199" fmla="*/ 2251371 w 2976252"/>
              <a:gd name="connsiteY199" fmla="*/ 2757595 h 2976251"/>
              <a:gd name="connsiteX200" fmla="*/ 2241607 w 2976252"/>
              <a:gd name="connsiteY200" fmla="*/ 2755121 h 2976251"/>
              <a:gd name="connsiteX201" fmla="*/ 2241208 w 2976252"/>
              <a:gd name="connsiteY201" fmla="*/ 2755359 h 2976251"/>
              <a:gd name="connsiteX202" fmla="*/ 2238735 w 2976252"/>
              <a:gd name="connsiteY202" fmla="*/ 2765123 h 2976251"/>
              <a:gd name="connsiteX203" fmla="*/ 689185 w 2976252"/>
              <a:gd name="connsiteY203" fmla="*/ 2735389 h 2976251"/>
              <a:gd name="connsiteX204" fmla="*/ 687087 w 2976252"/>
              <a:gd name="connsiteY204" fmla="*/ 2725539 h 2976251"/>
              <a:gd name="connsiteX205" fmla="*/ 686693 w 2976252"/>
              <a:gd name="connsiteY205" fmla="*/ 2725283 h 2976251"/>
              <a:gd name="connsiteX206" fmla="*/ 676843 w 2976252"/>
              <a:gd name="connsiteY206" fmla="*/ 2727381 h 2976251"/>
              <a:gd name="connsiteX207" fmla="*/ 678942 w 2976252"/>
              <a:gd name="connsiteY207" fmla="*/ 2737231 h 2976251"/>
              <a:gd name="connsiteX208" fmla="*/ 679336 w 2976252"/>
              <a:gd name="connsiteY208" fmla="*/ 2737487 h 2976251"/>
              <a:gd name="connsiteX209" fmla="*/ 689185 w 2976252"/>
              <a:gd name="connsiteY209" fmla="*/ 2735389 h 2976251"/>
              <a:gd name="connsiteX210" fmla="*/ 2287067 w 2976252"/>
              <a:gd name="connsiteY210" fmla="*/ 2735384 h 2976251"/>
              <a:gd name="connsiteX211" fmla="*/ 2296917 w 2976252"/>
              <a:gd name="connsiteY211" fmla="*/ 2737487 h 2976251"/>
              <a:gd name="connsiteX212" fmla="*/ 2297311 w 2976252"/>
              <a:gd name="connsiteY212" fmla="*/ 2737231 h 2976251"/>
              <a:gd name="connsiteX213" fmla="*/ 2299409 w 2976252"/>
              <a:gd name="connsiteY213" fmla="*/ 2727381 h 2976251"/>
              <a:gd name="connsiteX214" fmla="*/ 2289559 w 2976252"/>
              <a:gd name="connsiteY214" fmla="*/ 2725283 h 2976251"/>
              <a:gd name="connsiteX215" fmla="*/ 2289165 w 2976252"/>
              <a:gd name="connsiteY215" fmla="*/ 2725539 h 2976251"/>
              <a:gd name="connsiteX216" fmla="*/ 2287067 w 2976252"/>
              <a:gd name="connsiteY216" fmla="*/ 2735384 h 2976251"/>
              <a:gd name="connsiteX217" fmla="*/ 642030 w 2976252"/>
              <a:gd name="connsiteY217" fmla="*/ 2703828 h 2976251"/>
              <a:gd name="connsiteX218" fmla="*/ 640307 w 2976252"/>
              <a:gd name="connsiteY218" fmla="*/ 2693907 h 2976251"/>
              <a:gd name="connsiteX219" fmla="*/ 639927 w 2976252"/>
              <a:gd name="connsiteY219" fmla="*/ 2693636 h 2976251"/>
              <a:gd name="connsiteX220" fmla="*/ 630007 w 2976252"/>
              <a:gd name="connsiteY220" fmla="*/ 2695354 h 2976251"/>
              <a:gd name="connsiteX221" fmla="*/ 631720 w 2976252"/>
              <a:gd name="connsiteY221" fmla="*/ 2705280 h 2976251"/>
              <a:gd name="connsiteX222" fmla="*/ 632109 w 2976252"/>
              <a:gd name="connsiteY222" fmla="*/ 2705551 h 2976251"/>
              <a:gd name="connsiteX223" fmla="*/ 642030 w 2976252"/>
              <a:gd name="connsiteY223" fmla="*/ 2703828 h 2976251"/>
              <a:gd name="connsiteX224" fmla="*/ 2334222 w 2976252"/>
              <a:gd name="connsiteY224" fmla="*/ 2703828 h 2976251"/>
              <a:gd name="connsiteX225" fmla="*/ 2344148 w 2976252"/>
              <a:gd name="connsiteY225" fmla="*/ 2705551 h 2976251"/>
              <a:gd name="connsiteX226" fmla="*/ 2344532 w 2976252"/>
              <a:gd name="connsiteY226" fmla="*/ 2705275 h 2976251"/>
              <a:gd name="connsiteX227" fmla="*/ 2346250 w 2976252"/>
              <a:gd name="connsiteY227" fmla="*/ 2695354 h 2976251"/>
              <a:gd name="connsiteX228" fmla="*/ 2336325 w 2976252"/>
              <a:gd name="connsiteY228" fmla="*/ 2693636 h 2976251"/>
              <a:gd name="connsiteX229" fmla="*/ 2335945 w 2976252"/>
              <a:gd name="connsiteY229" fmla="*/ 2693907 h 2976251"/>
              <a:gd name="connsiteX230" fmla="*/ 2334222 w 2976252"/>
              <a:gd name="connsiteY230" fmla="*/ 2703828 h 2976251"/>
              <a:gd name="connsiteX231" fmla="*/ 596114 w 2976252"/>
              <a:gd name="connsiteY231" fmla="*/ 2670495 h 2976251"/>
              <a:gd name="connsiteX232" fmla="*/ 594776 w 2976252"/>
              <a:gd name="connsiteY232" fmla="*/ 2660513 h 2976251"/>
              <a:gd name="connsiteX233" fmla="*/ 594406 w 2976252"/>
              <a:gd name="connsiteY233" fmla="*/ 2660228 h 2976251"/>
              <a:gd name="connsiteX234" fmla="*/ 584423 w 2976252"/>
              <a:gd name="connsiteY234" fmla="*/ 2661567 h 2976251"/>
              <a:gd name="connsiteX235" fmla="*/ 585762 w 2976252"/>
              <a:gd name="connsiteY235" fmla="*/ 2671549 h 2976251"/>
              <a:gd name="connsiteX236" fmla="*/ 586137 w 2976252"/>
              <a:gd name="connsiteY236" fmla="*/ 2671834 h 2976251"/>
              <a:gd name="connsiteX237" fmla="*/ 596114 w 2976252"/>
              <a:gd name="connsiteY237" fmla="*/ 2670495 h 2976251"/>
              <a:gd name="connsiteX238" fmla="*/ 2380138 w 2976252"/>
              <a:gd name="connsiteY238" fmla="*/ 2670495 h 2976251"/>
              <a:gd name="connsiteX239" fmla="*/ 2390116 w 2976252"/>
              <a:gd name="connsiteY239" fmla="*/ 2671834 h 2976251"/>
              <a:gd name="connsiteX240" fmla="*/ 2390491 w 2976252"/>
              <a:gd name="connsiteY240" fmla="*/ 2671549 h 2976251"/>
              <a:gd name="connsiteX241" fmla="*/ 2391829 w 2976252"/>
              <a:gd name="connsiteY241" fmla="*/ 2661567 h 2976251"/>
              <a:gd name="connsiteX242" fmla="*/ 2381847 w 2976252"/>
              <a:gd name="connsiteY242" fmla="*/ 2660228 h 2976251"/>
              <a:gd name="connsiteX243" fmla="*/ 2381477 w 2976252"/>
              <a:gd name="connsiteY243" fmla="*/ 2660513 h 2976251"/>
              <a:gd name="connsiteX244" fmla="*/ 2380138 w 2976252"/>
              <a:gd name="connsiteY244" fmla="*/ 2670495 h 2976251"/>
              <a:gd name="connsiteX245" fmla="*/ 551509 w 2976252"/>
              <a:gd name="connsiteY245" fmla="*/ 2635431 h 2976251"/>
              <a:gd name="connsiteX246" fmla="*/ 550550 w 2976252"/>
              <a:gd name="connsiteY246" fmla="*/ 2625405 h 2976251"/>
              <a:gd name="connsiteX247" fmla="*/ 550189 w 2976252"/>
              <a:gd name="connsiteY247" fmla="*/ 2625111 h 2976251"/>
              <a:gd name="connsiteX248" fmla="*/ 540164 w 2976252"/>
              <a:gd name="connsiteY248" fmla="*/ 2626065 h 2976251"/>
              <a:gd name="connsiteX249" fmla="*/ 541118 w 2976252"/>
              <a:gd name="connsiteY249" fmla="*/ 2636090 h 2976251"/>
              <a:gd name="connsiteX250" fmla="*/ 541483 w 2976252"/>
              <a:gd name="connsiteY250" fmla="*/ 2636389 h 2976251"/>
              <a:gd name="connsiteX251" fmla="*/ 551509 w 2976252"/>
              <a:gd name="connsiteY251" fmla="*/ 2635431 h 2976251"/>
              <a:gd name="connsiteX252" fmla="*/ 2424744 w 2976252"/>
              <a:gd name="connsiteY252" fmla="*/ 2635431 h 2976251"/>
              <a:gd name="connsiteX253" fmla="*/ 2434769 w 2976252"/>
              <a:gd name="connsiteY253" fmla="*/ 2636389 h 2976251"/>
              <a:gd name="connsiteX254" fmla="*/ 2435135 w 2976252"/>
              <a:gd name="connsiteY254" fmla="*/ 2636090 h 2976251"/>
              <a:gd name="connsiteX255" fmla="*/ 2436089 w 2976252"/>
              <a:gd name="connsiteY255" fmla="*/ 2626065 h 2976251"/>
              <a:gd name="connsiteX256" fmla="*/ 2426063 w 2976252"/>
              <a:gd name="connsiteY256" fmla="*/ 2625111 h 2976251"/>
              <a:gd name="connsiteX257" fmla="*/ 2425703 w 2976252"/>
              <a:gd name="connsiteY257" fmla="*/ 2625405 h 2976251"/>
              <a:gd name="connsiteX258" fmla="*/ 2424744 w 2976252"/>
              <a:gd name="connsiteY258" fmla="*/ 2635431 h 2976251"/>
              <a:gd name="connsiteX259" fmla="*/ 508260 w 2976252"/>
              <a:gd name="connsiteY259" fmla="*/ 2598686 h 2976251"/>
              <a:gd name="connsiteX260" fmla="*/ 507686 w 2976252"/>
              <a:gd name="connsiteY260" fmla="*/ 2588632 h 2976251"/>
              <a:gd name="connsiteX261" fmla="*/ 507335 w 2976252"/>
              <a:gd name="connsiteY261" fmla="*/ 2588323 h 2976251"/>
              <a:gd name="connsiteX262" fmla="*/ 497281 w 2976252"/>
              <a:gd name="connsiteY262" fmla="*/ 2588898 h 2976251"/>
              <a:gd name="connsiteX263" fmla="*/ 497855 w 2976252"/>
              <a:gd name="connsiteY263" fmla="*/ 2598951 h 2976251"/>
              <a:gd name="connsiteX264" fmla="*/ 498207 w 2976252"/>
              <a:gd name="connsiteY264" fmla="*/ 2599265 h 2976251"/>
              <a:gd name="connsiteX265" fmla="*/ 508260 w 2976252"/>
              <a:gd name="connsiteY265" fmla="*/ 2598686 h 2976251"/>
              <a:gd name="connsiteX266" fmla="*/ 2467992 w 2976252"/>
              <a:gd name="connsiteY266" fmla="*/ 2598686 h 2976251"/>
              <a:gd name="connsiteX267" fmla="*/ 2478046 w 2976252"/>
              <a:gd name="connsiteY267" fmla="*/ 2599265 h 2976251"/>
              <a:gd name="connsiteX268" fmla="*/ 2478397 w 2976252"/>
              <a:gd name="connsiteY268" fmla="*/ 2598947 h 2976251"/>
              <a:gd name="connsiteX269" fmla="*/ 2478971 w 2976252"/>
              <a:gd name="connsiteY269" fmla="*/ 2588898 h 2976251"/>
              <a:gd name="connsiteX270" fmla="*/ 2468917 w 2976252"/>
              <a:gd name="connsiteY270" fmla="*/ 2588323 h 2976251"/>
              <a:gd name="connsiteX271" fmla="*/ 2468571 w 2976252"/>
              <a:gd name="connsiteY271" fmla="*/ 2588632 h 2976251"/>
              <a:gd name="connsiteX272" fmla="*/ 2467992 w 2976252"/>
              <a:gd name="connsiteY272" fmla="*/ 2598686 h 2976251"/>
              <a:gd name="connsiteX273" fmla="*/ 466450 w 2976252"/>
              <a:gd name="connsiteY273" fmla="*/ 2560327 h 2976251"/>
              <a:gd name="connsiteX274" fmla="*/ 466256 w 2976252"/>
              <a:gd name="connsiteY274" fmla="*/ 2550259 h 2976251"/>
              <a:gd name="connsiteX275" fmla="*/ 465919 w 2976252"/>
              <a:gd name="connsiteY275" fmla="*/ 2549936 h 2976251"/>
              <a:gd name="connsiteX276" fmla="*/ 455851 w 2976252"/>
              <a:gd name="connsiteY276" fmla="*/ 2550126 h 2976251"/>
              <a:gd name="connsiteX277" fmla="*/ 456041 w 2976252"/>
              <a:gd name="connsiteY277" fmla="*/ 2560194 h 2976251"/>
              <a:gd name="connsiteX278" fmla="*/ 456382 w 2976252"/>
              <a:gd name="connsiteY278" fmla="*/ 2560517 h 2976251"/>
              <a:gd name="connsiteX279" fmla="*/ 466450 w 2976252"/>
              <a:gd name="connsiteY279" fmla="*/ 2560327 h 2976251"/>
              <a:gd name="connsiteX280" fmla="*/ 2509807 w 2976252"/>
              <a:gd name="connsiteY280" fmla="*/ 2560327 h 2976251"/>
              <a:gd name="connsiteX281" fmla="*/ 2519870 w 2976252"/>
              <a:gd name="connsiteY281" fmla="*/ 2560517 h 2976251"/>
              <a:gd name="connsiteX282" fmla="*/ 2520212 w 2976252"/>
              <a:gd name="connsiteY282" fmla="*/ 2560189 h 2976251"/>
              <a:gd name="connsiteX283" fmla="*/ 2520401 w 2976252"/>
              <a:gd name="connsiteY283" fmla="*/ 2550126 h 2976251"/>
              <a:gd name="connsiteX284" fmla="*/ 2510334 w 2976252"/>
              <a:gd name="connsiteY284" fmla="*/ 2549931 h 2976251"/>
              <a:gd name="connsiteX285" fmla="*/ 2509997 w 2976252"/>
              <a:gd name="connsiteY285" fmla="*/ 2550259 h 2976251"/>
              <a:gd name="connsiteX286" fmla="*/ 2509807 w 2976252"/>
              <a:gd name="connsiteY286" fmla="*/ 2560327 h 2976251"/>
              <a:gd name="connsiteX287" fmla="*/ 426126 w 2976252"/>
              <a:gd name="connsiteY287" fmla="*/ 2520401 h 2976251"/>
              <a:gd name="connsiteX288" fmla="*/ 426321 w 2976252"/>
              <a:gd name="connsiteY288" fmla="*/ 2510333 h 2976251"/>
              <a:gd name="connsiteX289" fmla="*/ 425993 w 2976252"/>
              <a:gd name="connsiteY289" fmla="*/ 2509996 h 2976251"/>
              <a:gd name="connsiteX290" fmla="*/ 415925 w 2976252"/>
              <a:gd name="connsiteY290" fmla="*/ 2509806 h 2976251"/>
              <a:gd name="connsiteX291" fmla="*/ 415735 w 2976252"/>
              <a:gd name="connsiteY291" fmla="*/ 2519869 h 2976251"/>
              <a:gd name="connsiteX292" fmla="*/ 416063 w 2976252"/>
              <a:gd name="connsiteY292" fmla="*/ 2520211 h 2976251"/>
              <a:gd name="connsiteX293" fmla="*/ 426126 w 2976252"/>
              <a:gd name="connsiteY293" fmla="*/ 2520401 h 2976251"/>
              <a:gd name="connsiteX294" fmla="*/ 2550126 w 2976252"/>
              <a:gd name="connsiteY294" fmla="*/ 2520401 h 2976251"/>
              <a:gd name="connsiteX295" fmla="*/ 2560194 w 2976252"/>
              <a:gd name="connsiteY295" fmla="*/ 2520211 h 2976251"/>
              <a:gd name="connsiteX296" fmla="*/ 2560517 w 2976252"/>
              <a:gd name="connsiteY296" fmla="*/ 2519869 h 2976251"/>
              <a:gd name="connsiteX297" fmla="*/ 2560327 w 2976252"/>
              <a:gd name="connsiteY297" fmla="*/ 2509802 h 2976251"/>
              <a:gd name="connsiteX298" fmla="*/ 2550259 w 2976252"/>
              <a:gd name="connsiteY298" fmla="*/ 2509996 h 2976251"/>
              <a:gd name="connsiteX299" fmla="*/ 2549936 w 2976252"/>
              <a:gd name="connsiteY299" fmla="*/ 2510333 h 2976251"/>
              <a:gd name="connsiteX300" fmla="*/ 2550126 w 2976252"/>
              <a:gd name="connsiteY300" fmla="*/ 2520401 h 2976251"/>
              <a:gd name="connsiteX301" fmla="*/ 387354 w 2976252"/>
              <a:gd name="connsiteY301" fmla="*/ 2478971 h 2976251"/>
              <a:gd name="connsiteX302" fmla="*/ 387929 w 2976252"/>
              <a:gd name="connsiteY302" fmla="*/ 2468917 h 2976251"/>
              <a:gd name="connsiteX303" fmla="*/ 387620 w 2976252"/>
              <a:gd name="connsiteY303" fmla="*/ 2468571 h 2976251"/>
              <a:gd name="connsiteX304" fmla="*/ 377566 w 2976252"/>
              <a:gd name="connsiteY304" fmla="*/ 2467992 h 2976251"/>
              <a:gd name="connsiteX305" fmla="*/ 376987 w 2976252"/>
              <a:gd name="connsiteY305" fmla="*/ 2478045 h 2976251"/>
              <a:gd name="connsiteX306" fmla="*/ 377305 w 2976252"/>
              <a:gd name="connsiteY306" fmla="*/ 2478397 h 2976251"/>
              <a:gd name="connsiteX307" fmla="*/ 387354 w 2976252"/>
              <a:gd name="connsiteY307" fmla="*/ 2478971 h 2976251"/>
              <a:gd name="connsiteX308" fmla="*/ 2588898 w 2976252"/>
              <a:gd name="connsiteY308" fmla="*/ 2478971 h 2976251"/>
              <a:gd name="connsiteX309" fmla="*/ 2598952 w 2976252"/>
              <a:gd name="connsiteY309" fmla="*/ 2478397 h 2976251"/>
              <a:gd name="connsiteX310" fmla="*/ 2599265 w 2976252"/>
              <a:gd name="connsiteY310" fmla="*/ 2478045 h 2976251"/>
              <a:gd name="connsiteX311" fmla="*/ 2598686 w 2976252"/>
              <a:gd name="connsiteY311" fmla="*/ 2467992 h 2976251"/>
              <a:gd name="connsiteX312" fmla="*/ 2588632 w 2976252"/>
              <a:gd name="connsiteY312" fmla="*/ 2468566 h 2976251"/>
              <a:gd name="connsiteX313" fmla="*/ 2588324 w 2976252"/>
              <a:gd name="connsiteY313" fmla="*/ 2468917 h 2976251"/>
              <a:gd name="connsiteX314" fmla="*/ 2588898 w 2976252"/>
              <a:gd name="connsiteY314" fmla="*/ 2478971 h 2976251"/>
              <a:gd name="connsiteX315" fmla="*/ 350187 w 2976252"/>
              <a:gd name="connsiteY315" fmla="*/ 2436088 h 2976251"/>
              <a:gd name="connsiteX316" fmla="*/ 351141 w 2976252"/>
              <a:gd name="connsiteY316" fmla="*/ 2426063 h 2976251"/>
              <a:gd name="connsiteX317" fmla="*/ 350847 w 2976252"/>
              <a:gd name="connsiteY317" fmla="*/ 2425702 h 2976251"/>
              <a:gd name="connsiteX318" fmla="*/ 340821 w 2976252"/>
              <a:gd name="connsiteY318" fmla="*/ 2424743 h 2976251"/>
              <a:gd name="connsiteX319" fmla="*/ 339862 w 2976252"/>
              <a:gd name="connsiteY319" fmla="*/ 2434769 h 2976251"/>
              <a:gd name="connsiteX320" fmla="*/ 340161 w 2976252"/>
              <a:gd name="connsiteY320" fmla="*/ 2435134 h 2976251"/>
              <a:gd name="connsiteX321" fmla="*/ 350187 w 2976252"/>
              <a:gd name="connsiteY321" fmla="*/ 2436088 h 2976251"/>
              <a:gd name="connsiteX322" fmla="*/ 2626066 w 2976252"/>
              <a:gd name="connsiteY322" fmla="*/ 2436088 h 2976251"/>
              <a:gd name="connsiteX323" fmla="*/ 2636091 w 2976252"/>
              <a:gd name="connsiteY323" fmla="*/ 2435134 h 2976251"/>
              <a:gd name="connsiteX324" fmla="*/ 2636390 w 2976252"/>
              <a:gd name="connsiteY324" fmla="*/ 2434769 h 2976251"/>
              <a:gd name="connsiteX325" fmla="*/ 2635431 w 2976252"/>
              <a:gd name="connsiteY325" fmla="*/ 2424743 h 2976251"/>
              <a:gd name="connsiteX326" fmla="*/ 2625406 w 2976252"/>
              <a:gd name="connsiteY326" fmla="*/ 2425702 h 2976251"/>
              <a:gd name="connsiteX327" fmla="*/ 2625111 w 2976252"/>
              <a:gd name="connsiteY327" fmla="*/ 2426063 h 2976251"/>
              <a:gd name="connsiteX328" fmla="*/ 2626066 w 2976252"/>
              <a:gd name="connsiteY328" fmla="*/ 2436088 h 2976251"/>
              <a:gd name="connsiteX329" fmla="*/ 314685 w 2976252"/>
              <a:gd name="connsiteY329" fmla="*/ 2391829 h 2976251"/>
              <a:gd name="connsiteX330" fmla="*/ 316024 w 2976252"/>
              <a:gd name="connsiteY330" fmla="*/ 2381847 h 2976251"/>
              <a:gd name="connsiteX331" fmla="*/ 315739 w 2976252"/>
              <a:gd name="connsiteY331" fmla="*/ 2381476 h 2976251"/>
              <a:gd name="connsiteX332" fmla="*/ 305757 w 2976252"/>
              <a:gd name="connsiteY332" fmla="*/ 2380138 h 2976251"/>
              <a:gd name="connsiteX333" fmla="*/ 304418 w 2976252"/>
              <a:gd name="connsiteY333" fmla="*/ 2390115 h 2976251"/>
              <a:gd name="connsiteX334" fmla="*/ 304703 w 2976252"/>
              <a:gd name="connsiteY334" fmla="*/ 2390490 h 2976251"/>
              <a:gd name="connsiteX335" fmla="*/ 314685 w 2976252"/>
              <a:gd name="connsiteY335" fmla="*/ 2391829 h 2976251"/>
              <a:gd name="connsiteX336" fmla="*/ 2661567 w 2976252"/>
              <a:gd name="connsiteY336" fmla="*/ 2391829 h 2976251"/>
              <a:gd name="connsiteX337" fmla="*/ 2671550 w 2976252"/>
              <a:gd name="connsiteY337" fmla="*/ 2390490 h 2976251"/>
              <a:gd name="connsiteX338" fmla="*/ 2671834 w 2976252"/>
              <a:gd name="connsiteY338" fmla="*/ 2390115 h 2976251"/>
              <a:gd name="connsiteX339" fmla="*/ 2670496 w 2976252"/>
              <a:gd name="connsiteY339" fmla="*/ 2380138 h 2976251"/>
              <a:gd name="connsiteX340" fmla="*/ 2660513 w 2976252"/>
              <a:gd name="connsiteY340" fmla="*/ 2381476 h 2976251"/>
              <a:gd name="connsiteX341" fmla="*/ 2660228 w 2976252"/>
              <a:gd name="connsiteY341" fmla="*/ 2381847 h 2976251"/>
              <a:gd name="connsiteX342" fmla="*/ 2661567 w 2976252"/>
              <a:gd name="connsiteY342" fmla="*/ 2391829 h 2976251"/>
              <a:gd name="connsiteX343" fmla="*/ 280897 w 2976252"/>
              <a:gd name="connsiteY343" fmla="*/ 2346250 h 2976251"/>
              <a:gd name="connsiteX344" fmla="*/ 282616 w 2976252"/>
              <a:gd name="connsiteY344" fmla="*/ 2336324 h 2976251"/>
              <a:gd name="connsiteX345" fmla="*/ 282345 w 2976252"/>
              <a:gd name="connsiteY345" fmla="*/ 2335945 h 2976251"/>
              <a:gd name="connsiteX346" fmla="*/ 272423 w 2976252"/>
              <a:gd name="connsiteY346" fmla="*/ 2334222 h 2976251"/>
              <a:gd name="connsiteX347" fmla="*/ 270703 w 2976252"/>
              <a:gd name="connsiteY347" fmla="*/ 2344147 h 2976251"/>
              <a:gd name="connsiteX348" fmla="*/ 270975 w 2976252"/>
              <a:gd name="connsiteY348" fmla="*/ 2344532 h 2976251"/>
              <a:gd name="connsiteX349" fmla="*/ 280897 w 2976252"/>
              <a:gd name="connsiteY349" fmla="*/ 2346250 h 2976251"/>
              <a:gd name="connsiteX350" fmla="*/ 2695355 w 2976252"/>
              <a:gd name="connsiteY350" fmla="*/ 2346245 h 2976251"/>
              <a:gd name="connsiteX351" fmla="*/ 2705276 w 2976252"/>
              <a:gd name="connsiteY351" fmla="*/ 2344532 h 2976251"/>
              <a:gd name="connsiteX352" fmla="*/ 2705551 w 2976252"/>
              <a:gd name="connsiteY352" fmla="*/ 2344143 h 2976251"/>
              <a:gd name="connsiteX353" fmla="*/ 2703828 w 2976252"/>
              <a:gd name="connsiteY353" fmla="*/ 2334222 h 2976251"/>
              <a:gd name="connsiteX354" fmla="*/ 2693907 w 2976252"/>
              <a:gd name="connsiteY354" fmla="*/ 2335945 h 2976251"/>
              <a:gd name="connsiteX355" fmla="*/ 2693636 w 2976252"/>
              <a:gd name="connsiteY355" fmla="*/ 2336324 h 2976251"/>
              <a:gd name="connsiteX356" fmla="*/ 2695355 w 2976252"/>
              <a:gd name="connsiteY356" fmla="*/ 2346245 h 2976251"/>
              <a:gd name="connsiteX357" fmla="*/ 248872 w 2976252"/>
              <a:gd name="connsiteY357" fmla="*/ 2299409 h 2976251"/>
              <a:gd name="connsiteX358" fmla="*/ 250968 w 2976252"/>
              <a:gd name="connsiteY358" fmla="*/ 2289559 h 2976251"/>
              <a:gd name="connsiteX359" fmla="*/ 250713 w 2976252"/>
              <a:gd name="connsiteY359" fmla="*/ 2289165 h 2976251"/>
              <a:gd name="connsiteX360" fmla="*/ 240865 w 2976252"/>
              <a:gd name="connsiteY360" fmla="*/ 2287067 h 2976251"/>
              <a:gd name="connsiteX361" fmla="*/ 238767 w 2976252"/>
              <a:gd name="connsiteY361" fmla="*/ 2296916 h 2976251"/>
              <a:gd name="connsiteX362" fmla="*/ 239023 w 2976252"/>
              <a:gd name="connsiteY362" fmla="*/ 2297310 h 2976251"/>
              <a:gd name="connsiteX363" fmla="*/ 248872 w 2976252"/>
              <a:gd name="connsiteY363" fmla="*/ 2299409 h 2976251"/>
              <a:gd name="connsiteX364" fmla="*/ 2727382 w 2976252"/>
              <a:gd name="connsiteY364" fmla="*/ 2299409 h 2976251"/>
              <a:gd name="connsiteX365" fmla="*/ 2737231 w 2976252"/>
              <a:gd name="connsiteY365" fmla="*/ 2297310 h 2976251"/>
              <a:gd name="connsiteX366" fmla="*/ 2737488 w 2976252"/>
              <a:gd name="connsiteY366" fmla="*/ 2296916 h 2976251"/>
              <a:gd name="connsiteX367" fmla="*/ 2735389 w 2976252"/>
              <a:gd name="connsiteY367" fmla="*/ 2287067 h 2976251"/>
              <a:gd name="connsiteX368" fmla="*/ 2725540 w 2976252"/>
              <a:gd name="connsiteY368" fmla="*/ 2289165 h 2976251"/>
              <a:gd name="connsiteX369" fmla="*/ 2725284 w 2976252"/>
              <a:gd name="connsiteY369" fmla="*/ 2289559 h 2976251"/>
              <a:gd name="connsiteX370" fmla="*/ 2727382 w 2976252"/>
              <a:gd name="connsiteY370" fmla="*/ 2299409 h 2976251"/>
              <a:gd name="connsiteX371" fmla="*/ 218659 w 2976252"/>
              <a:gd name="connsiteY371" fmla="*/ 2251371 h 2976251"/>
              <a:gd name="connsiteX372" fmla="*/ 221130 w 2976252"/>
              <a:gd name="connsiteY372" fmla="*/ 2241607 h 2976251"/>
              <a:gd name="connsiteX373" fmla="*/ 220892 w 2976252"/>
              <a:gd name="connsiteY373" fmla="*/ 2241208 h 2976251"/>
              <a:gd name="connsiteX374" fmla="*/ 211131 w 2976252"/>
              <a:gd name="connsiteY374" fmla="*/ 2238735 h 2976251"/>
              <a:gd name="connsiteX375" fmla="*/ 208657 w 2976252"/>
              <a:gd name="connsiteY375" fmla="*/ 2248494 h 2976251"/>
              <a:gd name="connsiteX376" fmla="*/ 208897 w 2976252"/>
              <a:gd name="connsiteY376" fmla="*/ 2248898 h 2976251"/>
              <a:gd name="connsiteX377" fmla="*/ 218659 w 2976252"/>
              <a:gd name="connsiteY377" fmla="*/ 2251371 h 2976251"/>
              <a:gd name="connsiteX378" fmla="*/ 2757595 w 2976252"/>
              <a:gd name="connsiteY378" fmla="*/ 2251371 h 2976251"/>
              <a:gd name="connsiteX379" fmla="*/ 2767355 w 2976252"/>
              <a:gd name="connsiteY379" fmla="*/ 2248898 h 2976251"/>
              <a:gd name="connsiteX380" fmla="*/ 2767597 w 2976252"/>
              <a:gd name="connsiteY380" fmla="*/ 2248494 h 2976251"/>
              <a:gd name="connsiteX381" fmla="*/ 2765123 w 2976252"/>
              <a:gd name="connsiteY381" fmla="*/ 2238730 h 2976251"/>
              <a:gd name="connsiteX382" fmla="*/ 2755359 w 2976252"/>
              <a:gd name="connsiteY382" fmla="*/ 2241208 h 2976251"/>
              <a:gd name="connsiteX383" fmla="*/ 2755122 w 2976252"/>
              <a:gd name="connsiteY383" fmla="*/ 2241607 h 2976251"/>
              <a:gd name="connsiteX384" fmla="*/ 2757595 w 2976252"/>
              <a:gd name="connsiteY384" fmla="*/ 2251371 h 2976251"/>
              <a:gd name="connsiteX385" fmla="*/ 190306 w 2976252"/>
              <a:gd name="connsiteY385" fmla="*/ 2202203 h 2976251"/>
              <a:gd name="connsiteX386" fmla="*/ 193150 w 2976252"/>
              <a:gd name="connsiteY386" fmla="*/ 2192544 h 2976251"/>
              <a:gd name="connsiteX387" fmla="*/ 192926 w 2976252"/>
              <a:gd name="connsiteY387" fmla="*/ 2192131 h 2976251"/>
              <a:gd name="connsiteX388" fmla="*/ 183267 w 2976252"/>
              <a:gd name="connsiteY388" fmla="*/ 2189287 h 2976251"/>
              <a:gd name="connsiteX389" fmla="*/ 180421 w 2976252"/>
              <a:gd name="connsiteY389" fmla="*/ 2198947 h 2976251"/>
              <a:gd name="connsiteX390" fmla="*/ 180646 w 2976252"/>
              <a:gd name="connsiteY390" fmla="*/ 2199360 h 2976251"/>
              <a:gd name="connsiteX391" fmla="*/ 190306 w 2976252"/>
              <a:gd name="connsiteY391" fmla="*/ 2202203 h 2976251"/>
              <a:gd name="connsiteX392" fmla="*/ 2785948 w 2976252"/>
              <a:gd name="connsiteY392" fmla="*/ 2202203 h 2976251"/>
              <a:gd name="connsiteX393" fmla="*/ 2795607 w 2976252"/>
              <a:gd name="connsiteY393" fmla="*/ 2199360 h 2976251"/>
              <a:gd name="connsiteX394" fmla="*/ 2795831 w 2976252"/>
              <a:gd name="connsiteY394" fmla="*/ 2198942 h 2976251"/>
              <a:gd name="connsiteX395" fmla="*/ 2792987 w 2976252"/>
              <a:gd name="connsiteY395" fmla="*/ 2189287 h 2976251"/>
              <a:gd name="connsiteX396" fmla="*/ 2783327 w 2976252"/>
              <a:gd name="connsiteY396" fmla="*/ 2192131 h 2976251"/>
              <a:gd name="connsiteX397" fmla="*/ 2783104 w 2976252"/>
              <a:gd name="connsiteY397" fmla="*/ 2192544 h 2976251"/>
              <a:gd name="connsiteX398" fmla="*/ 2785948 w 2976252"/>
              <a:gd name="connsiteY398" fmla="*/ 2202203 h 2976251"/>
              <a:gd name="connsiteX399" fmla="*/ 163874 w 2976252"/>
              <a:gd name="connsiteY399" fmla="*/ 2152011 h 2976251"/>
              <a:gd name="connsiteX400" fmla="*/ 167087 w 2976252"/>
              <a:gd name="connsiteY400" fmla="*/ 2142465 h 2976251"/>
              <a:gd name="connsiteX401" fmla="*/ 166879 w 2976252"/>
              <a:gd name="connsiteY401" fmla="*/ 2142047 h 2976251"/>
              <a:gd name="connsiteX402" fmla="*/ 157337 w 2976252"/>
              <a:gd name="connsiteY402" fmla="*/ 2138833 h 2976251"/>
              <a:gd name="connsiteX403" fmla="*/ 154121 w 2976252"/>
              <a:gd name="connsiteY403" fmla="*/ 2148374 h 2976251"/>
              <a:gd name="connsiteX404" fmla="*/ 154331 w 2976252"/>
              <a:gd name="connsiteY404" fmla="*/ 2148797 h 2976251"/>
              <a:gd name="connsiteX405" fmla="*/ 163874 w 2976252"/>
              <a:gd name="connsiteY405" fmla="*/ 2152011 h 2976251"/>
              <a:gd name="connsiteX406" fmla="*/ 2812378 w 2976252"/>
              <a:gd name="connsiteY406" fmla="*/ 2152011 h 2976251"/>
              <a:gd name="connsiteX407" fmla="*/ 2821924 w 2976252"/>
              <a:gd name="connsiteY407" fmla="*/ 2148797 h 2976251"/>
              <a:gd name="connsiteX408" fmla="*/ 2822133 w 2976252"/>
              <a:gd name="connsiteY408" fmla="*/ 2148374 h 2976251"/>
              <a:gd name="connsiteX409" fmla="*/ 2818914 w 2976252"/>
              <a:gd name="connsiteY409" fmla="*/ 2138833 h 2976251"/>
              <a:gd name="connsiteX410" fmla="*/ 2809373 w 2976252"/>
              <a:gd name="connsiteY410" fmla="*/ 2142047 h 2976251"/>
              <a:gd name="connsiteX411" fmla="*/ 2809164 w 2976252"/>
              <a:gd name="connsiteY411" fmla="*/ 2142465 h 2976251"/>
              <a:gd name="connsiteX412" fmla="*/ 2812378 w 2976252"/>
              <a:gd name="connsiteY412" fmla="*/ 2152011 h 2976251"/>
              <a:gd name="connsiteX413" fmla="*/ 139389 w 2976252"/>
              <a:gd name="connsiteY413" fmla="*/ 2100835 h 2976251"/>
              <a:gd name="connsiteX414" fmla="*/ 142966 w 2976252"/>
              <a:gd name="connsiteY414" fmla="*/ 2091422 h 2976251"/>
              <a:gd name="connsiteX415" fmla="*/ 142775 w 2976252"/>
              <a:gd name="connsiteY415" fmla="*/ 2090995 h 2976251"/>
              <a:gd name="connsiteX416" fmla="*/ 133364 w 2976252"/>
              <a:gd name="connsiteY416" fmla="*/ 2087416 h 2976251"/>
              <a:gd name="connsiteX417" fmla="*/ 129783 w 2976252"/>
              <a:gd name="connsiteY417" fmla="*/ 2096824 h 2976251"/>
              <a:gd name="connsiteX418" fmla="*/ 129976 w 2976252"/>
              <a:gd name="connsiteY418" fmla="*/ 2097256 h 2976251"/>
              <a:gd name="connsiteX419" fmla="*/ 139389 w 2976252"/>
              <a:gd name="connsiteY419" fmla="*/ 2100835 h 2976251"/>
              <a:gd name="connsiteX420" fmla="*/ 2836862 w 2976252"/>
              <a:gd name="connsiteY420" fmla="*/ 2100835 h 2976251"/>
              <a:gd name="connsiteX421" fmla="*/ 2846275 w 2976252"/>
              <a:gd name="connsiteY421" fmla="*/ 2097256 h 2976251"/>
              <a:gd name="connsiteX422" fmla="*/ 2846470 w 2976252"/>
              <a:gd name="connsiteY422" fmla="*/ 2096824 h 2976251"/>
              <a:gd name="connsiteX423" fmla="*/ 2842891 w 2976252"/>
              <a:gd name="connsiteY423" fmla="*/ 2087416 h 2976251"/>
              <a:gd name="connsiteX424" fmla="*/ 2833478 w 2976252"/>
              <a:gd name="connsiteY424" fmla="*/ 2090995 h 2976251"/>
              <a:gd name="connsiteX425" fmla="*/ 2833288 w 2976252"/>
              <a:gd name="connsiteY425" fmla="*/ 2091422 h 2976251"/>
              <a:gd name="connsiteX426" fmla="*/ 2836862 w 2976252"/>
              <a:gd name="connsiteY426" fmla="*/ 2100835 h 2976251"/>
              <a:gd name="connsiteX427" fmla="*/ 116887 w 2976252"/>
              <a:gd name="connsiteY427" fmla="*/ 2048744 h 2976251"/>
              <a:gd name="connsiteX428" fmla="*/ 120825 w 2976252"/>
              <a:gd name="connsiteY428" fmla="*/ 2039473 h 2976251"/>
              <a:gd name="connsiteX429" fmla="*/ 120651 w 2976252"/>
              <a:gd name="connsiteY429" fmla="*/ 2039041 h 2976251"/>
              <a:gd name="connsiteX430" fmla="*/ 111384 w 2976252"/>
              <a:gd name="connsiteY430" fmla="*/ 2035101 h 2976251"/>
              <a:gd name="connsiteX431" fmla="*/ 107444 w 2976252"/>
              <a:gd name="connsiteY431" fmla="*/ 2044367 h 2976251"/>
              <a:gd name="connsiteX432" fmla="*/ 107620 w 2976252"/>
              <a:gd name="connsiteY432" fmla="*/ 2044804 h 2976251"/>
              <a:gd name="connsiteX433" fmla="*/ 116887 w 2976252"/>
              <a:gd name="connsiteY433" fmla="*/ 2048744 h 2976251"/>
              <a:gd name="connsiteX434" fmla="*/ 2859367 w 2976252"/>
              <a:gd name="connsiteY434" fmla="*/ 2048744 h 2976251"/>
              <a:gd name="connsiteX435" fmla="*/ 2868633 w 2976252"/>
              <a:gd name="connsiteY435" fmla="*/ 2044804 h 2976251"/>
              <a:gd name="connsiteX436" fmla="*/ 2868808 w 2976252"/>
              <a:gd name="connsiteY436" fmla="*/ 2044367 h 2976251"/>
              <a:gd name="connsiteX437" fmla="*/ 2864868 w 2976252"/>
              <a:gd name="connsiteY437" fmla="*/ 2035101 h 2976251"/>
              <a:gd name="connsiteX438" fmla="*/ 2855603 w 2976252"/>
              <a:gd name="connsiteY438" fmla="*/ 2039041 h 2976251"/>
              <a:gd name="connsiteX439" fmla="*/ 2855427 w 2976252"/>
              <a:gd name="connsiteY439" fmla="*/ 2039473 h 2976251"/>
              <a:gd name="connsiteX440" fmla="*/ 2859367 w 2976252"/>
              <a:gd name="connsiteY440" fmla="*/ 2048744 h 2976251"/>
              <a:gd name="connsiteX441" fmla="*/ 96405 w 2976252"/>
              <a:gd name="connsiteY441" fmla="*/ 1995802 h 2976251"/>
              <a:gd name="connsiteX442" fmla="*/ 100698 w 2976252"/>
              <a:gd name="connsiteY442" fmla="*/ 1986693 h 2976251"/>
              <a:gd name="connsiteX443" fmla="*/ 100540 w 2976252"/>
              <a:gd name="connsiteY443" fmla="*/ 1986256 h 2976251"/>
              <a:gd name="connsiteX444" fmla="*/ 91433 w 2976252"/>
              <a:gd name="connsiteY444" fmla="*/ 1981961 h 2976251"/>
              <a:gd name="connsiteX445" fmla="*/ 87138 w 2976252"/>
              <a:gd name="connsiteY445" fmla="*/ 1991070 h 2976251"/>
              <a:gd name="connsiteX446" fmla="*/ 87297 w 2976252"/>
              <a:gd name="connsiteY446" fmla="*/ 1991511 h 2976251"/>
              <a:gd name="connsiteX447" fmla="*/ 96405 w 2976252"/>
              <a:gd name="connsiteY447" fmla="*/ 1995802 h 2976251"/>
              <a:gd name="connsiteX448" fmla="*/ 2879844 w 2976252"/>
              <a:gd name="connsiteY448" fmla="*/ 1995802 h 2976251"/>
              <a:gd name="connsiteX449" fmla="*/ 2888954 w 2976252"/>
              <a:gd name="connsiteY449" fmla="*/ 1991511 h 2976251"/>
              <a:gd name="connsiteX450" fmla="*/ 2889115 w 2976252"/>
              <a:gd name="connsiteY450" fmla="*/ 1991070 h 2976251"/>
              <a:gd name="connsiteX451" fmla="*/ 2884819 w 2976252"/>
              <a:gd name="connsiteY451" fmla="*/ 1981961 h 2976251"/>
              <a:gd name="connsiteX452" fmla="*/ 2875710 w 2976252"/>
              <a:gd name="connsiteY452" fmla="*/ 1986256 h 2976251"/>
              <a:gd name="connsiteX453" fmla="*/ 2875553 w 2976252"/>
              <a:gd name="connsiteY453" fmla="*/ 1986693 h 2976251"/>
              <a:gd name="connsiteX454" fmla="*/ 2879844 w 2976252"/>
              <a:gd name="connsiteY454" fmla="*/ 1995802 h 2976251"/>
              <a:gd name="connsiteX455" fmla="*/ 77987 w 2976252"/>
              <a:gd name="connsiteY455" fmla="*/ 1942130 h 2976251"/>
              <a:gd name="connsiteX456" fmla="*/ 82627 w 2976252"/>
              <a:gd name="connsiteY456" fmla="*/ 1933192 h 2976251"/>
              <a:gd name="connsiteX457" fmla="*/ 82486 w 2976252"/>
              <a:gd name="connsiteY457" fmla="*/ 1932746 h 2976251"/>
              <a:gd name="connsiteX458" fmla="*/ 73552 w 2976252"/>
              <a:gd name="connsiteY458" fmla="*/ 1928103 h 2976251"/>
              <a:gd name="connsiteX459" fmla="*/ 68908 w 2976252"/>
              <a:gd name="connsiteY459" fmla="*/ 1937037 h 2976251"/>
              <a:gd name="connsiteX460" fmla="*/ 69050 w 2976252"/>
              <a:gd name="connsiteY460" fmla="*/ 1937488 h 2976251"/>
              <a:gd name="connsiteX461" fmla="*/ 77987 w 2976252"/>
              <a:gd name="connsiteY461" fmla="*/ 1942130 h 2976251"/>
              <a:gd name="connsiteX462" fmla="*/ 2898267 w 2976252"/>
              <a:gd name="connsiteY462" fmla="*/ 1942130 h 2976251"/>
              <a:gd name="connsiteX463" fmla="*/ 2907200 w 2976252"/>
              <a:gd name="connsiteY463" fmla="*/ 1937488 h 2976251"/>
              <a:gd name="connsiteX464" fmla="*/ 2907343 w 2976252"/>
              <a:gd name="connsiteY464" fmla="*/ 1937037 h 2976251"/>
              <a:gd name="connsiteX465" fmla="*/ 2902700 w 2976252"/>
              <a:gd name="connsiteY465" fmla="*/ 1928103 h 2976251"/>
              <a:gd name="connsiteX466" fmla="*/ 2893767 w 2976252"/>
              <a:gd name="connsiteY466" fmla="*/ 1932746 h 2976251"/>
              <a:gd name="connsiteX467" fmla="*/ 2893625 w 2976252"/>
              <a:gd name="connsiteY467" fmla="*/ 1933192 h 2976251"/>
              <a:gd name="connsiteX468" fmla="*/ 2898267 w 2976252"/>
              <a:gd name="connsiteY468" fmla="*/ 1942130 h 2976251"/>
              <a:gd name="connsiteX469" fmla="*/ 61663 w 2976252"/>
              <a:gd name="connsiteY469" fmla="*/ 1887812 h 2976251"/>
              <a:gd name="connsiteX470" fmla="*/ 66645 w 2976252"/>
              <a:gd name="connsiteY470" fmla="*/ 1879064 h 2976251"/>
              <a:gd name="connsiteX471" fmla="*/ 66522 w 2976252"/>
              <a:gd name="connsiteY471" fmla="*/ 1878613 h 2976251"/>
              <a:gd name="connsiteX472" fmla="*/ 57773 w 2976252"/>
              <a:gd name="connsiteY472" fmla="*/ 1873629 h 2976251"/>
              <a:gd name="connsiteX473" fmla="*/ 52788 w 2976252"/>
              <a:gd name="connsiteY473" fmla="*/ 1882377 h 2976251"/>
              <a:gd name="connsiteX474" fmla="*/ 52913 w 2976252"/>
              <a:gd name="connsiteY474" fmla="*/ 1882833 h 2976251"/>
              <a:gd name="connsiteX475" fmla="*/ 61663 w 2976252"/>
              <a:gd name="connsiteY475" fmla="*/ 1887812 h 2976251"/>
              <a:gd name="connsiteX476" fmla="*/ 2914591 w 2976252"/>
              <a:gd name="connsiteY476" fmla="*/ 1887812 h 2976251"/>
              <a:gd name="connsiteX477" fmla="*/ 2923340 w 2976252"/>
              <a:gd name="connsiteY477" fmla="*/ 1882833 h 2976251"/>
              <a:gd name="connsiteX478" fmla="*/ 2923463 w 2976252"/>
              <a:gd name="connsiteY478" fmla="*/ 1882377 h 2976251"/>
              <a:gd name="connsiteX479" fmla="*/ 2918479 w 2976252"/>
              <a:gd name="connsiteY479" fmla="*/ 1873629 h 2976251"/>
              <a:gd name="connsiteX480" fmla="*/ 2909731 w 2976252"/>
              <a:gd name="connsiteY480" fmla="*/ 1878613 h 2976251"/>
              <a:gd name="connsiteX481" fmla="*/ 2909607 w 2976252"/>
              <a:gd name="connsiteY481" fmla="*/ 1879064 h 2976251"/>
              <a:gd name="connsiteX482" fmla="*/ 2914591 w 2976252"/>
              <a:gd name="connsiteY482" fmla="*/ 1887812 h 2976251"/>
              <a:gd name="connsiteX483" fmla="*/ 47443 w 2976252"/>
              <a:gd name="connsiteY483" fmla="*/ 1832892 h 2976251"/>
              <a:gd name="connsiteX484" fmla="*/ 52760 w 2976252"/>
              <a:gd name="connsiteY484" fmla="*/ 1824343 h 2976251"/>
              <a:gd name="connsiteX485" fmla="*/ 52654 w 2976252"/>
              <a:gd name="connsiteY485" fmla="*/ 1823887 h 2976251"/>
              <a:gd name="connsiteX486" fmla="*/ 44104 w 2976252"/>
              <a:gd name="connsiteY486" fmla="*/ 1818571 h 2976251"/>
              <a:gd name="connsiteX487" fmla="*/ 38785 w 2976252"/>
              <a:gd name="connsiteY487" fmla="*/ 1827120 h 2976251"/>
              <a:gd name="connsiteX488" fmla="*/ 38892 w 2976252"/>
              <a:gd name="connsiteY488" fmla="*/ 1827575 h 2976251"/>
              <a:gd name="connsiteX489" fmla="*/ 47443 w 2976252"/>
              <a:gd name="connsiteY489" fmla="*/ 1832892 h 2976251"/>
              <a:gd name="connsiteX490" fmla="*/ 2928808 w 2976252"/>
              <a:gd name="connsiteY490" fmla="*/ 1832892 h 2976251"/>
              <a:gd name="connsiteX491" fmla="*/ 2937362 w 2976252"/>
              <a:gd name="connsiteY491" fmla="*/ 1827575 h 2976251"/>
              <a:gd name="connsiteX492" fmla="*/ 2937466 w 2976252"/>
              <a:gd name="connsiteY492" fmla="*/ 1827120 h 2976251"/>
              <a:gd name="connsiteX493" fmla="*/ 2932150 w 2976252"/>
              <a:gd name="connsiteY493" fmla="*/ 1818571 h 2976251"/>
              <a:gd name="connsiteX494" fmla="*/ 2923601 w 2976252"/>
              <a:gd name="connsiteY494" fmla="*/ 1823887 h 2976251"/>
              <a:gd name="connsiteX495" fmla="*/ 2923491 w 2976252"/>
              <a:gd name="connsiteY495" fmla="*/ 1824343 h 2976251"/>
              <a:gd name="connsiteX496" fmla="*/ 2928808 w 2976252"/>
              <a:gd name="connsiteY496" fmla="*/ 1832892 h 2976251"/>
              <a:gd name="connsiteX497" fmla="*/ 35347 w 2976252"/>
              <a:gd name="connsiteY497" fmla="*/ 1777439 h 2976251"/>
              <a:gd name="connsiteX498" fmla="*/ 40989 w 2976252"/>
              <a:gd name="connsiteY498" fmla="*/ 1769099 h 2976251"/>
              <a:gd name="connsiteX499" fmla="*/ 40900 w 2976252"/>
              <a:gd name="connsiteY499" fmla="*/ 1768639 h 2976251"/>
              <a:gd name="connsiteX500" fmla="*/ 32562 w 2976252"/>
              <a:gd name="connsiteY500" fmla="*/ 1762995 h 2976251"/>
              <a:gd name="connsiteX501" fmla="*/ 26917 w 2976252"/>
              <a:gd name="connsiteY501" fmla="*/ 1771335 h 2976251"/>
              <a:gd name="connsiteX502" fmla="*/ 27007 w 2976252"/>
              <a:gd name="connsiteY502" fmla="*/ 1771796 h 2976251"/>
              <a:gd name="connsiteX503" fmla="*/ 35347 w 2976252"/>
              <a:gd name="connsiteY503" fmla="*/ 1777439 h 2976251"/>
              <a:gd name="connsiteX504" fmla="*/ 2940908 w 2976252"/>
              <a:gd name="connsiteY504" fmla="*/ 1777439 h 2976251"/>
              <a:gd name="connsiteX505" fmla="*/ 2949248 w 2976252"/>
              <a:gd name="connsiteY505" fmla="*/ 1771796 h 2976251"/>
              <a:gd name="connsiteX506" fmla="*/ 2949333 w 2976252"/>
              <a:gd name="connsiteY506" fmla="*/ 1771335 h 2976251"/>
              <a:gd name="connsiteX507" fmla="*/ 2943689 w 2976252"/>
              <a:gd name="connsiteY507" fmla="*/ 1762995 h 2976251"/>
              <a:gd name="connsiteX508" fmla="*/ 2935354 w 2976252"/>
              <a:gd name="connsiteY508" fmla="*/ 1768639 h 2976251"/>
              <a:gd name="connsiteX509" fmla="*/ 2935263 w 2976252"/>
              <a:gd name="connsiteY509" fmla="*/ 1769099 h 2976251"/>
              <a:gd name="connsiteX510" fmla="*/ 2940908 w 2976252"/>
              <a:gd name="connsiteY510" fmla="*/ 1777439 h 2976251"/>
              <a:gd name="connsiteX511" fmla="*/ 25390 w 2976252"/>
              <a:gd name="connsiteY511" fmla="*/ 1721527 h 2976251"/>
              <a:gd name="connsiteX512" fmla="*/ 31348 w 2976252"/>
              <a:gd name="connsiteY512" fmla="*/ 1713410 h 2976251"/>
              <a:gd name="connsiteX513" fmla="*/ 31277 w 2976252"/>
              <a:gd name="connsiteY513" fmla="*/ 1712944 h 2976251"/>
              <a:gd name="connsiteX514" fmla="*/ 23162 w 2976252"/>
              <a:gd name="connsiteY514" fmla="*/ 1706982 h 2976251"/>
              <a:gd name="connsiteX515" fmla="*/ 17201 w 2976252"/>
              <a:gd name="connsiteY515" fmla="*/ 1715100 h 2976251"/>
              <a:gd name="connsiteX516" fmla="*/ 17272 w 2976252"/>
              <a:gd name="connsiteY516" fmla="*/ 1715570 h 2976251"/>
              <a:gd name="connsiteX517" fmla="*/ 25390 w 2976252"/>
              <a:gd name="connsiteY517" fmla="*/ 1721527 h 2976251"/>
              <a:gd name="connsiteX518" fmla="*/ 2950862 w 2976252"/>
              <a:gd name="connsiteY518" fmla="*/ 1721527 h 2976251"/>
              <a:gd name="connsiteX519" fmla="*/ 2958979 w 2976252"/>
              <a:gd name="connsiteY519" fmla="*/ 1715565 h 2976251"/>
              <a:gd name="connsiteX520" fmla="*/ 2959050 w 2976252"/>
              <a:gd name="connsiteY520" fmla="*/ 1715100 h 2976251"/>
              <a:gd name="connsiteX521" fmla="*/ 2953092 w 2976252"/>
              <a:gd name="connsiteY521" fmla="*/ 1706982 h 2976251"/>
              <a:gd name="connsiteX522" fmla="*/ 2944976 w 2976252"/>
              <a:gd name="connsiteY522" fmla="*/ 1712944 h 2976251"/>
              <a:gd name="connsiteX523" fmla="*/ 2944904 w 2976252"/>
              <a:gd name="connsiteY523" fmla="*/ 1713410 h 2976251"/>
              <a:gd name="connsiteX524" fmla="*/ 2950862 w 2976252"/>
              <a:gd name="connsiteY524" fmla="*/ 1721527 h 2976251"/>
              <a:gd name="connsiteX525" fmla="*/ 17601 w 2976252"/>
              <a:gd name="connsiteY525" fmla="*/ 1665377 h 2976251"/>
              <a:gd name="connsiteX526" fmla="*/ 23866 w 2976252"/>
              <a:gd name="connsiteY526" fmla="*/ 1657492 h 2976251"/>
              <a:gd name="connsiteX527" fmla="*/ 23812 w 2976252"/>
              <a:gd name="connsiteY527" fmla="*/ 1657032 h 2976251"/>
              <a:gd name="connsiteX528" fmla="*/ 15931 w 2976252"/>
              <a:gd name="connsiteY528" fmla="*/ 1650761 h 2976251"/>
              <a:gd name="connsiteX529" fmla="*/ 9664 w 2976252"/>
              <a:gd name="connsiteY529" fmla="*/ 1658646 h 2976251"/>
              <a:gd name="connsiteX530" fmla="*/ 9717 w 2976252"/>
              <a:gd name="connsiteY530" fmla="*/ 1659111 h 2976251"/>
              <a:gd name="connsiteX531" fmla="*/ 17601 w 2976252"/>
              <a:gd name="connsiteY531" fmla="*/ 1665377 h 2976251"/>
              <a:gd name="connsiteX532" fmla="*/ 2958651 w 2976252"/>
              <a:gd name="connsiteY532" fmla="*/ 1665377 h 2976251"/>
              <a:gd name="connsiteX533" fmla="*/ 2966536 w 2976252"/>
              <a:gd name="connsiteY533" fmla="*/ 1659111 h 2976251"/>
              <a:gd name="connsiteX534" fmla="*/ 2966588 w 2976252"/>
              <a:gd name="connsiteY534" fmla="*/ 1658646 h 2976251"/>
              <a:gd name="connsiteX535" fmla="*/ 2960322 w 2976252"/>
              <a:gd name="connsiteY535" fmla="*/ 1650761 h 2976251"/>
              <a:gd name="connsiteX536" fmla="*/ 2952442 w 2976252"/>
              <a:gd name="connsiteY536" fmla="*/ 1657032 h 2976251"/>
              <a:gd name="connsiteX537" fmla="*/ 2952385 w 2976252"/>
              <a:gd name="connsiteY537" fmla="*/ 1657492 h 2976251"/>
              <a:gd name="connsiteX538" fmla="*/ 2958651 w 2976252"/>
              <a:gd name="connsiteY538" fmla="*/ 1665377 h 2976251"/>
              <a:gd name="connsiteX539" fmla="*/ 11960 w 2976252"/>
              <a:gd name="connsiteY539" fmla="*/ 1608947 h 2976251"/>
              <a:gd name="connsiteX540" fmla="*/ 18521 w 2976252"/>
              <a:gd name="connsiteY540" fmla="*/ 1601304 h 2976251"/>
              <a:gd name="connsiteX541" fmla="*/ 18486 w 2976252"/>
              <a:gd name="connsiteY541" fmla="*/ 1600839 h 2976251"/>
              <a:gd name="connsiteX542" fmla="*/ 10849 w 2976252"/>
              <a:gd name="connsiteY542" fmla="*/ 1594279 h 2976251"/>
              <a:gd name="connsiteX543" fmla="*/ 4286 w 2976252"/>
              <a:gd name="connsiteY543" fmla="*/ 1601912 h 2976251"/>
              <a:gd name="connsiteX544" fmla="*/ 4322 w 2976252"/>
              <a:gd name="connsiteY544" fmla="*/ 1602382 h 2976251"/>
              <a:gd name="connsiteX545" fmla="*/ 11960 w 2976252"/>
              <a:gd name="connsiteY545" fmla="*/ 1608947 h 2976251"/>
              <a:gd name="connsiteX546" fmla="*/ 2964290 w 2976252"/>
              <a:gd name="connsiteY546" fmla="*/ 1608942 h 2976251"/>
              <a:gd name="connsiteX547" fmla="*/ 2971933 w 2976252"/>
              <a:gd name="connsiteY547" fmla="*/ 1602382 h 2976251"/>
              <a:gd name="connsiteX548" fmla="*/ 2971966 w 2976252"/>
              <a:gd name="connsiteY548" fmla="*/ 1601912 h 2976251"/>
              <a:gd name="connsiteX549" fmla="*/ 2965401 w 2976252"/>
              <a:gd name="connsiteY549" fmla="*/ 1594279 h 2976251"/>
              <a:gd name="connsiteX550" fmla="*/ 2957768 w 2976252"/>
              <a:gd name="connsiteY550" fmla="*/ 1600839 h 2976251"/>
              <a:gd name="connsiteX551" fmla="*/ 2957730 w 2976252"/>
              <a:gd name="connsiteY551" fmla="*/ 1601304 h 2976251"/>
              <a:gd name="connsiteX552" fmla="*/ 2964290 w 2976252"/>
              <a:gd name="connsiteY552" fmla="*/ 1608942 h 2976251"/>
              <a:gd name="connsiteX553" fmla="*/ 8468 w 2976252"/>
              <a:gd name="connsiteY553" fmla="*/ 1552289 h 2976251"/>
              <a:gd name="connsiteX554" fmla="*/ 15314 w 2976252"/>
              <a:gd name="connsiteY554" fmla="*/ 1544907 h 2976251"/>
              <a:gd name="connsiteX555" fmla="*/ 15296 w 2976252"/>
              <a:gd name="connsiteY555" fmla="*/ 1544442 h 2976251"/>
              <a:gd name="connsiteX556" fmla="*/ 7914 w 2976252"/>
              <a:gd name="connsiteY556" fmla="*/ 1537592 h 2976251"/>
              <a:gd name="connsiteX557" fmla="*/ 1066 w 2976252"/>
              <a:gd name="connsiteY557" fmla="*/ 1544974 h 2976251"/>
              <a:gd name="connsiteX558" fmla="*/ 1084 w 2976252"/>
              <a:gd name="connsiteY558" fmla="*/ 1545444 h 2976251"/>
              <a:gd name="connsiteX559" fmla="*/ 8468 w 2976252"/>
              <a:gd name="connsiteY559" fmla="*/ 1552289 h 2976251"/>
              <a:gd name="connsiteX560" fmla="*/ 2967784 w 2976252"/>
              <a:gd name="connsiteY560" fmla="*/ 1552289 h 2976251"/>
              <a:gd name="connsiteX561" fmla="*/ 2975170 w 2976252"/>
              <a:gd name="connsiteY561" fmla="*/ 1545444 h 2976251"/>
              <a:gd name="connsiteX562" fmla="*/ 2975184 w 2976252"/>
              <a:gd name="connsiteY562" fmla="*/ 1544974 h 2976251"/>
              <a:gd name="connsiteX563" fmla="*/ 2968339 w 2976252"/>
              <a:gd name="connsiteY563" fmla="*/ 1537592 h 2976251"/>
              <a:gd name="connsiteX564" fmla="*/ 2960958 w 2976252"/>
              <a:gd name="connsiteY564" fmla="*/ 1544442 h 2976251"/>
              <a:gd name="connsiteX565" fmla="*/ 2960939 w 2976252"/>
              <a:gd name="connsiteY565" fmla="*/ 1544907 h 2976251"/>
              <a:gd name="connsiteX566" fmla="*/ 2967784 w 2976252"/>
              <a:gd name="connsiteY566" fmla="*/ 1552289 h 2976251"/>
              <a:gd name="connsiteX567" fmla="*/ 7121 w 2976252"/>
              <a:gd name="connsiteY567" fmla="*/ 1495483 h 2976251"/>
              <a:gd name="connsiteX568" fmla="*/ 14240 w 2976252"/>
              <a:gd name="connsiteY568" fmla="*/ 1488359 h 2976251"/>
              <a:gd name="connsiteX569" fmla="*/ 14240 w 2976252"/>
              <a:gd name="connsiteY569" fmla="*/ 1487893 h 2976251"/>
              <a:gd name="connsiteX570" fmla="*/ 7121 w 2976252"/>
              <a:gd name="connsiteY570" fmla="*/ 1480768 h 2976251"/>
              <a:gd name="connsiteX571" fmla="*/ 0 w 2976252"/>
              <a:gd name="connsiteY571" fmla="*/ 1487889 h 2976251"/>
              <a:gd name="connsiteX572" fmla="*/ 0 w 2976252"/>
              <a:gd name="connsiteY572" fmla="*/ 1488363 h 2976251"/>
              <a:gd name="connsiteX573" fmla="*/ 7121 w 2976252"/>
              <a:gd name="connsiteY573" fmla="*/ 1495483 h 2976251"/>
              <a:gd name="connsiteX574" fmla="*/ 2969132 w 2976252"/>
              <a:gd name="connsiteY574" fmla="*/ 1495483 h 2976251"/>
              <a:gd name="connsiteX575" fmla="*/ 2976252 w 2976252"/>
              <a:gd name="connsiteY575" fmla="*/ 1488363 h 2976251"/>
              <a:gd name="connsiteX576" fmla="*/ 2976252 w 2976252"/>
              <a:gd name="connsiteY576" fmla="*/ 1487889 h 2976251"/>
              <a:gd name="connsiteX577" fmla="*/ 2969132 w 2976252"/>
              <a:gd name="connsiteY577" fmla="*/ 1480768 h 2976251"/>
              <a:gd name="connsiteX578" fmla="*/ 2962012 w 2976252"/>
              <a:gd name="connsiteY578" fmla="*/ 1487893 h 2976251"/>
              <a:gd name="connsiteX579" fmla="*/ 2962012 w 2976252"/>
              <a:gd name="connsiteY579" fmla="*/ 1488359 h 2976251"/>
              <a:gd name="connsiteX580" fmla="*/ 2969132 w 2976252"/>
              <a:gd name="connsiteY580" fmla="*/ 1495483 h 2976251"/>
              <a:gd name="connsiteX581" fmla="*/ 7914 w 2976252"/>
              <a:gd name="connsiteY581" fmla="*/ 1438659 h 2976251"/>
              <a:gd name="connsiteX582" fmla="*/ 15296 w 2976252"/>
              <a:gd name="connsiteY582" fmla="*/ 1431810 h 2976251"/>
              <a:gd name="connsiteX583" fmla="*/ 15314 w 2976252"/>
              <a:gd name="connsiteY583" fmla="*/ 1431345 h 2976251"/>
              <a:gd name="connsiteX584" fmla="*/ 8468 w 2976252"/>
              <a:gd name="connsiteY584" fmla="*/ 1423963 h 2976251"/>
              <a:gd name="connsiteX585" fmla="*/ 1084 w 2976252"/>
              <a:gd name="connsiteY585" fmla="*/ 1430808 h 2976251"/>
              <a:gd name="connsiteX586" fmla="*/ 1066 w 2976252"/>
              <a:gd name="connsiteY586" fmla="*/ 1431278 h 2976251"/>
              <a:gd name="connsiteX587" fmla="*/ 7914 w 2976252"/>
              <a:gd name="connsiteY587" fmla="*/ 1438659 h 2976251"/>
              <a:gd name="connsiteX588" fmla="*/ 2968339 w 2976252"/>
              <a:gd name="connsiteY588" fmla="*/ 1438659 h 2976251"/>
              <a:gd name="connsiteX589" fmla="*/ 2975184 w 2976252"/>
              <a:gd name="connsiteY589" fmla="*/ 1431278 h 2976251"/>
              <a:gd name="connsiteX590" fmla="*/ 2975170 w 2976252"/>
              <a:gd name="connsiteY590" fmla="*/ 1430808 h 2976251"/>
              <a:gd name="connsiteX591" fmla="*/ 2967784 w 2976252"/>
              <a:gd name="connsiteY591" fmla="*/ 1423963 h 2976251"/>
              <a:gd name="connsiteX592" fmla="*/ 2960939 w 2976252"/>
              <a:gd name="connsiteY592" fmla="*/ 1431345 h 2976251"/>
              <a:gd name="connsiteX593" fmla="*/ 2960958 w 2976252"/>
              <a:gd name="connsiteY593" fmla="*/ 1431810 h 2976251"/>
              <a:gd name="connsiteX594" fmla="*/ 2968339 w 2976252"/>
              <a:gd name="connsiteY594" fmla="*/ 1438659 h 2976251"/>
              <a:gd name="connsiteX595" fmla="*/ 10849 w 2976252"/>
              <a:gd name="connsiteY595" fmla="*/ 1381973 h 2976251"/>
              <a:gd name="connsiteX596" fmla="*/ 18486 w 2976252"/>
              <a:gd name="connsiteY596" fmla="*/ 1375413 h 2976251"/>
              <a:gd name="connsiteX597" fmla="*/ 18521 w 2976252"/>
              <a:gd name="connsiteY597" fmla="*/ 1374948 h 2976251"/>
              <a:gd name="connsiteX598" fmla="*/ 11960 w 2976252"/>
              <a:gd name="connsiteY598" fmla="*/ 1367310 h 2976251"/>
              <a:gd name="connsiteX599" fmla="*/ 4322 w 2976252"/>
              <a:gd name="connsiteY599" fmla="*/ 1373870 h 2976251"/>
              <a:gd name="connsiteX600" fmla="*/ 4286 w 2976252"/>
              <a:gd name="connsiteY600" fmla="*/ 1374340 h 2976251"/>
              <a:gd name="connsiteX601" fmla="*/ 10849 w 2976252"/>
              <a:gd name="connsiteY601" fmla="*/ 1381973 h 2976251"/>
              <a:gd name="connsiteX602" fmla="*/ 2965401 w 2976252"/>
              <a:gd name="connsiteY602" fmla="*/ 1381973 h 2976251"/>
              <a:gd name="connsiteX603" fmla="*/ 2971966 w 2976252"/>
              <a:gd name="connsiteY603" fmla="*/ 1374340 h 2976251"/>
              <a:gd name="connsiteX604" fmla="*/ 2971933 w 2976252"/>
              <a:gd name="connsiteY604" fmla="*/ 1373870 h 2976251"/>
              <a:gd name="connsiteX605" fmla="*/ 2964290 w 2976252"/>
              <a:gd name="connsiteY605" fmla="*/ 1367305 h 2976251"/>
              <a:gd name="connsiteX606" fmla="*/ 2957730 w 2976252"/>
              <a:gd name="connsiteY606" fmla="*/ 1374948 h 2976251"/>
              <a:gd name="connsiteX607" fmla="*/ 2957768 w 2976252"/>
              <a:gd name="connsiteY607" fmla="*/ 1375413 h 2976251"/>
              <a:gd name="connsiteX608" fmla="*/ 2965401 w 2976252"/>
              <a:gd name="connsiteY608" fmla="*/ 1381973 h 2976251"/>
              <a:gd name="connsiteX609" fmla="*/ 15931 w 2976252"/>
              <a:gd name="connsiteY609" fmla="*/ 1325491 h 2976251"/>
              <a:gd name="connsiteX610" fmla="*/ 23812 w 2976252"/>
              <a:gd name="connsiteY610" fmla="*/ 1319220 h 2976251"/>
              <a:gd name="connsiteX611" fmla="*/ 23866 w 2976252"/>
              <a:gd name="connsiteY611" fmla="*/ 1318760 h 2976251"/>
              <a:gd name="connsiteX612" fmla="*/ 17601 w 2976252"/>
              <a:gd name="connsiteY612" fmla="*/ 1310875 h 2976251"/>
              <a:gd name="connsiteX613" fmla="*/ 9717 w 2976252"/>
              <a:gd name="connsiteY613" fmla="*/ 1317141 h 2976251"/>
              <a:gd name="connsiteX614" fmla="*/ 9664 w 2976252"/>
              <a:gd name="connsiteY614" fmla="*/ 1317606 h 2976251"/>
              <a:gd name="connsiteX615" fmla="*/ 15931 w 2976252"/>
              <a:gd name="connsiteY615" fmla="*/ 1325491 h 2976251"/>
              <a:gd name="connsiteX616" fmla="*/ 2960322 w 2976252"/>
              <a:gd name="connsiteY616" fmla="*/ 1325491 h 2976251"/>
              <a:gd name="connsiteX617" fmla="*/ 2966588 w 2976252"/>
              <a:gd name="connsiteY617" fmla="*/ 1317606 h 2976251"/>
              <a:gd name="connsiteX618" fmla="*/ 2966536 w 2976252"/>
              <a:gd name="connsiteY618" fmla="*/ 1317141 h 2976251"/>
              <a:gd name="connsiteX619" fmla="*/ 2958651 w 2976252"/>
              <a:gd name="connsiteY619" fmla="*/ 1310875 h 2976251"/>
              <a:gd name="connsiteX620" fmla="*/ 2952385 w 2976252"/>
              <a:gd name="connsiteY620" fmla="*/ 1318760 h 2976251"/>
              <a:gd name="connsiteX621" fmla="*/ 2952442 w 2976252"/>
              <a:gd name="connsiteY621" fmla="*/ 1319220 h 2976251"/>
              <a:gd name="connsiteX622" fmla="*/ 2960322 w 2976252"/>
              <a:gd name="connsiteY622" fmla="*/ 1325491 h 2976251"/>
              <a:gd name="connsiteX623" fmla="*/ 23162 w 2976252"/>
              <a:gd name="connsiteY623" fmla="*/ 1269269 h 2976251"/>
              <a:gd name="connsiteX624" fmla="*/ 31277 w 2976252"/>
              <a:gd name="connsiteY624" fmla="*/ 1263307 h 2976251"/>
              <a:gd name="connsiteX625" fmla="*/ 31348 w 2976252"/>
              <a:gd name="connsiteY625" fmla="*/ 1262842 h 2976251"/>
              <a:gd name="connsiteX626" fmla="*/ 25390 w 2976252"/>
              <a:gd name="connsiteY626" fmla="*/ 1254725 h 2976251"/>
              <a:gd name="connsiteX627" fmla="*/ 17272 w 2976252"/>
              <a:gd name="connsiteY627" fmla="*/ 1260687 h 2976251"/>
              <a:gd name="connsiteX628" fmla="*/ 17201 w 2976252"/>
              <a:gd name="connsiteY628" fmla="*/ 1261152 h 2976251"/>
              <a:gd name="connsiteX629" fmla="*/ 23162 w 2976252"/>
              <a:gd name="connsiteY629" fmla="*/ 1269269 h 2976251"/>
              <a:gd name="connsiteX630" fmla="*/ 2953092 w 2976252"/>
              <a:gd name="connsiteY630" fmla="*/ 1269269 h 2976251"/>
              <a:gd name="connsiteX631" fmla="*/ 2959050 w 2976252"/>
              <a:gd name="connsiteY631" fmla="*/ 1261152 h 2976251"/>
              <a:gd name="connsiteX632" fmla="*/ 2958979 w 2976252"/>
              <a:gd name="connsiteY632" fmla="*/ 1260682 h 2976251"/>
              <a:gd name="connsiteX633" fmla="*/ 2950862 w 2976252"/>
              <a:gd name="connsiteY633" fmla="*/ 1254725 h 2976251"/>
              <a:gd name="connsiteX634" fmla="*/ 2944904 w 2976252"/>
              <a:gd name="connsiteY634" fmla="*/ 1262842 h 2976251"/>
              <a:gd name="connsiteX635" fmla="*/ 2944976 w 2976252"/>
              <a:gd name="connsiteY635" fmla="*/ 1263307 h 2976251"/>
              <a:gd name="connsiteX636" fmla="*/ 2953092 w 2976252"/>
              <a:gd name="connsiteY636" fmla="*/ 1269269 h 2976251"/>
              <a:gd name="connsiteX637" fmla="*/ 32562 w 2976252"/>
              <a:gd name="connsiteY637" fmla="*/ 1213257 h 2976251"/>
              <a:gd name="connsiteX638" fmla="*/ 40900 w 2976252"/>
              <a:gd name="connsiteY638" fmla="*/ 1207613 h 2976251"/>
              <a:gd name="connsiteX639" fmla="*/ 40989 w 2976252"/>
              <a:gd name="connsiteY639" fmla="*/ 1207153 h 2976251"/>
              <a:gd name="connsiteX640" fmla="*/ 35347 w 2976252"/>
              <a:gd name="connsiteY640" fmla="*/ 1198812 h 2976251"/>
              <a:gd name="connsiteX641" fmla="*/ 27007 w 2976252"/>
              <a:gd name="connsiteY641" fmla="*/ 1204456 h 2976251"/>
              <a:gd name="connsiteX642" fmla="*/ 26917 w 2976252"/>
              <a:gd name="connsiteY642" fmla="*/ 1204917 h 2976251"/>
              <a:gd name="connsiteX643" fmla="*/ 32562 w 2976252"/>
              <a:gd name="connsiteY643" fmla="*/ 1213257 h 2976251"/>
              <a:gd name="connsiteX644" fmla="*/ 2943689 w 2976252"/>
              <a:gd name="connsiteY644" fmla="*/ 1213257 h 2976251"/>
              <a:gd name="connsiteX645" fmla="*/ 2949333 w 2976252"/>
              <a:gd name="connsiteY645" fmla="*/ 1204917 h 2976251"/>
              <a:gd name="connsiteX646" fmla="*/ 2949248 w 2976252"/>
              <a:gd name="connsiteY646" fmla="*/ 1204456 h 2976251"/>
              <a:gd name="connsiteX647" fmla="*/ 2940908 w 2976252"/>
              <a:gd name="connsiteY647" fmla="*/ 1198812 h 2976251"/>
              <a:gd name="connsiteX648" fmla="*/ 2935263 w 2976252"/>
              <a:gd name="connsiteY648" fmla="*/ 1207153 h 2976251"/>
              <a:gd name="connsiteX649" fmla="*/ 2935354 w 2976252"/>
              <a:gd name="connsiteY649" fmla="*/ 1207613 h 2976251"/>
              <a:gd name="connsiteX650" fmla="*/ 2943689 w 2976252"/>
              <a:gd name="connsiteY650" fmla="*/ 1213257 h 2976251"/>
              <a:gd name="connsiteX651" fmla="*/ 44104 w 2976252"/>
              <a:gd name="connsiteY651" fmla="*/ 1157681 h 2976251"/>
              <a:gd name="connsiteX652" fmla="*/ 52654 w 2976252"/>
              <a:gd name="connsiteY652" fmla="*/ 1152365 h 2976251"/>
              <a:gd name="connsiteX653" fmla="*/ 52760 w 2976252"/>
              <a:gd name="connsiteY653" fmla="*/ 1151909 h 2976251"/>
              <a:gd name="connsiteX654" fmla="*/ 47443 w 2976252"/>
              <a:gd name="connsiteY654" fmla="*/ 1143360 h 2976251"/>
              <a:gd name="connsiteX655" fmla="*/ 38892 w 2976252"/>
              <a:gd name="connsiteY655" fmla="*/ 1148677 h 2976251"/>
              <a:gd name="connsiteX656" fmla="*/ 38785 w 2976252"/>
              <a:gd name="connsiteY656" fmla="*/ 1149132 h 2976251"/>
              <a:gd name="connsiteX657" fmla="*/ 44104 w 2976252"/>
              <a:gd name="connsiteY657" fmla="*/ 1157681 h 2976251"/>
              <a:gd name="connsiteX658" fmla="*/ 2932150 w 2976252"/>
              <a:gd name="connsiteY658" fmla="*/ 1157681 h 2976251"/>
              <a:gd name="connsiteX659" fmla="*/ 2937466 w 2976252"/>
              <a:gd name="connsiteY659" fmla="*/ 1149132 h 2976251"/>
              <a:gd name="connsiteX660" fmla="*/ 2937362 w 2976252"/>
              <a:gd name="connsiteY660" fmla="*/ 1148677 h 2976251"/>
              <a:gd name="connsiteX661" fmla="*/ 2928808 w 2976252"/>
              <a:gd name="connsiteY661" fmla="*/ 1143360 h 2976251"/>
              <a:gd name="connsiteX662" fmla="*/ 2923491 w 2976252"/>
              <a:gd name="connsiteY662" fmla="*/ 1151909 h 2976251"/>
              <a:gd name="connsiteX663" fmla="*/ 2923601 w 2976252"/>
              <a:gd name="connsiteY663" fmla="*/ 1152365 h 2976251"/>
              <a:gd name="connsiteX664" fmla="*/ 2932150 w 2976252"/>
              <a:gd name="connsiteY664" fmla="*/ 1157681 h 2976251"/>
              <a:gd name="connsiteX665" fmla="*/ 57773 w 2976252"/>
              <a:gd name="connsiteY665" fmla="*/ 1102623 h 2976251"/>
              <a:gd name="connsiteX666" fmla="*/ 66522 w 2976252"/>
              <a:gd name="connsiteY666" fmla="*/ 1097639 h 2976251"/>
              <a:gd name="connsiteX667" fmla="*/ 66645 w 2976252"/>
              <a:gd name="connsiteY667" fmla="*/ 1097188 h 2976251"/>
              <a:gd name="connsiteX668" fmla="*/ 61663 w 2976252"/>
              <a:gd name="connsiteY668" fmla="*/ 1088440 h 2976251"/>
              <a:gd name="connsiteX669" fmla="*/ 52913 w 2976252"/>
              <a:gd name="connsiteY669" fmla="*/ 1093419 h 2976251"/>
              <a:gd name="connsiteX670" fmla="*/ 52788 w 2976252"/>
              <a:gd name="connsiteY670" fmla="*/ 1093875 h 2976251"/>
              <a:gd name="connsiteX671" fmla="*/ 57773 w 2976252"/>
              <a:gd name="connsiteY671" fmla="*/ 1102623 h 2976251"/>
              <a:gd name="connsiteX672" fmla="*/ 2918479 w 2976252"/>
              <a:gd name="connsiteY672" fmla="*/ 1102623 h 2976251"/>
              <a:gd name="connsiteX673" fmla="*/ 2923463 w 2976252"/>
              <a:gd name="connsiteY673" fmla="*/ 1093875 h 2976251"/>
              <a:gd name="connsiteX674" fmla="*/ 2923340 w 2976252"/>
              <a:gd name="connsiteY674" fmla="*/ 1093419 h 2976251"/>
              <a:gd name="connsiteX675" fmla="*/ 2914591 w 2976252"/>
              <a:gd name="connsiteY675" fmla="*/ 1088440 h 2976251"/>
              <a:gd name="connsiteX676" fmla="*/ 2909607 w 2976252"/>
              <a:gd name="connsiteY676" fmla="*/ 1097188 h 2976251"/>
              <a:gd name="connsiteX677" fmla="*/ 2909731 w 2976252"/>
              <a:gd name="connsiteY677" fmla="*/ 1097639 h 2976251"/>
              <a:gd name="connsiteX678" fmla="*/ 2918479 w 2976252"/>
              <a:gd name="connsiteY678" fmla="*/ 1102623 h 2976251"/>
              <a:gd name="connsiteX679" fmla="*/ 73551 w 2976252"/>
              <a:gd name="connsiteY679" fmla="*/ 1048149 h 2976251"/>
              <a:gd name="connsiteX680" fmla="*/ 82486 w 2976252"/>
              <a:gd name="connsiteY680" fmla="*/ 1043506 h 2976251"/>
              <a:gd name="connsiteX681" fmla="*/ 82627 w 2976252"/>
              <a:gd name="connsiteY681" fmla="*/ 1043060 h 2976251"/>
              <a:gd name="connsiteX682" fmla="*/ 77986 w 2976252"/>
              <a:gd name="connsiteY682" fmla="*/ 1034122 h 2976251"/>
              <a:gd name="connsiteX683" fmla="*/ 69050 w 2976252"/>
              <a:gd name="connsiteY683" fmla="*/ 1038764 h 2976251"/>
              <a:gd name="connsiteX684" fmla="*/ 68908 w 2976252"/>
              <a:gd name="connsiteY684" fmla="*/ 1039215 h 2976251"/>
              <a:gd name="connsiteX685" fmla="*/ 73551 w 2976252"/>
              <a:gd name="connsiteY685" fmla="*/ 1048149 h 2976251"/>
              <a:gd name="connsiteX686" fmla="*/ 2902700 w 2976252"/>
              <a:gd name="connsiteY686" fmla="*/ 1048149 h 2976251"/>
              <a:gd name="connsiteX687" fmla="*/ 2907343 w 2976252"/>
              <a:gd name="connsiteY687" fmla="*/ 1039215 h 2976251"/>
              <a:gd name="connsiteX688" fmla="*/ 2907200 w 2976252"/>
              <a:gd name="connsiteY688" fmla="*/ 1038764 h 2976251"/>
              <a:gd name="connsiteX689" fmla="*/ 2898267 w 2976252"/>
              <a:gd name="connsiteY689" fmla="*/ 1034122 h 2976251"/>
              <a:gd name="connsiteX690" fmla="*/ 2893625 w 2976252"/>
              <a:gd name="connsiteY690" fmla="*/ 1043060 h 2976251"/>
              <a:gd name="connsiteX691" fmla="*/ 2893767 w 2976252"/>
              <a:gd name="connsiteY691" fmla="*/ 1043506 h 2976251"/>
              <a:gd name="connsiteX692" fmla="*/ 2902700 w 2976252"/>
              <a:gd name="connsiteY692" fmla="*/ 1048149 h 2976251"/>
              <a:gd name="connsiteX693" fmla="*/ 91433 w 2976252"/>
              <a:gd name="connsiteY693" fmla="*/ 994291 h 2976251"/>
              <a:gd name="connsiteX694" fmla="*/ 100540 w 2976252"/>
              <a:gd name="connsiteY694" fmla="*/ 989995 h 2976251"/>
              <a:gd name="connsiteX695" fmla="*/ 100698 w 2976252"/>
              <a:gd name="connsiteY695" fmla="*/ 989559 h 2976251"/>
              <a:gd name="connsiteX696" fmla="*/ 96405 w 2976252"/>
              <a:gd name="connsiteY696" fmla="*/ 980450 h 2976251"/>
              <a:gd name="connsiteX697" fmla="*/ 87297 w 2976252"/>
              <a:gd name="connsiteY697" fmla="*/ 984741 h 2976251"/>
              <a:gd name="connsiteX698" fmla="*/ 87138 w 2976252"/>
              <a:gd name="connsiteY698" fmla="*/ 985182 h 2976251"/>
              <a:gd name="connsiteX699" fmla="*/ 91433 w 2976252"/>
              <a:gd name="connsiteY699" fmla="*/ 994291 h 2976251"/>
              <a:gd name="connsiteX700" fmla="*/ 2884819 w 2976252"/>
              <a:gd name="connsiteY700" fmla="*/ 994291 h 2976251"/>
              <a:gd name="connsiteX701" fmla="*/ 2889115 w 2976252"/>
              <a:gd name="connsiteY701" fmla="*/ 985182 h 2976251"/>
              <a:gd name="connsiteX702" fmla="*/ 2888954 w 2976252"/>
              <a:gd name="connsiteY702" fmla="*/ 984741 h 2976251"/>
              <a:gd name="connsiteX703" fmla="*/ 2879844 w 2976252"/>
              <a:gd name="connsiteY703" fmla="*/ 980450 h 2976251"/>
              <a:gd name="connsiteX704" fmla="*/ 2875553 w 2976252"/>
              <a:gd name="connsiteY704" fmla="*/ 989559 h 2976251"/>
              <a:gd name="connsiteX705" fmla="*/ 2875710 w 2976252"/>
              <a:gd name="connsiteY705" fmla="*/ 989995 h 2976251"/>
              <a:gd name="connsiteX706" fmla="*/ 2884819 w 2976252"/>
              <a:gd name="connsiteY706" fmla="*/ 994291 h 2976251"/>
              <a:gd name="connsiteX707" fmla="*/ 111384 w 2976252"/>
              <a:gd name="connsiteY707" fmla="*/ 941151 h 2976251"/>
              <a:gd name="connsiteX708" fmla="*/ 120651 w 2976252"/>
              <a:gd name="connsiteY708" fmla="*/ 937211 h 2976251"/>
              <a:gd name="connsiteX709" fmla="*/ 120825 w 2976252"/>
              <a:gd name="connsiteY709" fmla="*/ 936779 h 2976251"/>
              <a:gd name="connsiteX710" fmla="*/ 116887 w 2976252"/>
              <a:gd name="connsiteY710" fmla="*/ 927508 h 2976251"/>
              <a:gd name="connsiteX711" fmla="*/ 107620 w 2976252"/>
              <a:gd name="connsiteY711" fmla="*/ 931448 h 2976251"/>
              <a:gd name="connsiteX712" fmla="*/ 107444 w 2976252"/>
              <a:gd name="connsiteY712" fmla="*/ 931885 h 2976251"/>
              <a:gd name="connsiteX713" fmla="*/ 111384 w 2976252"/>
              <a:gd name="connsiteY713" fmla="*/ 941151 h 2976251"/>
              <a:gd name="connsiteX714" fmla="*/ 2864868 w 2976252"/>
              <a:gd name="connsiteY714" fmla="*/ 941151 h 2976251"/>
              <a:gd name="connsiteX715" fmla="*/ 2868808 w 2976252"/>
              <a:gd name="connsiteY715" fmla="*/ 931885 h 2976251"/>
              <a:gd name="connsiteX716" fmla="*/ 2868633 w 2976252"/>
              <a:gd name="connsiteY716" fmla="*/ 931448 h 2976251"/>
              <a:gd name="connsiteX717" fmla="*/ 2859367 w 2976252"/>
              <a:gd name="connsiteY717" fmla="*/ 927508 h 2976251"/>
              <a:gd name="connsiteX718" fmla="*/ 2855427 w 2976252"/>
              <a:gd name="connsiteY718" fmla="*/ 936779 h 2976251"/>
              <a:gd name="connsiteX719" fmla="*/ 2855603 w 2976252"/>
              <a:gd name="connsiteY719" fmla="*/ 937211 h 2976251"/>
              <a:gd name="connsiteX720" fmla="*/ 2864868 w 2976252"/>
              <a:gd name="connsiteY720" fmla="*/ 941151 h 2976251"/>
              <a:gd name="connsiteX721" fmla="*/ 133364 w 2976252"/>
              <a:gd name="connsiteY721" fmla="*/ 888836 h 2976251"/>
              <a:gd name="connsiteX722" fmla="*/ 142775 w 2976252"/>
              <a:gd name="connsiteY722" fmla="*/ 885257 h 2976251"/>
              <a:gd name="connsiteX723" fmla="*/ 142966 w 2976252"/>
              <a:gd name="connsiteY723" fmla="*/ 884830 h 2976251"/>
              <a:gd name="connsiteX724" fmla="*/ 139388 w 2976252"/>
              <a:gd name="connsiteY724" fmla="*/ 875417 h 2976251"/>
              <a:gd name="connsiteX725" fmla="*/ 129976 w 2976252"/>
              <a:gd name="connsiteY725" fmla="*/ 878996 h 2976251"/>
              <a:gd name="connsiteX726" fmla="*/ 129783 w 2976252"/>
              <a:gd name="connsiteY726" fmla="*/ 879428 h 2976251"/>
              <a:gd name="connsiteX727" fmla="*/ 133364 w 2976252"/>
              <a:gd name="connsiteY727" fmla="*/ 888836 h 2976251"/>
              <a:gd name="connsiteX728" fmla="*/ 2842891 w 2976252"/>
              <a:gd name="connsiteY728" fmla="*/ 888836 h 2976251"/>
              <a:gd name="connsiteX729" fmla="*/ 2846470 w 2976252"/>
              <a:gd name="connsiteY729" fmla="*/ 879428 h 2976251"/>
              <a:gd name="connsiteX730" fmla="*/ 2846275 w 2976252"/>
              <a:gd name="connsiteY730" fmla="*/ 878996 h 2976251"/>
              <a:gd name="connsiteX731" fmla="*/ 2836862 w 2976252"/>
              <a:gd name="connsiteY731" fmla="*/ 875417 h 2976251"/>
              <a:gd name="connsiteX732" fmla="*/ 2833288 w 2976252"/>
              <a:gd name="connsiteY732" fmla="*/ 884830 h 2976251"/>
              <a:gd name="connsiteX733" fmla="*/ 2833478 w 2976252"/>
              <a:gd name="connsiteY733" fmla="*/ 885257 h 2976251"/>
              <a:gd name="connsiteX734" fmla="*/ 2842891 w 2976252"/>
              <a:gd name="connsiteY734" fmla="*/ 888836 h 2976251"/>
              <a:gd name="connsiteX735" fmla="*/ 157337 w 2976252"/>
              <a:gd name="connsiteY735" fmla="*/ 837419 h 2976251"/>
              <a:gd name="connsiteX736" fmla="*/ 166879 w 2976252"/>
              <a:gd name="connsiteY736" fmla="*/ 834205 h 2976251"/>
              <a:gd name="connsiteX737" fmla="*/ 167086 w 2976252"/>
              <a:gd name="connsiteY737" fmla="*/ 833787 h 2976251"/>
              <a:gd name="connsiteX738" fmla="*/ 163874 w 2976252"/>
              <a:gd name="connsiteY738" fmla="*/ 824241 h 2976251"/>
              <a:gd name="connsiteX739" fmla="*/ 154331 w 2976252"/>
              <a:gd name="connsiteY739" fmla="*/ 827455 h 2976251"/>
              <a:gd name="connsiteX740" fmla="*/ 154121 w 2976252"/>
              <a:gd name="connsiteY740" fmla="*/ 827877 h 2976251"/>
              <a:gd name="connsiteX741" fmla="*/ 157337 w 2976252"/>
              <a:gd name="connsiteY741" fmla="*/ 837419 h 2976251"/>
              <a:gd name="connsiteX742" fmla="*/ 2818914 w 2976252"/>
              <a:gd name="connsiteY742" fmla="*/ 837419 h 2976251"/>
              <a:gd name="connsiteX743" fmla="*/ 2822133 w 2976252"/>
              <a:gd name="connsiteY743" fmla="*/ 827877 h 2976251"/>
              <a:gd name="connsiteX744" fmla="*/ 2821919 w 2976252"/>
              <a:gd name="connsiteY744" fmla="*/ 827455 h 2976251"/>
              <a:gd name="connsiteX745" fmla="*/ 2812378 w 2976252"/>
              <a:gd name="connsiteY745" fmla="*/ 824241 h 2976251"/>
              <a:gd name="connsiteX746" fmla="*/ 2809164 w 2976252"/>
              <a:gd name="connsiteY746" fmla="*/ 833787 h 2976251"/>
              <a:gd name="connsiteX747" fmla="*/ 2809373 w 2976252"/>
              <a:gd name="connsiteY747" fmla="*/ 834205 h 2976251"/>
              <a:gd name="connsiteX748" fmla="*/ 2818914 w 2976252"/>
              <a:gd name="connsiteY748" fmla="*/ 837419 h 2976251"/>
              <a:gd name="connsiteX749" fmla="*/ 183267 w 2976252"/>
              <a:gd name="connsiteY749" fmla="*/ 786965 h 2976251"/>
              <a:gd name="connsiteX750" fmla="*/ 192926 w 2976252"/>
              <a:gd name="connsiteY750" fmla="*/ 784121 h 2976251"/>
              <a:gd name="connsiteX751" fmla="*/ 193149 w 2976252"/>
              <a:gd name="connsiteY751" fmla="*/ 783708 h 2976251"/>
              <a:gd name="connsiteX752" fmla="*/ 190306 w 2976252"/>
              <a:gd name="connsiteY752" fmla="*/ 774049 h 2976251"/>
              <a:gd name="connsiteX753" fmla="*/ 180646 w 2976252"/>
              <a:gd name="connsiteY753" fmla="*/ 776892 h 2976251"/>
              <a:gd name="connsiteX754" fmla="*/ 180420 w 2976252"/>
              <a:gd name="connsiteY754" fmla="*/ 777310 h 2976251"/>
              <a:gd name="connsiteX755" fmla="*/ 183267 w 2976252"/>
              <a:gd name="connsiteY755" fmla="*/ 786965 h 2976251"/>
              <a:gd name="connsiteX756" fmla="*/ 2792983 w 2976252"/>
              <a:gd name="connsiteY756" fmla="*/ 786965 h 2976251"/>
              <a:gd name="connsiteX757" fmla="*/ 2795831 w 2976252"/>
              <a:gd name="connsiteY757" fmla="*/ 777305 h 2976251"/>
              <a:gd name="connsiteX758" fmla="*/ 2795607 w 2976252"/>
              <a:gd name="connsiteY758" fmla="*/ 776892 h 2976251"/>
              <a:gd name="connsiteX759" fmla="*/ 2785948 w 2976252"/>
              <a:gd name="connsiteY759" fmla="*/ 774049 h 2976251"/>
              <a:gd name="connsiteX760" fmla="*/ 2783104 w 2976252"/>
              <a:gd name="connsiteY760" fmla="*/ 783708 h 2976251"/>
              <a:gd name="connsiteX761" fmla="*/ 2783327 w 2976252"/>
              <a:gd name="connsiteY761" fmla="*/ 784121 h 2976251"/>
              <a:gd name="connsiteX762" fmla="*/ 2792983 w 2976252"/>
              <a:gd name="connsiteY762" fmla="*/ 786965 h 2976251"/>
              <a:gd name="connsiteX763" fmla="*/ 211130 w 2976252"/>
              <a:gd name="connsiteY763" fmla="*/ 737522 h 2976251"/>
              <a:gd name="connsiteX764" fmla="*/ 220891 w 2976252"/>
              <a:gd name="connsiteY764" fmla="*/ 735044 h 2976251"/>
              <a:gd name="connsiteX765" fmla="*/ 221130 w 2976252"/>
              <a:gd name="connsiteY765" fmla="*/ 734645 h 2976251"/>
              <a:gd name="connsiteX766" fmla="*/ 218659 w 2976252"/>
              <a:gd name="connsiteY766" fmla="*/ 724881 h 2976251"/>
              <a:gd name="connsiteX767" fmla="*/ 208897 w 2976252"/>
              <a:gd name="connsiteY767" fmla="*/ 727354 h 2976251"/>
              <a:gd name="connsiteX768" fmla="*/ 208656 w 2976252"/>
              <a:gd name="connsiteY768" fmla="*/ 727758 h 2976251"/>
              <a:gd name="connsiteX769" fmla="*/ 211130 w 2976252"/>
              <a:gd name="connsiteY769" fmla="*/ 737522 h 2976251"/>
              <a:gd name="connsiteX770" fmla="*/ 2765123 w 2976252"/>
              <a:gd name="connsiteY770" fmla="*/ 737517 h 2976251"/>
              <a:gd name="connsiteX771" fmla="*/ 2767597 w 2976252"/>
              <a:gd name="connsiteY771" fmla="*/ 727758 h 2976251"/>
              <a:gd name="connsiteX772" fmla="*/ 2767355 w 2976252"/>
              <a:gd name="connsiteY772" fmla="*/ 727354 h 2976251"/>
              <a:gd name="connsiteX773" fmla="*/ 2757595 w 2976252"/>
              <a:gd name="connsiteY773" fmla="*/ 724881 h 2976251"/>
              <a:gd name="connsiteX774" fmla="*/ 2755122 w 2976252"/>
              <a:gd name="connsiteY774" fmla="*/ 734645 h 2976251"/>
              <a:gd name="connsiteX775" fmla="*/ 2755359 w 2976252"/>
              <a:gd name="connsiteY775" fmla="*/ 735044 h 2976251"/>
              <a:gd name="connsiteX776" fmla="*/ 2765123 w 2976252"/>
              <a:gd name="connsiteY776" fmla="*/ 737517 h 2976251"/>
              <a:gd name="connsiteX777" fmla="*/ 240865 w 2976252"/>
              <a:gd name="connsiteY777" fmla="*/ 689185 h 2976251"/>
              <a:gd name="connsiteX778" fmla="*/ 250713 w 2976252"/>
              <a:gd name="connsiteY778" fmla="*/ 687087 h 2976251"/>
              <a:gd name="connsiteX779" fmla="*/ 250967 w 2976252"/>
              <a:gd name="connsiteY779" fmla="*/ 686693 h 2976251"/>
              <a:gd name="connsiteX780" fmla="*/ 248872 w 2976252"/>
              <a:gd name="connsiteY780" fmla="*/ 676843 h 2976251"/>
              <a:gd name="connsiteX781" fmla="*/ 239023 w 2976252"/>
              <a:gd name="connsiteY781" fmla="*/ 678941 h 2976251"/>
              <a:gd name="connsiteX782" fmla="*/ 238766 w 2976252"/>
              <a:gd name="connsiteY782" fmla="*/ 679335 h 2976251"/>
              <a:gd name="connsiteX783" fmla="*/ 240865 w 2976252"/>
              <a:gd name="connsiteY783" fmla="*/ 689185 h 2976251"/>
              <a:gd name="connsiteX784" fmla="*/ 2735389 w 2976252"/>
              <a:gd name="connsiteY784" fmla="*/ 689185 h 2976251"/>
              <a:gd name="connsiteX785" fmla="*/ 2737488 w 2976252"/>
              <a:gd name="connsiteY785" fmla="*/ 679335 h 2976251"/>
              <a:gd name="connsiteX786" fmla="*/ 2737231 w 2976252"/>
              <a:gd name="connsiteY786" fmla="*/ 678941 h 2976251"/>
              <a:gd name="connsiteX787" fmla="*/ 2727382 w 2976252"/>
              <a:gd name="connsiteY787" fmla="*/ 676843 h 2976251"/>
              <a:gd name="connsiteX788" fmla="*/ 2725284 w 2976252"/>
              <a:gd name="connsiteY788" fmla="*/ 686693 h 2976251"/>
              <a:gd name="connsiteX789" fmla="*/ 2725540 w 2976252"/>
              <a:gd name="connsiteY789" fmla="*/ 687087 h 2976251"/>
              <a:gd name="connsiteX790" fmla="*/ 2735389 w 2976252"/>
              <a:gd name="connsiteY790" fmla="*/ 689185 h 2976251"/>
              <a:gd name="connsiteX791" fmla="*/ 272423 w 2976252"/>
              <a:gd name="connsiteY791" fmla="*/ 642030 h 2976251"/>
              <a:gd name="connsiteX792" fmla="*/ 282345 w 2976252"/>
              <a:gd name="connsiteY792" fmla="*/ 640307 h 2976251"/>
              <a:gd name="connsiteX793" fmla="*/ 282616 w 2976252"/>
              <a:gd name="connsiteY793" fmla="*/ 639927 h 2976251"/>
              <a:gd name="connsiteX794" fmla="*/ 280897 w 2976252"/>
              <a:gd name="connsiteY794" fmla="*/ 630007 h 2976251"/>
              <a:gd name="connsiteX795" fmla="*/ 270974 w 2976252"/>
              <a:gd name="connsiteY795" fmla="*/ 631720 h 2976251"/>
              <a:gd name="connsiteX796" fmla="*/ 270703 w 2976252"/>
              <a:gd name="connsiteY796" fmla="*/ 632109 h 2976251"/>
              <a:gd name="connsiteX797" fmla="*/ 272423 w 2976252"/>
              <a:gd name="connsiteY797" fmla="*/ 642030 h 2976251"/>
              <a:gd name="connsiteX798" fmla="*/ 2703828 w 2976252"/>
              <a:gd name="connsiteY798" fmla="*/ 642030 h 2976251"/>
              <a:gd name="connsiteX799" fmla="*/ 2705551 w 2976252"/>
              <a:gd name="connsiteY799" fmla="*/ 632105 h 2976251"/>
              <a:gd name="connsiteX800" fmla="*/ 2705276 w 2976252"/>
              <a:gd name="connsiteY800" fmla="*/ 631720 h 2976251"/>
              <a:gd name="connsiteX801" fmla="*/ 2695355 w 2976252"/>
              <a:gd name="connsiteY801" fmla="*/ 630002 h 2976251"/>
              <a:gd name="connsiteX802" fmla="*/ 2693636 w 2976252"/>
              <a:gd name="connsiteY802" fmla="*/ 639927 h 2976251"/>
              <a:gd name="connsiteX803" fmla="*/ 2693907 w 2976252"/>
              <a:gd name="connsiteY803" fmla="*/ 640307 h 2976251"/>
              <a:gd name="connsiteX804" fmla="*/ 2703828 w 2976252"/>
              <a:gd name="connsiteY804" fmla="*/ 642030 h 2976251"/>
              <a:gd name="connsiteX805" fmla="*/ 305757 w 2976252"/>
              <a:gd name="connsiteY805" fmla="*/ 596114 h 2976251"/>
              <a:gd name="connsiteX806" fmla="*/ 315739 w 2976252"/>
              <a:gd name="connsiteY806" fmla="*/ 594776 h 2976251"/>
              <a:gd name="connsiteX807" fmla="*/ 316024 w 2976252"/>
              <a:gd name="connsiteY807" fmla="*/ 594405 h 2976251"/>
              <a:gd name="connsiteX808" fmla="*/ 314685 w 2976252"/>
              <a:gd name="connsiteY808" fmla="*/ 584423 h 2976251"/>
              <a:gd name="connsiteX809" fmla="*/ 304703 w 2976252"/>
              <a:gd name="connsiteY809" fmla="*/ 585762 h 2976251"/>
              <a:gd name="connsiteX810" fmla="*/ 304418 w 2976252"/>
              <a:gd name="connsiteY810" fmla="*/ 586136 h 2976251"/>
              <a:gd name="connsiteX811" fmla="*/ 305757 w 2976252"/>
              <a:gd name="connsiteY811" fmla="*/ 596114 h 2976251"/>
              <a:gd name="connsiteX812" fmla="*/ 2670491 w 2976252"/>
              <a:gd name="connsiteY812" fmla="*/ 596114 h 2976251"/>
              <a:gd name="connsiteX813" fmla="*/ 2671834 w 2976252"/>
              <a:gd name="connsiteY813" fmla="*/ 586136 h 2976251"/>
              <a:gd name="connsiteX814" fmla="*/ 2671550 w 2976252"/>
              <a:gd name="connsiteY814" fmla="*/ 585762 h 2976251"/>
              <a:gd name="connsiteX815" fmla="*/ 2661567 w 2976252"/>
              <a:gd name="connsiteY815" fmla="*/ 584423 h 2976251"/>
              <a:gd name="connsiteX816" fmla="*/ 2660228 w 2976252"/>
              <a:gd name="connsiteY816" fmla="*/ 594405 h 2976251"/>
              <a:gd name="connsiteX817" fmla="*/ 2660513 w 2976252"/>
              <a:gd name="connsiteY817" fmla="*/ 594776 h 2976251"/>
              <a:gd name="connsiteX818" fmla="*/ 2670491 w 2976252"/>
              <a:gd name="connsiteY818" fmla="*/ 596114 h 2976251"/>
              <a:gd name="connsiteX819" fmla="*/ 340821 w 2976252"/>
              <a:gd name="connsiteY819" fmla="*/ 551508 h 2976251"/>
              <a:gd name="connsiteX820" fmla="*/ 350847 w 2976252"/>
              <a:gd name="connsiteY820" fmla="*/ 550550 h 2976251"/>
              <a:gd name="connsiteX821" fmla="*/ 351141 w 2976252"/>
              <a:gd name="connsiteY821" fmla="*/ 550189 h 2976251"/>
              <a:gd name="connsiteX822" fmla="*/ 350187 w 2976252"/>
              <a:gd name="connsiteY822" fmla="*/ 540164 h 2976251"/>
              <a:gd name="connsiteX823" fmla="*/ 340161 w 2976252"/>
              <a:gd name="connsiteY823" fmla="*/ 541122 h 2976251"/>
              <a:gd name="connsiteX824" fmla="*/ 339862 w 2976252"/>
              <a:gd name="connsiteY824" fmla="*/ 541483 h 2976251"/>
              <a:gd name="connsiteX825" fmla="*/ 340821 w 2976252"/>
              <a:gd name="connsiteY825" fmla="*/ 551508 h 2976251"/>
              <a:gd name="connsiteX826" fmla="*/ 2635431 w 2976252"/>
              <a:gd name="connsiteY826" fmla="*/ 551508 h 2976251"/>
              <a:gd name="connsiteX827" fmla="*/ 2636390 w 2976252"/>
              <a:gd name="connsiteY827" fmla="*/ 541483 h 2976251"/>
              <a:gd name="connsiteX828" fmla="*/ 2636091 w 2976252"/>
              <a:gd name="connsiteY828" fmla="*/ 541118 h 2976251"/>
              <a:gd name="connsiteX829" fmla="*/ 2626066 w 2976252"/>
              <a:gd name="connsiteY829" fmla="*/ 540164 h 2976251"/>
              <a:gd name="connsiteX830" fmla="*/ 2625111 w 2976252"/>
              <a:gd name="connsiteY830" fmla="*/ 550189 h 2976251"/>
              <a:gd name="connsiteX831" fmla="*/ 2625406 w 2976252"/>
              <a:gd name="connsiteY831" fmla="*/ 550550 h 2976251"/>
              <a:gd name="connsiteX832" fmla="*/ 2635431 w 2976252"/>
              <a:gd name="connsiteY832" fmla="*/ 551508 h 2976251"/>
              <a:gd name="connsiteX833" fmla="*/ 377566 w 2976252"/>
              <a:gd name="connsiteY833" fmla="*/ 508260 h 2976251"/>
              <a:gd name="connsiteX834" fmla="*/ 387620 w 2976252"/>
              <a:gd name="connsiteY834" fmla="*/ 507686 h 2976251"/>
              <a:gd name="connsiteX835" fmla="*/ 387929 w 2976252"/>
              <a:gd name="connsiteY835" fmla="*/ 507335 h 2976251"/>
              <a:gd name="connsiteX836" fmla="*/ 387354 w 2976252"/>
              <a:gd name="connsiteY836" fmla="*/ 497281 h 2976251"/>
              <a:gd name="connsiteX837" fmla="*/ 377300 w 2976252"/>
              <a:gd name="connsiteY837" fmla="*/ 497855 h 2976251"/>
              <a:gd name="connsiteX838" fmla="*/ 376987 w 2976252"/>
              <a:gd name="connsiteY838" fmla="*/ 498206 h 2976251"/>
              <a:gd name="connsiteX839" fmla="*/ 377566 w 2976252"/>
              <a:gd name="connsiteY839" fmla="*/ 508260 h 2976251"/>
              <a:gd name="connsiteX840" fmla="*/ 2598686 w 2976252"/>
              <a:gd name="connsiteY840" fmla="*/ 508260 h 2976251"/>
              <a:gd name="connsiteX841" fmla="*/ 2599265 w 2976252"/>
              <a:gd name="connsiteY841" fmla="*/ 498206 h 2976251"/>
              <a:gd name="connsiteX842" fmla="*/ 2598947 w 2976252"/>
              <a:gd name="connsiteY842" fmla="*/ 497855 h 2976251"/>
              <a:gd name="connsiteX843" fmla="*/ 2588898 w 2976252"/>
              <a:gd name="connsiteY843" fmla="*/ 497281 h 2976251"/>
              <a:gd name="connsiteX844" fmla="*/ 2588324 w 2976252"/>
              <a:gd name="connsiteY844" fmla="*/ 507335 h 2976251"/>
              <a:gd name="connsiteX845" fmla="*/ 2588632 w 2976252"/>
              <a:gd name="connsiteY845" fmla="*/ 507681 h 2976251"/>
              <a:gd name="connsiteX846" fmla="*/ 2598686 w 2976252"/>
              <a:gd name="connsiteY846" fmla="*/ 508260 h 2976251"/>
              <a:gd name="connsiteX847" fmla="*/ 415925 w 2976252"/>
              <a:gd name="connsiteY847" fmla="*/ 466450 h 2976251"/>
              <a:gd name="connsiteX848" fmla="*/ 425993 w 2976252"/>
              <a:gd name="connsiteY848" fmla="*/ 466256 h 2976251"/>
              <a:gd name="connsiteX849" fmla="*/ 426316 w 2976252"/>
              <a:gd name="connsiteY849" fmla="*/ 465919 h 2976251"/>
              <a:gd name="connsiteX850" fmla="*/ 426126 w 2976252"/>
              <a:gd name="connsiteY850" fmla="*/ 455851 h 2976251"/>
              <a:gd name="connsiteX851" fmla="*/ 416058 w 2976252"/>
              <a:gd name="connsiteY851" fmla="*/ 456041 h 2976251"/>
              <a:gd name="connsiteX852" fmla="*/ 415735 w 2976252"/>
              <a:gd name="connsiteY852" fmla="*/ 456382 h 2976251"/>
              <a:gd name="connsiteX853" fmla="*/ 415925 w 2976252"/>
              <a:gd name="connsiteY853" fmla="*/ 466450 h 2976251"/>
              <a:gd name="connsiteX854" fmla="*/ 2560327 w 2976252"/>
              <a:gd name="connsiteY854" fmla="*/ 466446 h 2976251"/>
              <a:gd name="connsiteX855" fmla="*/ 2560517 w 2976252"/>
              <a:gd name="connsiteY855" fmla="*/ 456382 h 2976251"/>
              <a:gd name="connsiteX856" fmla="*/ 2560189 w 2976252"/>
              <a:gd name="connsiteY856" fmla="*/ 456041 h 2976251"/>
              <a:gd name="connsiteX857" fmla="*/ 2550126 w 2976252"/>
              <a:gd name="connsiteY857" fmla="*/ 455851 h 2976251"/>
              <a:gd name="connsiteX858" fmla="*/ 2549931 w 2976252"/>
              <a:gd name="connsiteY858" fmla="*/ 465919 h 2976251"/>
              <a:gd name="connsiteX859" fmla="*/ 2550259 w 2976252"/>
              <a:gd name="connsiteY859" fmla="*/ 466256 h 2976251"/>
              <a:gd name="connsiteX860" fmla="*/ 2560327 w 2976252"/>
              <a:gd name="connsiteY860" fmla="*/ 466446 h 2976251"/>
              <a:gd name="connsiteX861" fmla="*/ 455851 w 2976252"/>
              <a:gd name="connsiteY861" fmla="*/ 426126 h 2976251"/>
              <a:gd name="connsiteX862" fmla="*/ 465919 w 2976252"/>
              <a:gd name="connsiteY862" fmla="*/ 426321 h 2976251"/>
              <a:gd name="connsiteX863" fmla="*/ 466256 w 2976252"/>
              <a:gd name="connsiteY863" fmla="*/ 425993 h 2976251"/>
              <a:gd name="connsiteX864" fmla="*/ 466446 w 2976252"/>
              <a:gd name="connsiteY864" fmla="*/ 415925 h 2976251"/>
              <a:gd name="connsiteX865" fmla="*/ 456382 w 2976252"/>
              <a:gd name="connsiteY865" fmla="*/ 415735 h 2976251"/>
              <a:gd name="connsiteX866" fmla="*/ 456041 w 2976252"/>
              <a:gd name="connsiteY866" fmla="*/ 416063 h 2976251"/>
              <a:gd name="connsiteX867" fmla="*/ 455851 w 2976252"/>
              <a:gd name="connsiteY867" fmla="*/ 426126 h 2976251"/>
              <a:gd name="connsiteX868" fmla="*/ 2520401 w 2976252"/>
              <a:gd name="connsiteY868" fmla="*/ 426126 h 2976251"/>
              <a:gd name="connsiteX869" fmla="*/ 2520212 w 2976252"/>
              <a:gd name="connsiteY869" fmla="*/ 416058 h 2976251"/>
              <a:gd name="connsiteX870" fmla="*/ 2519870 w 2976252"/>
              <a:gd name="connsiteY870" fmla="*/ 415735 h 2976251"/>
              <a:gd name="connsiteX871" fmla="*/ 2509802 w 2976252"/>
              <a:gd name="connsiteY871" fmla="*/ 415925 h 2976251"/>
              <a:gd name="connsiteX872" fmla="*/ 2509997 w 2976252"/>
              <a:gd name="connsiteY872" fmla="*/ 425993 h 2976251"/>
              <a:gd name="connsiteX873" fmla="*/ 2510334 w 2976252"/>
              <a:gd name="connsiteY873" fmla="*/ 426316 h 2976251"/>
              <a:gd name="connsiteX874" fmla="*/ 2520401 w 2976252"/>
              <a:gd name="connsiteY874" fmla="*/ 426126 h 2976251"/>
              <a:gd name="connsiteX875" fmla="*/ 497281 w 2976252"/>
              <a:gd name="connsiteY875" fmla="*/ 387354 h 2976251"/>
              <a:gd name="connsiteX876" fmla="*/ 507335 w 2976252"/>
              <a:gd name="connsiteY876" fmla="*/ 387929 h 2976251"/>
              <a:gd name="connsiteX877" fmla="*/ 507681 w 2976252"/>
              <a:gd name="connsiteY877" fmla="*/ 387620 h 2976251"/>
              <a:gd name="connsiteX878" fmla="*/ 508260 w 2976252"/>
              <a:gd name="connsiteY878" fmla="*/ 377566 h 2976251"/>
              <a:gd name="connsiteX879" fmla="*/ 498207 w 2976252"/>
              <a:gd name="connsiteY879" fmla="*/ 376987 h 2976251"/>
              <a:gd name="connsiteX880" fmla="*/ 497855 w 2976252"/>
              <a:gd name="connsiteY880" fmla="*/ 377305 h 2976251"/>
              <a:gd name="connsiteX881" fmla="*/ 497281 w 2976252"/>
              <a:gd name="connsiteY881" fmla="*/ 387354 h 2976251"/>
              <a:gd name="connsiteX882" fmla="*/ 2478971 w 2976252"/>
              <a:gd name="connsiteY882" fmla="*/ 387354 h 2976251"/>
              <a:gd name="connsiteX883" fmla="*/ 2478397 w 2976252"/>
              <a:gd name="connsiteY883" fmla="*/ 377300 h 2976251"/>
              <a:gd name="connsiteX884" fmla="*/ 2478046 w 2976252"/>
              <a:gd name="connsiteY884" fmla="*/ 376987 h 2976251"/>
              <a:gd name="connsiteX885" fmla="*/ 2467992 w 2976252"/>
              <a:gd name="connsiteY885" fmla="*/ 377566 h 2976251"/>
              <a:gd name="connsiteX886" fmla="*/ 2468566 w 2976252"/>
              <a:gd name="connsiteY886" fmla="*/ 387620 h 2976251"/>
              <a:gd name="connsiteX887" fmla="*/ 2468917 w 2976252"/>
              <a:gd name="connsiteY887" fmla="*/ 387929 h 2976251"/>
              <a:gd name="connsiteX888" fmla="*/ 2478971 w 2976252"/>
              <a:gd name="connsiteY888" fmla="*/ 387354 h 2976251"/>
              <a:gd name="connsiteX889" fmla="*/ 540164 w 2976252"/>
              <a:gd name="connsiteY889" fmla="*/ 350187 h 2976251"/>
              <a:gd name="connsiteX890" fmla="*/ 550189 w 2976252"/>
              <a:gd name="connsiteY890" fmla="*/ 351141 h 2976251"/>
              <a:gd name="connsiteX891" fmla="*/ 550550 w 2976252"/>
              <a:gd name="connsiteY891" fmla="*/ 350846 h 2976251"/>
              <a:gd name="connsiteX892" fmla="*/ 551509 w 2976252"/>
              <a:gd name="connsiteY892" fmla="*/ 340821 h 2976251"/>
              <a:gd name="connsiteX893" fmla="*/ 541483 w 2976252"/>
              <a:gd name="connsiteY893" fmla="*/ 339862 h 2976251"/>
              <a:gd name="connsiteX894" fmla="*/ 541118 w 2976252"/>
              <a:gd name="connsiteY894" fmla="*/ 340161 h 2976251"/>
              <a:gd name="connsiteX895" fmla="*/ 540164 w 2976252"/>
              <a:gd name="connsiteY895" fmla="*/ 350187 h 2976251"/>
              <a:gd name="connsiteX896" fmla="*/ 2436089 w 2976252"/>
              <a:gd name="connsiteY896" fmla="*/ 350187 h 2976251"/>
              <a:gd name="connsiteX897" fmla="*/ 2435130 w 2976252"/>
              <a:gd name="connsiteY897" fmla="*/ 340161 h 2976251"/>
              <a:gd name="connsiteX898" fmla="*/ 2434769 w 2976252"/>
              <a:gd name="connsiteY898" fmla="*/ 339862 h 2976251"/>
              <a:gd name="connsiteX899" fmla="*/ 2424744 w 2976252"/>
              <a:gd name="connsiteY899" fmla="*/ 340821 h 2976251"/>
              <a:gd name="connsiteX900" fmla="*/ 2425703 w 2976252"/>
              <a:gd name="connsiteY900" fmla="*/ 350846 h 2976251"/>
              <a:gd name="connsiteX901" fmla="*/ 2426063 w 2976252"/>
              <a:gd name="connsiteY901" fmla="*/ 351141 h 2976251"/>
              <a:gd name="connsiteX902" fmla="*/ 2436089 w 2976252"/>
              <a:gd name="connsiteY902" fmla="*/ 350187 h 2976251"/>
              <a:gd name="connsiteX903" fmla="*/ 584423 w 2976252"/>
              <a:gd name="connsiteY903" fmla="*/ 314685 h 2976251"/>
              <a:gd name="connsiteX904" fmla="*/ 594406 w 2976252"/>
              <a:gd name="connsiteY904" fmla="*/ 316024 h 2976251"/>
              <a:gd name="connsiteX905" fmla="*/ 594776 w 2976252"/>
              <a:gd name="connsiteY905" fmla="*/ 315739 h 2976251"/>
              <a:gd name="connsiteX906" fmla="*/ 596114 w 2976252"/>
              <a:gd name="connsiteY906" fmla="*/ 305761 h 2976251"/>
              <a:gd name="connsiteX907" fmla="*/ 586137 w 2976252"/>
              <a:gd name="connsiteY907" fmla="*/ 304418 h 2976251"/>
              <a:gd name="connsiteX908" fmla="*/ 585762 w 2976252"/>
              <a:gd name="connsiteY908" fmla="*/ 304703 h 2976251"/>
              <a:gd name="connsiteX909" fmla="*/ 584423 w 2976252"/>
              <a:gd name="connsiteY909" fmla="*/ 314685 h 2976251"/>
              <a:gd name="connsiteX910" fmla="*/ 2391829 w 2976252"/>
              <a:gd name="connsiteY910" fmla="*/ 314685 h 2976251"/>
              <a:gd name="connsiteX911" fmla="*/ 2390491 w 2976252"/>
              <a:gd name="connsiteY911" fmla="*/ 304703 h 2976251"/>
              <a:gd name="connsiteX912" fmla="*/ 2390116 w 2976252"/>
              <a:gd name="connsiteY912" fmla="*/ 304418 h 2976251"/>
              <a:gd name="connsiteX913" fmla="*/ 2380138 w 2976252"/>
              <a:gd name="connsiteY913" fmla="*/ 305756 h 2976251"/>
              <a:gd name="connsiteX914" fmla="*/ 2381477 w 2976252"/>
              <a:gd name="connsiteY914" fmla="*/ 315739 h 2976251"/>
              <a:gd name="connsiteX915" fmla="*/ 2381847 w 2976252"/>
              <a:gd name="connsiteY915" fmla="*/ 316024 h 2976251"/>
              <a:gd name="connsiteX916" fmla="*/ 2391829 w 2976252"/>
              <a:gd name="connsiteY916" fmla="*/ 314685 h 2976251"/>
              <a:gd name="connsiteX917" fmla="*/ 630002 w 2976252"/>
              <a:gd name="connsiteY917" fmla="*/ 280897 h 2976251"/>
              <a:gd name="connsiteX918" fmla="*/ 639927 w 2976252"/>
              <a:gd name="connsiteY918" fmla="*/ 282616 h 2976251"/>
              <a:gd name="connsiteX919" fmla="*/ 640307 w 2976252"/>
              <a:gd name="connsiteY919" fmla="*/ 282345 h 2976251"/>
              <a:gd name="connsiteX920" fmla="*/ 642030 w 2976252"/>
              <a:gd name="connsiteY920" fmla="*/ 272424 h 2976251"/>
              <a:gd name="connsiteX921" fmla="*/ 632105 w 2976252"/>
              <a:gd name="connsiteY921" fmla="*/ 270701 h 2976251"/>
              <a:gd name="connsiteX922" fmla="*/ 631720 w 2976252"/>
              <a:gd name="connsiteY922" fmla="*/ 270977 h 2976251"/>
              <a:gd name="connsiteX923" fmla="*/ 630002 w 2976252"/>
              <a:gd name="connsiteY923" fmla="*/ 280897 h 2976251"/>
              <a:gd name="connsiteX924" fmla="*/ 2346246 w 2976252"/>
              <a:gd name="connsiteY924" fmla="*/ 280897 h 2976251"/>
              <a:gd name="connsiteX925" fmla="*/ 2344532 w 2976252"/>
              <a:gd name="connsiteY925" fmla="*/ 270977 h 2976251"/>
              <a:gd name="connsiteX926" fmla="*/ 2344143 w 2976252"/>
              <a:gd name="connsiteY926" fmla="*/ 270701 h 2976251"/>
              <a:gd name="connsiteX927" fmla="*/ 2334222 w 2976252"/>
              <a:gd name="connsiteY927" fmla="*/ 272424 h 2976251"/>
              <a:gd name="connsiteX928" fmla="*/ 2335945 w 2976252"/>
              <a:gd name="connsiteY928" fmla="*/ 282345 h 2976251"/>
              <a:gd name="connsiteX929" fmla="*/ 2336325 w 2976252"/>
              <a:gd name="connsiteY929" fmla="*/ 282616 h 2976251"/>
              <a:gd name="connsiteX930" fmla="*/ 2346246 w 2976252"/>
              <a:gd name="connsiteY930" fmla="*/ 280897 h 2976251"/>
              <a:gd name="connsiteX931" fmla="*/ 676843 w 2976252"/>
              <a:gd name="connsiteY931" fmla="*/ 248871 h 2976251"/>
              <a:gd name="connsiteX932" fmla="*/ 686693 w 2976252"/>
              <a:gd name="connsiteY932" fmla="*/ 250969 h 2976251"/>
              <a:gd name="connsiteX933" fmla="*/ 687087 w 2976252"/>
              <a:gd name="connsiteY933" fmla="*/ 250712 h 2976251"/>
              <a:gd name="connsiteX934" fmla="*/ 689185 w 2976252"/>
              <a:gd name="connsiteY934" fmla="*/ 240863 h 2976251"/>
              <a:gd name="connsiteX935" fmla="*/ 679336 w 2976252"/>
              <a:gd name="connsiteY935" fmla="*/ 238767 h 2976251"/>
              <a:gd name="connsiteX936" fmla="*/ 678942 w 2976252"/>
              <a:gd name="connsiteY936" fmla="*/ 239023 h 2976251"/>
              <a:gd name="connsiteX937" fmla="*/ 676843 w 2976252"/>
              <a:gd name="connsiteY937" fmla="*/ 248871 h 2976251"/>
              <a:gd name="connsiteX938" fmla="*/ 2299409 w 2976252"/>
              <a:gd name="connsiteY938" fmla="*/ 248871 h 2976251"/>
              <a:gd name="connsiteX939" fmla="*/ 2297311 w 2976252"/>
              <a:gd name="connsiteY939" fmla="*/ 239023 h 2976251"/>
              <a:gd name="connsiteX940" fmla="*/ 2296917 w 2976252"/>
              <a:gd name="connsiteY940" fmla="*/ 238767 h 2976251"/>
              <a:gd name="connsiteX941" fmla="*/ 2287067 w 2976252"/>
              <a:gd name="connsiteY941" fmla="*/ 240863 h 2976251"/>
              <a:gd name="connsiteX942" fmla="*/ 2289165 w 2976252"/>
              <a:gd name="connsiteY942" fmla="*/ 250712 h 2976251"/>
              <a:gd name="connsiteX943" fmla="*/ 2289559 w 2976252"/>
              <a:gd name="connsiteY943" fmla="*/ 250969 h 2976251"/>
              <a:gd name="connsiteX944" fmla="*/ 2299409 w 2976252"/>
              <a:gd name="connsiteY944" fmla="*/ 248871 h 2976251"/>
              <a:gd name="connsiteX945" fmla="*/ 724881 w 2976252"/>
              <a:gd name="connsiteY945" fmla="*/ 218659 h 2976251"/>
              <a:gd name="connsiteX946" fmla="*/ 734645 w 2976252"/>
              <a:gd name="connsiteY946" fmla="*/ 221130 h 2976251"/>
              <a:gd name="connsiteX947" fmla="*/ 735044 w 2976252"/>
              <a:gd name="connsiteY947" fmla="*/ 220892 h 2976251"/>
              <a:gd name="connsiteX948" fmla="*/ 737517 w 2976252"/>
              <a:gd name="connsiteY948" fmla="*/ 211131 h 2976251"/>
              <a:gd name="connsiteX949" fmla="*/ 727758 w 2976252"/>
              <a:gd name="connsiteY949" fmla="*/ 208657 h 2976251"/>
              <a:gd name="connsiteX950" fmla="*/ 727354 w 2976252"/>
              <a:gd name="connsiteY950" fmla="*/ 208897 h 2976251"/>
              <a:gd name="connsiteX951" fmla="*/ 724881 w 2976252"/>
              <a:gd name="connsiteY951" fmla="*/ 218659 h 2976251"/>
              <a:gd name="connsiteX952" fmla="*/ 2251371 w 2976252"/>
              <a:gd name="connsiteY952" fmla="*/ 218659 h 2976251"/>
              <a:gd name="connsiteX953" fmla="*/ 2248898 w 2976252"/>
              <a:gd name="connsiteY953" fmla="*/ 208897 h 2976251"/>
              <a:gd name="connsiteX954" fmla="*/ 2248495 w 2976252"/>
              <a:gd name="connsiteY954" fmla="*/ 208656 h 2976251"/>
              <a:gd name="connsiteX955" fmla="*/ 2238730 w 2976252"/>
              <a:gd name="connsiteY955" fmla="*/ 211130 h 2976251"/>
              <a:gd name="connsiteX956" fmla="*/ 2241208 w 2976252"/>
              <a:gd name="connsiteY956" fmla="*/ 220891 h 2976251"/>
              <a:gd name="connsiteX957" fmla="*/ 2241607 w 2976252"/>
              <a:gd name="connsiteY957" fmla="*/ 221130 h 2976251"/>
              <a:gd name="connsiteX958" fmla="*/ 2251371 w 2976252"/>
              <a:gd name="connsiteY958" fmla="*/ 218659 h 2976251"/>
              <a:gd name="connsiteX959" fmla="*/ 774049 w 2976252"/>
              <a:gd name="connsiteY959" fmla="*/ 190306 h 2976251"/>
              <a:gd name="connsiteX960" fmla="*/ 783708 w 2976252"/>
              <a:gd name="connsiteY960" fmla="*/ 193150 h 2976251"/>
              <a:gd name="connsiteX961" fmla="*/ 784121 w 2976252"/>
              <a:gd name="connsiteY961" fmla="*/ 192926 h 2976251"/>
              <a:gd name="connsiteX962" fmla="*/ 786965 w 2976252"/>
              <a:gd name="connsiteY962" fmla="*/ 183267 h 2976251"/>
              <a:gd name="connsiteX963" fmla="*/ 777305 w 2976252"/>
              <a:gd name="connsiteY963" fmla="*/ 180421 h 2976251"/>
              <a:gd name="connsiteX964" fmla="*/ 776892 w 2976252"/>
              <a:gd name="connsiteY964" fmla="*/ 180646 h 2976251"/>
              <a:gd name="connsiteX965" fmla="*/ 774049 w 2976252"/>
              <a:gd name="connsiteY965" fmla="*/ 190306 h 2976251"/>
              <a:gd name="connsiteX966" fmla="*/ 2202204 w 2976252"/>
              <a:gd name="connsiteY966" fmla="*/ 190305 h 2976251"/>
              <a:gd name="connsiteX967" fmla="*/ 2199360 w 2976252"/>
              <a:gd name="connsiteY967" fmla="*/ 180646 h 2976251"/>
              <a:gd name="connsiteX968" fmla="*/ 2198943 w 2976252"/>
              <a:gd name="connsiteY968" fmla="*/ 180420 h 2976251"/>
              <a:gd name="connsiteX969" fmla="*/ 2189288 w 2976252"/>
              <a:gd name="connsiteY969" fmla="*/ 183267 h 2976251"/>
              <a:gd name="connsiteX970" fmla="*/ 2192131 w 2976252"/>
              <a:gd name="connsiteY970" fmla="*/ 192926 h 2976251"/>
              <a:gd name="connsiteX971" fmla="*/ 2192544 w 2976252"/>
              <a:gd name="connsiteY971" fmla="*/ 193150 h 2976251"/>
              <a:gd name="connsiteX972" fmla="*/ 2202204 w 2976252"/>
              <a:gd name="connsiteY972" fmla="*/ 190305 h 2976251"/>
              <a:gd name="connsiteX973" fmla="*/ 824242 w 2976252"/>
              <a:gd name="connsiteY973" fmla="*/ 163874 h 2976251"/>
              <a:gd name="connsiteX974" fmla="*/ 833787 w 2976252"/>
              <a:gd name="connsiteY974" fmla="*/ 167087 h 2976251"/>
              <a:gd name="connsiteX975" fmla="*/ 834205 w 2976252"/>
              <a:gd name="connsiteY975" fmla="*/ 166879 h 2976251"/>
              <a:gd name="connsiteX976" fmla="*/ 837419 w 2976252"/>
              <a:gd name="connsiteY976" fmla="*/ 157337 h 2976251"/>
              <a:gd name="connsiteX977" fmla="*/ 827878 w 2976252"/>
              <a:gd name="connsiteY977" fmla="*/ 154121 h 2976251"/>
              <a:gd name="connsiteX978" fmla="*/ 827455 w 2976252"/>
              <a:gd name="connsiteY978" fmla="*/ 154331 h 2976251"/>
              <a:gd name="connsiteX979" fmla="*/ 824242 w 2976252"/>
              <a:gd name="connsiteY979" fmla="*/ 163874 h 2976251"/>
              <a:gd name="connsiteX980" fmla="*/ 2152011 w 2976252"/>
              <a:gd name="connsiteY980" fmla="*/ 163874 h 2976251"/>
              <a:gd name="connsiteX981" fmla="*/ 2148797 w 2976252"/>
              <a:gd name="connsiteY981" fmla="*/ 154331 h 2976251"/>
              <a:gd name="connsiteX982" fmla="*/ 2148375 w 2976252"/>
              <a:gd name="connsiteY982" fmla="*/ 154121 h 2976251"/>
              <a:gd name="connsiteX983" fmla="*/ 2138834 w 2976252"/>
              <a:gd name="connsiteY983" fmla="*/ 157337 h 2976251"/>
              <a:gd name="connsiteX984" fmla="*/ 2142047 w 2976252"/>
              <a:gd name="connsiteY984" fmla="*/ 166879 h 2976251"/>
              <a:gd name="connsiteX985" fmla="*/ 2142465 w 2976252"/>
              <a:gd name="connsiteY985" fmla="*/ 167086 h 2976251"/>
              <a:gd name="connsiteX986" fmla="*/ 2152011 w 2976252"/>
              <a:gd name="connsiteY986" fmla="*/ 163874 h 2976251"/>
              <a:gd name="connsiteX987" fmla="*/ 875417 w 2976252"/>
              <a:gd name="connsiteY987" fmla="*/ 139389 h 2976251"/>
              <a:gd name="connsiteX988" fmla="*/ 884830 w 2976252"/>
              <a:gd name="connsiteY988" fmla="*/ 142966 h 2976251"/>
              <a:gd name="connsiteX989" fmla="*/ 885257 w 2976252"/>
              <a:gd name="connsiteY989" fmla="*/ 142775 h 2976251"/>
              <a:gd name="connsiteX990" fmla="*/ 888836 w 2976252"/>
              <a:gd name="connsiteY990" fmla="*/ 133364 h 2976251"/>
              <a:gd name="connsiteX991" fmla="*/ 879428 w 2976252"/>
              <a:gd name="connsiteY991" fmla="*/ 129783 h 2976251"/>
              <a:gd name="connsiteX992" fmla="*/ 878996 w 2976252"/>
              <a:gd name="connsiteY992" fmla="*/ 129976 h 2976251"/>
              <a:gd name="connsiteX993" fmla="*/ 875417 w 2976252"/>
              <a:gd name="connsiteY993" fmla="*/ 139389 h 2976251"/>
              <a:gd name="connsiteX994" fmla="*/ 2100835 w 2976252"/>
              <a:gd name="connsiteY994" fmla="*/ 139388 h 2976251"/>
              <a:gd name="connsiteX995" fmla="*/ 2097256 w 2976252"/>
              <a:gd name="connsiteY995" fmla="*/ 129976 h 2976251"/>
              <a:gd name="connsiteX996" fmla="*/ 2096824 w 2976252"/>
              <a:gd name="connsiteY996" fmla="*/ 129783 h 2976251"/>
              <a:gd name="connsiteX997" fmla="*/ 2087416 w 2976252"/>
              <a:gd name="connsiteY997" fmla="*/ 133363 h 2976251"/>
              <a:gd name="connsiteX998" fmla="*/ 2090995 w 2976252"/>
              <a:gd name="connsiteY998" fmla="*/ 142775 h 2976251"/>
              <a:gd name="connsiteX999" fmla="*/ 2091422 w 2976252"/>
              <a:gd name="connsiteY999" fmla="*/ 142966 h 2976251"/>
              <a:gd name="connsiteX1000" fmla="*/ 2100835 w 2976252"/>
              <a:gd name="connsiteY1000" fmla="*/ 139388 h 2976251"/>
              <a:gd name="connsiteX1001" fmla="*/ 927508 w 2976252"/>
              <a:gd name="connsiteY1001" fmla="*/ 116888 h 2976251"/>
              <a:gd name="connsiteX1002" fmla="*/ 936779 w 2976252"/>
              <a:gd name="connsiteY1002" fmla="*/ 120825 h 2976251"/>
              <a:gd name="connsiteX1003" fmla="*/ 937211 w 2976252"/>
              <a:gd name="connsiteY1003" fmla="*/ 120651 h 2976251"/>
              <a:gd name="connsiteX1004" fmla="*/ 941151 w 2976252"/>
              <a:gd name="connsiteY1004" fmla="*/ 111384 h 2976251"/>
              <a:gd name="connsiteX1005" fmla="*/ 931885 w 2976252"/>
              <a:gd name="connsiteY1005" fmla="*/ 107444 h 2976251"/>
              <a:gd name="connsiteX1006" fmla="*/ 931448 w 2976252"/>
              <a:gd name="connsiteY1006" fmla="*/ 107620 h 2976251"/>
              <a:gd name="connsiteX1007" fmla="*/ 927508 w 2976252"/>
              <a:gd name="connsiteY1007" fmla="*/ 116888 h 2976251"/>
              <a:gd name="connsiteX1008" fmla="*/ 2048744 w 2976252"/>
              <a:gd name="connsiteY1008" fmla="*/ 116887 h 2976251"/>
              <a:gd name="connsiteX1009" fmla="*/ 2044804 w 2976252"/>
              <a:gd name="connsiteY1009" fmla="*/ 107620 h 2976251"/>
              <a:gd name="connsiteX1010" fmla="*/ 2044367 w 2976252"/>
              <a:gd name="connsiteY1010" fmla="*/ 107444 h 2976251"/>
              <a:gd name="connsiteX1011" fmla="*/ 2035102 w 2976252"/>
              <a:gd name="connsiteY1011" fmla="*/ 111384 h 2976251"/>
              <a:gd name="connsiteX1012" fmla="*/ 2039041 w 2976252"/>
              <a:gd name="connsiteY1012" fmla="*/ 120651 h 2976251"/>
              <a:gd name="connsiteX1013" fmla="*/ 2039473 w 2976252"/>
              <a:gd name="connsiteY1013" fmla="*/ 120825 h 2976251"/>
              <a:gd name="connsiteX1014" fmla="*/ 2048744 w 2976252"/>
              <a:gd name="connsiteY1014" fmla="*/ 116887 h 2976251"/>
              <a:gd name="connsiteX1015" fmla="*/ 980450 w 2976252"/>
              <a:gd name="connsiteY1015" fmla="*/ 96405 h 2976251"/>
              <a:gd name="connsiteX1016" fmla="*/ 989559 w 2976252"/>
              <a:gd name="connsiteY1016" fmla="*/ 100698 h 2976251"/>
              <a:gd name="connsiteX1017" fmla="*/ 989995 w 2976252"/>
              <a:gd name="connsiteY1017" fmla="*/ 100540 h 2976251"/>
              <a:gd name="connsiteX1018" fmla="*/ 994291 w 2976252"/>
              <a:gd name="connsiteY1018" fmla="*/ 91433 h 2976251"/>
              <a:gd name="connsiteX1019" fmla="*/ 985182 w 2976252"/>
              <a:gd name="connsiteY1019" fmla="*/ 87138 h 2976251"/>
              <a:gd name="connsiteX1020" fmla="*/ 984741 w 2976252"/>
              <a:gd name="connsiteY1020" fmla="*/ 87297 h 2976251"/>
              <a:gd name="connsiteX1021" fmla="*/ 980450 w 2976252"/>
              <a:gd name="connsiteY1021" fmla="*/ 96405 h 2976251"/>
              <a:gd name="connsiteX1022" fmla="*/ 1995803 w 2976252"/>
              <a:gd name="connsiteY1022" fmla="*/ 96405 h 2976251"/>
              <a:gd name="connsiteX1023" fmla="*/ 1991511 w 2976252"/>
              <a:gd name="connsiteY1023" fmla="*/ 87297 h 2976251"/>
              <a:gd name="connsiteX1024" fmla="*/ 1991070 w 2976252"/>
              <a:gd name="connsiteY1024" fmla="*/ 87138 h 2976251"/>
              <a:gd name="connsiteX1025" fmla="*/ 1981961 w 2976252"/>
              <a:gd name="connsiteY1025" fmla="*/ 91433 h 2976251"/>
              <a:gd name="connsiteX1026" fmla="*/ 1986257 w 2976252"/>
              <a:gd name="connsiteY1026" fmla="*/ 100540 h 2976251"/>
              <a:gd name="connsiteX1027" fmla="*/ 1986694 w 2976252"/>
              <a:gd name="connsiteY1027" fmla="*/ 100698 h 2976251"/>
              <a:gd name="connsiteX1028" fmla="*/ 1995803 w 2976252"/>
              <a:gd name="connsiteY1028" fmla="*/ 96405 h 2976251"/>
              <a:gd name="connsiteX1029" fmla="*/ 1034122 w 2976252"/>
              <a:gd name="connsiteY1029" fmla="*/ 77987 h 2976251"/>
              <a:gd name="connsiteX1030" fmla="*/ 1043060 w 2976252"/>
              <a:gd name="connsiteY1030" fmla="*/ 82627 h 2976251"/>
              <a:gd name="connsiteX1031" fmla="*/ 1043506 w 2976252"/>
              <a:gd name="connsiteY1031" fmla="*/ 82487 h 2976251"/>
              <a:gd name="connsiteX1032" fmla="*/ 1048149 w 2976252"/>
              <a:gd name="connsiteY1032" fmla="*/ 73552 h 2976251"/>
              <a:gd name="connsiteX1033" fmla="*/ 1039215 w 2976252"/>
              <a:gd name="connsiteY1033" fmla="*/ 68908 h 2976251"/>
              <a:gd name="connsiteX1034" fmla="*/ 1038764 w 2976252"/>
              <a:gd name="connsiteY1034" fmla="*/ 69050 h 2976251"/>
              <a:gd name="connsiteX1035" fmla="*/ 1034122 w 2976252"/>
              <a:gd name="connsiteY1035" fmla="*/ 77987 h 2976251"/>
              <a:gd name="connsiteX1036" fmla="*/ 1942130 w 2976252"/>
              <a:gd name="connsiteY1036" fmla="*/ 77987 h 2976251"/>
              <a:gd name="connsiteX1037" fmla="*/ 1937488 w 2976252"/>
              <a:gd name="connsiteY1037" fmla="*/ 69050 h 2976251"/>
              <a:gd name="connsiteX1038" fmla="*/ 1937037 w 2976252"/>
              <a:gd name="connsiteY1038" fmla="*/ 68908 h 2976251"/>
              <a:gd name="connsiteX1039" fmla="*/ 1928104 w 2976252"/>
              <a:gd name="connsiteY1039" fmla="*/ 73551 h 2976251"/>
              <a:gd name="connsiteX1040" fmla="*/ 1932746 w 2976252"/>
              <a:gd name="connsiteY1040" fmla="*/ 82486 h 2976251"/>
              <a:gd name="connsiteX1041" fmla="*/ 1933192 w 2976252"/>
              <a:gd name="connsiteY1041" fmla="*/ 82627 h 2976251"/>
              <a:gd name="connsiteX1042" fmla="*/ 1942130 w 2976252"/>
              <a:gd name="connsiteY1042" fmla="*/ 77987 h 2976251"/>
              <a:gd name="connsiteX1043" fmla="*/ 1088440 w 2976252"/>
              <a:gd name="connsiteY1043" fmla="*/ 61663 h 2976251"/>
              <a:gd name="connsiteX1044" fmla="*/ 1097188 w 2976252"/>
              <a:gd name="connsiteY1044" fmla="*/ 66645 h 2976251"/>
              <a:gd name="connsiteX1045" fmla="*/ 1097639 w 2976252"/>
              <a:gd name="connsiteY1045" fmla="*/ 66522 h 2976251"/>
              <a:gd name="connsiteX1046" fmla="*/ 1102623 w 2976252"/>
              <a:gd name="connsiteY1046" fmla="*/ 57773 h 2976251"/>
              <a:gd name="connsiteX1047" fmla="*/ 1093875 w 2976252"/>
              <a:gd name="connsiteY1047" fmla="*/ 52788 h 2976251"/>
              <a:gd name="connsiteX1048" fmla="*/ 1093419 w 2976252"/>
              <a:gd name="connsiteY1048" fmla="*/ 52913 h 2976251"/>
              <a:gd name="connsiteX1049" fmla="*/ 1088440 w 2976252"/>
              <a:gd name="connsiteY1049" fmla="*/ 61663 h 2976251"/>
              <a:gd name="connsiteX1050" fmla="*/ 1887813 w 2976252"/>
              <a:gd name="connsiteY1050" fmla="*/ 61663 h 2976251"/>
              <a:gd name="connsiteX1051" fmla="*/ 1882833 w 2976252"/>
              <a:gd name="connsiteY1051" fmla="*/ 52913 h 2976251"/>
              <a:gd name="connsiteX1052" fmla="*/ 1882377 w 2976252"/>
              <a:gd name="connsiteY1052" fmla="*/ 52788 h 2976251"/>
              <a:gd name="connsiteX1053" fmla="*/ 1873629 w 2976252"/>
              <a:gd name="connsiteY1053" fmla="*/ 57773 h 2976251"/>
              <a:gd name="connsiteX1054" fmla="*/ 1878613 w 2976252"/>
              <a:gd name="connsiteY1054" fmla="*/ 66522 h 2976251"/>
              <a:gd name="connsiteX1055" fmla="*/ 1879064 w 2976252"/>
              <a:gd name="connsiteY1055" fmla="*/ 66645 h 2976251"/>
              <a:gd name="connsiteX1056" fmla="*/ 1887813 w 2976252"/>
              <a:gd name="connsiteY1056" fmla="*/ 61663 h 2976251"/>
              <a:gd name="connsiteX1057" fmla="*/ 1143360 w 2976252"/>
              <a:gd name="connsiteY1057" fmla="*/ 47444 h 2976251"/>
              <a:gd name="connsiteX1058" fmla="*/ 1151909 w 2976252"/>
              <a:gd name="connsiteY1058" fmla="*/ 52760 h 2976251"/>
              <a:gd name="connsiteX1059" fmla="*/ 1152365 w 2976252"/>
              <a:gd name="connsiteY1059" fmla="*/ 52654 h 2976251"/>
              <a:gd name="connsiteX1060" fmla="*/ 1157681 w 2976252"/>
              <a:gd name="connsiteY1060" fmla="*/ 44104 h 2976251"/>
              <a:gd name="connsiteX1061" fmla="*/ 1149132 w 2976252"/>
              <a:gd name="connsiteY1061" fmla="*/ 38785 h 2976251"/>
              <a:gd name="connsiteX1062" fmla="*/ 1148677 w 2976252"/>
              <a:gd name="connsiteY1062" fmla="*/ 38892 h 2976251"/>
              <a:gd name="connsiteX1063" fmla="*/ 1143360 w 2976252"/>
              <a:gd name="connsiteY1063" fmla="*/ 47444 h 2976251"/>
              <a:gd name="connsiteX1064" fmla="*/ 1832892 w 2976252"/>
              <a:gd name="connsiteY1064" fmla="*/ 47443 h 2976251"/>
              <a:gd name="connsiteX1065" fmla="*/ 1827575 w 2976252"/>
              <a:gd name="connsiteY1065" fmla="*/ 38892 h 2976251"/>
              <a:gd name="connsiteX1066" fmla="*/ 1827120 w 2976252"/>
              <a:gd name="connsiteY1066" fmla="*/ 38785 h 2976251"/>
              <a:gd name="connsiteX1067" fmla="*/ 1818571 w 2976252"/>
              <a:gd name="connsiteY1067" fmla="*/ 44104 h 2976251"/>
              <a:gd name="connsiteX1068" fmla="*/ 1823887 w 2976252"/>
              <a:gd name="connsiteY1068" fmla="*/ 52654 h 2976251"/>
              <a:gd name="connsiteX1069" fmla="*/ 1824343 w 2976252"/>
              <a:gd name="connsiteY1069" fmla="*/ 52760 h 2976251"/>
              <a:gd name="connsiteX1070" fmla="*/ 1832892 w 2976252"/>
              <a:gd name="connsiteY1070" fmla="*/ 47443 h 2976251"/>
              <a:gd name="connsiteX1071" fmla="*/ 1198813 w 2976252"/>
              <a:gd name="connsiteY1071" fmla="*/ 35347 h 2976251"/>
              <a:gd name="connsiteX1072" fmla="*/ 1207153 w 2976252"/>
              <a:gd name="connsiteY1072" fmla="*/ 40989 h 2976251"/>
              <a:gd name="connsiteX1073" fmla="*/ 1207613 w 2976252"/>
              <a:gd name="connsiteY1073" fmla="*/ 40901 h 2976251"/>
              <a:gd name="connsiteX1074" fmla="*/ 1213257 w 2976252"/>
              <a:gd name="connsiteY1074" fmla="*/ 32562 h 2976251"/>
              <a:gd name="connsiteX1075" fmla="*/ 1204917 w 2976252"/>
              <a:gd name="connsiteY1075" fmla="*/ 26918 h 2976251"/>
              <a:gd name="connsiteX1076" fmla="*/ 1204457 w 2976252"/>
              <a:gd name="connsiteY1076" fmla="*/ 27007 h 2976251"/>
              <a:gd name="connsiteX1077" fmla="*/ 1198813 w 2976252"/>
              <a:gd name="connsiteY1077" fmla="*/ 35347 h 2976251"/>
              <a:gd name="connsiteX1078" fmla="*/ 1777440 w 2976252"/>
              <a:gd name="connsiteY1078" fmla="*/ 35347 h 2976251"/>
              <a:gd name="connsiteX1079" fmla="*/ 1771796 w 2976252"/>
              <a:gd name="connsiteY1079" fmla="*/ 27007 h 2976251"/>
              <a:gd name="connsiteX1080" fmla="*/ 1771335 w 2976252"/>
              <a:gd name="connsiteY1080" fmla="*/ 26917 h 2976251"/>
              <a:gd name="connsiteX1081" fmla="*/ 1762995 w 2976252"/>
              <a:gd name="connsiteY1081" fmla="*/ 32562 h 2976251"/>
              <a:gd name="connsiteX1082" fmla="*/ 1768639 w 2976252"/>
              <a:gd name="connsiteY1082" fmla="*/ 40901 h 2976251"/>
              <a:gd name="connsiteX1083" fmla="*/ 1769099 w 2976252"/>
              <a:gd name="connsiteY1083" fmla="*/ 40989 h 2976251"/>
              <a:gd name="connsiteX1084" fmla="*/ 1777440 w 2976252"/>
              <a:gd name="connsiteY1084" fmla="*/ 35347 h 2976251"/>
              <a:gd name="connsiteX1085" fmla="*/ 1254725 w 2976252"/>
              <a:gd name="connsiteY1085" fmla="*/ 25390 h 2976251"/>
              <a:gd name="connsiteX1086" fmla="*/ 1262842 w 2976252"/>
              <a:gd name="connsiteY1086" fmla="*/ 31348 h 2976251"/>
              <a:gd name="connsiteX1087" fmla="*/ 1263308 w 2976252"/>
              <a:gd name="connsiteY1087" fmla="*/ 31277 h 2976251"/>
              <a:gd name="connsiteX1088" fmla="*/ 1269270 w 2976252"/>
              <a:gd name="connsiteY1088" fmla="*/ 23162 h 2976251"/>
              <a:gd name="connsiteX1089" fmla="*/ 1261152 w 2976252"/>
              <a:gd name="connsiteY1089" fmla="*/ 17201 h 2976251"/>
              <a:gd name="connsiteX1090" fmla="*/ 1260683 w 2976252"/>
              <a:gd name="connsiteY1090" fmla="*/ 17272 h 2976251"/>
              <a:gd name="connsiteX1091" fmla="*/ 1254725 w 2976252"/>
              <a:gd name="connsiteY1091" fmla="*/ 25390 h 2976251"/>
              <a:gd name="connsiteX1092" fmla="*/ 1721527 w 2976252"/>
              <a:gd name="connsiteY1092" fmla="*/ 25390 h 2976251"/>
              <a:gd name="connsiteX1093" fmla="*/ 1715565 w 2976252"/>
              <a:gd name="connsiteY1093" fmla="*/ 17272 h 2976251"/>
              <a:gd name="connsiteX1094" fmla="*/ 1715100 w 2976252"/>
              <a:gd name="connsiteY1094" fmla="*/ 17201 h 2976251"/>
              <a:gd name="connsiteX1095" fmla="*/ 1706983 w 2976252"/>
              <a:gd name="connsiteY1095" fmla="*/ 23162 h 2976251"/>
              <a:gd name="connsiteX1096" fmla="*/ 1712945 w 2976252"/>
              <a:gd name="connsiteY1096" fmla="*/ 31277 h 2976251"/>
              <a:gd name="connsiteX1097" fmla="*/ 1713410 w 2976252"/>
              <a:gd name="connsiteY1097" fmla="*/ 31348 h 2976251"/>
              <a:gd name="connsiteX1098" fmla="*/ 1721527 w 2976252"/>
              <a:gd name="connsiteY1098" fmla="*/ 25390 h 2976251"/>
              <a:gd name="connsiteX1099" fmla="*/ 1310875 w 2976252"/>
              <a:gd name="connsiteY1099" fmla="*/ 17601 h 2976251"/>
              <a:gd name="connsiteX1100" fmla="*/ 1318760 w 2976252"/>
              <a:gd name="connsiteY1100" fmla="*/ 23866 h 2976251"/>
              <a:gd name="connsiteX1101" fmla="*/ 1319220 w 2976252"/>
              <a:gd name="connsiteY1101" fmla="*/ 23812 h 2976251"/>
              <a:gd name="connsiteX1102" fmla="*/ 1325491 w 2976252"/>
              <a:gd name="connsiteY1102" fmla="*/ 15931 h 2976251"/>
              <a:gd name="connsiteX1103" fmla="*/ 1317606 w 2976252"/>
              <a:gd name="connsiteY1103" fmla="*/ 9664 h 2976251"/>
              <a:gd name="connsiteX1104" fmla="*/ 1317141 w 2976252"/>
              <a:gd name="connsiteY1104" fmla="*/ 9717 h 2976251"/>
              <a:gd name="connsiteX1105" fmla="*/ 1310875 w 2976252"/>
              <a:gd name="connsiteY1105" fmla="*/ 17601 h 2976251"/>
              <a:gd name="connsiteX1106" fmla="*/ 1665377 w 2976252"/>
              <a:gd name="connsiteY1106" fmla="*/ 17601 h 2976251"/>
              <a:gd name="connsiteX1107" fmla="*/ 1659111 w 2976252"/>
              <a:gd name="connsiteY1107" fmla="*/ 9717 h 2976251"/>
              <a:gd name="connsiteX1108" fmla="*/ 1658646 w 2976252"/>
              <a:gd name="connsiteY1108" fmla="*/ 9664 h 2976251"/>
              <a:gd name="connsiteX1109" fmla="*/ 1650761 w 2976252"/>
              <a:gd name="connsiteY1109" fmla="*/ 15931 h 2976251"/>
              <a:gd name="connsiteX1110" fmla="*/ 1657032 w 2976252"/>
              <a:gd name="connsiteY1110" fmla="*/ 23812 h 2976251"/>
              <a:gd name="connsiteX1111" fmla="*/ 1657492 w 2976252"/>
              <a:gd name="connsiteY1111" fmla="*/ 23865 h 2976251"/>
              <a:gd name="connsiteX1112" fmla="*/ 1665377 w 2976252"/>
              <a:gd name="connsiteY1112" fmla="*/ 17601 h 2976251"/>
              <a:gd name="connsiteX1113" fmla="*/ 1367305 w 2976252"/>
              <a:gd name="connsiteY1113" fmla="*/ 11961 h 2976251"/>
              <a:gd name="connsiteX1114" fmla="*/ 1374948 w 2976252"/>
              <a:gd name="connsiteY1114" fmla="*/ 18521 h 2976251"/>
              <a:gd name="connsiteX1115" fmla="*/ 1375413 w 2976252"/>
              <a:gd name="connsiteY1115" fmla="*/ 18486 h 2976251"/>
              <a:gd name="connsiteX1116" fmla="*/ 1381973 w 2976252"/>
              <a:gd name="connsiteY1116" fmla="*/ 10849 h 2976251"/>
              <a:gd name="connsiteX1117" fmla="*/ 1374340 w 2976252"/>
              <a:gd name="connsiteY1117" fmla="*/ 4286 h 2976251"/>
              <a:gd name="connsiteX1118" fmla="*/ 1373870 w 2976252"/>
              <a:gd name="connsiteY1118" fmla="*/ 4322 h 2976251"/>
              <a:gd name="connsiteX1119" fmla="*/ 1367305 w 2976252"/>
              <a:gd name="connsiteY1119" fmla="*/ 11961 h 2976251"/>
              <a:gd name="connsiteX1120" fmla="*/ 1608942 w 2976252"/>
              <a:gd name="connsiteY1120" fmla="*/ 11961 h 2976251"/>
              <a:gd name="connsiteX1121" fmla="*/ 1602382 w 2976252"/>
              <a:gd name="connsiteY1121" fmla="*/ 4322 h 2976251"/>
              <a:gd name="connsiteX1122" fmla="*/ 1601912 w 2976252"/>
              <a:gd name="connsiteY1122" fmla="*/ 4286 h 2976251"/>
              <a:gd name="connsiteX1123" fmla="*/ 1594279 w 2976252"/>
              <a:gd name="connsiteY1123" fmla="*/ 10849 h 2976251"/>
              <a:gd name="connsiteX1124" fmla="*/ 1600839 w 2976252"/>
              <a:gd name="connsiteY1124" fmla="*/ 18486 h 2976251"/>
              <a:gd name="connsiteX1125" fmla="*/ 1601304 w 2976252"/>
              <a:gd name="connsiteY1125" fmla="*/ 18521 h 2976251"/>
              <a:gd name="connsiteX1126" fmla="*/ 1608942 w 2976252"/>
              <a:gd name="connsiteY1126" fmla="*/ 11961 h 2976251"/>
              <a:gd name="connsiteX1127" fmla="*/ 1423963 w 2976252"/>
              <a:gd name="connsiteY1127" fmla="*/ 8468 h 2976251"/>
              <a:gd name="connsiteX1128" fmla="*/ 1431345 w 2976252"/>
              <a:gd name="connsiteY1128" fmla="*/ 15314 h 2976251"/>
              <a:gd name="connsiteX1129" fmla="*/ 1431810 w 2976252"/>
              <a:gd name="connsiteY1129" fmla="*/ 15297 h 2976251"/>
              <a:gd name="connsiteX1130" fmla="*/ 1438660 w 2976252"/>
              <a:gd name="connsiteY1130" fmla="*/ 7914 h 2976251"/>
              <a:gd name="connsiteX1131" fmla="*/ 1431278 w 2976252"/>
              <a:gd name="connsiteY1131" fmla="*/ 1066 h 2976251"/>
              <a:gd name="connsiteX1132" fmla="*/ 1430808 w 2976252"/>
              <a:gd name="connsiteY1132" fmla="*/ 1084 h 2976251"/>
              <a:gd name="connsiteX1133" fmla="*/ 1423963 w 2976252"/>
              <a:gd name="connsiteY1133" fmla="*/ 8468 h 2976251"/>
              <a:gd name="connsiteX1134" fmla="*/ 1552289 w 2976252"/>
              <a:gd name="connsiteY1134" fmla="*/ 8468 h 2976251"/>
              <a:gd name="connsiteX1135" fmla="*/ 1545444 w 2976252"/>
              <a:gd name="connsiteY1135" fmla="*/ 1084 h 2976251"/>
              <a:gd name="connsiteX1136" fmla="*/ 1544974 w 2976252"/>
              <a:gd name="connsiteY1136" fmla="*/ 1066 h 2976251"/>
              <a:gd name="connsiteX1137" fmla="*/ 1537593 w 2976252"/>
              <a:gd name="connsiteY1137" fmla="*/ 7914 h 2976251"/>
              <a:gd name="connsiteX1138" fmla="*/ 1544442 w 2976252"/>
              <a:gd name="connsiteY1138" fmla="*/ 15297 h 2976251"/>
              <a:gd name="connsiteX1139" fmla="*/ 1544908 w 2976252"/>
              <a:gd name="connsiteY1139" fmla="*/ 15314 h 2976251"/>
              <a:gd name="connsiteX1140" fmla="*/ 1552289 w 2976252"/>
              <a:gd name="connsiteY1140" fmla="*/ 8468 h 2976251"/>
              <a:gd name="connsiteX1141" fmla="*/ 1480769 w 2976252"/>
              <a:gd name="connsiteY1141" fmla="*/ 7121 h 2976251"/>
              <a:gd name="connsiteX1142" fmla="*/ 1487893 w 2976252"/>
              <a:gd name="connsiteY1142" fmla="*/ 14240 h 2976251"/>
              <a:gd name="connsiteX1143" fmla="*/ 1488359 w 2976252"/>
              <a:gd name="connsiteY1143" fmla="*/ 14240 h 2976251"/>
              <a:gd name="connsiteX1144" fmla="*/ 1495484 w 2976252"/>
              <a:gd name="connsiteY1144" fmla="*/ 7121 h 2976251"/>
              <a:gd name="connsiteX1145" fmla="*/ 1488363 w 2976252"/>
              <a:gd name="connsiteY1145" fmla="*/ 0 h 2976251"/>
              <a:gd name="connsiteX1146" fmla="*/ 1487889 w 2976252"/>
              <a:gd name="connsiteY1146" fmla="*/ 0 h 2976251"/>
              <a:gd name="connsiteX1147" fmla="*/ 1480769 w 2976252"/>
              <a:gd name="connsiteY1147" fmla="*/ 7121 h 297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</a:cxnLst>
            <a:rect l="l" t="t" r="r" b="b"/>
            <a:pathLst>
              <a:path w="2976252" h="2976251">
                <a:moveTo>
                  <a:pt x="1487889" y="2976252"/>
                </a:moveTo>
                <a:lnTo>
                  <a:pt x="1488363" y="2976252"/>
                </a:lnTo>
                <a:cubicBezTo>
                  <a:pt x="1492294" y="2976252"/>
                  <a:pt x="1495484" y="2973062"/>
                  <a:pt x="1495484" y="2969132"/>
                </a:cubicBezTo>
                <a:cubicBezTo>
                  <a:pt x="1495484" y="2965197"/>
                  <a:pt x="1492294" y="2962011"/>
                  <a:pt x="1488359" y="2962011"/>
                </a:cubicBezTo>
                <a:lnTo>
                  <a:pt x="1487893" y="2962011"/>
                </a:lnTo>
                <a:cubicBezTo>
                  <a:pt x="1483958" y="2962011"/>
                  <a:pt x="1480769" y="2965197"/>
                  <a:pt x="1480769" y="2969132"/>
                </a:cubicBezTo>
                <a:cubicBezTo>
                  <a:pt x="1480769" y="2973062"/>
                  <a:pt x="1483958" y="2976252"/>
                  <a:pt x="1487889" y="2976252"/>
                </a:cubicBezTo>
                <a:close/>
                <a:moveTo>
                  <a:pt x="1438660" y="2968339"/>
                </a:moveTo>
                <a:cubicBezTo>
                  <a:pt x="1438807" y="2964409"/>
                  <a:pt x="1435740" y="2961105"/>
                  <a:pt x="1431810" y="2960958"/>
                </a:cubicBezTo>
                <a:lnTo>
                  <a:pt x="1431345" y="2960939"/>
                </a:lnTo>
                <a:cubicBezTo>
                  <a:pt x="1427414" y="2960791"/>
                  <a:pt x="1424111" y="2963853"/>
                  <a:pt x="1423963" y="2967784"/>
                </a:cubicBezTo>
                <a:cubicBezTo>
                  <a:pt x="1423812" y="2971714"/>
                  <a:pt x="1426878" y="2975018"/>
                  <a:pt x="1430808" y="2975169"/>
                </a:cubicBezTo>
                <a:lnTo>
                  <a:pt x="1431278" y="2975184"/>
                </a:lnTo>
                <a:cubicBezTo>
                  <a:pt x="1435204" y="2975336"/>
                  <a:pt x="1438512" y="2972269"/>
                  <a:pt x="1438660" y="2968339"/>
                </a:cubicBezTo>
                <a:close/>
                <a:moveTo>
                  <a:pt x="1537593" y="2968339"/>
                </a:moveTo>
                <a:cubicBezTo>
                  <a:pt x="1537740" y="2972269"/>
                  <a:pt x="1541048" y="2975336"/>
                  <a:pt x="1544974" y="2975184"/>
                </a:cubicBezTo>
                <a:lnTo>
                  <a:pt x="1545444" y="2975169"/>
                </a:lnTo>
                <a:cubicBezTo>
                  <a:pt x="1549374" y="2975018"/>
                  <a:pt x="1552441" y="2971714"/>
                  <a:pt x="1552289" y="2967784"/>
                </a:cubicBezTo>
                <a:cubicBezTo>
                  <a:pt x="1552142" y="2963853"/>
                  <a:pt x="1548838" y="2960791"/>
                  <a:pt x="1544908" y="2960939"/>
                </a:cubicBezTo>
                <a:lnTo>
                  <a:pt x="1544442" y="2960958"/>
                </a:lnTo>
                <a:cubicBezTo>
                  <a:pt x="1540512" y="2961105"/>
                  <a:pt x="1537446" y="2964409"/>
                  <a:pt x="1537593" y="2968339"/>
                </a:cubicBezTo>
                <a:close/>
                <a:moveTo>
                  <a:pt x="1381973" y="2965406"/>
                </a:moveTo>
                <a:cubicBezTo>
                  <a:pt x="1382272" y="2961480"/>
                  <a:pt x="1379334" y="2958062"/>
                  <a:pt x="1375413" y="2957768"/>
                </a:cubicBezTo>
                <a:lnTo>
                  <a:pt x="1374948" y="2957730"/>
                </a:lnTo>
                <a:cubicBezTo>
                  <a:pt x="1371027" y="2957436"/>
                  <a:pt x="1367604" y="2960369"/>
                  <a:pt x="1367310" y="2964290"/>
                </a:cubicBezTo>
                <a:cubicBezTo>
                  <a:pt x="1367011" y="2968211"/>
                  <a:pt x="1369949" y="2971633"/>
                  <a:pt x="1373870" y="2971932"/>
                </a:cubicBezTo>
                <a:lnTo>
                  <a:pt x="1374340" y="2971965"/>
                </a:lnTo>
                <a:cubicBezTo>
                  <a:pt x="1378261" y="2972264"/>
                  <a:pt x="1381679" y="2969326"/>
                  <a:pt x="1381973" y="2965406"/>
                </a:cubicBezTo>
                <a:close/>
                <a:moveTo>
                  <a:pt x="1594279" y="2965401"/>
                </a:moveTo>
                <a:cubicBezTo>
                  <a:pt x="1594573" y="2969326"/>
                  <a:pt x="1597991" y="2972264"/>
                  <a:pt x="1601912" y="2971965"/>
                </a:cubicBezTo>
                <a:lnTo>
                  <a:pt x="1602382" y="2971932"/>
                </a:lnTo>
                <a:cubicBezTo>
                  <a:pt x="1606303" y="2971633"/>
                  <a:pt x="1609241" y="2968211"/>
                  <a:pt x="1608947" y="2964290"/>
                </a:cubicBezTo>
                <a:cubicBezTo>
                  <a:pt x="1608648" y="2960369"/>
                  <a:pt x="1605225" y="2957436"/>
                  <a:pt x="1601304" y="2957730"/>
                </a:cubicBezTo>
                <a:lnTo>
                  <a:pt x="1600839" y="2957768"/>
                </a:lnTo>
                <a:cubicBezTo>
                  <a:pt x="1596918" y="2958062"/>
                  <a:pt x="1593980" y="2961480"/>
                  <a:pt x="1594279" y="2965401"/>
                </a:cubicBezTo>
                <a:close/>
                <a:moveTo>
                  <a:pt x="1325491" y="2960321"/>
                </a:moveTo>
                <a:cubicBezTo>
                  <a:pt x="1325937" y="2956415"/>
                  <a:pt x="1323132" y="2952883"/>
                  <a:pt x="1319220" y="2952442"/>
                </a:cubicBezTo>
                <a:lnTo>
                  <a:pt x="1318760" y="2952385"/>
                </a:lnTo>
                <a:cubicBezTo>
                  <a:pt x="1314848" y="2951939"/>
                  <a:pt x="1311322" y="2954744"/>
                  <a:pt x="1310875" y="2958651"/>
                </a:cubicBezTo>
                <a:cubicBezTo>
                  <a:pt x="1310429" y="2962557"/>
                  <a:pt x="1313230" y="2966089"/>
                  <a:pt x="1317141" y="2966535"/>
                </a:cubicBezTo>
                <a:lnTo>
                  <a:pt x="1317606" y="2966587"/>
                </a:lnTo>
                <a:cubicBezTo>
                  <a:pt x="1321518" y="2967033"/>
                  <a:pt x="1325045" y="2964228"/>
                  <a:pt x="1325491" y="2960321"/>
                </a:cubicBezTo>
                <a:close/>
                <a:moveTo>
                  <a:pt x="1650761" y="2960321"/>
                </a:moveTo>
                <a:cubicBezTo>
                  <a:pt x="1651208" y="2964228"/>
                  <a:pt x="1654739" y="2967033"/>
                  <a:pt x="1658646" y="2966587"/>
                </a:cubicBezTo>
                <a:lnTo>
                  <a:pt x="1659111" y="2966535"/>
                </a:lnTo>
                <a:cubicBezTo>
                  <a:pt x="1663022" y="2966089"/>
                  <a:pt x="1665823" y="2962557"/>
                  <a:pt x="1665377" y="2958651"/>
                </a:cubicBezTo>
                <a:cubicBezTo>
                  <a:pt x="1664931" y="2954744"/>
                  <a:pt x="1661404" y="2951939"/>
                  <a:pt x="1657492" y="2952385"/>
                </a:cubicBezTo>
                <a:lnTo>
                  <a:pt x="1657032" y="2952442"/>
                </a:lnTo>
                <a:cubicBezTo>
                  <a:pt x="1653121" y="2952883"/>
                  <a:pt x="1650315" y="2956415"/>
                  <a:pt x="1650761" y="2960321"/>
                </a:cubicBezTo>
                <a:close/>
                <a:moveTo>
                  <a:pt x="1269270" y="2953092"/>
                </a:moveTo>
                <a:cubicBezTo>
                  <a:pt x="1269863" y="2949205"/>
                  <a:pt x="1267195" y="2945568"/>
                  <a:pt x="1263308" y="2944975"/>
                </a:cubicBezTo>
                <a:lnTo>
                  <a:pt x="1262842" y="2944904"/>
                </a:lnTo>
                <a:cubicBezTo>
                  <a:pt x="1258955" y="2944306"/>
                  <a:pt x="1255323" y="2946973"/>
                  <a:pt x="1254725" y="2950861"/>
                </a:cubicBezTo>
                <a:cubicBezTo>
                  <a:pt x="1254132" y="2954749"/>
                  <a:pt x="1256800" y="2958385"/>
                  <a:pt x="1260687" y="2958978"/>
                </a:cubicBezTo>
                <a:lnTo>
                  <a:pt x="1261152" y="2959049"/>
                </a:lnTo>
                <a:cubicBezTo>
                  <a:pt x="1265040" y="2959648"/>
                  <a:pt x="1268671" y="2956975"/>
                  <a:pt x="1269270" y="2953092"/>
                </a:cubicBezTo>
                <a:close/>
                <a:moveTo>
                  <a:pt x="1706983" y="2953092"/>
                </a:moveTo>
                <a:cubicBezTo>
                  <a:pt x="1707581" y="2956975"/>
                  <a:pt x="1711212" y="2959648"/>
                  <a:pt x="1715100" y="2959049"/>
                </a:cubicBezTo>
                <a:lnTo>
                  <a:pt x="1715570" y="2958978"/>
                </a:lnTo>
                <a:cubicBezTo>
                  <a:pt x="1719453" y="2958385"/>
                  <a:pt x="1722120" y="2954749"/>
                  <a:pt x="1721527" y="2950861"/>
                </a:cubicBezTo>
                <a:cubicBezTo>
                  <a:pt x="1720929" y="2946973"/>
                  <a:pt x="1717298" y="2944306"/>
                  <a:pt x="1713410" y="2944904"/>
                </a:cubicBezTo>
                <a:lnTo>
                  <a:pt x="1712945" y="2944975"/>
                </a:lnTo>
                <a:cubicBezTo>
                  <a:pt x="1709057" y="2945568"/>
                  <a:pt x="1706389" y="2949205"/>
                  <a:pt x="1706983" y="2953092"/>
                </a:cubicBezTo>
                <a:close/>
                <a:moveTo>
                  <a:pt x="1213257" y="2943689"/>
                </a:moveTo>
                <a:cubicBezTo>
                  <a:pt x="1213998" y="2939830"/>
                  <a:pt x="1211472" y="2936094"/>
                  <a:pt x="1207613" y="2935353"/>
                </a:cubicBezTo>
                <a:lnTo>
                  <a:pt x="1207153" y="2935263"/>
                </a:lnTo>
                <a:cubicBezTo>
                  <a:pt x="1203294" y="2934518"/>
                  <a:pt x="1199558" y="2937043"/>
                  <a:pt x="1198813" y="2940907"/>
                </a:cubicBezTo>
                <a:cubicBezTo>
                  <a:pt x="1198067" y="2944766"/>
                  <a:pt x="1200593" y="2948502"/>
                  <a:pt x="1204457" y="2949247"/>
                </a:cubicBezTo>
                <a:lnTo>
                  <a:pt x="1204917" y="2949333"/>
                </a:lnTo>
                <a:cubicBezTo>
                  <a:pt x="1208776" y="2950078"/>
                  <a:pt x="1212512" y="2947553"/>
                  <a:pt x="1213257" y="2943689"/>
                </a:cubicBezTo>
                <a:close/>
                <a:moveTo>
                  <a:pt x="1762995" y="2943689"/>
                </a:moveTo>
                <a:cubicBezTo>
                  <a:pt x="1763740" y="2947553"/>
                  <a:pt x="1767476" y="2950078"/>
                  <a:pt x="1771335" y="2949333"/>
                </a:cubicBezTo>
                <a:lnTo>
                  <a:pt x="1771796" y="2949247"/>
                </a:lnTo>
                <a:cubicBezTo>
                  <a:pt x="1775660" y="2948502"/>
                  <a:pt x="1778185" y="2944766"/>
                  <a:pt x="1777440" y="2940907"/>
                </a:cubicBezTo>
                <a:cubicBezTo>
                  <a:pt x="1776694" y="2937043"/>
                  <a:pt x="1772959" y="2934518"/>
                  <a:pt x="1769099" y="2935263"/>
                </a:cubicBezTo>
                <a:lnTo>
                  <a:pt x="1768639" y="2935353"/>
                </a:lnTo>
                <a:cubicBezTo>
                  <a:pt x="1764780" y="2936094"/>
                  <a:pt x="1762255" y="2939830"/>
                  <a:pt x="1762995" y="2943689"/>
                </a:cubicBezTo>
                <a:close/>
                <a:moveTo>
                  <a:pt x="1157681" y="2932149"/>
                </a:moveTo>
                <a:cubicBezTo>
                  <a:pt x="1158574" y="2928318"/>
                  <a:pt x="1156196" y="2924493"/>
                  <a:pt x="1152365" y="2923600"/>
                </a:cubicBezTo>
                <a:lnTo>
                  <a:pt x="1151909" y="2923491"/>
                </a:lnTo>
                <a:cubicBezTo>
                  <a:pt x="1148079" y="2922599"/>
                  <a:pt x="1144253" y="2924977"/>
                  <a:pt x="1143360" y="2928807"/>
                </a:cubicBezTo>
                <a:cubicBezTo>
                  <a:pt x="1142463" y="2932638"/>
                  <a:pt x="1144846" y="2936469"/>
                  <a:pt x="1148677" y="2937361"/>
                </a:cubicBezTo>
                <a:lnTo>
                  <a:pt x="1149132" y="2937466"/>
                </a:lnTo>
                <a:cubicBezTo>
                  <a:pt x="1152963" y="2938358"/>
                  <a:pt x="1156789" y="2935980"/>
                  <a:pt x="1157681" y="2932149"/>
                </a:cubicBezTo>
                <a:close/>
                <a:moveTo>
                  <a:pt x="1818571" y="2932149"/>
                </a:moveTo>
                <a:cubicBezTo>
                  <a:pt x="1819463" y="2935980"/>
                  <a:pt x="1823289" y="2938358"/>
                  <a:pt x="1827120" y="2937466"/>
                </a:cubicBezTo>
                <a:lnTo>
                  <a:pt x="1827575" y="2937361"/>
                </a:lnTo>
                <a:cubicBezTo>
                  <a:pt x="1831406" y="2936469"/>
                  <a:pt x="1833789" y="2932638"/>
                  <a:pt x="1832892" y="2928807"/>
                </a:cubicBezTo>
                <a:cubicBezTo>
                  <a:pt x="1832000" y="2924977"/>
                  <a:pt x="1828174" y="2922599"/>
                  <a:pt x="1824343" y="2923491"/>
                </a:cubicBezTo>
                <a:lnTo>
                  <a:pt x="1823887" y="2923600"/>
                </a:lnTo>
                <a:cubicBezTo>
                  <a:pt x="1820057" y="2924488"/>
                  <a:pt x="1817678" y="2928318"/>
                  <a:pt x="1818571" y="2932149"/>
                </a:cubicBezTo>
                <a:close/>
                <a:moveTo>
                  <a:pt x="1102623" y="2918478"/>
                </a:moveTo>
                <a:cubicBezTo>
                  <a:pt x="1103663" y="2914686"/>
                  <a:pt x="1101432" y="2910770"/>
                  <a:pt x="1097639" y="2909730"/>
                </a:cubicBezTo>
                <a:lnTo>
                  <a:pt x="1097188" y="2909607"/>
                </a:lnTo>
                <a:cubicBezTo>
                  <a:pt x="1093395" y="2908567"/>
                  <a:pt x="1089479" y="2910798"/>
                  <a:pt x="1088440" y="2914591"/>
                </a:cubicBezTo>
                <a:cubicBezTo>
                  <a:pt x="1087400" y="2918379"/>
                  <a:pt x="1089626" y="2922299"/>
                  <a:pt x="1093419" y="2923339"/>
                </a:cubicBezTo>
                <a:lnTo>
                  <a:pt x="1093875" y="2923463"/>
                </a:lnTo>
                <a:cubicBezTo>
                  <a:pt x="1097668" y="2924502"/>
                  <a:pt x="1101584" y="2922271"/>
                  <a:pt x="1102623" y="2918478"/>
                </a:cubicBezTo>
                <a:close/>
                <a:moveTo>
                  <a:pt x="1873629" y="2918478"/>
                </a:moveTo>
                <a:cubicBezTo>
                  <a:pt x="1874669" y="2922271"/>
                  <a:pt x="1878585" y="2924502"/>
                  <a:pt x="1882377" y="2923463"/>
                </a:cubicBezTo>
                <a:lnTo>
                  <a:pt x="1882833" y="2923339"/>
                </a:lnTo>
                <a:cubicBezTo>
                  <a:pt x="1886626" y="2922299"/>
                  <a:pt x="1888857" y="2918379"/>
                  <a:pt x="1887813" y="2914591"/>
                </a:cubicBezTo>
                <a:cubicBezTo>
                  <a:pt x="1886773" y="2910798"/>
                  <a:pt x="1882857" y="2908567"/>
                  <a:pt x="1879064" y="2909607"/>
                </a:cubicBezTo>
                <a:lnTo>
                  <a:pt x="1878613" y="2909730"/>
                </a:lnTo>
                <a:cubicBezTo>
                  <a:pt x="1874821" y="2910770"/>
                  <a:pt x="1872590" y="2914686"/>
                  <a:pt x="1873629" y="2918478"/>
                </a:cubicBezTo>
                <a:close/>
                <a:moveTo>
                  <a:pt x="1048149" y="2902700"/>
                </a:moveTo>
                <a:cubicBezTo>
                  <a:pt x="1049335" y="2898950"/>
                  <a:pt x="1047256" y="2894948"/>
                  <a:pt x="1043506" y="2893766"/>
                </a:cubicBezTo>
                <a:lnTo>
                  <a:pt x="1043060" y="2893624"/>
                </a:lnTo>
                <a:cubicBezTo>
                  <a:pt x="1039310" y="2892437"/>
                  <a:pt x="1035309" y="2894517"/>
                  <a:pt x="1034122" y="2898266"/>
                </a:cubicBezTo>
                <a:cubicBezTo>
                  <a:pt x="1032940" y="2902017"/>
                  <a:pt x="1035014" y="2906013"/>
                  <a:pt x="1038764" y="2907200"/>
                </a:cubicBezTo>
                <a:lnTo>
                  <a:pt x="1039215" y="2907342"/>
                </a:lnTo>
                <a:cubicBezTo>
                  <a:pt x="1042965" y="2908529"/>
                  <a:pt x="1046967" y="2906450"/>
                  <a:pt x="1048149" y="2902700"/>
                </a:cubicBezTo>
                <a:close/>
                <a:moveTo>
                  <a:pt x="1928104" y="2902700"/>
                </a:moveTo>
                <a:cubicBezTo>
                  <a:pt x="1929285" y="2906450"/>
                  <a:pt x="1933287" y="2908529"/>
                  <a:pt x="1937037" y="2907342"/>
                </a:cubicBezTo>
                <a:lnTo>
                  <a:pt x="1937488" y="2907200"/>
                </a:lnTo>
                <a:cubicBezTo>
                  <a:pt x="1941238" y="2906013"/>
                  <a:pt x="1943312" y="2902017"/>
                  <a:pt x="1942130" y="2898266"/>
                </a:cubicBezTo>
                <a:cubicBezTo>
                  <a:pt x="1940944" y="2894517"/>
                  <a:pt x="1936942" y="2892437"/>
                  <a:pt x="1933192" y="2893624"/>
                </a:cubicBezTo>
                <a:lnTo>
                  <a:pt x="1932746" y="2893766"/>
                </a:lnTo>
                <a:cubicBezTo>
                  <a:pt x="1928996" y="2894948"/>
                  <a:pt x="1926917" y="2898950"/>
                  <a:pt x="1928104" y="2902700"/>
                </a:cubicBezTo>
                <a:close/>
                <a:moveTo>
                  <a:pt x="994291" y="2884819"/>
                </a:moveTo>
                <a:cubicBezTo>
                  <a:pt x="995620" y="2881116"/>
                  <a:pt x="993698" y="2877039"/>
                  <a:pt x="989995" y="2875709"/>
                </a:cubicBezTo>
                <a:lnTo>
                  <a:pt x="989559" y="2875553"/>
                </a:lnTo>
                <a:cubicBezTo>
                  <a:pt x="985856" y="2874224"/>
                  <a:pt x="981779" y="2876146"/>
                  <a:pt x="980450" y="2879844"/>
                </a:cubicBezTo>
                <a:cubicBezTo>
                  <a:pt x="979116" y="2883546"/>
                  <a:pt x="981038" y="2887624"/>
                  <a:pt x="984741" y="2888953"/>
                </a:cubicBezTo>
                <a:lnTo>
                  <a:pt x="985182" y="2889115"/>
                </a:lnTo>
                <a:cubicBezTo>
                  <a:pt x="988885" y="2890444"/>
                  <a:pt x="992962" y="2888521"/>
                  <a:pt x="994291" y="2884819"/>
                </a:cubicBezTo>
                <a:close/>
                <a:moveTo>
                  <a:pt x="1981961" y="2884819"/>
                </a:moveTo>
                <a:cubicBezTo>
                  <a:pt x="1983290" y="2888521"/>
                  <a:pt x="1987368" y="2890444"/>
                  <a:pt x="1991070" y="2889115"/>
                </a:cubicBezTo>
                <a:lnTo>
                  <a:pt x="1991511" y="2888953"/>
                </a:lnTo>
                <a:cubicBezTo>
                  <a:pt x="1995214" y="2887624"/>
                  <a:pt x="1997136" y="2883546"/>
                  <a:pt x="1995803" y="2879844"/>
                </a:cubicBezTo>
                <a:cubicBezTo>
                  <a:pt x="1994473" y="2876146"/>
                  <a:pt x="1990396" y="2874224"/>
                  <a:pt x="1986694" y="2875553"/>
                </a:cubicBezTo>
                <a:lnTo>
                  <a:pt x="1986257" y="2875709"/>
                </a:lnTo>
                <a:cubicBezTo>
                  <a:pt x="1982554" y="2877039"/>
                  <a:pt x="1980632" y="2881116"/>
                  <a:pt x="1981961" y="2884819"/>
                </a:cubicBezTo>
                <a:close/>
                <a:moveTo>
                  <a:pt x="941151" y="2864868"/>
                </a:moveTo>
                <a:cubicBezTo>
                  <a:pt x="942622" y="2861222"/>
                  <a:pt x="940856" y="2857074"/>
                  <a:pt x="937211" y="2855602"/>
                </a:cubicBezTo>
                <a:lnTo>
                  <a:pt x="936779" y="2855427"/>
                </a:lnTo>
                <a:cubicBezTo>
                  <a:pt x="933133" y="2853955"/>
                  <a:pt x="928985" y="2855716"/>
                  <a:pt x="927508" y="2859366"/>
                </a:cubicBezTo>
                <a:cubicBezTo>
                  <a:pt x="926037" y="2863012"/>
                  <a:pt x="927803" y="2867161"/>
                  <a:pt x="931448" y="2868632"/>
                </a:cubicBezTo>
                <a:lnTo>
                  <a:pt x="931885" y="2868808"/>
                </a:lnTo>
                <a:cubicBezTo>
                  <a:pt x="935531" y="2870279"/>
                  <a:pt x="939679" y="2868513"/>
                  <a:pt x="941151" y="2864868"/>
                </a:cubicBezTo>
                <a:close/>
                <a:moveTo>
                  <a:pt x="2035102" y="2864868"/>
                </a:moveTo>
                <a:cubicBezTo>
                  <a:pt x="2036573" y="2868513"/>
                  <a:pt x="2040722" y="2870279"/>
                  <a:pt x="2044367" y="2868808"/>
                </a:cubicBezTo>
                <a:lnTo>
                  <a:pt x="2044804" y="2868632"/>
                </a:lnTo>
                <a:cubicBezTo>
                  <a:pt x="2048449" y="2867161"/>
                  <a:pt x="2050215" y="2863012"/>
                  <a:pt x="2048744" y="2859366"/>
                </a:cubicBezTo>
                <a:cubicBezTo>
                  <a:pt x="2047272" y="2855716"/>
                  <a:pt x="2043119" y="2853955"/>
                  <a:pt x="2039473" y="2855427"/>
                </a:cubicBezTo>
                <a:lnTo>
                  <a:pt x="2039041" y="2855602"/>
                </a:lnTo>
                <a:cubicBezTo>
                  <a:pt x="2035396" y="2857074"/>
                  <a:pt x="2033630" y="2861222"/>
                  <a:pt x="2035102" y="2864868"/>
                </a:cubicBezTo>
                <a:close/>
                <a:moveTo>
                  <a:pt x="888836" y="2842890"/>
                </a:moveTo>
                <a:cubicBezTo>
                  <a:pt x="890450" y="2839301"/>
                  <a:pt x="888846" y="2835086"/>
                  <a:pt x="885257" y="2833477"/>
                </a:cubicBezTo>
                <a:lnTo>
                  <a:pt x="884830" y="2833287"/>
                </a:lnTo>
                <a:cubicBezTo>
                  <a:pt x="881246" y="2831673"/>
                  <a:pt x="877031" y="2833278"/>
                  <a:pt x="875417" y="2836862"/>
                </a:cubicBezTo>
                <a:cubicBezTo>
                  <a:pt x="873808" y="2840450"/>
                  <a:pt x="875407" y="2844665"/>
                  <a:pt x="878996" y="2846275"/>
                </a:cubicBezTo>
                <a:lnTo>
                  <a:pt x="879428" y="2846469"/>
                </a:lnTo>
                <a:cubicBezTo>
                  <a:pt x="883017" y="2848078"/>
                  <a:pt x="887227" y="2846474"/>
                  <a:pt x="888836" y="2842890"/>
                </a:cubicBezTo>
                <a:close/>
                <a:moveTo>
                  <a:pt x="2087416" y="2842890"/>
                </a:moveTo>
                <a:cubicBezTo>
                  <a:pt x="2089025" y="2846474"/>
                  <a:pt x="2093240" y="2848078"/>
                  <a:pt x="2096824" y="2846469"/>
                </a:cubicBezTo>
                <a:lnTo>
                  <a:pt x="2097256" y="2846275"/>
                </a:lnTo>
                <a:cubicBezTo>
                  <a:pt x="2100845" y="2844665"/>
                  <a:pt x="2102445" y="2840450"/>
                  <a:pt x="2100835" y="2836862"/>
                </a:cubicBezTo>
                <a:cubicBezTo>
                  <a:pt x="2099222" y="2833278"/>
                  <a:pt x="2095006" y="2831673"/>
                  <a:pt x="2091422" y="2833287"/>
                </a:cubicBezTo>
                <a:lnTo>
                  <a:pt x="2090995" y="2833477"/>
                </a:lnTo>
                <a:cubicBezTo>
                  <a:pt x="2087407" y="2835086"/>
                  <a:pt x="2085802" y="2839301"/>
                  <a:pt x="2087416" y="2842890"/>
                </a:cubicBezTo>
                <a:close/>
                <a:moveTo>
                  <a:pt x="837419" y="2818914"/>
                </a:moveTo>
                <a:cubicBezTo>
                  <a:pt x="839165" y="2815392"/>
                  <a:pt x="837727" y="2811120"/>
                  <a:pt x="834205" y="2809373"/>
                </a:cubicBezTo>
                <a:lnTo>
                  <a:pt x="833787" y="2809164"/>
                </a:lnTo>
                <a:cubicBezTo>
                  <a:pt x="830265" y="2807417"/>
                  <a:pt x="825993" y="2808855"/>
                  <a:pt x="824242" y="2812378"/>
                </a:cubicBezTo>
                <a:cubicBezTo>
                  <a:pt x="822495" y="2815900"/>
                  <a:pt x="823933" y="2820172"/>
                  <a:pt x="827455" y="2821923"/>
                </a:cubicBezTo>
                <a:lnTo>
                  <a:pt x="827878" y="2822132"/>
                </a:lnTo>
                <a:cubicBezTo>
                  <a:pt x="831400" y="2823879"/>
                  <a:pt x="835672" y="2822436"/>
                  <a:pt x="837419" y="2818914"/>
                </a:cubicBezTo>
                <a:close/>
                <a:moveTo>
                  <a:pt x="2138834" y="2818914"/>
                </a:moveTo>
                <a:cubicBezTo>
                  <a:pt x="2140580" y="2822436"/>
                  <a:pt x="2144853" y="2823879"/>
                  <a:pt x="2148375" y="2822132"/>
                </a:cubicBezTo>
                <a:lnTo>
                  <a:pt x="2148797" y="2821919"/>
                </a:lnTo>
                <a:cubicBezTo>
                  <a:pt x="2152319" y="2820172"/>
                  <a:pt x="2153758" y="2815900"/>
                  <a:pt x="2152011" y="2812378"/>
                </a:cubicBezTo>
                <a:cubicBezTo>
                  <a:pt x="2150264" y="2808855"/>
                  <a:pt x="2145987" y="2807417"/>
                  <a:pt x="2142465" y="2809164"/>
                </a:cubicBezTo>
                <a:lnTo>
                  <a:pt x="2142047" y="2809373"/>
                </a:lnTo>
                <a:cubicBezTo>
                  <a:pt x="2138525" y="2811120"/>
                  <a:pt x="2137087" y="2815392"/>
                  <a:pt x="2138834" y="2818914"/>
                </a:cubicBezTo>
                <a:close/>
                <a:moveTo>
                  <a:pt x="786965" y="2792987"/>
                </a:moveTo>
                <a:cubicBezTo>
                  <a:pt x="788849" y="2789531"/>
                  <a:pt x="787572" y="2785207"/>
                  <a:pt x="784121" y="2783327"/>
                </a:cubicBezTo>
                <a:lnTo>
                  <a:pt x="783708" y="2783104"/>
                </a:lnTo>
                <a:cubicBezTo>
                  <a:pt x="780258" y="2781220"/>
                  <a:pt x="775933" y="2782492"/>
                  <a:pt x="774049" y="2785947"/>
                </a:cubicBezTo>
                <a:cubicBezTo>
                  <a:pt x="772169" y="2789398"/>
                  <a:pt x="773441" y="2793723"/>
                  <a:pt x="776892" y="2795607"/>
                </a:cubicBezTo>
                <a:lnTo>
                  <a:pt x="777310" y="2795830"/>
                </a:lnTo>
                <a:cubicBezTo>
                  <a:pt x="780761" y="2797715"/>
                  <a:pt x="785085" y="2796438"/>
                  <a:pt x="786965" y="2792987"/>
                </a:cubicBezTo>
                <a:close/>
                <a:moveTo>
                  <a:pt x="2189288" y="2792982"/>
                </a:moveTo>
                <a:cubicBezTo>
                  <a:pt x="2191167" y="2796438"/>
                  <a:pt x="2195492" y="2797715"/>
                  <a:pt x="2198947" y="2795830"/>
                </a:cubicBezTo>
                <a:lnTo>
                  <a:pt x="2199360" y="2795607"/>
                </a:lnTo>
                <a:cubicBezTo>
                  <a:pt x="2202811" y="2793723"/>
                  <a:pt x="2204083" y="2789398"/>
                  <a:pt x="2202204" y="2785947"/>
                </a:cubicBezTo>
                <a:cubicBezTo>
                  <a:pt x="2200319" y="2782492"/>
                  <a:pt x="2195995" y="2781220"/>
                  <a:pt x="2192544" y="2783104"/>
                </a:cubicBezTo>
                <a:lnTo>
                  <a:pt x="2192131" y="2783327"/>
                </a:lnTo>
                <a:cubicBezTo>
                  <a:pt x="2188680" y="2785207"/>
                  <a:pt x="2187403" y="2789531"/>
                  <a:pt x="2189288" y="2792982"/>
                </a:cubicBezTo>
                <a:close/>
                <a:moveTo>
                  <a:pt x="737522" y="2765123"/>
                </a:moveTo>
                <a:cubicBezTo>
                  <a:pt x="739530" y="2761743"/>
                  <a:pt x="738424" y="2757371"/>
                  <a:pt x="735044" y="2755359"/>
                </a:cubicBezTo>
                <a:lnTo>
                  <a:pt x="734645" y="2755121"/>
                </a:lnTo>
                <a:cubicBezTo>
                  <a:pt x="731266" y="2753109"/>
                  <a:pt x="726899" y="2754215"/>
                  <a:pt x="724881" y="2757595"/>
                </a:cubicBezTo>
                <a:cubicBezTo>
                  <a:pt x="722869" y="2760970"/>
                  <a:pt x="723975" y="2765341"/>
                  <a:pt x="727354" y="2767354"/>
                </a:cubicBezTo>
                <a:lnTo>
                  <a:pt x="727758" y="2767596"/>
                </a:lnTo>
                <a:cubicBezTo>
                  <a:pt x="731137" y="2769609"/>
                  <a:pt x="735509" y="2768498"/>
                  <a:pt x="737522" y="2765123"/>
                </a:cubicBezTo>
                <a:close/>
                <a:moveTo>
                  <a:pt x="2238735" y="2765123"/>
                </a:moveTo>
                <a:cubicBezTo>
                  <a:pt x="2240743" y="2768498"/>
                  <a:pt x="2245115" y="2769609"/>
                  <a:pt x="2248495" y="2767596"/>
                </a:cubicBezTo>
                <a:lnTo>
                  <a:pt x="2248898" y="2767354"/>
                </a:lnTo>
                <a:cubicBezTo>
                  <a:pt x="2252278" y="2765341"/>
                  <a:pt x="2253384" y="2760970"/>
                  <a:pt x="2251371" y="2757595"/>
                </a:cubicBezTo>
                <a:cubicBezTo>
                  <a:pt x="2249354" y="2754215"/>
                  <a:pt x="2244987" y="2753109"/>
                  <a:pt x="2241607" y="2755121"/>
                </a:cubicBezTo>
                <a:lnTo>
                  <a:pt x="2241208" y="2755359"/>
                </a:lnTo>
                <a:cubicBezTo>
                  <a:pt x="2237828" y="2757371"/>
                  <a:pt x="2236723" y="2761743"/>
                  <a:pt x="2238735" y="2765123"/>
                </a:cubicBezTo>
                <a:close/>
                <a:moveTo>
                  <a:pt x="689185" y="2735389"/>
                </a:moveTo>
                <a:cubicBezTo>
                  <a:pt x="691326" y="2732090"/>
                  <a:pt x="690386" y="2727680"/>
                  <a:pt x="687087" y="2725539"/>
                </a:cubicBezTo>
                <a:lnTo>
                  <a:pt x="686693" y="2725283"/>
                </a:lnTo>
                <a:cubicBezTo>
                  <a:pt x="683394" y="2723142"/>
                  <a:pt x="678984" y="2724082"/>
                  <a:pt x="676843" y="2727381"/>
                </a:cubicBezTo>
                <a:cubicBezTo>
                  <a:pt x="674703" y="2730680"/>
                  <a:pt x="675642" y="2735090"/>
                  <a:pt x="678942" y="2737231"/>
                </a:cubicBezTo>
                <a:lnTo>
                  <a:pt x="679336" y="2737487"/>
                </a:lnTo>
                <a:cubicBezTo>
                  <a:pt x="682635" y="2739628"/>
                  <a:pt x="687044" y="2738688"/>
                  <a:pt x="689185" y="2735389"/>
                </a:cubicBezTo>
                <a:close/>
                <a:moveTo>
                  <a:pt x="2287067" y="2735384"/>
                </a:moveTo>
                <a:cubicBezTo>
                  <a:pt x="2289208" y="2738683"/>
                  <a:pt x="2293618" y="2739623"/>
                  <a:pt x="2296917" y="2737487"/>
                </a:cubicBezTo>
                <a:lnTo>
                  <a:pt x="2297311" y="2737231"/>
                </a:lnTo>
                <a:cubicBezTo>
                  <a:pt x="2300610" y="2735090"/>
                  <a:pt x="2301550" y="2730680"/>
                  <a:pt x="2299409" y="2727381"/>
                </a:cubicBezTo>
                <a:cubicBezTo>
                  <a:pt x="2297268" y="2724082"/>
                  <a:pt x="2292858" y="2723142"/>
                  <a:pt x="2289559" y="2725283"/>
                </a:cubicBezTo>
                <a:lnTo>
                  <a:pt x="2289165" y="2725539"/>
                </a:lnTo>
                <a:cubicBezTo>
                  <a:pt x="2285866" y="2727680"/>
                  <a:pt x="2284926" y="2732085"/>
                  <a:pt x="2287067" y="2735384"/>
                </a:cubicBezTo>
                <a:close/>
                <a:moveTo>
                  <a:pt x="642030" y="2703828"/>
                </a:moveTo>
                <a:cubicBezTo>
                  <a:pt x="644295" y="2700614"/>
                  <a:pt x="643521" y="2696171"/>
                  <a:pt x="640307" y="2693907"/>
                </a:cubicBezTo>
                <a:lnTo>
                  <a:pt x="639927" y="2693636"/>
                </a:lnTo>
                <a:cubicBezTo>
                  <a:pt x="636714" y="2691372"/>
                  <a:pt x="632271" y="2692141"/>
                  <a:pt x="630007" y="2695354"/>
                </a:cubicBezTo>
                <a:cubicBezTo>
                  <a:pt x="627738" y="2698568"/>
                  <a:pt x="628507" y="2703011"/>
                  <a:pt x="631720" y="2705280"/>
                </a:cubicBezTo>
                <a:lnTo>
                  <a:pt x="632109" y="2705551"/>
                </a:lnTo>
                <a:cubicBezTo>
                  <a:pt x="635323" y="2707815"/>
                  <a:pt x="639766" y="2707046"/>
                  <a:pt x="642030" y="2703828"/>
                </a:cubicBezTo>
                <a:close/>
                <a:moveTo>
                  <a:pt x="2334222" y="2703828"/>
                </a:moveTo>
                <a:cubicBezTo>
                  <a:pt x="2336491" y="2707041"/>
                  <a:pt x="2340929" y="2707815"/>
                  <a:pt x="2344148" y="2705551"/>
                </a:cubicBezTo>
                <a:lnTo>
                  <a:pt x="2344532" y="2705275"/>
                </a:lnTo>
                <a:cubicBezTo>
                  <a:pt x="2347746" y="2703011"/>
                  <a:pt x="2348515" y="2698568"/>
                  <a:pt x="2346250" y="2695354"/>
                </a:cubicBezTo>
                <a:cubicBezTo>
                  <a:pt x="2343982" y="2692141"/>
                  <a:pt x="2339538" y="2691372"/>
                  <a:pt x="2336325" y="2693636"/>
                </a:cubicBezTo>
                <a:lnTo>
                  <a:pt x="2335945" y="2693907"/>
                </a:lnTo>
                <a:cubicBezTo>
                  <a:pt x="2332732" y="2696171"/>
                  <a:pt x="2331958" y="2700614"/>
                  <a:pt x="2334222" y="2703828"/>
                </a:cubicBezTo>
                <a:close/>
                <a:moveTo>
                  <a:pt x="596114" y="2670495"/>
                </a:moveTo>
                <a:cubicBezTo>
                  <a:pt x="598502" y="2667367"/>
                  <a:pt x="597899" y="2662900"/>
                  <a:pt x="594776" y="2660513"/>
                </a:cubicBezTo>
                <a:lnTo>
                  <a:pt x="594406" y="2660228"/>
                </a:lnTo>
                <a:cubicBezTo>
                  <a:pt x="591277" y="2657845"/>
                  <a:pt x="586811" y="2658443"/>
                  <a:pt x="584423" y="2661567"/>
                </a:cubicBezTo>
                <a:cubicBezTo>
                  <a:pt x="582035" y="2664695"/>
                  <a:pt x="582633" y="2669162"/>
                  <a:pt x="585762" y="2671549"/>
                </a:cubicBezTo>
                <a:lnTo>
                  <a:pt x="586137" y="2671834"/>
                </a:lnTo>
                <a:cubicBezTo>
                  <a:pt x="589260" y="2674222"/>
                  <a:pt x="593731" y="2673619"/>
                  <a:pt x="596114" y="2670495"/>
                </a:cubicBezTo>
                <a:close/>
                <a:moveTo>
                  <a:pt x="2380138" y="2670495"/>
                </a:moveTo>
                <a:cubicBezTo>
                  <a:pt x="2382521" y="2673619"/>
                  <a:pt x="2386992" y="2674222"/>
                  <a:pt x="2390116" y="2671834"/>
                </a:cubicBezTo>
                <a:lnTo>
                  <a:pt x="2390491" y="2671549"/>
                </a:lnTo>
                <a:cubicBezTo>
                  <a:pt x="2393619" y="2669162"/>
                  <a:pt x="2394217" y="2664695"/>
                  <a:pt x="2391829" y="2661567"/>
                </a:cubicBezTo>
                <a:cubicBezTo>
                  <a:pt x="2389442" y="2658443"/>
                  <a:pt x="2384975" y="2657845"/>
                  <a:pt x="2381847" y="2660228"/>
                </a:cubicBezTo>
                <a:lnTo>
                  <a:pt x="2381477" y="2660513"/>
                </a:lnTo>
                <a:cubicBezTo>
                  <a:pt x="2378353" y="2662900"/>
                  <a:pt x="2377750" y="2667367"/>
                  <a:pt x="2380138" y="2670495"/>
                </a:cubicBezTo>
                <a:close/>
                <a:moveTo>
                  <a:pt x="551509" y="2635431"/>
                </a:moveTo>
                <a:cubicBezTo>
                  <a:pt x="554010" y="2632397"/>
                  <a:pt x="553583" y="2627912"/>
                  <a:pt x="550550" y="2625405"/>
                </a:cubicBezTo>
                <a:lnTo>
                  <a:pt x="550189" y="2625111"/>
                </a:lnTo>
                <a:cubicBezTo>
                  <a:pt x="547156" y="2622605"/>
                  <a:pt x="542670" y="2623032"/>
                  <a:pt x="540164" y="2626065"/>
                </a:cubicBezTo>
                <a:cubicBezTo>
                  <a:pt x="537662" y="2629099"/>
                  <a:pt x="538089" y="2633584"/>
                  <a:pt x="541118" y="2636090"/>
                </a:cubicBezTo>
                <a:lnTo>
                  <a:pt x="541483" y="2636389"/>
                </a:lnTo>
                <a:cubicBezTo>
                  <a:pt x="544517" y="2638891"/>
                  <a:pt x="549002" y="2638464"/>
                  <a:pt x="551509" y="2635431"/>
                </a:cubicBezTo>
                <a:close/>
                <a:moveTo>
                  <a:pt x="2424744" y="2635431"/>
                </a:moveTo>
                <a:cubicBezTo>
                  <a:pt x="2427250" y="2638464"/>
                  <a:pt x="2431736" y="2638891"/>
                  <a:pt x="2434769" y="2636389"/>
                </a:cubicBezTo>
                <a:lnTo>
                  <a:pt x="2435135" y="2636090"/>
                </a:lnTo>
                <a:cubicBezTo>
                  <a:pt x="2438163" y="2633584"/>
                  <a:pt x="2438595" y="2629099"/>
                  <a:pt x="2436089" y="2626065"/>
                </a:cubicBezTo>
                <a:cubicBezTo>
                  <a:pt x="2433582" y="2623032"/>
                  <a:pt x="2429097" y="2622605"/>
                  <a:pt x="2426063" y="2625111"/>
                </a:cubicBezTo>
                <a:lnTo>
                  <a:pt x="2425703" y="2625405"/>
                </a:lnTo>
                <a:cubicBezTo>
                  <a:pt x="2422674" y="2627912"/>
                  <a:pt x="2422242" y="2632397"/>
                  <a:pt x="2424744" y="2635431"/>
                </a:cubicBezTo>
                <a:close/>
                <a:moveTo>
                  <a:pt x="508260" y="2598686"/>
                </a:moveTo>
                <a:cubicBezTo>
                  <a:pt x="510876" y="2595752"/>
                  <a:pt x="510620" y="2591252"/>
                  <a:pt x="507686" y="2588632"/>
                </a:cubicBezTo>
                <a:lnTo>
                  <a:pt x="507335" y="2588323"/>
                </a:lnTo>
                <a:cubicBezTo>
                  <a:pt x="504401" y="2585703"/>
                  <a:pt x="499901" y="2585964"/>
                  <a:pt x="497281" y="2588898"/>
                </a:cubicBezTo>
                <a:cubicBezTo>
                  <a:pt x="494665" y="2591831"/>
                  <a:pt x="494922" y="2596331"/>
                  <a:pt x="497855" y="2598951"/>
                </a:cubicBezTo>
                <a:lnTo>
                  <a:pt x="498207" y="2599265"/>
                </a:lnTo>
                <a:cubicBezTo>
                  <a:pt x="501145" y="2601880"/>
                  <a:pt x="505645" y="2601624"/>
                  <a:pt x="508260" y="2598686"/>
                </a:cubicBezTo>
                <a:close/>
                <a:moveTo>
                  <a:pt x="2467992" y="2598686"/>
                </a:moveTo>
                <a:cubicBezTo>
                  <a:pt x="2470607" y="2601619"/>
                  <a:pt x="2475112" y="2601880"/>
                  <a:pt x="2478046" y="2599265"/>
                </a:cubicBezTo>
                <a:lnTo>
                  <a:pt x="2478397" y="2598947"/>
                </a:lnTo>
                <a:cubicBezTo>
                  <a:pt x="2481331" y="2596331"/>
                  <a:pt x="2481587" y="2591831"/>
                  <a:pt x="2478971" y="2588898"/>
                </a:cubicBezTo>
                <a:cubicBezTo>
                  <a:pt x="2476351" y="2585959"/>
                  <a:pt x="2471851" y="2585703"/>
                  <a:pt x="2468917" y="2588323"/>
                </a:cubicBezTo>
                <a:lnTo>
                  <a:pt x="2468571" y="2588632"/>
                </a:lnTo>
                <a:cubicBezTo>
                  <a:pt x="2465633" y="2591252"/>
                  <a:pt x="2465376" y="2595752"/>
                  <a:pt x="2467992" y="2598686"/>
                </a:cubicBezTo>
                <a:close/>
                <a:moveTo>
                  <a:pt x="466450" y="2560327"/>
                </a:moveTo>
                <a:cubicBezTo>
                  <a:pt x="469175" y="2557493"/>
                  <a:pt x="469090" y="2552983"/>
                  <a:pt x="466256" y="2550259"/>
                </a:cubicBezTo>
                <a:lnTo>
                  <a:pt x="465919" y="2549936"/>
                </a:lnTo>
                <a:cubicBezTo>
                  <a:pt x="463085" y="2547206"/>
                  <a:pt x="458580" y="2547292"/>
                  <a:pt x="455851" y="2550126"/>
                </a:cubicBezTo>
                <a:cubicBezTo>
                  <a:pt x="453121" y="2552955"/>
                  <a:pt x="453207" y="2557464"/>
                  <a:pt x="456041" y="2560194"/>
                </a:cubicBezTo>
                <a:lnTo>
                  <a:pt x="456382" y="2560517"/>
                </a:lnTo>
                <a:cubicBezTo>
                  <a:pt x="459216" y="2563246"/>
                  <a:pt x="463721" y="2563160"/>
                  <a:pt x="466450" y="2560327"/>
                </a:cubicBezTo>
                <a:close/>
                <a:moveTo>
                  <a:pt x="2509807" y="2560327"/>
                </a:moveTo>
                <a:cubicBezTo>
                  <a:pt x="2512531" y="2563160"/>
                  <a:pt x="2517041" y="2563246"/>
                  <a:pt x="2519870" y="2560517"/>
                </a:cubicBezTo>
                <a:lnTo>
                  <a:pt x="2520212" y="2560189"/>
                </a:lnTo>
                <a:cubicBezTo>
                  <a:pt x="2523045" y="2557464"/>
                  <a:pt x="2523131" y="2552955"/>
                  <a:pt x="2520401" y="2550126"/>
                </a:cubicBezTo>
                <a:cubicBezTo>
                  <a:pt x="2517672" y="2547292"/>
                  <a:pt x="2513167" y="2547206"/>
                  <a:pt x="2510334" y="2549931"/>
                </a:cubicBezTo>
                <a:lnTo>
                  <a:pt x="2509997" y="2550259"/>
                </a:lnTo>
                <a:cubicBezTo>
                  <a:pt x="2507163" y="2552983"/>
                  <a:pt x="2507077" y="2557493"/>
                  <a:pt x="2509807" y="2560327"/>
                </a:cubicBezTo>
                <a:close/>
                <a:moveTo>
                  <a:pt x="426126" y="2520401"/>
                </a:moveTo>
                <a:cubicBezTo>
                  <a:pt x="428960" y="2517672"/>
                  <a:pt x="429046" y="2513167"/>
                  <a:pt x="426321" y="2510333"/>
                </a:cubicBezTo>
                <a:lnTo>
                  <a:pt x="425993" y="2509996"/>
                </a:lnTo>
                <a:cubicBezTo>
                  <a:pt x="423269" y="2507162"/>
                  <a:pt x="418759" y="2507077"/>
                  <a:pt x="415925" y="2509806"/>
                </a:cubicBezTo>
                <a:cubicBezTo>
                  <a:pt x="413091" y="2512531"/>
                  <a:pt x="413006" y="2517040"/>
                  <a:pt x="415735" y="2519869"/>
                </a:cubicBezTo>
                <a:lnTo>
                  <a:pt x="416063" y="2520211"/>
                </a:lnTo>
                <a:cubicBezTo>
                  <a:pt x="418788" y="2523045"/>
                  <a:pt x="423297" y="2523131"/>
                  <a:pt x="426126" y="2520401"/>
                </a:cubicBezTo>
                <a:close/>
                <a:moveTo>
                  <a:pt x="2550126" y="2520401"/>
                </a:moveTo>
                <a:cubicBezTo>
                  <a:pt x="2552955" y="2523131"/>
                  <a:pt x="2557465" y="2523045"/>
                  <a:pt x="2560194" y="2520211"/>
                </a:cubicBezTo>
                <a:lnTo>
                  <a:pt x="2560517" y="2519869"/>
                </a:lnTo>
                <a:cubicBezTo>
                  <a:pt x="2563246" y="2517036"/>
                  <a:pt x="2563161" y="2512531"/>
                  <a:pt x="2560327" y="2509802"/>
                </a:cubicBezTo>
                <a:cubicBezTo>
                  <a:pt x="2557493" y="2507077"/>
                  <a:pt x="2552984" y="2507162"/>
                  <a:pt x="2550259" y="2509996"/>
                </a:cubicBezTo>
                <a:lnTo>
                  <a:pt x="2549936" y="2510333"/>
                </a:lnTo>
                <a:cubicBezTo>
                  <a:pt x="2547207" y="2513167"/>
                  <a:pt x="2547292" y="2517672"/>
                  <a:pt x="2550126" y="2520401"/>
                </a:cubicBezTo>
                <a:close/>
                <a:moveTo>
                  <a:pt x="387354" y="2478971"/>
                </a:moveTo>
                <a:cubicBezTo>
                  <a:pt x="390293" y="2476351"/>
                  <a:pt x="390549" y="2471851"/>
                  <a:pt x="387929" y="2468917"/>
                </a:cubicBezTo>
                <a:lnTo>
                  <a:pt x="387620" y="2468571"/>
                </a:lnTo>
                <a:cubicBezTo>
                  <a:pt x="385000" y="2465633"/>
                  <a:pt x="380500" y="2465376"/>
                  <a:pt x="377566" y="2467992"/>
                </a:cubicBezTo>
                <a:cubicBezTo>
                  <a:pt x="374633" y="2470607"/>
                  <a:pt x="374372" y="2475112"/>
                  <a:pt x="376987" y="2478045"/>
                </a:cubicBezTo>
                <a:lnTo>
                  <a:pt x="377305" y="2478397"/>
                </a:lnTo>
                <a:cubicBezTo>
                  <a:pt x="379921" y="2481330"/>
                  <a:pt x="384421" y="2481586"/>
                  <a:pt x="387354" y="2478971"/>
                </a:cubicBezTo>
                <a:close/>
                <a:moveTo>
                  <a:pt x="2588898" y="2478971"/>
                </a:moveTo>
                <a:cubicBezTo>
                  <a:pt x="2591832" y="2481586"/>
                  <a:pt x="2596332" y="2481330"/>
                  <a:pt x="2598952" y="2478397"/>
                </a:cubicBezTo>
                <a:lnTo>
                  <a:pt x="2599265" y="2478045"/>
                </a:lnTo>
                <a:cubicBezTo>
                  <a:pt x="2601881" y="2475107"/>
                  <a:pt x="2601624" y="2470607"/>
                  <a:pt x="2598686" y="2467992"/>
                </a:cubicBezTo>
                <a:cubicBezTo>
                  <a:pt x="2595752" y="2465376"/>
                  <a:pt x="2591252" y="2465633"/>
                  <a:pt x="2588632" y="2468566"/>
                </a:cubicBezTo>
                <a:lnTo>
                  <a:pt x="2588324" y="2468917"/>
                </a:lnTo>
                <a:cubicBezTo>
                  <a:pt x="2585703" y="2471851"/>
                  <a:pt x="2585964" y="2476351"/>
                  <a:pt x="2588898" y="2478971"/>
                </a:cubicBezTo>
                <a:close/>
                <a:moveTo>
                  <a:pt x="350187" y="2436088"/>
                </a:moveTo>
                <a:cubicBezTo>
                  <a:pt x="353220" y="2433587"/>
                  <a:pt x="353647" y="2429096"/>
                  <a:pt x="351141" y="2426063"/>
                </a:cubicBezTo>
                <a:lnTo>
                  <a:pt x="350847" y="2425702"/>
                </a:lnTo>
                <a:cubicBezTo>
                  <a:pt x="348340" y="2422674"/>
                  <a:pt x="343854" y="2422242"/>
                  <a:pt x="340821" y="2424743"/>
                </a:cubicBezTo>
                <a:cubicBezTo>
                  <a:pt x="337788" y="2427250"/>
                  <a:pt x="337361" y="2431736"/>
                  <a:pt x="339862" y="2434769"/>
                </a:cubicBezTo>
                <a:lnTo>
                  <a:pt x="340161" y="2435134"/>
                </a:lnTo>
                <a:cubicBezTo>
                  <a:pt x="342668" y="2438163"/>
                  <a:pt x="347153" y="2438594"/>
                  <a:pt x="350187" y="2436088"/>
                </a:cubicBezTo>
                <a:close/>
                <a:moveTo>
                  <a:pt x="2626066" y="2436088"/>
                </a:moveTo>
                <a:cubicBezTo>
                  <a:pt x="2629099" y="2438590"/>
                  <a:pt x="2633584" y="2438163"/>
                  <a:pt x="2636091" y="2435134"/>
                </a:cubicBezTo>
                <a:lnTo>
                  <a:pt x="2636390" y="2434769"/>
                </a:lnTo>
                <a:cubicBezTo>
                  <a:pt x="2638892" y="2431736"/>
                  <a:pt x="2638464" y="2427250"/>
                  <a:pt x="2635431" y="2424743"/>
                </a:cubicBezTo>
                <a:cubicBezTo>
                  <a:pt x="2632398" y="2422242"/>
                  <a:pt x="2627912" y="2422669"/>
                  <a:pt x="2625406" y="2425702"/>
                </a:cubicBezTo>
                <a:lnTo>
                  <a:pt x="2625111" y="2426063"/>
                </a:lnTo>
                <a:cubicBezTo>
                  <a:pt x="2622605" y="2429096"/>
                  <a:pt x="2623032" y="2433582"/>
                  <a:pt x="2626066" y="2436088"/>
                </a:cubicBezTo>
                <a:close/>
                <a:moveTo>
                  <a:pt x="314685" y="2391829"/>
                </a:moveTo>
                <a:cubicBezTo>
                  <a:pt x="317809" y="2389441"/>
                  <a:pt x="318407" y="2384975"/>
                  <a:pt x="316024" y="2381847"/>
                </a:cubicBezTo>
                <a:lnTo>
                  <a:pt x="315739" y="2381476"/>
                </a:lnTo>
                <a:cubicBezTo>
                  <a:pt x="313351" y="2378353"/>
                  <a:pt x="308885" y="2377750"/>
                  <a:pt x="305757" y="2380138"/>
                </a:cubicBezTo>
                <a:cubicBezTo>
                  <a:pt x="302633" y="2382520"/>
                  <a:pt x="302030" y="2386992"/>
                  <a:pt x="304418" y="2390115"/>
                </a:cubicBezTo>
                <a:lnTo>
                  <a:pt x="304703" y="2390490"/>
                </a:lnTo>
                <a:cubicBezTo>
                  <a:pt x="307090" y="2393619"/>
                  <a:pt x="311557" y="2394216"/>
                  <a:pt x="314685" y="2391829"/>
                </a:cubicBezTo>
                <a:close/>
                <a:moveTo>
                  <a:pt x="2661567" y="2391829"/>
                </a:moveTo>
                <a:cubicBezTo>
                  <a:pt x="2664695" y="2394216"/>
                  <a:pt x="2669162" y="2393619"/>
                  <a:pt x="2671550" y="2390490"/>
                </a:cubicBezTo>
                <a:lnTo>
                  <a:pt x="2671834" y="2390115"/>
                </a:lnTo>
                <a:cubicBezTo>
                  <a:pt x="2674222" y="2386992"/>
                  <a:pt x="2673619" y="2382520"/>
                  <a:pt x="2670496" y="2380138"/>
                </a:cubicBezTo>
                <a:cubicBezTo>
                  <a:pt x="2667368" y="2377750"/>
                  <a:pt x="2662901" y="2378353"/>
                  <a:pt x="2660513" y="2381476"/>
                </a:cubicBezTo>
                <a:lnTo>
                  <a:pt x="2660228" y="2381847"/>
                </a:lnTo>
                <a:cubicBezTo>
                  <a:pt x="2657845" y="2384975"/>
                  <a:pt x="2658443" y="2389441"/>
                  <a:pt x="2661567" y="2391829"/>
                </a:cubicBezTo>
                <a:close/>
                <a:moveTo>
                  <a:pt x="280897" y="2346250"/>
                </a:moveTo>
                <a:cubicBezTo>
                  <a:pt x="284111" y="2343981"/>
                  <a:pt x="284880" y="2339538"/>
                  <a:pt x="282616" y="2336324"/>
                </a:cubicBezTo>
                <a:lnTo>
                  <a:pt x="282345" y="2335945"/>
                </a:lnTo>
                <a:cubicBezTo>
                  <a:pt x="280081" y="2332731"/>
                  <a:pt x="275638" y="2331957"/>
                  <a:pt x="272423" y="2334222"/>
                </a:cubicBezTo>
                <a:cubicBezTo>
                  <a:pt x="269209" y="2336491"/>
                  <a:pt x="268438" y="2340929"/>
                  <a:pt x="270703" y="2344147"/>
                </a:cubicBezTo>
                <a:lnTo>
                  <a:pt x="270975" y="2344532"/>
                </a:lnTo>
                <a:cubicBezTo>
                  <a:pt x="273240" y="2347745"/>
                  <a:pt x="277682" y="2348514"/>
                  <a:pt x="280897" y="2346250"/>
                </a:cubicBezTo>
                <a:close/>
                <a:moveTo>
                  <a:pt x="2695355" y="2346245"/>
                </a:moveTo>
                <a:cubicBezTo>
                  <a:pt x="2698568" y="2348514"/>
                  <a:pt x="2703011" y="2347745"/>
                  <a:pt x="2705276" y="2344532"/>
                </a:cubicBezTo>
                <a:lnTo>
                  <a:pt x="2705551" y="2344143"/>
                </a:lnTo>
                <a:cubicBezTo>
                  <a:pt x="2707815" y="2340929"/>
                  <a:pt x="2707042" y="2336486"/>
                  <a:pt x="2703828" y="2334222"/>
                </a:cubicBezTo>
                <a:cubicBezTo>
                  <a:pt x="2700614" y="2331957"/>
                  <a:pt x="2696171" y="2332731"/>
                  <a:pt x="2693907" y="2335945"/>
                </a:cubicBezTo>
                <a:lnTo>
                  <a:pt x="2693636" y="2336324"/>
                </a:lnTo>
                <a:cubicBezTo>
                  <a:pt x="2691372" y="2339538"/>
                  <a:pt x="2692141" y="2343981"/>
                  <a:pt x="2695355" y="2346245"/>
                </a:cubicBezTo>
                <a:close/>
                <a:moveTo>
                  <a:pt x="248872" y="2299409"/>
                </a:moveTo>
                <a:cubicBezTo>
                  <a:pt x="252171" y="2297268"/>
                  <a:pt x="253109" y="2292858"/>
                  <a:pt x="250968" y="2289559"/>
                </a:cubicBezTo>
                <a:lnTo>
                  <a:pt x="250713" y="2289165"/>
                </a:lnTo>
                <a:cubicBezTo>
                  <a:pt x="248574" y="2285866"/>
                  <a:pt x="244164" y="2284926"/>
                  <a:pt x="240865" y="2287067"/>
                </a:cubicBezTo>
                <a:cubicBezTo>
                  <a:pt x="237566" y="2289208"/>
                  <a:pt x="236627" y="2293617"/>
                  <a:pt x="238767" y="2296916"/>
                </a:cubicBezTo>
                <a:lnTo>
                  <a:pt x="239023" y="2297310"/>
                </a:lnTo>
                <a:cubicBezTo>
                  <a:pt x="241164" y="2300609"/>
                  <a:pt x="245574" y="2301549"/>
                  <a:pt x="248872" y="2299409"/>
                </a:cubicBezTo>
                <a:close/>
                <a:moveTo>
                  <a:pt x="2727382" y="2299409"/>
                </a:moveTo>
                <a:cubicBezTo>
                  <a:pt x="2730681" y="2301549"/>
                  <a:pt x="2735090" y="2300609"/>
                  <a:pt x="2737231" y="2297310"/>
                </a:cubicBezTo>
                <a:lnTo>
                  <a:pt x="2737488" y="2296916"/>
                </a:lnTo>
                <a:cubicBezTo>
                  <a:pt x="2739628" y="2293617"/>
                  <a:pt x="2738689" y="2289208"/>
                  <a:pt x="2735389" y="2287067"/>
                </a:cubicBezTo>
                <a:cubicBezTo>
                  <a:pt x="2732090" y="2284926"/>
                  <a:pt x="2727680" y="2285866"/>
                  <a:pt x="2725540" y="2289165"/>
                </a:cubicBezTo>
                <a:lnTo>
                  <a:pt x="2725284" y="2289559"/>
                </a:lnTo>
                <a:cubicBezTo>
                  <a:pt x="2723143" y="2292858"/>
                  <a:pt x="2724082" y="2297268"/>
                  <a:pt x="2727382" y="2299409"/>
                </a:cubicBezTo>
                <a:close/>
                <a:moveTo>
                  <a:pt x="218659" y="2251371"/>
                </a:moveTo>
                <a:cubicBezTo>
                  <a:pt x="222037" y="2249354"/>
                  <a:pt x="223143" y="2244986"/>
                  <a:pt x="221130" y="2241607"/>
                </a:cubicBezTo>
                <a:lnTo>
                  <a:pt x="220892" y="2241208"/>
                </a:lnTo>
                <a:cubicBezTo>
                  <a:pt x="218879" y="2237828"/>
                  <a:pt x="214509" y="2236722"/>
                  <a:pt x="211131" y="2238735"/>
                </a:cubicBezTo>
                <a:cubicBezTo>
                  <a:pt x="207752" y="2240743"/>
                  <a:pt x="206644" y="2245115"/>
                  <a:pt x="208657" y="2248494"/>
                </a:cubicBezTo>
                <a:lnTo>
                  <a:pt x="208897" y="2248898"/>
                </a:lnTo>
                <a:cubicBezTo>
                  <a:pt x="210911" y="2252277"/>
                  <a:pt x="215281" y="2253384"/>
                  <a:pt x="218659" y="2251371"/>
                </a:cubicBezTo>
                <a:close/>
                <a:moveTo>
                  <a:pt x="2757595" y="2251371"/>
                </a:moveTo>
                <a:cubicBezTo>
                  <a:pt x="2760970" y="2253384"/>
                  <a:pt x="2765342" y="2252277"/>
                  <a:pt x="2767355" y="2248898"/>
                </a:cubicBezTo>
                <a:lnTo>
                  <a:pt x="2767597" y="2248494"/>
                </a:lnTo>
                <a:cubicBezTo>
                  <a:pt x="2769609" y="2245115"/>
                  <a:pt x="2768498" y="2240743"/>
                  <a:pt x="2765123" y="2238730"/>
                </a:cubicBezTo>
                <a:cubicBezTo>
                  <a:pt x="2761744" y="2236722"/>
                  <a:pt x="2757372" y="2237828"/>
                  <a:pt x="2755359" y="2241208"/>
                </a:cubicBezTo>
                <a:lnTo>
                  <a:pt x="2755122" y="2241607"/>
                </a:lnTo>
                <a:cubicBezTo>
                  <a:pt x="2753109" y="2244986"/>
                  <a:pt x="2754215" y="2249354"/>
                  <a:pt x="2757595" y="2251371"/>
                </a:cubicBezTo>
                <a:close/>
                <a:moveTo>
                  <a:pt x="190306" y="2202203"/>
                </a:moveTo>
                <a:cubicBezTo>
                  <a:pt x="193759" y="2200319"/>
                  <a:pt x="195032" y="2195994"/>
                  <a:pt x="193150" y="2192544"/>
                </a:cubicBezTo>
                <a:lnTo>
                  <a:pt x="192926" y="2192131"/>
                </a:lnTo>
                <a:cubicBezTo>
                  <a:pt x="191045" y="2188680"/>
                  <a:pt x="186721" y="2187403"/>
                  <a:pt x="183267" y="2189287"/>
                </a:cubicBezTo>
                <a:cubicBezTo>
                  <a:pt x="179814" y="2191167"/>
                  <a:pt x="178540" y="2195491"/>
                  <a:pt x="180421" y="2198947"/>
                </a:cubicBezTo>
                <a:lnTo>
                  <a:pt x="180646" y="2199360"/>
                </a:lnTo>
                <a:cubicBezTo>
                  <a:pt x="182528" y="2202811"/>
                  <a:pt x="186853" y="2204083"/>
                  <a:pt x="190306" y="2202203"/>
                </a:cubicBezTo>
                <a:close/>
                <a:moveTo>
                  <a:pt x="2785948" y="2202203"/>
                </a:moveTo>
                <a:cubicBezTo>
                  <a:pt x="2789399" y="2204083"/>
                  <a:pt x="2793723" y="2202811"/>
                  <a:pt x="2795607" y="2199360"/>
                </a:cubicBezTo>
                <a:lnTo>
                  <a:pt x="2795831" y="2198942"/>
                </a:lnTo>
                <a:cubicBezTo>
                  <a:pt x="2797715" y="2195491"/>
                  <a:pt x="2796438" y="2191167"/>
                  <a:pt x="2792987" y="2189287"/>
                </a:cubicBezTo>
                <a:cubicBezTo>
                  <a:pt x="2789532" y="2187403"/>
                  <a:pt x="2785207" y="2188680"/>
                  <a:pt x="2783327" y="2192131"/>
                </a:cubicBezTo>
                <a:lnTo>
                  <a:pt x="2783104" y="2192544"/>
                </a:lnTo>
                <a:cubicBezTo>
                  <a:pt x="2781220" y="2195994"/>
                  <a:pt x="2782492" y="2200319"/>
                  <a:pt x="2785948" y="2202203"/>
                </a:cubicBezTo>
                <a:close/>
                <a:moveTo>
                  <a:pt x="163874" y="2152011"/>
                </a:moveTo>
                <a:cubicBezTo>
                  <a:pt x="167396" y="2150264"/>
                  <a:pt x="168835" y="2145987"/>
                  <a:pt x="167087" y="2142465"/>
                </a:cubicBezTo>
                <a:lnTo>
                  <a:pt x="166879" y="2142047"/>
                </a:lnTo>
                <a:cubicBezTo>
                  <a:pt x="165132" y="2138525"/>
                  <a:pt x="160860" y="2137086"/>
                  <a:pt x="157337" y="2138833"/>
                </a:cubicBezTo>
                <a:cubicBezTo>
                  <a:pt x="153814" y="2140580"/>
                  <a:pt x="152374" y="2144852"/>
                  <a:pt x="154121" y="2148374"/>
                </a:cubicBezTo>
                <a:lnTo>
                  <a:pt x="154331" y="2148797"/>
                </a:lnTo>
                <a:cubicBezTo>
                  <a:pt x="156079" y="2152319"/>
                  <a:pt x="160352" y="2153757"/>
                  <a:pt x="163874" y="2152011"/>
                </a:cubicBezTo>
                <a:close/>
                <a:moveTo>
                  <a:pt x="2812378" y="2152011"/>
                </a:moveTo>
                <a:cubicBezTo>
                  <a:pt x="2815900" y="2153757"/>
                  <a:pt x="2820172" y="2152319"/>
                  <a:pt x="2821924" y="2148797"/>
                </a:cubicBezTo>
                <a:lnTo>
                  <a:pt x="2822133" y="2148374"/>
                </a:lnTo>
                <a:cubicBezTo>
                  <a:pt x="2823880" y="2144852"/>
                  <a:pt x="2822437" y="2140580"/>
                  <a:pt x="2818914" y="2138833"/>
                </a:cubicBezTo>
                <a:cubicBezTo>
                  <a:pt x="2815392" y="2137086"/>
                  <a:pt x="2811120" y="2138525"/>
                  <a:pt x="2809373" y="2142047"/>
                </a:cubicBezTo>
                <a:lnTo>
                  <a:pt x="2809164" y="2142465"/>
                </a:lnTo>
                <a:cubicBezTo>
                  <a:pt x="2807418" y="2145987"/>
                  <a:pt x="2808856" y="2150259"/>
                  <a:pt x="2812378" y="2152011"/>
                </a:cubicBezTo>
                <a:close/>
                <a:moveTo>
                  <a:pt x="139389" y="2100835"/>
                </a:moveTo>
                <a:cubicBezTo>
                  <a:pt x="142976" y="2099221"/>
                  <a:pt x="144578" y="2095006"/>
                  <a:pt x="142966" y="2091422"/>
                </a:cubicBezTo>
                <a:lnTo>
                  <a:pt x="142775" y="2090995"/>
                </a:lnTo>
                <a:cubicBezTo>
                  <a:pt x="141165" y="2087406"/>
                  <a:pt x="136951" y="2085802"/>
                  <a:pt x="133364" y="2087416"/>
                </a:cubicBezTo>
                <a:cubicBezTo>
                  <a:pt x="129776" y="2089025"/>
                  <a:pt x="128173" y="2093240"/>
                  <a:pt x="129783" y="2096824"/>
                </a:cubicBezTo>
                <a:lnTo>
                  <a:pt x="129976" y="2097256"/>
                </a:lnTo>
                <a:cubicBezTo>
                  <a:pt x="131587" y="2100845"/>
                  <a:pt x="135802" y="2102444"/>
                  <a:pt x="139389" y="2100835"/>
                </a:cubicBezTo>
                <a:close/>
                <a:moveTo>
                  <a:pt x="2836862" y="2100835"/>
                </a:moveTo>
                <a:cubicBezTo>
                  <a:pt x="2840451" y="2102444"/>
                  <a:pt x="2844666" y="2100845"/>
                  <a:pt x="2846275" y="2097256"/>
                </a:cubicBezTo>
                <a:lnTo>
                  <a:pt x="2846470" y="2096824"/>
                </a:lnTo>
                <a:cubicBezTo>
                  <a:pt x="2848079" y="2093235"/>
                  <a:pt x="2846474" y="2089025"/>
                  <a:pt x="2842891" y="2087416"/>
                </a:cubicBezTo>
                <a:cubicBezTo>
                  <a:pt x="2839302" y="2085802"/>
                  <a:pt x="2835087" y="2087406"/>
                  <a:pt x="2833478" y="2090995"/>
                </a:cubicBezTo>
                <a:lnTo>
                  <a:pt x="2833288" y="2091422"/>
                </a:lnTo>
                <a:cubicBezTo>
                  <a:pt x="2831674" y="2095006"/>
                  <a:pt x="2833278" y="2099221"/>
                  <a:pt x="2836862" y="2100835"/>
                </a:cubicBezTo>
                <a:close/>
                <a:moveTo>
                  <a:pt x="116887" y="2048744"/>
                </a:moveTo>
                <a:cubicBezTo>
                  <a:pt x="120534" y="2047272"/>
                  <a:pt x="122297" y="2043119"/>
                  <a:pt x="120825" y="2039473"/>
                </a:cubicBezTo>
                <a:lnTo>
                  <a:pt x="120651" y="2039041"/>
                </a:lnTo>
                <a:cubicBezTo>
                  <a:pt x="119180" y="2035395"/>
                  <a:pt x="115031" y="2033630"/>
                  <a:pt x="111384" y="2035101"/>
                </a:cubicBezTo>
                <a:cubicBezTo>
                  <a:pt x="107737" y="2036573"/>
                  <a:pt x="105973" y="2040721"/>
                  <a:pt x="107444" y="2044367"/>
                </a:cubicBezTo>
                <a:lnTo>
                  <a:pt x="107620" y="2044804"/>
                </a:lnTo>
                <a:cubicBezTo>
                  <a:pt x="109092" y="2048449"/>
                  <a:pt x="113241" y="2050215"/>
                  <a:pt x="116887" y="2048744"/>
                </a:cubicBezTo>
                <a:close/>
                <a:moveTo>
                  <a:pt x="2859367" y="2048744"/>
                </a:moveTo>
                <a:cubicBezTo>
                  <a:pt x="2863012" y="2050215"/>
                  <a:pt x="2867161" y="2048449"/>
                  <a:pt x="2868633" y="2044804"/>
                </a:cubicBezTo>
                <a:lnTo>
                  <a:pt x="2868808" y="2044367"/>
                </a:lnTo>
                <a:cubicBezTo>
                  <a:pt x="2870280" y="2040721"/>
                  <a:pt x="2868514" y="2036573"/>
                  <a:pt x="2864868" y="2035101"/>
                </a:cubicBezTo>
                <a:cubicBezTo>
                  <a:pt x="2861223" y="2033630"/>
                  <a:pt x="2857074" y="2035395"/>
                  <a:pt x="2855603" y="2039041"/>
                </a:cubicBezTo>
                <a:lnTo>
                  <a:pt x="2855427" y="2039473"/>
                </a:lnTo>
                <a:cubicBezTo>
                  <a:pt x="2853955" y="2043119"/>
                  <a:pt x="2855716" y="2047267"/>
                  <a:pt x="2859367" y="2048744"/>
                </a:cubicBezTo>
                <a:close/>
                <a:moveTo>
                  <a:pt x="96405" y="1995802"/>
                </a:moveTo>
                <a:cubicBezTo>
                  <a:pt x="100106" y="1994473"/>
                  <a:pt x="102028" y="1990396"/>
                  <a:pt x="100698" y="1986693"/>
                </a:cubicBezTo>
                <a:lnTo>
                  <a:pt x="100540" y="1986256"/>
                </a:lnTo>
                <a:cubicBezTo>
                  <a:pt x="99212" y="1982554"/>
                  <a:pt x="95134" y="1980632"/>
                  <a:pt x="91433" y="1981961"/>
                </a:cubicBezTo>
                <a:cubicBezTo>
                  <a:pt x="87732" y="1983290"/>
                  <a:pt x="85809" y="1987367"/>
                  <a:pt x="87138" y="1991070"/>
                </a:cubicBezTo>
                <a:lnTo>
                  <a:pt x="87297" y="1991511"/>
                </a:lnTo>
                <a:cubicBezTo>
                  <a:pt x="88627" y="1995214"/>
                  <a:pt x="92705" y="1997136"/>
                  <a:pt x="96405" y="1995802"/>
                </a:cubicBezTo>
                <a:close/>
                <a:moveTo>
                  <a:pt x="2879844" y="1995802"/>
                </a:moveTo>
                <a:cubicBezTo>
                  <a:pt x="2883547" y="1997136"/>
                  <a:pt x="2887624" y="1995214"/>
                  <a:pt x="2888954" y="1991511"/>
                </a:cubicBezTo>
                <a:lnTo>
                  <a:pt x="2889115" y="1991070"/>
                </a:lnTo>
                <a:cubicBezTo>
                  <a:pt x="2890444" y="1987367"/>
                  <a:pt x="2888522" y="1983290"/>
                  <a:pt x="2884819" y="1981961"/>
                </a:cubicBezTo>
                <a:cubicBezTo>
                  <a:pt x="2881117" y="1980632"/>
                  <a:pt x="2877039" y="1982554"/>
                  <a:pt x="2875710" y="1986256"/>
                </a:cubicBezTo>
                <a:lnTo>
                  <a:pt x="2875553" y="1986693"/>
                </a:lnTo>
                <a:cubicBezTo>
                  <a:pt x="2874224" y="1990396"/>
                  <a:pt x="2876147" y="1994473"/>
                  <a:pt x="2879844" y="1995802"/>
                </a:cubicBezTo>
                <a:close/>
                <a:moveTo>
                  <a:pt x="77987" y="1942130"/>
                </a:moveTo>
                <a:cubicBezTo>
                  <a:pt x="81736" y="1940943"/>
                  <a:pt x="83814" y="1936942"/>
                  <a:pt x="82627" y="1933192"/>
                </a:cubicBezTo>
                <a:lnTo>
                  <a:pt x="82486" y="1932746"/>
                </a:lnTo>
                <a:cubicBezTo>
                  <a:pt x="81302" y="1928996"/>
                  <a:pt x="77301" y="1926917"/>
                  <a:pt x="73552" y="1928103"/>
                </a:cubicBezTo>
                <a:cubicBezTo>
                  <a:pt x="69802" y="1929285"/>
                  <a:pt x="67723" y="1933287"/>
                  <a:pt x="68908" y="1937037"/>
                </a:cubicBezTo>
                <a:lnTo>
                  <a:pt x="69050" y="1937488"/>
                </a:lnTo>
                <a:cubicBezTo>
                  <a:pt x="70236" y="1941238"/>
                  <a:pt x="74237" y="1943312"/>
                  <a:pt x="77987" y="1942130"/>
                </a:cubicBezTo>
                <a:close/>
                <a:moveTo>
                  <a:pt x="2898267" y="1942130"/>
                </a:moveTo>
                <a:cubicBezTo>
                  <a:pt x="2902017" y="1943312"/>
                  <a:pt x="2906014" y="1941238"/>
                  <a:pt x="2907200" y="1937488"/>
                </a:cubicBezTo>
                <a:lnTo>
                  <a:pt x="2907343" y="1937037"/>
                </a:lnTo>
                <a:cubicBezTo>
                  <a:pt x="2908529" y="1933287"/>
                  <a:pt x="2906450" y="1929285"/>
                  <a:pt x="2902700" y="1928103"/>
                </a:cubicBezTo>
                <a:cubicBezTo>
                  <a:pt x="2898951" y="1926917"/>
                  <a:pt x="2894949" y="1928996"/>
                  <a:pt x="2893767" y="1932746"/>
                </a:cubicBezTo>
                <a:lnTo>
                  <a:pt x="2893625" y="1933192"/>
                </a:lnTo>
                <a:cubicBezTo>
                  <a:pt x="2892438" y="1936942"/>
                  <a:pt x="2894517" y="1940943"/>
                  <a:pt x="2898267" y="1942130"/>
                </a:cubicBezTo>
                <a:close/>
                <a:moveTo>
                  <a:pt x="61663" y="1887812"/>
                </a:moveTo>
                <a:cubicBezTo>
                  <a:pt x="65455" y="1886773"/>
                  <a:pt x="67686" y="1882857"/>
                  <a:pt x="66645" y="1879064"/>
                </a:cubicBezTo>
                <a:lnTo>
                  <a:pt x="66522" y="1878613"/>
                </a:lnTo>
                <a:cubicBezTo>
                  <a:pt x="65483" y="1874820"/>
                  <a:pt x="61566" y="1872589"/>
                  <a:pt x="57773" y="1873629"/>
                </a:cubicBezTo>
                <a:cubicBezTo>
                  <a:pt x="53980" y="1874668"/>
                  <a:pt x="51748" y="1878584"/>
                  <a:pt x="52788" y="1882377"/>
                </a:cubicBezTo>
                <a:lnTo>
                  <a:pt x="52913" y="1882833"/>
                </a:lnTo>
                <a:cubicBezTo>
                  <a:pt x="53953" y="1886626"/>
                  <a:pt x="57871" y="1888857"/>
                  <a:pt x="61663" y="1887812"/>
                </a:cubicBezTo>
                <a:close/>
                <a:moveTo>
                  <a:pt x="2914591" y="1887812"/>
                </a:moveTo>
                <a:cubicBezTo>
                  <a:pt x="2918379" y="1888852"/>
                  <a:pt x="2922300" y="1886626"/>
                  <a:pt x="2923340" y="1882833"/>
                </a:cubicBezTo>
                <a:lnTo>
                  <a:pt x="2923463" y="1882377"/>
                </a:lnTo>
                <a:cubicBezTo>
                  <a:pt x="2924503" y="1878584"/>
                  <a:pt x="2922271" y="1874668"/>
                  <a:pt x="2918479" y="1873629"/>
                </a:cubicBezTo>
                <a:cubicBezTo>
                  <a:pt x="2914686" y="1872589"/>
                  <a:pt x="2910770" y="1874820"/>
                  <a:pt x="2909731" y="1878613"/>
                </a:cubicBezTo>
                <a:lnTo>
                  <a:pt x="2909607" y="1879064"/>
                </a:lnTo>
                <a:cubicBezTo>
                  <a:pt x="2908568" y="1882857"/>
                  <a:pt x="2910798" y="1886773"/>
                  <a:pt x="2914591" y="1887812"/>
                </a:cubicBezTo>
                <a:close/>
                <a:moveTo>
                  <a:pt x="47443" y="1832892"/>
                </a:moveTo>
                <a:cubicBezTo>
                  <a:pt x="51273" y="1831999"/>
                  <a:pt x="53653" y="1828173"/>
                  <a:pt x="52760" y="1824343"/>
                </a:cubicBezTo>
                <a:lnTo>
                  <a:pt x="52654" y="1823887"/>
                </a:lnTo>
                <a:cubicBezTo>
                  <a:pt x="51762" y="1820056"/>
                  <a:pt x="47934" y="1817678"/>
                  <a:pt x="44104" y="1818571"/>
                </a:cubicBezTo>
                <a:cubicBezTo>
                  <a:pt x="40274" y="1819463"/>
                  <a:pt x="37892" y="1823289"/>
                  <a:pt x="38785" y="1827120"/>
                </a:cubicBezTo>
                <a:lnTo>
                  <a:pt x="38892" y="1827575"/>
                </a:lnTo>
                <a:cubicBezTo>
                  <a:pt x="39785" y="1831406"/>
                  <a:pt x="43614" y="1833789"/>
                  <a:pt x="47443" y="1832892"/>
                </a:cubicBezTo>
                <a:close/>
                <a:moveTo>
                  <a:pt x="2928808" y="1832892"/>
                </a:moveTo>
                <a:cubicBezTo>
                  <a:pt x="2932639" y="1833789"/>
                  <a:pt x="2936469" y="1831406"/>
                  <a:pt x="2937362" y="1827575"/>
                </a:cubicBezTo>
                <a:lnTo>
                  <a:pt x="2937466" y="1827120"/>
                </a:lnTo>
                <a:cubicBezTo>
                  <a:pt x="2938359" y="1823289"/>
                  <a:pt x="2935980" y="1819463"/>
                  <a:pt x="2932150" y="1818571"/>
                </a:cubicBezTo>
                <a:cubicBezTo>
                  <a:pt x="2928319" y="1817678"/>
                  <a:pt x="2924493" y="1820056"/>
                  <a:pt x="2923601" y="1823887"/>
                </a:cubicBezTo>
                <a:lnTo>
                  <a:pt x="2923491" y="1824343"/>
                </a:lnTo>
                <a:cubicBezTo>
                  <a:pt x="2922599" y="1828173"/>
                  <a:pt x="2924977" y="1831999"/>
                  <a:pt x="2928808" y="1832892"/>
                </a:cubicBezTo>
                <a:close/>
                <a:moveTo>
                  <a:pt x="35347" y="1777439"/>
                </a:moveTo>
                <a:cubicBezTo>
                  <a:pt x="39208" y="1776694"/>
                  <a:pt x="41734" y="1772958"/>
                  <a:pt x="40989" y="1769099"/>
                </a:cubicBezTo>
                <a:lnTo>
                  <a:pt x="40900" y="1768639"/>
                </a:lnTo>
                <a:cubicBezTo>
                  <a:pt x="40157" y="1764780"/>
                  <a:pt x="36423" y="1762254"/>
                  <a:pt x="32562" y="1762995"/>
                </a:cubicBezTo>
                <a:cubicBezTo>
                  <a:pt x="28701" y="1763740"/>
                  <a:pt x="26173" y="1767476"/>
                  <a:pt x="26917" y="1771335"/>
                </a:cubicBezTo>
                <a:lnTo>
                  <a:pt x="27007" y="1771796"/>
                </a:lnTo>
                <a:cubicBezTo>
                  <a:pt x="27752" y="1775659"/>
                  <a:pt x="31486" y="1778185"/>
                  <a:pt x="35347" y="1777439"/>
                </a:cubicBezTo>
                <a:close/>
                <a:moveTo>
                  <a:pt x="2940908" y="1777439"/>
                </a:moveTo>
                <a:cubicBezTo>
                  <a:pt x="2944767" y="1778185"/>
                  <a:pt x="2948502" y="1775659"/>
                  <a:pt x="2949248" y="1771796"/>
                </a:cubicBezTo>
                <a:lnTo>
                  <a:pt x="2949333" y="1771335"/>
                </a:lnTo>
                <a:cubicBezTo>
                  <a:pt x="2950078" y="1767476"/>
                  <a:pt x="2947553" y="1763740"/>
                  <a:pt x="2943689" y="1762995"/>
                </a:cubicBezTo>
                <a:cubicBezTo>
                  <a:pt x="2939830" y="1762254"/>
                  <a:pt x="2936094" y="1764780"/>
                  <a:pt x="2935354" y="1768639"/>
                </a:cubicBezTo>
                <a:lnTo>
                  <a:pt x="2935263" y="1769099"/>
                </a:lnTo>
                <a:cubicBezTo>
                  <a:pt x="2934518" y="1772958"/>
                  <a:pt x="2937044" y="1776694"/>
                  <a:pt x="2940908" y="1777439"/>
                </a:cubicBezTo>
                <a:close/>
                <a:moveTo>
                  <a:pt x="25390" y="1721527"/>
                </a:moveTo>
                <a:cubicBezTo>
                  <a:pt x="29276" y="1720929"/>
                  <a:pt x="31944" y="1717297"/>
                  <a:pt x="31348" y="1713410"/>
                </a:cubicBezTo>
                <a:lnTo>
                  <a:pt x="31277" y="1712944"/>
                </a:lnTo>
                <a:cubicBezTo>
                  <a:pt x="30682" y="1709057"/>
                  <a:pt x="27049" y="1706389"/>
                  <a:pt x="23162" y="1706982"/>
                </a:cubicBezTo>
                <a:cubicBezTo>
                  <a:pt x="19274" y="1707581"/>
                  <a:pt x="16606" y="1711212"/>
                  <a:pt x="17201" y="1715100"/>
                </a:cubicBezTo>
                <a:lnTo>
                  <a:pt x="17272" y="1715570"/>
                </a:lnTo>
                <a:cubicBezTo>
                  <a:pt x="17868" y="1719452"/>
                  <a:pt x="21503" y="1722120"/>
                  <a:pt x="25390" y="1721527"/>
                </a:cubicBezTo>
                <a:close/>
                <a:moveTo>
                  <a:pt x="2950862" y="1721527"/>
                </a:moveTo>
                <a:cubicBezTo>
                  <a:pt x="2954749" y="1722120"/>
                  <a:pt x="2958385" y="1719452"/>
                  <a:pt x="2958979" y="1715565"/>
                </a:cubicBezTo>
                <a:lnTo>
                  <a:pt x="2959050" y="1715100"/>
                </a:lnTo>
                <a:cubicBezTo>
                  <a:pt x="2959648" y="1711212"/>
                  <a:pt x="2956976" y="1707581"/>
                  <a:pt x="2953092" y="1706982"/>
                </a:cubicBezTo>
                <a:cubicBezTo>
                  <a:pt x="2949205" y="1706389"/>
                  <a:pt x="2945569" y="1709057"/>
                  <a:pt x="2944976" y="1712944"/>
                </a:cubicBezTo>
                <a:lnTo>
                  <a:pt x="2944904" y="1713410"/>
                </a:lnTo>
                <a:cubicBezTo>
                  <a:pt x="2944306" y="1717297"/>
                  <a:pt x="2946974" y="1720929"/>
                  <a:pt x="2950862" y="1721527"/>
                </a:cubicBezTo>
                <a:close/>
                <a:moveTo>
                  <a:pt x="17601" y="1665377"/>
                </a:moveTo>
                <a:cubicBezTo>
                  <a:pt x="21507" y="1664931"/>
                  <a:pt x="24312" y="1661404"/>
                  <a:pt x="23866" y="1657492"/>
                </a:cubicBezTo>
                <a:lnTo>
                  <a:pt x="23812" y="1657032"/>
                </a:lnTo>
                <a:cubicBezTo>
                  <a:pt x="23367" y="1653120"/>
                  <a:pt x="19838" y="1650315"/>
                  <a:pt x="15931" y="1650761"/>
                </a:cubicBezTo>
                <a:cubicBezTo>
                  <a:pt x="12024" y="1651207"/>
                  <a:pt x="9218" y="1654739"/>
                  <a:pt x="9664" y="1658646"/>
                </a:cubicBezTo>
                <a:lnTo>
                  <a:pt x="9717" y="1659111"/>
                </a:lnTo>
                <a:cubicBezTo>
                  <a:pt x="10164" y="1663022"/>
                  <a:pt x="13694" y="1665823"/>
                  <a:pt x="17601" y="1665377"/>
                </a:cubicBezTo>
                <a:close/>
                <a:moveTo>
                  <a:pt x="2958651" y="1665377"/>
                </a:moveTo>
                <a:cubicBezTo>
                  <a:pt x="2962558" y="1665823"/>
                  <a:pt x="2966089" y="1663022"/>
                  <a:pt x="2966536" y="1659111"/>
                </a:cubicBezTo>
                <a:lnTo>
                  <a:pt x="2966588" y="1658646"/>
                </a:lnTo>
                <a:cubicBezTo>
                  <a:pt x="2967034" y="1654734"/>
                  <a:pt x="2964228" y="1651207"/>
                  <a:pt x="2960322" y="1650761"/>
                </a:cubicBezTo>
                <a:cubicBezTo>
                  <a:pt x="2956415" y="1650315"/>
                  <a:pt x="2952884" y="1653120"/>
                  <a:pt x="2952442" y="1657032"/>
                </a:cubicBezTo>
                <a:lnTo>
                  <a:pt x="2952385" y="1657492"/>
                </a:lnTo>
                <a:cubicBezTo>
                  <a:pt x="2951939" y="1661404"/>
                  <a:pt x="2954744" y="1664931"/>
                  <a:pt x="2958651" y="1665377"/>
                </a:cubicBezTo>
                <a:close/>
                <a:moveTo>
                  <a:pt x="11960" y="1608947"/>
                </a:moveTo>
                <a:cubicBezTo>
                  <a:pt x="15881" y="1608648"/>
                  <a:pt x="18819" y="1605225"/>
                  <a:pt x="18521" y="1601304"/>
                </a:cubicBezTo>
                <a:lnTo>
                  <a:pt x="18486" y="1600839"/>
                </a:lnTo>
                <a:cubicBezTo>
                  <a:pt x="18189" y="1596918"/>
                  <a:pt x="14770" y="1593980"/>
                  <a:pt x="10849" y="1594279"/>
                </a:cubicBezTo>
                <a:cubicBezTo>
                  <a:pt x="6928" y="1594573"/>
                  <a:pt x="3989" y="1597991"/>
                  <a:pt x="4286" y="1601912"/>
                </a:cubicBezTo>
                <a:lnTo>
                  <a:pt x="4322" y="1602382"/>
                </a:lnTo>
                <a:cubicBezTo>
                  <a:pt x="4619" y="1606303"/>
                  <a:pt x="8039" y="1609241"/>
                  <a:pt x="11960" y="1608947"/>
                </a:cubicBezTo>
                <a:close/>
                <a:moveTo>
                  <a:pt x="2964290" y="1608942"/>
                </a:moveTo>
                <a:cubicBezTo>
                  <a:pt x="2968211" y="1609241"/>
                  <a:pt x="2971634" y="1606303"/>
                  <a:pt x="2971933" y="1602382"/>
                </a:cubicBezTo>
                <a:lnTo>
                  <a:pt x="2971966" y="1601912"/>
                </a:lnTo>
                <a:cubicBezTo>
                  <a:pt x="2972265" y="1597991"/>
                  <a:pt x="2969327" y="1594573"/>
                  <a:pt x="2965401" y="1594279"/>
                </a:cubicBezTo>
                <a:cubicBezTo>
                  <a:pt x="2961480" y="1593980"/>
                  <a:pt x="2958063" y="1596918"/>
                  <a:pt x="2957768" y="1600839"/>
                </a:cubicBezTo>
                <a:lnTo>
                  <a:pt x="2957730" y="1601304"/>
                </a:lnTo>
                <a:cubicBezTo>
                  <a:pt x="2957436" y="1605225"/>
                  <a:pt x="2960369" y="1608648"/>
                  <a:pt x="2964290" y="1608942"/>
                </a:cubicBezTo>
                <a:close/>
                <a:moveTo>
                  <a:pt x="8468" y="1552289"/>
                </a:moveTo>
                <a:cubicBezTo>
                  <a:pt x="12398" y="1552141"/>
                  <a:pt x="15463" y="1548838"/>
                  <a:pt x="15314" y="1544907"/>
                </a:cubicBezTo>
                <a:lnTo>
                  <a:pt x="15296" y="1544442"/>
                </a:lnTo>
                <a:cubicBezTo>
                  <a:pt x="15149" y="1540512"/>
                  <a:pt x="11843" y="1537445"/>
                  <a:pt x="7914" y="1537592"/>
                </a:cubicBezTo>
                <a:cubicBezTo>
                  <a:pt x="3984" y="1537740"/>
                  <a:pt x="919" y="1541048"/>
                  <a:pt x="1066" y="1544974"/>
                </a:cubicBezTo>
                <a:lnTo>
                  <a:pt x="1084" y="1545444"/>
                </a:lnTo>
                <a:cubicBezTo>
                  <a:pt x="1232" y="1549374"/>
                  <a:pt x="4539" y="1552441"/>
                  <a:pt x="8468" y="1552289"/>
                </a:cubicBezTo>
                <a:close/>
                <a:moveTo>
                  <a:pt x="2967784" y="1552289"/>
                </a:moveTo>
                <a:cubicBezTo>
                  <a:pt x="2971714" y="1552441"/>
                  <a:pt x="2975018" y="1549374"/>
                  <a:pt x="2975170" y="1545444"/>
                </a:cubicBezTo>
                <a:lnTo>
                  <a:pt x="2975184" y="1544974"/>
                </a:lnTo>
                <a:cubicBezTo>
                  <a:pt x="2975336" y="1541048"/>
                  <a:pt x="2972270" y="1537740"/>
                  <a:pt x="2968339" y="1537592"/>
                </a:cubicBezTo>
                <a:cubicBezTo>
                  <a:pt x="2964409" y="1537445"/>
                  <a:pt x="2961105" y="1540512"/>
                  <a:pt x="2960958" y="1544442"/>
                </a:cubicBezTo>
                <a:lnTo>
                  <a:pt x="2960939" y="1544907"/>
                </a:lnTo>
                <a:cubicBezTo>
                  <a:pt x="2960787" y="1548838"/>
                  <a:pt x="2963854" y="1552141"/>
                  <a:pt x="2967784" y="1552289"/>
                </a:cubicBezTo>
                <a:close/>
                <a:moveTo>
                  <a:pt x="7121" y="1495483"/>
                </a:moveTo>
                <a:cubicBezTo>
                  <a:pt x="11054" y="1495483"/>
                  <a:pt x="14241" y="1492294"/>
                  <a:pt x="14240" y="1488359"/>
                </a:cubicBezTo>
                <a:lnTo>
                  <a:pt x="14240" y="1487893"/>
                </a:lnTo>
                <a:cubicBezTo>
                  <a:pt x="14241" y="1483958"/>
                  <a:pt x="11054" y="1480768"/>
                  <a:pt x="7121" y="1480768"/>
                </a:cubicBezTo>
                <a:cubicBezTo>
                  <a:pt x="3189" y="1480768"/>
                  <a:pt x="0" y="1483958"/>
                  <a:pt x="0" y="1487889"/>
                </a:cubicBezTo>
                <a:lnTo>
                  <a:pt x="0" y="1488363"/>
                </a:lnTo>
                <a:cubicBezTo>
                  <a:pt x="0" y="1492294"/>
                  <a:pt x="3189" y="1495483"/>
                  <a:pt x="7121" y="1495483"/>
                </a:cubicBezTo>
                <a:close/>
                <a:moveTo>
                  <a:pt x="2969132" y="1495483"/>
                </a:moveTo>
                <a:cubicBezTo>
                  <a:pt x="2973062" y="1495483"/>
                  <a:pt x="2976252" y="1492294"/>
                  <a:pt x="2976252" y="1488363"/>
                </a:cubicBezTo>
                <a:lnTo>
                  <a:pt x="2976252" y="1487889"/>
                </a:lnTo>
                <a:cubicBezTo>
                  <a:pt x="2976252" y="1483958"/>
                  <a:pt x="2973062" y="1480768"/>
                  <a:pt x="2969132" y="1480768"/>
                </a:cubicBezTo>
                <a:cubicBezTo>
                  <a:pt x="2965197" y="1480768"/>
                  <a:pt x="2962012" y="1483958"/>
                  <a:pt x="2962012" y="1487893"/>
                </a:cubicBezTo>
                <a:lnTo>
                  <a:pt x="2962012" y="1488359"/>
                </a:lnTo>
                <a:cubicBezTo>
                  <a:pt x="2962012" y="1492294"/>
                  <a:pt x="2965197" y="1495483"/>
                  <a:pt x="2969132" y="1495483"/>
                </a:cubicBezTo>
                <a:close/>
                <a:moveTo>
                  <a:pt x="7914" y="1438659"/>
                </a:moveTo>
                <a:cubicBezTo>
                  <a:pt x="11843" y="1438806"/>
                  <a:pt x="15149" y="1435740"/>
                  <a:pt x="15296" y="1431810"/>
                </a:cubicBezTo>
                <a:lnTo>
                  <a:pt x="15314" y="1431345"/>
                </a:lnTo>
                <a:cubicBezTo>
                  <a:pt x="15463" y="1427414"/>
                  <a:pt x="12398" y="1424110"/>
                  <a:pt x="8468" y="1423963"/>
                </a:cubicBezTo>
                <a:cubicBezTo>
                  <a:pt x="4539" y="1423811"/>
                  <a:pt x="1232" y="1426878"/>
                  <a:pt x="1084" y="1430808"/>
                </a:cubicBezTo>
                <a:lnTo>
                  <a:pt x="1066" y="1431278"/>
                </a:lnTo>
                <a:cubicBezTo>
                  <a:pt x="919" y="1435204"/>
                  <a:pt x="3984" y="1438512"/>
                  <a:pt x="7914" y="1438659"/>
                </a:cubicBezTo>
                <a:close/>
                <a:moveTo>
                  <a:pt x="2968339" y="1438659"/>
                </a:moveTo>
                <a:cubicBezTo>
                  <a:pt x="2972270" y="1438512"/>
                  <a:pt x="2975336" y="1435204"/>
                  <a:pt x="2975184" y="1431278"/>
                </a:cubicBezTo>
                <a:lnTo>
                  <a:pt x="2975170" y="1430808"/>
                </a:lnTo>
                <a:cubicBezTo>
                  <a:pt x="2975018" y="1426878"/>
                  <a:pt x="2971714" y="1423811"/>
                  <a:pt x="2967784" y="1423963"/>
                </a:cubicBezTo>
                <a:cubicBezTo>
                  <a:pt x="2963854" y="1424110"/>
                  <a:pt x="2960787" y="1427414"/>
                  <a:pt x="2960939" y="1431345"/>
                </a:cubicBezTo>
                <a:lnTo>
                  <a:pt x="2960958" y="1431810"/>
                </a:lnTo>
                <a:cubicBezTo>
                  <a:pt x="2961105" y="1435740"/>
                  <a:pt x="2964409" y="1438806"/>
                  <a:pt x="2968339" y="1438659"/>
                </a:cubicBezTo>
                <a:close/>
                <a:moveTo>
                  <a:pt x="10849" y="1381973"/>
                </a:moveTo>
                <a:cubicBezTo>
                  <a:pt x="14770" y="1382272"/>
                  <a:pt x="18189" y="1379334"/>
                  <a:pt x="18486" y="1375413"/>
                </a:cubicBezTo>
                <a:lnTo>
                  <a:pt x="18521" y="1374948"/>
                </a:lnTo>
                <a:cubicBezTo>
                  <a:pt x="18819" y="1371027"/>
                  <a:pt x="15881" y="1367604"/>
                  <a:pt x="11960" y="1367310"/>
                </a:cubicBezTo>
                <a:cubicBezTo>
                  <a:pt x="8039" y="1367011"/>
                  <a:pt x="4619" y="1369949"/>
                  <a:pt x="4322" y="1373870"/>
                </a:cubicBezTo>
                <a:lnTo>
                  <a:pt x="4286" y="1374340"/>
                </a:lnTo>
                <a:cubicBezTo>
                  <a:pt x="3989" y="1378261"/>
                  <a:pt x="6928" y="1381679"/>
                  <a:pt x="10849" y="1381973"/>
                </a:cubicBezTo>
                <a:close/>
                <a:moveTo>
                  <a:pt x="2965401" y="1381973"/>
                </a:moveTo>
                <a:cubicBezTo>
                  <a:pt x="2969327" y="1381679"/>
                  <a:pt x="2972265" y="1378261"/>
                  <a:pt x="2971966" y="1374340"/>
                </a:cubicBezTo>
                <a:lnTo>
                  <a:pt x="2971933" y="1373870"/>
                </a:lnTo>
                <a:cubicBezTo>
                  <a:pt x="2971634" y="1369949"/>
                  <a:pt x="2968211" y="1367011"/>
                  <a:pt x="2964290" y="1367305"/>
                </a:cubicBezTo>
                <a:cubicBezTo>
                  <a:pt x="2960369" y="1367604"/>
                  <a:pt x="2957436" y="1371027"/>
                  <a:pt x="2957730" y="1374948"/>
                </a:cubicBezTo>
                <a:lnTo>
                  <a:pt x="2957768" y="1375413"/>
                </a:lnTo>
                <a:cubicBezTo>
                  <a:pt x="2958063" y="1379334"/>
                  <a:pt x="2961480" y="1382272"/>
                  <a:pt x="2965401" y="1381973"/>
                </a:cubicBezTo>
                <a:close/>
                <a:moveTo>
                  <a:pt x="15931" y="1325491"/>
                </a:moveTo>
                <a:cubicBezTo>
                  <a:pt x="19838" y="1325937"/>
                  <a:pt x="23367" y="1323131"/>
                  <a:pt x="23812" y="1319220"/>
                </a:cubicBezTo>
                <a:lnTo>
                  <a:pt x="23866" y="1318760"/>
                </a:lnTo>
                <a:cubicBezTo>
                  <a:pt x="24312" y="1314848"/>
                  <a:pt x="21507" y="1311321"/>
                  <a:pt x="17601" y="1310875"/>
                </a:cubicBezTo>
                <a:cubicBezTo>
                  <a:pt x="13694" y="1310429"/>
                  <a:pt x="10164" y="1313230"/>
                  <a:pt x="9717" y="1317141"/>
                </a:cubicBezTo>
                <a:lnTo>
                  <a:pt x="9664" y="1317606"/>
                </a:lnTo>
                <a:cubicBezTo>
                  <a:pt x="9218" y="1321518"/>
                  <a:pt x="12024" y="1325044"/>
                  <a:pt x="15931" y="1325491"/>
                </a:cubicBezTo>
                <a:close/>
                <a:moveTo>
                  <a:pt x="2960322" y="1325491"/>
                </a:moveTo>
                <a:cubicBezTo>
                  <a:pt x="2964228" y="1325044"/>
                  <a:pt x="2967034" y="1321513"/>
                  <a:pt x="2966588" y="1317606"/>
                </a:cubicBezTo>
                <a:lnTo>
                  <a:pt x="2966536" y="1317141"/>
                </a:lnTo>
                <a:cubicBezTo>
                  <a:pt x="2966089" y="1313230"/>
                  <a:pt x="2962558" y="1310429"/>
                  <a:pt x="2958651" y="1310875"/>
                </a:cubicBezTo>
                <a:cubicBezTo>
                  <a:pt x="2954744" y="1311321"/>
                  <a:pt x="2951939" y="1314848"/>
                  <a:pt x="2952385" y="1318760"/>
                </a:cubicBezTo>
                <a:lnTo>
                  <a:pt x="2952442" y="1319220"/>
                </a:lnTo>
                <a:cubicBezTo>
                  <a:pt x="2952884" y="1323131"/>
                  <a:pt x="2956415" y="1325937"/>
                  <a:pt x="2960322" y="1325491"/>
                </a:cubicBezTo>
                <a:close/>
                <a:moveTo>
                  <a:pt x="23162" y="1269269"/>
                </a:moveTo>
                <a:cubicBezTo>
                  <a:pt x="27049" y="1269863"/>
                  <a:pt x="30682" y="1267195"/>
                  <a:pt x="31277" y="1263307"/>
                </a:cubicBezTo>
                <a:lnTo>
                  <a:pt x="31348" y="1262842"/>
                </a:lnTo>
                <a:cubicBezTo>
                  <a:pt x="31944" y="1258955"/>
                  <a:pt x="29276" y="1255323"/>
                  <a:pt x="25390" y="1254725"/>
                </a:cubicBezTo>
                <a:cubicBezTo>
                  <a:pt x="21503" y="1254132"/>
                  <a:pt x="17868" y="1256799"/>
                  <a:pt x="17272" y="1260687"/>
                </a:cubicBezTo>
                <a:lnTo>
                  <a:pt x="17201" y="1261152"/>
                </a:lnTo>
                <a:cubicBezTo>
                  <a:pt x="16606" y="1265040"/>
                  <a:pt x="19274" y="1268671"/>
                  <a:pt x="23162" y="1269269"/>
                </a:cubicBezTo>
                <a:close/>
                <a:moveTo>
                  <a:pt x="2953092" y="1269269"/>
                </a:moveTo>
                <a:cubicBezTo>
                  <a:pt x="2956976" y="1268671"/>
                  <a:pt x="2959648" y="1265040"/>
                  <a:pt x="2959050" y="1261152"/>
                </a:cubicBezTo>
                <a:lnTo>
                  <a:pt x="2958979" y="1260682"/>
                </a:lnTo>
                <a:cubicBezTo>
                  <a:pt x="2958385" y="1256799"/>
                  <a:pt x="2954749" y="1254132"/>
                  <a:pt x="2950862" y="1254725"/>
                </a:cubicBezTo>
                <a:cubicBezTo>
                  <a:pt x="2946974" y="1255323"/>
                  <a:pt x="2944306" y="1258955"/>
                  <a:pt x="2944904" y="1262842"/>
                </a:cubicBezTo>
                <a:lnTo>
                  <a:pt x="2944976" y="1263307"/>
                </a:lnTo>
                <a:cubicBezTo>
                  <a:pt x="2945569" y="1267195"/>
                  <a:pt x="2949205" y="1269863"/>
                  <a:pt x="2953092" y="1269269"/>
                </a:cubicBezTo>
                <a:close/>
                <a:moveTo>
                  <a:pt x="32562" y="1213257"/>
                </a:moveTo>
                <a:cubicBezTo>
                  <a:pt x="36423" y="1213997"/>
                  <a:pt x="40157" y="1211472"/>
                  <a:pt x="40900" y="1207613"/>
                </a:cubicBezTo>
                <a:lnTo>
                  <a:pt x="40989" y="1207153"/>
                </a:lnTo>
                <a:cubicBezTo>
                  <a:pt x="41734" y="1203293"/>
                  <a:pt x="39208" y="1199558"/>
                  <a:pt x="35347" y="1198812"/>
                </a:cubicBezTo>
                <a:cubicBezTo>
                  <a:pt x="31486" y="1198067"/>
                  <a:pt x="27752" y="1200592"/>
                  <a:pt x="27007" y="1204456"/>
                </a:cubicBezTo>
                <a:lnTo>
                  <a:pt x="26917" y="1204917"/>
                </a:lnTo>
                <a:cubicBezTo>
                  <a:pt x="26173" y="1208776"/>
                  <a:pt x="28701" y="1212512"/>
                  <a:pt x="32562" y="1213257"/>
                </a:cubicBezTo>
                <a:close/>
                <a:moveTo>
                  <a:pt x="2943689" y="1213257"/>
                </a:moveTo>
                <a:cubicBezTo>
                  <a:pt x="2947553" y="1212512"/>
                  <a:pt x="2950078" y="1208776"/>
                  <a:pt x="2949333" y="1204917"/>
                </a:cubicBezTo>
                <a:lnTo>
                  <a:pt x="2949248" y="1204456"/>
                </a:lnTo>
                <a:cubicBezTo>
                  <a:pt x="2948502" y="1200592"/>
                  <a:pt x="2944767" y="1198067"/>
                  <a:pt x="2940908" y="1198812"/>
                </a:cubicBezTo>
                <a:cubicBezTo>
                  <a:pt x="2937044" y="1199558"/>
                  <a:pt x="2934518" y="1203293"/>
                  <a:pt x="2935263" y="1207153"/>
                </a:cubicBezTo>
                <a:lnTo>
                  <a:pt x="2935354" y="1207613"/>
                </a:lnTo>
                <a:cubicBezTo>
                  <a:pt x="2936094" y="1211472"/>
                  <a:pt x="2939830" y="1213997"/>
                  <a:pt x="2943689" y="1213257"/>
                </a:cubicBezTo>
                <a:close/>
                <a:moveTo>
                  <a:pt x="44104" y="1157681"/>
                </a:moveTo>
                <a:cubicBezTo>
                  <a:pt x="47933" y="1158574"/>
                  <a:pt x="51762" y="1156196"/>
                  <a:pt x="52654" y="1152365"/>
                </a:cubicBezTo>
                <a:lnTo>
                  <a:pt x="52760" y="1151909"/>
                </a:lnTo>
                <a:cubicBezTo>
                  <a:pt x="53653" y="1148079"/>
                  <a:pt x="51273" y="1144253"/>
                  <a:pt x="47443" y="1143360"/>
                </a:cubicBezTo>
                <a:cubicBezTo>
                  <a:pt x="43614" y="1142463"/>
                  <a:pt x="39785" y="1144846"/>
                  <a:pt x="38892" y="1148677"/>
                </a:cubicBezTo>
                <a:lnTo>
                  <a:pt x="38785" y="1149132"/>
                </a:lnTo>
                <a:cubicBezTo>
                  <a:pt x="37892" y="1152963"/>
                  <a:pt x="40274" y="1156789"/>
                  <a:pt x="44104" y="1157681"/>
                </a:cubicBezTo>
                <a:close/>
                <a:moveTo>
                  <a:pt x="2932150" y="1157681"/>
                </a:moveTo>
                <a:cubicBezTo>
                  <a:pt x="2935980" y="1156789"/>
                  <a:pt x="2938359" y="1152963"/>
                  <a:pt x="2937466" y="1149132"/>
                </a:cubicBezTo>
                <a:lnTo>
                  <a:pt x="2937362" y="1148677"/>
                </a:lnTo>
                <a:cubicBezTo>
                  <a:pt x="2936469" y="1144846"/>
                  <a:pt x="2932639" y="1142463"/>
                  <a:pt x="2928808" y="1143360"/>
                </a:cubicBezTo>
                <a:cubicBezTo>
                  <a:pt x="2924977" y="1144253"/>
                  <a:pt x="2922599" y="1148079"/>
                  <a:pt x="2923491" y="1151909"/>
                </a:cubicBezTo>
                <a:lnTo>
                  <a:pt x="2923601" y="1152365"/>
                </a:lnTo>
                <a:cubicBezTo>
                  <a:pt x="2924493" y="1156196"/>
                  <a:pt x="2928319" y="1158574"/>
                  <a:pt x="2932150" y="1157681"/>
                </a:cubicBezTo>
                <a:close/>
                <a:moveTo>
                  <a:pt x="57773" y="1102623"/>
                </a:moveTo>
                <a:cubicBezTo>
                  <a:pt x="61566" y="1103663"/>
                  <a:pt x="65482" y="1101432"/>
                  <a:pt x="66522" y="1097639"/>
                </a:cubicBezTo>
                <a:lnTo>
                  <a:pt x="66645" y="1097188"/>
                </a:lnTo>
                <a:cubicBezTo>
                  <a:pt x="67686" y="1093395"/>
                  <a:pt x="65455" y="1089479"/>
                  <a:pt x="61663" y="1088440"/>
                </a:cubicBezTo>
                <a:cubicBezTo>
                  <a:pt x="57871" y="1087400"/>
                  <a:pt x="53953" y="1089626"/>
                  <a:pt x="52913" y="1093419"/>
                </a:cubicBezTo>
                <a:lnTo>
                  <a:pt x="52788" y="1093875"/>
                </a:lnTo>
                <a:cubicBezTo>
                  <a:pt x="51748" y="1097667"/>
                  <a:pt x="53980" y="1101583"/>
                  <a:pt x="57773" y="1102623"/>
                </a:cubicBezTo>
                <a:close/>
                <a:moveTo>
                  <a:pt x="2918479" y="1102623"/>
                </a:moveTo>
                <a:cubicBezTo>
                  <a:pt x="2922271" y="1101583"/>
                  <a:pt x="2924503" y="1097667"/>
                  <a:pt x="2923463" y="1093875"/>
                </a:cubicBezTo>
                <a:lnTo>
                  <a:pt x="2923340" y="1093419"/>
                </a:lnTo>
                <a:cubicBezTo>
                  <a:pt x="2922300" y="1089626"/>
                  <a:pt x="2918379" y="1087395"/>
                  <a:pt x="2914591" y="1088440"/>
                </a:cubicBezTo>
                <a:cubicBezTo>
                  <a:pt x="2910798" y="1089479"/>
                  <a:pt x="2908568" y="1093395"/>
                  <a:pt x="2909607" y="1097188"/>
                </a:cubicBezTo>
                <a:lnTo>
                  <a:pt x="2909731" y="1097639"/>
                </a:lnTo>
                <a:cubicBezTo>
                  <a:pt x="2910770" y="1101432"/>
                  <a:pt x="2914686" y="1103663"/>
                  <a:pt x="2918479" y="1102623"/>
                </a:cubicBezTo>
                <a:close/>
                <a:moveTo>
                  <a:pt x="73551" y="1048149"/>
                </a:moveTo>
                <a:cubicBezTo>
                  <a:pt x="77301" y="1049335"/>
                  <a:pt x="81302" y="1047256"/>
                  <a:pt x="82486" y="1043506"/>
                </a:cubicBezTo>
                <a:lnTo>
                  <a:pt x="82627" y="1043060"/>
                </a:lnTo>
                <a:cubicBezTo>
                  <a:pt x="83814" y="1039310"/>
                  <a:pt x="81736" y="1035308"/>
                  <a:pt x="77986" y="1034122"/>
                </a:cubicBezTo>
                <a:cubicBezTo>
                  <a:pt x="74237" y="1032940"/>
                  <a:pt x="70236" y="1035014"/>
                  <a:pt x="69050" y="1038764"/>
                </a:cubicBezTo>
                <a:lnTo>
                  <a:pt x="68908" y="1039215"/>
                </a:lnTo>
                <a:cubicBezTo>
                  <a:pt x="67723" y="1042965"/>
                  <a:pt x="69802" y="1046967"/>
                  <a:pt x="73551" y="1048149"/>
                </a:cubicBezTo>
                <a:close/>
                <a:moveTo>
                  <a:pt x="2902700" y="1048149"/>
                </a:moveTo>
                <a:cubicBezTo>
                  <a:pt x="2906450" y="1046967"/>
                  <a:pt x="2908529" y="1042965"/>
                  <a:pt x="2907343" y="1039215"/>
                </a:cubicBezTo>
                <a:lnTo>
                  <a:pt x="2907200" y="1038764"/>
                </a:lnTo>
                <a:cubicBezTo>
                  <a:pt x="2906014" y="1035014"/>
                  <a:pt x="2902017" y="1032940"/>
                  <a:pt x="2898267" y="1034122"/>
                </a:cubicBezTo>
                <a:cubicBezTo>
                  <a:pt x="2894517" y="1035308"/>
                  <a:pt x="2892438" y="1039310"/>
                  <a:pt x="2893625" y="1043060"/>
                </a:cubicBezTo>
                <a:lnTo>
                  <a:pt x="2893767" y="1043506"/>
                </a:lnTo>
                <a:cubicBezTo>
                  <a:pt x="2894949" y="1047256"/>
                  <a:pt x="2898951" y="1049335"/>
                  <a:pt x="2902700" y="1048149"/>
                </a:cubicBezTo>
                <a:close/>
                <a:moveTo>
                  <a:pt x="91433" y="994291"/>
                </a:moveTo>
                <a:cubicBezTo>
                  <a:pt x="95134" y="995620"/>
                  <a:pt x="99212" y="993698"/>
                  <a:pt x="100540" y="989995"/>
                </a:cubicBezTo>
                <a:lnTo>
                  <a:pt x="100698" y="989559"/>
                </a:lnTo>
                <a:cubicBezTo>
                  <a:pt x="102028" y="985856"/>
                  <a:pt x="100106" y="981779"/>
                  <a:pt x="96405" y="980450"/>
                </a:cubicBezTo>
                <a:cubicBezTo>
                  <a:pt x="92705" y="979116"/>
                  <a:pt x="88627" y="981038"/>
                  <a:pt x="87297" y="984741"/>
                </a:cubicBezTo>
                <a:lnTo>
                  <a:pt x="87138" y="985182"/>
                </a:lnTo>
                <a:cubicBezTo>
                  <a:pt x="85809" y="988885"/>
                  <a:pt x="87732" y="992962"/>
                  <a:pt x="91433" y="994291"/>
                </a:cubicBezTo>
                <a:close/>
                <a:moveTo>
                  <a:pt x="2884819" y="994291"/>
                </a:moveTo>
                <a:cubicBezTo>
                  <a:pt x="2888522" y="992962"/>
                  <a:pt x="2890444" y="988885"/>
                  <a:pt x="2889115" y="985182"/>
                </a:cubicBezTo>
                <a:lnTo>
                  <a:pt x="2888954" y="984741"/>
                </a:lnTo>
                <a:cubicBezTo>
                  <a:pt x="2887624" y="981038"/>
                  <a:pt x="2883547" y="979116"/>
                  <a:pt x="2879844" y="980450"/>
                </a:cubicBezTo>
                <a:cubicBezTo>
                  <a:pt x="2876147" y="981779"/>
                  <a:pt x="2874224" y="985856"/>
                  <a:pt x="2875553" y="989559"/>
                </a:cubicBezTo>
                <a:lnTo>
                  <a:pt x="2875710" y="989995"/>
                </a:lnTo>
                <a:cubicBezTo>
                  <a:pt x="2877039" y="993698"/>
                  <a:pt x="2881117" y="995620"/>
                  <a:pt x="2884819" y="994291"/>
                </a:cubicBezTo>
                <a:close/>
                <a:moveTo>
                  <a:pt x="111384" y="941151"/>
                </a:moveTo>
                <a:cubicBezTo>
                  <a:pt x="115031" y="942622"/>
                  <a:pt x="119180" y="940856"/>
                  <a:pt x="120651" y="937211"/>
                </a:cubicBezTo>
                <a:lnTo>
                  <a:pt x="120825" y="936779"/>
                </a:lnTo>
                <a:cubicBezTo>
                  <a:pt x="122297" y="933133"/>
                  <a:pt x="120534" y="928985"/>
                  <a:pt x="116887" y="927508"/>
                </a:cubicBezTo>
                <a:cubicBezTo>
                  <a:pt x="113241" y="926037"/>
                  <a:pt x="109092" y="927803"/>
                  <a:pt x="107620" y="931448"/>
                </a:cubicBezTo>
                <a:lnTo>
                  <a:pt x="107444" y="931885"/>
                </a:lnTo>
                <a:cubicBezTo>
                  <a:pt x="105973" y="935530"/>
                  <a:pt x="107737" y="939679"/>
                  <a:pt x="111384" y="941151"/>
                </a:cubicBezTo>
                <a:close/>
                <a:moveTo>
                  <a:pt x="2864868" y="941151"/>
                </a:moveTo>
                <a:cubicBezTo>
                  <a:pt x="2868514" y="939679"/>
                  <a:pt x="2870280" y="935530"/>
                  <a:pt x="2868808" y="931885"/>
                </a:cubicBezTo>
                <a:lnTo>
                  <a:pt x="2868633" y="931448"/>
                </a:lnTo>
                <a:cubicBezTo>
                  <a:pt x="2867161" y="927803"/>
                  <a:pt x="2863012" y="926037"/>
                  <a:pt x="2859367" y="927508"/>
                </a:cubicBezTo>
                <a:cubicBezTo>
                  <a:pt x="2855716" y="928980"/>
                  <a:pt x="2853955" y="933133"/>
                  <a:pt x="2855427" y="936779"/>
                </a:cubicBezTo>
                <a:lnTo>
                  <a:pt x="2855603" y="937211"/>
                </a:lnTo>
                <a:cubicBezTo>
                  <a:pt x="2857074" y="940856"/>
                  <a:pt x="2861223" y="942622"/>
                  <a:pt x="2864868" y="941151"/>
                </a:cubicBezTo>
                <a:close/>
                <a:moveTo>
                  <a:pt x="133364" y="888836"/>
                </a:moveTo>
                <a:cubicBezTo>
                  <a:pt x="136951" y="890450"/>
                  <a:pt x="141165" y="888846"/>
                  <a:pt x="142775" y="885257"/>
                </a:cubicBezTo>
                <a:lnTo>
                  <a:pt x="142966" y="884830"/>
                </a:lnTo>
                <a:cubicBezTo>
                  <a:pt x="144578" y="881246"/>
                  <a:pt x="142975" y="877031"/>
                  <a:pt x="139388" y="875417"/>
                </a:cubicBezTo>
                <a:cubicBezTo>
                  <a:pt x="135802" y="873808"/>
                  <a:pt x="131587" y="875407"/>
                  <a:pt x="129976" y="878996"/>
                </a:cubicBezTo>
                <a:lnTo>
                  <a:pt x="129783" y="879428"/>
                </a:lnTo>
                <a:cubicBezTo>
                  <a:pt x="128173" y="883016"/>
                  <a:pt x="129776" y="887227"/>
                  <a:pt x="133364" y="888836"/>
                </a:cubicBezTo>
                <a:close/>
                <a:moveTo>
                  <a:pt x="2842891" y="888836"/>
                </a:moveTo>
                <a:cubicBezTo>
                  <a:pt x="2846474" y="887227"/>
                  <a:pt x="2848079" y="883012"/>
                  <a:pt x="2846470" y="879428"/>
                </a:cubicBezTo>
                <a:lnTo>
                  <a:pt x="2846275" y="878996"/>
                </a:lnTo>
                <a:cubicBezTo>
                  <a:pt x="2844666" y="875407"/>
                  <a:pt x="2840451" y="873808"/>
                  <a:pt x="2836862" y="875417"/>
                </a:cubicBezTo>
                <a:cubicBezTo>
                  <a:pt x="2833278" y="877031"/>
                  <a:pt x="2831674" y="881246"/>
                  <a:pt x="2833288" y="884830"/>
                </a:cubicBezTo>
                <a:lnTo>
                  <a:pt x="2833478" y="885257"/>
                </a:lnTo>
                <a:cubicBezTo>
                  <a:pt x="2835087" y="888846"/>
                  <a:pt x="2839302" y="890450"/>
                  <a:pt x="2842891" y="888836"/>
                </a:cubicBezTo>
                <a:close/>
                <a:moveTo>
                  <a:pt x="157337" y="837419"/>
                </a:moveTo>
                <a:cubicBezTo>
                  <a:pt x="160860" y="839165"/>
                  <a:pt x="165132" y="837727"/>
                  <a:pt x="166879" y="834205"/>
                </a:cubicBezTo>
                <a:lnTo>
                  <a:pt x="167086" y="833787"/>
                </a:lnTo>
                <a:cubicBezTo>
                  <a:pt x="168835" y="830265"/>
                  <a:pt x="167396" y="825993"/>
                  <a:pt x="163874" y="824241"/>
                </a:cubicBezTo>
                <a:cubicBezTo>
                  <a:pt x="160351" y="822495"/>
                  <a:pt x="156079" y="823933"/>
                  <a:pt x="154331" y="827455"/>
                </a:cubicBezTo>
                <a:lnTo>
                  <a:pt x="154121" y="827877"/>
                </a:lnTo>
                <a:cubicBezTo>
                  <a:pt x="152374" y="831400"/>
                  <a:pt x="153814" y="835672"/>
                  <a:pt x="157337" y="837419"/>
                </a:cubicBezTo>
                <a:close/>
                <a:moveTo>
                  <a:pt x="2818914" y="837419"/>
                </a:moveTo>
                <a:cubicBezTo>
                  <a:pt x="2822437" y="835672"/>
                  <a:pt x="2823880" y="831400"/>
                  <a:pt x="2822133" y="827877"/>
                </a:cubicBezTo>
                <a:lnTo>
                  <a:pt x="2821919" y="827455"/>
                </a:lnTo>
                <a:cubicBezTo>
                  <a:pt x="2820172" y="823933"/>
                  <a:pt x="2815900" y="822495"/>
                  <a:pt x="2812378" y="824241"/>
                </a:cubicBezTo>
                <a:cubicBezTo>
                  <a:pt x="2808856" y="825988"/>
                  <a:pt x="2807418" y="830265"/>
                  <a:pt x="2809164" y="833787"/>
                </a:cubicBezTo>
                <a:lnTo>
                  <a:pt x="2809373" y="834205"/>
                </a:lnTo>
                <a:cubicBezTo>
                  <a:pt x="2811120" y="837727"/>
                  <a:pt x="2815392" y="839165"/>
                  <a:pt x="2818914" y="837419"/>
                </a:cubicBezTo>
                <a:close/>
                <a:moveTo>
                  <a:pt x="183267" y="786965"/>
                </a:moveTo>
                <a:cubicBezTo>
                  <a:pt x="186721" y="788849"/>
                  <a:pt x="191045" y="787572"/>
                  <a:pt x="192926" y="784121"/>
                </a:cubicBezTo>
                <a:lnTo>
                  <a:pt x="193149" y="783708"/>
                </a:lnTo>
                <a:cubicBezTo>
                  <a:pt x="195031" y="780257"/>
                  <a:pt x="193758" y="775933"/>
                  <a:pt x="190306" y="774049"/>
                </a:cubicBezTo>
                <a:cubicBezTo>
                  <a:pt x="186853" y="772169"/>
                  <a:pt x="182528" y="773441"/>
                  <a:pt x="180646" y="776892"/>
                </a:cubicBezTo>
                <a:lnTo>
                  <a:pt x="180420" y="777310"/>
                </a:lnTo>
                <a:cubicBezTo>
                  <a:pt x="178539" y="780761"/>
                  <a:pt x="179814" y="785085"/>
                  <a:pt x="183267" y="786965"/>
                </a:cubicBezTo>
                <a:close/>
                <a:moveTo>
                  <a:pt x="2792983" y="786965"/>
                </a:moveTo>
                <a:cubicBezTo>
                  <a:pt x="2796438" y="785085"/>
                  <a:pt x="2797715" y="780761"/>
                  <a:pt x="2795831" y="777305"/>
                </a:cubicBezTo>
                <a:lnTo>
                  <a:pt x="2795607" y="776892"/>
                </a:lnTo>
                <a:cubicBezTo>
                  <a:pt x="2793723" y="773441"/>
                  <a:pt x="2789399" y="772169"/>
                  <a:pt x="2785948" y="774049"/>
                </a:cubicBezTo>
                <a:cubicBezTo>
                  <a:pt x="2782492" y="775933"/>
                  <a:pt x="2781220" y="780257"/>
                  <a:pt x="2783104" y="783708"/>
                </a:cubicBezTo>
                <a:lnTo>
                  <a:pt x="2783327" y="784121"/>
                </a:lnTo>
                <a:cubicBezTo>
                  <a:pt x="2785207" y="787572"/>
                  <a:pt x="2789532" y="788849"/>
                  <a:pt x="2792983" y="786965"/>
                </a:cubicBezTo>
                <a:close/>
                <a:moveTo>
                  <a:pt x="211130" y="737522"/>
                </a:moveTo>
                <a:cubicBezTo>
                  <a:pt x="214509" y="739530"/>
                  <a:pt x="218879" y="738424"/>
                  <a:pt x="220891" y="735044"/>
                </a:cubicBezTo>
                <a:lnTo>
                  <a:pt x="221130" y="734645"/>
                </a:lnTo>
                <a:cubicBezTo>
                  <a:pt x="223143" y="731266"/>
                  <a:pt x="222037" y="726898"/>
                  <a:pt x="218659" y="724881"/>
                </a:cubicBezTo>
                <a:cubicBezTo>
                  <a:pt x="215281" y="722868"/>
                  <a:pt x="210910" y="723974"/>
                  <a:pt x="208897" y="727354"/>
                </a:cubicBezTo>
                <a:lnTo>
                  <a:pt x="208656" y="727758"/>
                </a:lnTo>
                <a:cubicBezTo>
                  <a:pt x="206644" y="731137"/>
                  <a:pt x="207752" y="735509"/>
                  <a:pt x="211130" y="737522"/>
                </a:cubicBezTo>
                <a:close/>
                <a:moveTo>
                  <a:pt x="2765123" y="737517"/>
                </a:moveTo>
                <a:cubicBezTo>
                  <a:pt x="2768498" y="735509"/>
                  <a:pt x="2769609" y="731137"/>
                  <a:pt x="2767597" y="727758"/>
                </a:cubicBezTo>
                <a:lnTo>
                  <a:pt x="2767355" y="727354"/>
                </a:lnTo>
                <a:cubicBezTo>
                  <a:pt x="2765342" y="723974"/>
                  <a:pt x="2760970" y="722868"/>
                  <a:pt x="2757595" y="724881"/>
                </a:cubicBezTo>
                <a:cubicBezTo>
                  <a:pt x="2754215" y="726898"/>
                  <a:pt x="2753109" y="731266"/>
                  <a:pt x="2755122" y="734645"/>
                </a:cubicBezTo>
                <a:lnTo>
                  <a:pt x="2755359" y="735044"/>
                </a:lnTo>
                <a:cubicBezTo>
                  <a:pt x="2757372" y="738424"/>
                  <a:pt x="2761744" y="739530"/>
                  <a:pt x="2765123" y="737517"/>
                </a:cubicBezTo>
                <a:close/>
                <a:moveTo>
                  <a:pt x="240865" y="689185"/>
                </a:moveTo>
                <a:cubicBezTo>
                  <a:pt x="244164" y="691326"/>
                  <a:pt x="248573" y="690386"/>
                  <a:pt x="250713" y="687087"/>
                </a:cubicBezTo>
                <a:lnTo>
                  <a:pt x="250967" y="686693"/>
                </a:lnTo>
                <a:cubicBezTo>
                  <a:pt x="253108" y="683394"/>
                  <a:pt x="252170" y="678984"/>
                  <a:pt x="248872" y="676843"/>
                </a:cubicBezTo>
                <a:cubicBezTo>
                  <a:pt x="245574" y="674703"/>
                  <a:pt x="241164" y="675642"/>
                  <a:pt x="239023" y="678941"/>
                </a:cubicBezTo>
                <a:lnTo>
                  <a:pt x="238766" y="679335"/>
                </a:lnTo>
                <a:cubicBezTo>
                  <a:pt x="236626" y="682634"/>
                  <a:pt x="237566" y="687044"/>
                  <a:pt x="240865" y="689185"/>
                </a:cubicBezTo>
                <a:close/>
                <a:moveTo>
                  <a:pt x="2735389" y="689185"/>
                </a:moveTo>
                <a:cubicBezTo>
                  <a:pt x="2738689" y="687044"/>
                  <a:pt x="2739624" y="682634"/>
                  <a:pt x="2737488" y="679335"/>
                </a:cubicBezTo>
                <a:lnTo>
                  <a:pt x="2737231" y="678941"/>
                </a:lnTo>
                <a:cubicBezTo>
                  <a:pt x="2735090" y="675642"/>
                  <a:pt x="2730681" y="674703"/>
                  <a:pt x="2727382" y="676843"/>
                </a:cubicBezTo>
                <a:cubicBezTo>
                  <a:pt x="2724082" y="678984"/>
                  <a:pt x="2723143" y="683394"/>
                  <a:pt x="2725284" y="686693"/>
                </a:cubicBezTo>
                <a:lnTo>
                  <a:pt x="2725540" y="687087"/>
                </a:lnTo>
                <a:cubicBezTo>
                  <a:pt x="2727680" y="690386"/>
                  <a:pt x="2732086" y="691326"/>
                  <a:pt x="2735389" y="689185"/>
                </a:cubicBezTo>
                <a:close/>
                <a:moveTo>
                  <a:pt x="272423" y="642030"/>
                </a:moveTo>
                <a:cubicBezTo>
                  <a:pt x="275638" y="644294"/>
                  <a:pt x="280081" y="643521"/>
                  <a:pt x="282345" y="640307"/>
                </a:cubicBezTo>
                <a:lnTo>
                  <a:pt x="282616" y="639927"/>
                </a:lnTo>
                <a:cubicBezTo>
                  <a:pt x="284880" y="636714"/>
                  <a:pt x="284111" y="632271"/>
                  <a:pt x="280897" y="630007"/>
                </a:cubicBezTo>
                <a:cubicBezTo>
                  <a:pt x="277682" y="627738"/>
                  <a:pt x="273240" y="628507"/>
                  <a:pt x="270974" y="631720"/>
                </a:cubicBezTo>
                <a:lnTo>
                  <a:pt x="270703" y="632109"/>
                </a:lnTo>
                <a:cubicBezTo>
                  <a:pt x="268438" y="635323"/>
                  <a:pt x="269208" y="639766"/>
                  <a:pt x="272423" y="642030"/>
                </a:cubicBezTo>
                <a:close/>
                <a:moveTo>
                  <a:pt x="2703828" y="642030"/>
                </a:moveTo>
                <a:cubicBezTo>
                  <a:pt x="2707042" y="639761"/>
                  <a:pt x="2707815" y="635323"/>
                  <a:pt x="2705551" y="632105"/>
                </a:cubicBezTo>
                <a:lnTo>
                  <a:pt x="2705276" y="631720"/>
                </a:lnTo>
                <a:cubicBezTo>
                  <a:pt x="2703011" y="628507"/>
                  <a:pt x="2698568" y="627738"/>
                  <a:pt x="2695355" y="630002"/>
                </a:cubicBezTo>
                <a:cubicBezTo>
                  <a:pt x="2692141" y="632271"/>
                  <a:pt x="2691372" y="636714"/>
                  <a:pt x="2693636" y="639927"/>
                </a:cubicBezTo>
                <a:lnTo>
                  <a:pt x="2693907" y="640307"/>
                </a:lnTo>
                <a:cubicBezTo>
                  <a:pt x="2696171" y="643521"/>
                  <a:pt x="2700614" y="644294"/>
                  <a:pt x="2703828" y="642030"/>
                </a:cubicBezTo>
                <a:close/>
                <a:moveTo>
                  <a:pt x="305757" y="596114"/>
                </a:moveTo>
                <a:cubicBezTo>
                  <a:pt x="308885" y="598502"/>
                  <a:pt x="313351" y="597899"/>
                  <a:pt x="315739" y="594776"/>
                </a:cubicBezTo>
                <a:lnTo>
                  <a:pt x="316024" y="594405"/>
                </a:lnTo>
                <a:cubicBezTo>
                  <a:pt x="318407" y="591277"/>
                  <a:pt x="317809" y="586811"/>
                  <a:pt x="314685" y="584423"/>
                </a:cubicBezTo>
                <a:cubicBezTo>
                  <a:pt x="311557" y="582035"/>
                  <a:pt x="307090" y="582633"/>
                  <a:pt x="304703" y="585762"/>
                </a:cubicBezTo>
                <a:lnTo>
                  <a:pt x="304418" y="586136"/>
                </a:lnTo>
                <a:cubicBezTo>
                  <a:pt x="302030" y="589260"/>
                  <a:pt x="302633" y="593731"/>
                  <a:pt x="305757" y="596114"/>
                </a:cubicBezTo>
                <a:close/>
                <a:moveTo>
                  <a:pt x="2670491" y="596114"/>
                </a:moveTo>
                <a:cubicBezTo>
                  <a:pt x="2673619" y="593731"/>
                  <a:pt x="2674222" y="589260"/>
                  <a:pt x="2671834" y="586136"/>
                </a:cubicBezTo>
                <a:lnTo>
                  <a:pt x="2671550" y="585762"/>
                </a:lnTo>
                <a:cubicBezTo>
                  <a:pt x="2669162" y="582633"/>
                  <a:pt x="2664695" y="582035"/>
                  <a:pt x="2661567" y="584423"/>
                </a:cubicBezTo>
                <a:cubicBezTo>
                  <a:pt x="2658443" y="586811"/>
                  <a:pt x="2657845" y="591277"/>
                  <a:pt x="2660228" y="594405"/>
                </a:cubicBezTo>
                <a:lnTo>
                  <a:pt x="2660513" y="594776"/>
                </a:lnTo>
                <a:cubicBezTo>
                  <a:pt x="2662901" y="597899"/>
                  <a:pt x="2667368" y="598502"/>
                  <a:pt x="2670491" y="596114"/>
                </a:cubicBezTo>
                <a:close/>
                <a:moveTo>
                  <a:pt x="340821" y="551508"/>
                </a:moveTo>
                <a:cubicBezTo>
                  <a:pt x="343854" y="554010"/>
                  <a:pt x="348340" y="553583"/>
                  <a:pt x="350847" y="550550"/>
                </a:cubicBezTo>
                <a:lnTo>
                  <a:pt x="351141" y="550189"/>
                </a:lnTo>
                <a:cubicBezTo>
                  <a:pt x="353647" y="547156"/>
                  <a:pt x="353220" y="542670"/>
                  <a:pt x="350187" y="540164"/>
                </a:cubicBezTo>
                <a:cubicBezTo>
                  <a:pt x="347153" y="537662"/>
                  <a:pt x="342668" y="538089"/>
                  <a:pt x="340161" y="541122"/>
                </a:cubicBezTo>
                <a:lnTo>
                  <a:pt x="339862" y="541483"/>
                </a:lnTo>
                <a:cubicBezTo>
                  <a:pt x="337361" y="544516"/>
                  <a:pt x="337788" y="549002"/>
                  <a:pt x="340821" y="551508"/>
                </a:cubicBezTo>
                <a:close/>
                <a:moveTo>
                  <a:pt x="2635431" y="551508"/>
                </a:moveTo>
                <a:cubicBezTo>
                  <a:pt x="2638464" y="549002"/>
                  <a:pt x="2638892" y="544516"/>
                  <a:pt x="2636390" y="541483"/>
                </a:cubicBezTo>
                <a:lnTo>
                  <a:pt x="2636091" y="541118"/>
                </a:lnTo>
                <a:cubicBezTo>
                  <a:pt x="2633584" y="538089"/>
                  <a:pt x="2629099" y="537657"/>
                  <a:pt x="2626066" y="540164"/>
                </a:cubicBezTo>
                <a:cubicBezTo>
                  <a:pt x="2623032" y="542670"/>
                  <a:pt x="2622605" y="547156"/>
                  <a:pt x="2625111" y="550189"/>
                </a:cubicBezTo>
                <a:lnTo>
                  <a:pt x="2625406" y="550550"/>
                </a:lnTo>
                <a:cubicBezTo>
                  <a:pt x="2627912" y="553578"/>
                  <a:pt x="2632398" y="554010"/>
                  <a:pt x="2635431" y="551508"/>
                </a:cubicBezTo>
                <a:close/>
                <a:moveTo>
                  <a:pt x="377566" y="508260"/>
                </a:moveTo>
                <a:cubicBezTo>
                  <a:pt x="380500" y="510876"/>
                  <a:pt x="385000" y="510619"/>
                  <a:pt x="387620" y="507686"/>
                </a:cubicBezTo>
                <a:lnTo>
                  <a:pt x="387929" y="507335"/>
                </a:lnTo>
                <a:cubicBezTo>
                  <a:pt x="390549" y="504401"/>
                  <a:pt x="390288" y="499901"/>
                  <a:pt x="387354" y="497281"/>
                </a:cubicBezTo>
                <a:cubicBezTo>
                  <a:pt x="384421" y="494665"/>
                  <a:pt x="379921" y="494922"/>
                  <a:pt x="377300" y="497855"/>
                </a:cubicBezTo>
                <a:lnTo>
                  <a:pt x="376987" y="498206"/>
                </a:lnTo>
                <a:cubicBezTo>
                  <a:pt x="374372" y="501145"/>
                  <a:pt x="374628" y="505645"/>
                  <a:pt x="377566" y="508260"/>
                </a:cubicBezTo>
                <a:close/>
                <a:moveTo>
                  <a:pt x="2598686" y="508260"/>
                </a:moveTo>
                <a:cubicBezTo>
                  <a:pt x="2601620" y="505645"/>
                  <a:pt x="2601881" y="501140"/>
                  <a:pt x="2599265" y="498206"/>
                </a:cubicBezTo>
                <a:lnTo>
                  <a:pt x="2598947" y="497855"/>
                </a:lnTo>
                <a:cubicBezTo>
                  <a:pt x="2596332" y="494922"/>
                  <a:pt x="2591832" y="494665"/>
                  <a:pt x="2588898" y="497281"/>
                </a:cubicBezTo>
                <a:cubicBezTo>
                  <a:pt x="2585960" y="499901"/>
                  <a:pt x="2585703" y="504401"/>
                  <a:pt x="2588324" y="507335"/>
                </a:cubicBezTo>
                <a:lnTo>
                  <a:pt x="2588632" y="507681"/>
                </a:lnTo>
                <a:cubicBezTo>
                  <a:pt x="2591252" y="510619"/>
                  <a:pt x="2595752" y="510876"/>
                  <a:pt x="2598686" y="508260"/>
                </a:cubicBezTo>
                <a:close/>
                <a:moveTo>
                  <a:pt x="415925" y="466450"/>
                </a:moveTo>
                <a:cubicBezTo>
                  <a:pt x="418759" y="469175"/>
                  <a:pt x="423269" y="469090"/>
                  <a:pt x="425993" y="466256"/>
                </a:cubicBezTo>
                <a:lnTo>
                  <a:pt x="426316" y="465919"/>
                </a:lnTo>
                <a:cubicBezTo>
                  <a:pt x="429046" y="463085"/>
                  <a:pt x="428960" y="458580"/>
                  <a:pt x="426126" y="455851"/>
                </a:cubicBezTo>
                <a:cubicBezTo>
                  <a:pt x="423297" y="453121"/>
                  <a:pt x="418788" y="453207"/>
                  <a:pt x="416058" y="456041"/>
                </a:cubicBezTo>
                <a:lnTo>
                  <a:pt x="415735" y="456382"/>
                </a:lnTo>
                <a:cubicBezTo>
                  <a:pt x="413006" y="459216"/>
                  <a:pt x="413091" y="463721"/>
                  <a:pt x="415925" y="466450"/>
                </a:cubicBezTo>
                <a:close/>
                <a:moveTo>
                  <a:pt x="2560327" y="466446"/>
                </a:moveTo>
                <a:cubicBezTo>
                  <a:pt x="2563156" y="463721"/>
                  <a:pt x="2563246" y="459211"/>
                  <a:pt x="2560517" y="456382"/>
                </a:cubicBezTo>
                <a:lnTo>
                  <a:pt x="2560189" y="456041"/>
                </a:lnTo>
                <a:cubicBezTo>
                  <a:pt x="2557465" y="453207"/>
                  <a:pt x="2552955" y="453121"/>
                  <a:pt x="2550126" y="455851"/>
                </a:cubicBezTo>
                <a:cubicBezTo>
                  <a:pt x="2547292" y="458580"/>
                  <a:pt x="2547207" y="463085"/>
                  <a:pt x="2549931" y="465919"/>
                </a:cubicBezTo>
                <a:lnTo>
                  <a:pt x="2550259" y="466256"/>
                </a:lnTo>
                <a:cubicBezTo>
                  <a:pt x="2552984" y="469090"/>
                  <a:pt x="2557493" y="469175"/>
                  <a:pt x="2560327" y="466446"/>
                </a:cubicBezTo>
                <a:close/>
                <a:moveTo>
                  <a:pt x="455851" y="426126"/>
                </a:moveTo>
                <a:cubicBezTo>
                  <a:pt x="458580" y="428960"/>
                  <a:pt x="463085" y="429045"/>
                  <a:pt x="465919" y="426321"/>
                </a:cubicBezTo>
                <a:lnTo>
                  <a:pt x="466256" y="425993"/>
                </a:lnTo>
                <a:cubicBezTo>
                  <a:pt x="469090" y="423269"/>
                  <a:pt x="469175" y="418759"/>
                  <a:pt x="466446" y="415925"/>
                </a:cubicBezTo>
                <a:cubicBezTo>
                  <a:pt x="463721" y="413096"/>
                  <a:pt x="459212" y="413006"/>
                  <a:pt x="456382" y="415735"/>
                </a:cubicBezTo>
                <a:lnTo>
                  <a:pt x="456041" y="416063"/>
                </a:lnTo>
                <a:cubicBezTo>
                  <a:pt x="453207" y="418788"/>
                  <a:pt x="453121" y="423297"/>
                  <a:pt x="455851" y="426126"/>
                </a:cubicBezTo>
                <a:close/>
                <a:moveTo>
                  <a:pt x="2520401" y="426126"/>
                </a:moveTo>
                <a:cubicBezTo>
                  <a:pt x="2523131" y="423297"/>
                  <a:pt x="2523045" y="418788"/>
                  <a:pt x="2520212" y="416058"/>
                </a:cubicBezTo>
                <a:lnTo>
                  <a:pt x="2519870" y="415735"/>
                </a:lnTo>
                <a:cubicBezTo>
                  <a:pt x="2517036" y="413006"/>
                  <a:pt x="2512531" y="413091"/>
                  <a:pt x="2509802" y="415925"/>
                </a:cubicBezTo>
                <a:cubicBezTo>
                  <a:pt x="2507077" y="418759"/>
                  <a:pt x="2507163" y="423269"/>
                  <a:pt x="2509997" y="425993"/>
                </a:cubicBezTo>
                <a:lnTo>
                  <a:pt x="2510334" y="426316"/>
                </a:lnTo>
                <a:cubicBezTo>
                  <a:pt x="2513167" y="429045"/>
                  <a:pt x="2517672" y="428960"/>
                  <a:pt x="2520401" y="426126"/>
                </a:cubicBezTo>
                <a:close/>
                <a:moveTo>
                  <a:pt x="497281" y="387354"/>
                </a:moveTo>
                <a:cubicBezTo>
                  <a:pt x="499901" y="390292"/>
                  <a:pt x="504401" y="390549"/>
                  <a:pt x="507335" y="387929"/>
                </a:cubicBezTo>
                <a:lnTo>
                  <a:pt x="507681" y="387620"/>
                </a:lnTo>
                <a:cubicBezTo>
                  <a:pt x="510620" y="385000"/>
                  <a:pt x="510876" y="380500"/>
                  <a:pt x="508260" y="377566"/>
                </a:cubicBezTo>
                <a:cubicBezTo>
                  <a:pt x="505645" y="374633"/>
                  <a:pt x="501140" y="374372"/>
                  <a:pt x="498207" y="376987"/>
                </a:cubicBezTo>
                <a:lnTo>
                  <a:pt x="497855" y="377305"/>
                </a:lnTo>
                <a:cubicBezTo>
                  <a:pt x="494922" y="379921"/>
                  <a:pt x="494665" y="384421"/>
                  <a:pt x="497281" y="387354"/>
                </a:cubicBezTo>
                <a:close/>
                <a:moveTo>
                  <a:pt x="2478971" y="387354"/>
                </a:moveTo>
                <a:cubicBezTo>
                  <a:pt x="2481587" y="384421"/>
                  <a:pt x="2481331" y="379921"/>
                  <a:pt x="2478397" y="377300"/>
                </a:cubicBezTo>
                <a:lnTo>
                  <a:pt x="2478046" y="376987"/>
                </a:lnTo>
                <a:cubicBezTo>
                  <a:pt x="2475107" y="374372"/>
                  <a:pt x="2470607" y="374628"/>
                  <a:pt x="2467992" y="377566"/>
                </a:cubicBezTo>
                <a:cubicBezTo>
                  <a:pt x="2465376" y="380500"/>
                  <a:pt x="2465633" y="385000"/>
                  <a:pt x="2468566" y="387620"/>
                </a:cubicBezTo>
                <a:lnTo>
                  <a:pt x="2468917" y="387929"/>
                </a:lnTo>
                <a:cubicBezTo>
                  <a:pt x="2471851" y="390549"/>
                  <a:pt x="2476351" y="390288"/>
                  <a:pt x="2478971" y="387354"/>
                </a:cubicBezTo>
                <a:close/>
                <a:moveTo>
                  <a:pt x="540164" y="350187"/>
                </a:moveTo>
                <a:cubicBezTo>
                  <a:pt x="542665" y="353220"/>
                  <a:pt x="547156" y="353647"/>
                  <a:pt x="550189" y="351141"/>
                </a:cubicBezTo>
                <a:lnTo>
                  <a:pt x="550550" y="350846"/>
                </a:lnTo>
                <a:cubicBezTo>
                  <a:pt x="553578" y="348340"/>
                  <a:pt x="554010" y="343854"/>
                  <a:pt x="551509" y="340821"/>
                </a:cubicBezTo>
                <a:cubicBezTo>
                  <a:pt x="549002" y="337788"/>
                  <a:pt x="544517" y="337361"/>
                  <a:pt x="541483" y="339862"/>
                </a:cubicBezTo>
                <a:lnTo>
                  <a:pt x="541118" y="340161"/>
                </a:lnTo>
                <a:cubicBezTo>
                  <a:pt x="538089" y="342668"/>
                  <a:pt x="537657" y="347153"/>
                  <a:pt x="540164" y="350187"/>
                </a:cubicBezTo>
                <a:close/>
                <a:moveTo>
                  <a:pt x="2436089" y="350187"/>
                </a:moveTo>
                <a:cubicBezTo>
                  <a:pt x="2438590" y="347153"/>
                  <a:pt x="2438163" y="342668"/>
                  <a:pt x="2435130" y="340161"/>
                </a:cubicBezTo>
                <a:lnTo>
                  <a:pt x="2434769" y="339862"/>
                </a:lnTo>
                <a:cubicBezTo>
                  <a:pt x="2431736" y="337361"/>
                  <a:pt x="2427250" y="337788"/>
                  <a:pt x="2424744" y="340821"/>
                </a:cubicBezTo>
                <a:cubicBezTo>
                  <a:pt x="2422242" y="343854"/>
                  <a:pt x="2422669" y="348340"/>
                  <a:pt x="2425703" y="350846"/>
                </a:cubicBezTo>
                <a:lnTo>
                  <a:pt x="2426063" y="351141"/>
                </a:lnTo>
                <a:cubicBezTo>
                  <a:pt x="2429097" y="353647"/>
                  <a:pt x="2433582" y="353220"/>
                  <a:pt x="2436089" y="350187"/>
                </a:cubicBezTo>
                <a:close/>
                <a:moveTo>
                  <a:pt x="584423" y="314685"/>
                </a:moveTo>
                <a:cubicBezTo>
                  <a:pt x="586811" y="317809"/>
                  <a:pt x="591277" y="318407"/>
                  <a:pt x="594406" y="316024"/>
                </a:cubicBezTo>
                <a:lnTo>
                  <a:pt x="594776" y="315739"/>
                </a:lnTo>
                <a:cubicBezTo>
                  <a:pt x="597899" y="313351"/>
                  <a:pt x="598502" y="308885"/>
                  <a:pt x="596114" y="305761"/>
                </a:cubicBezTo>
                <a:cubicBezTo>
                  <a:pt x="593731" y="302633"/>
                  <a:pt x="589260" y="302030"/>
                  <a:pt x="586137" y="304418"/>
                </a:cubicBezTo>
                <a:lnTo>
                  <a:pt x="585762" y="304703"/>
                </a:lnTo>
                <a:cubicBezTo>
                  <a:pt x="582633" y="307090"/>
                  <a:pt x="582035" y="311557"/>
                  <a:pt x="584423" y="314685"/>
                </a:cubicBezTo>
                <a:close/>
                <a:moveTo>
                  <a:pt x="2391829" y="314685"/>
                </a:moveTo>
                <a:cubicBezTo>
                  <a:pt x="2394217" y="311557"/>
                  <a:pt x="2393619" y="307090"/>
                  <a:pt x="2390491" y="304703"/>
                </a:cubicBezTo>
                <a:lnTo>
                  <a:pt x="2390116" y="304418"/>
                </a:lnTo>
                <a:cubicBezTo>
                  <a:pt x="2386992" y="302030"/>
                  <a:pt x="2382521" y="302633"/>
                  <a:pt x="2380138" y="305756"/>
                </a:cubicBezTo>
                <a:cubicBezTo>
                  <a:pt x="2377750" y="308885"/>
                  <a:pt x="2378353" y="313351"/>
                  <a:pt x="2381477" y="315739"/>
                </a:cubicBezTo>
                <a:lnTo>
                  <a:pt x="2381847" y="316024"/>
                </a:lnTo>
                <a:cubicBezTo>
                  <a:pt x="2384975" y="318407"/>
                  <a:pt x="2389442" y="317809"/>
                  <a:pt x="2391829" y="314685"/>
                </a:cubicBezTo>
                <a:close/>
                <a:moveTo>
                  <a:pt x="630002" y="280897"/>
                </a:moveTo>
                <a:cubicBezTo>
                  <a:pt x="632271" y="284111"/>
                  <a:pt x="636714" y="284880"/>
                  <a:pt x="639927" y="282616"/>
                </a:cubicBezTo>
                <a:lnTo>
                  <a:pt x="640307" y="282345"/>
                </a:lnTo>
                <a:cubicBezTo>
                  <a:pt x="643521" y="280081"/>
                  <a:pt x="644295" y="275638"/>
                  <a:pt x="642030" y="272424"/>
                </a:cubicBezTo>
                <a:cubicBezTo>
                  <a:pt x="639761" y="269211"/>
                  <a:pt x="635323" y="268437"/>
                  <a:pt x="632105" y="270701"/>
                </a:cubicBezTo>
                <a:lnTo>
                  <a:pt x="631720" y="270977"/>
                </a:lnTo>
                <a:cubicBezTo>
                  <a:pt x="628507" y="273241"/>
                  <a:pt x="627738" y="277684"/>
                  <a:pt x="630002" y="280897"/>
                </a:cubicBezTo>
                <a:close/>
                <a:moveTo>
                  <a:pt x="2346246" y="280897"/>
                </a:moveTo>
                <a:cubicBezTo>
                  <a:pt x="2348515" y="277684"/>
                  <a:pt x="2347746" y="273241"/>
                  <a:pt x="2344532" y="270977"/>
                </a:cubicBezTo>
                <a:lnTo>
                  <a:pt x="2344143" y="270701"/>
                </a:lnTo>
                <a:cubicBezTo>
                  <a:pt x="2340929" y="268437"/>
                  <a:pt x="2336486" y="269211"/>
                  <a:pt x="2334222" y="272424"/>
                </a:cubicBezTo>
                <a:cubicBezTo>
                  <a:pt x="2331958" y="275638"/>
                  <a:pt x="2332732" y="280081"/>
                  <a:pt x="2335945" y="282345"/>
                </a:cubicBezTo>
                <a:lnTo>
                  <a:pt x="2336325" y="282616"/>
                </a:lnTo>
                <a:cubicBezTo>
                  <a:pt x="2339538" y="284880"/>
                  <a:pt x="2343982" y="284111"/>
                  <a:pt x="2346246" y="280897"/>
                </a:cubicBezTo>
                <a:close/>
                <a:moveTo>
                  <a:pt x="676843" y="248871"/>
                </a:moveTo>
                <a:cubicBezTo>
                  <a:pt x="678984" y="252170"/>
                  <a:pt x="683394" y="253110"/>
                  <a:pt x="686693" y="250969"/>
                </a:cubicBezTo>
                <a:lnTo>
                  <a:pt x="687087" y="250712"/>
                </a:lnTo>
                <a:cubicBezTo>
                  <a:pt x="690386" y="248572"/>
                  <a:pt x="691326" y="244167"/>
                  <a:pt x="689185" y="240863"/>
                </a:cubicBezTo>
                <a:cubicBezTo>
                  <a:pt x="687044" y="237566"/>
                  <a:pt x="682635" y="236626"/>
                  <a:pt x="679336" y="238767"/>
                </a:cubicBezTo>
                <a:lnTo>
                  <a:pt x="678942" y="239023"/>
                </a:lnTo>
                <a:cubicBezTo>
                  <a:pt x="675642" y="241162"/>
                  <a:pt x="674703" y="245572"/>
                  <a:pt x="676843" y="248871"/>
                </a:cubicBezTo>
                <a:close/>
                <a:moveTo>
                  <a:pt x="2299409" y="248871"/>
                </a:moveTo>
                <a:cubicBezTo>
                  <a:pt x="2301550" y="245572"/>
                  <a:pt x="2300610" y="241162"/>
                  <a:pt x="2297311" y="239023"/>
                </a:cubicBezTo>
                <a:lnTo>
                  <a:pt x="2296917" y="238767"/>
                </a:lnTo>
                <a:cubicBezTo>
                  <a:pt x="2293618" y="236626"/>
                  <a:pt x="2289208" y="237566"/>
                  <a:pt x="2287067" y="240863"/>
                </a:cubicBezTo>
                <a:cubicBezTo>
                  <a:pt x="2284926" y="244162"/>
                  <a:pt x="2285866" y="248572"/>
                  <a:pt x="2289165" y="250712"/>
                </a:cubicBezTo>
                <a:lnTo>
                  <a:pt x="2289559" y="250969"/>
                </a:lnTo>
                <a:cubicBezTo>
                  <a:pt x="2292858" y="253110"/>
                  <a:pt x="2297268" y="252170"/>
                  <a:pt x="2299409" y="248871"/>
                </a:cubicBezTo>
                <a:close/>
                <a:moveTo>
                  <a:pt x="724881" y="218659"/>
                </a:moveTo>
                <a:cubicBezTo>
                  <a:pt x="726899" y="222037"/>
                  <a:pt x="731266" y="223143"/>
                  <a:pt x="734645" y="221130"/>
                </a:cubicBezTo>
                <a:lnTo>
                  <a:pt x="735044" y="220892"/>
                </a:lnTo>
                <a:cubicBezTo>
                  <a:pt x="738424" y="218879"/>
                  <a:pt x="739530" y="214509"/>
                  <a:pt x="737517" y="211131"/>
                </a:cubicBezTo>
                <a:cubicBezTo>
                  <a:pt x="735509" y="207752"/>
                  <a:pt x="731137" y="206644"/>
                  <a:pt x="727758" y="208657"/>
                </a:cubicBezTo>
                <a:lnTo>
                  <a:pt x="727354" y="208897"/>
                </a:lnTo>
                <a:cubicBezTo>
                  <a:pt x="723975" y="210911"/>
                  <a:pt x="722869" y="215281"/>
                  <a:pt x="724881" y="218659"/>
                </a:cubicBezTo>
                <a:close/>
                <a:moveTo>
                  <a:pt x="2251371" y="218659"/>
                </a:moveTo>
                <a:cubicBezTo>
                  <a:pt x="2253384" y="215281"/>
                  <a:pt x="2252278" y="210910"/>
                  <a:pt x="2248898" y="208897"/>
                </a:cubicBezTo>
                <a:lnTo>
                  <a:pt x="2248495" y="208656"/>
                </a:lnTo>
                <a:cubicBezTo>
                  <a:pt x="2245115" y="206644"/>
                  <a:pt x="2240743" y="207752"/>
                  <a:pt x="2238730" y="211130"/>
                </a:cubicBezTo>
                <a:cubicBezTo>
                  <a:pt x="2236723" y="214509"/>
                  <a:pt x="2237828" y="218879"/>
                  <a:pt x="2241208" y="220891"/>
                </a:cubicBezTo>
                <a:lnTo>
                  <a:pt x="2241607" y="221130"/>
                </a:lnTo>
                <a:cubicBezTo>
                  <a:pt x="2244987" y="223143"/>
                  <a:pt x="2249354" y="222036"/>
                  <a:pt x="2251371" y="218659"/>
                </a:cubicBezTo>
                <a:close/>
                <a:moveTo>
                  <a:pt x="774049" y="190306"/>
                </a:moveTo>
                <a:cubicBezTo>
                  <a:pt x="775933" y="193759"/>
                  <a:pt x="780258" y="195032"/>
                  <a:pt x="783708" y="193150"/>
                </a:cubicBezTo>
                <a:lnTo>
                  <a:pt x="784121" y="192926"/>
                </a:lnTo>
                <a:cubicBezTo>
                  <a:pt x="787572" y="191045"/>
                  <a:pt x="788849" y="186721"/>
                  <a:pt x="786965" y="183267"/>
                </a:cubicBezTo>
                <a:cubicBezTo>
                  <a:pt x="785085" y="179814"/>
                  <a:pt x="780761" y="178540"/>
                  <a:pt x="777305" y="180421"/>
                </a:cubicBezTo>
                <a:lnTo>
                  <a:pt x="776892" y="180646"/>
                </a:lnTo>
                <a:cubicBezTo>
                  <a:pt x="773441" y="182529"/>
                  <a:pt x="772169" y="186854"/>
                  <a:pt x="774049" y="190306"/>
                </a:cubicBezTo>
                <a:close/>
                <a:moveTo>
                  <a:pt x="2202204" y="190305"/>
                </a:moveTo>
                <a:cubicBezTo>
                  <a:pt x="2204083" y="186853"/>
                  <a:pt x="2202811" y="182528"/>
                  <a:pt x="2199360" y="180646"/>
                </a:cubicBezTo>
                <a:lnTo>
                  <a:pt x="2198943" y="180420"/>
                </a:lnTo>
                <a:cubicBezTo>
                  <a:pt x="2195492" y="178539"/>
                  <a:pt x="2191167" y="179814"/>
                  <a:pt x="2189288" y="183267"/>
                </a:cubicBezTo>
                <a:cubicBezTo>
                  <a:pt x="2187403" y="186720"/>
                  <a:pt x="2188680" y="191045"/>
                  <a:pt x="2192131" y="192926"/>
                </a:cubicBezTo>
                <a:lnTo>
                  <a:pt x="2192544" y="193150"/>
                </a:lnTo>
                <a:cubicBezTo>
                  <a:pt x="2195995" y="195032"/>
                  <a:pt x="2200319" y="193758"/>
                  <a:pt x="2202204" y="190305"/>
                </a:cubicBezTo>
                <a:close/>
                <a:moveTo>
                  <a:pt x="824242" y="163874"/>
                </a:moveTo>
                <a:cubicBezTo>
                  <a:pt x="825988" y="167396"/>
                  <a:pt x="830265" y="168835"/>
                  <a:pt x="833787" y="167087"/>
                </a:cubicBezTo>
                <a:lnTo>
                  <a:pt x="834205" y="166879"/>
                </a:lnTo>
                <a:cubicBezTo>
                  <a:pt x="837727" y="165132"/>
                  <a:pt x="839165" y="160860"/>
                  <a:pt x="837419" y="157337"/>
                </a:cubicBezTo>
                <a:cubicBezTo>
                  <a:pt x="835672" y="153814"/>
                  <a:pt x="831400" y="152374"/>
                  <a:pt x="827878" y="154121"/>
                </a:cubicBezTo>
                <a:lnTo>
                  <a:pt x="827455" y="154331"/>
                </a:lnTo>
                <a:cubicBezTo>
                  <a:pt x="823933" y="156079"/>
                  <a:pt x="822495" y="160352"/>
                  <a:pt x="824242" y="163874"/>
                </a:cubicBezTo>
                <a:close/>
                <a:moveTo>
                  <a:pt x="2152011" y="163874"/>
                </a:moveTo>
                <a:cubicBezTo>
                  <a:pt x="2153758" y="160351"/>
                  <a:pt x="2152319" y="156079"/>
                  <a:pt x="2148797" y="154331"/>
                </a:cubicBezTo>
                <a:lnTo>
                  <a:pt x="2148375" y="154121"/>
                </a:lnTo>
                <a:cubicBezTo>
                  <a:pt x="2144853" y="152374"/>
                  <a:pt x="2140580" y="153814"/>
                  <a:pt x="2138834" y="157337"/>
                </a:cubicBezTo>
                <a:cubicBezTo>
                  <a:pt x="2137087" y="160860"/>
                  <a:pt x="2138525" y="165132"/>
                  <a:pt x="2142047" y="166879"/>
                </a:cubicBezTo>
                <a:lnTo>
                  <a:pt x="2142465" y="167086"/>
                </a:lnTo>
                <a:cubicBezTo>
                  <a:pt x="2145987" y="168835"/>
                  <a:pt x="2150259" y="167396"/>
                  <a:pt x="2152011" y="163874"/>
                </a:cubicBezTo>
                <a:close/>
                <a:moveTo>
                  <a:pt x="875417" y="139389"/>
                </a:moveTo>
                <a:cubicBezTo>
                  <a:pt x="877031" y="142976"/>
                  <a:pt x="881246" y="144577"/>
                  <a:pt x="884830" y="142966"/>
                </a:cubicBezTo>
                <a:lnTo>
                  <a:pt x="885257" y="142775"/>
                </a:lnTo>
                <a:cubicBezTo>
                  <a:pt x="888846" y="141165"/>
                  <a:pt x="890450" y="136951"/>
                  <a:pt x="888836" y="133364"/>
                </a:cubicBezTo>
                <a:cubicBezTo>
                  <a:pt x="887227" y="129776"/>
                  <a:pt x="883012" y="128173"/>
                  <a:pt x="879428" y="129783"/>
                </a:cubicBezTo>
                <a:lnTo>
                  <a:pt x="878996" y="129976"/>
                </a:lnTo>
                <a:cubicBezTo>
                  <a:pt x="875407" y="131587"/>
                  <a:pt x="873808" y="135802"/>
                  <a:pt x="875417" y="139389"/>
                </a:cubicBezTo>
                <a:close/>
                <a:moveTo>
                  <a:pt x="2100835" y="139388"/>
                </a:moveTo>
                <a:cubicBezTo>
                  <a:pt x="2102445" y="135801"/>
                  <a:pt x="2100845" y="131587"/>
                  <a:pt x="2097256" y="129976"/>
                </a:cubicBezTo>
                <a:lnTo>
                  <a:pt x="2096824" y="129783"/>
                </a:lnTo>
                <a:cubicBezTo>
                  <a:pt x="2093236" y="128173"/>
                  <a:pt x="2089025" y="129775"/>
                  <a:pt x="2087416" y="133363"/>
                </a:cubicBezTo>
                <a:cubicBezTo>
                  <a:pt x="2085802" y="136951"/>
                  <a:pt x="2087407" y="141165"/>
                  <a:pt x="2090995" y="142775"/>
                </a:cubicBezTo>
                <a:lnTo>
                  <a:pt x="2091422" y="142966"/>
                </a:lnTo>
                <a:cubicBezTo>
                  <a:pt x="2095006" y="144577"/>
                  <a:pt x="2099222" y="142976"/>
                  <a:pt x="2100835" y="139388"/>
                </a:cubicBezTo>
                <a:close/>
                <a:moveTo>
                  <a:pt x="927508" y="116888"/>
                </a:moveTo>
                <a:cubicBezTo>
                  <a:pt x="928980" y="120534"/>
                  <a:pt x="933133" y="122297"/>
                  <a:pt x="936779" y="120825"/>
                </a:cubicBezTo>
                <a:lnTo>
                  <a:pt x="937211" y="120651"/>
                </a:lnTo>
                <a:cubicBezTo>
                  <a:pt x="940856" y="119180"/>
                  <a:pt x="942622" y="115031"/>
                  <a:pt x="941151" y="111384"/>
                </a:cubicBezTo>
                <a:cubicBezTo>
                  <a:pt x="939679" y="107737"/>
                  <a:pt x="935531" y="105973"/>
                  <a:pt x="931885" y="107444"/>
                </a:cubicBezTo>
                <a:lnTo>
                  <a:pt x="931448" y="107620"/>
                </a:lnTo>
                <a:cubicBezTo>
                  <a:pt x="927803" y="109092"/>
                  <a:pt x="926037" y="113241"/>
                  <a:pt x="927508" y="116888"/>
                </a:cubicBezTo>
                <a:close/>
                <a:moveTo>
                  <a:pt x="2048744" y="116887"/>
                </a:moveTo>
                <a:cubicBezTo>
                  <a:pt x="2050215" y="113241"/>
                  <a:pt x="2048449" y="109092"/>
                  <a:pt x="2044804" y="107620"/>
                </a:cubicBezTo>
                <a:lnTo>
                  <a:pt x="2044367" y="107444"/>
                </a:lnTo>
                <a:cubicBezTo>
                  <a:pt x="2040722" y="105973"/>
                  <a:pt x="2036573" y="107737"/>
                  <a:pt x="2035102" y="111384"/>
                </a:cubicBezTo>
                <a:cubicBezTo>
                  <a:pt x="2033630" y="115031"/>
                  <a:pt x="2035396" y="119180"/>
                  <a:pt x="2039041" y="120651"/>
                </a:cubicBezTo>
                <a:lnTo>
                  <a:pt x="2039473" y="120825"/>
                </a:lnTo>
                <a:cubicBezTo>
                  <a:pt x="2043119" y="122297"/>
                  <a:pt x="2047268" y="120534"/>
                  <a:pt x="2048744" y="116887"/>
                </a:cubicBezTo>
                <a:close/>
                <a:moveTo>
                  <a:pt x="980450" y="96405"/>
                </a:moveTo>
                <a:cubicBezTo>
                  <a:pt x="981779" y="100106"/>
                  <a:pt x="985856" y="102028"/>
                  <a:pt x="989559" y="100698"/>
                </a:cubicBezTo>
                <a:lnTo>
                  <a:pt x="989995" y="100540"/>
                </a:lnTo>
                <a:cubicBezTo>
                  <a:pt x="993698" y="99212"/>
                  <a:pt x="995620" y="95134"/>
                  <a:pt x="994291" y="91433"/>
                </a:cubicBezTo>
                <a:cubicBezTo>
                  <a:pt x="992962" y="87732"/>
                  <a:pt x="988885" y="85809"/>
                  <a:pt x="985182" y="87138"/>
                </a:cubicBezTo>
                <a:lnTo>
                  <a:pt x="984741" y="87297"/>
                </a:lnTo>
                <a:cubicBezTo>
                  <a:pt x="981038" y="88627"/>
                  <a:pt x="979116" y="92705"/>
                  <a:pt x="980450" y="96405"/>
                </a:cubicBezTo>
                <a:close/>
                <a:moveTo>
                  <a:pt x="1995803" y="96405"/>
                </a:moveTo>
                <a:cubicBezTo>
                  <a:pt x="1997136" y="92705"/>
                  <a:pt x="1995214" y="88627"/>
                  <a:pt x="1991511" y="87297"/>
                </a:cubicBezTo>
                <a:lnTo>
                  <a:pt x="1991070" y="87138"/>
                </a:lnTo>
                <a:cubicBezTo>
                  <a:pt x="1987368" y="85809"/>
                  <a:pt x="1983290" y="87732"/>
                  <a:pt x="1981961" y="91433"/>
                </a:cubicBezTo>
                <a:cubicBezTo>
                  <a:pt x="1980632" y="95134"/>
                  <a:pt x="1982554" y="99211"/>
                  <a:pt x="1986257" y="100540"/>
                </a:cubicBezTo>
                <a:lnTo>
                  <a:pt x="1986694" y="100698"/>
                </a:lnTo>
                <a:cubicBezTo>
                  <a:pt x="1990396" y="102028"/>
                  <a:pt x="1994473" y="100106"/>
                  <a:pt x="1995803" y="96405"/>
                </a:cubicBezTo>
                <a:close/>
                <a:moveTo>
                  <a:pt x="1034122" y="77987"/>
                </a:moveTo>
                <a:cubicBezTo>
                  <a:pt x="1035309" y="81736"/>
                  <a:pt x="1039310" y="83814"/>
                  <a:pt x="1043060" y="82627"/>
                </a:cubicBezTo>
                <a:lnTo>
                  <a:pt x="1043506" y="82487"/>
                </a:lnTo>
                <a:cubicBezTo>
                  <a:pt x="1047256" y="81302"/>
                  <a:pt x="1049335" y="77301"/>
                  <a:pt x="1048149" y="73552"/>
                </a:cubicBezTo>
                <a:cubicBezTo>
                  <a:pt x="1046967" y="69802"/>
                  <a:pt x="1042965" y="67723"/>
                  <a:pt x="1039215" y="68908"/>
                </a:cubicBezTo>
                <a:lnTo>
                  <a:pt x="1038764" y="69050"/>
                </a:lnTo>
                <a:cubicBezTo>
                  <a:pt x="1035014" y="70237"/>
                  <a:pt x="1032940" y="74237"/>
                  <a:pt x="1034122" y="77987"/>
                </a:cubicBezTo>
                <a:close/>
                <a:moveTo>
                  <a:pt x="1942130" y="77987"/>
                </a:moveTo>
                <a:cubicBezTo>
                  <a:pt x="1943312" y="74237"/>
                  <a:pt x="1941238" y="70236"/>
                  <a:pt x="1937488" y="69050"/>
                </a:cubicBezTo>
                <a:lnTo>
                  <a:pt x="1937037" y="68908"/>
                </a:lnTo>
                <a:cubicBezTo>
                  <a:pt x="1933287" y="67723"/>
                  <a:pt x="1929285" y="69802"/>
                  <a:pt x="1928104" y="73551"/>
                </a:cubicBezTo>
                <a:cubicBezTo>
                  <a:pt x="1926917" y="77301"/>
                  <a:pt x="1928996" y="81302"/>
                  <a:pt x="1932746" y="82486"/>
                </a:cubicBezTo>
                <a:lnTo>
                  <a:pt x="1933192" y="82627"/>
                </a:lnTo>
                <a:cubicBezTo>
                  <a:pt x="1936942" y="83814"/>
                  <a:pt x="1940944" y="81736"/>
                  <a:pt x="1942130" y="77987"/>
                </a:cubicBezTo>
                <a:close/>
                <a:moveTo>
                  <a:pt x="1088440" y="61663"/>
                </a:moveTo>
                <a:cubicBezTo>
                  <a:pt x="1089479" y="65456"/>
                  <a:pt x="1093395" y="67686"/>
                  <a:pt x="1097188" y="66645"/>
                </a:cubicBezTo>
                <a:lnTo>
                  <a:pt x="1097639" y="66522"/>
                </a:lnTo>
                <a:cubicBezTo>
                  <a:pt x="1101432" y="65482"/>
                  <a:pt x="1103663" y="61565"/>
                  <a:pt x="1102623" y="57773"/>
                </a:cubicBezTo>
                <a:cubicBezTo>
                  <a:pt x="1101584" y="53980"/>
                  <a:pt x="1097668" y="51748"/>
                  <a:pt x="1093875" y="52788"/>
                </a:cubicBezTo>
                <a:lnTo>
                  <a:pt x="1093419" y="52913"/>
                </a:lnTo>
                <a:cubicBezTo>
                  <a:pt x="1089626" y="53953"/>
                  <a:pt x="1087395" y="57871"/>
                  <a:pt x="1088440" y="61663"/>
                </a:cubicBezTo>
                <a:close/>
                <a:moveTo>
                  <a:pt x="1887813" y="61663"/>
                </a:moveTo>
                <a:cubicBezTo>
                  <a:pt x="1888852" y="57871"/>
                  <a:pt x="1886626" y="53953"/>
                  <a:pt x="1882833" y="52913"/>
                </a:cubicBezTo>
                <a:lnTo>
                  <a:pt x="1882377" y="52788"/>
                </a:lnTo>
                <a:cubicBezTo>
                  <a:pt x="1878585" y="51748"/>
                  <a:pt x="1874669" y="53980"/>
                  <a:pt x="1873629" y="57773"/>
                </a:cubicBezTo>
                <a:cubicBezTo>
                  <a:pt x="1872590" y="61565"/>
                  <a:pt x="1874821" y="65482"/>
                  <a:pt x="1878613" y="66522"/>
                </a:cubicBezTo>
                <a:lnTo>
                  <a:pt x="1879064" y="66645"/>
                </a:lnTo>
                <a:cubicBezTo>
                  <a:pt x="1882857" y="67686"/>
                  <a:pt x="1886773" y="65455"/>
                  <a:pt x="1887813" y="61663"/>
                </a:cubicBezTo>
                <a:close/>
                <a:moveTo>
                  <a:pt x="1143360" y="47444"/>
                </a:moveTo>
                <a:cubicBezTo>
                  <a:pt x="1144253" y="51273"/>
                  <a:pt x="1148079" y="53653"/>
                  <a:pt x="1151909" y="52760"/>
                </a:cubicBezTo>
                <a:lnTo>
                  <a:pt x="1152365" y="52654"/>
                </a:lnTo>
                <a:cubicBezTo>
                  <a:pt x="1156196" y="51762"/>
                  <a:pt x="1158574" y="47934"/>
                  <a:pt x="1157681" y="44104"/>
                </a:cubicBezTo>
                <a:cubicBezTo>
                  <a:pt x="1156789" y="40274"/>
                  <a:pt x="1152963" y="37892"/>
                  <a:pt x="1149132" y="38785"/>
                </a:cubicBezTo>
                <a:lnTo>
                  <a:pt x="1148677" y="38892"/>
                </a:lnTo>
                <a:cubicBezTo>
                  <a:pt x="1144846" y="39785"/>
                  <a:pt x="1142463" y="43614"/>
                  <a:pt x="1143360" y="47444"/>
                </a:cubicBezTo>
                <a:close/>
                <a:moveTo>
                  <a:pt x="1832892" y="47443"/>
                </a:moveTo>
                <a:cubicBezTo>
                  <a:pt x="1833789" y="43614"/>
                  <a:pt x="1831406" y="39785"/>
                  <a:pt x="1827575" y="38892"/>
                </a:cubicBezTo>
                <a:lnTo>
                  <a:pt x="1827120" y="38785"/>
                </a:lnTo>
                <a:cubicBezTo>
                  <a:pt x="1823289" y="37892"/>
                  <a:pt x="1819463" y="40274"/>
                  <a:pt x="1818571" y="44104"/>
                </a:cubicBezTo>
                <a:cubicBezTo>
                  <a:pt x="1817678" y="47933"/>
                  <a:pt x="1820057" y="51762"/>
                  <a:pt x="1823887" y="52654"/>
                </a:cubicBezTo>
                <a:lnTo>
                  <a:pt x="1824343" y="52760"/>
                </a:lnTo>
                <a:cubicBezTo>
                  <a:pt x="1828174" y="53653"/>
                  <a:pt x="1832000" y="51273"/>
                  <a:pt x="1832892" y="47443"/>
                </a:cubicBezTo>
                <a:close/>
                <a:moveTo>
                  <a:pt x="1198813" y="35347"/>
                </a:moveTo>
                <a:cubicBezTo>
                  <a:pt x="1199558" y="39208"/>
                  <a:pt x="1203294" y="41734"/>
                  <a:pt x="1207153" y="40989"/>
                </a:cubicBezTo>
                <a:lnTo>
                  <a:pt x="1207613" y="40901"/>
                </a:lnTo>
                <a:cubicBezTo>
                  <a:pt x="1211472" y="40157"/>
                  <a:pt x="1213998" y="36423"/>
                  <a:pt x="1213257" y="32562"/>
                </a:cubicBezTo>
                <a:cubicBezTo>
                  <a:pt x="1212512" y="28701"/>
                  <a:pt x="1208776" y="26173"/>
                  <a:pt x="1204917" y="26918"/>
                </a:cubicBezTo>
                <a:lnTo>
                  <a:pt x="1204457" y="27007"/>
                </a:lnTo>
                <a:cubicBezTo>
                  <a:pt x="1200593" y="27752"/>
                  <a:pt x="1198067" y="31486"/>
                  <a:pt x="1198813" y="35347"/>
                </a:cubicBezTo>
                <a:close/>
                <a:moveTo>
                  <a:pt x="1777440" y="35347"/>
                </a:moveTo>
                <a:cubicBezTo>
                  <a:pt x="1778185" y="31486"/>
                  <a:pt x="1775660" y="27752"/>
                  <a:pt x="1771796" y="27007"/>
                </a:cubicBezTo>
                <a:lnTo>
                  <a:pt x="1771335" y="26917"/>
                </a:lnTo>
                <a:cubicBezTo>
                  <a:pt x="1767476" y="26173"/>
                  <a:pt x="1763740" y="28701"/>
                  <a:pt x="1762995" y="32562"/>
                </a:cubicBezTo>
                <a:cubicBezTo>
                  <a:pt x="1762255" y="36423"/>
                  <a:pt x="1764780" y="40157"/>
                  <a:pt x="1768639" y="40901"/>
                </a:cubicBezTo>
                <a:lnTo>
                  <a:pt x="1769099" y="40989"/>
                </a:lnTo>
                <a:cubicBezTo>
                  <a:pt x="1772959" y="41734"/>
                  <a:pt x="1776694" y="39208"/>
                  <a:pt x="1777440" y="35347"/>
                </a:cubicBezTo>
                <a:close/>
                <a:moveTo>
                  <a:pt x="1254725" y="25390"/>
                </a:moveTo>
                <a:cubicBezTo>
                  <a:pt x="1255323" y="29276"/>
                  <a:pt x="1258955" y="31944"/>
                  <a:pt x="1262842" y="31348"/>
                </a:cubicBezTo>
                <a:lnTo>
                  <a:pt x="1263308" y="31277"/>
                </a:lnTo>
                <a:cubicBezTo>
                  <a:pt x="1267195" y="30682"/>
                  <a:pt x="1269863" y="27049"/>
                  <a:pt x="1269270" y="23162"/>
                </a:cubicBezTo>
                <a:cubicBezTo>
                  <a:pt x="1268671" y="19274"/>
                  <a:pt x="1265040" y="16606"/>
                  <a:pt x="1261152" y="17201"/>
                </a:cubicBezTo>
                <a:lnTo>
                  <a:pt x="1260683" y="17272"/>
                </a:lnTo>
                <a:cubicBezTo>
                  <a:pt x="1256800" y="17868"/>
                  <a:pt x="1254132" y="21503"/>
                  <a:pt x="1254725" y="25390"/>
                </a:cubicBezTo>
                <a:close/>
                <a:moveTo>
                  <a:pt x="1721527" y="25390"/>
                </a:moveTo>
                <a:cubicBezTo>
                  <a:pt x="1722120" y="21503"/>
                  <a:pt x="1719453" y="17868"/>
                  <a:pt x="1715565" y="17272"/>
                </a:cubicBezTo>
                <a:lnTo>
                  <a:pt x="1715100" y="17201"/>
                </a:lnTo>
                <a:cubicBezTo>
                  <a:pt x="1711212" y="16606"/>
                  <a:pt x="1707581" y="19274"/>
                  <a:pt x="1706983" y="23162"/>
                </a:cubicBezTo>
                <a:cubicBezTo>
                  <a:pt x="1706389" y="27049"/>
                  <a:pt x="1709057" y="30682"/>
                  <a:pt x="1712945" y="31277"/>
                </a:cubicBezTo>
                <a:lnTo>
                  <a:pt x="1713410" y="31348"/>
                </a:lnTo>
                <a:cubicBezTo>
                  <a:pt x="1717298" y="31944"/>
                  <a:pt x="1720929" y="29276"/>
                  <a:pt x="1721527" y="25390"/>
                </a:cubicBezTo>
                <a:close/>
                <a:moveTo>
                  <a:pt x="1310875" y="17601"/>
                </a:moveTo>
                <a:cubicBezTo>
                  <a:pt x="1311322" y="21507"/>
                  <a:pt x="1314848" y="24312"/>
                  <a:pt x="1318760" y="23866"/>
                </a:cubicBezTo>
                <a:lnTo>
                  <a:pt x="1319220" y="23812"/>
                </a:lnTo>
                <a:cubicBezTo>
                  <a:pt x="1323132" y="23367"/>
                  <a:pt x="1325937" y="19838"/>
                  <a:pt x="1325491" y="15931"/>
                </a:cubicBezTo>
                <a:cubicBezTo>
                  <a:pt x="1325045" y="12024"/>
                  <a:pt x="1321513" y="9218"/>
                  <a:pt x="1317606" y="9664"/>
                </a:cubicBezTo>
                <a:lnTo>
                  <a:pt x="1317141" y="9717"/>
                </a:lnTo>
                <a:cubicBezTo>
                  <a:pt x="1313230" y="10164"/>
                  <a:pt x="1310429" y="13694"/>
                  <a:pt x="1310875" y="17601"/>
                </a:cubicBezTo>
                <a:close/>
                <a:moveTo>
                  <a:pt x="1665377" y="17601"/>
                </a:moveTo>
                <a:cubicBezTo>
                  <a:pt x="1665823" y="13694"/>
                  <a:pt x="1663022" y="10164"/>
                  <a:pt x="1659111" y="9717"/>
                </a:cubicBezTo>
                <a:lnTo>
                  <a:pt x="1658646" y="9664"/>
                </a:lnTo>
                <a:cubicBezTo>
                  <a:pt x="1654735" y="9218"/>
                  <a:pt x="1651208" y="12024"/>
                  <a:pt x="1650761" y="15931"/>
                </a:cubicBezTo>
                <a:cubicBezTo>
                  <a:pt x="1650315" y="19838"/>
                  <a:pt x="1653121" y="23367"/>
                  <a:pt x="1657032" y="23812"/>
                </a:cubicBezTo>
                <a:lnTo>
                  <a:pt x="1657492" y="23865"/>
                </a:lnTo>
                <a:cubicBezTo>
                  <a:pt x="1661404" y="24312"/>
                  <a:pt x="1664931" y="21507"/>
                  <a:pt x="1665377" y="17601"/>
                </a:cubicBezTo>
                <a:close/>
                <a:moveTo>
                  <a:pt x="1367305" y="11961"/>
                </a:moveTo>
                <a:cubicBezTo>
                  <a:pt x="1367604" y="15881"/>
                  <a:pt x="1371027" y="18819"/>
                  <a:pt x="1374948" y="18521"/>
                </a:cubicBezTo>
                <a:lnTo>
                  <a:pt x="1375413" y="18486"/>
                </a:lnTo>
                <a:cubicBezTo>
                  <a:pt x="1379334" y="18189"/>
                  <a:pt x="1382272" y="14770"/>
                  <a:pt x="1381973" y="10849"/>
                </a:cubicBezTo>
                <a:cubicBezTo>
                  <a:pt x="1381679" y="6927"/>
                  <a:pt x="1378261" y="3989"/>
                  <a:pt x="1374340" y="4286"/>
                </a:cubicBezTo>
                <a:lnTo>
                  <a:pt x="1373870" y="4322"/>
                </a:lnTo>
                <a:cubicBezTo>
                  <a:pt x="1369949" y="4619"/>
                  <a:pt x="1367011" y="8039"/>
                  <a:pt x="1367305" y="11961"/>
                </a:cubicBezTo>
                <a:close/>
                <a:moveTo>
                  <a:pt x="1608942" y="11961"/>
                </a:moveTo>
                <a:cubicBezTo>
                  <a:pt x="1609241" y="8039"/>
                  <a:pt x="1606303" y="4619"/>
                  <a:pt x="1602382" y="4322"/>
                </a:cubicBezTo>
                <a:lnTo>
                  <a:pt x="1601912" y="4286"/>
                </a:lnTo>
                <a:cubicBezTo>
                  <a:pt x="1597991" y="3989"/>
                  <a:pt x="1594573" y="6927"/>
                  <a:pt x="1594279" y="10849"/>
                </a:cubicBezTo>
                <a:cubicBezTo>
                  <a:pt x="1593980" y="14770"/>
                  <a:pt x="1596918" y="18189"/>
                  <a:pt x="1600839" y="18486"/>
                </a:cubicBezTo>
                <a:lnTo>
                  <a:pt x="1601304" y="18521"/>
                </a:lnTo>
                <a:cubicBezTo>
                  <a:pt x="1605225" y="18819"/>
                  <a:pt x="1608648" y="15881"/>
                  <a:pt x="1608942" y="11961"/>
                </a:cubicBezTo>
                <a:close/>
                <a:moveTo>
                  <a:pt x="1423963" y="8468"/>
                </a:moveTo>
                <a:cubicBezTo>
                  <a:pt x="1424111" y="12398"/>
                  <a:pt x="1427414" y="15463"/>
                  <a:pt x="1431345" y="15314"/>
                </a:cubicBezTo>
                <a:lnTo>
                  <a:pt x="1431810" y="15297"/>
                </a:lnTo>
                <a:cubicBezTo>
                  <a:pt x="1435740" y="15149"/>
                  <a:pt x="1438807" y="11844"/>
                  <a:pt x="1438660" y="7914"/>
                </a:cubicBezTo>
                <a:cubicBezTo>
                  <a:pt x="1438512" y="3984"/>
                  <a:pt x="1435204" y="919"/>
                  <a:pt x="1431278" y="1066"/>
                </a:cubicBezTo>
                <a:lnTo>
                  <a:pt x="1430808" y="1084"/>
                </a:lnTo>
                <a:cubicBezTo>
                  <a:pt x="1426878" y="1232"/>
                  <a:pt x="1423812" y="4539"/>
                  <a:pt x="1423963" y="8468"/>
                </a:cubicBezTo>
                <a:close/>
                <a:moveTo>
                  <a:pt x="1552289" y="8468"/>
                </a:moveTo>
                <a:cubicBezTo>
                  <a:pt x="1552441" y="4539"/>
                  <a:pt x="1549374" y="1232"/>
                  <a:pt x="1545444" y="1084"/>
                </a:cubicBezTo>
                <a:lnTo>
                  <a:pt x="1544974" y="1066"/>
                </a:lnTo>
                <a:cubicBezTo>
                  <a:pt x="1541048" y="919"/>
                  <a:pt x="1537740" y="3984"/>
                  <a:pt x="1537593" y="7914"/>
                </a:cubicBezTo>
                <a:cubicBezTo>
                  <a:pt x="1537446" y="11844"/>
                  <a:pt x="1540512" y="15149"/>
                  <a:pt x="1544442" y="15297"/>
                </a:cubicBezTo>
                <a:lnTo>
                  <a:pt x="1544908" y="15314"/>
                </a:lnTo>
                <a:cubicBezTo>
                  <a:pt x="1548838" y="15463"/>
                  <a:pt x="1552142" y="12398"/>
                  <a:pt x="1552289" y="8468"/>
                </a:cubicBezTo>
                <a:close/>
                <a:moveTo>
                  <a:pt x="1480769" y="7121"/>
                </a:moveTo>
                <a:cubicBezTo>
                  <a:pt x="1480769" y="11054"/>
                  <a:pt x="1483958" y="14241"/>
                  <a:pt x="1487893" y="14240"/>
                </a:cubicBezTo>
                <a:lnTo>
                  <a:pt x="1488359" y="14240"/>
                </a:lnTo>
                <a:cubicBezTo>
                  <a:pt x="1492294" y="14241"/>
                  <a:pt x="1495484" y="11054"/>
                  <a:pt x="1495484" y="7121"/>
                </a:cubicBezTo>
                <a:cubicBezTo>
                  <a:pt x="1495484" y="3189"/>
                  <a:pt x="1492294" y="0"/>
                  <a:pt x="1488363" y="0"/>
                </a:cubicBezTo>
                <a:lnTo>
                  <a:pt x="1487889" y="0"/>
                </a:lnTo>
                <a:cubicBezTo>
                  <a:pt x="1483958" y="0"/>
                  <a:pt x="1480769" y="3189"/>
                  <a:pt x="1480769" y="7121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6FB7514D-2204-482D-95ED-5AD6922872AF}"/>
              </a:ext>
            </a:extLst>
          </p:cNvPr>
          <p:cNvSpPr/>
          <p:nvPr userDrawn="1"/>
        </p:nvSpPr>
        <p:spPr>
          <a:xfrm>
            <a:off x="6427845" y="5268925"/>
            <a:ext cx="484174" cy="484174"/>
          </a:xfrm>
          <a:custGeom>
            <a:avLst/>
            <a:gdLst>
              <a:gd name="connsiteX0" fmla="*/ 484175 w 484174"/>
              <a:gd name="connsiteY0" fmla="*/ 242087 h 484174"/>
              <a:gd name="connsiteX1" fmla="*/ 242088 w 484174"/>
              <a:gd name="connsiteY1" fmla="*/ 0 h 484174"/>
              <a:gd name="connsiteX2" fmla="*/ 0 w 484174"/>
              <a:gd name="connsiteY2" fmla="*/ 242087 h 484174"/>
              <a:gd name="connsiteX3" fmla="*/ 242088 w 484174"/>
              <a:gd name="connsiteY3" fmla="*/ 484175 h 484174"/>
              <a:gd name="connsiteX4" fmla="*/ 484175 w 484174"/>
              <a:gd name="connsiteY4" fmla="*/ 242087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74" h="484174">
                <a:moveTo>
                  <a:pt x="484175" y="242087"/>
                </a:moveTo>
                <a:cubicBezTo>
                  <a:pt x="484175" y="108384"/>
                  <a:pt x="375791" y="0"/>
                  <a:pt x="242088" y="0"/>
                </a:cubicBezTo>
                <a:cubicBezTo>
                  <a:pt x="108384" y="0"/>
                  <a:pt x="0" y="108384"/>
                  <a:pt x="0" y="242087"/>
                </a:cubicBezTo>
                <a:cubicBezTo>
                  <a:pt x="0" y="375791"/>
                  <a:pt x="108384" y="484175"/>
                  <a:pt x="242088" y="484175"/>
                </a:cubicBezTo>
                <a:cubicBezTo>
                  <a:pt x="375791" y="484175"/>
                  <a:pt x="484175" y="375791"/>
                  <a:pt x="484175" y="242087"/>
                </a:cubicBezTo>
                <a:close/>
              </a:path>
            </a:pathLst>
          </a:custGeom>
          <a:solidFill>
            <a:srgbClr val="FFFFFF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8D515767-FD4C-48F5-8A33-CB90FB216271}"/>
              </a:ext>
            </a:extLst>
          </p:cNvPr>
          <p:cNvSpPr/>
          <p:nvPr userDrawn="1"/>
        </p:nvSpPr>
        <p:spPr>
          <a:xfrm>
            <a:off x="6427845" y="5268925"/>
            <a:ext cx="484174" cy="484174"/>
          </a:xfrm>
          <a:custGeom>
            <a:avLst/>
            <a:gdLst>
              <a:gd name="connsiteX0" fmla="*/ 242088 w 484174"/>
              <a:gd name="connsiteY0" fmla="*/ 9494 h 484174"/>
              <a:gd name="connsiteX1" fmla="*/ 474681 w 484174"/>
              <a:gd name="connsiteY1" fmla="*/ 242087 h 484174"/>
              <a:gd name="connsiteX2" fmla="*/ 242088 w 484174"/>
              <a:gd name="connsiteY2" fmla="*/ 474681 h 484174"/>
              <a:gd name="connsiteX3" fmla="*/ 9494 w 484174"/>
              <a:gd name="connsiteY3" fmla="*/ 242087 h 484174"/>
              <a:gd name="connsiteX4" fmla="*/ 242088 w 484174"/>
              <a:gd name="connsiteY4" fmla="*/ 9494 h 484174"/>
              <a:gd name="connsiteX5" fmla="*/ 242088 w 484174"/>
              <a:gd name="connsiteY5" fmla="*/ 0 h 484174"/>
              <a:gd name="connsiteX6" fmla="*/ 484175 w 484174"/>
              <a:gd name="connsiteY6" fmla="*/ 242087 h 484174"/>
              <a:gd name="connsiteX7" fmla="*/ 242088 w 484174"/>
              <a:gd name="connsiteY7" fmla="*/ 484175 h 484174"/>
              <a:gd name="connsiteX8" fmla="*/ 0 w 484174"/>
              <a:gd name="connsiteY8" fmla="*/ 242087 h 484174"/>
              <a:gd name="connsiteX9" fmla="*/ 242088 w 484174"/>
              <a:gd name="connsiteY9" fmla="*/ 0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174" h="484174">
                <a:moveTo>
                  <a:pt x="242088" y="9494"/>
                </a:moveTo>
                <a:cubicBezTo>
                  <a:pt x="370546" y="9494"/>
                  <a:pt x="474681" y="113629"/>
                  <a:pt x="474681" y="242087"/>
                </a:cubicBezTo>
                <a:cubicBezTo>
                  <a:pt x="474681" y="370546"/>
                  <a:pt x="370546" y="474681"/>
                  <a:pt x="242088" y="474681"/>
                </a:cubicBezTo>
                <a:cubicBezTo>
                  <a:pt x="113629" y="474681"/>
                  <a:pt x="9494" y="370546"/>
                  <a:pt x="9494" y="242087"/>
                </a:cubicBezTo>
                <a:cubicBezTo>
                  <a:pt x="9494" y="113629"/>
                  <a:pt x="113629" y="9494"/>
                  <a:pt x="242088" y="9494"/>
                </a:cubicBezTo>
                <a:close/>
                <a:moveTo>
                  <a:pt x="242088" y="0"/>
                </a:moveTo>
                <a:cubicBezTo>
                  <a:pt x="375791" y="0"/>
                  <a:pt x="484175" y="108384"/>
                  <a:pt x="484175" y="242087"/>
                </a:cubicBezTo>
                <a:cubicBezTo>
                  <a:pt x="484175" y="375791"/>
                  <a:pt x="375791" y="484175"/>
                  <a:pt x="242088" y="484175"/>
                </a:cubicBezTo>
                <a:cubicBezTo>
                  <a:pt x="108384" y="484175"/>
                  <a:pt x="0" y="375791"/>
                  <a:pt x="0" y="242087"/>
                </a:cubicBezTo>
                <a:cubicBezTo>
                  <a:pt x="0" y="108384"/>
                  <a:pt x="108384" y="0"/>
                  <a:pt x="242088" y="0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B57ECA11-4B06-496C-A4AB-3F1A160B0D85}"/>
              </a:ext>
            </a:extLst>
          </p:cNvPr>
          <p:cNvSpPr/>
          <p:nvPr userDrawn="1"/>
        </p:nvSpPr>
        <p:spPr>
          <a:xfrm>
            <a:off x="5677848" y="4623358"/>
            <a:ext cx="484174" cy="484174"/>
          </a:xfrm>
          <a:custGeom>
            <a:avLst/>
            <a:gdLst>
              <a:gd name="connsiteX0" fmla="*/ 484175 w 484174"/>
              <a:gd name="connsiteY0" fmla="*/ 242087 h 484174"/>
              <a:gd name="connsiteX1" fmla="*/ 242088 w 484174"/>
              <a:gd name="connsiteY1" fmla="*/ 0 h 484174"/>
              <a:gd name="connsiteX2" fmla="*/ 0 w 484174"/>
              <a:gd name="connsiteY2" fmla="*/ 242087 h 484174"/>
              <a:gd name="connsiteX3" fmla="*/ 242088 w 484174"/>
              <a:gd name="connsiteY3" fmla="*/ 484175 h 484174"/>
              <a:gd name="connsiteX4" fmla="*/ 484175 w 484174"/>
              <a:gd name="connsiteY4" fmla="*/ 242087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74" h="484174">
                <a:moveTo>
                  <a:pt x="484175" y="242087"/>
                </a:moveTo>
                <a:cubicBezTo>
                  <a:pt x="484175" y="108384"/>
                  <a:pt x="375791" y="0"/>
                  <a:pt x="242088" y="0"/>
                </a:cubicBezTo>
                <a:cubicBezTo>
                  <a:pt x="108386" y="0"/>
                  <a:pt x="0" y="108384"/>
                  <a:pt x="0" y="242087"/>
                </a:cubicBezTo>
                <a:cubicBezTo>
                  <a:pt x="0" y="375791"/>
                  <a:pt x="108386" y="484175"/>
                  <a:pt x="242088" y="484175"/>
                </a:cubicBezTo>
                <a:cubicBezTo>
                  <a:pt x="375791" y="484175"/>
                  <a:pt x="484175" y="375791"/>
                  <a:pt x="484175" y="242087"/>
                </a:cubicBezTo>
                <a:close/>
              </a:path>
            </a:pathLst>
          </a:custGeom>
          <a:solidFill>
            <a:srgbClr val="FFFFFF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E827F14C-781B-45D9-986C-F200928CCB42}"/>
              </a:ext>
            </a:extLst>
          </p:cNvPr>
          <p:cNvSpPr/>
          <p:nvPr userDrawn="1"/>
        </p:nvSpPr>
        <p:spPr>
          <a:xfrm>
            <a:off x="5677848" y="4623358"/>
            <a:ext cx="484174" cy="484174"/>
          </a:xfrm>
          <a:custGeom>
            <a:avLst/>
            <a:gdLst>
              <a:gd name="connsiteX0" fmla="*/ 242088 w 484174"/>
              <a:gd name="connsiteY0" fmla="*/ 9494 h 484174"/>
              <a:gd name="connsiteX1" fmla="*/ 474681 w 484174"/>
              <a:gd name="connsiteY1" fmla="*/ 242087 h 484174"/>
              <a:gd name="connsiteX2" fmla="*/ 242088 w 484174"/>
              <a:gd name="connsiteY2" fmla="*/ 474681 h 484174"/>
              <a:gd name="connsiteX3" fmla="*/ 9494 w 484174"/>
              <a:gd name="connsiteY3" fmla="*/ 242087 h 484174"/>
              <a:gd name="connsiteX4" fmla="*/ 242088 w 484174"/>
              <a:gd name="connsiteY4" fmla="*/ 9494 h 484174"/>
              <a:gd name="connsiteX5" fmla="*/ 242088 w 484174"/>
              <a:gd name="connsiteY5" fmla="*/ 0 h 484174"/>
              <a:gd name="connsiteX6" fmla="*/ 484175 w 484174"/>
              <a:gd name="connsiteY6" fmla="*/ 242087 h 484174"/>
              <a:gd name="connsiteX7" fmla="*/ 242088 w 484174"/>
              <a:gd name="connsiteY7" fmla="*/ 484175 h 484174"/>
              <a:gd name="connsiteX8" fmla="*/ 0 w 484174"/>
              <a:gd name="connsiteY8" fmla="*/ 242087 h 484174"/>
              <a:gd name="connsiteX9" fmla="*/ 242088 w 484174"/>
              <a:gd name="connsiteY9" fmla="*/ 0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174" h="484174">
                <a:moveTo>
                  <a:pt x="242088" y="9494"/>
                </a:moveTo>
                <a:cubicBezTo>
                  <a:pt x="370546" y="9494"/>
                  <a:pt x="474681" y="113629"/>
                  <a:pt x="474681" y="242087"/>
                </a:cubicBezTo>
                <a:cubicBezTo>
                  <a:pt x="474681" y="370546"/>
                  <a:pt x="370546" y="474681"/>
                  <a:pt x="242088" y="474681"/>
                </a:cubicBezTo>
                <a:cubicBezTo>
                  <a:pt x="113629" y="474681"/>
                  <a:pt x="9494" y="370546"/>
                  <a:pt x="9494" y="242087"/>
                </a:cubicBezTo>
                <a:cubicBezTo>
                  <a:pt x="9494" y="113629"/>
                  <a:pt x="113629" y="9494"/>
                  <a:pt x="242088" y="9494"/>
                </a:cubicBezTo>
                <a:close/>
                <a:moveTo>
                  <a:pt x="242088" y="0"/>
                </a:moveTo>
                <a:cubicBezTo>
                  <a:pt x="375791" y="0"/>
                  <a:pt x="484175" y="108384"/>
                  <a:pt x="484175" y="242087"/>
                </a:cubicBezTo>
                <a:cubicBezTo>
                  <a:pt x="484175" y="375791"/>
                  <a:pt x="375791" y="484175"/>
                  <a:pt x="242088" y="484175"/>
                </a:cubicBezTo>
                <a:cubicBezTo>
                  <a:pt x="108386" y="484175"/>
                  <a:pt x="0" y="375791"/>
                  <a:pt x="0" y="242087"/>
                </a:cubicBezTo>
                <a:cubicBezTo>
                  <a:pt x="0" y="108384"/>
                  <a:pt x="108386" y="0"/>
                  <a:pt x="242088" y="0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A65F711A-00A0-49E0-9266-ECAE1C210A2B}"/>
              </a:ext>
            </a:extLst>
          </p:cNvPr>
          <p:cNvSpPr/>
          <p:nvPr userDrawn="1"/>
        </p:nvSpPr>
        <p:spPr>
          <a:xfrm>
            <a:off x="5549685" y="3640768"/>
            <a:ext cx="484174" cy="484174"/>
          </a:xfrm>
          <a:custGeom>
            <a:avLst/>
            <a:gdLst>
              <a:gd name="connsiteX0" fmla="*/ 484175 w 484174"/>
              <a:gd name="connsiteY0" fmla="*/ 242087 h 484174"/>
              <a:gd name="connsiteX1" fmla="*/ 242088 w 484174"/>
              <a:gd name="connsiteY1" fmla="*/ 0 h 484174"/>
              <a:gd name="connsiteX2" fmla="*/ 0 w 484174"/>
              <a:gd name="connsiteY2" fmla="*/ 242087 h 484174"/>
              <a:gd name="connsiteX3" fmla="*/ 242088 w 484174"/>
              <a:gd name="connsiteY3" fmla="*/ 484175 h 484174"/>
              <a:gd name="connsiteX4" fmla="*/ 484175 w 484174"/>
              <a:gd name="connsiteY4" fmla="*/ 242087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74" h="484174">
                <a:moveTo>
                  <a:pt x="484175" y="242087"/>
                </a:moveTo>
                <a:cubicBezTo>
                  <a:pt x="484175" y="108384"/>
                  <a:pt x="375789" y="0"/>
                  <a:pt x="242088" y="0"/>
                </a:cubicBezTo>
                <a:cubicBezTo>
                  <a:pt x="108386" y="0"/>
                  <a:pt x="0" y="108384"/>
                  <a:pt x="0" y="242087"/>
                </a:cubicBezTo>
                <a:cubicBezTo>
                  <a:pt x="0" y="375791"/>
                  <a:pt x="108386" y="484175"/>
                  <a:pt x="242088" y="484175"/>
                </a:cubicBezTo>
                <a:cubicBezTo>
                  <a:pt x="375789" y="484175"/>
                  <a:pt x="484175" y="375791"/>
                  <a:pt x="484175" y="242087"/>
                </a:cubicBezTo>
                <a:close/>
              </a:path>
            </a:pathLst>
          </a:custGeom>
          <a:solidFill>
            <a:srgbClr val="FFFFFF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7E0C9D9-F9E3-4126-B777-F2B51A551C4A}"/>
              </a:ext>
            </a:extLst>
          </p:cNvPr>
          <p:cNvSpPr/>
          <p:nvPr userDrawn="1"/>
        </p:nvSpPr>
        <p:spPr>
          <a:xfrm>
            <a:off x="5549685" y="3640768"/>
            <a:ext cx="484174" cy="484174"/>
          </a:xfrm>
          <a:custGeom>
            <a:avLst/>
            <a:gdLst>
              <a:gd name="connsiteX0" fmla="*/ 242088 w 484174"/>
              <a:gd name="connsiteY0" fmla="*/ 9494 h 484174"/>
              <a:gd name="connsiteX1" fmla="*/ 474681 w 484174"/>
              <a:gd name="connsiteY1" fmla="*/ 242087 h 484174"/>
              <a:gd name="connsiteX2" fmla="*/ 242088 w 484174"/>
              <a:gd name="connsiteY2" fmla="*/ 474681 h 484174"/>
              <a:gd name="connsiteX3" fmla="*/ 9494 w 484174"/>
              <a:gd name="connsiteY3" fmla="*/ 242087 h 484174"/>
              <a:gd name="connsiteX4" fmla="*/ 242088 w 484174"/>
              <a:gd name="connsiteY4" fmla="*/ 9494 h 484174"/>
              <a:gd name="connsiteX5" fmla="*/ 242088 w 484174"/>
              <a:gd name="connsiteY5" fmla="*/ 0 h 484174"/>
              <a:gd name="connsiteX6" fmla="*/ 484175 w 484174"/>
              <a:gd name="connsiteY6" fmla="*/ 242087 h 484174"/>
              <a:gd name="connsiteX7" fmla="*/ 242088 w 484174"/>
              <a:gd name="connsiteY7" fmla="*/ 484175 h 484174"/>
              <a:gd name="connsiteX8" fmla="*/ 0 w 484174"/>
              <a:gd name="connsiteY8" fmla="*/ 242087 h 484174"/>
              <a:gd name="connsiteX9" fmla="*/ 242088 w 484174"/>
              <a:gd name="connsiteY9" fmla="*/ 0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174" h="484174">
                <a:moveTo>
                  <a:pt x="242088" y="9494"/>
                </a:moveTo>
                <a:cubicBezTo>
                  <a:pt x="370546" y="9494"/>
                  <a:pt x="474681" y="113629"/>
                  <a:pt x="474681" y="242087"/>
                </a:cubicBezTo>
                <a:cubicBezTo>
                  <a:pt x="474681" y="370546"/>
                  <a:pt x="370546" y="474681"/>
                  <a:pt x="242088" y="474681"/>
                </a:cubicBezTo>
                <a:cubicBezTo>
                  <a:pt x="113629" y="474681"/>
                  <a:pt x="9494" y="370546"/>
                  <a:pt x="9494" y="242087"/>
                </a:cubicBezTo>
                <a:cubicBezTo>
                  <a:pt x="9494" y="113629"/>
                  <a:pt x="113629" y="9494"/>
                  <a:pt x="242088" y="9494"/>
                </a:cubicBezTo>
                <a:close/>
                <a:moveTo>
                  <a:pt x="242088" y="0"/>
                </a:moveTo>
                <a:cubicBezTo>
                  <a:pt x="375789" y="0"/>
                  <a:pt x="484175" y="108384"/>
                  <a:pt x="484175" y="242087"/>
                </a:cubicBezTo>
                <a:cubicBezTo>
                  <a:pt x="484175" y="375791"/>
                  <a:pt x="375789" y="484175"/>
                  <a:pt x="242088" y="484175"/>
                </a:cubicBezTo>
                <a:cubicBezTo>
                  <a:pt x="108386" y="484175"/>
                  <a:pt x="0" y="375791"/>
                  <a:pt x="0" y="242087"/>
                </a:cubicBezTo>
                <a:cubicBezTo>
                  <a:pt x="0" y="108384"/>
                  <a:pt x="108386" y="0"/>
                  <a:pt x="242088" y="0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0FA77B41-7916-4F36-AF64-67949AA694E7}"/>
              </a:ext>
            </a:extLst>
          </p:cNvPr>
          <p:cNvSpPr/>
          <p:nvPr userDrawn="1"/>
        </p:nvSpPr>
        <p:spPr>
          <a:xfrm>
            <a:off x="7965813" y="2786341"/>
            <a:ext cx="484174" cy="484174"/>
          </a:xfrm>
          <a:custGeom>
            <a:avLst/>
            <a:gdLst>
              <a:gd name="connsiteX0" fmla="*/ 0 w 484174"/>
              <a:gd name="connsiteY0" fmla="*/ 242087 h 484174"/>
              <a:gd name="connsiteX1" fmla="*/ 242088 w 484174"/>
              <a:gd name="connsiteY1" fmla="*/ 0 h 484174"/>
              <a:gd name="connsiteX2" fmla="*/ 484175 w 484174"/>
              <a:gd name="connsiteY2" fmla="*/ 242087 h 484174"/>
              <a:gd name="connsiteX3" fmla="*/ 242088 w 484174"/>
              <a:gd name="connsiteY3" fmla="*/ 484175 h 484174"/>
              <a:gd name="connsiteX4" fmla="*/ 0 w 484174"/>
              <a:gd name="connsiteY4" fmla="*/ 242087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74" h="484174">
                <a:moveTo>
                  <a:pt x="0" y="242087"/>
                </a:moveTo>
                <a:cubicBezTo>
                  <a:pt x="0" y="108386"/>
                  <a:pt x="108384" y="0"/>
                  <a:pt x="242088" y="0"/>
                </a:cubicBezTo>
                <a:cubicBezTo>
                  <a:pt x="375791" y="0"/>
                  <a:pt x="484175" y="108386"/>
                  <a:pt x="484175" y="242087"/>
                </a:cubicBezTo>
                <a:cubicBezTo>
                  <a:pt x="484175" y="375791"/>
                  <a:pt x="375791" y="484175"/>
                  <a:pt x="242088" y="484175"/>
                </a:cubicBezTo>
                <a:cubicBezTo>
                  <a:pt x="108384" y="484175"/>
                  <a:pt x="0" y="375791"/>
                  <a:pt x="0" y="242087"/>
                </a:cubicBezTo>
                <a:close/>
              </a:path>
            </a:pathLst>
          </a:custGeom>
          <a:solidFill>
            <a:srgbClr val="FFFFFF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FB846F86-B93A-41D4-BA15-6162B5FA0630}"/>
              </a:ext>
            </a:extLst>
          </p:cNvPr>
          <p:cNvSpPr/>
          <p:nvPr userDrawn="1"/>
        </p:nvSpPr>
        <p:spPr>
          <a:xfrm>
            <a:off x="7965813" y="2786341"/>
            <a:ext cx="484174" cy="484174"/>
          </a:xfrm>
          <a:custGeom>
            <a:avLst/>
            <a:gdLst>
              <a:gd name="connsiteX0" fmla="*/ 242088 w 484174"/>
              <a:gd name="connsiteY0" fmla="*/ 9494 h 484174"/>
              <a:gd name="connsiteX1" fmla="*/ 9494 w 484174"/>
              <a:gd name="connsiteY1" fmla="*/ 242087 h 484174"/>
              <a:gd name="connsiteX2" fmla="*/ 242088 w 484174"/>
              <a:gd name="connsiteY2" fmla="*/ 474681 h 484174"/>
              <a:gd name="connsiteX3" fmla="*/ 474681 w 484174"/>
              <a:gd name="connsiteY3" fmla="*/ 242087 h 484174"/>
              <a:gd name="connsiteX4" fmla="*/ 242088 w 484174"/>
              <a:gd name="connsiteY4" fmla="*/ 9494 h 484174"/>
              <a:gd name="connsiteX5" fmla="*/ 242088 w 484174"/>
              <a:gd name="connsiteY5" fmla="*/ 0 h 484174"/>
              <a:gd name="connsiteX6" fmla="*/ 0 w 484174"/>
              <a:gd name="connsiteY6" fmla="*/ 242087 h 484174"/>
              <a:gd name="connsiteX7" fmla="*/ 242088 w 484174"/>
              <a:gd name="connsiteY7" fmla="*/ 484175 h 484174"/>
              <a:gd name="connsiteX8" fmla="*/ 484175 w 484174"/>
              <a:gd name="connsiteY8" fmla="*/ 242087 h 484174"/>
              <a:gd name="connsiteX9" fmla="*/ 242088 w 484174"/>
              <a:gd name="connsiteY9" fmla="*/ 0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174" h="484174">
                <a:moveTo>
                  <a:pt x="242088" y="9494"/>
                </a:moveTo>
                <a:cubicBezTo>
                  <a:pt x="113629" y="9494"/>
                  <a:pt x="9494" y="113629"/>
                  <a:pt x="9494" y="242087"/>
                </a:cubicBezTo>
                <a:cubicBezTo>
                  <a:pt x="9494" y="370546"/>
                  <a:pt x="113629" y="474681"/>
                  <a:pt x="242088" y="474681"/>
                </a:cubicBezTo>
                <a:cubicBezTo>
                  <a:pt x="370546" y="474681"/>
                  <a:pt x="474681" y="370546"/>
                  <a:pt x="474681" y="242087"/>
                </a:cubicBezTo>
                <a:cubicBezTo>
                  <a:pt x="474681" y="113629"/>
                  <a:pt x="370546" y="9494"/>
                  <a:pt x="242088" y="9494"/>
                </a:cubicBezTo>
                <a:close/>
                <a:moveTo>
                  <a:pt x="242088" y="0"/>
                </a:moveTo>
                <a:cubicBezTo>
                  <a:pt x="108384" y="0"/>
                  <a:pt x="0" y="108386"/>
                  <a:pt x="0" y="242087"/>
                </a:cubicBezTo>
                <a:cubicBezTo>
                  <a:pt x="0" y="375791"/>
                  <a:pt x="108384" y="484175"/>
                  <a:pt x="242088" y="484175"/>
                </a:cubicBezTo>
                <a:cubicBezTo>
                  <a:pt x="375791" y="484175"/>
                  <a:pt x="484175" y="375791"/>
                  <a:pt x="484175" y="242087"/>
                </a:cubicBezTo>
                <a:cubicBezTo>
                  <a:pt x="484175" y="108386"/>
                  <a:pt x="375791" y="0"/>
                  <a:pt x="242088" y="0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5380D514-FDFF-42D1-AC67-343B34604E65}"/>
              </a:ext>
            </a:extLst>
          </p:cNvPr>
          <p:cNvSpPr/>
          <p:nvPr userDrawn="1"/>
        </p:nvSpPr>
        <p:spPr>
          <a:xfrm>
            <a:off x="7628789" y="5268925"/>
            <a:ext cx="484174" cy="484174"/>
          </a:xfrm>
          <a:custGeom>
            <a:avLst/>
            <a:gdLst>
              <a:gd name="connsiteX0" fmla="*/ 0 w 484174"/>
              <a:gd name="connsiteY0" fmla="*/ 242087 h 484174"/>
              <a:gd name="connsiteX1" fmla="*/ 242088 w 484174"/>
              <a:gd name="connsiteY1" fmla="*/ 0 h 484174"/>
              <a:gd name="connsiteX2" fmla="*/ 484175 w 484174"/>
              <a:gd name="connsiteY2" fmla="*/ 242087 h 484174"/>
              <a:gd name="connsiteX3" fmla="*/ 242088 w 484174"/>
              <a:gd name="connsiteY3" fmla="*/ 484175 h 484174"/>
              <a:gd name="connsiteX4" fmla="*/ 0 w 484174"/>
              <a:gd name="connsiteY4" fmla="*/ 242087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74" h="484174">
                <a:moveTo>
                  <a:pt x="0" y="242087"/>
                </a:moveTo>
                <a:cubicBezTo>
                  <a:pt x="0" y="108384"/>
                  <a:pt x="108384" y="0"/>
                  <a:pt x="242088" y="0"/>
                </a:cubicBezTo>
                <a:cubicBezTo>
                  <a:pt x="375791" y="0"/>
                  <a:pt x="484175" y="108384"/>
                  <a:pt x="484175" y="242087"/>
                </a:cubicBezTo>
                <a:cubicBezTo>
                  <a:pt x="484175" y="375791"/>
                  <a:pt x="375791" y="484175"/>
                  <a:pt x="242088" y="484175"/>
                </a:cubicBezTo>
                <a:cubicBezTo>
                  <a:pt x="108384" y="484175"/>
                  <a:pt x="0" y="375791"/>
                  <a:pt x="0" y="242087"/>
                </a:cubicBezTo>
                <a:close/>
              </a:path>
            </a:pathLst>
          </a:custGeom>
          <a:solidFill>
            <a:srgbClr val="FFFFFF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100BF21B-0BC5-4FCC-B7FF-E5CD4BC2C96B}"/>
              </a:ext>
            </a:extLst>
          </p:cNvPr>
          <p:cNvSpPr/>
          <p:nvPr userDrawn="1"/>
        </p:nvSpPr>
        <p:spPr>
          <a:xfrm>
            <a:off x="7628789" y="5268925"/>
            <a:ext cx="484174" cy="484174"/>
          </a:xfrm>
          <a:custGeom>
            <a:avLst/>
            <a:gdLst>
              <a:gd name="connsiteX0" fmla="*/ 242088 w 484174"/>
              <a:gd name="connsiteY0" fmla="*/ 9494 h 484174"/>
              <a:gd name="connsiteX1" fmla="*/ 9494 w 484174"/>
              <a:gd name="connsiteY1" fmla="*/ 242087 h 484174"/>
              <a:gd name="connsiteX2" fmla="*/ 242088 w 484174"/>
              <a:gd name="connsiteY2" fmla="*/ 474681 h 484174"/>
              <a:gd name="connsiteX3" fmla="*/ 474681 w 484174"/>
              <a:gd name="connsiteY3" fmla="*/ 242087 h 484174"/>
              <a:gd name="connsiteX4" fmla="*/ 242088 w 484174"/>
              <a:gd name="connsiteY4" fmla="*/ 9494 h 484174"/>
              <a:gd name="connsiteX5" fmla="*/ 242088 w 484174"/>
              <a:gd name="connsiteY5" fmla="*/ 0 h 484174"/>
              <a:gd name="connsiteX6" fmla="*/ 0 w 484174"/>
              <a:gd name="connsiteY6" fmla="*/ 242087 h 484174"/>
              <a:gd name="connsiteX7" fmla="*/ 242088 w 484174"/>
              <a:gd name="connsiteY7" fmla="*/ 484175 h 484174"/>
              <a:gd name="connsiteX8" fmla="*/ 484175 w 484174"/>
              <a:gd name="connsiteY8" fmla="*/ 242087 h 484174"/>
              <a:gd name="connsiteX9" fmla="*/ 242088 w 484174"/>
              <a:gd name="connsiteY9" fmla="*/ 0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174" h="484174">
                <a:moveTo>
                  <a:pt x="242088" y="9494"/>
                </a:moveTo>
                <a:cubicBezTo>
                  <a:pt x="113629" y="9494"/>
                  <a:pt x="9494" y="113629"/>
                  <a:pt x="9494" y="242087"/>
                </a:cubicBezTo>
                <a:cubicBezTo>
                  <a:pt x="9494" y="370546"/>
                  <a:pt x="113629" y="474681"/>
                  <a:pt x="242088" y="474681"/>
                </a:cubicBezTo>
                <a:cubicBezTo>
                  <a:pt x="370546" y="474681"/>
                  <a:pt x="474681" y="370546"/>
                  <a:pt x="474681" y="242087"/>
                </a:cubicBezTo>
                <a:cubicBezTo>
                  <a:pt x="474681" y="113629"/>
                  <a:pt x="370546" y="9494"/>
                  <a:pt x="242088" y="9494"/>
                </a:cubicBezTo>
                <a:close/>
                <a:moveTo>
                  <a:pt x="242088" y="0"/>
                </a:moveTo>
                <a:cubicBezTo>
                  <a:pt x="108384" y="0"/>
                  <a:pt x="0" y="108384"/>
                  <a:pt x="0" y="242087"/>
                </a:cubicBezTo>
                <a:cubicBezTo>
                  <a:pt x="0" y="375791"/>
                  <a:pt x="108384" y="484175"/>
                  <a:pt x="242088" y="484175"/>
                </a:cubicBezTo>
                <a:cubicBezTo>
                  <a:pt x="375791" y="484175"/>
                  <a:pt x="484175" y="375791"/>
                  <a:pt x="484175" y="242087"/>
                </a:cubicBezTo>
                <a:cubicBezTo>
                  <a:pt x="484175" y="108384"/>
                  <a:pt x="375791" y="0"/>
                  <a:pt x="242088" y="0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94BCE3C8-79DD-4873-930C-357AAAA63AF2}"/>
              </a:ext>
            </a:extLst>
          </p:cNvPr>
          <p:cNvSpPr/>
          <p:nvPr userDrawn="1"/>
        </p:nvSpPr>
        <p:spPr>
          <a:xfrm>
            <a:off x="8326570" y="4623358"/>
            <a:ext cx="484174" cy="484174"/>
          </a:xfrm>
          <a:custGeom>
            <a:avLst/>
            <a:gdLst>
              <a:gd name="connsiteX0" fmla="*/ 0 w 484174"/>
              <a:gd name="connsiteY0" fmla="*/ 242087 h 484174"/>
              <a:gd name="connsiteX1" fmla="*/ 242088 w 484174"/>
              <a:gd name="connsiteY1" fmla="*/ 0 h 484174"/>
              <a:gd name="connsiteX2" fmla="*/ 484175 w 484174"/>
              <a:gd name="connsiteY2" fmla="*/ 242087 h 484174"/>
              <a:gd name="connsiteX3" fmla="*/ 242088 w 484174"/>
              <a:gd name="connsiteY3" fmla="*/ 484175 h 484174"/>
              <a:gd name="connsiteX4" fmla="*/ 0 w 484174"/>
              <a:gd name="connsiteY4" fmla="*/ 242087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74" h="484174">
                <a:moveTo>
                  <a:pt x="0" y="242087"/>
                </a:moveTo>
                <a:cubicBezTo>
                  <a:pt x="0" y="108384"/>
                  <a:pt x="108384" y="0"/>
                  <a:pt x="242088" y="0"/>
                </a:cubicBezTo>
                <a:cubicBezTo>
                  <a:pt x="375791" y="0"/>
                  <a:pt x="484175" y="108384"/>
                  <a:pt x="484175" y="242087"/>
                </a:cubicBezTo>
                <a:cubicBezTo>
                  <a:pt x="484175" y="375791"/>
                  <a:pt x="375791" y="484175"/>
                  <a:pt x="242088" y="484175"/>
                </a:cubicBezTo>
                <a:cubicBezTo>
                  <a:pt x="108384" y="484175"/>
                  <a:pt x="0" y="375791"/>
                  <a:pt x="0" y="242087"/>
                </a:cubicBezTo>
                <a:close/>
              </a:path>
            </a:pathLst>
          </a:custGeom>
          <a:solidFill>
            <a:srgbClr val="FFFFFF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олилиния: фигура 47">
            <a:extLst>
              <a:ext uri="{FF2B5EF4-FFF2-40B4-BE49-F238E27FC236}">
                <a16:creationId xmlns:a16="http://schemas.microsoft.com/office/drawing/2014/main" id="{85D0FD29-45C2-45D0-9CB8-98152FE4B00C}"/>
              </a:ext>
            </a:extLst>
          </p:cNvPr>
          <p:cNvSpPr/>
          <p:nvPr userDrawn="1"/>
        </p:nvSpPr>
        <p:spPr>
          <a:xfrm>
            <a:off x="8326570" y="4623358"/>
            <a:ext cx="484174" cy="484174"/>
          </a:xfrm>
          <a:custGeom>
            <a:avLst/>
            <a:gdLst>
              <a:gd name="connsiteX0" fmla="*/ 242088 w 484174"/>
              <a:gd name="connsiteY0" fmla="*/ 9494 h 484174"/>
              <a:gd name="connsiteX1" fmla="*/ 9494 w 484174"/>
              <a:gd name="connsiteY1" fmla="*/ 242087 h 484174"/>
              <a:gd name="connsiteX2" fmla="*/ 242088 w 484174"/>
              <a:gd name="connsiteY2" fmla="*/ 474681 h 484174"/>
              <a:gd name="connsiteX3" fmla="*/ 474681 w 484174"/>
              <a:gd name="connsiteY3" fmla="*/ 242087 h 484174"/>
              <a:gd name="connsiteX4" fmla="*/ 242088 w 484174"/>
              <a:gd name="connsiteY4" fmla="*/ 9494 h 484174"/>
              <a:gd name="connsiteX5" fmla="*/ 242088 w 484174"/>
              <a:gd name="connsiteY5" fmla="*/ 0 h 484174"/>
              <a:gd name="connsiteX6" fmla="*/ 0 w 484174"/>
              <a:gd name="connsiteY6" fmla="*/ 242087 h 484174"/>
              <a:gd name="connsiteX7" fmla="*/ 242088 w 484174"/>
              <a:gd name="connsiteY7" fmla="*/ 484175 h 484174"/>
              <a:gd name="connsiteX8" fmla="*/ 484175 w 484174"/>
              <a:gd name="connsiteY8" fmla="*/ 242087 h 484174"/>
              <a:gd name="connsiteX9" fmla="*/ 242088 w 484174"/>
              <a:gd name="connsiteY9" fmla="*/ 0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174" h="484174">
                <a:moveTo>
                  <a:pt x="242088" y="9494"/>
                </a:moveTo>
                <a:cubicBezTo>
                  <a:pt x="113629" y="9494"/>
                  <a:pt x="9494" y="113629"/>
                  <a:pt x="9494" y="242087"/>
                </a:cubicBezTo>
                <a:cubicBezTo>
                  <a:pt x="9494" y="370546"/>
                  <a:pt x="113629" y="474681"/>
                  <a:pt x="242088" y="474681"/>
                </a:cubicBezTo>
                <a:cubicBezTo>
                  <a:pt x="370546" y="474681"/>
                  <a:pt x="474681" y="370546"/>
                  <a:pt x="474681" y="242087"/>
                </a:cubicBezTo>
                <a:cubicBezTo>
                  <a:pt x="474681" y="113629"/>
                  <a:pt x="370546" y="9494"/>
                  <a:pt x="242088" y="9494"/>
                </a:cubicBezTo>
                <a:close/>
                <a:moveTo>
                  <a:pt x="242088" y="0"/>
                </a:moveTo>
                <a:cubicBezTo>
                  <a:pt x="108384" y="0"/>
                  <a:pt x="0" y="108384"/>
                  <a:pt x="0" y="242087"/>
                </a:cubicBezTo>
                <a:cubicBezTo>
                  <a:pt x="0" y="375791"/>
                  <a:pt x="108384" y="484175"/>
                  <a:pt x="242088" y="484175"/>
                </a:cubicBezTo>
                <a:cubicBezTo>
                  <a:pt x="375791" y="484175"/>
                  <a:pt x="484175" y="375791"/>
                  <a:pt x="484175" y="242087"/>
                </a:cubicBezTo>
                <a:cubicBezTo>
                  <a:pt x="484175" y="108384"/>
                  <a:pt x="375791" y="0"/>
                  <a:pt x="242088" y="0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" name="Полилиния: фигура 51">
            <a:extLst>
              <a:ext uri="{FF2B5EF4-FFF2-40B4-BE49-F238E27FC236}">
                <a16:creationId xmlns:a16="http://schemas.microsoft.com/office/drawing/2014/main" id="{0E4F7CE7-756A-436F-A184-6E616C8D9AA3}"/>
              </a:ext>
            </a:extLst>
          </p:cNvPr>
          <p:cNvSpPr/>
          <p:nvPr userDrawn="1"/>
        </p:nvSpPr>
        <p:spPr>
          <a:xfrm>
            <a:off x="8478469" y="3640768"/>
            <a:ext cx="484174" cy="484174"/>
          </a:xfrm>
          <a:custGeom>
            <a:avLst/>
            <a:gdLst>
              <a:gd name="connsiteX0" fmla="*/ 0 w 484174"/>
              <a:gd name="connsiteY0" fmla="*/ 242087 h 484174"/>
              <a:gd name="connsiteX1" fmla="*/ 242088 w 484174"/>
              <a:gd name="connsiteY1" fmla="*/ 0 h 484174"/>
              <a:gd name="connsiteX2" fmla="*/ 484175 w 484174"/>
              <a:gd name="connsiteY2" fmla="*/ 242087 h 484174"/>
              <a:gd name="connsiteX3" fmla="*/ 242088 w 484174"/>
              <a:gd name="connsiteY3" fmla="*/ 484175 h 484174"/>
              <a:gd name="connsiteX4" fmla="*/ 0 w 484174"/>
              <a:gd name="connsiteY4" fmla="*/ 242087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74" h="484174">
                <a:moveTo>
                  <a:pt x="0" y="242087"/>
                </a:moveTo>
                <a:cubicBezTo>
                  <a:pt x="0" y="108384"/>
                  <a:pt x="108384" y="0"/>
                  <a:pt x="242088" y="0"/>
                </a:cubicBezTo>
                <a:cubicBezTo>
                  <a:pt x="375791" y="0"/>
                  <a:pt x="484175" y="108384"/>
                  <a:pt x="484175" y="242087"/>
                </a:cubicBezTo>
                <a:cubicBezTo>
                  <a:pt x="484175" y="375791"/>
                  <a:pt x="375791" y="484175"/>
                  <a:pt x="242088" y="484175"/>
                </a:cubicBezTo>
                <a:cubicBezTo>
                  <a:pt x="108384" y="484175"/>
                  <a:pt x="0" y="375791"/>
                  <a:pt x="0" y="242087"/>
                </a:cubicBezTo>
                <a:close/>
              </a:path>
            </a:pathLst>
          </a:custGeom>
          <a:solidFill>
            <a:srgbClr val="FFFFFF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EBE8B11A-2ECC-444E-B20E-B81B93337B38}"/>
              </a:ext>
            </a:extLst>
          </p:cNvPr>
          <p:cNvSpPr/>
          <p:nvPr userDrawn="1"/>
        </p:nvSpPr>
        <p:spPr>
          <a:xfrm>
            <a:off x="8478469" y="3640768"/>
            <a:ext cx="484174" cy="484174"/>
          </a:xfrm>
          <a:custGeom>
            <a:avLst/>
            <a:gdLst>
              <a:gd name="connsiteX0" fmla="*/ 242088 w 484174"/>
              <a:gd name="connsiteY0" fmla="*/ 9494 h 484174"/>
              <a:gd name="connsiteX1" fmla="*/ 9494 w 484174"/>
              <a:gd name="connsiteY1" fmla="*/ 242087 h 484174"/>
              <a:gd name="connsiteX2" fmla="*/ 242088 w 484174"/>
              <a:gd name="connsiteY2" fmla="*/ 474681 h 484174"/>
              <a:gd name="connsiteX3" fmla="*/ 474681 w 484174"/>
              <a:gd name="connsiteY3" fmla="*/ 242087 h 484174"/>
              <a:gd name="connsiteX4" fmla="*/ 242088 w 484174"/>
              <a:gd name="connsiteY4" fmla="*/ 9494 h 484174"/>
              <a:gd name="connsiteX5" fmla="*/ 242088 w 484174"/>
              <a:gd name="connsiteY5" fmla="*/ 0 h 484174"/>
              <a:gd name="connsiteX6" fmla="*/ 0 w 484174"/>
              <a:gd name="connsiteY6" fmla="*/ 242087 h 484174"/>
              <a:gd name="connsiteX7" fmla="*/ 242088 w 484174"/>
              <a:gd name="connsiteY7" fmla="*/ 484175 h 484174"/>
              <a:gd name="connsiteX8" fmla="*/ 484175 w 484174"/>
              <a:gd name="connsiteY8" fmla="*/ 242087 h 484174"/>
              <a:gd name="connsiteX9" fmla="*/ 242088 w 484174"/>
              <a:gd name="connsiteY9" fmla="*/ 0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174" h="484174">
                <a:moveTo>
                  <a:pt x="242088" y="9494"/>
                </a:moveTo>
                <a:cubicBezTo>
                  <a:pt x="113629" y="9494"/>
                  <a:pt x="9494" y="113629"/>
                  <a:pt x="9494" y="242087"/>
                </a:cubicBezTo>
                <a:cubicBezTo>
                  <a:pt x="9494" y="370546"/>
                  <a:pt x="113629" y="474681"/>
                  <a:pt x="242088" y="474681"/>
                </a:cubicBezTo>
                <a:cubicBezTo>
                  <a:pt x="370546" y="474681"/>
                  <a:pt x="474681" y="370546"/>
                  <a:pt x="474681" y="242087"/>
                </a:cubicBezTo>
                <a:cubicBezTo>
                  <a:pt x="474681" y="113629"/>
                  <a:pt x="370546" y="9494"/>
                  <a:pt x="242088" y="9494"/>
                </a:cubicBezTo>
                <a:close/>
                <a:moveTo>
                  <a:pt x="242088" y="0"/>
                </a:moveTo>
                <a:cubicBezTo>
                  <a:pt x="108384" y="0"/>
                  <a:pt x="0" y="108384"/>
                  <a:pt x="0" y="242087"/>
                </a:cubicBezTo>
                <a:cubicBezTo>
                  <a:pt x="0" y="375791"/>
                  <a:pt x="108384" y="484175"/>
                  <a:pt x="242088" y="484175"/>
                </a:cubicBezTo>
                <a:cubicBezTo>
                  <a:pt x="375791" y="484175"/>
                  <a:pt x="484175" y="375791"/>
                  <a:pt x="484175" y="242087"/>
                </a:cubicBezTo>
                <a:cubicBezTo>
                  <a:pt x="484175" y="108384"/>
                  <a:pt x="375791" y="0"/>
                  <a:pt x="242088" y="0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" name="Полилиния: фигура 53">
            <a:extLst>
              <a:ext uri="{FF2B5EF4-FFF2-40B4-BE49-F238E27FC236}">
                <a16:creationId xmlns:a16="http://schemas.microsoft.com/office/drawing/2014/main" id="{F3F069D7-4DB2-4A68-AB04-DB2F047DB915}"/>
              </a:ext>
            </a:extLst>
          </p:cNvPr>
          <p:cNvSpPr/>
          <p:nvPr userDrawn="1"/>
        </p:nvSpPr>
        <p:spPr>
          <a:xfrm>
            <a:off x="6062340" y="2800582"/>
            <a:ext cx="484174" cy="484174"/>
          </a:xfrm>
          <a:custGeom>
            <a:avLst/>
            <a:gdLst>
              <a:gd name="connsiteX0" fmla="*/ 484175 w 484174"/>
              <a:gd name="connsiteY0" fmla="*/ 242087 h 484174"/>
              <a:gd name="connsiteX1" fmla="*/ 242088 w 484174"/>
              <a:gd name="connsiteY1" fmla="*/ 0 h 484174"/>
              <a:gd name="connsiteX2" fmla="*/ 0 w 484174"/>
              <a:gd name="connsiteY2" fmla="*/ 242087 h 484174"/>
              <a:gd name="connsiteX3" fmla="*/ 242088 w 484174"/>
              <a:gd name="connsiteY3" fmla="*/ 484175 h 484174"/>
              <a:gd name="connsiteX4" fmla="*/ 484175 w 484174"/>
              <a:gd name="connsiteY4" fmla="*/ 242087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74" h="484174">
                <a:moveTo>
                  <a:pt x="484175" y="242087"/>
                </a:moveTo>
                <a:cubicBezTo>
                  <a:pt x="484175" y="108386"/>
                  <a:pt x="375791" y="0"/>
                  <a:pt x="242088" y="0"/>
                </a:cubicBezTo>
                <a:cubicBezTo>
                  <a:pt x="108384" y="0"/>
                  <a:pt x="0" y="108386"/>
                  <a:pt x="0" y="242087"/>
                </a:cubicBezTo>
                <a:cubicBezTo>
                  <a:pt x="0" y="375791"/>
                  <a:pt x="108384" y="484175"/>
                  <a:pt x="242088" y="484175"/>
                </a:cubicBezTo>
                <a:cubicBezTo>
                  <a:pt x="375791" y="484175"/>
                  <a:pt x="484175" y="375791"/>
                  <a:pt x="484175" y="242087"/>
                </a:cubicBezTo>
                <a:close/>
              </a:path>
            </a:pathLst>
          </a:custGeom>
          <a:solidFill>
            <a:srgbClr val="FFFFFF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Полилиния: фигура 54">
            <a:extLst>
              <a:ext uri="{FF2B5EF4-FFF2-40B4-BE49-F238E27FC236}">
                <a16:creationId xmlns:a16="http://schemas.microsoft.com/office/drawing/2014/main" id="{E30EE306-5C3E-425F-9B06-0CD26FEC0003}"/>
              </a:ext>
            </a:extLst>
          </p:cNvPr>
          <p:cNvSpPr/>
          <p:nvPr userDrawn="1"/>
        </p:nvSpPr>
        <p:spPr>
          <a:xfrm>
            <a:off x="6062340" y="2800582"/>
            <a:ext cx="484174" cy="484174"/>
          </a:xfrm>
          <a:custGeom>
            <a:avLst/>
            <a:gdLst>
              <a:gd name="connsiteX0" fmla="*/ 242088 w 484174"/>
              <a:gd name="connsiteY0" fmla="*/ 9494 h 484174"/>
              <a:gd name="connsiteX1" fmla="*/ 474681 w 484174"/>
              <a:gd name="connsiteY1" fmla="*/ 242087 h 484174"/>
              <a:gd name="connsiteX2" fmla="*/ 242088 w 484174"/>
              <a:gd name="connsiteY2" fmla="*/ 474681 h 484174"/>
              <a:gd name="connsiteX3" fmla="*/ 9494 w 484174"/>
              <a:gd name="connsiteY3" fmla="*/ 242087 h 484174"/>
              <a:gd name="connsiteX4" fmla="*/ 242088 w 484174"/>
              <a:gd name="connsiteY4" fmla="*/ 9494 h 484174"/>
              <a:gd name="connsiteX5" fmla="*/ 242088 w 484174"/>
              <a:gd name="connsiteY5" fmla="*/ 0 h 484174"/>
              <a:gd name="connsiteX6" fmla="*/ 484175 w 484174"/>
              <a:gd name="connsiteY6" fmla="*/ 242087 h 484174"/>
              <a:gd name="connsiteX7" fmla="*/ 242088 w 484174"/>
              <a:gd name="connsiteY7" fmla="*/ 484175 h 484174"/>
              <a:gd name="connsiteX8" fmla="*/ 0 w 484174"/>
              <a:gd name="connsiteY8" fmla="*/ 242087 h 484174"/>
              <a:gd name="connsiteX9" fmla="*/ 242088 w 484174"/>
              <a:gd name="connsiteY9" fmla="*/ 0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174" h="484174">
                <a:moveTo>
                  <a:pt x="242088" y="9494"/>
                </a:moveTo>
                <a:cubicBezTo>
                  <a:pt x="370546" y="9494"/>
                  <a:pt x="474681" y="113629"/>
                  <a:pt x="474681" y="242087"/>
                </a:cubicBezTo>
                <a:cubicBezTo>
                  <a:pt x="474681" y="370546"/>
                  <a:pt x="370546" y="474681"/>
                  <a:pt x="242088" y="474681"/>
                </a:cubicBezTo>
                <a:cubicBezTo>
                  <a:pt x="113629" y="474681"/>
                  <a:pt x="9494" y="370546"/>
                  <a:pt x="9494" y="242087"/>
                </a:cubicBezTo>
                <a:cubicBezTo>
                  <a:pt x="9494" y="113629"/>
                  <a:pt x="113629" y="9494"/>
                  <a:pt x="242088" y="9494"/>
                </a:cubicBezTo>
                <a:close/>
                <a:moveTo>
                  <a:pt x="242088" y="0"/>
                </a:moveTo>
                <a:cubicBezTo>
                  <a:pt x="375791" y="0"/>
                  <a:pt x="484175" y="108386"/>
                  <a:pt x="484175" y="242087"/>
                </a:cubicBezTo>
                <a:cubicBezTo>
                  <a:pt x="484175" y="375791"/>
                  <a:pt x="375791" y="484175"/>
                  <a:pt x="242088" y="484175"/>
                </a:cubicBezTo>
                <a:cubicBezTo>
                  <a:pt x="108384" y="484175"/>
                  <a:pt x="0" y="375791"/>
                  <a:pt x="0" y="242087"/>
                </a:cubicBezTo>
                <a:cubicBezTo>
                  <a:pt x="0" y="108386"/>
                  <a:pt x="108384" y="0"/>
                  <a:pt x="242088" y="0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4DA228BD-2DC9-40A2-82E6-B8083E272D6D}"/>
              </a:ext>
            </a:extLst>
          </p:cNvPr>
          <p:cNvSpPr/>
          <p:nvPr userDrawn="1"/>
        </p:nvSpPr>
        <p:spPr>
          <a:xfrm>
            <a:off x="7002209" y="2454065"/>
            <a:ext cx="484174" cy="484174"/>
          </a:xfrm>
          <a:custGeom>
            <a:avLst/>
            <a:gdLst>
              <a:gd name="connsiteX0" fmla="*/ 484175 w 484174"/>
              <a:gd name="connsiteY0" fmla="*/ 242087 h 484174"/>
              <a:gd name="connsiteX1" fmla="*/ 242088 w 484174"/>
              <a:gd name="connsiteY1" fmla="*/ 0 h 484174"/>
              <a:gd name="connsiteX2" fmla="*/ 0 w 484174"/>
              <a:gd name="connsiteY2" fmla="*/ 242087 h 484174"/>
              <a:gd name="connsiteX3" fmla="*/ 242088 w 484174"/>
              <a:gd name="connsiteY3" fmla="*/ 484175 h 484174"/>
              <a:gd name="connsiteX4" fmla="*/ 484175 w 484174"/>
              <a:gd name="connsiteY4" fmla="*/ 242087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74" h="484174">
                <a:moveTo>
                  <a:pt x="484175" y="242087"/>
                </a:moveTo>
                <a:cubicBezTo>
                  <a:pt x="484175" y="108386"/>
                  <a:pt x="375791" y="0"/>
                  <a:pt x="242088" y="0"/>
                </a:cubicBezTo>
                <a:cubicBezTo>
                  <a:pt x="108384" y="0"/>
                  <a:pt x="0" y="108386"/>
                  <a:pt x="0" y="242087"/>
                </a:cubicBezTo>
                <a:cubicBezTo>
                  <a:pt x="0" y="375789"/>
                  <a:pt x="108384" y="484175"/>
                  <a:pt x="242088" y="484175"/>
                </a:cubicBezTo>
                <a:cubicBezTo>
                  <a:pt x="375791" y="484175"/>
                  <a:pt x="484175" y="375789"/>
                  <a:pt x="484175" y="242087"/>
                </a:cubicBezTo>
                <a:close/>
              </a:path>
            </a:pathLst>
          </a:custGeom>
          <a:solidFill>
            <a:srgbClr val="FFFFFF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id="{CE3CE91D-53ED-45BC-B6D5-28F4A7F971B9}"/>
              </a:ext>
            </a:extLst>
          </p:cNvPr>
          <p:cNvSpPr/>
          <p:nvPr userDrawn="1"/>
        </p:nvSpPr>
        <p:spPr>
          <a:xfrm>
            <a:off x="7002209" y="2454065"/>
            <a:ext cx="484174" cy="484174"/>
          </a:xfrm>
          <a:custGeom>
            <a:avLst/>
            <a:gdLst>
              <a:gd name="connsiteX0" fmla="*/ 242088 w 484174"/>
              <a:gd name="connsiteY0" fmla="*/ 9494 h 484174"/>
              <a:gd name="connsiteX1" fmla="*/ 474681 w 484174"/>
              <a:gd name="connsiteY1" fmla="*/ 242087 h 484174"/>
              <a:gd name="connsiteX2" fmla="*/ 242088 w 484174"/>
              <a:gd name="connsiteY2" fmla="*/ 474681 h 484174"/>
              <a:gd name="connsiteX3" fmla="*/ 9494 w 484174"/>
              <a:gd name="connsiteY3" fmla="*/ 242087 h 484174"/>
              <a:gd name="connsiteX4" fmla="*/ 242088 w 484174"/>
              <a:gd name="connsiteY4" fmla="*/ 9494 h 484174"/>
              <a:gd name="connsiteX5" fmla="*/ 242088 w 484174"/>
              <a:gd name="connsiteY5" fmla="*/ 0 h 484174"/>
              <a:gd name="connsiteX6" fmla="*/ 484175 w 484174"/>
              <a:gd name="connsiteY6" fmla="*/ 242087 h 484174"/>
              <a:gd name="connsiteX7" fmla="*/ 242088 w 484174"/>
              <a:gd name="connsiteY7" fmla="*/ 484175 h 484174"/>
              <a:gd name="connsiteX8" fmla="*/ 0 w 484174"/>
              <a:gd name="connsiteY8" fmla="*/ 242087 h 484174"/>
              <a:gd name="connsiteX9" fmla="*/ 242088 w 484174"/>
              <a:gd name="connsiteY9" fmla="*/ 0 h 4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174" h="484174">
                <a:moveTo>
                  <a:pt x="242088" y="9494"/>
                </a:moveTo>
                <a:cubicBezTo>
                  <a:pt x="370546" y="9494"/>
                  <a:pt x="474681" y="113629"/>
                  <a:pt x="474681" y="242087"/>
                </a:cubicBezTo>
                <a:cubicBezTo>
                  <a:pt x="474681" y="370546"/>
                  <a:pt x="370546" y="474681"/>
                  <a:pt x="242088" y="474681"/>
                </a:cubicBezTo>
                <a:cubicBezTo>
                  <a:pt x="113629" y="474681"/>
                  <a:pt x="9494" y="370546"/>
                  <a:pt x="9494" y="242087"/>
                </a:cubicBezTo>
                <a:cubicBezTo>
                  <a:pt x="9494" y="113629"/>
                  <a:pt x="113629" y="9494"/>
                  <a:pt x="242088" y="9494"/>
                </a:cubicBezTo>
                <a:close/>
                <a:moveTo>
                  <a:pt x="242088" y="0"/>
                </a:moveTo>
                <a:cubicBezTo>
                  <a:pt x="375791" y="0"/>
                  <a:pt x="484175" y="108386"/>
                  <a:pt x="484175" y="242087"/>
                </a:cubicBezTo>
                <a:cubicBezTo>
                  <a:pt x="484175" y="375789"/>
                  <a:pt x="375791" y="484175"/>
                  <a:pt x="242088" y="484175"/>
                </a:cubicBezTo>
                <a:cubicBezTo>
                  <a:pt x="108384" y="484175"/>
                  <a:pt x="0" y="375789"/>
                  <a:pt x="0" y="242087"/>
                </a:cubicBezTo>
                <a:cubicBezTo>
                  <a:pt x="0" y="108386"/>
                  <a:pt x="108384" y="0"/>
                  <a:pt x="242088" y="0"/>
                </a:cubicBezTo>
                <a:close/>
              </a:path>
            </a:pathLst>
          </a:custGeom>
          <a:solidFill>
            <a:srgbClr val="B5C7CB"/>
          </a:solidFill>
          <a:ln w="47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598E972-E50C-43BD-9913-05B7CDA6075A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112" name="Полилиния: фигура 111">
              <a:extLst>
                <a:ext uri="{FF2B5EF4-FFF2-40B4-BE49-F238E27FC236}">
                  <a16:creationId xmlns:a16="http://schemas.microsoft.com/office/drawing/2014/main" id="{C42207CD-16F9-4980-9A99-E9EC35070CA1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787AE3AD-C5BD-4459-BF4A-D305E95C040F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: фигура 113">
              <a:extLst>
                <a:ext uri="{FF2B5EF4-FFF2-40B4-BE49-F238E27FC236}">
                  <a16:creationId xmlns:a16="http://schemas.microsoft.com/office/drawing/2014/main" id="{96B39156-ADC9-484D-9602-FD94BF4A5BEC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5" name="Номер слайда 6">
            <a:extLst>
              <a:ext uri="{FF2B5EF4-FFF2-40B4-BE49-F238E27FC236}">
                <a16:creationId xmlns:a16="http://schemas.microsoft.com/office/drawing/2014/main" id="{B01A6F6E-ACAD-471F-9C08-928E7D233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6" name="Заголовок 2">
            <a:extLst>
              <a:ext uri="{FF2B5EF4-FFF2-40B4-BE49-F238E27FC236}">
                <a16:creationId xmlns:a16="http://schemas.microsoft.com/office/drawing/2014/main" id="{1837CBE9-9D99-41AD-9530-E0296C485B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1" y="555568"/>
            <a:ext cx="4582773" cy="610327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7" name="Текст 23">
            <a:extLst>
              <a:ext uri="{FF2B5EF4-FFF2-40B4-BE49-F238E27FC236}">
                <a16:creationId xmlns:a16="http://schemas.microsoft.com/office/drawing/2014/main" id="{23D50738-E535-449D-8030-575110FEED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4195" y="2527450"/>
            <a:ext cx="2364141" cy="32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8" name="Текст 23">
            <a:extLst>
              <a:ext uri="{FF2B5EF4-FFF2-40B4-BE49-F238E27FC236}">
                <a16:creationId xmlns:a16="http://schemas.microsoft.com/office/drawing/2014/main" id="{7329E834-5A74-4B06-9233-5B40AE76D4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29766" y="3320692"/>
            <a:ext cx="2331627" cy="246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19" name="Текст 23">
            <a:extLst>
              <a:ext uri="{FF2B5EF4-FFF2-40B4-BE49-F238E27FC236}">
                <a16:creationId xmlns:a16="http://schemas.microsoft.com/office/drawing/2014/main" id="{B0A5C184-82FD-4CB0-A4E5-F03F7354A7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9766" y="3566913"/>
            <a:ext cx="2331627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22" name="Текст 23">
            <a:extLst>
              <a:ext uri="{FF2B5EF4-FFF2-40B4-BE49-F238E27FC236}">
                <a16:creationId xmlns:a16="http://schemas.microsoft.com/office/drawing/2014/main" id="{EA3BF2AF-6CE3-4679-8AAE-0019099ADA5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5579" y="2072180"/>
            <a:ext cx="2331627" cy="246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3" name="Текст 23">
            <a:extLst>
              <a:ext uri="{FF2B5EF4-FFF2-40B4-BE49-F238E27FC236}">
                <a16:creationId xmlns:a16="http://schemas.microsoft.com/office/drawing/2014/main" id="{F3EB280E-2FC5-45A9-AF45-189E467DA3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95579" y="2318401"/>
            <a:ext cx="2331627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24" name="Текст 23">
            <a:extLst>
              <a:ext uri="{FF2B5EF4-FFF2-40B4-BE49-F238E27FC236}">
                <a16:creationId xmlns:a16="http://schemas.microsoft.com/office/drawing/2014/main" id="{7E479370-84A1-44AB-AE32-AEC5B28271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81282" y="1212118"/>
            <a:ext cx="2331627" cy="246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5" name="Текст 23">
            <a:extLst>
              <a:ext uri="{FF2B5EF4-FFF2-40B4-BE49-F238E27FC236}">
                <a16:creationId xmlns:a16="http://schemas.microsoft.com/office/drawing/2014/main" id="{5E4A4D46-AB79-43B8-A98C-6621626A6B0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81282" y="1458339"/>
            <a:ext cx="2331627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26" name="Текст 23">
            <a:extLst>
              <a:ext uri="{FF2B5EF4-FFF2-40B4-BE49-F238E27FC236}">
                <a16:creationId xmlns:a16="http://schemas.microsoft.com/office/drawing/2014/main" id="{E76698D8-3CEC-49EA-A7C7-D6F7111C5F2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8469" y="1895094"/>
            <a:ext cx="2331627" cy="246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7" name="Текст 23">
            <a:extLst>
              <a:ext uri="{FF2B5EF4-FFF2-40B4-BE49-F238E27FC236}">
                <a16:creationId xmlns:a16="http://schemas.microsoft.com/office/drawing/2014/main" id="{01CBDAA6-EF64-4746-929D-8BB9A8EBCC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78469" y="2141315"/>
            <a:ext cx="2331627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29" name="Текст 23">
            <a:extLst>
              <a:ext uri="{FF2B5EF4-FFF2-40B4-BE49-F238E27FC236}">
                <a16:creationId xmlns:a16="http://schemas.microsoft.com/office/drawing/2014/main" id="{B3CF54EA-BE39-4859-B666-A1DEBC0332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72204" y="3324380"/>
            <a:ext cx="2331627" cy="246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30" name="Текст 23">
            <a:extLst>
              <a:ext uri="{FF2B5EF4-FFF2-40B4-BE49-F238E27FC236}">
                <a16:creationId xmlns:a16="http://schemas.microsoft.com/office/drawing/2014/main" id="{A1A6AFA0-C80A-415B-9D94-93D642A5DEC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72204" y="3570601"/>
            <a:ext cx="2331627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31" name="Текст 23">
            <a:extLst>
              <a:ext uri="{FF2B5EF4-FFF2-40B4-BE49-F238E27FC236}">
                <a16:creationId xmlns:a16="http://schemas.microsoft.com/office/drawing/2014/main" id="{402F0BA2-49CD-49CF-B555-4CB6FF67F30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72204" y="4500247"/>
            <a:ext cx="2331627" cy="246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32" name="Текст 23">
            <a:extLst>
              <a:ext uri="{FF2B5EF4-FFF2-40B4-BE49-F238E27FC236}">
                <a16:creationId xmlns:a16="http://schemas.microsoft.com/office/drawing/2014/main" id="{58E100D5-9BDA-4B0E-A0ED-27328703A02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2204" y="4746468"/>
            <a:ext cx="2331627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33" name="Текст 23">
            <a:extLst>
              <a:ext uri="{FF2B5EF4-FFF2-40B4-BE49-F238E27FC236}">
                <a16:creationId xmlns:a16="http://schemas.microsoft.com/office/drawing/2014/main" id="{C48D9605-0B40-4C4F-AA64-F65B3301232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38283" y="5558988"/>
            <a:ext cx="2331627" cy="246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34" name="Текст 23">
            <a:extLst>
              <a:ext uri="{FF2B5EF4-FFF2-40B4-BE49-F238E27FC236}">
                <a16:creationId xmlns:a16="http://schemas.microsoft.com/office/drawing/2014/main" id="{87FAD6B6-0715-495B-B6DA-18A684021D0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38283" y="5805209"/>
            <a:ext cx="2331627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35" name="Текст 23">
            <a:extLst>
              <a:ext uri="{FF2B5EF4-FFF2-40B4-BE49-F238E27FC236}">
                <a16:creationId xmlns:a16="http://schemas.microsoft.com/office/drawing/2014/main" id="{D461B3D6-327E-4B51-92A3-5E3323F5A96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6218" y="5558988"/>
            <a:ext cx="2331627" cy="246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36" name="Текст 23">
            <a:extLst>
              <a:ext uri="{FF2B5EF4-FFF2-40B4-BE49-F238E27FC236}">
                <a16:creationId xmlns:a16="http://schemas.microsoft.com/office/drawing/2014/main" id="{41A74008-3981-4445-BD45-06F292BDDA3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6218" y="5805209"/>
            <a:ext cx="2331627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37" name="Текст 23">
            <a:extLst>
              <a:ext uri="{FF2B5EF4-FFF2-40B4-BE49-F238E27FC236}">
                <a16:creationId xmlns:a16="http://schemas.microsoft.com/office/drawing/2014/main" id="{89CCF891-77B7-45B1-B8CE-7F1D9B117D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126636" y="4513115"/>
            <a:ext cx="2331627" cy="246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38" name="Текст 23">
            <a:extLst>
              <a:ext uri="{FF2B5EF4-FFF2-40B4-BE49-F238E27FC236}">
                <a16:creationId xmlns:a16="http://schemas.microsoft.com/office/drawing/2014/main" id="{159CAEED-D471-4BC2-ACD3-0B1B5988E9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126636" y="4759336"/>
            <a:ext cx="2331627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51" name="Параллелограмм 50">
            <a:extLst>
              <a:ext uri="{FF2B5EF4-FFF2-40B4-BE49-F238E27FC236}">
                <a16:creationId xmlns:a16="http://schemas.microsoft.com/office/drawing/2014/main" id="{9B495FA5-204E-ED43-BD84-3C7CF8CD871F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1A3D8B-3EF7-F443-BBDA-6203FC8A349D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9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истическая платфор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олилиния: фигура 35">
            <a:extLst>
              <a:ext uri="{FF2B5EF4-FFF2-40B4-BE49-F238E27FC236}">
                <a16:creationId xmlns:a16="http://schemas.microsoft.com/office/drawing/2014/main" id="{418DDD85-6EF5-4F09-86F4-F6C1BED4ABB2}"/>
              </a:ext>
            </a:extLst>
          </p:cNvPr>
          <p:cNvSpPr/>
          <p:nvPr userDrawn="1"/>
        </p:nvSpPr>
        <p:spPr>
          <a:xfrm rot="2700000" flipH="1">
            <a:off x="5374563" y="4057545"/>
            <a:ext cx="1438430" cy="1438428"/>
          </a:xfrm>
          <a:custGeom>
            <a:avLst/>
            <a:gdLst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  <a:gd name="connsiteX5" fmla="*/ 1438429 w 1438430"/>
              <a:gd name="connsiteY5" fmla="*/ 0 h 1438428"/>
              <a:gd name="connsiteX6" fmla="*/ 0 w 1438430"/>
              <a:gd name="connsiteY6" fmla="*/ 0 h 143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8430" h="1438428">
                <a:moveTo>
                  <a:pt x="0" y="0"/>
                </a:moveTo>
                <a:lnTo>
                  <a:pt x="3966" y="83052"/>
                </a:lnTo>
                <a:cubicBezTo>
                  <a:pt x="36050" y="418215"/>
                  <a:pt x="180428" y="744657"/>
                  <a:pt x="437099" y="1001329"/>
                </a:cubicBezTo>
                <a:cubicBezTo>
                  <a:pt x="693771" y="1258000"/>
                  <a:pt x="1020213" y="1402378"/>
                  <a:pt x="1355376" y="1434462"/>
                </a:cubicBezTo>
                <a:lnTo>
                  <a:pt x="1438430" y="1438428"/>
                </a:lnTo>
                <a:lnTo>
                  <a:pt x="143842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71CD53B8-FEE9-45F0-895D-4D2F0ACD22C2}"/>
              </a:ext>
            </a:extLst>
          </p:cNvPr>
          <p:cNvSpPr/>
          <p:nvPr userDrawn="1"/>
        </p:nvSpPr>
        <p:spPr>
          <a:xfrm rot="18900000" flipH="1">
            <a:off x="5374565" y="1835075"/>
            <a:ext cx="1438430" cy="1438429"/>
          </a:xfrm>
          <a:custGeom>
            <a:avLst/>
            <a:gdLst>
              <a:gd name="connsiteX0" fmla="*/ 437099 w 1438430"/>
              <a:gd name="connsiteY0" fmla="*/ 437099 h 1438429"/>
              <a:gd name="connsiteX1" fmla="*/ 3966 w 1438430"/>
              <a:gd name="connsiteY1" fmla="*/ 1355375 h 1438429"/>
              <a:gd name="connsiteX2" fmla="*/ 0 w 1438430"/>
              <a:gd name="connsiteY2" fmla="*/ 1438429 h 1438429"/>
              <a:gd name="connsiteX3" fmla="*/ 1438430 w 1438430"/>
              <a:gd name="connsiteY3" fmla="*/ 1438429 h 1438429"/>
              <a:gd name="connsiteX4" fmla="*/ 1438429 w 1438430"/>
              <a:gd name="connsiteY4" fmla="*/ 0 h 1438429"/>
              <a:gd name="connsiteX5" fmla="*/ 1355376 w 1438430"/>
              <a:gd name="connsiteY5" fmla="*/ 3965 h 1438429"/>
              <a:gd name="connsiteX6" fmla="*/ 437099 w 1438430"/>
              <a:gd name="connsiteY6" fmla="*/ 437099 h 143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8430" h="1438429">
                <a:moveTo>
                  <a:pt x="437099" y="437099"/>
                </a:moveTo>
                <a:cubicBezTo>
                  <a:pt x="180428" y="693770"/>
                  <a:pt x="36050" y="1020212"/>
                  <a:pt x="3966" y="1355375"/>
                </a:cubicBezTo>
                <a:lnTo>
                  <a:pt x="0" y="1438429"/>
                </a:lnTo>
                <a:lnTo>
                  <a:pt x="1438430" y="1438429"/>
                </a:lnTo>
                <a:lnTo>
                  <a:pt x="1438429" y="0"/>
                </a:lnTo>
                <a:lnTo>
                  <a:pt x="1355376" y="3965"/>
                </a:lnTo>
                <a:cubicBezTo>
                  <a:pt x="1020213" y="36049"/>
                  <a:pt x="693771" y="180427"/>
                  <a:pt x="437099" y="437099"/>
                </a:cubicBezTo>
                <a:close/>
              </a:path>
            </a:pathLst>
          </a:custGeom>
          <a:solidFill>
            <a:srgbClr val="F1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7AEA31E1-CD4C-4208-A6F3-0622D77375A2}"/>
              </a:ext>
            </a:extLst>
          </p:cNvPr>
          <p:cNvSpPr/>
          <p:nvPr userDrawn="1"/>
        </p:nvSpPr>
        <p:spPr>
          <a:xfrm rot="18900000" flipH="1">
            <a:off x="4271255" y="2938385"/>
            <a:ext cx="1438429" cy="1438430"/>
          </a:xfrm>
          <a:custGeom>
            <a:avLst/>
            <a:gdLst>
              <a:gd name="connsiteX0" fmla="*/ 0 w 1438429"/>
              <a:gd name="connsiteY0" fmla="*/ 0 h 1438430"/>
              <a:gd name="connsiteX1" fmla="*/ 0 w 1438429"/>
              <a:gd name="connsiteY1" fmla="*/ 1438430 h 1438430"/>
              <a:gd name="connsiteX2" fmla="*/ 1438429 w 1438429"/>
              <a:gd name="connsiteY2" fmla="*/ 1438430 h 1438430"/>
              <a:gd name="connsiteX3" fmla="*/ 1434463 w 1438429"/>
              <a:gd name="connsiteY3" fmla="*/ 1355375 h 1438430"/>
              <a:gd name="connsiteX4" fmla="*/ 1001330 w 1438429"/>
              <a:gd name="connsiteY4" fmla="*/ 437099 h 1438430"/>
              <a:gd name="connsiteX5" fmla="*/ 83054 w 1438429"/>
              <a:gd name="connsiteY5" fmla="*/ 3965 h 1438430"/>
              <a:gd name="connsiteX6" fmla="*/ 0 w 1438429"/>
              <a:gd name="connsiteY6" fmla="*/ 0 h 143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8429" h="1438430">
                <a:moveTo>
                  <a:pt x="0" y="0"/>
                </a:moveTo>
                <a:lnTo>
                  <a:pt x="0" y="1438430"/>
                </a:lnTo>
                <a:lnTo>
                  <a:pt x="1438429" y="1438430"/>
                </a:lnTo>
                <a:lnTo>
                  <a:pt x="1434463" y="1355375"/>
                </a:lnTo>
                <a:cubicBezTo>
                  <a:pt x="1402380" y="1020212"/>
                  <a:pt x="1258002" y="693770"/>
                  <a:pt x="1001330" y="437099"/>
                </a:cubicBezTo>
                <a:cubicBezTo>
                  <a:pt x="744659" y="180427"/>
                  <a:pt x="418216" y="36049"/>
                  <a:pt x="83054" y="3965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AE750494-EFBC-41C6-89C6-9B8189DF6A41}"/>
              </a:ext>
            </a:extLst>
          </p:cNvPr>
          <p:cNvSpPr/>
          <p:nvPr userDrawn="1"/>
        </p:nvSpPr>
        <p:spPr>
          <a:xfrm rot="18900000" flipH="1">
            <a:off x="6477876" y="2938387"/>
            <a:ext cx="1438430" cy="1438428"/>
          </a:xfrm>
          <a:custGeom>
            <a:avLst/>
            <a:gdLst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  <a:gd name="connsiteX5" fmla="*/ 1438429 w 1438430"/>
              <a:gd name="connsiteY5" fmla="*/ 0 h 1438428"/>
              <a:gd name="connsiteX6" fmla="*/ 0 w 1438430"/>
              <a:gd name="connsiteY6" fmla="*/ 0 h 143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8430" h="1438428">
                <a:moveTo>
                  <a:pt x="0" y="0"/>
                </a:moveTo>
                <a:lnTo>
                  <a:pt x="3966" y="83052"/>
                </a:lnTo>
                <a:cubicBezTo>
                  <a:pt x="36050" y="418215"/>
                  <a:pt x="180428" y="744657"/>
                  <a:pt x="437099" y="1001329"/>
                </a:cubicBezTo>
                <a:cubicBezTo>
                  <a:pt x="693771" y="1258000"/>
                  <a:pt x="1020213" y="1402378"/>
                  <a:pt x="1355376" y="1434462"/>
                </a:cubicBezTo>
                <a:lnTo>
                  <a:pt x="1438430" y="1438428"/>
                </a:lnTo>
                <a:lnTo>
                  <a:pt x="143842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CEC3635E-F96B-4671-80B5-E7CE02AB3FC8}"/>
              </a:ext>
            </a:extLst>
          </p:cNvPr>
          <p:cNvCxnSpPr>
            <a:cxnSpLocks/>
          </p:cNvCxnSpPr>
          <p:nvPr userDrawn="1"/>
        </p:nvCxnSpPr>
        <p:spPr>
          <a:xfrm>
            <a:off x="514053" y="2011784"/>
            <a:ext cx="3334424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F62AA14-046F-4ECE-B1DA-A6706BD8BB43}"/>
              </a:ext>
            </a:extLst>
          </p:cNvPr>
          <p:cNvCxnSpPr>
            <a:cxnSpLocks/>
          </p:cNvCxnSpPr>
          <p:nvPr userDrawn="1"/>
        </p:nvCxnSpPr>
        <p:spPr>
          <a:xfrm>
            <a:off x="8289115" y="2856706"/>
            <a:ext cx="1724921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025A631B-4419-4D4E-99F2-ACF09D1199AE}"/>
              </a:ext>
            </a:extLst>
          </p:cNvPr>
          <p:cNvCxnSpPr>
            <a:cxnSpLocks/>
          </p:cNvCxnSpPr>
          <p:nvPr userDrawn="1"/>
        </p:nvCxnSpPr>
        <p:spPr>
          <a:xfrm>
            <a:off x="2269291" y="2855711"/>
            <a:ext cx="1724921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E7B32199-9092-404A-8702-8AB3D463E15E}"/>
              </a:ext>
            </a:extLst>
          </p:cNvPr>
          <p:cNvCxnSpPr>
            <a:cxnSpLocks/>
          </p:cNvCxnSpPr>
          <p:nvPr userDrawn="1"/>
        </p:nvCxnSpPr>
        <p:spPr>
          <a:xfrm>
            <a:off x="5331554" y="715414"/>
            <a:ext cx="1724921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E832CA37-F591-4906-B882-73537A4E3709}"/>
              </a:ext>
            </a:extLst>
          </p:cNvPr>
          <p:cNvCxnSpPr>
            <a:cxnSpLocks/>
          </p:cNvCxnSpPr>
          <p:nvPr userDrawn="1"/>
        </p:nvCxnSpPr>
        <p:spPr>
          <a:xfrm>
            <a:off x="5333879" y="5594237"/>
            <a:ext cx="1724921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олилиния: фигура 72">
            <a:extLst>
              <a:ext uri="{FF2B5EF4-FFF2-40B4-BE49-F238E27FC236}">
                <a16:creationId xmlns:a16="http://schemas.microsoft.com/office/drawing/2014/main" id="{F45715F6-F0D0-4489-AD02-0790AD1C5397}"/>
              </a:ext>
            </a:extLst>
          </p:cNvPr>
          <p:cNvSpPr/>
          <p:nvPr userDrawn="1"/>
        </p:nvSpPr>
        <p:spPr>
          <a:xfrm rot="18900000" flipH="1">
            <a:off x="6550439" y="2883950"/>
            <a:ext cx="1547304" cy="1547302"/>
          </a:xfrm>
          <a:custGeom>
            <a:avLst/>
            <a:gdLst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  <a:gd name="connsiteX5" fmla="*/ 1438429 w 1438430"/>
              <a:gd name="connsiteY5" fmla="*/ 0 h 1438428"/>
              <a:gd name="connsiteX6" fmla="*/ 0 w 1438430"/>
              <a:gd name="connsiteY6" fmla="*/ 0 h 1438428"/>
              <a:gd name="connsiteX0" fmla="*/ 1438429 w 1519894"/>
              <a:gd name="connsiteY0" fmla="*/ 0 h 1438428"/>
              <a:gd name="connsiteX1" fmla="*/ 0 w 1519894"/>
              <a:gd name="connsiteY1" fmla="*/ 0 h 1438428"/>
              <a:gd name="connsiteX2" fmla="*/ 3966 w 1519894"/>
              <a:gd name="connsiteY2" fmla="*/ 83052 h 1438428"/>
              <a:gd name="connsiteX3" fmla="*/ 437099 w 1519894"/>
              <a:gd name="connsiteY3" fmla="*/ 1001329 h 1438428"/>
              <a:gd name="connsiteX4" fmla="*/ 1355376 w 1519894"/>
              <a:gd name="connsiteY4" fmla="*/ 1434462 h 1438428"/>
              <a:gd name="connsiteX5" fmla="*/ 1438430 w 1519894"/>
              <a:gd name="connsiteY5" fmla="*/ 1438428 h 1438428"/>
              <a:gd name="connsiteX6" fmla="*/ 1519894 w 1519894"/>
              <a:gd name="connsiteY6" fmla="*/ 81465 h 1438428"/>
              <a:gd name="connsiteX0" fmla="*/ 0 w 1519894"/>
              <a:gd name="connsiteY0" fmla="*/ 0 h 1438428"/>
              <a:gd name="connsiteX1" fmla="*/ 3966 w 1519894"/>
              <a:gd name="connsiteY1" fmla="*/ 83052 h 1438428"/>
              <a:gd name="connsiteX2" fmla="*/ 437099 w 1519894"/>
              <a:gd name="connsiteY2" fmla="*/ 1001329 h 1438428"/>
              <a:gd name="connsiteX3" fmla="*/ 1355376 w 1519894"/>
              <a:gd name="connsiteY3" fmla="*/ 1434462 h 1438428"/>
              <a:gd name="connsiteX4" fmla="*/ 1438430 w 1519894"/>
              <a:gd name="connsiteY4" fmla="*/ 1438428 h 1438428"/>
              <a:gd name="connsiteX5" fmla="*/ 1519894 w 1519894"/>
              <a:gd name="connsiteY5" fmla="*/ 81465 h 1438428"/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430" h="1438428">
                <a:moveTo>
                  <a:pt x="0" y="0"/>
                </a:moveTo>
                <a:lnTo>
                  <a:pt x="3966" y="83052"/>
                </a:lnTo>
                <a:cubicBezTo>
                  <a:pt x="36050" y="418215"/>
                  <a:pt x="180428" y="744657"/>
                  <a:pt x="437099" y="1001329"/>
                </a:cubicBezTo>
                <a:cubicBezTo>
                  <a:pt x="693771" y="1258000"/>
                  <a:pt x="1020213" y="1402378"/>
                  <a:pt x="1355376" y="1434462"/>
                </a:cubicBezTo>
                <a:lnTo>
                  <a:pt x="1438430" y="1438428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: фигура 73">
            <a:extLst>
              <a:ext uri="{FF2B5EF4-FFF2-40B4-BE49-F238E27FC236}">
                <a16:creationId xmlns:a16="http://schemas.microsoft.com/office/drawing/2014/main" id="{270360EF-53D1-431C-AFAB-110CB30C8758}"/>
              </a:ext>
            </a:extLst>
          </p:cNvPr>
          <p:cNvSpPr/>
          <p:nvPr userDrawn="1"/>
        </p:nvSpPr>
        <p:spPr>
          <a:xfrm rot="2700000">
            <a:off x="4101793" y="2894709"/>
            <a:ext cx="1547304" cy="1547302"/>
          </a:xfrm>
          <a:custGeom>
            <a:avLst/>
            <a:gdLst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  <a:gd name="connsiteX5" fmla="*/ 1438429 w 1438430"/>
              <a:gd name="connsiteY5" fmla="*/ 0 h 1438428"/>
              <a:gd name="connsiteX6" fmla="*/ 0 w 1438430"/>
              <a:gd name="connsiteY6" fmla="*/ 0 h 1438428"/>
              <a:gd name="connsiteX0" fmla="*/ 1438429 w 1519894"/>
              <a:gd name="connsiteY0" fmla="*/ 0 h 1438428"/>
              <a:gd name="connsiteX1" fmla="*/ 0 w 1519894"/>
              <a:gd name="connsiteY1" fmla="*/ 0 h 1438428"/>
              <a:gd name="connsiteX2" fmla="*/ 3966 w 1519894"/>
              <a:gd name="connsiteY2" fmla="*/ 83052 h 1438428"/>
              <a:gd name="connsiteX3" fmla="*/ 437099 w 1519894"/>
              <a:gd name="connsiteY3" fmla="*/ 1001329 h 1438428"/>
              <a:gd name="connsiteX4" fmla="*/ 1355376 w 1519894"/>
              <a:gd name="connsiteY4" fmla="*/ 1434462 h 1438428"/>
              <a:gd name="connsiteX5" fmla="*/ 1438430 w 1519894"/>
              <a:gd name="connsiteY5" fmla="*/ 1438428 h 1438428"/>
              <a:gd name="connsiteX6" fmla="*/ 1519894 w 1519894"/>
              <a:gd name="connsiteY6" fmla="*/ 81465 h 1438428"/>
              <a:gd name="connsiteX0" fmla="*/ 0 w 1519894"/>
              <a:gd name="connsiteY0" fmla="*/ 0 h 1438428"/>
              <a:gd name="connsiteX1" fmla="*/ 3966 w 1519894"/>
              <a:gd name="connsiteY1" fmla="*/ 83052 h 1438428"/>
              <a:gd name="connsiteX2" fmla="*/ 437099 w 1519894"/>
              <a:gd name="connsiteY2" fmla="*/ 1001329 h 1438428"/>
              <a:gd name="connsiteX3" fmla="*/ 1355376 w 1519894"/>
              <a:gd name="connsiteY3" fmla="*/ 1434462 h 1438428"/>
              <a:gd name="connsiteX4" fmla="*/ 1438430 w 1519894"/>
              <a:gd name="connsiteY4" fmla="*/ 1438428 h 1438428"/>
              <a:gd name="connsiteX5" fmla="*/ 1519894 w 1519894"/>
              <a:gd name="connsiteY5" fmla="*/ 81465 h 1438428"/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430" h="1438428">
                <a:moveTo>
                  <a:pt x="0" y="0"/>
                </a:moveTo>
                <a:lnTo>
                  <a:pt x="3966" y="83052"/>
                </a:lnTo>
                <a:cubicBezTo>
                  <a:pt x="36050" y="418215"/>
                  <a:pt x="180428" y="744657"/>
                  <a:pt x="437099" y="1001329"/>
                </a:cubicBezTo>
                <a:cubicBezTo>
                  <a:pt x="693771" y="1258000"/>
                  <a:pt x="1020213" y="1402378"/>
                  <a:pt x="1355376" y="1434462"/>
                </a:cubicBezTo>
                <a:lnTo>
                  <a:pt x="1438430" y="1438428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: фигура 74">
            <a:extLst>
              <a:ext uri="{FF2B5EF4-FFF2-40B4-BE49-F238E27FC236}">
                <a16:creationId xmlns:a16="http://schemas.microsoft.com/office/drawing/2014/main" id="{999A02B1-0639-4C20-94CF-FE30C05C4496}"/>
              </a:ext>
            </a:extLst>
          </p:cNvPr>
          <p:cNvSpPr/>
          <p:nvPr userDrawn="1"/>
        </p:nvSpPr>
        <p:spPr>
          <a:xfrm rot="8100000">
            <a:off x="5320303" y="1668778"/>
            <a:ext cx="1547304" cy="1547302"/>
          </a:xfrm>
          <a:custGeom>
            <a:avLst/>
            <a:gdLst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  <a:gd name="connsiteX5" fmla="*/ 1438429 w 1438430"/>
              <a:gd name="connsiteY5" fmla="*/ 0 h 1438428"/>
              <a:gd name="connsiteX6" fmla="*/ 0 w 1438430"/>
              <a:gd name="connsiteY6" fmla="*/ 0 h 1438428"/>
              <a:gd name="connsiteX0" fmla="*/ 1438429 w 1519894"/>
              <a:gd name="connsiteY0" fmla="*/ 0 h 1438428"/>
              <a:gd name="connsiteX1" fmla="*/ 0 w 1519894"/>
              <a:gd name="connsiteY1" fmla="*/ 0 h 1438428"/>
              <a:gd name="connsiteX2" fmla="*/ 3966 w 1519894"/>
              <a:gd name="connsiteY2" fmla="*/ 83052 h 1438428"/>
              <a:gd name="connsiteX3" fmla="*/ 437099 w 1519894"/>
              <a:gd name="connsiteY3" fmla="*/ 1001329 h 1438428"/>
              <a:gd name="connsiteX4" fmla="*/ 1355376 w 1519894"/>
              <a:gd name="connsiteY4" fmla="*/ 1434462 h 1438428"/>
              <a:gd name="connsiteX5" fmla="*/ 1438430 w 1519894"/>
              <a:gd name="connsiteY5" fmla="*/ 1438428 h 1438428"/>
              <a:gd name="connsiteX6" fmla="*/ 1519894 w 1519894"/>
              <a:gd name="connsiteY6" fmla="*/ 81465 h 1438428"/>
              <a:gd name="connsiteX0" fmla="*/ 0 w 1519894"/>
              <a:gd name="connsiteY0" fmla="*/ 0 h 1438428"/>
              <a:gd name="connsiteX1" fmla="*/ 3966 w 1519894"/>
              <a:gd name="connsiteY1" fmla="*/ 83052 h 1438428"/>
              <a:gd name="connsiteX2" fmla="*/ 437099 w 1519894"/>
              <a:gd name="connsiteY2" fmla="*/ 1001329 h 1438428"/>
              <a:gd name="connsiteX3" fmla="*/ 1355376 w 1519894"/>
              <a:gd name="connsiteY3" fmla="*/ 1434462 h 1438428"/>
              <a:gd name="connsiteX4" fmla="*/ 1438430 w 1519894"/>
              <a:gd name="connsiteY4" fmla="*/ 1438428 h 1438428"/>
              <a:gd name="connsiteX5" fmla="*/ 1519894 w 1519894"/>
              <a:gd name="connsiteY5" fmla="*/ 81465 h 1438428"/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430" h="1438428">
                <a:moveTo>
                  <a:pt x="0" y="0"/>
                </a:moveTo>
                <a:lnTo>
                  <a:pt x="3966" y="83052"/>
                </a:lnTo>
                <a:cubicBezTo>
                  <a:pt x="36050" y="418215"/>
                  <a:pt x="180428" y="744657"/>
                  <a:pt x="437099" y="1001329"/>
                </a:cubicBezTo>
                <a:cubicBezTo>
                  <a:pt x="693771" y="1258000"/>
                  <a:pt x="1020213" y="1402378"/>
                  <a:pt x="1355376" y="1434462"/>
                </a:cubicBezTo>
                <a:lnTo>
                  <a:pt x="1438430" y="1438428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11131B7-52E5-42C5-A591-EA829D346D9A}"/>
              </a:ext>
            </a:extLst>
          </p:cNvPr>
          <p:cNvSpPr txBox="1"/>
          <p:nvPr userDrawn="1"/>
        </p:nvSpPr>
        <p:spPr>
          <a:xfrm>
            <a:off x="5379720" y="3447363"/>
            <a:ext cx="1432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</a:rPr>
              <a:t>Технологическая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</a:rPr>
              <a:t>платформа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</a:rPr>
              <a:t>доставки</a:t>
            </a: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D93DF072-68E8-47AD-9BD6-B457E8A5F936}"/>
              </a:ext>
            </a:extLst>
          </p:cNvPr>
          <p:cNvSpPr/>
          <p:nvPr userDrawn="1"/>
        </p:nvSpPr>
        <p:spPr>
          <a:xfrm>
            <a:off x="5476868" y="3008340"/>
            <a:ext cx="1238264" cy="1238264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: фигура 58">
            <a:extLst>
              <a:ext uri="{FF2B5EF4-FFF2-40B4-BE49-F238E27FC236}">
                <a16:creationId xmlns:a16="http://schemas.microsoft.com/office/drawing/2014/main" id="{45B7CE6F-566C-4DC7-83A8-75EBE72F7CA9}"/>
              </a:ext>
            </a:extLst>
          </p:cNvPr>
          <p:cNvSpPr/>
          <p:nvPr userDrawn="1"/>
        </p:nvSpPr>
        <p:spPr>
          <a:xfrm rot="2700000" flipH="1">
            <a:off x="5320125" y="4116951"/>
            <a:ext cx="1547304" cy="1547302"/>
          </a:xfrm>
          <a:custGeom>
            <a:avLst/>
            <a:gdLst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  <a:gd name="connsiteX5" fmla="*/ 1438429 w 1438430"/>
              <a:gd name="connsiteY5" fmla="*/ 0 h 1438428"/>
              <a:gd name="connsiteX6" fmla="*/ 0 w 1438430"/>
              <a:gd name="connsiteY6" fmla="*/ 0 h 1438428"/>
              <a:gd name="connsiteX0" fmla="*/ 1438429 w 1519894"/>
              <a:gd name="connsiteY0" fmla="*/ 0 h 1438428"/>
              <a:gd name="connsiteX1" fmla="*/ 0 w 1519894"/>
              <a:gd name="connsiteY1" fmla="*/ 0 h 1438428"/>
              <a:gd name="connsiteX2" fmla="*/ 3966 w 1519894"/>
              <a:gd name="connsiteY2" fmla="*/ 83052 h 1438428"/>
              <a:gd name="connsiteX3" fmla="*/ 437099 w 1519894"/>
              <a:gd name="connsiteY3" fmla="*/ 1001329 h 1438428"/>
              <a:gd name="connsiteX4" fmla="*/ 1355376 w 1519894"/>
              <a:gd name="connsiteY4" fmla="*/ 1434462 h 1438428"/>
              <a:gd name="connsiteX5" fmla="*/ 1438430 w 1519894"/>
              <a:gd name="connsiteY5" fmla="*/ 1438428 h 1438428"/>
              <a:gd name="connsiteX6" fmla="*/ 1519894 w 1519894"/>
              <a:gd name="connsiteY6" fmla="*/ 81465 h 1438428"/>
              <a:gd name="connsiteX0" fmla="*/ 0 w 1519894"/>
              <a:gd name="connsiteY0" fmla="*/ 0 h 1438428"/>
              <a:gd name="connsiteX1" fmla="*/ 3966 w 1519894"/>
              <a:gd name="connsiteY1" fmla="*/ 83052 h 1438428"/>
              <a:gd name="connsiteX2" fmla="*/ 437099 w 1519894"/>
              <a:gd name="connsiteY2" fmla="*/ 1001329 h 1438428"/>
              <a:gd name="connsiteX3" fmla="*/ 1355376 w 1519894"/>
              <a:gd name="connsiteY3" fmla="*/ 1434462 h 1438428"/>
              <a:gd name="connsiteX4" fmla="*/ 1438430 w 1519894"/>
              <a:gd name="connsiteY4" fmla="*/ 1438428 h 1438428"/>
              <a:gd name="connsiteX5" fmla="*/ 1519894 w 1519894"/>
              <a:gd name="connsiteY5" fmla="*/ 81465 h 1438428"/>
              <a:gd name="connsiteX0" fmla="*/ 0 w 1438430"/>
              <a:gd name="connsiteY0" fmla="*/ 0 h 1438428"/>
              <a:gd name="connsiteX1" fmla="*/ 3966 w 1438430"/>
              <a:gd name="connsiteY1" fmla="*/ 83052 h 1438428"/>
              <a:gd name="connsiteX2" fmla="*/ 437099 w 1438430"/>
              <a:gd name="connsiteY2" fmla="*/ 1001329 h 1438428"/>
              <a:gd name="connsiteX3" fmla="*/ 1355376 w 1438430"/>
              <a:gd name="connsiteY3" fmla="*/ 1434462 h 1438428"/>
              <a:gd name="connsiteX4" fmla="*/ 1438430 w 1438430"/>
              <a:gd name="connsiteY4" fmla="*/ 1438428 h 143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430" h="1438428">
                <a:moveTo>
                  <a:pt x="0" y="0"/>
                </a:moveTo>
                <a:lnTo>
                  <a:pt x="3966" y="83052"/>
                </a:lnTo>
                <a:cubicBezTo>
                  <a:pt x="36050" y="418215"/>
                  <a:pt x="180428" y="744657"/>
                  <a:pt x="437099" y="1001329"/>
                </a:cubicBezTo>
                <a:cubicBezTo>
                  <a:pt x="693771" y="1258000"/>
                  <a:pt x="1020213" y="1402378"/>
                  <a:pt x="1355376" y="1434462"/>
                </a:cubicBezTo>
                <a:lnTo>
                  <a:pt x="1438430" y="1438428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04951E6-8F1A-4DB0-B014-6D9335FAE911}"/>
              </a:ext>
            </a:extLst>
          </p:cNvPr>
          <p:cNvSpPr txBox="1"/>
          <p:nvPr userDrawn="1"/>
        </p:nvSpPr>
        <p:spPr>
          <a:xfrm>
            <a:off x="5363674" y="3417175"/>
            <a:ext cx="1432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</a:rPr>
              <a:t>Технологическая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</a:rPr>
              <a:t>платформа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</a:rPr>
              <a:t>доставки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DDCC15A5-5FC3-4DCF-9CF5-B1DED8EAD625}"/>
              </a:ext>
            </a:extLst>
          </p:cNvPr>
          <p:cNvSpPr/>
          <p:nvPr userDrawn="1"/>
        </p:nvSpPr>
        <p:spPr>
          <a:xfrm>
            <a:off x="5371697" y="2881004"/>
            <a:ext cx="1432560" cy="14325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  <a:latin typeface="Proxima Nova" panose="02000506030000020004" pitchFamily="50" charset="0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6C774642-BC6E-4CD1-8DA7-C9E4241841E7}"/>
              </a:ext>
            </a:extLst>
          </p:cNvPr>
          <p:cNvSpPr/>
          <p:nvPr userDrawn="1"/>
        </p:nvSpPr>
        <p:spPr>
          <a:xfrm>
            <a:off x="5460822" y="2978152"/>
            <a:ext cx="1238264" cy="1238264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E2D97EC-2C24-49BB-AAC1-73656AADE4F4}"/>
              </a:ext>
            </a:extLst>
          </p:cNvPr>
          <p:cNvSpPr txBox="1"/>
          <p:nvPr userDrawn="1"/>
        </p:nvSpPr>
        <p:spPr>
          <a:xfrm>
            <a:off x="5371697" y="3343369"/>
            <a:ext cx="1432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Proxima Nova" panose="02000506030000020004" pitchFamily="50" charset="0"/>
              </a:rPr>
              <a:t>Логистическая платформа </a:t>
            </a:r>
            <a:br>
              <a:rPr lang="ru-RU" sz="900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ru-RU" sz="900" b="1" dirty="0">
                <a:solidFill>
                  <a:schemeClr val="bg1"/>
                </a:solidFill>
                <a:latin typeface="Proxima Nova" panose="02000506030000020004" pitchFamily="50" charset="0"/>
              </a:rPr>
              <a:t>5 </a:t>
            </a:r>
            <a:r>
              <a:rPr lang="en-US" sz="900" b="1" dirty="0">
                <a:solidFill>
                  <a:schemeClr val="bg1"/>
                </a:solidFill>
                <a:latin typeface="Proxima Nova" panose="02000506030000020004" pitchFamily="50" charset="0"/>
              </a:rPr>
              <a:t>POST</a:t>
            </a:r>
          </a:p>
        </p:txBody>
      </p:sp>
      <p:sp>
        <p:nvSpPr>
          <p:cNvPr id="85" name="Заголовок 2">
            <a:extLst>
              <a:ext uri="{FF2B5EF4-FFF2-40B4-BE49-F238E27FC236}">
                <a16:creationId xmlns:a16="http://schemas.microsoft.com/office/drawing/2014/main" id="{90D8EF29-B6C9-48E2-96BB-9168D7B42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1" y="599325"/>
            <a:ext cx="4582773" cy="610327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6" name="Текст 23">
            <a:extLst>
              <a:ext uri="{FF2B5EF4-FFF2-40B4-BE49-F238E27FC236}">
                <a16:creationId xmlns:a16="http://schemas.microsoft.com/office/drawing/2014/main" id="{E597B98E-08C3-4F68-8E67-DC32315B6B7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01089" y="5211936"/>
            <a:ext cx="3487207" cy="32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7" name="Текст 23">
            <a:extLst>
              <a:ext uri="{FF2B5EF4-FFF2-40B4-BE49-F238E27FC236}">
                <a16:creationId xmlns:a16="http://schemas.microsoft.com/office/drawing/2014/main" id="{86F67C1A-F609-4184-AFAC-F6D5D4446F2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3530" y="713986"/>
            <a:ext cx="2188218" cy="276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8" name="Текст 23">
            <a:extLst>
              <a:ext uri="{FF2B5EF4-FFF2-40B4-BE49-F238E27FC236}">
                <a16:creationId xmlns:a16="http://schemas.microsoft.com/office/drawing/2014/main" id="{54AC4980-E2C1-4210-A933-42273B0EE0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43529" y="998489"/>
            <a:ext cx="2188219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89" name="Текст 23">
            <a:extLst>
              <a:ext uri="{FF2B5EF4-FFF2-40B4-BE49-F238E27FC236}">
                <a16:creationId xmlns:a16="http://schemas.microsoft.com/office/drawing/2014/main" id="{EEF4B79E-B154-488F-9F6F-C9FBC1564B8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01089" y="2857143"/>
            <a:ext cx="2188218" cy="276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90" name="Текст 23">
            <a:extLst>
              <a:ext uri="{FF2B5EF4-FFF2-40B4-BE49-F238E27FC236}">
                <a16:creationId xmlns:a16="http://schemas.microsoft.com/office/drawing/2014/main" id="{9F621F34-0C4B-4F92-A25D-72AF5A1B7C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01088" y="3141646"/>
            <a:ext cx="2188219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91" name="Текст 23">
            <a:extLst>
              <a:ext uri="{FF2B5EF4-FFF2-40B4-BE49-F238E27FC236}">
                <a16:creationId xmlns:a16="http://schemas.microsoft.com/office/drawing/2014/main" id="{B6D4BDFB-C866-4270-B7DF-F1D577B1966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86518" y="2852364"/>
            <a:ext cx="2188218" cy="276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92" name="Текст 23">
            <a:extLst>
              <a:ext uri="{FF2B5EF4-FFF2-40B4-BE49-F238E27FC236}">
                <a16:creationId xmlns:a16="http://schemas.microsoft.com/office/drawing/2014/main" id="{1CABD855-C89C-42EB-A6D3-0B2A6DB2D4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86517" y="3136867"/>
            <a:ext cx="2188219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93" name="Текст 23">
            <a:extLst>
              <a:ext uri="{FF2B5EF4-FFF2-40B4-BE49-F238E27FC236}">
                <a16:creationId xmlns:a16="http://schemas.microsoft.com/office/drawing/2014/main" id="{7484D76E-6BB5-4950-B0E2-54E7824D810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43530" y="5591371"/>
            <a:ext cx="2188218" cy="276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94" name="Текст 23">
            <a:extLst>
              <a:ext uri="{FF2B5EF4-FFF2-40B4-BE49-F238E27FC236}">
                <a16:creationId xmlns:a16="http://schemas.microsoft.com/office/drawing/2014/main" id="{5687F6D3-3ED3-42AF-8DD5-53075091457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43529" y="5875874"/>
            <a:ext cx="2188219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706DBB5F-E73B-4801-9E89-184216061B80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98" name="Полилиния: фигура 97">
              <a:extLst>
                <a:ext uri="{FF2B5EF4-FFF2-40B4-BE49-F238E27FC236}">
                  <a16:creationId xmlns:a16="http://schemas.microsoft.com/office/drawing/2014/main" id="{C0098AEB-7E47-43B1-BF31-0C246C4126B5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80F542D0-59E5-4C03-8D80-BE515E25DB32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: фигура 99">
              <a:extLst>
                <a:ext uri="{FF2B5EF4-FFF2-40B4-BE49-F238E27FC236}">
                  <a16:creationId xmlns:a16="http://schemas.microsoft.com/office/drawing/2014/main" id="{5F513B27-1FF2-4E39-AF72-057DB6B85E30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1" name="Номер слайда 6">
            <a:extLst>
              <a:ext uri="{FF2B5EF4-FFF2-40B4-BE49-F238E27FC236}">
                <a16:creationId xmlns:a16="http://schemas.microsoft.com/office/drawing/2014/main" id="{CB26FE39-316E-44B6-8E3C-58A57AC52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0" name="Параллелограмм 39">
            <a:extLst>
              <a:ext uri="{FF2B5EF4-FFF2-40B4-BE49-F238E27FC236}">
                <a16:creationId xmlns:a16="http://schemas.microsoft.com/office/drawing/2014/main" id="{FD974CDA-268C-CF45-8C6B-2E4B8BE58622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9C8DE0-4E95-AF40-81BC-18B6E06331BE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к сетевой оф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A1D70FE7-6548-4D09-B288-DAFA6C72FB37}"/>
              </a:ext>
            </a:extLst>
          </p:cNvPr>
          <p:cNvCxnSpPr>
            <a:cxnSpLocks/>
          </p:cNvCxnSpPr>
          <p:nvPr userDrawn="1"/>
        </p:nvCxnSpPr>
        <p:spPr>
          <a:xfrm>
            <a:off x="426720" y="2224842"/>
            <a:ext cx="11321584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65191652-64F4-449A-BDAF-C128AE0F998B}"/>
              </a:ext>
            </a:extLst>
          </p:cNvPr>
          <p:cNvCxnSpPr>
            <a:cxnSpLocks/>
          </p:cNvCxnSpPr>
          <p:nvPr userDrawn="1"/>
        </p:nvCxnSpPr>
        <p:spPr>
          <a:xfrm>
            <a:off x="426720" y="3946168"/>
            <a:ext cx="164592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BA65FFC1-84D8-47E9-883F-D869E84C14F0}"/>
              </a:ext>
            </a:extLst>
          </p:cNvPr>
          <p:cNvCxnSpPr>
            <a:cxnSpLocks/>
          </p:cNvCxnSpPr>
          <p:nvPr userDrawn="1"/>
        </p:nvCxnSpPr>
        <p:spPr>
          <a:xfrm>
            <a:off x="2278380" y="3946168"/>
            <a:ext cx="164592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2E9914E0-ABA4-4E44-B5B7-A80B11EC6058}"/>
              </a:ext>
            </a:extLst>
          </p:cNvPr>
          <p:cNvCxnSpPr>
            <a:cxnSpLocks/>
          </p:cNvCxnSpPr>
          <p:nvPr userDrawn="1"/>
        </p:nvCxnSpPr>
        <p:spPr>
          <a:xfrm>
            <a:off x="4130040" y="3946168"/>
            <a:ext cx="164592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EF081505-3628-49BA-B0C1-EA56D000AA63}"/>
              </a:ext>
            </a:extLst>
          </p:cNvPr>
          <p:cNvCxnSpPr>
            <a:cxnSpLocks/>
          </p:cNvCxnSpPr>
          <p:nvPr userDrawn="1"/>
        </p:nvCxnSpPr>
        <p:spPr>
          <a:xfrm>
            <a:off x="5981700" y="3946168"/>
            <a:ext cx="164592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>
            <a:extLst>
              <a:ext uri="{FF2B5EF4-FFF2-40B4-BE49-F238E27FC236}">
                <a16:creationId xmlns:a16="http://schemas.microsoft.com/office/drawing/2014/main" id="{BD462578-2A9A-454E-B89F-850C9F946D93}"/>
              </a:ext>
            </a:extLst>
          </p:cNvPr>
          <p:cNvCxnSpPr>
            <a:cxnSpLocks/>
          </p:cNvCxnSpPr>
          <p:nvPr userDrawn="1"/>
        </p:nvCxnSpPr>
        <p:spPr>
          <a:xfrm>
            <a:off x="7820660" y="3946168"/>
            <a:ext cx="388366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>
            <a:extLst>
              <a:ext uri="{FF2B5EF4-FFF2-40B4-BE49-F238E27FC236}">
                <a16:creationId xmlns:a16="http://schemas.microsoft.com/office/drawing/2014/main" id="{9463836C-630E-4EB3-931E-3DACBD45A9D7}"/>
              </a:ext>
            </a:extLst>
          </p:cNvPr>
          <p:cNvCxnSpPr>
            <a:cxnSpLocks/>
          </p:cNvCxnSpPr>
          <p:nvPr userDrawn="1"/>
        </p:nvCxnSpPr>
        <p:spPr>
          <a:xfrm>
            <a:off x="426720" y="4301768"/>
            <a:ext cx="164592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E1B15EE7-CF23-4058-AC14-EDFC0815D5E2}"/>
              </a:ext>
            </a:extLst>
          </p:cNvPr>
          <p:cNvCxnSpPr>
            <a:cxnSpLocks/>
          </p:cNvCxnSpPr>
          <p:nvPr userDrawn="1"/>
        </p:nvCxnSpPr>
        <p:spPr>
          <a:xfrm>
            <a:off x="2278380" y="4301768"/>
            <a:ext cx="164592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>
            <a:extLst>
              <a:ext uri="{FF2B5EF4-FFF2-40B4-BE49-F238E27FC236}">
                <a16:creationId xmlns:a16="http://schemas.microsoft.com/office/drawing/2014/main" id="{3A3C5A74-9BE6-404D-9A56-5A6AA9362BDC}"/>
              </a:ext>
            </a:extLst>
          </p:cNvPr>
          <p:cNvCxnSpPr>
            <a:cxnSpLocks/>
          </p:cNvCxnSpPr>
          <p:nvPr userDrawn="1"/>
        </p:nvCxnSpPr>
        <p:spPr>
          <a:xfrm>
            <a:off x="4130040" y="4301768"/>
            <a:ext cx="164592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>
            <a:extLst>
              <a:ext uri="{FF2B5EF4-FFF2-40B4-BE49-F238E27FC236}">
                <a16:creationId xmlns:a16="http://schemas.microsoft.com/office/drawing/2014/main" id="{7E3BB18A-A9A8-4EC8-94DF-159F3D2BF18C}"/>
              </a:ext>
            </a:extLst>
          </p:cNvPr>
          <p:cNvCxnSpPr>
            <a:cxnSpLocks/>
          </p:cNvCxnSpPr>
          <p:nvPr userDrawn="1"/>
        </p:nvCxnSpPr>
        <p:spPr>
          <a:xfrm>
            <a:off x="5981700" y="4301768"/>
            <a:ext cx="164592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>
            <a:extLst>
              <a:ext uri="{FF2B5EF4-FFF2-40B4-BE49-F238E27FC236}">
                <a16:creationId xmlns:a16="http://schemas.microsoft.com/office/drawing/2014/main" id="{B7FD078C-B0B3-45BF-8534-4CEBF58437C7}"/>
              </a:ext>
            </a:extLst>
          </p:cNvPr>
          <p:cNvCxnSpPr>
            <a:cxnSpLocks/>
          </p:cNvCxnSpPr>
          <p:nvPr userDrawn="1"/>
        </p:nvCxnSpPr>
        <p:spPr>
          <a:xfrm>
            <a:off x="7820660" y="4301768"/>
            <a:ext cx="388366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ED6F5516-0E7A-45D1-BE22-FA92F298852F}"/>
              </a:ext>
            </a:extLst>
          </p:cNvPr>
          <p:cNvCxnSpPr>
            <a:cxnSpLocks/>
          </p:cNvCxnSpPr>
          <p:nvPr userDrawn="1"/>
        </p:nvCxnSpPr>
        <p:spPr>
          <a:xfrm>
            <a:off x="426720" y="5358408"/>
            <a:ext cx="164592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id="{1A74F394-A3C9-4047-8391-C50C755B4D85}"/>
              </a:ext>
            </a:extLst>
          </p:cNvPr>
          <p:cNvCxnSpPr>
            <a:cxnSpLocks/>
          </p:cNvCxnSpPr>
          <p:nvPr userDrawn="1"/>
        </p:nvCxnSpPr>
        <p:spPr>
          <a:xfrm>
            <a:off x="2278380" y="5358408"/>
            <a:ext cx="164592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16C981BE-C3F7-4BBC-B34D-7C67D9D732AD}"/>
              </a:ext>
            </a:extLst>
          </p:cNvPr>
          <p:cNvCxnSpPr>
            <a:cxnSpLocks/>
          </p:cNvCxnSpPr>
          <p:nvPr userDrawn="1"/>
        </p:nvCxnSpPr>
        <p:spPr>
          <a:xfrm>
            <a:off x="4130040" y="5358408"/>
            <a:ext cx="164592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id="{0751B0FE-DBCA-4ED6-8179-18873F18D269}"/>
              </a:ext>
            </a:extLst>
          </p:cNvPr>
          <p:cNvCxnSpPr>
            <a:cxnSpLocks/>
          </p:cNvCxnSpPr>
          <p:nvPr userDrawn="1"/>
        </p:nvCxnSpPr>
        <p:spPr>
          <a:xfrm>
            <a:off x="5981700" y="5358408"/>
            <a:ext cx="164592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id="{1BB940C7-AD23-4347-BE31-419F197E2A06}"/>
              </a:ext>
            </a:extLst>
          </p:cNvPr>
          <p:cNvCxnSpPr>
            <a:cxnSpLocks/>
          </p:cNvCxnSpPr>
          <p:nvPr userDrawn="1"/>
        </p:nvCxnSpPr>
        <p:spPr>
          <a:xfrm>
            <a:off x="7820660" y="5358408"/>
            <a:ext cx="3883660" cy="0"/>
          </a:xfrm>
          <a:prstGeom prst="line">
            <a:avLst/>
          </a:prstGeom>
          <a:ln w="9525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>
            <a:extLst>
              <a:ext uri="{FF2B5EF4-FFF2-40B4-BE49-F238E27FC236}">
                <a16:creationId xmlns:a16="http://schemas.microsoft.com/office/drawing/2014/main" id="{925EF9D1-E3A8-4EF4-A428-AC672D7CBAA2}"/>
              </a:ext>
            </a:extLst>
          </p:cNvPr>
          <p:cNvCxnSpPr>
            <a:cxnSpLocks/>
          </p:cNvCxnSpPr>
          <p:nvPr userDrawn="1"/>
        </p:nvCxnSpPr>
        <p:spPr>
          <a:xfrm flipV="1">
            <a:off x="5090900" y="3254041"/>
            <a:ext cx="0" cy="174959"/>
          </a:xfrm>
          <a:prstGeom prst="line">
            <a:avLst/>
          </a:prstGeom>
          <a:ln w="6350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>
            <a:extLst>
              <a:ext uri="{FF2B5EF4-FFF2-40B4-BE49-F238E27FC236}">
                <a16:creationId xmlns:a16="http://schemas.microsoft.com/office/drawing/2014/main" id="{63B9EFEB-A86D-4A61-A204-B9F1F772BC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078980" y="3254041"/>
            <a:ext cx="0" cy="174959"/>
          </a:xfrm>
          <a:prstGeom prst="line">
            <a:avLst/>
          </a:prstGeom>
          <a:ln w="6350">
            <a:solidFill>
              <a:srgbClr val="869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>
            <a:extLst>
              <a:ext uri="{FF2B5EF4-FFF2-40B4-BE49-F238E27FC236}">
                <a16:creationId xmlns:a16="http://schemas.microsoft.com/office/drawing/2014/main" id="{363BB0DB-41FC-40C7-A0EA-181E8CEFD5F0}"/>
              </a:ext>
            </a:extLst>
          </p:cNvPr>
          <p:cNvCxnSpPr>
            <a:cxnSpLocks/>
          </p:cNvCxnSpPr>
          <p:nvPr userDrawn="1"/>
        </p:nvCxnSpPr>
        <p:spPr>
          <a:xfrm flipV="1">
            <a:off x="8437880" y="3254041"/>
            <a:ext cx="0" cy="174959"/>
          </a:xfrm>
          <a:prstGeom prst="line">
            <a:avLst/>
          </a:prstGeom>
          <a:ln w="6350">
            <a:solidFill>
              <a:srgbClr val="5264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>
            <a:extLst>
              <a:ext uri="{FF2B5EF4-FFF2-40B4-BE49-F238E27FC236}">
                <a16:creationId xmlns:a16="http://schemas.microsoft.com/office/drawing/2014/main" id="{FE485347-F77A-42FF-9998-0442DA2C928F}"/>
              </a:ext>
            </a:extLst>
          </p:cNvPr>
          <p:cNvCxnSpPr>
            <a:cxnSpLocks/>
          </p:cNvCxnSpPr>
          <p:nvPr userDrawn="1"/>
        </p:nvCxnSpPr>
        <p:spPr>
          <a:xfrm flipV="1">
            <a:off x="9157970" y="3254041"/>
            <a:ext cx="0" cy="174959"/>
          </a:xfrm>
          <a:prstGeom prst="line">
            <a:avLst/>
          </a:prstGeom>
          <a:ln w="6350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>
            <a:extLst>
              <a:ext uri="{FF2B5EF4-FFF2-40B4-BE49-F238E27FC236}">
                <a16:creationId xmlns:a16="http://schemas.microsoft.com/office/drawing/2014/main" id="{823A80C2-CA5B-4000-B9AA-2436A5D33445}"/>
              </a:ext>
            </a:extLst>
          </p:cNvPr>
          <p:cNvCxnSpPr>
            <a:cxnSpLocks/>
          </p:cNvCxnSpPr>
          <p:nvPr userDrawn="1"/>
        </p:nvCxnSpPr>
        <p:spPr>
          <a:xfrm flipV="1">
            <a:off x="2235305" y="3254041"/>
            <a:ext cx="0" cy="174959"/>
          </a:xfrm>
          <a:prstGeom prst="line">
            <a:avLst/>
          </a:prstGeom>
          <a:ln w="6350">
            <a:solidFill>
              <a:srgbClr val="D1D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я соединительная линия 185">
            <a:extLst>
              <a:ext uri="{FF2B5EF4-FFF2-40B4-BE49-F238E27FC236}">
                <a16:creationId xmlns:a16="http://schemas.microsoft.com/office/drawing/2014/main" id="{0BEBA6EC-2D4B-4FBD-9E21-30C55B8B1A9B}"/>
              </a:ext>
            </a:extLst>
          </p:cNvPr>
          <p:cNvCxnSpPr>
            <a:cxnSpLocks/>
          </p:cNvCxnSpPr>
          <p:nvPr userDrawn="1"/>
        </p:nvCxnSpPr>
        <p:spPr>
          <a:xfrm flipV="1">
            <a:off x="2178138" y="3946168"/>
            <a:ext cx="0" cy="2564308"/>
          </a:xfrm>
          <a:prstGeom prst="line">
            <a:avLst/>
          </a:prstGeom>
          <a:ln w="9525">
            <a:solidFill>
              <a:srgbClr val="B5C7C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я соединительная линия 186">
            <a:extLst>
              <a:ext uri="{FF2B5EF4-FFF2-40B4-BE49-F238E27FC236}">
                <a16:creationId xmlns:a16="http://schemas.microsoft.com/office/drawing/2014/main" id="{6791AACD-08E0-4DDD-ACF1-7DAAD9381671}"/>
              </a:ext>
            </a:extLst>
          </p:cNvPr>
          <p:cNvCxnSpPr>
            <a:cxnSpLocks/>
          </p:cNvCxnSpPr>
          <p:nvPr userDrawn="1"/>
        </p:nvCxnSpPr>
        <p:spPr>
          <a:xfrm flipV="1">
            <a:off x="4034350" y="3946168"/>
            <a:ext cx="0" cy="2564308"/>
          </a:xfrm>
          <a:prstGeom prst="line">
            <a:avLst/>
          </a:prstGeom>
          <a:ln w="9525">
            <a:solidFill>
              <a:srgbClr val="B5C7C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единительная линия 187">
            <a:extLst>
              <a:ext uri="{FF2B5EF4-FFF2-40B4-BE49-F238E27FC236}">
                <a16:creationId xmlns:a16="http://schemas.microsoft.com/office/drawing/2014/main" id="{6054988A-8B7E-4F23-8006-1FD507D8D686}"/>
              </a:ext>
            </a:extLst>
          </p:cNvPr>
          <p:cNvCxnSpPr>
            <a:cxnSpLocks/>
          </p:cNvCxnSpPr>
          <p:nvPr userDrawn="1"/>
        </p:nvCxnSpPr>
        <p:spPr>
          <a:xfrm flipV="1">
            <a:off x="5887316" y="3946168"/>
            <a:ext cx="0" cy="2564308"/>
          </a:xfrm>
          <a:prstGeom prst="line">
            <a:avLst/>
          </a:prstGeom>
          <a:ln w="9525">
            <a:solidFill>
              <a:srgbClr val="B5C7C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Прямая соединительная линия 188">
            <a:extLst>
              <a:ext uri="{FF2B5EF4-FFF2-40B4-BE49-F238E27FC236}">
                <a16:creationId xmlns:a16="http://schemas.microsoft.com/office/drawing/2014/main" id="{8AEFCF35-3CD7-4B9C-B250-9B744D2F2DB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41808" y="3946168"/>
            <a:ext cx="0" cy="2564308"/>
          </a:xfrm>
          <a:prstGeom prst="line">
            <a:avLst/>
          </a:prstGeom>
          <a:ln w="9525">
            <a:solidFill>
              <a:srgbClr val="B5C7C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Заголовок 2">
            <a:extLst>
              <a:ext uri="{FF2B5EF4-FFF2-40B4-BE49-F238E27FC236}">
                <a16:creationId xmlns:a16="http://schemas.microsoft.com/office/drawing/2014/main" id="{67B4A9AD-099B-4C1C-BA20-D9709A55E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1" y="565150"/>
            <a:ext cx="6078665" cy="610327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48" name="Текст 23">
            <a:extLst>
              <a:ext uri="{FF2B5EF4-FFF2-40B4-BE49-F238E27FC236}">
                <a16:creationId xmlns:a16="http://schemas.microsoft.com/office/drawing/2014/main" id="{5C258846-832A-465A-B0F6-9E8DAF49E834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30601" y="276501"/>
            <a:ext cx="992530" cy="1818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9" name="Текст 23">
            <a:extLst>
              <a:ext uri="{FF2B5EF4-FFF2-40B4-BE49-F238E27FC236}">
                <a16:creationId xmlns:a16="http://schemas.microsoft.com/office/drawing/2014/main" id="{71DB1393-DE4A-465C-B570-3BB2CAEA8D78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440696" y="276501"/>
            <a:ext cx="992530" cy="1818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0" name="Текст 23">
            <a:extLst>
              <a:ext uri="{FF2B5EF4-FFF2-40B4-BE49-F238E27FC236}">
                <a16:creationId xmlns:a16="http://schemas.microsoft.com/office/drawing/2014/main" id="{D64B8A3C-888F-4642-92C4-0EF4504292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65668" y="565150"/>
            <a:ext cx="4098547" cy="32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7" name="Номер слайда 6">
            <a:extLst>
              <a:ext uri="{FF2B5EF4-FFF2-40B4-BE49-F238E27FC236}">
                <a16:creationId xmlns:a16="http://schemas.microsoft.com/office/drawing/2014/main" id="{1DBD00B7-21A9-4AE3-8BBE-8BA169901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58" name="Текст 23">
            <a:extLst>
              <a:ext uri="{FF2B5EF4-FFF2-40B4-BE49-F238E27FC236}">
                <a16:creationId xmlns:a16="http://schemas.microsoft.com/office/drawing/2014/main" id="{E11E1EEC-3837-40B3-9DFF-7E37BE5989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600" y="2231827"/>
            <a:ext cx="3716657" cy="276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9" name="Текст 23">
            <a:extLst>
              <a:ext uri="{FF2B5EF4-FFF2-40B4-BE49-F238E27FC236}">
                <a16:creationId xmlns:a16="http://schemas.microsoft.com/office/drawing/2014/main" id="{75FC9DE2-1A7E-4A50-9BCA-5A9B6DF13D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41957" y="3948456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60" name="Текст 23">
            <a:extLst>
              <a:ext uri="{FF2B5EF4-FFF2-40B4-BE49-F238E27FC236}">
                <a16:creationId xmlns:a16="http://schemas.microsoft.com/office/drawing/2014/main" id="{15095F22-9F74-4E1B-A04A-C81C926605C2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896085" y="3948456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61" name="Текст 23">
            <a:extLst>
              <a:ext uri="{FF2B5EF4-FFF2-40B4-BE49-F238E27FC236}">
                <a16:creationId xmlns:a16="http://schemas.microsoft.com/office/drawing/2014/main" id="{0D3BA41B-25FC-4335-97CF-A6123D3CB33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185236" y="3948456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62" name="Текст 23">
            <a:extLst>
              <a:ext uri="{FF2B5EF4-FFF2-40B4-BE49-F238E27FC236}">
                <a16:creationId xmlns:a16="http://schemas.microsoft.com/office/drawing/2014/main" id="{D96E32F7-1CDC-418F-A491-1F2AC6C5AB77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35466" y="3948456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63" name="Текст 23">
            <a:extLst>
              <a:ext uri="{FF2B5EF4-FFF2-40B4-BE49-F238E27FC236}">
                <a16:creationId xmlns:a16="http://schemas.microsoft.com/office/drawing/2014/main" id="{AD1B22FB-5782-49F3-A365-BD70BCA4E417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735788" y="3948456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64" name="Текст 23">
            <a:extLst>
              <a:ext uri="{FF2B5EF4-FFF2-40B4-BE49-F238E27FC236}">
                <a16:creationId xmlns:a16="http://schemas.microsoft.com/office/drawing/2014/main" id="{661CED99-8051-4B3A-A374-77EBA699153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735787" y="4097545"/>
            <a:ext cx="1731169" cy="2129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" b="0"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5" name="Текст 23">
            <a:extLst>
              <a:ext uri="{FF2B5EF4-FFF2-40B4-BE49-F238E27FC236}">
                <a16:creationId xmlns:a16="http://schemas.microsoft.com/office/drawing/2014/main" id="{A24B849C-97CE-49CB-A099-B958707DBBB5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343936" y="5358408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6" name="Текст 23">
            <a:extLst>
              <a:ext uri="{FF2B5EF4-FFF2-40B4-BE49-F238E27FC236}">
                <a16:creationId xmlns:a16="http://schemas.microsoft.com/office/drawing/2014/main" id="{B2E656CD-FE01-4431-AF96-9DCC9E4C03B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185236" y="5358408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7" name="Текст 23">
            <a:extLst>
              <a:ext uri="{FF2B5EF4-FFF2-40B4-BE49-F238E27FC236}">
                <a16:creationId xmlns:a16="http://schemas.microsoft.com/office/drawing/2014/main" id="{A8581CB9-B30B-42FE-ACF0-9A823AF205CD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4041957" y="5358408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8" name="Текст 23">
            <a:extLst>
              <a:ext uri="{FF2B5EF4-FFF2-40B4-BE49-F238E27FC236}">
                <a16:creationId xmlns:a16="http://schemas.microsoft.com/office/drawing/2014/main" id="{B12956D4-12C3-42F5-9AB7-EED4F0994FE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896085" y="5358408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9" name="Текст 23">
            <a:extLst>
              <a:ext uri="{FF2B5EF4-FFF2-40B4-BE49-F238E27FC236}">
                <a16:creationId xmlns:a16="http://schemas.microsoft.com/office/drawing/2014/main" id="{43F3DFA7-AFF6-402F-B348-D8B276763DA8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7735788" y="5358408"/>
            <a:ext cx="1731169" cy="230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0" name="Текст 23">
            <a:extLst>
              <a:ext uri="{FF2B5EF4-FFF2-40B4-BE49-F238E27FC236}">
                <a16:creationId xmlns:a16="http://schemas.microsoft.com/office/drawing/2014/main" id="{8A019940-5402-4E1D-A954-42AADBCDE5A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967678" y="3410696"/>
            <a:ext cx="1079466" cy="1749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5" name="Текст 23">
            <a:extLst>
              <a:ext uri="{FF2B5EF4-FFF2-40B4-BE49-F238E27FC236}">
                <a16:creationId xmlns:a16="http://schemas.microsoft.com/office/drawing/2014/main" id="{2045ED9B-62E8-40F0-8E70-0628B288C8F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337681" y="3410696"/>
            <a:ext cx="736731" cy="1749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7" name="Текст 23">
            <a:extLst>
              <a:ext uri="{FF2B5EF4-FFF2-40B4-BE49-F238E27FC236}">
                <a16:creationId xmlns:a16="http://schemas.microsoft.com/office/drawing/2014/main" id="{16F87D2A-0ED0-4581-8980-15475A11FCF8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060049" y="3410696"/>
            <a:ext cx="736731" cy="1749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8" name="Текст 23">
            <a:extLst>
              <a:ext uri="{FF2B5EF4-FFF2-40B4-BE49-F238E27FC236}">
                <a16:creationId xmlns:a16="http://schemas.microsoft.com/office/drawing/2014/main" id="{9BF277E6-DD74-4A8C-814F-21EA20D7765E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995442" y="3410696"/>
            <a:ext cx="1079466" cy="1749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9" name="Текст 23">
            <a:extLst>
              <a:ext uri="{FF2B5EF4-FFF2-40B4-BE49-F238E27FC236}">
                <a16:creationId xmlns:a16="http://schemas.microsoft.com/office/drawing/2014/main" id="{07CFA203-0058-40CC-BACC-B457BAF9F68B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134657" y="3410696"/>
            <a:ext cx="1079466" cy="1749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0">
                <a:latin typeface="+mj-lt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80" name="Текст 23">
            <a:extLst>
              <a:ext uri="{FF2B5EF4-FFF2-40B4-BE49-F238E27FC236}">
                <a16:creationId xmlns:a16="http://schemas.microsoft.com/office/drawing/2014/main" id="{58260174-D4B9-4115-AF55-DF02F32F7E4D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2134657" y="3590060"/>
            <a:ext cx="1079466" cy="1749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81" name="Текст 23">
            <a:extLst>
              <a:ext uri="{FF2B5EF4-FFF2-40B4-BE49-F238E27FC236}">
                <a16:creationId xmlns:a16="http://schemas.microsoft.com/office/drawing/2014/main" id="{F22C2662-7D77-4622-98C7-5757F0340DD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074412" y="3590060"/>
            <a:ext cx="2629908" cy="1749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82" name="Текст 23">
            <a:extLst>
              <a:ext uri="{FF2B5EF4-FFF2-40B4-BE49-F238E27FC236}">
                <a16:creationId xmlns:a16="http://schemas.microsoft.com/office/drawing/2014/main" id="{8F873B3B-EFD5-4CB2-B289-382B4B928894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11011573" y="2300410"/>
            <a:ext cx="736731" cy="1749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83" name="Текст 23">
            <a:extLst>
              <a:ext uri="{FF2B5EF4-FFF2-40B4-BE49-F238E27FC236}">
                <a16:creationId xmlns:a16="http://schemas.microsoft.com/office/drawing/2014/main" id="{75C6FCC6-860A-40C0-B405-C1FFA0BBE02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0127" y="2659319"/>
            <a:ext cx="338812" cy="215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84" name="Текст 23">
            <a:extLst>
              <a:ext uri="{FF2B5EF4-FFF2-40B4-BE49-F238E27FC236}">
                <a16:creationId xmlns:a16="http://schemas.microsoft.com/office/drawing/2014/main" id="{37AA4536-DF96-4F55-B4EC-7A5DD8B012D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960634" y="2659319"/>
            <a:ext cx="338812" cy="215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85" name="Текст 23">
            <a:extLst>
              <a:ext uri="{FF2B5EF4-FFF2-40B4-BE49-F238E27FC236}">
                <a16:creationId xmlns:a16="http://schemas.microsoft.com/office/drawing/2014/main" id="{835D5C77-145C-4B73-AA7A-88589F1D2BFC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6034019" y="2659319"/>
            <a:ext cx="338812" cy="215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86" name="Текст 23">
            <a:extLst>
              <a:ext uri="{FF2B5EF4-FFF2-40B4-BE49-F238E27FC236}">
                <a16:creationId xmlns:a16="http://schemas.microsoft.com/office/drawing/2014/main" id="{019624C8-95A6-4DB5-A9BD-1CBA623F865F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7937998" y="2659319"/>
            <a:ext cx="338812" cy="215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87" name="Текст 23">
            <a:extLst>
              <a:ext uri="{FF2B5EF4-FFF2-40B4-BE49-F238E27FC236}">
                <a16:creationId xmlns:a16="http://schemas.microsoft.com/office/drawing/2014/main" id="{84A861E5-213E-4826-9A6D-89BBDE8D8F4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753244" y="2659319"/>
            <a:ext cx="338812" cy="215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1">
                <a:solidFill>
                  <a:srgbClr val="353C4A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88" name="Текст 23">
            <a:extLst>
              <a:ext uri="{FF2B5EF4-FFF2-40B4-BE49-F238E27FC236}">
                <a16:creationId xmlns:a16="http://schemas.microsoft.com/office/drawing/2014/main" id="{D01076DA-9B95-410F-A7AF-71FB7B494177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485100" y="2749396"/>
            <a:ext cx="1973104" cy="3833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latin typeface="+mj-lt"/>
              </a:defRPr>
            </a:lvl1pPr>
          </a:lstStyle>
          <a:p>
            <a:pPr lvl="0"/>
            <a:r>
              <a:rPr lang="ru-RU" dirty="0"/>
              <a:t>2024 год:</a:t>
            </a:r>
          </a:p>
        </p:txBody>
      </p:sp>
      <p:sp>
        <p:nvSpPr>
          <p:cNvPr id="289" name="Текст 23">
            <a:extLst>
              <a:ext uri="{FF2B5EF4-FFF2-40B4-BE49-F238E27FC236}">
                <a16:creationId xmlns:a16="http://schemas.microsoft.com/office/drawing/2014/main" id="{425EB680-3E2B-4EA4-B6D1-162E8546BA3C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485100" y="3042766"/>
            <a:ext cx="1973104" cy="3833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latin typeface="+mj-lt"/>
              </a:defRPr>
            </a:lvl1pPr>
          </a:lstStyle>
          <a:p>
            <a:pPr lvl="0"/>
            <a:r>
              <a:rPr lang="ru-RU" dirty="0"/>
              <a:t>00 ТРЛН РУБ.</a:t>
            </a: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DF4DC202-3A95-4D90-BDAD-BA8FC6B1C8FB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50FAE37D-828A-4CD2-93CD-67DD9DFBDD7F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31F3AB68-B806-494C-ADBB-6510C66BED0D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015A6727-8613-490B-A05B-8233FBDB09FA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1" name="Параллелограмм 70">
            <a:extLst>
              <a:ext uri="{FF2B5EF4-FFF2-40B4-BE49-F238E27FC236}">
                <a16:creationId xmlns:a16="http://schemas.microsoft.com/office/drawing/2014/main" id="{30A946F3-C24D-3948-AADD-F8E35DADA50B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DB9E081-482F-5548-8C5C-E68D413C533D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7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зиционирование CVP торговых се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8861ECC6-DCDB-4AC2-9BFE-20B7902ADBD9}"/>
              </a:ext>
            </a:extLst>
          </p:cNvPr>
          <p:cNvSpPr/>
          <p:nvPr userDrawn="1"/>
        </p:nvSpPr>
        <p:spPr>
          <a:xfrm>
            <a:off x="430530" y="2654893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E0DBA30C-83DE-45A6-8A9C-907D0411AE47}"/>
              </a:ext>
            </a:extLst>
          </p:cNvPr>
          <p:cNvSpPr/>
          <p:nvPr userDrawn="1"/>
        </p:nvSpPr>
        <p:spPr>
          <a:xfrm>
            <a:off x="430530" y="3366982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0A9AE135-B795-4C30-B59D-C3C5459604F2}"/>
              </a:ext>
            </a:extLst>
          </p:cNvPr>
          <p:cNvSpPr/>
          <p:nvPr userDrawn="1"/>
        </p:nvSpPr>
        <p:spPr>
          <a:xfrm>
            <a:off x="430530" y="4079071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95DE650F-025A-4B6B-8ACB-CC3FAF581110}"/>
              </a:ext>
            </a:extLst>
          </p:cNvPr>
          <p:cNvSpPr/>
          <p:nvPr userDrawn="1"/>
        </p:nvSpPr>
        <p:spPr>
          <a:xfrm>
            <a:off x="430530" y="4791160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A6AB9E65-BD29-49AD-96E4-EA6CB696073A}"/>
              </a:ext>
            </a:extLst>
          </p:cNvPr>
          <p:cNvSpPr/>
          <p:nvPr userDrawn="1"/>
        </p:nvSpPr>
        <p:spPr>
          <a:xfrm>
            <a:off x="430530" y="5503249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AED02CD-10BC-42A7-9DD3-54304E87B232}"/>
              </a:ext>
            </a:extLst>
          </p:cNvPr>
          <p:cNvSpPr/>
          <p:nvPr userDrawn="1"/>
        </p:nvSpPr>
        <p:spPr>
          <a:xfrm>
            <a:off x="3241040" y="2654893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D7BF07D1-9323-4178-89EF-4F119C82A518}"/>
              </a:ext>
            </a:extLst>
          </p:cNvPr>
          <p:cNvSpPr/>
          <p:nvPr userDrawn="1"/>
        </p:nvSpPr>
        <p:spPr>
          <a:xfrm>
            <a:off x="3241040" y="3366982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6BEEE43-EE71-4837-98E8-2522ECBAB9EF}"/>
              </a:ext>
            </a:extLst>
          </p:cNvPr>
          <p:cNvSpPr/>
          <p:nvPr userDrawn="1"/>
        </p:nvSpPr>
        <p:spPr>
          <a:xfrm>
            <a:off x="3241040" y="4079071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9402EE79-0089-4E73-843A-889D6DDBBDAE}"/>
              </a:ext>
            </a:extLst>
          </p:cNvPr>
          <p:cNvSpPr/>
          <p:nvPr userDrawn="1"/>
        </p:nvSpPr>
        <p:spPr>
          <a:xfrm>
            <a:off x="3241040" y="4791160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037B6195-A189-4215-94A5-5CE1601E2790}"/>
              </a:ext>
            </a:extLst>
          </p:cNvPr>
          <p:cNvSpPr/>
          <p:nvPr userDrawn="1"/>
        </p:nvSpPr>
        <p:spPr>
          <a:xfrm>
            <a:off x="3241040" y="5503249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19B61311-EC2F-4686-BB89-88B6B3A98089}"/>
              </a:ext>
            </a:extLst>
          </p:cNvPr>
          <p:cNvSpPr/>
          <p:nvPr userDrawn="1"/>
        </p:nvSpPr>
        <p:spPr>
          <a:xfrm>
            <a:off x="4671060" y="2654893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397F6A51-5686-4C38-A388-B22BDD97299F}"/>
              </a:ext>
            </a:extLst>
          </p:cNvPr>
          <p:cNvSpPr/>
          <p:nvPr userDrawn="1"/>
        </p:nvSpPr>
        <p:spPr>
          <a:xfrm>
            <a:off x="4671060" y="3366982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F629D42-D492-4DAC-9FFA-65FD6AEDEBF9}"/>
              </a:ext>
            </a:extLst>
          </p:cNvPr>
          <p:cNvSpPr/>
          <p:nvPr userDrawn="1"/>
        </p:nvSpPr>
        <p:spPr>
          <a:xfrm>
            <a:off x="4671060" y="4079071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0D8CD336-B9CD-417D-B6C0-75F2C292A541}"/>
              </a:ext>
            </a:extLst>
          </p:cNvPr>
          <p:cNvSpPr/>
          <p:nvPr userDrawn="1"/>
        </p:nvSpPr>
        <p:spPr>
          <a:xfrm>
            <a:off x="4671060" y="4791160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ACC41818-EAEF-418E-A2B3-1BA354C54F4E}"/>
              </a:ext>
            </a:extLst>
          </p:cNvPr>
          <p:cNvSpPr/>
          <p:nvPr userDrawn="1"/>
        </p:nvSpPr>
        <p:spPr>
          <a:xfrm>
            <a:off x="4671060" y="5503249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7A0A94FD-852D-4689-90E2-50E1275A7AFB}"/>
              </a:ext>
            </a:extLst>
          </p:cNvPr>
          <p:cNvSpPr/>
          <p:nvPr userDrawn="1"/>
        </p:nvSpPr>
        <p:spPr>
          <a:xfrm>
            <a:off x="6096000" y="2654893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3115BF55-B790-4CFF-858D-0FCFA4D30F8D}"/>
              </a:ext>
            </a:extLst>
          </p:cNvPr>
          <p:cNvSpPr/>
          <p:nvPr userDrawn="1"/>
        </p:nvSpPr>
        <p:spPr>
          <a:xfrm>
            <a:off x="6096000" y="3366982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EE443173-7812-4843-B64B-85F965B4F216}"/>
              </a:ext>
            </a:extLst>
          </p:cNvPr>
          <p:cNvSpPr/>
          <p:nvPr userDrawn="1"/>
        </p:nvSpPr>
        <p:spPr>
          <a:xfrm>
            <a:off x="6096000" y="4079071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BA9EA816-AB69-415F-A5C9-A60F6D919EEA}"/>
              </a:ext>
            </a:extLst>
          </p:cNvPr>
          <p:cNvSpPr/>
          <p:nvPr userDrawn="1"/>
        </p:nvSpPr>
        <p:spPr>
          <a:xfrm>
            <a:off x="6096000" y="4791160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870EB318-A6DE-412D-A47B-FB6616B86BAA}"/>
              </a:ext>
            </a:extLst>
          </p:cNvPr>
          <p:cNvSpPr/>
          <p:nvPr userDrawn="1"/>
        </p:nvSpPr>
        <p:spPr>
          <a:xfrm>
            <a:off x="6096000" y="5503249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3D2BAA10-667D-467F-A76F-72AD4828B515}"/>
              </a:ext>
            </a:extLst>
          </p:cNvPr>
          <p:cNvSpPr/>
          <p:nvPr userDrawn="1"/>
        </p:nvSpPr>
        <p:spPr>
          <a:xfrm>
            <a:off x="7520940" y="2654893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A03662E3-6A97-428D-B319-DF9A6BC6EF95}"/>
              </a:ext>
            </a:extLst>
          </p:cNvPr>
          <p:cNvSpPr/>
          <p:nvPr userDrawn="1"/>
        </p:nvSpPr>
        <p:spPr>
          <a:xfrm>
            <a:off x="7520940" y="3366982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EC1BDF93-C9DD-41E6-9BDB-9A1D85A40693}"/>
              </a:ext>
            </a:extLst>
          </p:cNvPr>
          <p:cNvSpPr/>
          <p:nvPr userDrawn="1"/>
        </p:nvSpPr>
        <p:spPr>
          <a:xfrm>
            <a:off x="7520940" y="4079071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4ACDC7EA-9EDE-4EC7-B24F-4AF79C4DDA35}"/>
              </a:ext>
            </a:extLst>
          </p:cNvPr>
          <p:cNvSpPr/>
          <p:nvPr userDrawn="1"/>
        </p:nvSpPr>
        <p:spPr>
          <a:xfrm>
            <a:off x="7520940" y="4791160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A9D8F97B-D156-41A3-AE6F-805A97704F88}"/>
              </a:ext>
            </a:extLst>
          </p:cNvPr>
          <p:cNvSpPr/>
          <p:nvPr userDrawn="1"/>
        </p:nvSpPr>
        <p:spPr>
          <a:xfrm>
            <a:off x="7520940" y="5503249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E547ED68-ED0D-4D36-8DDB-553BE29C7716}"/>
              </a:ext>
            </a:extLst>
          </p:cNvPr>
          <p:cNvCxnSpPr>
            <a:cxnSpLocks/>
          </p:cNvCxnSpPr>
          <p:nvPr userDrawn="1"/>
        </p:nvCxnSpPr>
        <p:spPr>
          <a:xfrm>
            <a:off x="414528" y="2462314"/>
            <a:ext cx="8479536" cy="0"/>
          </a:xfrm>
          <a:prstGeom prst="line">
            <a:avLst/>
          </a:prstGeom>
          <a:ln w="9525">
            <a:solidFill>
              <a:srgbClr val="1919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Полилиния: фигура 108">
            <a:extLst>
              <a:ext uri="{FF2B5EF4-FFF2-40B4-BE49-F238E27FC236}">
                <a16:creationId xmlns:a16="http://schemas.microsoft.com/office/drawing/2014/main" id="{749C45CD-3483-4232-BCAD-5727260B5447}"/>
              </a:ext>
            </a:extLst>
          </p:cNvPr>
          <p:cNvSpPr/>
          <p:nvPr/>
        </p:nvSpPr>
        <p:spPr>
          <a:xfrm>
            <a:off x="9378965" y="2770266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id="{B09F1010-1D58-40EF-B1A6-9D736DF0D591}"/>
              </a:ext>
            </a:extLst>
          </p:cNvPr>
          <p:cNvSpPr/>
          <p:nvPr/>
        </p:nvSpPr>
        <p:spPr>
          <a:xfrm>
            <a:off x="9378965" y="4906533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F85E3947-82CD-4B96-BBC9-C039B7F5ADF5}"/>
              </a:ext>
            </a:extLst>
          </p:cNvPr>
          <p:cNvSpPr/>
          <p:nvPr/>
        </p:nvSpPr>
        <p:spPr>
          <a:xfrm>
            <a:off x="9378965" y="4194444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DB80E01B-403B-4AB2-84BE-F3906E51B735}"/>
              </a:ext>
            </a:extLst>
          </p:cNvPr>
          <p:cNvSpPr/>
          <p:nvPr/>
        </p:nvSpPr>
        <p:spPr>
          <a:xfrm>
            <a:off x="9378965" y="5618622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2" name="Полилиния: фигура 121">
            <a:extLst>
              <a:ext uri="{FF2B5EF4-FFF2-40B4-BE49-F238E27FC236}">
                <a16:creationId xmlns:a16="http://schemas.microsoft.com/office/drawing/2014/main" id="{6640FC3F-F77B-4F3E-A9BF-6212934ADB25}"/>
              </a:ext>
            </a:extLst>
          </p:cNvPr>
          <p:cNvSpPr/>
          <p:nvPr/>
        </p:nvSpPr>
        <p:spPr>
          <a:xfrm>
            <a:off x="9378965" y="3482355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6" name="Полилиния: фигура 140">
            <a:extLst>
              <a:ext uri="{FF2B5EF4-FFF2-40B4-BE49-F238E27FC236}">
                <a16:creationId xmlns:a16="http://schemas.microsoft.com/office/drawing/2014/main" id="{64170651-C7F6-4C67-80CA-4401DDB8A187}"/>
              </a:ext>
            </a:extLst>
          </p:cNvPr>
          <p:cNvSpPr/>
          <p:nvPr/>
        </p:nvSpPr>
        <p:spPr>
          <a:xfrm>
            <a:off x="10802241" y="2770266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9" name="Полилиния: фигура 147">
            <a:extLst>
              <a:ext uri="{FF2B5EF4-FFF2-40B4-BE49-F238E27FC236}">
                <a16:creationId xmlns:a16="http://schemas.microsoft.com/office/drawing/2014/main" id="{F42C9613-CA58-44AA-B382-6C5F2A8E6594}"/>
              </a:ext>
            </a:extLst>
          </p:cNvPr>
          <p:cNvSpPr/>
          <p:nvPr/>
        </p:nvSpPr>
        <p:spPr>
          <a:xfrm>
            <a:off x="10802241" y="4905251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3" name="Полилиния: фигура 146">
            <a:extLst>
              <a:ext uri="{FF2B5EF4-FFF2-40B4-BE49-F238E27FC236}">
                <a16:creationId xmlns:a16="http://schemas.microsoft.com/office/drawing/2014/main" id="{EC4CA64E-DC2F-42E6-9016-5CC0DFD0E9E7}"/>
              </a:ext>
            </a:extLst>
          </p:cNvPr>
          <p:cNvSpPr/>
          <p:nvPr/>
        </p:nvSpPr>
        <p:spPr>
          <a:xfrm>
            <a:off x="10802241" y="4192043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7" name="Полилиния: фигура 148">
            <a:extLst>
              <a:ext uri="{FF2B5EF4-FFF2-40B4-BE49-F238E27FC236}">
                <a16:creationId xmlns:a16="http://schemas.microsoft.com/office/drawing/2014/main" id="{87A78229-24C7-4317-8E1C-20122955DC4B}"/>
              </a:ext>
            </a:extLst>
          </p:cNvPr>
          <p:cNvSpPr/>
          <p:nvPr/>
        </p:nvSpPr>
        <p:spPr>
          <a:xfrm>
            <a:off x="10802241" y="5615070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8" name="Полилиния: фигура 145">
            <a:extLst>
              <a:ext uri="{FF2B5EF4-FFF2-40B4-BE49-F238E27FC236}">
                <a16:creationId xmlns:a16="http://schemas.microsoft.com/office/drawing/2014/main" id="{57E14432-73DE-4275-9DC3-07B000404C75}"/>
              </a:ext>
            </a:extLst>
          </p:cNvPr>
          <p:cNvSpPr/>
          <p:nvPr/>
        </p:nvSpPr>
        <p:spPr>
          <a:xfrm>
            <a:off x="10802241" y="3475298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6" name="Полилиния: фигура 155">
            <a:extLst>
              <a:ext uri="{FF2B5EF4-FFF2-40B4-BE49-F238E27FC236}">
                <a16:creationId xmlns:a16="http://schemas.microsoft.com/office/drawing/2014/main" id="{7FCC8DEB-58BA-44A9-9BC2-8FE41CAFE900}"/>
              </a:ext>
            </a:extLst>
          </p:cNvPr>
          <p:cNvSpPr/>
          <p:nvPr userDrawn="1"/>
        </p:nvSpPr>
        <p:spPr>
          <a:xfrm>
            <a:off x="5850402" y="2770266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69A7C841-1F0D-4925-84A2-3B2238C78021}"/>
              </a:ext>
            </a:extLst>
          </p:cNvPr>
          <p:cNvSpPr/>
          <p:nvPr userDrawn="1"/>
        </p:nvSpPr>
        <p:spPr>
          <a:xfrm>
            <a:off x="6193506" y="3482111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0" name="Полилиния: фигура 169">
            <a:extLst>
              <a:ext uri="{FF2B5EF4-FFF2-40B4-BE49-F238E27FC236}">
                <a16:creationId xmlns:a16="http://schemas.microsoft.com/office/drawing/2014/main" id="{A0299421-6A34-453B-B380-DDC89AF2755C}"/>
              </a:ext>
            </a:extLst>
          </p:cNvPr>
          <p:cNvSpPr/>
          <p:nvPr userDrawn="1"/>
        </p:nvSpPr>
        <p:spPr>
          <a:xfrm>
            <a:off x="5535076" y="4198843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7" name="Полилиния: фигура 176">
            <a:extLst>
              <a:ext uri="{FF2B5EF4-FFF2-40B4-BE49-F238E27FC236}">
                <a16:creationId xmlns:a16="http://schemas.microsoft.com/office/drawing/2014/main" id="{E6EC04A1-9D63-4E6A-B5A3-A6D5AFCD439A}"/>
              </a:ext>
            </a:extLst>
          </p:cNvPr>
          <p:cNvSpPr/>
          <p:nvPr userDrawn="1"/>
        </p:nvSpPr>
        <p:spPr>
          <a:xfrm>
            <a:off x="6214598" y="4904513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3" name="Полилиния: фигура 192">
            <a:extLst>
              <a:ext uri="{FF2B5EF4-FFF2-40B4-BE49-F238E27FC236}">
                <a16:creationId xmlns:a16="http://schemas.microsoft.com/office/drawing/2014/main" id="{D4F64470-0EEC-487B-A566-B8ADAA1CE5CA}"/>
              </a:ext>
            </a:extLst>
          </p:cNvPr>
          <p:cNvSpPr/>
          <p:nvPr userDrawn="1"/>
        </p:nvSpPr>
        <p:spPr>
          <a:xfrm>
            <a:off x="5848569" y="5611702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3"/>
                  <a:pt x="333445" y="0"/>
                  <a:pt x="214808" y="0"/>
                </a:cubicBezTo>
                <a:cubicBezTo>
                  <a:pt x="96172" y="0"/>
                  <a:pt x="0" y="96173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0" name="Полилиния: фигура 199">
            <a:extLst>
              <a:ext uri="{FF2B5EF4-FFF2-40B4-BE49-F238E27FC236}">
                <a16:creationId xmlns:a16="http://schemas.microsoft.com/office/drawing/2014/main" id="{66902719-B0BE-4D94-9322-238D30F3B546}"/>
              </a:ext>
            </a:extLst>
          </p:cNvPr>
          <p:cNvSpPr/>
          <p:nvPr userDrawn="1"/>
        </p:nvSpPr>
        <p:spPr>
          <a:xfrm>
            <a:off x="6921255" y="2770266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2"/>
                  <a:pt x="333445" y="0"/>
                  <a:pt x="214808" y="0"/>
                </a:cubicBezTo>
                <a:cubicBezTo>
                  <a:pt x="96172" y="0"/>
                  <a:pt x="0" y="96172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3" name="Полилиния: фигура 202">
            <a:extLst>
              <a:ext uri="{FF2B5EF4-FFF2-40B4-BE49-F238E27FC236}">
                <a16:creationId xmlns:a16="http://schemas.microsoft.com/office/drawing/2014/main" id="{56F70BE1-439D-4257-928B-6F0B2459D6E9}"/>
              </a:ext>
            </a:extLst>
          </p:cNvPr>
          <p:cNvSpPr/>
          <p:nvPr userDrawn="1"/>
        </p:nvSpPr>
        <p:spPr>
          <a:xfrm>
            <a:off x="6674851" y="3482111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2"/>
                  <a:pt x="333445" y="0"/>
                  <a:pt x="214808" y="0"/>
                </a:cubicBezTo>
                <a:cubicBezTo>
                  <a:pt x="96172" y="0"/>
                  <a:pt x="0" y="96172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6" name="Полилиния: фигура 205">
            <a:extLst>
              <a:ext uri="{FF2B5EF4-FFF2-40B4-BE49-F238E27FC236}">
                <a16:creationId xmlns:a16="http://schemas.microsoft.com/office/drawing/2014/main" id="{40D5B8B4-DE16-4847-917A-0A2E20C5A615}"/>
              </a:ext>
            </a:extLst>
          </p:cNvPr>
          <p:cNvSpPr/>
          <p:nvPr userDrawn="1"/>
        </p:nvSpPr>
        <p:spPr>
          <a:xfrm>
            <a:off x="4407028" y="4196001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2"/>
                  <a:pt x="333445" y="0"/>
                  <a:pt x="214808" y="0"/>
                </a:cubicBezTo>
                <a:cubicBezTo>
                  <a:pt x="96172" y="0"/>
                  <a:pt x="0" y="96172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9" name="Полилиния: фигура 208">
            <a:extLst>
              <a:ext uri="{FF2B5EF4-FFF2-40B4-BE49-F238E27FC236}">
                <a16:creationId xmlns:a16="http://schemas.microsoft.com/office/drawing/2014/main" id="{1E8F754D-38C7-4577-AD9E-B87E04F9B13F}"/>
              </a:ext>
            </a:extLst>
          </p:cNvPr>
          <p:cNvSpPr/>
          <p:nvPr userDrawn="1"/>
        </p:nvSpPr>
        <p:spPr>
          <a:xfrm>
            <a:off x="4794871" y="4903874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2"/>
                  <a:pt x="333445" y="0"/>
                  <a:pt x="214808" y="0"/>
                </a:cubicBezTo>
                <a:cubicBezTo>
                  <a:pt x="96172" y="0"/>
                  <a:pt x="0" y="96172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id="{E66D486F-4CEF-48B2-A411-B151F383C7CC}"/>
              </a:ext>
            </a:extLst>
          </p:cNvPr>
          <p:cNvSpPr/>
          <p:nvPr userDrawn="1"/>
        </p:nvSpPr>
        <p:spPr>
          <a:xfrm>
            <a:off x="6855917" y="5615339"/>
            <a:ext cx="429616" cy="429616"/>
          </a:xfrm>
          <a:custGeom>
            <a:avLst/>
            <a:gdLst>
              <a:gd name="connsiteX0" fmla="*/ 214808 w 429616"/>
              <a:gd name="connsiteY0" fmla="*/ 429617 h 429616"/>
              <a:gd name="connsiteX1" fmla="*/ 429617 w 429616"/>
              <a:gd name="connsiteY1" fmla="*/ 214808 h 429616"/>
              <a:gd name="connsiteX2" fmla="*/ 214808 w 429616"/>
              <a:gd name="connsiteY2" fmla="*/ 0 h 429616"/>
              <a:gd name="connsiteX3" fmla="*/ 0 w 429616"/>
              <a:gd name="connsiteY3" fmla="*/ 214808 h 429616"/>
              <a:gd name="connsiteX4" fmla="*/ 214808 w 429616"/>
              <a:gd name="connsiteY4" fmla="*/ 429617 h 42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16" h="429616">
                <a:moveTo>
                  <a:pt x="214808" y="429617"/>
                </a:moveTo>
                <a:cubicBezTo>
                  <a:pt x="333445" y="429617"/>
                  <a:pt x="429617" y="333445"/>
                  <a:pt x="429617" y="214808"/>
                </a:cubicBezTo>
                <a:cubicBezTo>
                  <a:pt x="429617" y="96172"/>
                  <a:pt x="333445" y="0"/>
                  <a:pt x="214808" y="0"/>
                </a:cubicBezTo>
                <a:cubicBezTo>
                  <a:pt x="96172" y="0"/>
                  <a:pt x="0" y="96172"/>
                  <a:pt x="0" y="214808"/>
                </a:cubicBezTo>
                <a:cubicBezTo>
                  <a:pt x="0" y="333445"/>
                  <a:pt x="96172" y="429617"/>
                  <a:pt x="214808" y="429617"/>
                </a:cubicBezTo>
                <a:close/>
              </a:path>
            </a:pathLst>
          </a:custGeom>
          <a:solidFill>
            <a:srgbClr val="FFFFFF"/>
          </a:solidFill>
          <a:ln w="4745" cap="flat">
            <a:solidFill>
              <a:srgbClr val="B5C7C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1" name="Заголовок 2">
            <a:extLst>
              <a:ext uri="{FF2B5EF4-FFF2-40B4-BE49-F238E27FC236}">
                <a16:creationId xmlns:a16="http://schemas.microsoft.com/office/drawing/2014/main" id="{B16700EB-1C40-464E-89E6-6B2C17D174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0601" y="565150"/>
            <a:ext cx="10171682" cy="610327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42" name="Текст 23">
            <a:extLst>
              <a:ext uri="{FF2B5EF4-FFF2-40B4-BE49-F238E27FC236}">
                <a16:creationId xmlns:a16="http://schemas.microsoft.com/office/drawing/2014/main" id="{D97B5F74-6F05-46B8-ABDB-99076F72FBB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30601" y="2275878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4" name="Текст 23">
            <a:extLst>
              <a:ext uri="{FF2B5EF4-FFF2-40B4-BE49-F238E27FC236}">
                <a16:creationId xmlns:a16="http://schemas.microsoft.com/office/drawing/2014/main" id="{3CF0331F-81CC-42BB-950B-4F471AF7D8F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145164" y="2275878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5" name="Текст 23">
            <a:extLst>
              <a:ext uri="{FF2B5EF4-FFF2-40B4-BE49-F238E27FC236}">
                <a16:creationId xmlns:a16="http://schemas.microsoft.com/office/drawing/2014/main" id="{AE48D741-78CA-45EE-824C-933016DC5F3B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581469" y="2275878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3" name="Текст 23">
            <a:extLst>
              <a:ext uri="{FF2B5EF4-FFF2-40B4-BE49-F238E27FC236}">
                <a16:creationId xmlns:a16="http://schemas.microsoft.com/office/drawing/2014/main" id="{1AC027E8-860E-4BFA-A6A5-0CAD3CDA4A1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007006" y="2275878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4" name="Текст 23">
            <a:extLst>
              <a:ext uri="{FF2B5EF4-FFF2-40B4-BE49-F238E27FC236}">
                <a16:creationId xmlns:a16="http://schemas.microsoft.com/office/drawing/2014/main" id="{D07ABE99-8DEC-4941-A241-71B654B81298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432543" y="2275878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5" name="Текст 23">
            <a:extLst>
              <a:ext uri="{FF2B5EF4-FFF2-40B4-BE49-F238E27FC236}">
                <a16:creationId xmlns:a16="http://schemas.microsoft.com/office/drawing/2014/main" id="{5561FAE3-BEAB-4077-9657-4264D6DC623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9279652" y="2275878"/>
            <a:ext cx="1086796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6" name="Текст 23">
            <a:extLst>
              <a:ext uri="{FF2B5EF4-FFF2-40B4-BE49-F238E27FC236}">
                <a16:creationId xmlns:a16="http://schemas.microsoft.com/office/drawing/2014/main" id="{D630A882-E2D3-473E-AE86-D10189CA6E81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672519" y="2275878"/>
            <a:ext cx="1086796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1" name="Текст 23">
            <a:extLst>
              <a:ext uri="{FF2B5EF4-FFF2-40B4-BE49-F238E27FC236}">
                <a16:creationId xmlns:a16="http://schemas.microsoft.com/office/drawing/2014/main" id="{156FAE8C-8CDF-46AB-A487-A0F06C6FE5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57599" y="2800807"/>
            <a:ext cx="1758321" cy="243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3" name="Текст 23">
            <a:extLst>
              <a:ext uri="{FF2B5EF4-FFF2-40B4-BE49-F238E27FC236}">
                <a16:creationId xmlns:a16="http://schemas.microsoft.com/office/drawing/2014/main" id="{30DC455C-1BB1-4DCD-9ACB-E4B6402E224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58863" y="2983553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4" name="Текст 23">
            <a:extLst>
              <a:ext uri="{FF2B5EF4-FFF2-40B4-BE49-F238E27FC236}">
                <a16:creationId xmlns:a16="http://schemas.microsoft.com/office/drawing/2014/main" id="{DB23A74B-4572-46C4-A94C-218EDFAC360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57599" y="3530311"/>
            <a:ext cx="1758321" cy="243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6" name="Текст 23">
            <a:extLst>
              <a:ext uri="{FF2B5EF4-FFF2-40B4-BE49-F238E27FC236}">
                <a16:creationId xmlns:a16="http://schemas.microsoft.com/office/drawing/2014/main" id="{8D3CF81F-9631-4F1C-825A-B3E38F2AF8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58863" y="3713057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0" name="Текст 23">
            <a:extLst>
              <a:ext uri="{FF2B5EF4-FFF2-40B4-BE49-F238E27FC236}">
                <a16:creationId xmlns:a16="http://schemas.microsoft.com/office/drawing/2014/main" id="{40B3BF7D-A0B8-468F-BDEE-46B376FCDDC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7600" y="4141145"/>
            <a:ext cx="1549406" cy="4073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Большой заголовок с двумя строками</a:t>
            </a:r>
          </a:p>
        </p:txBody>
      </p:sp>
      <p:sp>
        <p:nvSpPr>
          <p:cNvPr id="291" name="Текст 23">
            <a:extLst>
              <a:ext uri="{FF2B5EF4-FFF2-40B4-BE49-F238E27FC236}">
                <a16:creationId xmlns:a16="http://schemas.microsoft.com/office/drawing/2014/main" id="{6749751C-9B2F-49B2-A085-A2760D7027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58863" y="4486936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2" name="Текст 23">
            <a:extLst>
              <a:ext uri="{FF2B5EF4-FFF2-40B4-BE49-F238E27FC236}">
                <a16:creationId xmlns:a16="http://schemas.microsoft.com/office/drawing/2014/main" id="{D65D7130-FE09-454B-B734-3B07774E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7599" y="4939485"/>
            <a:ext cx="1758321" cy="243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93" name="Текст 23">
            <a:extLst>
              <a:ext uri="{FF2B5EF4-FFF2-40B4-BE49-F238E27FC236}">
                <a16:creationId xmlns:a16="http://schemas.microsoft.com/office/drawing/2014/main" id="{73A4B4F9-5D50-4722-A8B8-1AEBB7FBDF2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58863" y="5122231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4" name="Текст 23">
            <a:extLst>
              <a:ext uri="{FF2B5EF4-FFF2-40B4-BE49-F238E27FC236}">
                <a16:creationId xmlns:a16="http://schemas.microsoft.com/office/drawing/2014/main" id="{B8B46149-8665-4D9D-BC26-072CE3DF656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57599" y="5635994"/>
            <a:ext cx="1758321" cy="243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95" name="Текст 23">
            <a:extLst>
              <a:ext uri="{FF2B5EF4-FFF2-40B4-BE49-F238E27FC236}">
                <a16:creationId xmlns:a16="http://schemas.microsoft.com/office/drawing/2014/main" id="{6CBBB907-6514-4929-A753-CE3A9CD884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8863" y="5818740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8" name="Номер слайда 6">
            <a:extLst>
              <a:ext uri="{FF2B5EF4-FFF2-40B4-BE49-F238E27FC236}">
                <a16:creationId xmlns:a16="http://schemas.microsoft.com/office/drawing/2014/main" id="{6D3BFC93-5824-48D1-A347-7DFB7A948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299" name="Группа 298">
            <a:extLst>
              <a:ext uri="{FF2B5EF4-FFF2-40B4-BE49-F238E27FC236}">
                <a16:creationId xmlns:a16="http://schemas.microsoft.com/office/drawing/2014/main" id="{862600F4-2BAE-4455-947A-CCDCCFD3FE13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300" name="Полилиния: фигура 299">
              <a:extLst>
                <a:ext uri="{FF2B5EF4-FFF2-40B4-BE49-F238E27FC236}">
                  <a16:creationId xmlns:a16="http://schemas.microsoft.com/office/drawing/2014/main" id="{BF1EF5F8-1F54-4A4D-B0CF-51EB226986A3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1" name="Полилиния: фигура 300">
              <a:extLst>
                <a:ext uri="{FF2B5EF4-FFF2-40B4-BE49-F238E27FC236}">
                  <a16:creationId xmlns:a16="http://schemas.microsoft.com/office/drawing/2014/main" id="{A8DB7513-37A6-42CD-AB30-74F3A8942BC3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2" name="Полилиния: фигура 301">
              <a:extLst>
                <a:ext uri="{FF2B5EF4-FFF2-40B4-BE49-F238E27FC236}">
                  <a16:creationId xmlns:a16="http://schemas.microsoft.com/office/drawing/2014/main" id="{5F9C5242-32CD-4962-AA48-089515B75597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1" name="Параллелограмм 90">
            <a:extLst>
              <a:ext uri="{FF2B5EF4-FFF2-40B4-BE49-F238E27FC236}">
                <a16:creationId xmlns:a16="http://schemas.microsoft.com/office/drawing/2014/main" id="{2A96EA06-335D-AE4B-AD73-BDDBCAD461AE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96CEB09-559C-6C44-8555-EFEC81BA5E9D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мен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1E5414AC-3806-4DF5-9D22-0EB65336425A}"/>
              </a:ext>
            </a:extLst>
          </p:cNvPr>
          <p:cNvSpPr/>
          <p:nvPr userDrawn="1"/>
        </p:nvSpPr>
        <p:spPr>
          <a:xfrm>
            <a:off x="5121766" y="2346965"/>
            <a:ext cx="2075324" cy="4029248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FB2418BF-9F13-4FF8-A9E6-76038E2322C2}"/>
              </a:ext>
            </a:extLst>
          </p:cNvPr>
          <p:cNvSpPr/>
          <p:nvPr userDrawn="1"/>
        </p:nvSpPr>
        <p:spPr>
          <a:xfrm>
            <a:off x="7427510" y="2346965"/>
            <a:ext cx="2075324" cy="4029248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1FBCD588-2C11-4EAA-82D8-2941B50FBABB}"/>
              </a:ext>
            </a:extLst>
          </p:cNvPr>
          <p:cNvSpPr/>
          <p:nvPr userDrawn="1"/>
        </p:nvSpPr>
        <p:spPr>
          <a:xfrm>
            <a:off x="9701647" y="2346965"/>
            <a:ext cx="2075324" cy="4029248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D8E636E1-F0A9-48FE-88D4-20367373F158}"/>
              </a:ext>
            </a:extLst>
          </p:cNvPr>
          <p:cNvCxnSpPr>
            <a:cxnSpLocks/>
          </p:cNvCxnSpPr>
          <p:nvPr userDrawn="1"/>
        </p:nvCxnSpPr>
        <p:spPr>
          <a:xfrm>
            <a:off x="426720" y="2141022"/>
            <a:ext cx="1133094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D29CFC6E-FD25-4F86-9F62-3B5957D2F5FA}"/>
              </a:ext>
            </a:extLst>
          </p:cNvPr>
          <p:cNvGrpSpPr/>
          <p:nvPr userDrawn="1"/>
        </p:nvGrpSpPr>
        <p:grpSpPr>
          <a:xfrm>
            <a:off x="415029" y="4103662"/>
            <a:ext cx="4557021" cy="1991360"/>
            <a:chOff x="415029" y="4103662"/>
            <a:chExt cx="4557021" cy="1991360"/>
          </a:xfrm>
        </p:grpSpPr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D662038A-C877-43EE-9BB7-CB3077737C1A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1036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906DC8EB-36A1-4E5F-83E6-E6E73895A280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7640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55AD8AF8-3B79-481E-B598-37458566B605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542700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B186ED79-F611-449F-8EAE-2EFCD8F9EBCD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609502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73D69082-BAFA-4F96-916F-1B648C7F40F0}"/>
              </a:ext>
            </a:extLst>
          </p:cNvPr>
          <p:cNvGrpSpPr/>
          <p:nvPr userDrawn="1"/>
        </p:nvGrpSpPr>
        <p:grpSpPr>
          <a:xfrm>
            <a:off x="5357496" y="4103662"/>
            <a:ext cx="1592580" cy="1991360"/>
            <a:chOff x="415029" y="4103662"/>
            <a:chExt cx="4557021" cy="1991360"/>
          </a:xfrm>
        </p:grpSpPr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32983E80-A97E-43D9-B5E4-6B0962556231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1036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35417F91-1F41-4199-9286-C4ABC6557773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7640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36DD4E91-E7BB-4CFF-92FB-B28B87BF3796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542700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F9963DBD-AF5F-46FA-ADE3-A37520969BC4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609502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A88F0D6B-1915-4CE5-A65C-1C0C91897DEF}"/>
              </a:ext>
            </a:extLst>
          </p:cNvPr>
          <p:cNvGrpSpPr/>
          <p:nvPr userDrawn="1"/>
        </p:nvGrpSpPr>
        <p:grpSpPr>
          <a:xfrm>
            <a:off x="7668882" y="4103662"/>
            <a:ext cx="1592580" cy="1991360"/>
            <a:chOff x="415029" y="4103662"/>
            <a:chExt cx="4557021" cy="1991360"/>
          </a:xfrm>
        </p:grpSpPr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16E4DDE0-37C3-4871-85D8-E79B66A6E6DF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1036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D29C16AE-3C59-491D-901F-993703D87A01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7640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18EAF557-8060-4037-8736-C0E9BB090A95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542700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>
              <a:extLst>
                <a:ext uri="{FF2B5EF4-FFF2-40B4-BE49-F238E27FC236}">
                  <a16:creationId xmlns:a16="http://schemas.microsoft.com/office/drawing/2014/main" id="{2D88DA96-C59D-4EC2-AB87-008DE2B0EFB9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609502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BF234348-3DFE-4756-9471-62D3D307F552}"/>
              </a:ext>
            </a:extLst>
          </p:cNvPr>
          <p:cNvGrpSpPr/>
          <p:nvPr userDrawn="1"/>
        </p:nvGrpSpPr>
        <p:grpSpPr>
          <a:xfrm>
            <a:off x="9943019" y="4103662"/>
            <a:ext cx="1592580" cy="1991360"/>
            <a:chOff x="415029" y="4103662"/>
            <a:chExt cx="4557021" cy="1991360"/>
          </a:xfrm>
        </p:grpSpPr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BD730855-319D-489F-AA5B-945868A8B3B0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1036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E062EC3C-D322-4FBB-BD43-4AD0A0FF2621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7640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B43C68D3-600A-45DD-9191-C5805AE67791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542700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06BA7628-AE93-4C9A-A7C7-5A32CFC94274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609502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Овал 141">
            <a:extLst>
              <a:ext uri="{FF2B5EF4-FFF2-40B4-BE49-F238E27FC236}">
                <a16:creationId xmlns:a16="http://schemas.microsoft.com/office/drawing/2014/main" id="{6FB8BD0F-41C4-4DAC-8474-EEE16AB2FCE4}"/>
              </a:ext>
            </a:extLst>
          </p:cNvPr>
          <p:cNvSpPr/>
          <p:nvPr userDrawn="1"/>
        </p:nvSpPr>
        <p:spPr>
          <a:xfrm>
            <a:off x="5768457" y="2579370"/>
            <a:ext cx="770659" cy="7706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DE404510-D8DE-43E5-AC68-5659EFA5FA18}"/>
              </a:ext>
            </a:extLst>
          </p:cNvPr>
          <p:cNvSpPr/>
          <p:nvPr userDrawn="1"/>
        </p:nvSpPr>
        <p:spPr>
          <a:xfrm>
            <a:off x="8079843" y="2579370"/>
            <a:ext cx="770659" cy="7706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id="{06FA12B7-F244-4641-BC79-979DC20853B1}"/>
              </a:ext>
            </a:extLst>
          </p:cNvPr>
          <p:cNvSpPr/>
          <p:nvPr userDrawn="1"/>
        </p:nvSpPr>
        <p:spPr>
          <a:xfrm>
            <a:off x="10353980" y="2579370"/>
            <a:ext cx="770659" cy="7706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3486E70-C00D-4A6E-ABA8-14E559533D60}"/>
              </a:ext>
            </a:extLst>
          </p:cNvPr>
          <p:cNvSpPr txBox="1"/>
          <p:nvPr userDrawn="1"/>
        </p:nvSpPr>
        <p:spPr>
          <a:xfrm>
            <a:off x="10336517" y="2985912"/>
            <a:ext cx="8055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>
                <a:solidFill>
                  <a:schemeClr val="accent2"/>
                </a:solidFill>
              </a:rPr>
              <a:t>МАЙ</a:t>
            </a:r>
          </a:p>
        </p:txBody>
      </p: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6BD59857-6DE0-43F6-9DB8-859732E3F7B2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154" name="Полилиния: фигура 153">
              <a:extLst>
                <a:ext uri="{FF2B5EF4-FFF2-40B4-BE49-F238E27FC236}">
                  <a16:creationId xmlns:a16="http://schemas.microsoft.com/office/drawing/2014/main" id="{1D5691F9-2EAC-49C4-8B22-F447F1BE3E09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5" name="Полилиния: фигура 154">
              <a:extLst>
                <a:ext uri="{FF2B5EF4-FFF2-40B4-BE49-F238E27FC236}">
                  <a16:creationId xmlns:a16="http://schemas.microsoft.com/office/drawing/2014/main" id="{B2D756C2-E6E6-45DF-9ED2-322C45DBFA6D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" name="Полилиния: фигура 156">
              <a:extLst>
                <a:ext uri="{FF2B5EF4-FFF2-40B4-BE49-F238E27FC236}">
                  <a16:creationId xmlns:a16="http://schemas.microsoft.com/office/drawing/2014/main" id="{7B55A4EC-837D-48B4-A0C7-2B721947C627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58" name="Заголовок 2">
            <a:extLst>
              <a:ext uri="{FF2B5EF4-FFF2-40B4-BE49-F238E27FC236}">
                <a16:creationId xmlns:a16="http://schemas.microsoft.com/office/drawing/2014/main" id="{81541FC8-CBBF-4741-A539-DD670C4B4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1" y="565150"/>
            <a:ext cx="5420393" cy="610327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61" name="Номер слайда 6">
            <a:extLst>
              <a:ext uri="{FF2B5EF4-FFF2-40B4-BE49-F238E27FC236}">
                <a16:creationId xmlns:a16="http://schemas.microsoft.com/office/drawing/2014/main" id="{5E17C55D-94D0-42F2-BBAF-71FE5BA05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62" name="Текст 23">
            <a:extLst>
              <a:ext uri="{FF2B5EF4-FFF2-40B4-BE49-F238E27FC236}">
                <a16:creationId xmlns:a16="http://schemas.microsoft.com/office/drawing/2014/main" id="{6D307BDF-3230-4302-873C-247C728EF66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33961" y="565150"/>
            <a:ext cx="3938789" cy="32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4" name="Текст 23">
            <a:extLst>
              <a:ext uri="{FF2B5EF4-FFF2-40B4-BE49-F238E27FC236}">
                <a16:creationId xmlns:a16="http://schemas.microsoft.com/office/drawing/2014/main" id="{BFFF08E6-96A3-4809-A657-BF9B40EF44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602" y="2231827"/>
            <a:ext cx="3784198" cy="276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5" name="Текст 23">
            <a:extLst>
              <a:ext uri="{FF2B5EF4-FFF2-40B4-BE49-F238E27FC236}">
                <a16:creationId xmlns:a16="http://schemas.microsoft.com/office/drawing/2014/main" id="{FDD24B9F-C5F0-439F-A71E-3EF38A138FE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0601" y="3600733"/>
            <a:ext cx="3784198" cy="400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Большой текст в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167" name="Текст 23">
            <a:extLst>
              <a:ext uri="{FF2B5EF4-FFF2-40B4-BE49-F238E27FC236}">
                <a16:creationId xmlns:a16="http://schemas.microsoft.com/office/drawing/2014/main" id="{F33B8183-326A-4252-A6F3-9C0C77C3E7B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0601" y="4232404"/>
            <a:ext cx="3784198" cy="400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Большой текст в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168" name="Текст 23">
            <a:extLst>
              <a:ext uri="{FF2B5EF4-FFF2-40B4-BE49-F238E27FC236}">
                <a16:creationId xmlns:a16="http://schemas.microsoft.com/office/drawing/2014/main" id="{D648CD4C-91C3-49A6-80A8-1B5F81BA872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601" y="4892692"/>
            <a:ext cx="3784198" cy="400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Большой текст в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169" name="Текст 23">
            <a:extLst>
              <a:ext uri="{FF2B5EF4-FFF2-40B4-BE49-F238E27FC236}">
                <a16:creationId xmlns:a16="http://schemas.microsoft.com/office/drawing/2014/main" id="{B103A9A6-9F87-4106-89E0-79A1843A24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0601" y="5555631"/>
            <a:ext cx="3784198" cy="400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latin typeface="+mj-lt"/>
              </a:defRPr>
            </a:lvl1pPr>
          </a:lstStyle>
          <a:p>
            <a:pPr lvl="0"/>
            <a:r>
              <a:rPr lang="ru-RU" dirty="0"/>
              <a:t>Большой текст в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171" name="Текст 23">
            <a:extLst>
              <a:ext uri="{FF2B5EF4-FFF2-40B4-BE49-F238E27FC236}">
                <a16:creationId xmlns:a16="http://schemas.microsoft.com/office/drawing/2014/main" id="{5465772A-C316-47AC-AA0F-3D91B42CF03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5357494" y="3641421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00%</a:t>
            </a:r>
          </a:p>
        </p:txBody>
      </p:sp>
      <p:sp>
        <p:nvSpPr>
          <p:cNvPr id="172" name="Текст 23">
            <a:extLst>
              <a:ext uri="{FF2B5EF4-FFF2-40B4-BE49-F238E27FC236}">
                <a16:creationId xmlns:a16="http://schemas.microsoft.com/office/drawing/2014/main" id="{BFB5E86C-A8CB-4134-A4F4-FC4C112710CE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5357494" y="4245040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sz="2000" b="1" dirty="0">
                <a:solidFill>
                  <a:schemeClr val="accent2"/>
                </a:solidFill>
              </a:rPr>
              <a:t>×</a:t>
            </a:r>
            <a:r>
              <a:rPr lang="ru-RU" dirty="0"/>
              <a:t>00</a:t>
            </a:r>
          </a:p>
        </p:txBody>
      </p:sp>
      <p:sp>
        <p:nvSpPr>
          <p:cNvPr id="173" name="Текст 23">
            <a:extLst>
              <a:ext uri="{FF2B5EF4-FFF2-40B4-BE49-F238E27FC236}">
                <a16:creationId xmlns:a16="http://schemas.microsoft.com/office/drawing/2014/main" id="{3C226D90-76F4-4B2D-A632-43ACBBFD8150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357494" y="4892692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sz="1600" b="1" dirty="0">
                <a:solidFill>
                  <a:schemeClr val="accent2"/>
                </a:solidFill>
              </a:rPr>
              <a:t>×</a:t>
            </a:r>
            <a:r>
              <a:rPr lang="ru-RU" dirty="0"/>
              <a:t>00</a:t>
            </a:r>
          </a:p>
        </p:txBody>
      </p:sp>
      <p:sp>
        <p:nvSpPr>
          <p:cNvPr id="174" name="Текст 23">
            <a:extLst>
              <a:ext uri="{FF2B5EF4-FFF2-40B4-BE49-F238E27FC236}">
                <a16:creationId xmlns:a16="http://schemas.microsoft.com/office/drawing/2014/main" id="{56076A25-4362-4EBE-A6AA-7F5932C5338F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5357494" y="5563985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00%</a:t>
            </a:r>
          </a:p>
        </p:txBody>
      </p:sp>
      <p:sp>
        <p:nvSpPr>
          <p:cNvPr id="175" name="Текст 23">
            <a:extLst>
              <a:ext uri="{FF2B5EF4-FFF2-40B4-BE49-F238E27FC236}">
                <a16:creationId xmlns:a16="http://schemas.microsoft.com/office/drawing/2014/main" id="{462C43A7-3427-4432-BBE8-61CE890B1483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7630211" y="3641421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00%</a:t>
            </a:r>
          </a:p>
        </p:txBody>
      </p:sp>
      <p:sp>
        <p:nvSpPr>
          <p:cNvPr id="176" name="Текст 23">
            <a:extLst>
              <a:ext uri="{FF2B5EF4-FFF2-40B4-BE49-F238E27FC236}">
                <a16:creationId xmlns:a16="http://schemas.microsoft.com/office/drawing/2014/main" id="{B314D69D-B13F-4BCE-A946-63BB56849F8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7630211" y="4245040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sz="2000" b="1" dirty="0">
                <a:solidFill>
                  <a:schemeClr val="accent2"/>
                </a:solidFill>
              </a:rPr>
              <a:t>×</a:t>
            </a:r>
            <a:r>
              <a:rPr lang="ru-RU" dirty="0"/>
              <a:t>00</a:t>
            </a:r>
          </a:p>
        </p:txBody>
      </p:sp>
      <p:sp>
        <p:nvSpPr>
          <p:cNvPr id="178" name="Текст 23">
            <a:extLst>
              <a:ext uri="{FF2B5EF4-FFF2-40B4-BE49-F238E27FC236}">
                <a16:creationId xmlns:a16="http://schemas.microsoft.com/office/drawing/2014/main" id="{BD3FB17D-D74B-43CD-B496-6F9B40F2AFE8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7630211" y="4892692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sz="1600" b="1" dirty="0">
                <a:solidFill>
                  <a:schemeClr val="accent2"/>
                </a:solidFill>
              </a:rPr>
              <a:t>×</a:t>
            </a:r>
            <a:r>
              <a:rPr lang="ru-RU" dirty="0"/>
              <a:t>00</a:t>
            </a:r>
          </a:p>
        </p:txBody>
      </p:sp>
      <p:sp>
        <p:nvSpPr>
          <p:cNvPr id="179" name="Текст 23">
            <a:extLst>
              <a:ext uri="{FF2B5EF4-FFF2-40B4-BE49-F238E27FC236}">
                <a16:creationId xmlns:a16="http://schemas.microsoft.com/office/drawing/2014/main" id="{E3E68B53-61EA-40E4-8D15-9CB2AB7E5E43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630211" y="5563985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00%</a:t>
            </a:r>
          </a:p>
        </p:txBody>
      </p:sp>
      <p:sp>
        <p:nvSpPr>
          <p:cNvPr id="180" name="Текст 23">
            <a:extLst>
              <a:ext uri="{FF2B5EF4-FFF2-40B4-BE49-F238E27FC236}">
                <a16:creationId xmlns:a16="http://schemas.microsoft.com/office/drawing/2014/main" id="{142AD581-30B0-40F8-946F-B5526379809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9943019" y="3641421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00%</a:t>
            </a:r>
          </a:p>
        </p:txBody>
      </p:sp>
      <p:sp>
        <p:nvSpPr>
          <p:cNvPr id="181" name="Текст 23">
            <a:extLst>
              <a:ext uri="{FF2B5EF4-FFF2-40B4-BE49-F238E27FC236}">
                <a16:creationId xmlns:a16="http://schemas.microsoft.com/office/drawing/2014/main" id="{4C6BA38C-8446-47B7-9D1F-FFC1F009D099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943019" y="4245040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sz="2000" b="1" dirty="0">
                <a:solidFill>
                  <a:schemeClr val="accent2"/>
                </a:solidFill>
              </a:rPr>
              <a:t>×</a:t>
            </a:r>
            <a:r>
              <a:rPr lang="ru-RU" dirty="0"/>
              <a:t>00</a:t>
            </a:r>
          </a:p>
        </p:txBody>
      </p:sp>
      <p:sp>
        <p:nvSpPr>
          <p:cNvPr id="182" name="Текст 23">
            <a:extLst>
              <a:ext uri="{FF2B5EF4-FFF2-40B4-BE49-F238E27FC236}">
                <a16:creationId xmlns:a16="http://schemas.microsoft.com/office/drawing/2014/main" id="{BFDDB9F3-CB21-46CF-92A1-F589604AEBBB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9943019" y="4892692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sz="1600" b="1" dirty="0">
                <a:solidFill>
                  <a:schemeClr val="accent2"/>
                </a:solidFill>
              </a:rPr>
              <a:t>×</a:t>
            </a:r>
            <a:r>
              <a:rPr lang="ru-RU" dirty="0"/>
              <a:t>00</a:t>
            </a:r>
          </a:p>
        </p:txBody>
      </p:sp>
      <p:sp>
        <p:nvSpPr>
          <p:cNvPr id="183" name="Текст 23">
            <a:extLst>
              <a:ext uri="{FF2B5EF4-FFF2-40B4-BE49-F238E27FC236}">
                <a16:creationId xmlns:a16="http://schemas.microsoft.com/office/drawing/2014/main" id="{D1193BB2-00F7-46F7-BDA4-277E7BB5C15C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9943019" y="5563985"/>
            <a:ext cx="1592581" cy="3833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00%</a:t>
            </a:r>
          </a:p>
        </p:txBody>
      </p:sp>
      <p:sp>
        <p:nvSpPr>
          <p:cNvPr id="184" name="Текст 23">
            <a:extLst>
              <a:ext uri="{FF2B5EF4-FFF2-40B4-BE49-F238E27FC236}">
                <a16:creationId xmlns:a16="http://schemas.microsoft.com/office/drawing/2014/main" id="{23F5B56D-1513-421C-BDEB-F3FCAEEEF612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5814694" y="2800263"/>
            <a:ext cx="678180" cy="2445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2020</a:t>
            </a:r>
            <a:endParaRPr lang="ru-RU" dirty="0"/>
          </a:p>
        </p:txBody>
      </p:sp>
      <p:sp>
        <p:nvSpPr>
          <p:cNvPr id="185" name="Текст 23">
            <a:extLst>
              <a:ext uri="{FF2B5EF4-FFF2-40B4-BE49-F238E27FC236}">
                <a16:creationId xmlns:a16="http://schemas.microsoft.com/office/drawing/2014/main" id="{536D550A-6251-407A-A759-D92950A5FEF9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8126082" y="2800263"/>
            <a:ext cx="678180" cy="2445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2020</a:t>
            </a:r>
            <a:endParaRPr lang="ru-RU" dirty="0"/>
          </a:p>
        </p:txBody>
      </p:sp>
      <p:sp>
        <p:nvSpPr>
          <p:cNvPr id="186" name="Текст 23">
            <a:extLst>
              <a:ext uri="{FF2B5EF4-FFF2-40B4-BE49-F238E27FC236}">
                <a16:creationId xmlns:a16="http://schemas.microsoft.com/office/drawing/2014/main" id="{FF8AEF20-9CFE-4F73-8A39-BB0C8CDF8BF6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10400219" y="2800263"/>
            <a:ext cx="678180" cy="2445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20</a:t>
            </a:r>
            <a:r>
              <a:rPr lang="en-US" dirty="0"/>
              <a:t>20</a:t>
            </a:r>
            <a:endParaRPr lang="ru-RU" dirty="0"/>
          </a:p>
        </p:txBody>
      </p:sp>
      <p:sp>
        <p:nvSpPr>
          <p:cNvPr id="187" name="Текст 23">
            <a:extLst>
              <a:ext uri="{FF2B5EF4-FFF2-40B4-BE49-F238E27FC236}">
                <a16:creationId xmlns:a16="http://schemas.microsoft.com/office/drawing/2014/main" id="{8C583361-5F55-4730-ABD1-ABAED5F96892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814694" y="2987884"/>
            <a:ext cx="678180" cy="16699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МЕСЯЦ</a:t>
            </a:r>
          </a:p>
        </p:txBody>
      </p:sp>
      <p:sp>
        <p:nvSpPr>
          <p:cNvPr id="188" name="Текст 23">
            <a:extLst>
              <a:ext uri="{FF2B5EF4-FFF2-40B4-BE49-F238E27FC236}">
                <a16:creationId xmlns:a16="http://schemas.microsoft.com/office/drawing/2014/main" id="{84CB16B8-3D72-4589-98D9-4C8C0C5FB45E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8126082" y="2987884"/>
            <a:ext cx="678180" cy="16699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МЕСЯЦ</a:t>
            </a:r>
          </a:p>
        </p:txBody>
      </p:sp>
      <p:sp>
        <p:nvSpPr>
          <p:cNvPr id="63" name="Параллелограмм 62">
            <a:extLst>
              <a:ext uri="{FF2B5EF4-FFF2-40B4-BE49-F238E27FC236}">
                <a16:creationId xmlns:a16="http://schemas.microsoft.com/office/drawing/2014/main" id="{CC69878A-159C-074C-B8F5-707851AB9129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B541A33-41C2-D04E-B5B0-D70160543EDC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4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83A254-9CA8-1D4B-9F3E-7EE95C5D3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Рисунок 7">
            <a:extLst>
              <a:ext uri="{FF2B5EF4-FFF2-40B4-BE49-F238E27FC236}">
                <a16:creationId xmlns:a16="http://schemas.microsoft.com/office/drawing/2014/main" id="{7BBBA2D1-C7F7-E242-B492-22774F71879F}"/>
              </a:ext>
            </a:extLst>
          </p:cNvPr>
          <p:cNvSpPr/>
          <p:nvPr userDrawn="1"/>
        </p:nvSpPr>
        <p:spPr>
          <a:xfrm>
            <a:off x="6887290" y="866775"/>
            <a:ext cx="4025364" cy="5124450"/>
          </a:xfrm>
          <a:custGeom>
            <a:avLst/>
            <a:gdLst>
              <a:gd name="connsiteX0" fmla="*/ 0 w 4025364"/>
              <a:gd name="connsiteY0" fmla="*/ 0 h 5124450"/>
              <a:gd name="connsiteX1" fmla="*/ 4025365 w 4025364"/>
              <a:gd name="connsiteY1" fmla="*/ 0 h 5124450"/>
              <a:gd name="connsiteX2" fmla="*/ 4025365 w 4025364"/>
              <a:gd name="connsiteY2" fmla="*/ 5124450 h 5124450"/>
              <a:gd name="connsiteX3" fmla="*/ 0 w 4025364"/>
              <a:gd name="connsiteY3" fmla="*/ 5124450 h 512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5364" h="5124450">
                <a:moveTo>
                  <a:pt x="0" y="0"/>
                </a:moveTo>
                <a:lnTo>
                  <a:pt x="4025365" y="0"/>
                </a:lnTo>
                <a:lnTo>
                  <a:pt x="4025365" y="5124450"/>
                </a:lnTo>
                <a:lnTo>
                  <a:pt x="0" y="512445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4EA8563-6C95-E449-9D38-D8570E9C3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063" y="2851099"/>
            <a:ext cx="4866294" cy="1137028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grpSp>
        <p:nvGrpSpPr>
          <p:cNvPr id="9" name="Рисунок 7">
            <a:extLst>
              <a:ext uri="{FF2B5EF4-FFF2-40B4-BE49-F238E27FC236}">
                <a16:creationId xmlns:a16="http://schemas.microsoft.com/office/drawing/2014/main" id="{797C1F38-EE89-0E42-8A77-C07D2FD13F98}"/>
              </a:ext>
            </a:extLst>
          </p:cNvPr>
          <p:cNvGrpSpPr/>
          <p:nvPr userDrawn="1"/>
        </p:nvGrpSpPr>
        <p:grpSpPr>
          <a:xfrm>
            <a:off x="425450" y="228600"/>
            <a:ext cx="819039" cy="249540"/>
            <a:chOff x="425450" y="228600"/>
            <a:chExt cx="819039" cy="249540"/>
          </a:xfrm>
          <a:solidFill>
            <a:srgbClr val="FFFFFF"/>
          </a:solidFill>
        </p:grpSpPr>
        <p:sp>
          <p:nvSpPr>
            <p:cNvPr id="10" name="Рисунок 7">
              <a:extLst>
                <a:ext uri="{FF2B5EF4-FFF2-40B4-BE49-F238E27FC236}">
                  <a16:creationId xmlns:a16="http://schemas.microsoft.com/office/drawing/2014/main" id="{1CE2F2C5-D1F7-3949-A7DB-E977D630C76C}"/>
                </a:ext>
              </a:extLst>
            </p:cNvPr>
            <p:cNvSpPr/>
            <p:nvPr/>
          </p:nvSpPr>
          <p:spPr>
            <a:xfrm>
              <a:off x="550962" y="326536"/>
              <a:ext cx="103203" cy="114328"/>
            </a:xfrm>
            <a:custGeom>
              <a:avLst/>
              <a:gdLst>
                <a:gd name="connsiteX0" fmla="*/ 75307 w 103203"/>
                <a:gd name="connsiteY0" fmla="*/ 114304 h 114328"/>
                <a:gd name="connsiteX1" fmla="*/ 51630 w 103203"/>
                <a:gd name="connsiteY1" fmla="*/ 74952 h 114328"/>
                <a:gd name="connsiteX2" fmla="*/ 28447 w 103203"/>
                <a:gd name="connsiteY2" fmla="*/ 114304 h 114328"/>
                <a:gd name="connsiteX3" fmla="*/ 680 w 103203"/>
                <a:gd name="connsiteY3" fmla="*/ 114304 h 114328"/>
                <a:gd name="connsiteX4" fmla="*/ 36310 w 103203"/>
                <a:gd name="connsiteY4" fmla="*/ 55030 h 114328"/>
                <a:gd name="connsiteX5" fmla="*/ 0 w 103203"/>
                <a:gd name="connsiteY5" fmla="*/ 0 h 114328"/>
                <a:gd name="connsiteX6" fmla="*/ 28989 w 103203"/>
                <a:gd name="connsiteY6" fmla="*/ 0 h 114328"/>
                <a:gd name="connsiteX7" fmla="*/ 52269 w 103203"/>
                <a:gd name="connsiteY7" fmla="*/ 36743 h 114328"/>
                <a:gd name="connsiteX8" fmla="*/ 74497 w 103203"/>
                <a:gd name="connsiteY8" fmla="*/ 0 h 114328"/>
                <a:gd name="connsiteX9" fmla="*/ 102248 w 103203"/>
                <a:gd name="connsiteY9" fmla="*/ 0 h 114328"/>
                <a:gd name="connsiteX10" fmla="*/ 66473 w 103203"/>
                <a:gd name="connsiteY10" fmla="*/ 56828 h 114328"/>
                <a:gd name="connsiteX11" fmla="*/ 103203 w 103203"/>
                <a:gd name="connsiteY11" fmla="*/ 114328 h 114328"/>
                <a:gd name="connsiteX12" fmla="*/ 75307 w 103203"/>
                <a:gd name="connsiteY12" fmla="*/ 114304 h 114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203" h="114328">
                  <a:moveTo>
                    <a:pt x="75307" y="114304"/>
                  </a:moveTo>
                  <a:lnTo>
                    <a:pt x="51630" y="74952"/>
                  </a:lnTo>
                  <a:lnTo>
                    <a:pt x="28447" y="114304"/>
                  </a:lnTo>
                  <a:lnTo>
                    <a:pt x="680" y="114304"/>
                  </a:lnTo>
                  <a:lnTo>
                    <a:pt x="36310" y="55030"/>
                  </a:lnTo>
                  <a:lnTo>
                    <a:pt x="0" y="0"/>
                  </a:lnTo>
                  <a:lnTo>
                    <a:pt x="28989" y="0"/>
                  </a:lnTo>
                  <a:lnTo>
                    <a:pt x="52269" y="36743"/>
                  </a:lnTo>
                  <a:lnTo>
                    <a:pt x="74497" y="0"/>
                  </a:lnTo>
                  <a:lnTo>
                    <a:pt x="102248" y="0"/>
                  </a:lnTo>
                  <a:lnTo>
                    <a:pt x="66473" y="56828"/>
                  </a:lnTo>
                  <a:lnTo>
                    <a:pt x="103203" y="114328"/>
                  </a:lnTo>
                  <a:lnTo>
                    <a:pt x="75307" y="114304"/>
                  </a:lnTo>
                  <a:close/>
                </a:path>
              </a:pathLst>
            </a:custGeom>
            <a:solidFill>
              <a:srgbClr val="FFFFFF"/>
            </a:solidFill>
            <a:ln w="4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Рисунок 7">
              <a:extLst>
                <a:ext uri="{FF2B5EF4-FFF2-40B4-BE49-F238E27FC236}">
                  <a16:creationId xmlns:a16="http://schemas.microsoft.com/office/drawing/2014/main" id="{74FB1EF6-8AC1-6A47-8326-ABA9E6035248}"/>
                </a:ext>
              </a:extLst>
            </p:cNvPr>
            <p:cNvSpPr/>
            <p:nvPr/>
          </p:nvSpPr>
          <p:spPr>
            <a:xfrm>
              <a:off x="658545" y="326536"/>
              <a:ext cx="85833" cy="116263"/>
            </a:xfrm>
            <a:custGeom>
              <a:avLst/>
              <a:gdLst>
                <a:gd name="connsiteX0" fmla="*/ 85834 w 85833"/>
                <a:gd name="connsiteY0" fmla="*/ 75438 h 116263"/>
                <a:gd name="connsiteX1" fmla="*/ 42107 w 85833"/>
                <a:gd name="connsiteY1" fmla="*/ 116264 h 116263"/>
                <a:gd name="connsiteX2" fmla="*/ 0 w 85833"/>
                <a:gd name="connsiteY2" fmla="*/ 77892 h 116263"/>
                <a:gd name="connsiteX3" fmla="*/ 23669 w 85833"/>
                <a:gd name="connsiteY3" fmla="*/ 77892 h 116263"/>
                <a:gd name="connsiteX4" fmla="*/ 44407 w 85833"/>
                <a:gd name="connsiteY4" fmla="*/ 94219 h 116263"/>
                <a:gd name="connsiteX5" fmla="*/ 62173 w 85833"/>
                <a:gd name="connsiteY5" fmla="*/ 75115 h 116263"/>
                <a:gd name="connsiteX6" fmla="*/ 42253 w 85833"/>
                <a:gd name="connsiteY6" fmla="*/ 56828 h 116263"/>
                <a:gd name="connsiteX7" fmla="*/ 23313 w 85833"/>
                <a:gd name="connsiteY7" fmla="*/ 66295 h 116263"/>
                <a:gd name="connsiteX8" fmla="*/ 680 w 85833"/>
                <a:gd name="connsiteY8" fmla="*/ 66295 h 116263"/>
                <a:gd name="connsiteX9" fmla="*/ 8502 w 85833"/>
                <a:gd name="connsiteY9" fmla="*/ 0 h 116263"/>
                <a:gd name="connsiteX10" fmla="*/ 82927 w 85833"/>
                <a:gd name="connsiteY10" fmla="*/ 0 h 116263"/>
                <a:gd name="connsiteX11" fmla="*/ 80449 w 85833"/>
                <a:gd name="connsiteY11" fmla="*/ 22206 h 116263"/>
                <a:gd name="connsiteX12" fmla="*/ 27208 w 85833"/>
                <a:gd name="connsiteY12" fmla="*/ 22206 h 116263"/>
                <a:gd name="connsiteX13" fmla="*/ 25095 w 85833"/>
                <a:gd name="connsiteY13" fmla="*/ 44145 h 116263"/>
                <a:gd name="connsiteX14" fmla="*/ 47630 w 85833"/>
                <a:gd name="connsiteY14" fmla="*/ 37561 h 116263"/>
                <a:gd name="connsiteX15" fmla="*/ 85834 w 85833"/>
                <a:gd name="connsiteY15" fmla="*/ 75438 h 11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833" h="116263">
                  <a:moveTo>
                    <a:pt x="85834" y="75438"/>
                  </a:moveTo>
                  <a:cubicBezTo>
                    <a:pt x="85834" y="100544"/>
                    <a:pt x="66902" y="116264"/>
                    <a:pt x="42107" y="116264"/>
                  </a:cubicBezTo>
                  <a:cubicBezTo>
                    <a:pt x="20244" y="116264"/>
                    <a:pt x="1806" y="104180"/>
                    <a:pt x="0" y="77892"/>
                  </a:cubicBezTo>
                  <a:lnTo>
                    <a:pt x="23669" y="77892"/>
                  </a:lnTo>
                  <a:cubicBezTo>
                    <a:pt x="25289" y="89319"/>
                    <a:pt x="34447" y="94219"/>
                    <a:pt x="44407" y="94219"/>
                  </a:cubicBezTo>
                  <a:cubicBezTo>
                    <a:pt x="56812" y="94219"/>
                    <a:pt x="62173" y="85894"/>
                    <a:pt x="62173" y="75115"/>
                  </a:cubicBezTo>
                  <a:cubicBezTo>
                    <a:pt x="62173" y="63849"/>
                    <a:pt x="53849" y="56828"/>
                    <a:pt x="42253" y="56828"/>
                  </a:cubicBezTo>
                  <a:cubicBezTo>
                    <a:pt x="32625" y="56828"/>
                    <a:pt x="26252" y="61395"/>
                    <a:pt x="23313" y="66295"/>
                  </a:cubicBezTo>
                  <a:lnTo>
                    <a:pt x="680" y="66295"/>
                  </a:lnTo>
                  <a:lnTo>
                    <a:pt x="8502" y="0"/>
                  </a:lnTo>
                  <a:lnTo>
                    <a:pt x="82927" y="0"/>
                  </a:lnTo>
                  <a:lnTo>
                    <a:pt x="80449" y="22206"/>
                  </a:lnTo>
                  <a:lnTo>
                    <a:pt x="27208" y="22206"/>
                  </a:lnTo>
                  <a:lnTo>
                    <a:pt x="25095" y="44145"/>
                  </a:lnTo>
                  <a:cubicBezTo>
                    <a:pt x="25095" y="44145"/>
                    <a:pt x="30690" y="37561"/>
                    <a:pt x="47630" y="37561"/>
                  </a:cubicBezTo>
                  <a:cubicBezTo>
                    <a:pt x="68044" y="37561"/>
                    <a:pt x="85834" y="51272"/>
                    <a:pt x="85834" y="75438"/>
                  </a:cubicBezTo>
                  <a:close/>
                </a:path>
              </a:pathLst>
            </a:custGeom>
            <a:solidFill>
              <a:srgbClr val="FFFFFF"/>
            </a:solidFill>
            <a:ln w="4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Рисунок 7">
              <a:extLst>
                <a:ext uri="{FF2B5EF4-FFF2-40B4-BE49-F238E27FC236}">
                  <a16:creationId xmlns:a16="http://schemas.microsoft.com/office/drawing/2014/main" id="{4BFD8085-25C8-1F4A-B3B2-4BC916D97C30}"/>
                </a:ext>
              </a:extLst>
            </p:cNvPr>
            <p:cNvSpPr/>
            <p:nvPr/>
          </p:nvSpPr>
          <p:spPr>
            <a:xfrm>
              <a:off x="425450" y="228600"/>
              <a:ext cx="235961" cy="211676"/>
            </a:xfrm>
            <a:custGeom>
              <a:avLst/>
              <a:gdLst>
                <a:gd name="connsiteX0" fmla="*/ 235889 w 235961"/>
                <a:gd name="connsiteY0" fmla="*/ 83707 h 211676"/>
                <a:gd name="connsiteX1" fmla="*/ 100239 w 235961"/>
                <a:gd name="connsiteY1" fmla="*/ 0 h 211676"/>
                <a:gd name="connsiteX2" fmla="*/ 0 w 235961"/>
                <a:gd name="connsiteY2" fmla="*/ 0 h 211676"/>
                <a:gd name="connsiteX3" fmla="*/ 13604 w 235961"/>
                <a:gd name="connsiteY3" fmla="*/ 92024 h 211676"/>
                <a:gd name="connsiteX4" fmla="*/ 111794 w 235961"/>
                <a:gd name="connsiteY4" fmla="*/ 211608 h 211676"/>
                <a:gd name="connsiteX5" fmla="*/ 112598 w 235961"/>
                <a:gd name="connsiteY5" fmla="*/ 211640 h 211676"/>
                <a:gd name="connsiteX6" fmla="*/ 113318 w 235961"/>
                <a:gd name="connsiteY6" fmla="*/ 211280 h 211676"/>
                <a:gd name="connsiteX7" fmla="*/ 113776 w 235961"/>
                <a:gd name="connsiteY7" fmla="*/ 210619 h 211676"/>
                <a:gd name="connsiteX8" fmla="*/ 113859 w 235961"/>
                <a:gd name="connsiteY8" fmla="*/ 209819 h 211676"/>
                <a:gd name="connsiteX9" fmla="*/ 113552 w 235961"/>
                <a:gd name="connsiteY9" fmla="*/ 208816 h 211676"/>
                <a:gd name="connsiteX10" fmla="*/ 112742 w 235961"/>
                <a:gd name="connsiteY10" fmla="*/ 208150 h 211676"/>
                <a:gd name="connsiteX11" fmla="*/ 62351 w 235961"/>
                <a:gd name="connsiteY11" fmla="*/ 87068 h 211676"/>
                <a:gd name="connsiteX12" fmla="*/ 56027 w 235961"/>
                <a:gd name="connsiteY12" fmla="*/ 45126 h 211676"/>
                <a:gd name="connsiteX13" fmla="*/ 113252 w 235961"/>
                <a:gd name="connsiteY13" fmla="*/ 45126 h 211676"/>
                <a:gd name="connsiteX14" fmla="*/ 232536 w 235961"/>
                <a:gd name="connsiteY14" fmla="*/ 85019 h 211676"/>
                <a:gd name="connsiteX15" fmla="*/ 233253 w 235961"/>
                <a:gd name="connsiteY15" fmla="*/ 85728 h 211676"/>
                <a:gd name="connsiteX16" fmla="*/ 234221 w 235961"/>
                <a:gd name="connsiteY16" fmla="*/ 86016 h 211676"/>
                <a:gd name="connsiteX17" fmla="*/ 234897 w 235961"/>
                <a:gd name="connsiteY17" fmla="*/ 85876 h 211676"/>
                <a:gd name="connsiteX18" fmla="*/ 235467 w 235961"/>
                <a:gd name="connsiteY18" fmla="*/ 85486 h 211676"/>
                <a:gd name="connsiteX19" fmla="*/ 235841 w 235961"/>
                <a:gd name="connsiteY19" fmla="*/ 84905 h 211676"/>
                <a:gd name="connsiteX20" fmla="*/ 235961 w 235961"/>
                <a:gd name="connsiteY20" fmla="*/ 84226 h 211676"/>
                <a:gd name="connsiteX21" fmla="*/ 235889 w 235961"/>
                <a:gd name="connsiteY21" fmla="*/ 83707 h 211676"/>
                <a:gd name="connsiteX22" fmla="*/ 235889 w 235961"/>
                <a:gd name="connsiteY22" fmla="*/ 83707 h 211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5961" h="211676">
                  <a:moveTo>
                    <a:pt x="235889" y="83707"/>
                  </a:moveTo>
                  <a:cubicBezTo>
                    <a:pt x="223281" y="34541"/>
                    <a:pt x="183263" y="0"/>
                    <a:pt x="100239" y="0"/>
                  </a:cubicBezTo>
                  <a:lnTo>
                    <a:pt x="0" y="0"/>
                  </a:lnTo>
                  <a:lnTo>
                    <a:pt x="13604" y="92024"/>
                  </a:lnTo>
                  <a:cubicBezTo>
                    <a:pt x="23847" y="175059"/>
                    <a:pt x="55598" y="201777"/>
                    <a:pt x="111794" y="211608"/>
                  </a:cubicBezTo>
                  <a:cubicBezTo>
                    <a:pt x="112056" y="211686"/>
                    <a:pt x="112332" y="211697"/>
                    <a:pt x="112598" y="211640"/>
                  </a:cubicBezTo>
                  <a:cubicBezTo>
                    <a:pt x="112865" y="211583"/>
                    <a:pt x="113112" y="211459"/>
                    <a:pt x="113318" y="211280"/>
                  </a:cubicBezTo>
                  <a:cubicBezTo>
                    <a:pt x="113524" y="211102"/>
                    <a:pt x="113681" y="210874"/>
                    <a:pt x="113776" y="210619"/>
                  </a:cubicBezTo>
                  <a:cubicBezTo>
                    <a:pt x="113870" y="210363"/>
                    <a:pt x="113899" y="210088"/>
                    <a:pt x="113859" y="209819"/>
                  </a:cubicBezTo>
                  <a:cubicBezTo>
                    <a:pt x="113858" y="209461"/>
                    <a:pt x="113751" y="209113"/>
                    <a:pt x="113552" y="208816"/>
                  </a:cubicBezTo>
                  <a:cubicBezTo>
                    <a:pt x="113354" y="208519"/>
                    <a:pt x="113072" y="208287"/>
                    <a:pt x="112742" y="208150"/>
                  </a:cubicBezTo>
                  <a:cubicBezTo>
                    <a:pt x="74756" y="192156"/>
                    <a:pt x="70448" y="139701"/>
                    <a:pt x="62351" y="87068"/>
                  </a:cubicBezTo>
                  <a:lnTo>
                    <a:pt x="56027" y="45126"/>
                  </a:lnTo>
                  <a:lnTo>
                    <a:pt x="113252" y="45126"/>
                  </a:lnTo>
                  <a:cubicBezTo>
                    <a:pt x="166016" y="45126"/>
                    <a:pt x="206738" y="44316"/>
                    <a:pt x="232536" y="85019"/>
                  </a:cubicBezTo>
                  <a:cubicBezTo>
                    <a:pt x="232713" y="85311"/>
                    <a:pt x="232960" y="85555"/>
                    <a:pt x="233253" y="85728"/>
                  </a:cubicBezTo>
                  <a:cubicBezTo>
                    <a:pt x="233547" y="85902"/>
                    <a:pt x="233880" y="86001"/>
                    <a:pt x="234221" y="86016"/>
                  </a:cubicBezTo>
                  <a:cubicBezTo>
                    <a:pt x="234453" y="86014"/>
                    <a:pt x="234683" y="85967"/>
                    <a:pt x="234897" y="85876"/>
                  </a:cubicBezTo>
                  <a:cubicBezTo>
                    <a:pt x="235111" y="85785"/>
                    <a:pt x="235305" y="85653"/>
                    <a:pt x="235467" y="85486"/>
                  </a:cubicBezTo>
                  <a:cubicBezTo>
                    <a:pt x="235629" y="85319"/>
                    <a:pt x="235756" y="85122"/>
                    <a:pt x="235841" y="84905"/>
                  </a:cubicBezTo>
                  <a:cubicBezTo>
                    <a:pt x="235926" y="84689"/>
                    <a:pt x="235967" y="84458"/>
                    <a:pt x="235961" y="84226"/>
                  </a:cubicBezTo>
                  <a:cubicBezTo>
                    <a:pt x="235965" y="84050"/>
                    <a:pt x="235940" y="83875"/>
                    <a:pt x="235889" y="83707"/>
                  </a:cubicBezTo>
                  <a:lnTo>
                    <a:pt x="235889" y="83707"/>
                  </a:lnTo>
                  <a:close/>
                </a:path>
              </a:pathLst>
            </a:custGeom>
            <a:solidFill>
              <a:srgbClr val="FFFFFF"/>
            </a:solidFill>
            <a:ln w="4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Рисунок 7">
              <a:extLst>
                <a:ext uri="{FF2B5EF4-FFF2-40B4-BE49-F238E27FC236}">
                  <a16:creationId xmlns:a16="http://schemas.microsoft.com/office/drawing/2014/main" id="{B4743D0A-8434-5449-9542-C2017A678E6E}"/>
                </a:ext>
              </a:extLst>
            </p:cNvPr>
            <p:cNvSpPr/>
            <p:nvPr/>
          </p:nvSpPr>
          <p:spPr>
            <a:xfrm>
              <a:off x="764233" y="322480"/>
              <a:ext cx="121423" cy="122410"/>
            </a:xfrm>
            <a:custGeom>
              <a:avLst/>
              <a:gdLst>
                <a:gd name="connsiteX0" fmla="*/ 0 w 121423"/>
                <a:gd name="connsiteY0" fmla="*/ 61120 h 122410"/>
                <a:gd name="connsiteX1" fmla="*/ 61606 w 121423"/>
                <a:gd name="connsiteY1" fmla="*/ 0 h 122410"/>
                <a:gd name="connsiteX2" fmla="*/ 113641 w 121423"/>
                <a:gd name="connsiteY2" fmla="*/ 33075 h 122410"/>
                <a:gd name="connsiteX3" fmla="*/ 100182 w 121423"/>
                <a:gd name="connsiteY3" fmla="*/ 37610 h 122410"/>
                <a:gd name="connsiteX4" fmla="*/ 61606 w 121423"/>
                <a:gd name="connsiteY4" fmla="*/ 12966 h 122410"/>
                <a:gd name="connsiteX5" fmla="*/ 14754 w 121423"/>
                <a:gd name="connsiteY5" fmla="*/ 61120 h 122410"/>
                <a:gd name="connsiteX6" fmla="*/ 61606 w 121423"/>
                <a:gd name="connsiteY6" fmla="*/ 109437 h 122410"/>
                <a:gd name="connsiteX7" fmla="*/ 106345 w 121423"/>
                <a:gd name="connsiteY7" fmla="*/ 68741 h 122410"/>
                <a:gd name="connsiteX8" fmla="*/ 49606 w 121423"/>
                <a:gd name="connsiteY8" fmla="*/ 68579 h 122410"/>
                <a:gd name="connsiteX9" fmla="*/ 49606 w 121423"/>
                <a:gd name="connsiteY9" fmla="*/ 55451 h 122410"/>
                <a:gd name="connsiteX10" fmla="*/ 121260 w 121423"/>
                <a:gd name="connsiteY10" fmla="*/ 55451 h 122410"/>
                <a:gd name="connsiteX11" fmla="*/ 61606 w 121423"/>
                <a:gd name="connsiteY11" fmla="*/ 122411 h 122410"/>
                <a:gd name="connsiteX12" fmla="*/ 0 w 121423"/>
                <a:gd name="connsiteY12" fmla="*/ 61120 h 12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423" h="122410">
                  <a:moveTo>
                    <a:pt x="0" y="61120"/>
                  </a:moveTo>
                  <a:cubicBezTo>
                    <a:pt x="0" y="25616"/>
                    <a:pt x="25774" y="0"/>
                    <a:pt x="61606" y="0"/>
                  </a:cubicBezTo>
                  <a:cubicBezTo>
                    <a:pt x="85599" y="0"/>
                    <a:pt x="107317" y="13946"/>
                    <a:pt x="113641" y="33075"/>
                  </a:cubicBezTo>
                  <a:lnTo>
                    <a:pt x="100182" y="37610"/>
                  </a:lnTo>
                  <a:cubicBezTo>
                    <a:pt x="95324" y="23348"/>
                    <a:pt x="79275" y="12966"/>
                    <a:pt x="61606" y="12966"/>
                  </a:cubicBezTo>
                  <a:cubicBezTo>
                    <a:pt x="34204" y="12966"/>
                    <a:pt x="14754" y="32913"/>
                    <a:pt x="14754" y="61120"/>
                  </a:cubicBezTo>
                  <a:cubicBezTo>
                    <a:pt x="14754" y="89012"/>
                    <a:pt x="34366" y="109437"/>
                    <a:pt x="61606" y="109437"/>
                  </a:cubicBezTo>
                  <a:cubicBezTo>
                    <a:pt x="86247" y="109437"/>
                    <a:pt x="105697" y="91765"/>
                    <a:pt x="106345" y="68741"/>
                  </a:cubicBezTo>
                  <a:lnTo>
                    <a:pt x="49606" y="68579"/>
                  </a:lnTo>
                  <a:lnTo>
                    <a:pt x="49606" y="55451"/>
                  </a:lnTo>
                  <a:lnTo>
                    <a:pt x="121260" y="55451"/>
                  </a:lnTo>
                  <a:cubicBezTo>
                    <a:pt x="123690" y="94325"/>
                    <a:pt x="98725" y="122411"/>
                    <a:pt x="61606" y="122411"/>
                  </a:cubicBezTo>
                  <a:cubicBezTo>
                    <a:pt x="25774" y="122411"/>
                    <a:pt x="0" y="96633"/>
                    <a:pt x="0" y="61120"/>
                  </a:cubicBezTo>
                  <a:close/>
                </a:path>
              </a:pathLst>
            </a:custGeom>
            <a:solidFill>
              <a:srgbClr val="FFFFFF"/>
            </a:solidFill>
            <a:ln w="4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Рисунок 7">
              <a:extLst>
                <a:ext uri="{FF2B5EF4-FFF2-40B4-BE49-F238E27FC236}">
                  <a16:creationId xmlns:a16="http://schemas.microsoft.com/office/drawing/2014/main" id="{2F12D8FE-EA60-884C-8ED3-D7B7B6CE51BF}"/>
                </a:ext>
              </a:extLst>
            </p:cNvPr>
            <p:cNvSpPr/>
            <p:nvPr/>
          </p:nvSpPr>
          <p:spPr>
            <a:xfrm>
              <a:off x="903202" y="357368"/>
              <a:ext cx="46504" cy="83480"/>
            </a:xfrm>
            <a:custGeom>
              <a:avLst/>
              <a:gdLst>
                <a:gd name="connsiteX0" fmla="*/ 0 w 46504"/>
                <a:gd name="connsiteY0" fmla="*/ 1620 h 83480"/>
                <a:gd name="connsiteX1" fmla="*/ 13133 w 46504"/>
                <a:gd name="connsiteY1" fmla="*/ 1620 h 83480"/>
                <a:gd name="connsiteX2" fmla="*/ 13133 w 46504"/>
                <a:gd name="connsiteY2" fmla="*/ 12650 h 83480"/>
                <a:gd name="connsiteX3" fmla="*/ 14590 w 46504"/>
                <a:gd name="connsiteY3" fmla="*/ 12650 h 83480"/>
                <a:gd name="connsiteX4" fmla="*/ 36457 w 46504"/>
                <a:gd name="connsiteY4" fmla="*/ 0 h 83480"/>
                <a:gd name="connsiteX5" fmla="*/ 46504 w 46504"/>
                <a:gd name="connsiteY5" fmla="*/ 2106 h 83480"/>
                <a:gd name="connsiteX6" fmla="*/ 46504 w 46504"/>
                <a:gd name="connsiteY6" fmla="*/ 14578 h 83480"/>
                <a:gd name="connsiteX7" fmla="*/ 34357 w 46504"/>
                <a:gd name="connsiteY7" fmla="*/ 12148 h 83480"/>
                <a:gd name="connsiteX8" fmla="*/ 13452 w 46504"/>
                <a:gd name="connsiteY8" fmla="*/ 39383 h 83480"/>
                <a:gd name="connsiteX9" fmla="*/ 13452 w 46504"/>
                <a:gd name="connsiteY9" fmla="*/ 83480 h 83480"/>
                <a:gd name="connsiteX10" fmla="*/ 0 w 46504"/>
                <a:gd name="connsiteY10" fmla="*/ 83480 h 83480"/>
                <a:gd name="connsiteX11" fmla="*/ 0 w 46504"/>
                <a:gd name="connsiteY11" fmla="*/ 1620 h 8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04" h="83480">
                  <a:moveTo>
                    <a:pt x="0" y="1620"/>
                  </a:moveTo>
                  <a:lnTo>
                    <a:pt x="13133" y="1620"/>
                  </a:lnTo>
                  <a:lnTo>
                    <a:pt x="13133" y="12650"/>
                  </a:lnTo>
                  <a:lnTo>
                    <a:pt x="14590" y="12650"/>
                  </a:lnTo>
                  <a:cubicBezTo>
                    <a:pt x="18319" y="5191"/>
                    <a:pt x="27404" y="0"/>
                    <a:pt x="36457" y="0"/>
                  </a:cubicBezTo>
                  <a:cubicBezTo>
                    <a:pt x="40181" y="0"/>
                    <a:pt x="44076" y="810"/>
                    <a:pt x="46504" y="2106"/>
                  </a:cubicBezTo>
                  <a:lnTo>
                    <a:pt x="46504" y="14578"/>
                  </a:lnTo>
                  <a:cubicBezTo>
                    <a:pt x="42642" y="13023"/>
                    <a:pt x="38523" y="12199"/>
                    <a:pt x="34357" y="12148"/>
                  </a:cubicBezTo>
                  <a:cubicBezTo>
                    <a:pt x="22043" y="12148"/>
                    <a:pt x="13452" y="23170"/>
                    <a:pt x="13452" y="39383"/>
                  </a:cubicBezTo>
                  <a:lnTo>
                    <a:pt x="13452" y="83480"/>
                  </a:lnTo>
                  <a:lnTo>
                    <a:pt x="0" y="83480"/>
                  </a:lnTo>
                  <a:lnTo>
                    <a:pt x="0" y="1620"/>
                  </a:lnTo>
                  <a:close/>
                </a:path>
              </a:pathLst>
            </a:custGeom>
            <a:solidFill>
              <a:srgbClr val="FFFFFF"/>
            </a:solidFill>
            <a:ln w="4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Рисунок 7">
              <a:extLst>
                <a:ext uri="{FF2B5EF4-FFF2-40B4-BE49-F238E27FC236}">
                  <a16:creationId xmlns:a16="http://schemas.microsoft.com/office/drawing/2014/main" id="{D77D2816-7902-C845-9952-9F31F161BCE2}"/>
                </a:ext>
              </a:extLst>
            </p:cNvPr>
            <p:cNvSpPr/>
            <p:nvPr/>
          </p:nvSpPr>
          <p:spPr>
            <a:xfrm>
              <a:off x="957325" y="355715"/>
              <a:ext cx="87861" cy="88363"/>
            </a:xfrm>
            <a:custGeom>
              <a:avLst/>
              <a:gdLst>
                <a:gd name="connsiteX0" fmla="*/ 0 w 87861"/>
                <a:gd name="connsiteY0" fmla="*/ 44097 h 88363"/>
                <a:gd name="connsiteX1" fmla="*/ 43928 w 87861"/>
                <a:gd name="connsiteY1" fmla="*/ 0 h 88363"/>
                <a:gd name="connsiteX2" fmla="*/ 87861 w 87861"/>
                <a:gd name="connsiteY2" fmla="*/ 44097 h 88363"/>
                <a:gd name="connsiteX3" fmla="*/ 43928 w 87861"/>
                <a:gd name="connsiteY3" fmla="*/ 88364 h 88363"/>
                <a:gd name="connsiteX4" fmla="*/ 0 w 87861"/>
                <a:gd name="connsiteY4" fmla="*/ 44097 h 88363"/>
                <a:gd name="connsiteX5" fmla="*/ 74409 w 87861"/>
                <a:gd name="connsiteY5" fmla="*/ 44097 h 88363"/>
                <a:gd name="connsiteX6" fmla="*/ 43928 w 87861"/>
                <a:gd name="connsiteY6" fmla="*/ 12156 h 88363"/>
                <a:gd name="connsiteX7" fmla="*/ 13462 w 87861"/>
                <a:gd name="connsiteY7" fmla="*/ 44097 h 88363"/>
                <a:gd name="connsiteX8" fmla="*/ 43928 w 87861"/>
                <a:gd name="connsiteY8" fmla="*/ 76200 h 88363"/>
                <a:gd name="connsiteX9" fmla="*/ 74409 w 87861"/>
                <a:gd name="connsiteY9" fmla="*/ 44097 h 8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61" h="88363">
                  <a:moveTo>
                    <a:pt x="0" y="44097"/>
                  </a:moveTo>
                  <a:cubicBezTo>
                    <a:pt x="0" y="18319"/>
                    <a:pt x="18157" y="0"/>
                    <a:pt x="43928" y="0"/>
                  </a:cubicBezTo>
                  <a:cubicBezTo>
                    <a:pt x="69542" y="0"/>
                    <a:pt x="87861" y="18319"/>
                    <a:pt x="87861" y="44097"/>
                  </a:cubicBezTo>
                  <a:cubicBezTo>
                    <a:pt x="87861" y="70013"/>
                    <a:pt x="69542" y="88364"/>
                    <a:pt x="43928" y="88364"/>
                  </a:cubicBezTo>
                  <a:cubicBezTo>
                    <a:pt x="18157" y="88364"/>
                    <a:pt x="0" y="70037"/>
                    <a:pt x="0" y="44097"/>
                  </a:cubicBezTo>
                  <a:close/>
                  <a:moveTo>
                    <a:pt x="74409" y="44097"/>
                  </a:moveTo>
                  <a:cubicBezTo>
                    <a:pt x="74409" y="25616"/>
                    <a:pt x="61599" y="12156"/>
                    <a:pt x="43928" y="12156"/>
                  </a:cubicBezTo>
                  <a:cubicBezTo>
                    <a:pt x="26114" y="12156"/>
                    <a:pt x="13462" y="25616"/>
                    <a:pt x="13462" y="44097"/>
                  </a:cubicBezTo>
                  <a:cubicBezTo>
                    <a:pt x="13462" y="62724"/>
                    <a:pt x="26100" y="76200"/>
                    <a:pt x="43928" y="76200"/>
                  </a:cubicBezTo>
                  <a:cubicBezTo>
                    <a:pt x="61599" y="76200"/>
                    <a:pt x="74409" y="62740"/>
                    <a:pt x="74409" y="44097"/>
                  </a:cubicBezTo>
                  <a:close/>
                </a:path>
              </a:pathLst>
            </a:custGeom>
            <a:solidFill>
              <a:srgbClr val="FFFFFF"/>
            </a:solidFill>
            <a:ln w="4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Рисунок 7">
              <a:extLst>
                <a:ext uri="{FF2B5EF4-FFF2-40B4-BE49-F238E27FC236}">
                  <a16:creationId xmlns:a16="http://schemas.microsoft.com/office/drawing/2014/main" id="{AE0172BA-D879-0F4C-90EB-6E3AD4EA7BEA}"/>
                </a:ext>
              </a:extLst>
            </p:cNvPr>
            <p:cNvSpPr/>
            <p:nvPr/>
          </p:nvSpPr>
          <p:spPr>
            <a:xfrm>
              <a:off x="1060981" y="358987"/>
              <a:ext cx="74699" cy="84769"/>
            </a:xfrm>
            <a:custGeom>
              <a:avLst/>
              <a:gdLst>
                <a:gd name="connsiteX0" fmla="*/ 74699 w 74699"/>
                <a:gd name="connsiteY0" fmla="*/ 81845 h 84769"/>
                <a:gd name="connsiteX1" fmla="*/ 61242 w 74699"/>
                <a:gd name="connsiteY1" fmla="*/ 81845 h 84769"/>
                <a:gd name="connsiteX2" fmla="*/ 61242 w 74699"/>
                <a:gd name="connsiteY2" fmla="*/ 70661 h 84769"/>
                <a:gd name="connsiteX3" fmla="*/ 59623 w 74699"/>
                <a:gd name="connsiteY3" fmla="*/ 70661 h 84769"/>
                <a:gd name="connsiteX4" fmla="*/ 48666 w 74699"/>
                <a:gd name="connsiteY4" fmla="*/ 81075 h 84769"/>
                <a:gd name="connsiteX5" fmla="*/ 34009 w 74699"/>
                <a:gd name="connsiteY5" fmla="*/ 84768 h 84769"/>
                <a:gd name="connsiteX6" fmla="*/ 0 w 74699"/>
                <a:gd name="connsiteY6" fmla="*/ 48770 h 84769"/>
                <a:gd name="connsiteX7" fmla="*/ 0 w 74699"/>
                <a:gd name="connsiteY7" fmla="*/ 0 h 84769"/>
                <a:gd name="connsiteX8" fmla="*/ 13452 w 74699"/>
                <a:gd name="connsiteY8" fmla="*/ 0 h 84769"/>
                <a:gd name="connsiteX9" fmla="*/ 13452 w 74699"/>
                <a:gd name="connsiteY9" fmla="*/ 48802 h 84769"/>
                <a:gd name="connsiteX10" fmla="*/ 35662 w 74699"/>
                <a:gd name="connsiteY10" fmla="*/ 72637 h 84769"/>
                <a:gd name="connsiteX11" fmla="*/ 61276 w 74699"/>
                <a:gd name="connsiteY11" fmla="*/ 47668 h 84769"/>
                <a:gd name="connsiteX12" fmla="*/ 61276 w 74699"/>
                <a:gd name="connsiteY12" fmla="*/ 0 h 84769"/>
                <a:gd name="connsiteX13" fmla="*/ 74699 w 74699"/>
                <a:gd name="connsiteY13" fmla="*/ 0 h 84769"/>
                <a:gd name="connsiteX14" fmla="*/ 74699 w 74699"/>
                <a:gd name="connsiteY14" fmla="*/ 81845 h 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699" h="84769">
                  <a:moveTo>
                    <a:pt x="74699" y="81845"/>
                  </a:moveTo>
                  <a:lnTo>
                    <a:pt x="61242" y="81845"/>
                  </a:lnTo>
                  <a:lnTo>
                    <a:pt x="61242" y="70661"/>
                  </a:lnTo>
                  <a:lnTo>
                    <a:pt x="59623" y="70661"/>
                  </a:lnTo>
                  <a:cubicBezTo>
                    <a:pt x="56928" y="75017"/>
                    <a:pt x="53157" y="78604"/>
                    <a:pt x="48666" y="81075"/>
                  </a:cubicBezTo>
                  <a:cubicBezTo>
                    <a:pt x="44181" y="83547"/>
                    <a:pt x="39133" y="84819"/>
                    <a:pt x="34009" y="84768"/>
                  </a:cubicBezTo>
                  <a:cubicBezTo>
                    <a:pt x="13095" y="84768"/>
                    <a:pt x="0" y="69689"/>
                    <a:pt x="0" y="48770"/>
                  </a:cubicBezTo>
                  <a:lnTo>
                    <a:pt x="0" y="0"/>
                  </a:lnTo>
                  <a:lnTo>
                    <a:pt x="13452" y="0"/>
                  </a:lnTo>
                  <a:lnTo>
                    <a:pt x="13452" y="48802"/>
                  </a:lnTo>
                  <a:cubicBezTo>
                    <a:pt x="13452" y="62748"/>
                    <a:pt x="21547" y="72637"/>
                    <a:pt x="35662" y="72637"/>
                  </a:cubicBezTo>
                  <a:cubicBezTo>
                    <a:pt x="49428" y="72637"/>
                    <a:pt x="61276" y="62108"/>
                    <a:pt x="61276" y="47668"/>
                  </a:cubicBezTo>
                  <a:lnTo>
                    <a:pt x="61276" y="0"/>
                  </a:lnTo>
                  <a:lnTo>
                    <a:pt x="74699" y="0"/>
                  </a:lnTo>
                  <a:lnTo>
                    <a:pt x="74699" y="81845"/>
                  </a:lnTo>
                  <a:close/>
                </a:path>
              </a:pathLst>
            </a:custGeom>
            <a:solidFill>
              <a:srgbClr val="FFFFFF"/>
            </a:solidFill>
            <a:ln w="4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Рисунок 7">
              <a:extLst>
                <a:ext uri="{FF2B5EF4-FFF2-40B4-BE49-F238E27FC236}">
                  <a16:creationId xmlns:a16="http://schemas.microsoft.com/office/drawing/2014/main" id="{727E7BE5-B277-D44D-84EA-8F35B813FFDD}"/>
                </a:ext>
              </a:extLst>
            </p:cNvPr>
            <p:cNvSpPr/>
            <p:nvPr/>
          </p:nvSpPr>
          <p:spPr>
            <a:xfrm>
              <a:off x="1157271" y="355748"/>
              <a:ext cx="87218" cy="122392"/>
            </a:xfrm>
            <a:custGeom>
              <a:avLst/>
              <a:gdLst>
                <a:gd name="connsiteX0" fmla="*/ 87218 w 87218"/>
                <a:gd name="connsiteY0" fmla="*/ 44064 h 122392"/>
                <a:gd name="connsiteX1" fmla="*/ 45071 w 87218"/>
                <a:gd name="connsiteY1" fmla="*/ 88332 h 122392"/>
                <a:gd name="connsiteX2" fmla="*/ 14914 w 87218"/>
                <a:gd name="connsiteY2" fmla="*/ 72944 h 122392"/>
                <a:gd name="connsiteX3" fmla="*/ 13457 w 87218"/>
                <a:gd name="connsiteY3" fmla="*/ 72944 h 122392"/>
                <a:gd name="connsiteX4" fmla="*/ 13457 w 87218"/>
                <a:gd name="connsiteY4" fmla="*/ 122392 h 122392"/>
                <a:gd name="connsiteX5" fmla="*/ 0 w 87218"/>
                <a:gd name="connsiteY5" fmla="*/ 122392 h 122392"/>
                <a:gd name="connsiteX6" fmla="*/ 0 w 87218"/>
                <a:gd name="connsiteY6" fmla="*/ 3239 h 122392"/>
                <a:gd name="connsiteX7" fmla="*/ 13457 w 87218"/>
                <a:gd name="connsiteY7" fmla="*/ 3239 h 122392"/>
                <a:gd name="connsiteX8" fmla="*/ 13457 w 87218"/>
                <a:gd name="connsiteY8" fmla="*/ 15727 h 122392"/>
                <a:gd name="connsiteX9" fmla="*/ 14914 w 87218"/>
                <a:gd name="connsiteY9" fmla="*/ 15727 h 122392"/>
                <a:gd name="connsiteX10" fmla="*/ 44876 w 87218"/>
                <a:gd name="connsiteY10" fmla="*/ 0 h 122392"/>
                <a:gd name="connsiteX11" fmla="*/ 87218 w 87218"/>
                <a:gd name="connsiteY11" fmla="*/ 44064 h 122392"/>
                <a:gd name="connsiteX12" fmla="*/ 12971 w 87218"/>
                <a:gd name="connsiteY12" fmla="*/ 44064 h 122392"/>
                <a:gd name="connsiteX13" fmla="*/ 43452 w 87218"/>
                <a:gd name="connsiteY13" fmla="*/ 76167 h 122392"/>
                <a:gd name="connsiteX14" fmla="*/ 73761 w 87218"/>
                <a:gd name="connsiteY14" fmla="*/ 44064 h 122392"/>
                <a:gd name="connsiteX15" fmla="*/ 43452 w 87218"/>
                <a:gd name="connsiteY15" fmla="*/ 12123 h 122392"/>
                <a:gd name="connsiteX16" fmla="*/ 12971 w 87218"/>
                <a:gd name="connsiteY16" fmla="*/ 44064 h 12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18" h="122392">
                  <a:moveTo>
                    <a:pt x="87218" y="44064"/>
                  </a:moveTo>
                  <a:cubicBezTo>
                    <a:pt x="87218" y="69680"/>
                    <a:pt x="68904" y="88332"/>
                    <a:pt x="45071" y="88332"/>
                  </a:cubicBezTo>
                  <a:cubicBezTo>
                    <a:pt x="31938" y="88332"/>
                    <a:pt x="20914" y="82662"/>
                    <a:pt x="14914" y="72944"/>
                  </a:cubicBezTo>
                  <a:lnTo>
                    <a:pt x="13457" y="72944"/>
                  </a:lnTo>
                  <a:lnTo>
                    <a:pt x="13457" y="122392"/>
                  </a:lnTo>
                  <a:lnTo>
                    <a:pt x="0" y="122392"/>
                  </a:lnTo>
                  <a:lnTo>
                    <a:pt x="0" y="3239"/>
                  </a:lnTo>
                  <a:lnTo>
                    <a:pt x="13457" y="3239"/>
                  </a:lnTo>
                  <a:lnTo>
                    <a:pt x="13457" y="15727"/>
                  </a:lnTo>
                  <a:lnTo>
                    <a:pt x="14914" y="15727"/>
                  </a:lnTo>
                  <a:cubicBezTo>
                    <a:pt x="20914" y="5839"/>
                    <a:pt x="31452" y="0"/>
                    <a:pt x="44876" y="0"/>
                  </a:cubicBezTo>
                  <a:cubicBezTo>
                    <a:pt x="68742" y="0"/>
                    <a:pt x="87218" y="18449"/>
                    <a:pt x="87218" y="44064"/>
                  </a:cubicBezTo>
                  <a:close/>
                  <a:moveTo>
                    <a:pt x="12971" y="44064"/>
                  </a:moveTo>
                  <a:cubicBezTo>
                    <a:pt x="12971" y="62060"/>
                    <a:pt x="25781" y="76167"/>
                    <a:pt x="43452" y="76167"/>
                  </a:cubicBezTo>
                  <a:cubicBezTo>
                    <a:pt x="60957" y="76167"/>
                    <a:pt x="73761" y="62060"/>
                    <a:pt x="73761" y="44064"/>
                  </a:cubicBezTo>
                  <a:cubicBezTo>
                    <a:pt x="73761" y="25745"/>
                    <a:pt x="60957" y="12123"/>
                    <a:pt x="43452" y="12123"/>
                  </a:cubicBezTo>
                  <a:cubicBezTo>
                    <a:pt x="25781" y="12148"/>
                    <a:pt x="12971" y="26069"/>
                    <a:pt x="12971" y="44064"/>
                  </a:cubicBezTo>
                  <a:close/>
                </a:path>
              </a:pathLst>
            </a:custGeom>
            <a:solidFill>
              <a:srgbClr val="FFFFFF"/>
            </a:solidFill>
            <a:ln w="4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8" name="Текст 23">
            <a:extLst>
              <a:ext uri="{FF2B5EF4-FFF2-40B4-BE49-F238E27FC236}">
                <a16:creationId xmlns:a16="http://schemas.microsoft.com/office/drawing/2014/main" id="{83613FDC-985D-3746-8650-CC854A52741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30600" y="6330057"/>
            <a:ext cx="1879199" cy="230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80052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кстов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6">
            <a:extLst>
              <a:ext uri="{FF2B5EF4-FFF2-40B4-BE49-F238E27FC236}">
                <a16:creationId xmlns:a16="http://schemas.microsoft.com/office/drawing/2014/main" id="{FE6AAB00-9F1A-4DB7-9B0E-A53C47CF8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Заголовок 2">
            <a:extLst>
              <a:ext uri="{FF2B5EF4-FFF2-40B4-BE49-F238E27FC236}">
                <a16:creationId xmlns:a16="http://schemas.microsoft.com/office/drawing/2014/main" id="{C8D19302-B795-4E3B-A5AF-F551D5EFD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2" y="686998"/>
            <a:ext cx="4866294" cy="1137028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29" name="Текст 23">
            <a:extLst>
              <a:ext uri="{FF2B5EF4-FFF2-40B4-BE49-F238E27FC236}">
                <a16:creationId xmlns:a16="http://schemas.microsoft.com/office/drawing/2014/main" id="{0736E3B6-96BA-47EB-8B10-B7F64BB4D9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8063" y="2039896"/>
            <a:ext cx="2730097" cy="2257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/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31" name="Текст 23">
            <a:extLst>
              <a:ext uri="{FF2B5EF4-FFF2-40B4-BE49-F238E27FC236}">
                <a16:creationId xmlns:a16="http://schemas.microsoft.com/office/drawing/2014/main" id="{46E7BB7F-2FC9-4E24-81F8-9AC8F0EF9F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3183" y="2039896"/>
            <a:ext cx="2783437" cy="2257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/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33" name="Текст 23">
            <a:extLst>
              <a:ext uri="{FF2B5EF4-FFF2-40B4-BE49-F238E27FC236}">
                <a16:creationId xmlns:a16="http://schemas.microsoft.com/office/drawing/2014/main" id="{EB38ED3D-86C3-41A3-AD14-1FE760BBF47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30600" y="276501"/>
            <a:ext cx="1879199" cy="1818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Х5 </a:t>
            </a:r>
            <a:r>
              <a:rPr lang="en-US" dirty="0"/>
              <a:t>WEBCAST</a:t>
            </a:r>
            <a:endParaRPr lang="ru-RU" dirty="0"/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FF7A1E5D-A0BA-40E0-AD71-C615982149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05375" y="2"/>
            <a:ext cx="7286625" cy="6886575"/>
          </a:xfrm>
          <a:custGeom>
            <a:avLst/>
            <a:gdLst>
              <a:gd name="connsiteX0" fmla="*/ 5081501 w 7286625"/>
              <a:gd name="connsiteY0" fmla="*/ 0 h 6886575"/>
              <a:gd name="connsiteX1" fmla="*/ 7286625 w 7286625"/>
              <a:gd name="connsiteY1" fmla="*/ 0 h 6886575"/>
              <a:gd name="connsiteX2" fmla="*/ 7286625 w 7286625"/>
              <a:gd name="connsiteY2" fmla="*/ 6886575 h 6886575"/>
              <a:gd name="connsiteX3" fmla="*/ 0 w 7286625"/>
              <a:gd name="connsiteY3" fmla="*/ 6886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6886575">
                <a:moveTo>
                  <a:pt x="5081501" y="0"/>
                </a:moveTo>
                <a:lnTo>
                  <a:pt x="7286625" y="0"/>
                </a:lnTo>
                <a:lnTo>
                  <a:pt x="7286625" y="6886575"/>
                </a:lnTo>
                <a:lnTo>
                  <a:pt x="0" y="68865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 sz="1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85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3">
            <a:extLst>
              <a:ext uri="{FF2B5EF4-FFF2-40B4-BE49-F238E27FC236}">
                <a16:creationId xmlns:a16="http://schemas.microsoft.com/office/drawing/2014/main" id="{484A75E2-FEA7-4E8C-8D57-69468E2226EA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2040657" y="1466717"/>
            <a:ext cx="58729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BBC71E6-7B84-40B9-94BA-F93564674F24}"/>
              </a:ext>
            </a:extLst>
          </p:cNvPr>
          <p:cNvCxnSpPr/>
          <p:nvPr userDrawn="1"/>
        </p:nvCxnSpPr>
        <p:spPr>
          <a:xfrm>
            <a:off x="2145030" y="2240280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6526566-A698-4637-B4F8-0165264AA668}"/>
              </a:ext>
            </a:extLst>
          </p:cNvPr>
          <p:cNvCxnSpPr/>
          <p:nvPr userDrawn="1"/>
        </p:nvCxnSpPr>
        <p:spPr>
          <a:xfrm>
            <a:off x="4623435" y="2240280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4A60151-B435-4166-9FCB-7A4C64C86E5F}"/>
              </a:ext>
            </a:extLst>
          </p:cNvPr>
          <p:cNvCxnSpPr/>
          <p:nvPr userDrawn="1"/>
        </p:nvCxnSpPr>
        <p:spPr>
          <a:xfrm>
            <a:off x="7091934" y="2240280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61F2FE8-73EF-4798-842F-3DAB644CCC6B}"/>
              </a:ext>
            </a:extLst>
          </p:cNvPr>
          <p:cNvCxnSpPr/>
          <p:nvPr userDrawn="1"/>
        </p:nvCxnSpPr>
        <p:spPr>
          <a:xfrm>
            <a:off x="9572244" y="2240280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B309762-5BBC-4D9F-BD6B-F060E17A113A}"/>
              </a:ext>
            </a:extLst>
          </p:cNvPr>
          <p:cNvCxnSpPr/>
          <p:nvPr userDrawn="1"/>
        </p:nvCxnSpPr>
        <p:spPr>
          <a:xfrm>
            <a:off x="2145030" y="3858841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83F8ECFD-0A01-45E7-9624-A452F5A9F982}"/>
              </a:ext>
            </a:extLst>
          </p:cNvPr>
          <p:cNvCxnSpPr/>
          <p:nvPr userDrawn="1"/>
        </p:nvCxnSpPr>
        <p:spPr>
          <a:xfrm>
            <a:off x="4623435" y="3858841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E0D278B-6193-4407-A572-358444211620}"/>
              </a:ext>
            </a:extLst>
          </p:cNvPr>
          <p:cNvCxnSpPr/>
          <p:nvPr userDrawn="1"/>
        </p:nvCxnSpPr>
        <p:spPr>
          <a:xfrm>
            <a:off x="7091934" y="3858841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A5579EA-AEBD-4478-862E-3BB45058DB65}"/>
              </a:ext>
            </a:extLst>
          </p:cNvPr>
          <p:cNvCxnSpPr/>
          <p:nvPr userDrawn="1"/>
        </p:nvCxnSpPr>
        <p:spPr>
          <a:xfrm>
            <a:off x="9572244" y="3858841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BB0AC0E-3749-4AD2-A8C6-FBAEDB51B502}"/>
              </a:ext>
            </a:extLst>
          </p:cNvPr>
          <p:cNvCxnSpPr/>
          <p:nvPr userDrawn="1"/>
        </p:nvCxnSpPr>
        <p:spPr>
          <a:xfrm>
            <a:off x="2145030" y="5479996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CED36CA-8509-4367-89EC-6FA2FBB1C082}"/>
              </a:ext>
            </a:extLst>
          </p:cNvPr>
          <p:cNvCxnSpPr/>
          <p:nvPr userDrawn="1"/>
        </p:nvCxnSpPr>
        <p:spPr>
          <a:xfrm>
            <a:off x="4623435" y="5479996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D7F3A7-0425-44C3-8D5C-A5E536F7D533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179E221A-1939-4971-AF1E-EE7A44DCD7CE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69E8E14D-7F32-4DEA-A4E8-75088B0AE991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4FA9C918-C5CA-4A08-8F38-7C8F776A5CF9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8" name="Номер слайда 6">
            <a:extLst>
              <a:ext uri="{FF2B5EF4-FFF2-40B4-BE49-F238E27FC236}">
                <a16:creationId xmlns:a16="http://schemas.microsoft.com/office/drawing/2014/main" id="{DC63E125-8251-462A-A4B0-20010C6F7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1" name="Заголовок 2">
            <a:extLst>
              <a:ext uri="{FF2B5EF4-FFF2-40B4-BE49-F238E27FC236}">
                <a16:creationId xmlns:a16="http://schemas.microsoft.com/office/drawing/2014/main" id="{561B90FE-257D-4AA9-97FB-3D862752A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2" y="522406"/>
            <a:ext cx="4866294" cy="661721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2" name="Текст 23">
            <a:extLst>
              <a:ext uri="{FF2B5EF4-FFF2-40B4-BE49-F238E27FC236}">
                <a16:creationId xmlns:a16="http://schemas.microsoft.com/office/drawing/2014/main" id="{8A0CA4EC-C931-4964-806A-BC2036E1D7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4467" y="2280336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55" name="Текст 23">
            <a:extLst>
              <a:ext uri="{FF2B5EF4-FFF2-40B4-BE49-F238E27FC236}">
                <a16:creationId xmlns:a16="http://schemas.microsoft.com/office/drawing/2014/main" id="{7624F7A6-6EEA-4AB3-861B-669203AECC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4467" y="2467024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6" name="Текст 23">
            <a:extLst>
              <a:ext uri="{FF2B5EF4-FFF2-40B4-BE49-F238E27FC236}">
                <a16:creationId xmlns:a16="http://schemas.microsoft.com/office/drawing/2014/main" id="{80954112-DF9C-41EE-B4A4-5B66977562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6047" y="2280336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57" name="Текст 23">
            <a:extLst>
              <a:ext uri="{FF2B5EF4-FFF2-40B4-BE49-F238E27FC236}">
                <a16:creationId xmlns:a16="http://schemas.microsoft.com/office/drawing/2014/main" id="{28B026ED-DDE5-4FCD-8DF2-63F5BBE8A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26047" y="2467024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8" name="Текст 23">
            <a:extLst>
              <a:ext uri="{FF2B5EF4-FFF2-40B4-BE49-F238E27FC236}">
                <a16:creationId xmlns:a16="http://schemas.microsoft.com/office/drawing/2014/main" id="{CC5D2936-6EA5-43BC-B941-7FECD4B203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7627" y="2280336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59" name="Текст 23">
            <a:extLst>
              <a:ext uri="{FF2B5EF4-FFF2-40B4-BE49-F238E27FC236}">
                <a16:creationId xmlns:a16="http://schemas.microsoft.com/office/drawing/2014/main" id="{3C6E0530-C553-4678-9D0F-73FC262CC5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07627" y="2467024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0" name="Текст 23">
            <a:extLst>
              <a:ext uri="{FF2B5EF4-FFF2-40B4-BE49-F238E27FC236}">
                <a16:creationId xmlns:a16="http://schemas.microsoft.com/office/drawing/2014/main" id="{CF46A57B-A6C0-499D-9917-49131580F5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82208" y="2280336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61" name="Текст 23">
            <a:extLst>
              <a:ext uri="{FF2B5EF4-FFF2-40B4-BE49-F238E27FC236}">
                <a16:creationId xmlns:a16="http://schemas.microsoft.com/office/drawing/2014/main" id="{FC08ABA4-54AF-45A6-87DB-6E2C05AA40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82208" y="2467024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2" name="Текст 23">
            <a:extLst>
              <a:ext uri="{FF2B5EF4-FFF2-40B4-BE49-F238E27FC236}">
                <a16:creationId xmlns:a16="http://schemas.microsoft.com/office/drawing/2014/main" id="{FC93AF5C-BB3B-493F-8448-8431F65700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44467" y="3894980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63" name="Текст 23">
            <a:extLst>
              <a:ext uri="{FF2B5EF4-FFF2-40B4-BE49-F238E27FC236}">
                <a16:creationId xmlns:a16="http://schemas.microsoft.com/office/drawing/2014/main" id="{2EA6BEE8-116F-4CB7-981E-885CA9CE5E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44467" y="4081668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4" name="Текст 23">
            <a:extLst>
              <a:ext uri="{FF2B5EF4-FFF2-40B4-BE49-F238E27FC236}">
                <a16:creationId xmlns:a16="http://schemas.microsoft.com/office/drawing/2014/main" id="{A06D5D04-38F0-4DB1-8E50-AEB5EA4040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6047" y="3894980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65" name="Текст 23">
            <a:extLst>
              <a:ext uri="{FF2B5EF4-FFF2-40B4-BE49-F238E27FC236}">
                <a16:creationId xmlns:a16="http://schemas.microsoft.com/office/drawing/2014/main" id="{AB6CD81F-77ED-4AAE-966B-ED84834F92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6047" y="4081668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6" name="Текст 23">
            <a:extLst>
              <a:ext uri="{FF2B5EF4-FFF2-40B4-BE49-F238E27FC236}">
                <a16:creationId xmlns:a16="http://schemas.microsoft.com/office/drawing/2014/main" id="{881CACC4-F2BB-4B37-92BE-95BCA6395D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07627" y="3894980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67" name="Текст 23">
            <a:extLst>
              <a:ext uri="{FF2B5EF4-FFF2-40B4-BE49-F238E27FC236}">
                <a16:creationId xmlns:a16="http://schemas.microsoft.com/office/drawing/2014/main" id="{1ACE2EE6-7FBD-4E9F-B93D-DAF35F7BCE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07627" y="4081668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8" name="Текст 23">
            <a:extLst>
              <a:ext uri="{FF2B5EF4-FFF2-40B4-BE49-F238E27FC236}">
                <a16:creationId xmlns:a16="http://schemas.microsoft.com/office/drawing/2014/main" id="{E3B90275-9A8F-4090-B527-31821A8221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82208" y="3894980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69" name="Текст 23">
            <a:extLst>
              <a:ext uri="{FF2B5EF4-FFF2-40B4-BE49-F238E27FC236}">
                <a16:creationId xmlns:a16="http://schemas.microsoft.com/office/drawing/2014/main" id="{7A3D8A28-F070-4CC0-AD80-F4EE9A0389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82208" y="4081668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0" name="Текст 23">
            <a:extLst>
              <a:ext uri="{FF2B5EF4-FFF2-40B4-BE49-F238E27FC236}">
                <a16:creationId xmlns:a16="http://schemas.microsoft.com/office/drawing/2014/main" id="{D89A1B54-09BA-4218-90F1-5DC8C1576A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44467" y="5522616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1" name="Текст 23">
            <a:extLst>
              <a:ext uri="{FF2B5EF4-FFF2-40B4-BE49-F238E27FC236}">
                <a16:creationId xmlns:a16="http://schemas.microsoft.com/office/drawing/2014/main" id="{F115B288-7A41-4594-9F57-365E06D27E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44467" y="5709304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2" name="Текст 23">
            <a:extLst>
              <a:ext uri="{FF2B5EF4-FFF2-40B4-BE49-F238E27FC236}">
                <a16:creationId xmlns:a16="http://schemas.microsoft.com/office/drawing/2014/main" id="{664AD863-711A-47B3-BB9E-64E40D76C1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26047" y="5522616"/>
            <a:ext cx="2283693" cy="226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3" name="Текст 23">
            <a:extLst>
              <a:ext uri="{FF2B5EF4-FFF2-40B4-BE49-F238E27FC236}">
                <a16:creationId xmlns:a16="http://schemas.microsoft.com/office/drawing/2014/main" id="{CF0870E2-C421-4560-A660-0B9C2AAA3F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26047" y="5709304"/>
            <a:ext cx="2283693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4" name="Текст 23">
            <a:extLst>
              <a:ext uri="{FF2B5EF4-FFF2-40B4-BE49-F238E27FC236}">
                <a16:creationId xmlns:a16="http://schemas.microsoft.com/office/drawing/2014/main" id="{F3CDAAE5-0AC8-4FC1-9CBE-E9EA07532F92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4520201" y="1466717"/>
            <a:ext cx="58729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74" name="Текст 23">
            <a:extLst>
              <a:ext uri="{FF2B5EF4-FFF2-40B4-BE49-F238E27FC236}">
                <a16:creationId xmlns:a16="http://schemas.microsoft.com/office/drawing/2014/main" id="{C57096B7-59F3-4ADF-8815-2C4D6A8DE006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7007627" y="1466717"/>
            <a:ext cx="58729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75" name="Текст 23">
            <a:extLst>
              <a:ext uri="{FF2B5EF4-FFF2-40B4-BE49-F238E27FC236}">
                <a16:creationId xmlns:a16="http://schemas.microsoft.com/office/drawing/2014/main" id="{7ADA9E8A-16E9-4C04-81B0-5CF76B14A68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477599" y="1466717"/>
            <a:ext cx="58729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76" name="Текст 23">
            <a:extLst>
              <a:ext uri="{FF2B5EF4-FFF2-40B4-BE49-F238E27FC236}">
                <a16:creationId xmlns:a16="http://schemas.microsoft.com/office/drawing/2014/main" id="{6CFC3FCE-DAB0-4607-812D-AC40CAD584C1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2040657" y="3081533"/>
            <a:ext cx="58729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EB9C76B1-A3F8-4C2F-AB85-BA389F17C704}"/>
              </a:ext>
            </a:extLst>
          </p:cNvPr>
          <p:cNvCxnSpPr/>
          <p:nvPr userDrawn="1"/>
        </p:nvCxnSpPr>
        <p:spPr>
          <a:xfrm>
            <a:off x="2145030" y="3855096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BCD15215-A64E-49F7-B6F3-7E6FF993FAA4}"/>
              </a:ext>
            </a:extLst>
          </p:cNvPr>
          <p:cNvCxnSpPr/>
          <p:nvPr userDrawn="1"/>
        </p:nvCxnSpPr>
        <p:spPr>
          <a:xfrm>
            <a:off x="4623435" y="3855096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78838A-2DB3-4D58-AE6B-F9EC4437894C}"/>
              </a:ext>
            </a:extLst>
          </p:cNvPr>
          <p:cNvCxnSpPr/>
          <p:nvPr userDrawn="1"/>
        </p:nvCxnSpPr>
        <p:spPr>
          <a:xfrm>
            <a:off x="7091934" y="3855096"/>
            <a:ext cx="2183130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Текст 23">
            <a:extLst>
              <a:ext uri="{FF2B5EF4-FFF2-40B4-BE49-F238E27FC236}">
                <a16:creationId xmlns:a16="http://schemas.microsoft.com/office/drawing/2014/main" id="{21443CAB-AAC3-412E-9188-7DA774B29999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520201" y="3081533"/>
            <a:ext cx="58729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6</a:t>
            </a:r>
          </a:p>
        </p:txBody>
      </p:sp>
      <p:sp>
        <p:nvSpPr>
          <p:cNvPr id="81" name="Текст 23">
            <a:extLst>
              <a:ext uri="{FF2B5EF4-FFF2-40B4-BE49-F238E27FC236}">
                <a16:creationId xmlns:a16="http://schemas.microsoft.com/office/drawing/2014/main" id="{AD1A1477-31DA-4800-886B-E485B667E850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7007627" y="3081533"/>
            <a:ext cx="58729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7</a:t>
            </a:r>
          </a:p>
        </p:txBody>
      </p:sp>
      <p:sp>
        <p:nvSpPr>
          <p:cNvPr id="82" name="Текст 23">
            <a:extLst>
              <a:ext uri="{FF2B5EF4-FFF2-40B4-BE49-F238E27FC236}">
                <a16:creationId xmlns:a16="http://schemas.microsoft.com/office/drawing/2014/main" id="{5C9142DC-80D0-4D7F-A253-91A4D720D773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477599" y="3081533"/>
            <a:ext cx="58729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8</a:t>
            </a:r>
          </a:p>
        </p:txBody>
      </p:sp>
      <p:sp>
        <p:nvSpPr>
          <p:cNvPr id="83" name="Текст 23">
            <a:extLst>
              <a:ext uri="{FF2B5EF4-FFF2-40B4-BE49-F238E27FC236}">
                <a16:creationId xmlns:a16="http://schemas.microsoft.com/office/drawing/2014/main" id="{C46FEEF9-F641-4439-9F2D-AE4EA75AB8B0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2040657" y="4708478"/>
            <a:ext cx="58729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9</a:t>
            </a:r>
          </a:p>
        </p:txBody>
      </p:sp>
      <p:sp>
        <p:nvSpPr>
          <p:cNvPr id="84" name="Текст 23">
            <a:extLst>
              <a:ext uri="{FF2B5EF4-FFF2-40B4-BE49-F238E27FC236}">
                <a16:creationId xmlns:a16="http://schemas.microsoft.com/office/drawing/2014/main" id="{86DC76E1-A309-4529-903E-F0CDC007C199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4520201" y="4708478"/>
            <a:ext cx="981439" cy="7715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</a:t>
            </a:r>
          </a:p>
        </p:txBody>
      </p:sp>
      <p:sp>
        <p:nvSpPr>
          <p:cNvPr id="87" name="Параллелограмм 86">
            <a:extLst>
              <a:ext uri="{FF2B5EF4-FFF2-40B4-BE49-F238E27FC236}">
                <a16:creationId xmlns:a16="http://schemas.microsoft.com/office/drawing/2014/main" id="{E0CA194E-49D8-B248-84E3-96C99711D2DF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5C08299-5053-5448-8D8D-6F15173DD23C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6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ы для обсужд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1F6F2EC0-6725-4F9A-AD90-2D09B7DDC302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116" name="Полилиния: фигура 115">
              <a:extLst>
                <a:ext uri="{FF2B5EF4-FFF2-40B4-BE49-F238E27FC236}">
                  <a16:creationId xmlns:a16="http://schemas.microsoft.com/office/drawing/2014/main" id="{975ED151-50FE-4503-AF2F-2BA4666A188C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116">
              <a:extLst>
                <a:ext uri="{FF2B5EF4-FFF2-40B4-BE49-F238E27FC236}">
                  <a16:creationId xmlns:a16="http://schemas.microsoft.com/office/drawing/2014/main" id="{8B2D31A3-2B9E-4025-A368-B28480C811E2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: фигура 117">
              <a:extLst>
                <a:ext uri="{FF2B5EF4-FFF2-40B4-BE49-F238E27FC236}">
                  <a16:creationId xmlns:a16="http://schemas.microsoft.com/office/drawing/2014/main" id="{85138330-ED15-447C-835E-5798A2935533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0B3AB255-0112-4586-A17F-C6800A83569C}"/>
              </a:ext>
            </a:extLst>
          </p:cNvPr>
          <p:cNvCxnSpPr>
            <a:cxnSpLocks/>
          </p:cNvCxnSpPr>
          <p:nvPr userDrawn="1"/>
        </p:nvCxnSpPr>
        <p:spPr>
          <a:xfrm>
            <a:off x="1423102" y="3087739"/>
            <a:ext cx="1617747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8D536E69-ABD2-4B98-AF01-36CB5F389AEF}"/>
              </a:ext>
            </a:extLst>
          </p:cNvPr>
          <p:cNvCxnSpPr>
            <a:cxnSpLocks/>
          </p:cNvCxnSpPr>
          <p:nvPr userDrawn="1"/>
        </p:nvCxnSpPr>
        <p:spPr>
          <a:xfrm>
            <a:off x="3480668" y="3087739"/>
            <a:ext cx="1617747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2EDD47A2-E745-4B50-9EFB-0B8496202EDD}"/>
              </a:ext>
            </a:extLst>
          </p:cNvPr>
          <p:cNvCxnSpPr>
            <a:cxnSpLocks/>
          </p:cNvCxnSpPr>
          <p:nvPr userDrawn="1"/>
        </p:nvCxnSpPr>
        <p:spPr>
          <a:xfrm>
            <a:off x="5679629" y="3087739"/>
            <a:ext cx="1617747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58286146-8FC3-4688-9F2B-9EECB8AC30EB}"/>
              </a:ext>
            </a:extLst>
          </p:cNvPr>
          <p:cNvCxnSpPr>
            <a:cxnSpLocks/>
          </p:cNvCxnSpPr>
          <p:nvPr userDrawn="1"/>
        </p:nvCxnSpPr>
        <p:spPr>
          <a:xfrm>
            <a:off x="7934940" y="3087739"/>
            <a:ext cx="1617747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7F9963BB-C554-4895-85A8-F749E5C5A5E0}"/>
              </a:ext>
            </a:extLst>
          </p:cNvPr>
          <p:cNvCxnSpPr>
            <a:cxnSpLocks/>
          </p:cNvCxnSpPr>
          <p:nvPr userDrawn="1"/>
        </p:nvCxnSpPr>
        <p:spPr>
          <a:xfrm>
            <a:off x="10191762" y="3087739"/>
            <a:ext cx="1617747" cy="0"/>
          </a:xfrm>
          <a:prstGeom prst="line">
            <a:avLst/>
          </a:prstGeom>
          <a:ln w="9525">
            <a:solidFill>
              <a:srgbClr val="B5C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A72EC682-7D31-4429-8554-203DD4C0CD42}"/>
              </a:ext>
            </a:extLst>
          </p:cNvPr>
          <p:cNvCxnSpPr>
            <a:cxnSpLocks/>
          </p:cNvCxnSpPr>
          <p:nvPr userDrawn="1"/>
        </p:nvCxnSpPr>
        <p:spPr>
          <a:xfrm>
            <a:off x="1423102" y="5939965"/>
            <a:ext cx="1617747" cy="0"/>
          </a:xfrm>
          <a:prstGeom prst="line">
            <a:avLst/>
          </a:prstGeom>
          <a:ln w="6350">
            <a:solidFill>
              <a:srgbClr val="BBC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09CBA35E-5788-49E7-9145-340121267A89}"/>
              </a:ext>
            </a:extLst>
          </p:cNvPr>
          <p:cNvCxnSpPr>
            <a:cxnSpLocks/>
          </p:cNvCxnSpPr>
          <p:nvPr userDrawn="1"/>
        </p:nvCxnSpPr>
        <p:spPr>
          <a:xfrm>
            <a:off x="3480667" y="5939965"/>
            <a:ext cx="1617747" cy="0"/>
          </a:xfrm>
          <a:prstGeom prst="line">
            <a:avLst/>
          </a:prstGeom>
          <a:ln w="6350">
            <a:solidFill>
              <a:srgbClr val="BBC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D659B66B-3827-45BA-AD75-40CF50C44784}"/>
              </a:ext>
            </a:extLst>
          </p:cNvPr>
          <p:cNvCxnSpPr>
            <a:cxnSpLocks/>
          </p:cNvCxnSpPr>
          <p:nvPr userDrawn="1"/>
        </p:nvCxnSpPr>
        <p:spPr>
          <a:xfrm>
            <a:off x="5679629" y="5939965"/>
            <a:ext cx="1617747" cy="0"/>
          </a:xfrm>
          <a:prstGeom prst="line">
            <a:avLst/>
          </a:prstGeom>
          <a:ln w="6350">
            <a:solidFill>
              <a:srgbClr val="BBC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0574FB65-BF58-4969-86B0-CFB8BEF6D38C}"/>
              </a:ext>
            </a:extLst>
          </p:cNvPr>
          <p:cNvCxnSpPr>
            <a:cxnSpLocks/>
          </p:cNvCxnSpPr>
          <p:nvPr userDrawn="1"/>
        </p:nvCxnSpPr>
        <p:spPr>
          <a:xfrm>
            <a:off x="7934939" y="5939965"/>
            <a:ext cx="1617747" cy="0"/>
          </a:xfrm>
          <a:prstGeom prst="line">
            <a:avLst/>
          </a:prstGeom>
          <a:ln w="6350">
            <a:solidFill>
              <a:srgbClr val="BBC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3205DB41-67FD-4671-BD09-DE42E4A8B922}"/>
              </a:ext>
            </a:extLst>
          </p:cNvPr>
          <p:cNvCxnSpPr>
            <a:cxnSpLocks/>
          </p:cNvCxnSpPr>
          <p:nvPr userDrawn="1"/>
        </p:nvCxnSpPr>
        <p:spPr>
          <a:xfrm>
            <a:off x="10191761" y="5939965"/>
            <a:ext cx="1617747" cy="0"/>
          </a:xfrm>
          <a:prstGeom prst="line">
            <a:avLst/>
          </a:prstGeom>
          <a:ln w="6350">
            <a:solidFill>
              <a:srgbClr val="BBC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Номер слайда 6">
            <a:extLst>
              <a:ext uri="{FF2B5EF4-FFF2-40B4-BE49-F238E27FC236}">
                <a16:creationId xmlns:a16="http://schemas.microsoft.com/office/drawing/2014/main" id="{C5B83A71-30FE-49ED-B822-D6B21055B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1" name="Заголовок 2">
            <a:extLst>
              <a:ext uri="{FF2B5EF4-FFF2-40B4-BE49-F238E27FC236}">
                <a16:creationId xmlns:a16="http://schemas.microsoft.com/office/drawing/2014/main" id="{D0A7A2CB-8645-47F1-B92B-6AA7A9743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2" y="522406"/>
            <a:ext cx="4866294" cy="1137028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52" name="Текст 23">
            <a:extLst>
              <a:ext uri="{FF2B5EF4-FFF2-40B4-BE49-F238E27FC236}">
                <a16:creationId xmlns:a16="http://schemas.microsoft.com/office/drawing/2014/main" id="{F4EA73B6-8D89-4367-A330-6CA1213391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0602" y="1664373"/>
            <a:ext cx="3083691" cy="3231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3" name="Текст 23">
            <a:extLst>
              <a:ext uri="{FF2B5EF4-FFF2-40B4-BE49-F238E27FC236}">
                <a16:creationId xmlns:a16="http://schemas.microsoft.com/office/drawing/2014/main" id="{D3F55034-18A3-4253-A9D2-AF24761FF6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0550" y="3218361"/>
            <a:ext cx="1889431" cy="2923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54" name="Текст 23">
            <a:extLst>
              <a:ext uri="{FF2B5EF4-FFF2-40B4-BE49-F238E27FC236}">
                <a16:creationId xmlns:a16="http://schemas.microsoft.com/office/drawing/2014/main" id="{5EFC2B60-ADDD-43DE-AB97-46BDF581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0550" y="5939964"/>
            <a:ext cx="1700298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СТР. №</a:t>
            </a:r>
          </a:p>
        </p:txBody>
      </p:sp>
      <p:sp>
        <p:nvSpPr>
          <p:cNvPr id="155" name="Текст 23">
            <a:extLst>
              <a:ext uri="{FF2B5EF4-FFF2-40B4-BE49-F238E27FC236}">
                <a16:creationId xmlns:a16="http://schemas.microsoft.com/office/drawing/2014/main" id="{89B7ED32-1CF1-4D3B-9BC2-C28C081371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92170" y="3218361"/>
            <a:ext cx="1889431" cy="2923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56" name="Текст 23">
            <a:extLst>
              <a:ext uri="{FF2B5EF4-FFF2-40B4-BE49-F238E27FC236}">
                <a16:creationId xmlns:a16="http://schemas.microsoft.com/office/drawing/2014/main" id="{FE44C979-602B-4388-B661-494E2123D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90913" y="3218361"/>
            <a:ext cx="1889431" cy="2923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57" name="Текст 23">
            <a:extLst>
              <a:ext uri="{FF2B5EF4-FFF2-40B4-BE49-F238E27FC236}">
                <a16:creationId xmlns:a16="http://schemas.microsoft.com/office/drawing/2014/main" id="{F2FF4B40-5BFE-4B05-A931-1D5901345E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46442" y="3218361"/>
            <a:ext cx="1889431" cy="2923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58" name="Текст 23">
            <a:extLst>
              <a:ext uri="{FF2B5EF4-FFF2-40B4-BE49-F238E27FC236}">
                <a16:creationId xmlns:a16="http://schemas.microsoft.com/office/drawing/2014/main" id="{6EB631A4-DB57-401A-B829-ACB3E294C3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01971" y="3218361"/>
            <a:ext cx="1889431" cy="2923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59" name="Текст 23">
            <a:extLst>
              <a:ext uri="{FF2B5EF4-FFF2-40B4-BE49-F238E27FC236}">
                <a16:creationId xmlns:a16="http://schemas.microsoft.com/office/drawing/2014/main" id="{A1A358DA-7E56-40FE-A21B-A30C6480EF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92170" y="5939964"/>
            <a:ext cx="1700298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СТР. №</a:t>
            </a:r>
          </a:p>
        </p:txBody>
      </p:sp>
      <p:sp>
        <p:nvSpPr>
          <p:cNvPr id="160" name="Текст 23">
            <a:extLst>
              <a:ext uri="{FF2B5EF4-FFF2-40B4-BE49-F238E27FC236}">
                <a16:creationId xmlns:a16="http://schemas.microsoft.com/office/drawing/2014/main" id="{314C3261-73BD-4028-8C09-F537C33232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97078" y="5939964"/>
            <a:ext cx="1700298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СТР. №</a:t>
            </a:r>
          </a:p>
        </p:txBody>
      </p:sp>
      <p:sp>
        <p:nvSpPr>
          <p:cNvPr id="161" name="Текст 23">
            <a:extLst>
              <a:ext uri="{FF2B5EF4-FFF2-40B4-BE49-F238E27FC236}">
                <a16:creationId xmlns:a16="http://schemas.microsoft.com/office/drawing/2014/main" id="{0A5FB35C-FD9F-4EEF-8AA9-D7E5100808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52388" y="5939964"/>
            <a:ext cx="1700298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СТР. №</a:t>
            </a:r>
          </a:p>
        </p:txBody>
      </p:sp>
      <p:sp>
        <p:nvSpPr>
          <p:cNvPr id="162" name="Текст 23">
            <a:extLst>
              <a:ext uri="{FF2B5EF4-FFF2-40B4-BE49-F238E27FC236}">
                <a16:creationId xmlns:a16="http://schemas.microsoft.com/office/drawing/2014/main" id="{211E47A9-8AD0-43E6-B477-4E6B9C64BA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109210" y="5939964"/>
            <a:ext cx="1700298" cy="169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СТР. №</a:t>
            </a:r>
          </a:p>
        </p:txBody>
      </p:sp>
      <p:sp>
        <p:nvSpPr>
          <p:cNvPr id="163" name="Текст 23">
            <a:extLst>
              <a:ext uri="{FF2B5EF4-FFF2-40B4-BE49-F238E27FC236}">
                <a16:creationId xmlns:a16="http://schemas.microsoft.com/office/drawing/2014/main" id="{D8CACDAF-957F-438B-B2EB-24E7E2FC22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4605" y="3832807"/>
            <a:ext cx="1895376" cy="226037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65" name="Текст 23">
            <a:extLst>
              <a:ext uri="{FF2B5EF4-FFF2-40B4-BE49-F238E27FC236}">
                <a16:creationId xmlns:a16="http://schemas.microsoft.com/office/drawing/2014/main" id="{EB50EC41-9D2E-4314-A01D-E1774730E4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89197" y="3832808"/>
            <a:ext cx="1895376" cy="477054"/>
          </a:xfrm>
          <a:prstGeom prst="rect">
            <a:avLst/>
          </a:prstGeom>
        </p:spPr>
        <p:txBody>
          <a:bodyPr/>
          <a:lstStyle>
            <a:lvl1pPr marL="144000" marR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2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169" name="Текст 23">
            <a:extLst>
              <a:ext uri="{FF2B5EF4-FFF2-40B4-BE49-F238E27FC236}">
                <a16:creationId xmlns:a16="http://schemas.microsoft.com/office/drawing/2014/main" id="{931D86AF-B349-4007-A1FB-8CEDE64B67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4968" y="3832808"/>
            <a:ext cx="1895376" cy="751384"/>
          </a:xfrm>
          <a:prstGeom prst="rect">
            <a:avLst/>
          </a:prstGeom>
        </p:spPr>
        <p:txBody>
          <a:bodyPr/>
          <a:lstStyle>
            <a:lvl1pPr marL="144000" marR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2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170" name="Текст 23">
            <a:extLst>
              <a:ext uri="{FF2B5EF4-FFF2-40B4-BE49-F238E27FC236}">
                <a16:creationId xmlns:a16="http://schemas.microsoft.com/office/drawing/2014/main" id="{B170BD5A-4EEC-4B78-B489-0CF645D119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40497" y="3832807"/>
            <a:ext cx="1895376" cy="958649"/>
          </a:xfrm>
          <a:prstGeom prst="rect">
            <a:avLst/>
          </a:prstGeom>
        </p:spPr>
        <p:txBody>
          <a:bodyPr/>
          <a:lstStyle>
            <a:lvl1pPr marL="144000" marR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2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3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4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171" name="Текст 23">
            <a:extLst>
              <a:ext uri="{FF2B5EF4-FFF2-40B4-BE49-F238E27FC236}">
                <a16:creationId xmlns:a16="http://schemas.microsoft.com/office/drawing/2014/main" id="{C5906F27-3E51-45B6-A872-950B5DADA1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096026" y="3832807"/>
            <a:ext cx="1895376" cy="1176073"/>
          </a:xfrm>
          <a:prstGeom prst="rect">
            <a:avLst/>
          </a:prstGeom>
        </p:spPr>
        <p:txBody>
          <a:bodyPr/>
          <a:lstStyle>
            <a:lvl1pPr marL="144000" marR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2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3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4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Ваш текст 5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41" name="Текст 23">
            <a:extLst>
              <a:ext uri="{FF2B5EF4-FFF2-40B4-BE49-F238E27FC236}">
                <a16:creationId xmlns:a16="http://schemas.microsoft.com/office/drawing/2014/main" id="{019A7D9C-1AD4-42E5-B7A8-E863AD995112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1341336" y="2480004"/>
            <a:ext cx="504423" cy="62894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42" name="Текст 23">
            <a:extLst>
              <a:ext uri="{FF2B5EF4-FFF2-40B4-BE49-F238E27FC236}">
                <a16:creationId xmlns:a16="http://schemas.microsoft.com/office/drawing/2014/main" id="{8C94779F-06A7-4405-B257-1FEB9E10FD01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3389197" y="2480004"/>
            <a:ext cx="504423" cy="62894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43" name="Текст 23">
            <a:extLst>
              <a:ext uri="{FF2B5EF4-FFF2-40B4-BE49-F238E27FC236}">
                <a16:creationId xmlns:a16="http://schemas.microsoft.com/office/drawing/2014/main" id="{216451B2-0733-4EF6-86F5-51C9F29EF4DF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584968" y="2480004"/>
            <a:ext cx="504423" cy="62894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44" name="Текст 23">
            <a:extLst>
              <a:ext uri="{FF2B5EF4-FFF2-40B4-BE49-F238E27FC236}">
                <a16:creationId xmlns:a16="http://schemas.microsoft.com/office/drawing/2014/main" id="{F892B202-F900-4AA8-8682-3DC8CB6F48FA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7840497" y="2480004"/>
            <a:ext cx="504423" cy="62894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45" name="Текст 23">
            <a:extLst>
              <a:ext uri="{FF2B5EF4-FFF2-40B4-BE49-F238E27FC236}">
                <a16:creationId xmlns:a16="http://schemas.microsoft.com/office/drawing/2014/main" id="{A3782634-3279-4D65-90D8-544B8BEBDBA0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10095936" y="2480004"/>
            <a:ext cx="504423" cy="62894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48" name="Параллелограмм 47">
            <a:extLst>
              <a:ext uri="{FF2B5EF4-FFF2-40B4-BE49-F238E27FC236}">
                <a16:creationId xmlns:a16="http://schemas.microsoft.com/office/drawing/2014/main" id="{B4473954-87B7-114E-BCF7-2A26CF5A6DCD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85992B-DFF4-4F40-B7B4-E53A0A0B27BA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7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изводственный процесс и поддер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5EFA798-3048-492A-B354-C52055F2CA7A}"/>
              </a:ext>
            </a:extLst>
          </p:cNvPr>
          <p:cNvCxnSpPr>
            <a:cxnSpLocks/>
          </p:cNvCxnSpPr>
          <p:nvPr userDrawn="1"/>
        </p:nvCxnSpPr>
        <p:spPr>
          <a:xfrm>
            <a:off x="423863" y="1759744"/>
            <a:ext cx="5386387" cy="0"/>
          </a:xfrm>
          <a:prstGeom prst="line">
            <a:avLst/>
          </a:prstGeom>
          <a:ln w="6350">
            <a:solidFill>
              <a:srgbClr val="1919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8D24EB4-F671-4157-9F5B-BDBAB4387BEB}"/>
              </a:ext>
            </a:extLst>
          </p:cNvPr>
          <p:cNvCxnSpPr>
            <a:cxnSpLocks/>
          </p:cNvCxnSpPr>
          <p:nvPr userDrawn="1"/>
        </p:nvCxnSpPr>
        <p:spPr>
          <a:xfrm>
            <a:off x="6386514" y="1759744"/>
            <a:ext cx="5376861" cy="0"/>
          </a:xfrm>
          <a:prstGeom prst="line">
            <a:avLst/>
          </a:prstGeom>
          <a:ln w="6350">
            <a:solidFill>
              <a:srgbClr val="1919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4DDE0C44-42E2-4E61-A98A-C74FC0020267}"/>
              </a:ext>
            </a:extLst>
          </p:cNvPr>
          <p:cNvCxnSpPr>
            <a:cxnSpLocks/>
          </p:cNvCxnSpPr>
          <p:nvPr userDrawn="1"/>
        </p:nvCxnSpPr>
        <p:spPr>
          <a:xfrm flipV="1">
            <a:off x="2049082" y="1455175"/>
            <a:ext cx="0" cy="4663685"/>
          </a:xfrm>
          <a:prstGeom prst="line">
            <a:avLst/>
          </a:prstGeom>
          <a:ln w="19050" cap="rnd">
            <a:solidFill>
              <a:srgbClr val="B5C7C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D04AD1EB-FD0B-40DC-AEB0-01B79A309272}"/>
              </a:ext>
            </a:extLst>
          </p:cNvPr>
          <p:cNvCxnSpPr>
            <a:cxnSpLocks/>
          </p:cNvCxnSpPr>
          <p:nvPr userDrawn="1"/>
        </p:nvCxnSpPr>
        <p:spPr>
          <a:xfrm flipV="1">
            <a:off x="7999032" y="1455176"/>
            <a:ext cx="0" cy="4823704"/>
          </a:xfrm>
          <a:prstGeom prst="line">
            <a:avLst/>
          </a:prstGeom>
          <a:ln w="19050" cap="rnd">
            <a:solidFill>
              <a:srgbClr val="B5C7C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43B7E30B-7BDE-44A0-9754-8720CDAEEADD}"/>
              </a:ext>
            </a:extLst>
          </p:cNvPr>
          <p:cNvCxnSpPr>
            <a:cxnSpLocks/>
          </p:cNvCxnSpPr>
          <p:nvPr userDrawn="1"/>
        </p:nvCxnSpPr>
        <p:spPr>
          <a:xfrm>
            <a:off x="423863" y="2911155"/>
            <a:ext cx="5386387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CDB3BCDD-9007-409E-9E8C-36E9CA4AFBFD}"/>
              </a:ext>
            </a:extLst>
          </p:cNvPr>
          <p:cNvCxnSpPr>
            <a:cxnSpLocks/>
          </p:cNvCxnSpPr>
          <p:nvPr userDrawn="1"/>
        </p:nvCxnSpPr>
        <p:spPr>
          <a:xfrm>
            <a:off x="423863" y="3912708"/>
            <a:ext cx="5386387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19A3E250-21CE-4FC5-BBBC-F09FB542D4B9}"/>
              </a:ext>
            </a:extLst>
          </p:cNvPr>
          <p:cNvCxnSpPr>
            <a:cxnSpLocks/>
          </p:cNvCxnSpPr>
          <p:nvPr userDrawn="1"/>
        </p:nvCxnSpPr>
        <p:spPr>
          <a:xfrm>
            <a:off x="423863" y="5055708"/>
            <a:ext cx="5386387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D3F64DB9-842E-479B-97D6-7C1C30953BEF}"/>
              </a:ext>
            </a:extLst>
          </p:cNvPr>
          <p:cNvCxnSpPr>
            <a:cxnSpLocks/>
          </p:cNvCxnSpPr>
          <p:nvPr userDrawn="1"/>
        </p:nvCxnSpPr>
        <p:spPr>
          <a:xfrm>
            <a:off x="423863" y="6160608"/>
            <a:ext cx="5386387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1952DC7-84C6-4F71-99FB-B1CE64F295A2}"/>
              </a:ext>
            </a:extLst>
          </p:cNvPr>
          <p:cNvCxnSpPr>
            <a:cxnSpLocks/>
          </p:cNvCxnSpPr>
          <p:nvPr userDrawn="1"/>
        </p:nvCxnSpPr>
        <p:spPr>
          <a:xfrm>
            <a:off x="6386514" y="2911155"/>
            <a:ext cx="5376861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815D9C0D-880A-49D8-A6D4-B97C048A36A7}"/>
              </a:ext>
            </a:extLst>
          </p:cNvPr>
          <p:cNvCxnSpPr>
            <a:cxnSpLocks/>
          </p:cNvCxnSpPr>
          <p:nvPr userDrawn="1"/>
        </p:nvCxnSpPr>
        <p:spPr>
          <a:xfrm>
            <a:off x="6386514" y="4244655"/>
            <a:ext cx="5376861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4559EBCC-B8C3-42C3-984A-586E252542DA}"/>
              </a:ext>
            </a:extLst>
          </p:cNvPr>
          <p:cNvCxnSpPr>
            <a:cxnSpLocks/>
          </p:cNvCxnSpPr>
          <p:nvPr userDrawn="1"/>
        </p:nvCxnSpPr>
        <p:spPr>
          <a:xfrm>
            <a:off x="6386514" y="5343205"/>
            <a:ext cx="5376861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2C0A5925-D846-425F-B899-340B9C01A318}"/>
              </a:ext>
            </a:extLst>
          </p:cNvPr>
          <p:cNvCxnSpPr>
            <a:cxnSpLocks/>
          </p:cNvCxnSpPr>
          <p:nvPr userDrawn="1"/>
        </p:nvCxnSpPr>
        <p:spPr>
          <a:xfrm>
            <a:off x="6386514" y="6291580"/>
            <a:ext cx="5376861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5E19B5EC-FB88-415F-B5EA-114C5D13E30B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164" name="Полилиния: фигура 163">
              <a:extLst>
                <a:ext uri="{FF2B5EF4-FFF2-40B4-BE49-F238E27FC236}">
                  <a16:creationId xmlns:a16="http://schemas.microsoft.com/office/drawing/2014/main" id="{A2A0FB5D-6C5D-4E4A-8A4F-AC0A9CCC2B94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id="{EAB68778-379D-49B8-8E79-1A9D34BD8433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id="{BA04E292-5EB4-493E-9A3A-7A46927C8A75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68" name="Номер слайда 6">
            <a:extLst>
              <a:ext uri="{FF2B5EF4-FFF2-40B4-BE49-F238E27FC236}">
                <a16:creationId xmlns:a16="http://schemas.microsoft.com/office/drawing/2014/main" id="{3DEA9A99-67E2-417F-AAA4-30C0D583B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73" name="Текст 23">
            <a:extLst>
              <a:ext uri="{FF2B5EF4-FFF2-40B4-BE49-F238E27FC236}">
                <a16:creationId xmlns:a16="http://schemas.microsoft.com/office/drawing/2014/main" id="{9A9802D4-81C2-4773-BC7E-9034B53E42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8249" y="1541968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4" name="Текст 23">
            <a:extLst>
              <a:ext uri="{FF2B5EF4-FFF2-40B4-BE49-F238E27FC236}">
                <a16:creationId xmlns:a16="http://schemas.microsoft.com/office/drawing/2014/main" id="{42BE444A-AF09-47A5-9421-DB0A50F20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02303" y="1541968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5" name="Текст 23">
            <a:extLst>
              <a:ext uri="{FF2B5EF4-FFF2-40B4-BE49-F238E27FC236}">
                <a16:creationId xmlns:a16="http://schemas.microsoft.com/office/drawing/2014/main" id="{7CFEE4A4-7869-4274-8324-796F1A0295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9768" y="1541968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6" name="Текст 23">
            <a:extLst>
              <a:ext uri="{FF2B5EF4-FFF2-40B4-BE49-F238E27FC236}">
                <a16:creationId xmlns:a16="http://schemas.microsoft.com/office/drawing/2014/main" id="{838ECB07-5B67-4660-B0A3-4AD47F90F3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2252" y="1541968"/>
            <a:ext cx="856662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7" name="Текст 23">
            <a:extLst>
              <a:ext uri="{FF2B5EF4-FFF2-40B4-BE49-F238E27FC236}">
                <a16:creationId xmlns:a16="http://schemas.microsoft.com/office/drawing/2014/main" id="{B86B13A8-4B93-4C72-9050-390488E830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9769" y="2365175"/>
            <a:ext cx="1598516" cy="246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0" name="Текст 23">
            <a:extLst>
              <a:ext uri="{FF2B5EF4-FFF2-40B4-BE49-F238E27FC236}">
                <a16:creationId xmlns:a16="http://schemas.microsoft.com/office/drawing/2014/main" id="{34D97E4E-1DD1-4059-B25D-42E6CA55D2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9769" y="3496056"/>
            <a:ext cx="1598516" cy="246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1" name="Текст 23">
            <a:extLst>
              <a:ext uri="{FF2B5EF4-FFF2-40B4-BE49-F238E27FC236}">
                <a16:creationId xmlns:a16="http://schemas.microsoft.com/office/drawing/2014/main" id="{ABAB69FE-6960-4944-AED9-5B495D9F12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89769" y="4857025"/>
            <a:ext cx="1598516" cy="246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2" name="Текст 23">
            <a:extLst>
              <a:ext uri="{FF2B5EF4-FFF2-40B4-BE49-F238E27FC236}">
                <a16:creationId xmlns:a16="http://schemas.microsoft.com/office/drawing/2014/main" id="{9434BFA0-3B56-4B48-8687-D508E28E3A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89769" y="5899134"/>
            <a:ext cx="1598516" cy="246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3" name="Текст 23">
            <a:extLst>
              <a:ext uri="{FF2B5EF4-FFF2-40B4-BE49-F238E27FC236}">
                <a16:creationId xmlns:a16="http://schemas.microsoft.com/office/drawing/2014/main" id="{881C49E2-42D6-46BF-87F4-71C57D3F2A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4195" y="2365175"/>
            <a:ext cx="1598516" cy="246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4" name="Текст 23">
            <a:extLst>
              <a:ext uri="{FF2B5EF4-FFF2-40B4-BE49-F238E27FC236}">
                <a16:creationId xmlns:a16="http://schemas.microsoft.com/office/drawing/2014/main" id="{F4B6CBB2-24EE-4C49-8B3E-329E5F9BF6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4195" y="3376682"/>
            <a:ext cx="1598516" cy="246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5" name="Текст 23">
            <a:extLst>
              <a:ext uri="{FF2B5EF4-FFF2-40B4-BE49-F238E27FC236}">
                <a16:creationId xmlns:a16="http://schemas.microsoft.com/office/drawing/2014/main" id="{C8AEE22A-8A20-451F-B47D-B9AD7816E65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4195" y="4516712"/>
            <a:ext cx="1598516" cy="246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6" name="Текст 23">
            <a:extLst>
              <a:ext uri="{FF2B5EF4-FFF2-40B4-BE49-F238E27FC236}">
                <a16:creationId xmlns:a16="http://schemas.microsoft.com/office/drawing/2014/main" id="{F2BDFEF1-CBB6-4D64-9CF8-B05FEC15292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4195" y="5614345"/>
            <a:ext cx="1598516" cy="246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7" name="Текст 23">
            <a:extLst>
              <a:ext uri="{FF2B5EF4-FFF2-40B4-BE49-F238E27FC236}">
                <a16:creationId xmlns:a16="http://schemas.microsoft.com/office/drawing/2014/main" id="{A29A647E-042F-4A1F-A10C-17669382C9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7858" y="1938989"/>
            <a:ext cx="3612391" cy="226037"/>
          </a:xfrm>
          <a:prstGeom prst="rect">
            <a:avLst/>
          </a:prstGeom>
        </p:spPr>
        <p:txBody>
          <a:bodyPr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88" name="Текст 23">
            <a:extLst>
              <a:ext uri="{FF2B5EF4-FFF2-40B4-BE49-F238E27FC236}">
                <a16:creationId xmlns:a16="http://schemas.microsoft.com/office/drawing/2014/main" id="{345E651B-1F04-4145-A93A-099826F4AD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97858" y="3068786"/>
            <a:ext cx="3612391" cy="226037"/>
          </a:xfrm>
          <a:prstGeom prst="rect">
            <a:avLst/>
          </a:prstGeom>
        </p:spPr>
        <p:txBody>
          <a:bodyPr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89" name="Текст 23">
            <a:extLst>
              <a:ext uri="{FF2B5EF4-FFF2-40B4-BE49-F238E27FC236}">
                <a16:creationId xmlns:a16="http://schemas.microsoft.com/office/drawing/2014/main" id="{0A3548E4-6C38-4BB3-A651-20319EEBFAF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97858" y="4040739"/>
            <a:ext cx="3612391" cy="226037"/>
          </a:xfrm>
          <a:prstGeom prst="rect">
            <a:avLst/>
          </a:prstGeom>
        </p:spPr>
        <p:txBody>
          <a:bodyPr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90" name="Текст 23">
            <a:extLst>
              <a:ext uri="{FF2B5EF4-FFF2-40B4-BE49-F238E27FC236}">
                <a16:creationId xmlns:a16="http://schemas.microsoft.com/office/drawing/2014/main" id="{C40C7C94-E61E-4B86-9C9A-82716770C5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97858" y="5222008"/>
            <a:ext cx="3612391" cy="226037"/>
          </a:xfrm>
          <a:prstGeom prst="rect">
            <a:avLst/>
          </a:prstGeom>
        </p:spPr>
        <p:txBody>
          <a:bodyPr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91" name="Текст 23">
            <a:extLst>
              <a:ext uri="{FF2B5EF4-FFF2-40B4-BE49-F238E27FC236}">
                <a16:creationId xmlns:a16="http://schemas.microsoft.com/office/drawing/2014/main" id="{FA173099-1659-4AD0-A591-066B9EE38EC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47807" y="1893278"/>
            <a:ext cx="3612391" cy="196034"/>
          </a:xfrm>
          <a:prstGeom prst="rect">
            <a:avLst/>
          </a:prstGeom>
        </p:spPr>
        <p:txBody>
          <a:bodyPr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92" name="Текст 23">
            <a:extLst>
              <a:ext uri="{FF2B5EF4-FFF2-40B4-BE49-F238E27FC236}">
                <a16:creationId xmlns:a16="http://schemas.microsoft.com/office/drawing/2014/main" id="{536D3215-408F-4F08-8869-9BCD48C71F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47807" y="3224446"/>
            <a:ext cx="3612391" cy="196034"/>
          </a:xfrm>
          <a:prstGeom prst="rect">
            <a:avLst/>
          </a:prstGeom>
        </p:spPr>
        <p:txBody>
          <a:bodyPr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93" name="Текст 23">
            <a:extLst>
              <a:ext uri="{FF2B5EF4-FFF2-40B4-BE49-F238E27FC236}">
                <a16:creationId xmlns:a16="http://schemas.microsoft.com/office/drawing/2014/main" id="{9DAF03CD-C0BC-49A6-9D57-EAE4BF059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47807" y="4371705"/>
            <a:ext cx="3612391" cy="196034"/>
          </a:xfrm>
          <a:prstGeom prst="rect">
            <a:avLst/>
          </a:prstGeom>
        </p:spPr>
        <p:txBody>
          <a:bodyPr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94" name="Текст 23">
            <a:extLst>
              <a:ext uri="{FF2B5EF4-FFF2-40B4-BE49-F238E27FC236}">
                <a16:creationId xmlns:a16="http://schemas.microsoft.com/office/drawing/2014/main" id="{A37EEC71-8EB3-491D-BAFA-9808C319C6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47807" y="5464005"/>
            <a:ext cx="3612391" cy="196034"/>
          </a:xfrm>
          <a:prstGeom prst="rect">
            <a:avLst/>
          </a:prstGeom>
        </p:spPr>
        <p:txBody>
          <a:bodyPr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 1</a:t>
            </a:r>
          </a:p>
          <a:p>
            <a:pPr lvl="0"/>
            <a:endParaRPr lang="ru-RU" dirty="0"/>
          </a:p>
        </p:txBody>
      </p:sp>
      <p:sp>
        <p:nvSpPr>
          <p:cNvPr id="195" name="Текст 23">
            <a:extLst>
              <a:ext uri="{FF2B5EF4-FFF2-40B4-BE49-F238E27FC236}">
                <a16:creationId xmlns:a16="http://schemas.microsoft.com/office/drawing/2014/main" id="{8A67041D-F99C-4263-85FA-E0A98A2B62B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49533" y="3044332"/>
            <a:ext cx="3610661" cy="2000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" b="0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6" name="Заголовок 2">
            <a:extLst>
              <a:ext uri="{FF2B5EF4-FFF2-40B4-BE49-F238E27FC236}">
                <a16:creationId xmlns:a16="http://schemas.microsoft.com/office/drawing/2014/main" id="{35EE9FEB-B737-4DFB-97D6-0767E9BE4A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1" y="571145"/>
            <a:ext cx="10533607" cy="610327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7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7" name="Параллелограмм 46">
            <a:extLst>
              <a:ext uri="{FF2B5EF4-FFF2-40B4-BE49-F238E27FC236}">
                <a16:creationId xmlns:a16="http://schemas.microsoft.com/office/drawing/2014/main" id="{F0099FD6-31AA-9748-955E-7C294A4F5959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B22B5DB-5848-9A4C-BA56-2F9176AC945D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3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5 Sustainable Develop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Овал 49">
            <a:extLst>
              <a:ext uri="{FF2B5EF4-FFF2-40B4-BE49-F238E27FC236}">
                <a16:creationId xmlns:a16="http://schemas.microsoft.com/office/drawing/2014/main" id="{0DE54DC0-E5B8-48A2-A568-99094AD98E54}"/>
              </a:ext>
            </a:extLst>
          </p:cNvPr>
          <p:cNvSpPr/>
          <p:nvPr userDrawn="1"/>
        </p:nvSpPr>
        <p:spPr>
          <a:xfrm>
            <a:off x="4296158" y="2503718"/>
            <a:ext cx="691596" cy="691596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05CA3C9D-9B78-4F56-8ED0-5BEDC2582035}"/>
              </a:ext>
            </a:extLst>
          </p:cNvPr>
          <p:cNvSpPr/>
          <p:nvPr userDrawn="1"/>
        </p:nvSpPr>
        <p:spPr>
          <a:xfrm>
            <a:off x="7205947" y="2503718"/>
            <a:ext cx="691596" cy="691596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5B41ABD0-B575-4503-8BD1-4245BD210F8E}"/>
              </a:ext>
            </a:extLst>
          </p:cNvPr>
          <p:cNvSpPr/>
          <p:nvPr userDrawn="1"/>
        </p:nvSpPr>
        <p:spPr>
          <a:xfrm>
            <a:off x="10152319" y="2503718"/>
            <a:ext cx="691596" cy="691596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595A307A-61FE-4368-9832-397A17264252}"/>
              </a:ext>
            </a:extLst>
          </p:cNvPr>
          <p:cNvSpPr/>
          <p:nvPr userDrawn="1"/>
        </p:nvSpPr>
        <p:spPr>
          <a:xfrm>
            <a:off x="1371686" y="2503718"/>
            <a:ext cx="691596" cy="691596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096101E-D928-4B8C-B5F7-6C2B11CB14A2}"/>
              </a:ext>
            </a:extLst>
          </p:cNvPr>
          <p:cNvSpPr/>
          <p:nvPr userDrawn="1"/>
        </p:nvSpPr>
        <p:spPr>
          <a:xfrm>
            <a:off x="5596955" y="726446"/>
            <a:ext cx="990589" cy="9905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21DADDB3-E711-492C-9206-AEAB3101E87A}"/>
              </a:ext>
            </a:extLst>
          </p:cNvPr>
          <p:cNvCxnSpPr>
            <a:cxnSpLocks/>
          </p:cNvCxnSpPr>
          <p:nvPr userDrawn="1"/>
        </p:nvCxnSpPr>
        <p:spPr>
          <a:xfrm>
            <a:off x="523953" y="3758863"/>
            <a:ext cx="2459277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9AE455AF-3AE0-47B2-ABD6-E864063FEEE5}"/>
              </a:ext>
            </a:extLst>
          </p:cNvPr>
          <p:cNvCxnSpPr>
            <a:cxnSpLocks/>
          </p:cNvCxnSpPr>
          <p:nvPr userDrawn="1"/>
        </p:nvCxnSpPr>
        <p:spPr>
          <a:xfrm>
            <a:off x="3465273" y="3758863"/>
            <a:ext cx="2417367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E84D784E-BAE6-4F4E-BEB4-758296CD6F82}"/>
              </a:ext>
            </a:extLst>
          </p:cNvPr>
          <p:cNvCxnSpPr>
            <a:cxnSpLocks/>
          </p:cNvCxnSpPr>
          <p:nvPr userDrawn="1"/>
        </p:nvCxnSpPr>
        <p:spPr>
          <a:xfrm>
            <a:off x="6335473" y="3758863"/>
            <a:ext cx="2452927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2019CC3C-F737-4C1D-9D37-1C63CCC97FFC}"/>
              </a:ext>
            </a:extLst>
          </p:cNvPr>
          <p:cNvCxnSpPr>
            <a:cxnSpLocks/>
          </p:cNvCxnSpPr>
          <p:nvPr userDrawn="1"/>
        </p:nvCxnSpPr>
        <p:spPr>
          <a:xfrm>
            <a:off x="9284413" y="3758863"/>
            <a:ext cx="2452927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3E8C7B91-9ECB-4B70-92B1-81E86763730A}"/>
              </a:ext>
            </a:extLst>
          </p:cNvPr>
          <p:cNvGrpSpPr/>
          <p:nvPr userDrawn="1"/>
        </p:nvGrpSpPr>
        <p:grpSpPr>
          <a:xfrm>
            <a:off x="1133856" y="4829424"/>
            <a:ext cx="938103" cy="938103"/>
            <a:chOff x="1133856" y="4829424"/>
            <a:chExt cx="938103" cy="938103"/>
          </a:xfrm>
        </p:grpSpPr>
        <p:sp>
          <p:nvSpPr>
            <p:cNvPr id="132" name="Полилиния: фигура 131">
              <a:extLst>
                <a:ext uri="{FF2B5EF4-FFF2-40B4-BE49-F238E27FC236}">
                  <a16:creationId xmlns:a16="http://schemas.microsoft.com/office/drawing/2014/main" id="{84E67163-D4AF-4565-A76D-9CC67F69A31B}"/>
                </a:ext>
              </a:extLst>
            </p:cNvPr>
            <p:cNvSpPr/>
            <p:nvPr/>
          </p:nvSpPr>
          <p:spPr>
            <a:xfrm>
              <a:off x="1133856" y="4829424"/>
              <a:ext cx="938103" cy="938103"/>
            </a:xfrm>
            <a:custGeom>
              <a:avLst/>
              <a:gdLst>
                <a:gd name="connsiteX0" fmla="*/ 938104 w 938103"/>
                <a:gd name="connsiteY0" fmla="*/ 0 h 938103"/>
                <a:gd name="connsiteX1" fmla="*/ 0 w 938103"/>
                <a:gd name="connsiteY1" fmla="*/ 0 h 938103"/>
                <a:gd name="connsiteX2" fmla="*/ 0 w 938103"/>
                <a:gd name="connsiteY2" fmla="*/ 938104 h 938103"/>
                <a:gd name="connsiteX3" fmla="*/ 938104 w 938103"/>
                <a:gd name="connsiteY3" fmla="*/ 938104 h 938103"/>
                <a:gd name="connsiteX4" fmla="*/ 938104 w 938103"/>
                <a:gd name="connsiteY4" fmla="*/ 0 h 93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03" h="938103">
                  <a:moveTo>
                    <a:pt x="938104" y="0"/>
                  </a:moveTo>
                  <a:lnTo>
                    <a:pt x="0" y="0"/>
                  </a:lnTo>
                  <a:lnTo>
                    <a:pt x="0" y="938104"/>
                  </a:lnTo>
                  <a:lnTo>
                    <a:pt x="938104" y="938104"/>
                  </a:lnTo>
                  <a:lnTo>
                    <a:pt x="938104" y="0"/>
                  </a:lnTo>
                  <a:close/>
                </a:path>
              </a:pathLst>
            </a:custGeom>
            <a:solidFill>
              <a:srgbClr val="D39E2A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3" name="Полилиния: фигура 132">
              <a:extLst>
                <a:ext uri="{FF2B5EF4-FFF2-40B4-BE49-F238E27FC236}">
                  <a16:creationId xmlns:a16="http://schemas.microsoft.com/office/drawing/2014/main" id="{509B3B27-7AB4-4E4F-B0FF-A26EBA57A58E}"/>
                </a:ext>
              </a:extLst>
            </p:cNvPr>
            <p:cNvSpPr/>
            <p:nvPr/>
          </p:nvSpPr>
          <p:spPr>
            <a:xfrm>
              <a:off x="1357132" y="5411853"/>
              <a:ext cx="470396" cy="200497"/>
            </a:xfrm>
            <a:custGeom>
              <a:avLst/>
              <a:gdLst>
                <a:gd name="connsiteX0" fmla="*/ 159389 w 470396"/>
                <a:gd name="connsiteY0" fmla="*/ 181997 h 200497"/>
                <a:gd name="connsiteX1" fmla="*/ 159389 w 470396"/>
                <a:gd name="connsiteY1" fmla="*/ 194354 h 200497"/>
                <a:gd name="connsiteX2" fmla="*/ 159347 w 470396"/>
                <a:gd name="connsiteY2" fmla="*/ 194630 h 200497"/>
                <a:gd name="connsiteX3" fmla="*/ 159389 w 470396"/>
                <a:gd name="connsiteY3" fmla="*/ 194921 h 200497"/>
                <a:gd name="connsiteX4" fmla="*/ 165049 w 470396"/>
                <a:gd name="connsiteY4" fmla="*/ 200473 h 200497"/>
                <a:gd name="connsiteX5" fmla="*/ 165164 w 470396"/>
                <a:gd name="connsiteY5" fmla="*/ 200497 h 200497"/>
                <a:gd name="connsiteX6" fmla="*/ 165300 w 470396"/>
                <a:gd name="connsiteY6" fmla="*/ 200473 h 200497"/>
                <a:gd name="connsiteX7" fmla="*/ 309242 w 470396"/>
                <a:gd name="connsiteY7" fmla="*/ 200473 h 200497"/>
                <a:gd name="connsiteX8" fmla="*/ 309357 w 470396"/>
                <a:gd name="connsiteY8" fmla="*/ 200497 h 200497"/>
                <a:gd name="connsiteX9" fmla="*/ 309485 w 470396"/>
                <a:gd name="connsiteY9" fmla="*/ 200473 h 200497"/>
                <a:gd name="connsiteX10" fmla="*/ 315166 w 470396"/>
                <a:gd name="connsiteY10" fmla="*/ 194668 h 200497"/>
                <a:gd name="connsiteX11" fmla="*/ 315185 w 470396"/>
                <a:gd name="connsiteY11" fmla="*/ 194630 h 200497"/>
                <a:gd name="connsiteX12" fmla="*/ 315166 w 470396"/>
                <a:gd name="connsiteY12" fmla="*/ 194587 h 200497"/>
                <a:gd name="connsiteX13" fmla="*/ 315166 w 470396"/>
                <a:gd name="connsiteY13" fmla="*/ 180611 h 200497"/>
                <a:gd name="connsiteX14" fmla="*/ 470239 w 470396"/>
                <a:gd name="connsiteY14" fmla="*/ 7148 h 200497"/>
                <a:gd name="connsiteX15" fmla="*/ 470325 w 470396"/>
                <a:gd name="connsiteY15" fmla="*/ 6667 h 200497"/>
                <a:gd name="connsiteX16" fmla="*/ 470396 w 470396"/>
                <a:gd name="connsiteY16" fmla="*/ 5857 h 200497"/>
                <a:gd name="connsiteX17" fmla="*/ 464577 w 470396"/>
                <a:gd name="connsiteY17" fmla="*/ 0 h 200497"/>
                <a:gd name="connsiteX18" fmla="*/ 8584 w 470396"/>
                <a:gd name="connsiteY18" fmla="*/ 0 h 200497"/>
                <a:gd name="connsiteX19" fmla="*/ 5838 w 470396"/>
                <a:gd name="connsiteY19" fmla="*/ 0 h 200497"/>
                <a:gd name="connsiteX20" fmla="*/ 0 w 470396"/>
                <a:gd name="connsiteY20" fmla="*/ 5857 h 200497"/>
                <a:gd name="connsiteX21" fmla="*/ 303 w 470396"/>
                <a:gd name="connsiteY21" fmla="*/ 8486 h 200497"/>
                <a:gd name="connsiteX22" fmla="*/ 159389 w 470396"/>
                <a:gd name="connsiteY22" fmla="*/ 181997 h 20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0396" h="200497">
                  <a:moveTo>
                    <a:pt x="159389" y="181997"/>
                  </a:moveTo>
                  <a:lnTo>
                    <a:pt x="159389" y="194354"/>
                  </a:lnTo>
                  <a:cubicBezTo>
                    <a:pt x="159378" y="194440"/>
                    <a:pt x="159347" y="194545"/>
                    <a:pt x="159347" y="194630"/>
                  </a:cubicBezTo>
                  <a:cubicBezTo>
                    <a:pt x="159347" y="194735"/>
                    <a:pt x="159378" y="194830"/>
                    <a:pt x="159389" y="194921"/>
                  </a:cubicBezTo>
                  <a:cubicBezTo>
                    <a:pt x="159514" y="197983"/>
                    <a:pt x="161989" y="200411"/>
                    <a:pt x="165049" y="200473"/>
                  </a:cubicBezTo>
                  <a:cubicBezTo>
                    <a:pt x="165091" y="200473"/>
                    <a:pt x="165122" y="200497"/>
                    <a:pt x="165164" y="200497"/>
                  </a:cubicBezTo>
                  <a:cubicBezTo>
                    <a:pt x="165206" y="200497"/>
                    <a:pt x="165258" y="200473"/>
                    <a:pt x="165300" y="200473"/>
                  </a:cubicBezTo>
                  <a:lnTo>
                    <a:pt x="309242" y="200473"/>
                  </a:lnTo>
                  <a:cubicBezTo>
                    <a:pt x="309276" y="200473"/>
                    <a:pt x="309314" y="200497"/>
                    <a:pt x="309357" y="200497"/>
                  </a:cubicBezTo>
                  <a:cubicBezTo>
                    <a:pt x="309399" y="200497"/>
                    <a:pt x="309442" y="200473"/>
                    <a:pt x="309485" y="200473"/>
                  </a:cubicBezTo>
                  <a:cubicBezTo>
                    <a:pt x="312638" y="200411"/>
                    <a:pt x="315142" y="197835"/>
                    <a:pt x="315166" y="194668"/>
                  </a:cubicBezTo>
                  <a:cubicBezTo>
                    <a:pt x="315166" y="194659"/>
                    <a:pt x="315185" y="194649"/>
                    <a:pt x="315185" y="194630"/>
                  </a:cubicBezTo>
                  <a:cubicBezTo>
                    <a:pt x="315185" y="194630"/>
                    <a:pt x="315166" y="194607"/>
                    <a:pt x="315166" y="194587"/>
                  </a:cubicBezTo>
                  <a:lnTo>
                    <a:pt x="315166" y="180611"/>
                  </a:lnTo>
                  <a:cubicBezTo>
                    <a:pt x="396195" y="153859"/>
                    <a:pt x="456891" y="87734"/>
                    <a:pt x="470239" y="7148"/>
                  </a:cubicBezTo>
                  <a:cubicBezTo>
                    <a:pt x="470272" y="6971"/>
                    <a:pt x="470291" y="6814"/>
                    <a:pt x="470325" y="6667"/>
                  </a:cubicBezTo>
                  <a:cubicBezTo>
                    <a:pt x="470363" y="6381"/>
                    <a:pt x="470396" y="6129"/>
                    <a:pt x="470396" y="5857"/>
                  </a:cubicBezTo>
                  <a:cubicBezTo>
                    <a:pt x="470396" y="2619"/>
                    <a:pt x="467806" y="0"/>
                    <a:pt x="464577" y="0"/>
                  </a:cubicBezTo>
                  <a:lnTo>
                    <a:pt x="8584" y="0"/>
                  </a:lnTo>
                  <a:lnTo>
                    <a:pt x="5838" y="0"/>
                  </a:lnTo>
                  <a:cubicBezTo>
                    <a:pt x="2601" y="0"/>
                    <a:pt x="0" y="2619"/>
                    <a:pt x="0" y="5857"/>
                  </a:cubicBezTo>
                  <a:lnTo>
                    <a:pt x="303" y="8486"/>
                  </a:lnTo>
                  <a:cubicBezTo>
                    <a:pt x="14328" y="89848"/>
                    <a:pt x="76697" y="156340"/>
                    <a:pt x="159389" y="181997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4" name="Полилиния: фигура 133">
              <a:extLst>
                <a:ext uri="{FF2B5EF4-FFF2-40B4-BE49-F238E27FC236}">
                  <a16:creationId xmlns:a16="http://schemas.microsoft.com/office/drawing/2014/main" id="{A89CD9DD-0634-4C65-9727-82F927AF4404}"/>
                </a:ext>
              </a:extLst>
            </p:cNvPr>
            <p:cNvSpPr/>
            <p:nvPr/>
          </p:nvSpPr>
          <p:spPr>
            <a:xfrm>
              <a:off x="1650168" y="5211358"/>
              <a:ext cx="61692" cy="185076"/>
            </a:xfrm>
            <a:custGeom>
              <a:avLst/>
              <a:gdLst>
                <a:gd name="connsiteX0" fmla="*/ 18664 w 61692"/>
                <a:gd name="connsiteY0" fmla="*/ 6037 h 185076"/>
                <a:gd name="connsiteX1" fmla="*/ 19559 w 61692"/>
                <a:gd name="connsiteY1" fmla="*/ 125643 h 185076"/>
                <a:gd name="connsiteX2" fmla="*/ 31821 w 61692"/>
                <a:gd name="connsiteY2" fmla="*/ 185076 h 185076"/>
                <a:gd name="connsiteX3" fmla="*/ 59145 w 61692"/>
                <a:gd name="connsiteY3" fmla="*/ 185076 h 185076"/>
                <a:gd name="connsiteX4" fmla="*/ 40212 w 61692"/>
                <a:gd name="connsiteY4" fmla="*/ 110304 h 185076"/>
                <a:gd name="connsiteX5" fmla="*/ 41097 w 61692"/>
                <a:gd name="connsiteY5" fmla="*/ 18951 h 185076"/>
                <a:gd name="connsiteX6" fmla="*/ 36654 w 61692"/>
                <a:gd name="connsiteY6" fmla="*/ 1784 h 185076"/>
                <a:gd name="connsiteX7" fmla="*/ 18664 w 61692"/>
                <a:gd name="connsiteY7" fmla="*/ 6037 h 18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692" h="185076">
                  <a:moveTo>
                    <a:pt x="18664" y="6037"/>
                  </a:moveTo>
                  <a:cubicBezTo>
                    <a:pt x="16959" y="8765"/>
                    <a:pt x="-23037" y="73380"/>
                    <a:pt x="19559" y="125643"/>
                  </a:cubicBezTo>
                  <a:cubicBezTo>
                    <a:pt x="39097" y="149619"/>
                    <a:pt x="37402" y="170786"/>
                    <a:pt x="31821" y="185076"/>
                  </a:cubicBezTo>
                  <a:lnTo>
                    <a:pt x="59145" y="185076"/>
                  </a:lnTo>
                  <a:cubicBezTo>
                    <a:pt x="64679" y="163971"/>
                    <a:pt x="62398" y="137509"/>
                    <a:pt x="40212" y="110304"/>
                  </a:cubicBezTo>
                  <a:cubicBezTo>
                    <a:pt x="8826" y="71804"/>
                    <a:pt x="40616" y="19756"/>
                    <a:pt x="41097" y="18951"/>
                  </a:cubicBezTo>
                  <a:cubicBezTo>
                    <a:pt x="44835" y="13018"/>
                    <a:pt x="42831" y="5360"/>
                    <a:pt x="36654" y="1784"/>
                  </a:cubicBezTo>
                  <a:cubicBezTo>
                    <a:pt x="30454" y="-1759"/>
                    <a:pt x="22426" y="137"/>
                    <a:pt x="18664" y="6037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5" name="Полилиния: фигура 134">
              <a:extLst>
                <a:ext uri="{FF2B5EF4-FFF2-40B4-BE49-F238E27FC236}">
                  <a16:creationId xmlns:a16="http://schemas.microsoft.com/office/drawing/2014/main" id="{1026B884-74D4-4D74-9853-79A8F1165A03}"/>
                </a:ext>
              </a:extLst>
            </p:cNvPr>
            <p:cNvSpPr/>
            <p:nvPr/>
          </p:nvSpPr>
          <p:spPr>
            <a:xfrm>
              <a:off x="1557627" y="5211359"/>
              <a:ext cx="61691" cy="185074"/>
            </a:xfrm>
            <a:custGeom>
              <a:avLst/>
              <a:gdLst>
                <a:gd name="connsiteX0" fmla="*/ 31834 w 61691"/>
                <a:gd name="connsiteY0" fmla="*/ 185075 h 185074"/>
                <a:gd name="connsiteX1" fmla="*/ 59152 w 61691"/>
                <a:gd name="connsiteY1" fmla="*/ 185075 h 185074"/>
                <a:gd name="connsiteX2" fmla="*/ 40209 w 61691"/>
                <a:gd name="connsiteY2" fmla="*/ 110303 h 185074"/>
                <a:gd name="connsiteX3" fmla="*/ 41085 w 61691"/>
                <a:gd name="connsiteY3" fmla="*/ 18921 h 185074"/>
                <a:gd name="connsiteX4" fmla="*/ 36638 w 61691"/>
                <a:gd name="connsiteY4" fmla="*/ 1787 h 185074"/>
                <a:gd name="connsiteX5" fmla="*/ 18683 w 61691"/>
                <a:gd name="connsiteY5" fmla="*/ 6040 h 185074"/>
                <a:gd name="connsiteX6" fmla="*/ 19569 w 61691"/>
                <a:gd name="connsiteY6" fmla="*/ 125632 h 185074"/>
                <a:gd name="connsiteX7" fmla="*/ 31834 w 61691"/>
                <a:gd name="connsiteY7" fmla="*/ 185075 h 18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691" h="185074">
                  <a:moveTo>
                    <a:pt x="31834" y="185075"/>
                  </a:moveTo>
                  <a:lnTo>
                    <a:pt x="59152" y="185075"/>
                  </a:lnTo>
                  <a:cubicBezTo>
                    <a:pt x="64676" y="163961"/>
                    <a:pt x="62385" y="137508"/>
                    <a:pt x="40209" y="110303"/>
                  </a:cubicBezTo>
                  <a:cubicBezTo>
                    <a:pt x="8829" y="71793"/>
                    <a:pt x="40576" y="19778"/>
                    <a:pt x="41085" y="18921"/>
                  </a:cubicBezTo>
                  <a:cubicBezTo>
                    <a:pt x="44806" y="13007"/>
                    <a:pt x="42837" y="5373"/>
                    <a:pt x="36638" y="1787"/>
                  </a:cubicBezTo>
                  <a:cubicBezTo>
                    <a:pt x="30468" y="-1756"/>
                    <a:pt x="22423" y="126"/>
                    <a:pt x="18683" y="6040"/>
                  </a:cubicBezTo>
                  <a:cubicBezTo>
                    <a:pt x="16969" y="8745"/>
                    <a:pt x="-23049" y="73379"/>
                    <a:pt x="19569" y="125632"/>
                  </a:cubicBezTo>
                  <a:cubicBezTo>
                    <a:pt x="39097" y="149617"/>
                    <a:pt x="37392" y="170794"/>
                    <a:pt x="31834" y="185075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6" name="Полилиния: фигура 135">
              <a:extLst>
                <a:ext uri="{FF2B5EF4-FFF2-40B4-BE49-F238E27FC236}">
                  <a16:creationId xmlns:a16="http://schemas.microsoft.com/office/drawing/2014/main" id="{750F5F7D-C189-4B59-B935-CEEBE38A0C1C}"/>
                </a:ext>
              </a:extLst>
            </p:cNvPr>
            <p:cNvSpPr/>
            <p:nvPr/>
          </p:nvSpPr>
          <p:spPr>
            <a:xfrm>
              <a:off x="1457387" y="5211358"/>
              <a:ext cx="77114" cy="185075"/>
            </a:xfrm>
            <a:custGeom>
              <a:avLst/>
              <a:gdLst>
                <a:gd name="connsiteX0" fmla="*/ 23345 w 77114"/>
                <a:gd name="connsiteY0" fmla="*/ 6051 h 185075"/>
                <a:gd name="connsiteX1" fmla="*/ 24441 w 77114"/>
                <a:gd name="connsiteY1" fmla="*/ 125647 h 185075"/>
                <a:gd name="connsiteX2" fmla="*/ 39795 w 77114"/>
                <a:gd name="connsiteY2" fmla="*/ 185076 h 185075"/>
                <a:gd name="connsiteX3" fmla="*/ 73943 w 77114"/>
                <a:gd name="connsiteY3" fmla="*/ 185076 h 185075"/>
                <a:gd name="connsiteX4" fmla="*/ 50251 w 77114"/>
                <a:gd name="connsiteY4" fmla="*/ 110309 h 185075"/>
                <a:gd name="connsiteX5" fmla="*/ 51370 w 77114"/>
                <a:gd name="connsiteY5" fmla="*/ 18941 h 185075"/>
                <a:gd name="connsiteX6" fmla="*/ 45788 w 77114"/>
                <a:gd name="connsiteY6" fmla="*/ 1798 h 185075"/>
                <a:gd name="connsiteX7" fmla="*/ 23345 w 77114"/>
                <a:gd name="connsiteY7" fmla="*/ 6051 h 18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114" h="185075">
                  <a:moveTo>
                    <a:pt x="23345" y="6051"/>
                  </a:moveTo>
                  <a:cubicBezTo>
                    <a:pt x="21179" y="8779"/>
                    <a:pt x="-28782" y="73389"/>
                    <a:pt x="24441" y="125647"/>
                  </a:cubicBezTo>
                  <a:cubicBezTo>
                    <a:pt x="48862" y="149633"/>
                    <a:pt x="46754" y="170795"/>
                    <a:pt x="39795" y="185076"/>
                  </a:cubicBezTo>
                  <a:lnTo>
                    <a:pt x="73943" y="185076"/>
                  </a:lnTo>
                  <a:cubicBezTo>
                    <a:pt x="80843" y="163985"/>
                    <a:pt x="77981" y="137523"/>
                    <a:pt x="50251" y="110309"/>
                  </a:cubicBezTo>
                  <a:cubicBezTo>
                    <a:pt x="11017" y="71813"/>
                    <a:pt x="50734" y="19765"/>
                    <a:pt x="51370" y="18941"/>
                  </a:cubicBezTo>
                  <a:cubicBezTo>
                    <a:pt x="55997" y="13027"/>
                    <a:pt x="53536" y="5370"/>
                    <a:pt x="45788" y="1798"/>
                  </a:cubicBezTo>
                  <a:cubicBezTo>
                    <a:pt x="38076" y="-1769"/>
                    <a:pt x="28032" y="136"/>
                    <a:pt x="23345" y="6051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7" name="Полилиния: фигура 136">
              <a:extLst>
                <a:ext uri="{FF2B5EF4-FFF2-40B4-BE49-F238E27FC236}">
                  <a16:creationId xmlns:a16="http://schemas.microsoft.com/office/drawing/2014/main" id="{A621887E-2CDB-4F84-945A-113519129949}"/>
                </a:ext>
              </a:extLst>
            </p:cNvPr>
            <p:cNvSpPr/>
            <p:nvPr/>
          </p:nvSpPr>
          <p:spPr>
            <a:xfrm>
              <a:off x="1205285" y="4915139"/>
              <a:ext cx="76191" cy="157144"/>
            </a:xfrm>
            <a:custGeom>
              <a:avLst/>
              <a:gdLst>
                <a:gd name="connsiteX0" fmla="*/ 74678 w 76191"/>
                <a:gd name="connsiteY0" fmla="*/ 135839 h 157144"/>
                <a:gd name="connsiteX1" fmla="*/ 27505 w 76191"/>
                <a:gd name="connsiteY1" fmla="*/ 135839 h 157144"/>
                <a:gd name="connsiteX2" fmla="*/ 27505 w 76191"/>
                <a:gd name="connsiteY2" fmla="*/ 128511 h 157144"/>
                <a:gd name="connsiteX3" fmla="*/ 39608 w 76191"/>
                <a:gd name="connsiteY3" fmla="*/ 104687 h 157144"/>
                <a:gd name="connsiteX4" fmla="*/ 58016 w 76191"/>
                <a:gd name="connsiteY4" fmla="*/ 87048 h 157144"/>
                <a:gd name="connsiteX5" fmla="*/ 76191 w 76191"/>
                <a:gd name="connsiteY5" fmla="*/ 47877 h 157144"/>
                <a:gd name="connsiteX6" fmla="*/ 76191 w 76191"/>
                <a:gd name="connsiteY6" fmla="*/ 32757 h 157144"/>
                <a:gd name="connsiteX7" fmla="*/ 38593 w 76191"/>
                <a:gd name="connsiteY7" fmla="*/ 0 h 157144"/>
                <a:gd name="connsiteX8" fmla="*/ 508 w 76191"/>
                <a:gd name="connsiteY8" fmla="*/ 33910 h 157144"/>
                <a:gd name="connsiteX9" fmla="*/ 508 w 76191"/>
                <a:gd name="connsiteY9" fmla="*/ 52681 h 157144"/>
                <a:gd name="connsiteX10" fmla="*/ 26744 w 76191"/>
                <a:gd name="connsiteY10" fmla="*/ 52681 h 157144"/>
                <a:gd name="connsiteX11" fmla="*/ 26744 w 76191"/>
                <a:gd name="connsiteY11" fmla="*/ 33210 h 157144"/>
                <a:gd name="connsiteX12" fmla="*/ 37852 w 76191"/>
                <a:gd name="connsiteY12" fmla="*/ 21067 h 157144"/>
                <a:gd name="connsiteX13" fmla="*/ 48188 w 76191"/>
                <a:gd name="connsiteY13" fmla="*/ 32757 h 157144"/>
                <a:gd name="connsiteX14" fmla="*/ 48188 w 76191"/>
                <a:gd name="connsiteY14" fmla="*/ 45581 h 157144"/>
                <a:gd name="connsiteX15" fmla="*/ 37588 w 76191"/>
                <a:gd name="connsiteY15" fmla="*/ 72391 h 157144"/>
                <a:gd name="connsiteX16" fmla="*/ 21434 w 76191"/>
                <a:gd name="connsiteY16" fmla="*/ 87963 h 157144"/>
                <a:gd name="connsiteX17" fmla="*/ 0 w 76191"/>
                <a:gd name="connsiteY17" fmla="*/ 128511 h 157144"/>
                <a:gd name="connsiteX18" fmla="*/ 0 w 76191"/>
                <a:gd name="connsiteY18" fmla="*/ 157144 h 157144"/>
                <a:gd name="connsiteX19" fmla="*/ 74678 w 76191"/>
                <a:gd name="connsiteY19" fmla="*/ 157144 h 157144"/>
                <a:gd name="connsiteX20" fmla="*/ 74678 w 76191"/>
                <a:gd name="connsiteY20" fmla="*/ 135839 h 15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191" h="157144">
                  <a:moveTo>
                    <a:pt x="74678" y="135839"/>
                  </a:moveTo>
                  <a:lnTo>
                    <a:pt x="27505" y="135839"/>
                  </a:lnTo>
                  <a:lnTo>
                    <a:pt x="27505" y="128511"/>
                  </a:lnTo>
                  <a:cubicBezTo>
                    <a:pt x="27505" y="116377"/>
                    <a:pt x="32298" y="111787"/>
                    <a:pt x="39608" y="104687"/>
                  </a:cubicBezTo>
                  <a:lnTo>
                    <a:pt x="58016" y="87048"/>
                  </a:lnTo>
                  <a:cubicBezTo>
                    <a:pt x="72902" y="72620"/>
                    <a:pt x="76191" y="63458"/>
                    <a:pt x="76191" y="47877"/>
                  </a:cubicBezTo>
                  <a:lnTo>
                    <a:pt x="76191" y="32757"/>
                  </a:lnTo>
                  <a:cubicBezTo>
                    <a:pt x="76191" y="10548"/>
                    <a:pt x="64322" y="0"/>
                    <a:pt x="38593" y="0"/>
                  </a:cubicBezTo>
                  <a:cubicBezTo>
                    <a:pt x="13372" y="0"/>
                    <a:pt x="508" y="12143"/>
                    <a:pt x="508" y="33910"/>
                  </a:cubicBezTo>
                  <a:lnTo>
                    <a:pt x="508" y="52681"/>
                  </a:lnTo>
                  <a:lnTo>
                    <a:pt x="26744" y="52681"/>
                  </a:lnTo>
                  <a:lnTo>
                    <a:pt x="26744" y="33210"/>
                  </a:lnTo>
                  <a:cubicBezTo>
                    <a:pt x="26744" y="23834"/>
                    <a:pt x="31790" y="21067"/>
                    <a:pt x="37852" y="21067"/>
                  </a:cubicBezTo>
                  <a:cubicBezTo>
                    <a:pt x="43386" y="21067"/>
                    <a:pt x="48188" y="23134"/>
                    <a:pt x="48188" y="32757"/>
                  </a:cubicBezTo>
                  <a:lnTo>
                    <a:pt x="48188" y="45581"/>
                  </a:lnTo>
                  <a:cubicBezTo>
                    <a:pt x="48188" y="58424"/>
                    <a:pt x="46919" y="63458"/>
                    <a:pt x="37588" y="72391"/>
                  </a:cubicBezTo>
                  <a:lnTo>
                    <a:pt x="21434" y="87963"/>
                  </a:lnTo>
                  <a:cubicBezTo>
                    <a:pt x="5808" y="103091"/>
                    <a:pt x="0" y="113168"/>
                    <a:pt x="0" y="128511"/>
                  </a:cubicBezTo>
                  <a:lnTo>
                    <a:pt x="0" y="157144"/>
                  </a:lnTo>
                  <a:lnTo>
                    <a:pt x="74678" y="157144"/>
                  </a:lnTo>
                  <a:lnTo>
                    <a:pt x="74678" y="135839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8" name="Полилиния: фигура 137">
              <a:extLst>
                <a:ext uri="{FF2B5EF4-FFF2-40B4-BE49-F238E27FC236}">
                  <a16:creationId xmlns:a16="http://schemas.microsoft.com/office/drawing/2014/main" id="{3EEEAFEF-30FD-427E-AA01-01A7306F34B5}"/>
                </a:ext>
              </a:extLst>
            </p:cNvPr>
            <p:cNvSpPr/>
            <p:nvPr/>
          </p:nvSpPr>
          <p:spPr>
            <a:xfrm>
              <a:off x="1357667" y="4915696"/>
              <a:ext cx="28039" cy="64652"/>
            </a:xfrm>
            <a:custGeom>
              <a:avLst/>
              <a:gdLst>
                <a:gd name="connsiteX0" fmla="*/ 0 w 28039"/>
                <a:gd name="connsiteY0" fmla="*/ 64653 h 64652"/>
                <a:gd name="connsiteX1" fmla="*/ 0 w 28039"/>
                <a:gd name="connsiteY1" fmla="*/ 55548 h 64652"/>
                <a:gd name="connsiteX2" fmla="*/ 17349 w 28039"/>
                <a:gd name="connsiteY2" fmla="*/ 9381 h 64652"/>
                <a:gd name="connsiteX3" fmla="*/ 750 w 28039"/>
                <a:gd name="connsiteY3" fmla="*/ 9381 h 64652"/>
                <a:gd name="connsiteX4" fmla="*/ 750 w 28039"/>
                <a:gd name="connsiteY4" fmla="*/ 0 h 64652"/>
                <a:gd name="connsiteX5" fmla="*/ 28039 w 28039"/>
                <a:gd name="connsiteY5" fmla="*/ 0 h 64652"/>
                <a:gd name="connsiteX6" fmla="*/ 28039 w 28039"/>
                <a:gd name="connsiteY6" fmla="*/ 8919 h 64652"/>
                <a:gd name="connsiteX7" fmla="*/ 10691 w 28039"/>
                <a:gd name="connsiteY7" fmla="*/ 55177 h 64652"/>
                <a:gd name="connsiteX8" fmla="*/ 27945 w 28039"/>
                <a:gd name="connsiteY8" fmla="*/ 55177 h 64652"/>
                <a:gd name="connsiteX9" fmla="*/ 27945 w 28039"/>
                <a:gd name="connsiteY9" fmla="*/ 64653 h 64652"/>
                <a:gd name="connsiteX10" fmla="*/ 0 w 28039"/>
                <a:gd name="connsiteY10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039" h="64652">
                  <a:moveTo>
                    <a:pt x="0" y="64653"/>
                  </a:moveTo>
                  <a:lnTo>
                    <a:pt x="0" y="55548"/>
                  </a:lnTo>
                  <a:lnTo>
                    <a:pt x="17349" y="9381"/>
                  </a:lnTo>
                  <a:lnTo>
                    <a:pt x="750" y="9381"/>
                  </a:lnTo>
                  <a:lnTo>
                    <a:pt x="750" y="0"/>
                  </a:lnTo>
                  <a:lnTo>
                    <a:pt x="28039" y="0"/>
                  </a:lnTo>
                  <a:lnTo>
                    <a:pt x="28039" y="8919"/>
                  </a:lnTo>
                  <a:lnTo>
                    <a:pt x="10691" y="55177"/>
                  </a:lnTo>
                  <a:lnTo>
                    <a:pt x="27945" y="55177"/>
                  </a:lnTo>
                  <a:lnTo>
                    <a:pt x="27945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9" name="Полилиния: фигура 138">
              <a:extLst>
                <a:ext uri="{FF2B5EF4-FFF2-40B4-BE49-F238E27FC236}">
                  <a16:creationId xmlns:a16="http://schemas.microsoft.com/office/drawing/2014/main" id="{A547CB77-A8CE-4BC2-A35C-E6EB3325179A}"/>
                </a:ext>
              </a:extLst>
            </p:cNvPr>
            <p:cNvSpPr/>
            <p:nvPr/>
          </p:nvSpPr>
          <p:spPr>
            <a:xfrm>
              <a:off x="1390565" y="4915696"/>
              <a:ext cx="28976" cy="64652"/>
            </a:xfrm>
            <a:custGeom>
              <a:avLst/>
              <a:gdLst>
                <a:gd name="connsiteX0" fmla="*/ 0 w 28976"/>
                <a:gd name="connsiteY0" fmla="*/ 64653 h 64652"/>
                <a:gd name="connsiteX1" fmla="*/ 0 w 28976"/>
                <a:gd name="connsiteY1" fmla="*/ 0 h 64652"/>
                <a:gd name="connsiteX2" fmla="*/ 28977 w 28976"/>
                <a:gd name="connsiteY2" fmla="*/ 0 h 64652"/>
                <a:gd name="connsiteX3" fmla="*/ 28977 w 28976"/>
                <a:gd name="connsiteY3" fmla="*/ 9476 h 64652"/>
                <a:gd name="connsiteX4" fmla="*/ 10128 w 28976"/>
                <a:gd name="connsiteY4" fmla="*/ 9476 h 64652"/>
                <a:gd name="connsiteX5" fmla="*/ 10128 w 28976"/>
                <a:gd name="connsiteY5" fmla="*/ 27034 h 64652"/>
                <a:gd name="connsiteX6" fmla="*/ 26539 w 28976"/>
                <a:gd name="connsiteY6" fmla="*/ 27034 h 64652"/>
                <a:gd name="connsiteX7" fmla="*/ 26539 w 28976"/>
                <a:gd name="connsiteY7" fmla="*/ 36600 h 64652"/>
                <a:gd name="connsiteX8" fmla="*/ 10128 w 28976"/>
                <a:gd name="connsiteY8" fmla="*/ 36600 h 64652"/>
                <a:gd name="connsiteX9" fmla="*/ 10128 w 28976"/>
                <a:gd name="connsiteY9" fmla="*/ 55177 h 64652"/>
                <a:gd name="connsiteX10" fmla="*/ 28977 w 28976"/>
                <a:gd name="connsiteY10" fmla="*/ 55177 h 64652"/>
                <a:gd name="connsiteX11" fmla="*/ 28977 w 28976"/>
                <a:gd name="connsiteY11" fmla="*/ 64653 h 64652"/>
                <a:gd name="connsiteX12" fmla="*/ 0 w 28976"/>
                <a:gd name="connsiteY12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76" h="64652">
                  <a:moveTo>
                    <a:pt x="0" y="64653"/>
                  </a:moveTo>
                  <a:lnTo>
                    <a:pt x="0" y="0"/>
                  </a:lnTo>
                  <a:lnTo>
                    <a:pt x="28977" y="0"/>
                  </a:lnTo>
                  <a:lnTo>
                    <a:pt x="28977" y="9476"/>
                  </a:lnTo>
                  <a:lnTo>
                    <a:pt x="10128" y="9476"/>
                  </a:lnTo>
                  <a:lnTo>
                    <a:pt x="10128" y="27034"/>
                  </a:lnTo>
                  <a:lnTo>
                    <a:pt x="26539" y="27034"/>
                  </a:lnTo>
                  <a:lnTo>
                    <a:pt x="26539" y="36600"/>
                  </a:lnTo>
                  <a:lnTo>
                    <a:pt x="10128" y="36600"/>
                  </a:lnTo>
                  <a:lnTo>
                    <a:pt x="10128" y="55177"/>
                  </a:lnTo>
                  <a:lnTo>
                    <a:pt x="28977" y="55177"/>
                  </a:lnTo>
                  <a:lnTo>
                    <a:pt x="28977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0" name="Полилиния: фигура 139">
              <a:extLst>
                <a:ext uri="{FF2B5EF4-FFF2-40B4-BE49-F238E27FC236}">
                  <a16:creationId xmlns:a16="http://schemas.microsoft.com/office/drawing/2014/main" id="{EBBD5A1A-9765-4801-A0A4-7CF487FF9497}"/>
                </a:ext>
              </a:extLst>
            </p:cNvPr>
            <p:cNvSpPr/>
            <p:nvPr/>
          </p:nvSpPr>
          <p:spPr>
            <a:xfrm>
              <a:off x="1424314" y="4915696"/>
              <a:ext cx="33666" cy="64652"/>
            </a:xfrm>
            <a:custGeom>
              <a:avLst/>
              <a:gdLst>
                <a:gd name="connsiteX0" fmla="*/ 14911 w 33666"/>
                <a:gd name="connsiteY0" fmla="*/ 0 h 64652"/>
                <a:gd name="connsiteX1" fmla="*/ 27383 w 33666"/>
                <a:gd name="connsiteY1" fmla="*/ 4457 h 64652"/>
                <a:gd name="connsiteX2" fmla="*/ 31884 w 33666"/>
                <a:gd name="connsiteY2" fmla="*/ 18767 h 64652"/>
                <a:gd name="connsiteX3" fmla="*/ 30102 w 33666"/>
                <a:gd name="connsiteY3" fmla="*/ 29167 h 64652"/>
                <a:gd name="connsiteX4" fmla="*/ 24007 w 33666"/>
                <a:gd name="connsiteY4" fmla="*/ 35762 h 64652"/>
                <a:gd name="connsiteX5" fmla="*/ 33666 w 33666"/>
                <a:gd name="connsiteY5" fmla="*/ 64653 h 64652"/>
                <a:gd name="connsiteX6" fmla="*/ 23351 w 33666"/>
                <a:gd name="connsiteY6" fmla="*/ 64653 h 64652"/>
                <a:gd name="connsiteX7" fmla="*/ 14911 w 33666"/>
                <a:gd name="connsiteY7" fmla="*/ 37900 h 64652"/>
                <a:gd name="connsiteX8" fmla="*/ 10128 w 33666"/>
                <a:gd name="connsiteY8" fmla="*/ 37900 h 64652"/>
                <a:gd name="connsiteX9" fmla="*/ 10128 w 33666"/>
                <a:gd name="connsiteY9" fmla="*/ 64653 h 64652"/>
                <a:gd name="connsiteX10" fmla="*/ 0 w 33666"/>
                <a:gd name="connsiteY10" fmla="*/ 64653 h 64652"/>
                <a:gd name="connsiteX11" fmla="*/ 0 w 33666"/>
                <a:gd name="connsiteY11" fmla="*/ 0 h 64652"/>
                <a:gd name="connsiteX12" fmla="*/ 14911 w 33666"/>
                <a:gd name="connsiteY12" fmla="*/ 0 h 64652"/>
                <a:gd name="connsiteX13" fmla="*/ 10128 w 33666"/>
                <a:gd name="connsiteY13" fmla="*/ 9476 h 64652"/>
                <a:gd name="connsiteX14" fmla="*/ 10128 w 33666"/>
                <a:gd name="connsiteY14" fmla="*/ 28424 h 64652"/>
                <a:gd name="connsiteX15" fmla="*/ 14254 w 33666"/>
                <a:gd name="connsiteY15" fmla="*/ 28424 h 64652"/>
                <a:gd name="connsiteX16" fmla="*/ 20068 w 33666"/>
                <a:gd name="connsiteY16" fmla="*/ 26196 h 64652"/>
                <a:gd name="connsiteX17" fmla="*/ 21944 w 33666"/>
                <a:gd name="connsiteY17" fmla="*/ 18857 h 64652"/>
                <a:gd name="connsiteX18" fmla="*/ 20068 w 33666"/>
                <a:gd name="connsiteY18" fmla="*/ 11981 h 64652"/>
                <a:gd name="connsiteX19" fmla="*/ 14067 w 33666"/>
                <a:gd name="connsiteY19" fmla="*/ 9476 h 64652"/>
                <a:gd name="connsiteX20" fmla="*/ 10128 w 33666"/>
                <a:gd name="connsiteY20" fmla="*/ 9476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666" h="64652">
                  <a:moveTo>
                    <a:pt x="14911" y="0"/>
                  </a:moveTo>
                  <a:cubicBezTo>
                    <a:pt x="20224" y="0"/>
                    <a:pt x="24382" y="1486"/>
                    <a:pt x="27383" y="4457"/>
                  </a:cubicBezTo>
                  <a:cubicBezTo>
                    <a:pt x="30384" y="7372"/>
                    <a:pt x="31884" y="12138"/>
                    <a:pt x="31884" y="18767"/>
                  </a:cubicBezTo>
                  <a:cubicBezTo>
                    <a:pt x="31884" y="22853"/>
                    <a:pt x="31290" y="26319"/>
                    <a:pt x="30102" y="29167"/>
                  </a:cubicBezTo>
                  <a:cubicBezTo>
                    <a:pt x="28977" y="31957"/>
                    <a:pt x="26945" y="34153"/>
                    <a:pt x="24007" y="35762"/>
                  </a:cubicBezTo>
                  <a:lnTo>
                    <a:pt x="33666" y="64653"/>
                  </a:lnTo>
                  <a:lnTo>
                    <a:pt x="23351" y="64653"/>
                  </a:lnTo>
                  <a:lnTo>
                    <a:pt x="14911" y="37900"/>
                  </a:lnTo>
                  <a:lnTo>
                    <a:pt x="10128" y="37900"/>
                  </a:lnTo>
                  <a:lnTo>
                    <a:pt x="10128" y="64653"/>
                  </a:lnTo>
                  <a:lnTo>
                    <a:pt x="0" y="64653"/>
                  </a:lnTo>
                  <a:lnTo>
                    <a:pt x="0" y="0"/>
                  </a:lnTo>
                  <a:lnTo>
                    <a:pt x="14911" y="0"/>
                  </a:lnTo>
                  <a:close/>
                  <a:moveTo>
                    <a:pt x="10128" y="9476"/>
                  </a:moveTo>
                  <a:lnTo>
                    <a:pt x="10128" y="28424"/>
                  </a:lnTo>
                  <a:lnTo>
                    <a:pt x="14254" y="28424"/>
                  </a:lnTo>
                  <a:cubicBezTo>
                    <a:pt x="16880" y="28424"/>
                    <a:pt x="18818" y="27681"/>
                    <a:pt x="20068" y="26196"/>
                  </a:cubicBezTo>
                  <a:cubicBezTo>
                    <a:pt x="21319" y="24648"/>
                    <a:pt x="21944" y="22200"/>
                    <a:pt x="21944" y="18857"/>
                  </a:cubicBezTo>
                  <a:cubicBezTo>
                    <a:pt x="21944" y="15886"/>
                    <a:pt x="21319" y="13595"/>
                    <a:pt x="20068" y="11981"/>
                  </a:cubicBezTo>
                  <a:cubicBezTo>
                    <a:pt x="18881" y="10310"/>
                    <a:pt x="16880" y="9476"/>
                    <a:pt x="14067" y="9476"/>
                  </a:cubicBezTo>
                  <a:lnTo>
                    <a:pt x="10128" y="947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id="{14107EBD-761E-4DFF-8377-8A6E27050E7D}"/>
                </a:ext>
              </a:extLst>
            </p:cNvPr>
            <p:cNvSpPr/>
            <p:nvPr/>
          </p:nvSpPr>
          <p:spPr>
            <a:xfrm>
              <a:off x="1462170" y="4915139"/>
              <a:ext cx="31696" cy="65767"/>
            </a:xfrm>
            <a:custGeom>
              <a:avLst/>
              <a:gdLst>
                <a:gd name="connsiteX0" fmla="*/ 21474 w 31696"/>
                <a:gd name="connsiteY0" fmla="*/ 16348 h 65767"/>
                <a:gd name="connsiteX1" fmla="*/ 20255 w 31696"/>
                <a:gd name="connsiteY1" fmla="*/ 11519 h 65767"/>
                <a:gd name="connsiteX2" fmla="*/ 15848 w 31696"/>
                <a:gd name="connsiteY2" fmla="*/ 9381 h 65767"/>
                <a:gd name="connsiteX3" fmla="*/ 12941 w 31696"/>
                <a:gd name="connsiteY3" fmla="*/ 10219 h 65767"/>
                <a:gd name="connsiteX4" fmla="*/ 11159 w 31696"/>
                <a:gd name="connsiteY4" fmla="*/ 12167 h 65767"/>
                <a:gd name="connsiteX5" fmla="*/ 10315 w 31696"/>
                <a:gd name="connsiteY5" fmla="*/ 14772 h 65767"/>
                <a:gd name="connsiteX6" fmla="*/ 10128 w 31696"/>
                <a:gd name="connsiteY6" fmla="*/ 17372 h 65767"/>
                <a:gd name="connsiteX7" fmla="*/ 10128 w 31696"/>
                <a:gd name="connsiteY7" fmla="*/ 49881 h 65767"/>
                <a:gd name="connsiteX8" fmla="*/ 11347 w 31696"/>
                <a:gd name="connsiteY8" fmla="*/ 54434 h 65767"/>
                <a:gd name="connsiteX9" fmla="*/ 15754 w 31696"/>
                <a:gd name="connsiteY9" fmla="*/ 56386 h 65767"/>
                <a:gd name="connsiteX10" fmla="*/ 20162 w 31696"/>
                <a:gd name="connsiteY10" fmla="*/ 54343 h 65767"/>
                <a:gd name="connsiteX11" fmla="*/ 21474 w 31696"/>
                <a:gd name="connsiteY11" fmla="*/ 49234 h 65767"/>
                <a:gd name="connsiteX12" fmla="*/ 21474 w 31696"/>
                <a:gd name="connsiteY12" fmla="*/ 16348 h 65767"/>
                <a:gd name="connsiteX13" fmla="*/ 31696 w 31696"/>
                <a:gd name="connsiteY13" fmla="*/ 48677 h 65767"/>
                <a:gd name="connsiteX14" fmla="*/ 27852 w 31696"/>
                <a:gd name="connsiteY14" fmla="*/ 61496 h 65767"/>
                <a:gd name="connsiteX15" fmla="*/ 15754 w 31696"/>
                <a:gd name="connsiteY15" fmla="*/ 65767 h 65767"/>
                <a:gd name="connsiteX16" fmla="*/ 3751 w 31696"/>
                <a:gd name="connsiteY16" fmla="*/ 61682 h 65767"/>
                <a:gd name="connsiteX17" fmla="*/ 0 w 31696"/>
                <a:gd name="connsiteY17" fmla="*/ 49696 h 65767"/>
                <a:gd name="connsiteX18" fmla="*/ 0 w 31696"/>
                <a:gd name="connsiteY18" fmla="*/ 17186 h 65767"/>
                <a:gd name="connsiteX19" fmla="*/ 844 w 31696"/>
                <a:gd name="connsiteY19" fmla="*/ 10219 h 65767"/>
                <a:gd name="connsiteX20" fmla="*/ 3657 w 31696"/>
                <a:gd name="connsiteY20" fmla="*/ 4829 h 65767"/>
                <a:gd name="connsiteX21" fmla="*/ 8533 w 31696"/>
                <a:gd name="connsiteY21" fmla="*/ 1300 h 65767"/>
                <a:gd name="connsiteX22" fmla="*/ 15848 w 31696"/>
                <a:gd name="connsiteY22" fmla="*/ 0 h 65767"/>
                <a:gd name="connsiteX23" fmla="*/ 23350 w 31696"/>
                <a:gd name="connsiteY23" fmla="*/ 1210 h 65767"/>
                <a:gd name="connsiteX24" fmla="*/ 28226 w 31696"/>
                <a:gd name="connsiteY24" fmla="*/ 4552 h 65767"/>
                <a:gd name="connsiteX25" fmla="*/ 30852 w 31696"/>
                <a:gd name="connsiteY25" fmla="*/ 9938 h 65767"/>
                <a:gd name="connsiteX26" fmla="*/ 31696 w 31696"/>
                <a:gd name="connsiteY26" fmla="*/ 17091 h 65767"/>
                <a:gd name="connsiteX27" fmla="*/ 31696 w 31696"/>
                <a:gd name="connsiteY27" fmla="*/ 48677 h 6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696" h="65767">
                  <a:moveTo>
                    <a:pt x="21474" y="16348"/>
                  </a:moveTo>
                  <a:cubicBezTo>
                    <a:pt x="21474" y="14553"/>
                    <a:pt x="21068" y="12943"/>
                    <a:pt x="20255" y="11519"/>
                  </a:cubicBezTo>
                  <a:cubicBezTo>
                    <a:pt x="19505" y="10095"/>
                    <a:pt x="18036" y="9381"/>
                    <a:pt x="15848" y="9381"/>
                  </a:cubicBezTo>
                  <a:cubicBezTo>
                    <a:pt x="14660" y="9381"/>
                    <a:pt x="13691" y="9662"/>
                    <a:pt x="12941" y="10219"/>
                  </a:cubicBezTo>
                  <a:cubicBezTo>
                    <a:pt x="12191" y="10714"/>
                    <a:pt x="11597" y="11362"/>
                    <a:pt x="11159" y="12167"/>
                  </a:cubicBezTo>
                  <a:cubicBezTo>
                    <a:pt x="10784" y="12914"/>
                    <a:pt x="10503" y="13781"/>
                    <a:pt x="10315" y="14772"/>
                  </a:cubicBezTo>
                  <a:cubicBezTo>
                    <a:pt x="10190" y="15700"/>
                    <a:pt x="10128" y="16567"/>
                    <a:pt x="10128" y="17372"/>
                  </a:cubicBezTo>
                  <a:lnTo>
                    <a:pt x="10128" y="49881"/>
                  </a:lnTo>
                  <a:cubicBezTo>
                    <a:pt x="10128" y="51558"/>
                    <a:pt x="10534" y="53072"/>
                    <a:pt x="11347" y="54434"/>
                  </a:cubicBezTo>
                  <a:cubicBezTo>
                    <a:pt x="12222" y="55734"/>
                    <a:pt x="13691" y="56386"/>
                    <a:pt x="15754" y="56386"/>
                  </a:cubicBezTo>
                  <a:cubicBezTo>
                    <a:pt x="17817" y="56386"/>
                    <a:pt x="19286" y="55705"/>
                    <a:pt x="20162" y="54343"/>
                  </a:cubicBezTo>
                  <a:cubicBezTo>
                    <a:pt x="21037" y="52920"/>
                    <a:pt x="21474" y="51215"/>
                    <a:pt x="21474" y="49234"/>
                  </a:cubicBezTo>
                  <a:lnTo>
                    <a:pt x="21474" y="16348"/>
                  </a:lnTo>
                  <a:close/>
                  <a:moveTo>
                    <a:pt x="31696" y="48677"/>
                  </a:moveTo>
                  <a:cubicBezTo>
                    <a:pt x="31696" y="54310"/>
                    <a:pt x="30415" y="58586"/>
                    <a:pt x="27852" y="61496"/>
                  </a:cubicBezTo>
                  <a:cubicBezTo>
                    <a:pt x="25288" y="64343"/>
                    <a:pt x="21256" y="65767"/>
                    <a:pt x="15754" y="65767"/>
                  </a:cubicBezTo>
                  <a:cubicBezTo>
                    <a:pt x="10253" y="65767"/>
                    <a:pt x="6251" y="64405"/>
                    <a:pt x="3751" y="61682"/>
                  </a:cubicBezTo>
                  <a:cubicBezTo>
                    <a:pt x="1250" y="58896"/>
                    <a:pt x="0" y="54900"/>
                    <a:pt x="0" y="49696"/>
                  </a:cubicBezTo>
                  <a:lnTo>
                    <a:pt x="0" y="17186"/>
                  </a:lnTo>
                  <a:cubicBezTo>
                    <a:pt x="0" y="14648"/>
                    <a:pt x="281" y="12324"/>
                    <a:pt x="844" y="10219"/>
                  </a:cubicBezTo>
                  <a:cubicBezTo>
                    <a:pt x="1469" y="8114"/>
                    <a:pt x="2407" y="6314"/>
                    <a:pt x="3657" y="4829"/>
                  </a:cubicBezTo>
                  <a:cubicBezTo>
                    <a:pt x="4908" y="3281"/>
                    <a:pt x="6533" y="2105"/>
                    <a:pt x="8533" y="1300"/>
                  </a:cubicBezTo>
                  <a:cubicBezTo>
                    <a:pt x="10597" y="433"/>
                    <a:pt x="13035" y="0"/>
                    <a:pt x="15848" y="0"/>
                  </a:cubicBezTo>
                  <a:cubicBezTo>
                    <a:pt x="18849" y="0"/>
                    <a:pt x="21350" y="405"/>
                    <a:pt x="23350" y="1210"/>
                  </a:cubicBezTo>
                  <a:cubicBezTo>
                    <a:pt x="25413" y="1952"/>
                    <a:pt x="27039" y="3067"/>
                    <a:pt x="28226" y="4552"/>
                  </a:cubicBezTo>
                  <a:cubicBezTo>
                    <a:pt x="29477" y="6038"/>
                    <a:pt x="30352" y="7833"/>
                    <a:pt x="30852" y="9938"/>
                  </a:cubicBezTo>
                  <a:cubicBezTo>
                    <a:pt x="31415" y="12043"/>
                    <a:pt x="31696" y="14429"/>
                    <a:pt x="31696" y="17091"/>
                  </a:cubicBezTo>
                  <a:lnTo>
                    <a:pt x="31696" y="48677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id="{287FBF9D-269E-43C1-B46A-2ECC5BEC893F}"/>
                </a:ext>
              </a:extLst>
            </p:cNvPr>
            <p:cNvSpPr/>
            <p:nvPr/>
          </p:nvSpPr>
          <p:spPr>
            <a:xfrm>
              <a:off x="1360480" y="5007073"/>
              <a:ext cx="31789" cy="64652"/>
            </a:xfrm>
            <a:custGeom>
              <a:avLst/>
              <a:gdLst>
                <a:gd name="connsiteX0" fmla="*/ 21756 w 31789"/>
                <a:gd name="connsiteY0" fmla="*/ 64653 h 64652"/>
                <a:gd name="connsiteX1" fmla="*/ 21756 w 31789"/>
                <a:gd name="connsiteY1" fmla="*/ 36415 h 64652"/>
                <a:gd name="connsiteX2" fmla="*/ 10034 w 31789"/>
                <a:gd name="connsiteY2" fmla="*/ 36415 h 64652"/>
                <a:gd name="connsiteX3" fmla="*/ 10034 w 31789"/>
                <a:gd name="connsiteY3" fmla="*/ 64653 h 64652"/>
                <a:gd name="connsiteX4" fmla="*/ 0 w 31789"/>
                <a:gd name="connsiteY4" fmla="*/ 64653 h 64652"/>
                <a:gd name="connsiteX5" fmla="*/ 0 w 31789"/>
                <a:gd name="connsiteY5" fmla="*/ 0 h 64652"/>
                <a:gd name="connsiteX6" fmla="*/ 10034 w 31789"/>
                <a:gd name="connsiteY6" fmla="*/ 0 h 64652"/>
                <a:gd name="connsiteX7" fmla="*/ 10034 w 31789"/>
                <a:gd name="connsiteY7" fmla="*/ 27029 h 64652"/>
                <a:gd name="connsiteX8" fmla="*/ 21756 w 31789"/>
                <a:gd name="connsiteY8" fmla="*/ 27029 h 64652"/>
                <a:gd name="connsiteX9" fmla="*/ 21756 w 31789"/>
                <a:gd name="connsiteY9" fmla="*/ 0 h 64652"/>
                <a:gd name="connsiteX10" fmla="*/ 31790 w 31789"/>
                <a:gd name="connsiteY10" fmla="*/ 0 h 64652"/>
                <a:gd name="connsiteX11" fmla="*/ 31790 w 31789"/>
                <a:gd name="connsiteY11" fmla="*/ 64653 h 64652"/>
                <a:gd name="connsiteX12" fmla="*/ 21756 w 31789"/>
                <a:gd name="connsiteY12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89" h="64652">
                  <a:moveTo>
                    <a:pt x="21756" y="64653"/>
                  </a:moveTo>
                  <a:lnTo>
                    <a:pt x="21756" y="36415"/>
                  </a:lnTo>
                  <a:lnTo>
                    <a:pt x="10034" y="36415"/>
                  </a:lnTo>
                  <a:lnTo>
                    <a:pt x="10034" y="64653"/>
                  </a:lnTo>
                  <a:lnTo>
                    <a:pt x="0" y="64653"/>
                  </a:lnTo>
                  <a:lnTo>
                    <a:pt x="0" y="0"/>
                  </a:lnTo>
                  <a:lnTo>
                    <a:pt x="10034" y="0"/>
                  </a:lnTo>
                  <a:lnTo>
                    <a:pt x="10034" y="27029"/>
                  </a:lnTo>
                  <a:lnTo>
                    <a:pt x="21756" y="27029"/>
                  </a:lnTo>
                  <a:lnTo>
                    <a:pt x="21756" y="0"/>
                  </a:lnTo>
                  <a:lnTo>
                    <a:pt x="31790" y="0"/>
                  </a:lnTo>
                  <a:lnTo>
                    <a:pt x="31790" y="64653"/>
                  </a:lnTo>
                  <a:lnTo>
                    <a:pt x="21756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id="{57ACAFAF-3CB0-46D9-9C61-F0C18A980386}"/>
                </a:ext>
              </a:extLst>
            </p:cNvPr>
            <p:cNvSpPr/>
            <p:nvPr/>
          </p:nvSpPr>
          <p:spPr>
            <a:xfrm>
              <a:off x="1399806" y="5007164"/>
              <a:ext cx="31695" cy="65119"/>
            </a:xfrm>
            <a:custGeom>
              <a:avLst/>
              <a:gdLst>
                <a:gd name="connsiteX0" fmla="*/ 31696 w 31695"/>
                <a:gd name="connsiteY0" fmla="*/ 0 h 65119"/>
                <a:gd name="connsiteX1" fmla="*/ 31696 w 31695"/>
                <a:gd name="connsiteY1" fmla="*/ 48029 h 65119"/>
                <a:gd name="connsiteX2" fmla="*/ 27851 w 31695"/>
                <a:gd name="connsiteY2" fmla="*/ 60848 h 65119"/>
                <a:gd name="connsiteX3" fmla="*/ 15848 w 31695"/>
                <a:gd name="connsiteY3" fmla="*/ 65120 h 65119"/>
                <a:gd name="connsiteX4" fmla="*/ 3751 w 31695"/>
                <a:gd name="connsiteY4" fmla="*/ 61034 h 65119"/>
                <a:gd name="connsiteX5" fmla="*/ 0 w 31695"/>
                <a:gd name="connsiteY5" fmla="*/ 49048 h 65119"/>
                <a:gd name="connsiteX6" fmla="*/ 0 w 31695"/>
                <a:gd name="connsiteY6" fmla="*/ 0 h 65119"/>
                <a:gd name="connsiteX7" fmla="*/ 10128 w 31695"/>
                <a:gd name="connsiteY7" fmla="*/ 0 h 65119"/>
                <a:gd name="connsiteX8" fmla="*/ 10128 w 31695"/>
                <a:gd name="connsiteY8" fmla="*/ 49234 h 65119"/>
                <a:gd name="connsiteX9" fmla="*/ 11347 w 31695"/>
                <a:gd name="connsiteY9" fmla="*/ 53786 h 65119"/>
                <a:gd name="connsiteX10" fmla="*/ 15754 w 31695"/>
                <a:gd name="connsiteY10" fmla="*/ 55739 h 65119"/>
                <a:gd name="connsiteX11" fmla="*/ 20162 w 31695"/>
                <a:gd name="connsiteY11" fmla="*/ 53696 h 65119"/>
                <a:gd name="connsiteX12" fmla="*/ 21474 w 31695"/>
                <a:gd name="connsiteY12" fmla="*/ 48586 h 65119"/>
                <a:gd name="connsiteX13" fmla="*/ 21474 w 31695"/>
                <a:gd name="connsiteY13" fmla="*/ 0 h 65119"/>
                <a:gd name="connsiteX14" fmla="*/ 31696 w 31695"/>
                <a:gd name="connsiteY14" fmla="*/ 0 h 6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695" h="65119">
                  <a:moveTo>
                    <a:pt x="31696" y="0"/>
                  </a:moveTo>
                  <a:lnTo>
                    <a:pt x="31696" y="48029"/>
                  </a:lnTo>
                  <a:cubicBezTo>
                    <a:pt x="31696" y="53662"/>
                    <a:pt x="30415" y="57934"/>
                    <a:pt x="27851" y="60848"/>
                  </a:cubicBezTo>
                  <a:cubicBezTo>
                    <a:pt x="25351" y="63696"/>
                    <a:pt x="21349" y="65120"/>
                    <a:pt x="15848" y="65120"/>
                  </a:cubicBezTo>
                  <a:cubicBezTo>
                    <a:pt x="10346" y="65120"/>
                    <a:pt x="6314" y="63758"/>
                    <a:pt x="3751" y="61034"/>
                  </a:cubicBezTo>
                  <a:cubicBezTo>
                    <a:pt x="1250" y="58243"/>
                    <a:pt x="0" y="54253"/>
                    <a:pt x="0" y="49048"/>
                  </a:cubicBezTo>
                  <a:lnTo>
                    <a:pt x="0" y="0"/>
                  </a:lnTo>
                  <a:lnTo>
                    <a:pt x="10128" y="0"/>
                  </a:lnTo>
                  <a:lnTo>
                    <a:pt x="10128" y="49234"/>
                  </a:lnTo>
                  <a:cubicBezTo>
                    <a:pt x="10128" y="50905"/>
                    <a:pt x="10534" y="52424"/>
                    <a:pt x="11347" y="53786"/>
                  </a:cubicBezTo>
                  <a:cubicBezTo>
                    <a:pt x="12222" y="55086"/>
                    <a:pt x="13691" y="55739"/>
                    <a:pt x="15754" y="55739"/>
                  </a:cubicBezTo>
                  <a:cubicBezTo>
                    <a:pt x="17817" y="55739"/>
                    <a:pt x="19286" y="55058"/>
                    <a:pt x="20162" y="53696"/>
                  </a:cubicBezTo>
                  <a:cubicBezTo>
                    <a:pt x="21037" y="52267"/>
                    <a:pt x="21474" y="50567"/>
                    <a:pt x="21474" y="48586"/>
                  </a:cubicBezTo>
                  <a:lnTo>
                    <a:pt x="21474" y="0"/>
                  </a:lnTo>
                  <a:lnTo>
                    <a:pt x="31696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4" name="Полилиния: фигура 143">
              <a:extLst>
                <a:ext uri="{FF2B5EF4-FFF2-40B4-BE49-F238E27FC236}">
                  <a16:creationId xmlns:a16="http://schemas.microsoft.com/office/drawing/2014/main" id="{D8315D0F-7E41-4074-BE73-88C4B8055E6B}"/>
                </a:ext>
              </a:extLst>
            </p:cNvPr>
            <p:cNvSpPr/>
            <p:nvPr/>
          </p:nvSpPr>
          <p:spPr>
            <a:xfrm>
              <a:off x="1438593" y="5007073"/>
              <a:ext cx="34509" cy="64652"/>
            </a:xfrm>
            <a:custGeom>
              <a:avLst/>
              <a:gdLst>
                <a:gd name="connsiteX0" fmla="*/ 10034 w 34509"/>
                <a:gd name="connsiteY0" fmla="*/ 27029 h 64652"/>
                <a:gd name="connsiteX1" fmla="*/ 10034 w 34509"/>
                <a:gd name="connsiteY1" fmla="*/ 64653 h 64652"/>
                <a:gd name="connsiteX2" fmla="*/ 0 w 34509"/>
                <a:gd name="connsiteY2" fmla="*/ 64653 h 64652"/>
                <a:gd name="connsiteX3" fmla="*/ 0 w 34509"/>
                <a:gd name="connsiteY3" fmla="*/ 0 h 64652"/>
                <a:gd name="connsiteX4" fmla="*/ 9096 w 34509"/>
                <a:gd name="connsiteY4" fmla="*/ 0 h 64652"/>
                <a:gd name="connsiteX5" fmla="*/ 16973 w 34509"/>
                <a:gd name="connsiteY5" fmla="*/ 19229 h 64652"/>
                <a:gd name="connsiteX6" fmla="*/ 18849 w 34509"/>
                <a:gd name="connsiteY6" fmla="*/ 23967 h 64652"/>
                <a:gd name="connsiteX7" fmla="*/ 20818 w 34509"/>
                <a:gd name="connsiteY7" fmla="*/ 28705 h 64652"/>
                <a:gd name="connsiteX8" fmla="*/ 24101 w 34509"/>
                <a:gd name="connsiteY8" fmla="*/ 37619 h 64652"/>
                <a:gd name="connsiteX9" fmla="*/ 24288 w 34509"/>
                <a:gd name="connsiteY9" fmla="*/ 37619 h 64652"/>
                <a:gd name="connsiteX10" fmla="*/ 24570 w 34509"/>
                <a:gd name="connsiteY10" fmla="*/ 37529 h 64652"/>
                <a:gd name="connsiteX11" fmla="*/ 24570 w 34509"/>
                <a:gd name="connsiteY11" fmla="*/ 0 h 64652"/>
                <a:gd name="connsiteX12" fmla="*/ 34510 w 34509"/>
                <a:gd name="connsiteY12" fmla="*/ 0 h 64652"/>
                <a:gd name="connsiteX13" fmla="*/ 34510 w 34509"/>
                <a:gd name="connsiteY13" fmla="*/ 64653 h 64652"/>
                <a:gd name="connsiteX14" fmla="*/ 25601 w 34509"/>
                <a:gd name="connsiteY14" fmla="*/ 64653 h 64652"/>
                <a:gd name="connsiteX15" fmla="*/ 17724 w 34509"/>
                <a:gd name="connsiteY15" fmla="*/ 45515 h 64652"/>
                <a:gd name="connsiteX16" fmla="*/ 13973 w 34509"/>
                <a:gd name="connsiteY16" fmla="*/ 36229 h 64652"/>
                <a:gd name="connsiteX17" fmla="*/ 10409 w 34509"/>
                <a:gd name="connsiteY17" fmla="*/ 27029 h 64652"/>
                <a:gd name="connsiteX18" fmla="*/ 10034 w 34509"/>
                <a:gd name="connsiteY18" fmla="*/ 27029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509" h="64652">
                  <a:moveTo>
                    <a:pt x="10034" y="27029"/>
                  </a:moveTo>
                  <a:lnTo>
                    <a:pt x="10034" y="64653"/>
                  </a:lnTo>
                  <a:lnTo>
                    <a:pt x="0" y="64653"/>
                  </a:lnTo>
                  <a:lnTo>
                    <a:pt x="0" y="0"/>
                  </a:lnTo>
                  <a:lnTo>
                    <a:pt x="9096" y="0"/>
                  </a:lnTo>
                  <a:lnTo>
                    <a:pt x="16973" y="19229"/>
                  </a:lnTo>
                  <a:cubicBezTo>
                    <a:pt x="17599" y="20838"/>
                    <a:pt x="18224" y="22419"/>
                    <a:pt x="18849" y="23967"/>
                  </a:cubicBezTo>
                  <a:cubicBezTo>
                    <a:pt x="19474" y="25515"/>
                    <a:pt x="20131" y="27091"/>
                    <a:pt x="20818" y="28705"/>
                  </a:cubicBezTo>
                  <a:lnTo>
                    <a:pt x="24101" y="37619"/>
                  </a:lnTo>
                  <a:cubicBezTo>
                    <a:pt x="24225" y="37619"/>
                    <a:pt x="24288" y="37619"/>
                    <a:pt x="24288" y="37619"/>
                  </a:cubicBezTo>
                  <a:cubicBezTo>
                    <a:pt x="24351" y="37557"/>
                    <a:pt x="24445" y="37529"/>
                    <a:pt x="24570" y="37529"/>
                  </a:cubicBezTo>
                  <a:lnTo>
                    <a:pt x="24570" y="0"/>
                  </a:lnTo>
                  <a:lnTo>
                    <a:pt x="34510" y="0"/>
                  </a:lnTo>
                  <a:lnTo>
                    <a:pt x="34510" y="64653"/>
                  </a:lnTo>
                  <a:lnTo>
                    <a:pt x="25601" y="64653"/>
                  </a:lnTo>
                  <a:lnTo>
                    <a:pt x="17724" y="45515"/>
                  </a:lnTo>
                  <a:cubicBezTo>
                    <a:pt x="16473" y="42357"/>
                    <a:pt x="15223" y="39262"/>
                    <a:pt x="13973" y="36229"/>
                  </a:cubicBezTo>
                  <a:cubicBezTo>
                    <a:pt x="12785" y="33191"/>
                    <a:pt x="11597" y="30129"/>
                    <a:pt x="10409" y="27029"/>
                  </a:cubicBezTo>
                  <a:lnTo>
                    <a:pt x="10034" y="27029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5" name="Полилиния: фигура 144">
              <a:extLst>
                <a:ext uri="{FF2B5EF4-FFF2-40B4-BE49-F238E27FC236}">
                  <a16:creationId xmlns:a16="http://schemas.microsoft.com/office/drawing/2014/main" id="{393012C6-4BC5-4B46-9903-D30EDF1708F2}"/>
                </a:ext>
              </a:extLst>
            </p:cNvPr>
            <p:cNvSpPr/>
            <p:nvPr/>
          </p:nvSpPr>
          <p:spPr>
            <a:xfrm>
              <a:off x="1480589" y="5006516"/>
              <a:ext cx="31508" cy="65767"/>
            </a:xfrm>
            <a:custGeom>
              <a:avLst/>
              <a:gdLst>
                <a:gd name="connsiteX0" fmla="*/ 15754 w 31508"/>
                <a:gd name="connsiteY0" fmla="*/ 65767 h 65767"/>
                <a:gd name="connsiteX1" fmla="*/ 3845 w 31508"/>
                <a:gd name="connsiteY1" fmla="*/ 61772 h 65767"/>
                <a:gd name="connsiteX2" fmla="*/ 0 w 31508"/>
                <a:gd name="connsiteY2" fmla="*/ 49881 h 65767"/>
                <a:gd name="connsiteX3" fmla="*/ 0 w 31508"/>
                <a:gd name="connsiteY3" fmla="*/ 17648 h 65767"/>
                <a:gd name="connsiteX4" fmla="*/ 844 w 31508"/>
                <a:gd name="connsiteY4" fmla="*/ 10867 h 65767"/>
                <a:gd name="connsiteX5" fmla="*/ 3563 w 31508"/>
                <a:gd name="connsiteY5" fmla="*/ 5200 h 65767"/>
                <a:gd name="connsiteX6" fmla="*/ 8533 w 31508"/>
                <a:gd name="connsiteY6" fmla="*/ 1390 h 65767"/>
                <a:gd name="connsiteX7" fmla="*/ 15848 w 31508"/>
                <a:gd name="connsiteY7" fmla="*/ 0 h 65767"/>
                <a:gd name="connsiteX8" fmla="*/ 27570 w 31508"/>
                <a:gd name="connsiteY8" fmla="*/ 4086 h 65767"/>
                <a:gd name="connsiteX9" fmla="*/ 31321 w 31508"/>
                <a:gd name="connsiteY9" fmla="*/ 14767 h 65767"/>
                <a:gd name="connsiteX10" fmla="*/ 31321 w 31508"/>
                <a:gd name="connsiteY10" fmla="*/ 15514 h 65767"/>
                <a:gd name="connsiteX11" fmla="*/ 21474 w 31508"/>
                <a:gd name="connsiteY11" fmla="*/ 17462 h 65767"/>
                <a:gd name="connsiteX12" fmla="*/ 20068 w 31508"/>
                <a:gd name="connsiteY12" fmla="*/ 11705 h 65767"/>
                <a:gd name="connsiteX13" fmla="*/ 15754 w 31508"/>
                <a:gd name="connsiteY13" fmla="*/ 9476 h 65767"/>
                <a:gd name="connsiteX14" fmla="*/ 12847 w 31508"/>
                <a:gd name="connsiteY14" fmla="*/ 10219 h 65767"/>
                <a:gd name="connsiteX15" fmla="*/ 11065 w 31508"/>
                <a:gd name="connsiteY15" fmla="*/ 12167 h 65767"/>
                <a:gd name="connsiteX16" fmla="*/ 10222 w 31508"/>
                <a:gd name="connsiteY16" fmla="*/ 14676 h 65767"/>
                <a:gd name="connsiteX17" fmla="*/ 10034 w 31508"/>
                <a:gd name="connsiteY17" fmla="*/ 17186 h 65767"/>
                <a:gd name="connsiteX18" fmla="*/ 10034 w 31508"/>
                <a:gd name="connsiteY18" fmla="*/ 49977 h 65767"/>
                <a:gd name="connsiteX19" fmla="*/ 10315 w 31508"/>
                <a:gd name="connsiteY19" fmla="*/ 51924 h 65767"/>
                <a:gd name="connsiteX20" fmla="*/ 11628 w 31508"/>
                <a:gd name="connsiteY20" fmla="*/ 54991 h 65767"/>
                <a:gd name="connsiteX21" fmla="*/ 15473 w 31508"/>
                <a:gd name="connsiteY21" fmla="*/ 56386 h 65767"/>
                <a:gd name="connsiteX22" fmla="*/ 19787 w 31508"/>
                <a:gd name="connsiteY22" fmla="*/ 54991 h 65767"/>
                <a:gd name="connsiteX23" fmla="*/ 21474 w 31508"/>
                <a:gd name="connsiteY23" fmla="*/ 51182 h 65767"/>
                <a:gd name="connsiteX24" fmla="*/ 21474 w 31508"/>
                <a:gd name="connsiteY24" fmla="*/ 38458 h 65767"/>
                <a:gd name="connsiteX25" fmla="*/ 15473 w 31508"/>
                <a:gd name="connsiteY25" fmla="*/ 38458 h 65767"/>
                <a:gd name="connsiteX26" fmla="*/ 15473 w 31508"/>
                <a:gd name="connsiteY26" fmla="*/ 29724 h 65767"/>
                <a:gd name="connsiteX27" fmla="*/ 31509 w 31508"/>
                <a:gd name="connsiteY27" fmla="*/ 29724 h 65767"/>
                <a:gd name="connsiteX28" fmla="*/ 31509 w 31508"/>
                <a:gd name="connsiteY28" fmla="*/ 50348 h 65767"/>
                <a:gd name="connsiteX29" fmla="*/ 27101 w 31508"/>
                <a:gd name="connsiteY29" fmla="*/ 61867 h 65767"/>
                <a:gd name="connsiteX30" fmla="*/ 15754 w 31508"/>
                <a:gd name="connsiteY30" fmla="*/ 65767 h 6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508" h="65767">
                  <a:moveTo>
                    <a:pt x="15754" y="65767"/>
                  </a:moveTo>
                  <a:cubicBezTo>
                    <a:pt x="10378" y="65767"/>
                    <a:pt x="6408" y="64434"/>
                    <a:pt x="3845" y="61772"/>
                  </a:cubicBezTo>
                  <a:cubicBezTo>
                    <a:pt x="1281" y="59048"/>
                    <a:pt x="0" y="55086"/>
                    <a:pt x="0" y="49881"/>
                  </a:cubicBezTo>
                  <a:lnTo>
                    <a:pt x="0" y="17648"/>
                  </a:lnTo>
                  <a:cubicBezTo>
                    <a:pt x="0" y="15233"/>
                    <a:pt x="281" y="12972"/>
                    <a:pt x="844" y="10867"/>
                  </a:cubicBezTo>
                  <a:cubicBezTo>
                    <a:pt x="1407" y="8700"/>
                    <a:pt x="2313" y="6810"/>
                    <a:pt x="3563" y="5200"/>
                  </a:cubicBezTo>
                  <a:cubicBezTo>
                    <a:pt x="4876" y="3590"/>
                    <a:pt x="6533" y="2319"/>
                    <a:pt x="8533" y="1390"/>
                  </a:cubicBezTo>
                  <a:cubicBezTo>
                    <a:pt x="10534" y="462"/>
                    <a:pt x="12972" y="0"/>
                    <a:pt x="15848" y="0"/>
                  </a:cubicBezTo>
                  <a:cubicBezTo>
                    <a:pt x="21162" y="0"/>
                    <a:pt x="25069" y="1362"/>
                    <a:pt x="27570" y="4086"/>
                  </a:cubicBezTo>
                  <a:cubicBezTo>
                    <a:pt x="30071" y="6810"/>
                    <a:pt x="31321" y="10372"/>
                    <a:pt x="31321" y="14767"/>
                  </a:cubicBezTo>
                  <a:lnTo>
                    <a:pt x="31321" y="15514"/>
                  </a:lnTo>
                  <a:lnTo>
                    <a:pt x="21474" y="17462"/>
                  </a:lnTo>
                  <a:cubicBezTo>
                    <a:pt x="21474" y="15110"/>
                    <a:pt x="21006" y="13191"/>
                    <a:pt x="20068" y="11705"/>
                  </a:cubicBezTo>
                  <a:cubicBezTo>
                    <a:pt x="19193" y="10219"/>
                    <a:pt x="17755" y="9476"/>
                    <a:pt x="15754" y="9476"/>
                  </a:cubicBezTo>
                  <a:cubicBezTo>
                    <a:pt x="14566" y="9476"/>
                    <a:pt x="13597" y="9724"/>
                    <a:pt x="12847" y="10219"/>
                  </a:cubicBezTo>
                  <a:cubicBezTo>
                    <a:pt x="12097" y="10714"/>
                    <a:pt x="11503" y="11362"/>
                    <a:pt x="11065" y="12167"/>
                  </a:cubicBezTo>
                  <a:cubicBezTo>
                    <a:pt x="10691" y="12910"/>
                    <a:pt x="10409" y="13748"/>
                    <a:pt x="10222" y="14676"/>
                  </a:cubicBezTo>
                  <a:cubicBezTo>
                    <a:pt x="10096" y="15543"/>
                    <a:pt x="10034" y="16381"/>
                    <a:pt x="10034" y="17186"/>
                  </a:cubicBezTo>
                  <a:lnTo>
                    <a:pt x="10034" y="49977"/>
                  </a:lnTo>
                  <a:cubicBezTo>
                    <a:pt x="10034" y="50658"/>
                    <a:pt x="10128" y="51305"/>
                    <a:pt x="10315" y="51924"/>
                  </a:cubicBezTo>
                  <a:cubicBezTo>
                    <a:pt x="10503" y="53039"/>
                    <a:pt x="10941" y="54062"/>
                    <a:pt x="11628" y="54991"/>
                  </a:cubicBezTo>
                  <a:cubicBezTo>
                    <a:pt x="12378" y="55920"/>
                    <a:pt x="13660" y="56386"/>
                    <a:pt x="15473" y="56386"/>
                  </a:cubicBezTo>
                  <a:cubicBezTo>
                    <a:pt x="17286" y="56386"/>
                    <a:pt x="18724" y="55920"/>
                    <a:pt x="19787" y="54991"/>
                  </a:cubicBezTo>
                  <a:cubicBezTo>
                    <a:pt x="20912" y="54062"/>
                    <a:pt x="21474" y="52791"/>
                    <a:pt x="21474" y="51182"/>
                  </a:cubicBezTo>
                  <a:lnTo>
                    <a:pt x="21474" y="38458"/>
                  </a:lnTo>
                  <a:lnTo>
                    <a:pt x="15473" y="38458"/>
                  </a:lnTo>
                  <a:lnTo>
                    <a:pt x="15473" y="29724"/>
                  </a:lnTo>
                  <a:lnTo>
                    <a:pt x="31509" y="29724"/>
                  </a:lnTo>
                  <a:lnTo>
                    <a:pt x="31509" y="50348"/>
                  </a:lnTo>
                  <a:cubicBezTo>
                    <a:pt x="31509" y="55424"/>
                    <a:pt x="30039" y="59262"/>
                    <a:pt x="27101" y="61867"/>
                  </a:cubicBezTo>
                  <a:cubicBezTo>
                    <a:pt x="24225" y="64467"/>
                    <a:pt x="20443" y="65767"/>
                    <a:pt x="15754" y="65767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6" name="Полилиния: фигура 145">
              <a:extLst>
                <a:ext uri="{FF2B5EF4-FFF2-40B4-BE49-F238E27FC236}">
                  <a16:creationId xmlns:a16="http://schemas.microsoft.com/office/drawing/2014/main" id="{DE8CBB30-4A64-465C-994A-677935925FB4}"/>
                </a:ext>
              </a:extLst>
            </p:cNvPr>
            <p:cNvSpPr/>
            <p:nvPr/>
          </p:nvSpPr>
          <p:spPr>
            <a:xfrm>
              <a:off x="1518827" y="5007073"/>
              <a:ext cx="28976" cy="64652"/>
            </a:xfrm>
            <a:custGeom>
              <a:avLst/>
              <a:gdLst>
                <a:gd name="connsiteX0" fmla="*/ 0 w 28976"/>
                <a:gd name="connsiteY0" fmla="*/ 64653 h 64652"/>
                <a:gd name="connsiteX1" fmla="*/ 0 w 28976"/>
                <a:gd name="connsiteY1" fmla="*/ 0 h 64652"/>
                <a:gd name="connsiteX2" fmla="*/ 28977 w 28976"/>
                <a:gd name="connsiteY2" fmla="*/ 0 h 64652"/>
                <a:gd name="connsiteX3" fmla="*/ 28977 w 28976"/>
                <a:gd name="connsiteY3" fmla="*/ 9476 h 64652"/>
                <a:gd name="connsiteX4" fmla="*/ 10128 w 28976"/>
                <a:gd name="connsiteY4" fmla="*/ 9476 h 64652"/>
                <a:gd name="connsiteX5" fmla="*/ 10128 w 28976"/>
                <a:gd name="connsiteY5" fmla="*/ 27029 h 64652"/>
                <a:gd name="connsiteX6" fmla="*/ 26538 w 28976"/>
                <a:gd name="connsiteY6" fmla="*/ 27029 h 64652"/>
                <a:gd name="connsiteX7" fmla="*/ 26538 w 28976"/>
                <a:gd name="connsiteY7" fmla="*/ 36600 h 64652"/>
                <a:gd name="connsiteX8" fmla="*/ 10128 w 28976"/>
                <a:gd name="connsiteY8" fmla="*/ 36600 h 64652"/>
                <a:gd name="connsiteX9" fmla="*/ 10128 w 28976"/>
                <a:gd name="connsiteY9" fmla="*/ 55177 h 64652"/>
                <a:gd name="connsiteX10" fmla="*/ 28977 w 28976"/>
                <a:gd name="connsiteY10" fmla="*/ 55177 h 64652"/>
                <a:gd name="connsiteX11" fmla="*/ 28977 w 28976"/>
                <a:gd name="connsiteY11" fmla="*/ 64653 h 64652"/>
                <a:gd name="connsiteX12" fmla="*/ 0 w 28976"/>
                <a:gd name="connsiteY12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76" h="64652">
                  <a:moveTo>
                    <a:pt x="0" y="64653"/>
                  </a:moveTo>
                  <a:lnTo>
                    <a:pt x="0" y="0"/>
                  </a:lnTo>
                  <a:lnTo>
                    <a:pt x="28977" y="0"/>
                  </a:lnTo>
                  <a:lnTo>
                    <a:pt x="28977" y="9476"/>
                  </a:lnTo>
                  <a:lnTo>
                    <a:pt x="10128" y="9476"/>
                  </a:lnTo>
                  <a:lnTo>
                    <a:pt x="10128" y="27029"/>
                  </a:lnTo>
                  <a:lnTo>
                    <a:pt x="26538" y="27029"/>
                  </a:lnTo>
                  <a:lnTo>
                    <a:pt x="26538" y="36600"/>
                  </a:lnTo>
                  <a:lnTo>
                    <a:pt x="10128" y="36600"/>
                  </a:lnTo>
                  <a:lnTo>
                    <a:pt x="10128" y="55177"/>
                  </a:lnTo>
                  <a:lnTo>
                    <a:pt x="28977" y="55177"/>
                  </a:lnTo>
                  <a:lnTo>
                    <a:pt x="28977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7" name="Полилиния: фигура 146">
              <a:extLst>
                <a:ext uri="{FF2B5EF4-FFF2-40B4-BE49-F238E27FC236}">
                  <a16:creationId xmlns:a16="http://schemas.microsoft.com/office/drawing/2014/main" id="{45BDDA49-E567-40AB-86EA-8FCA8FFFB693}"/>
                </a:ext>
              </a:extLst>
            </p:cNvPr>
            <p:cNvSpPr/>
            <p:nvPr/>
          </p:nvSpPr>
          <p:spPr>
            <a:xfrm>
              <a:off x="1552575" y="5007073"/>
              <a:ext cx="33665" cy="64652"/>
            </a:xfrm>
            <a:custGeom>
              <a:avLst/>
              <a:gdLst>
                <a:gd name="connsiteX0" fmla="*/ 14910 w 33665"/>
                <a:gd name="connsiteY0" fmla="*/ 0 h 64652"/>
                <a:gd name="connsiteX1" fmla="*/ 27383 w 33665"/>
                <a:gd name="connsiteY1" fmla="*/ 4457 h 64652"/>
                <a:gd name="connsiteX2" fmla="*/ 31884 w 33665"/>
                <a:gd name="connsiteY2" fmla="*/ 18762 h 64652"/>
                <a:gd name="connsiteX3" fmla="*/ 30102 w 33665"/>
                <a:gd name="connsiteY3" fmla="*/ 29167 h 64652"/>
                <a:gd name="connsiteX4" fmla="*/ 24006 w 33665"/>
                <a:gd name="connsiteY4" fmla="*/ 35762 h 64652"/>
                <a:gd name="connsiteX5" fmla="*/ 33666 w 33665"/>
                <a:gd name="connsiteY5" fmla="*/ 64653 h 64652"/>
                <a:gd name="connsiteX6" fmla="*/ 23350 w 33665"/>
                <a:gd name="connsiteY6" fmla="*/ 64653 h 64652"/>
                <a:gd name="connsiteX7" fmla="*/ 14910 w 33665"/>
                <a:gd name="connsiteY7" fmla="*/ 37900 h 64652"/>
                <a:gd name="connsiteX8" fmla="*/ 10128 w 33665"/>
                <a:gd name="connsiteY8" fmla="*/ 37900 h 64652"/>
                <a:gd name="connsiteX9" fmla="*/ 10128 w 33665"/>
                <a:gd name="connsiteY9" fmla="*/ 64653 h 64652"/>
                <a:gd name="connsiteX10" fmla="*/ 0 w 33665"/>
                <a:gd name="connsiteY10" fmla="*/ 64653 h 64652"/>
                <a:gd name="connsiteX11" fmla="*/ 0 w 33665"/>
                <a:gd name="connsiteY11" fmla="*/ 0 h 64652"/>
                <a:gd name="connsiteX12" fmla="*/ 14910 w 33665"/>
                <a:gd name="connsiteY12" fmla="*/ 0 h 64652"/>
                <a:gd name="connsiteX13" fmla="*/ 10128 w 33665"/>
                <a:gd name="connsiteY13" fmla="*/ 9476 h 64652"/>
                <a:gd name="connsiteX14" fmla="*/ 10128 w 33665"/>
                <a:gd name="connsiteY14" fmla="*/ 28424 h 64652"/>
                <a:gd name="connsiteX15" fmla="*/ 14254 w 33665"/>
                <a:gd name="connsiteY15" fmla="*/ 28424 h 64652"/>
                <a:gd name="connsiteX16" fmla="*/ 20068 w 33665"/>
                <a:gd name="connsiteY16" fmla="*/ 26196 h 64652"/>
                <a:gd name="connsiteX17" fmla="*/ 21944 w 33665"/>
                <a:gd name="connsiteY17" fmla="*/ 18857 h 64652"/>
                <a:gd name="connsiteX18" fmla="*/ 20068 w 33665"/>
                <a:gd name="connsiteY18" fmla="*/ 11981 h 64652"/>
                <a:gd name="connsiteX19" fmla="*/ 14066 w 33665"/>
                <a:gd name="connsiteY19" fmla="*/ 9476 h 64652"/>
                <a:gd name="connsiteX20" fmla="*/ 10128 w 33665"/>
                <a:gd name="connsiteY20" fmla="*/ 9476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665" h="64652">
                  <a:moveTo>
                    <a:pt x="14910" y="0"/>
                  </a:moveTo>
                  <a:cubicBezTo>
                    <a:pt x="20224" y="0"/>
                    <a:pt x="24382" y="1486"/>
                    <a:pt x="27383" y="4457"/>
                  </a:cubicBezTo>
                  <a:cubicBezTo>
                    <a:pt x="30383" y="7367"/>
                    <a:pt x="31884" y="12138"/>
                    <a:pt x="31884" y="18762"/>
                  </a:cubicBezTo>
                  <a:cubicBezTo>
                    <a:pt x="31884" y="22853"/>
                    <a:pt x="31290" y="26319"/>
                    <a:pt x="30102" y="29167"/>
                  </a:cubicBezTo>
                  <a:cubicBezTo>
                    <a:pt x="28977" y="31953"/>
                    <a:pt x="26945" y="34153"/>
                    <a:pt x="24006" y="35762"/>
                  </a:cubicBezTo>
                  <a:lnTo>
                    <a:pt x="33666" y="64653"/>
                  </a:lnTo>
                  <a:lnTo>
                    <a:pt x="23350" y="64653"/>
                  </a:lnTo>
                  <a:lnTo>
                    <a:pt x="14910" y="37900"/>
                  </a:lnTo>
                  <a:lnTo>
                    <a:pt x="10128" y="37900"/>
                  </a:lnTo>
                  <a:lnTo>
                    <a:pt x="10128" y="64653"/>
                  </a:lnTo>
                  <a:lnTo>
                    <a:pt x="0" y="64653"/>
                  </a:lnTo>
                  <a:lnTo>
                    <a:pt x="0" y="0"/>
                  </a:lnTo>
                  <a:lnTo>
                    <a:pt x="14910" y="0"/>
                  </a:lnTo>
                  <a:close/>
                  <a:moveTo>
                    <a:pt x="10128" y="9476"/>
                  </a:moveTo>
                  <a:lnTo>
                    <a:pt x="10128" y="28424"/>
                  </a:lnTo>
                  <a:lnTo>
                    <a:pt x="14254" y="28424"/>
                  </a:lnTo>
                  <a:cubicBezTo>
                    <a:pt x="16880" y="28424"/>
                    <a:pt x="18818" y="27681"/>
                    <a:pt x="20068" y="26196"/>
                  </a:cubicBezTo>
                  <a:cubicBezTo>
                    <a:pt x="21318" y="24648"/>
                    <a:pt x="21944" y="22200"/>
                    <a:pt x="21944" y="18857"/>
                  </a:cubicBezTo>
                  <a:cubicBezTo>
                    <a:pt x="21944" y="15886"/>
                    <a:pt x="21318" y="13591"/>
                    <a:pt x="20068" y="11981"/>
                  </a:cubicBezTo>
                  <a:cubicBezTo>
                    <a:pt x="18880" y="10310"/>
                    <a:pt x="16880" y="9476"/>
                    <a:pt x="14066" y="9476"/>
                  </a:cubicBezTo>
                  <a:lnTo>
                    <a:pt x="10128" y="947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C35864D-B15E-46DF-A600-B0A4C691C3DC}"/>
              </a:ext>
            </a:extLst>
          </p:cNvPr>
          <p:cNvGrpSpPr/>
          <p:nvPr userDrawn="1"/>
        </p:nvGrpSpPr>
        <p:grpSpPr>
          <a:xfrm>
            <a:off x="7086290" y="4829424"/>
            <a:ext cx="942865" cy="938103"/>
            <a:chOff x="7086290" y="4829424"/>
            <a:chExt cx="942865" cy="938103"/>
          </a:xfrm>
        </p:grpSpPr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64C7F887-CC77-4B26-AA9C-5128A216B6AF}"/>
                </a:ext>
              </a:extLst>
            </p:cNvPr>
            <p:cNvSpPr/>
            <p:nvPr/>
          </p:nvSpPr>
          <p:spPr>
            <a:xfrm>
              <a:off x="7086290" y="4829424"/>
              <a:ext cx="942865" cy="938103"/>
            </a:xfrm>
            <a:custGeom>
              <a:avLst/>
              <a:gdLst>
                <a:gd name="connsiteX0" fmla="*/ 942866 w 942865"/>
                <a:gd name="connsiteY0" fmla="*/ 0 h 938103"/>
                <a:gd name="connsiteX1" fmla="*/ 0 w 942865"/>
                <a:gd name="connsiteY1" fmla="*/ 0 h 938103"/>
                <a:gd name="connsiteX2" fmla="*/ 0 w 942865"/>
                <a:gd name="connsiteY2" fmla="*/ 938104 h 938103"/>
                <a:gd name="connsiteX3" fmla="*/ 942866 w 942865"/>
                <a:gd name="connsiteY3" fmla="*/ 938104 h 938103"/>
                <a:gd name="connsiteX4" fmla="*/ 942866 w 942865"/>
                <a:gd name="connsiteY4" fmla="*/ 0 h 93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865" h="938103">
                  <a:moveTo>
                    <a:pt x="942866" y="0"/>
                  </a:moveTo>
                  <a:lnTo>
                    <a:pt x="0" y="0"/>
                  </a:lnTo>
                  <a:lnTo>
                    <a:pt x="0" y="938104"/>
                  </a:lnTo>
                  <a:lnTo>
                    <a:pt x="942866" y="938104"/>
                  </a:lnTo>
                  <a:lnTo>
                    <a:pt x="942866" y="0"/>
                  </a:lnTo>
                  <a:close/>
                </a:path>
              </a:pathLst>
            </a:custGeom>
            <a:solidFill>
              <a:srgbClr val="259B47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602162AA-8CB5-481B-B799-7437CDFC9898}"/>
                </a:ext>
              </a:extLst>
            </p:cNvPr>
            <p:cNvSpPr/>
            <p:nvPr/>
          </p:nvSpPr>
          <p:spPr>
            <a:xfrm>
              <a:off x="7690153" y="5395244"/>
              <a:ext cx="133048" cy="125663"/>
            </a:xfrm>
            <a:custGeom>
              <a:avLst/>
              <a:gdLst>
                <a:gd name="connsiteX0" fmla="*/ 133049 w 133048"/>
                <a:gd name="connsiteY0" fmla="*/ 40743 h 125663"/>
                <a:gd name="connsiteX1" fmla="*/ 97334 w 133048"/>
                <a:gd name="connsiteY1" fmla="*/ 24 h 125663"/>
                <a:gd name="connsiteX2" fmla="*/ 66524 w 133048"/>
                <a:gd name="connsiteY2" fmla="*/ 19353 h 125663"/>
                <a:gd name="connsiteX3" fmla="*/ 36571 w 133048"/>
                <a:gd name="connsiteY3" fmla="*/ 0 h 125663"/>
                <a:gd name="connsiteX4" fmla="*/ 0 w 133048"/>
                <a:gd name="connsiteY4" fmla="*/ 40734 h 125663"/>
                <a:gd name="connsiteX5" fmla="*/ 11428 w 133048"/>
                <a:gd name="connsiteY5" fmla="*/ 69539 h 125663"/>
                <a:gd name="connsiteX6" fmla="*/ 66572 w 133048"/>
                <a:gd name="connsiteY6" fmla="*/ 125663 h 125663"/>
                <a:gd name="connsiteX7" fmla="*/ 121667 w 133048"/>
                <a:gd name="connsiteY7" fmla="*/ 69596 h 125663"/>
                <a:gd name="connsiteX8" fmla="*/ 121620 w 133048"/>
                <a:gd name="connsiteY8" fmla="*/ 69558 h 125663"/>
                <a:gd name="connsiteX9" fmla="*/ 133049 w 133048"/>
                <a:gd name="connsiteY9" fmla="*/ 40743 h 12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048" h="125663">
                  <a:moveTo>
                    <a:pt x="133049" y="40743"/>
                  </a:moveTo>
                  <a:cubicBezTo>
                    <a:pt x="133049" y="18258"/>
                    <a:pt x="118858" y="24"/>
                    <a:pt x="97334" y="24"/>
                  </a:cubicBezTo>
                  <a:cubicBezTo>
                    <a:pt x="86572" y="24"/>
                    <a:pt x="73572" y="11991"/>
                    <a:pt x="66524" y="19353"/>
                  </a:cubicBezTo>
                  <a:cubicBezTo>
                    <a:pt x="59477" y="11981"/>
                    <a:pt x="47381" y="0"/>
                    <a:pt x="36571" y="0"/>
                  </a:cubicBezTo>
                  <a:cubicBezTo>
                    <a:pt x="15095" y="0"/>
                    <a:pt x="0" y="18238"/>
                    <a:pt x="0" y="40734"/>
                  </a:cubicBezTo>
                  <a:cubicBezTo>
                    <a:pt x="0" y="51986"/>
                    <a:pt x="4333" y="62163"/>
                    <a:pt x="11428" y="69539"/>
                  </a:cubicBezTo>
                  <a:lnTo>
                    <a:pt x="66572" y="125663"/>
                  </a:lnTo>
                  <a:lnTo>
                    <a:pt x="121667" y="69596"/>
                  </a:lnTo>
                  <a:lnTo>
                    <a:pt x="121620" y="69558"/>
                  </a:lnTo>
                  <a:cubicBezTo>
                    <a:pt x="128667" y="62182"/>
                    <a:pt x="133049" y="51996"/>
                    <a:pt x="133049" y="40743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1" name="Полилиния: фигура 150">
              <a:extLst>
                <a:ext uri="{FF2B5EF4-FFF2-40B4-BE49-F238E27FC236}">
                  <a16:creationId xmlns:a16="http://schemas.microsoft.com/office/drawing/2014/main" id="{C43A9385-5016-4E23-83F4-C28241065640}"/>
                </a:ext>
              </a:extLst>
            </p:cNvPr>
            <p:cNvSpPr/>
            <p:nvPr/>
          </p:nvSpPr>
          <p:spPr>
            <a:xfrm>
              <a:off x="7268816" y="5232621"/>
              <a:ext cx="487853" cy="384381"/>
            </a:xfrm>
            <a:custGeom>
              <a:avLst/>
              <a:gdLst>
                <a:gd name="connsiteX0" fmla="*/ 312384 w 487853"/>
                <a:gd name="connsiteY0" fmla="*/ 384382 h 384381"/>
                <a:gd name="connsiteX1" fmla="*/ 311765 w 487853"/>
                <a:gd name="connsiteY1" fmla="*/ 384363 h 384381"/>
                <a:gd name="connsiteX2" fmla="*/ 302860 w 487853"/>
                <a:gd name="connsiteY2" fmla="*/ 376544 h 384381"/>
                <a:gd name="connsiteX3" fmla="*/ 272955 w 487853"/>
                <a:gd name="connsiteY3" fmla="*/ 206599 h 384381"/>
                <a:gd name="connsiteX4" fmla="*/ 227669 w 487853"/>
                <a:gd name="connsiteY4" fmla="*/ 288548 h 384381"/>
                <a:gd name="connsiteX5" fmla="*/ 217478 w 487853"/>
                <a:gd name="connsiteY5" fmla="*/ 293357 h 384381"/>
                <a:gd name="connsiteX6" fmla="*/ 209573 w 487853"/>
                <a:gd name="connsiteY6" fmla="*/ 285410 h 384381"/>
                <a:gd name="connsiteX7" fmla="*/ 190383 w 487853"/>
                <a:gd name="connsiteY7" fmla="*/ 154246 h 384381"/>
                <a:gd name="connsiteX8" fmla="*/ 155192 w 487853"/>
                <a:gd name="connsiteY8" fmla="*/ 231366 h 384381"/>
                <a:gd name="connsiteX9" fmla="*/ 146335 w 487853"/>
                <a:gd name="connsiteY9" fmla="*/ 236966 h 384381"/>
                <a:gd name="connsiteX10" fmla="*/ 9667 w 487853"/>
                <a:gd name="connsiteY10" fmla="*/ 236966 h 384381"/>
                <a:gd name="connsiteX11" fmla="*/ 0 w 487853"/>
                <a:gd name="connsiteY11" fmla="*/ 227528 h 384381"/>
                <a:gd name="connsiteX12" fmla="*/ 9667 w 487853"/>
                <a:gd name="connsiteY12" fmla="*/ 218094 h 384381"/>
                <a:gd name="connsiteX13" fmla="*/ 140097 w 487853"/>
                <a:gd name="connsiteY13" fmla="*/ 218094 h 384381"/>
                <a:gd name="connsiteX14" fmla="*/ 186335 w 487853"/>
                <a:gd name="connsiteY14" fmla="*/ 116660 h 384381"/>
                <a:gd name="connsiteX15" fmla="*/ 196526 w 487853"/>
                <a:gd name="connsiteY15" fmla="*/ 111160 h 384381"/>
                <a:gd name="connsiteX16" fmla="*/ 204764 w 487853"/>
                <a:gd name="connsiteY16" fmla="*/ 119160 h 384381"/>
                <a:gd name="connsiteX17" fmla="*/ 224574 w 487853"/>
                <a:gd name="connsiteY17" fmla="*/ 254404 h 384381"/>
                <a:gd name="connsiteX18" fmla="*/ 269241 w 487853"/>
                <a:gd name="connsiteY18" fmla="*/ 173580 h 384381"/>
                <a:gd name="connsiteX19" fmla="*/ 279288 w 487853"/>
                <a:gd name="connsiteY19" fmla="*/ 168746 h 384381"/>
                <a:gd name="connsiteX20" fmla="*/ 287241 w 487853"/>
                <a:gd name="connsiteY20" fmla="*/ 176466 h 384381"/>
                <a:gd name="connsiteX21" fmla="*/ 314955 w 487853"/>
                <a:gd name="connsiteY21" fmla="*/ 333858 h 384381"/>
                <a:gd name="connsiteX22" fmla="*/ 415861 w 487853"/>
                <a:gd name="connsiteY22" fmla="*/ 6716 h 384381"/>
                <a:gd name="connsiteX23" fmla="*/ 424337 w 487853"/>
                <a:gd name="connsiteY23" fmla="*/ 26 h 384381"/>
                <a:gd name="connsiteX24" fmla="*/ 433814 w 487853"/>
                <a:gd name="connsiteY24" fmla="*/ 5331 h 384381"/>
                <a:gd name="connsiteX25" fmla="*/ 486909 w 487853"/>
                <a:gd name="connsiteY25" fmla="*/ 112765 h 384381"/>
                <a:gd name="connsiteX26" fmla="*/ 482386 w 487853"/>
                <a:gd name="connsiteY26" fmla="*/ 125360 h 384381"/>
                <a:gd name="connsiteX27" fmla="*/ 469481 w 487853"/>
                <a:gd name="connsiteY27" fmla="*/ 120955 h 384381"/>
                <a:gd name="connsiteX28" fmla="*/ 427195 w 487853"/>
                <a:gd name="connsiteY28" fmla="*/ 35374 h 384381"/>
                <a:gd name="connsiteX29" fmla="*/ 321622 w 487853"/>
                <a:gd name="connsiteY29" fmla="*/ 377672 h 384381"/>
                <a:gd name="connsiteX30" fmla="*/ 312384 w 487853"/>
                <a:gd name="connsiteY30" fmla="*/ 384382 h 38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7853" h="384381">
                  <a:moveTo>
                    <a:pt x="312384" y="384382"/>
                  </a:moveTo>
                  <a:cubicBezTo>
                    <a:pt x="312146" y="384382"/>
                    <a:pt x="311955" y="384382"/>
                    <a:pt x="311765" y="384363"/>
                  </a:cubicBezTo>
                  <a:cubicBezTo>
                    <a:pt x="307289" y="384096"/>
                    <a:pt x="303574" y="380858"/>
                    <a:pt x="302860" y="376544"/>
                  </a:cubicBezTo>
                  <a:lnTo>
                    <a:pt x="272955" y="206599"/>
                  </a:lnTo>
                  <a:lnTo>
                    <a:pt x="227669" y="288548"/>
                  </a:lnTo>
                  <a:cubicBezTo>
                    <a:pt x="225669" y="292138"/>
                    <a:pt x="221526" y="294071"/>
                    <a:pt x="217478" y="293357"/>
                  </a:cubicBezTo>
                  <a:cubicBezTo>
                    <a:pt x="213336" y="292638"/>
                    <a:pt x="210192" y="289443"/>
                    <a:pt x="209573" y="285410"/>
                  </a:cubicBezTo>
                  <a:lnTo>
                    <a:pt x="190383" y="154246"/>
                  </a:lnTo>
                  <a:lnTo>
                    <a:pt x="155192" y="231366"/>
                  </a:lnTo>
                  <a:cubicBezTo>
                    <a:pt x="153620" y="234766"/>
                    <a:pt x="150192" y="236966"/>
                    <a:pt x="146335" y="236966"/>
                  </a:cubicBezTo>
                  <a:lnTo>
                    <a:pt x="9667" y="236966"/>
                  </a:lnTo>
                  <a:cubicBezTo>
                    <a:pt x="4334" y="236966"/>
                    <a:pt x="0" y="232737"/>
                    <a:pt x="0" y="227528"/>
                  </a:cubicBezTo>
                  <a:cubicBezTo>
                    <a:pt x="0" y="222318"/>
                    <a:pt x="4334" y="218094"/>
                    <a:pt x="9667" y="218094"/>
                  </a:cubicBezTo>
                  <a:lnTo>
                    <a:pt x="140097" y="218094"/>
                  </a:lnTo>
                  <a:lnTo>
                    <a:pt x="186335" y="116660"/>
                  </a:lnTo>
                  <a:cubicBezTo>
                    <a:pt x="188097" y="112827"/>
                    <a:pt x="192240" y="110579"/>
                    <a:pt x="196526" y="111160"/>
                  </a:cubicBezTo>
                  <a:cubicBezTo>
                    <a:pt x="200764" y="111736"/>
                    <a:pt x="204145" y="115003"/>
                    <a:pt x="204764" y="119160"/>
                  </a:cubicBezTo>
                  <a:lnTo>
                    <a:pt x="224574" y="254404"/>
                  </a:lnTo>
                  <a:lnTo>
                    <a:pt x="269241" y="173580"/>
                  </a:lnTo>
                  <a:cubicBezTo>
                    <a:pt x="271193" y="170032"/>
                    <a:pt x="275241" y="168089"/>
                    <a:pt x="279288" y="168746"/>
                  </a:cubicBezTo>
                  <a:cubicBezTo>
                    <a:pt x="283384" y="169404"/>
                    <a:pt x="286574" y="172494"/>
                    <a:pt x="287241" y="176466"/>
                  </a:cubicBezTo>
                  <a:lnTo>
                    <a:pt x="314955" y="333858"/>
                  </a:lnTo>
                  <a:lnTo>
                    <a:pt x="415861" y="6716"/>
                  </a:lnTo>
                  <a:cubicBezTo>
                    <a:pt x="417004" y="2988"/>
                    <a:pt x="420385" y="331"/>
                    <a:pt x="424337" y="26"/>
                  </a:cubicBezTo>
                  <a:cubicBezTo>
                    <a:pt x="428338" y="-260"/>
                    <a:pt x="432052" y="1831"/>
                    <a:pt x="433814" y="5331"/>
                  </a:cubicBezTo>
                  <a:lnTo>
                    <a:pt x="486909" y="112765"/>
                  </a:lnTo>
                  <a:cubicBezTo>
                    <a:pt x="489195" y="117456"/>
                    <a:pt x="487195" y="123094"/>
                    <a:pt x="482386" y="125360"/>
                  </a:cubicBezTo>
                  <a:cubicBezTo>
                    <a:pt x="477576" y="127617"/>
                    <a:pt x="471814" y="125656"/>
                    <a:pt x="469481" y="120955"/>
                  </a:cubicBezTo>
                  <a:lnTo>
                    <a:pt x="427195" y="35374"/>
                  </a:lnTo>
                  <a:lnTo>
                    <a:pt x="321622" y="377672"/>
                  </a:lnTo>
                  <a:cubicBezTo>
                    <a:pt x="320384" y="381672"/>
                    <a:pt x="316622" y="384382"/>
                    <a:pt x="312384" y="384382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2" name="Полилиния: фигура 151">
              <a:extLst>
                <a:ext uri="{FF2B5EF4-FFF2-40B4-BE49-F238E27FC236}">
                  <a16:creationId xmlns:a16="http://schemas.microsoft.com/office/drawing/2014/main" id="{92371B51-B6E6-48B5-9CBE-75F677C67834}"/>
                </a:ext>
              </a:extLst>
            </p:cNvPr>
            <p:cNvSpPr/>
            <p:nvPr/>
          </p:nvSpPr>
          <p:spPr>
            <a:xfrm>
              <a:off x="7157720" y="4915139"/>
              <a:ext cx="76191" cy="157144"/>
            </a:xfrm>
            <a:custGeom>
              <a:avLst/>
              <a:gdLst>
                <a:gd name="connsiteX0" fmla="*/ 37143 w 76191"/>
                <a:gd name="connsiteY0" fmla="*/ 157144 h 157144"/>
                <a:gd name="connsiteX1" fmla="*/ 76191 w 76191"/>
                <a:gd name="connsiteY1" fmla="*/ 122049 h 157144"/>
                <a:gd name="connsiteX2" fmla="*/ 76191 w 76191"/>
                <a:gd name="connsiteY2" fmla="*/ 99410 h 157144"/>
                <a:gd name="connsiteX3" fmla="*/ 56334 w 76191"/>
                <a:gd name="connsiteY3" fmla="*/ 73363 h 157144"/>
                <a:gd name="connsiteX4" fmla="*/ 74762 w 76191"/>
                <a:gd name="connsiteY4" fmla="*/ 48458 h 157144"/>
                <a:gd name="connsiteX5" fmla="*/ 74762 w 76191"/>
                <a:gd name="connsiteY5" fmla="*/ 35096 h 157144"/>
                <a:gd name="connsiteX6" fmla="*/ 39048 w 76191"/>
                <a:gd name="connsiteY6" fmla="*/ 0 h 157144"/>
                <a:gd name="connsiteX7" fmla="*/ 1429 w 76191"/>
                <a:gd name="connsiteY7" fmla="*/ 38496 h 157144"/>
                <a:gd name="connsiteX8" fmla="*/ 1429 w 76191"/>
                <a:gd name="connsiteY8" fmla="*/ 52077 h 157144"/>
                <a:gd name="connsiteX9" fmla="*/ 26000 w 76191"/>
                <a:gd name="connsiteY9" fmla="*/ 52077 h 157144"/>
                <a:gd name="connsiteX10" fmla="*/ 26000 w 76191"/>
                <a:gd name="connsiteY10" fmla="*/ 36453 h 157144"/>
                <a:gd name="connsiteX11" fmla="*/ 37620 w 76191"/>
                <a:gd name="connsiteY11" fmla="*/ 21519 h 157144"/>
                <a:gd name="connsiteX12" fmla="*/ 49191 w 76191"/>
                <a:gd name="connsiteY12" fmla="*/ 35324 h 157144"/>
                <a:gd name="connsiteX13" fmla="*/ 49191 w 76191"/>
                <a:gd name="connsiteY13" fmla="*/ 51858 h 157144"/>
                <a:gd name="connsiteX14" fmla="*/ 34762 w 76191"/>
                <a:gd name="connsiteY14" fmla="*/ 64305 h 157144"/>
                <a:gd name="connsiteX15" fmla="*/ 24619 w 76191"/>
                <a:gd name="connsiteY15" fmla="*/ 64305 h 157144"/>
                <a:gd name="connsiteX16" fmla="*/ 24619 w 76191"/>
                <a:gd name="connsiteY16" fmla="*/ 84010 h 157144"/>
                <a:gd name="connsiteX17" fmla="*/ 35953 w 76191"/>
                <a:gd name="connsiteY17" fmla="*/ 84010 h 157144"/>
                <a:gd name="connsiteX18" fmla="*/ 49191 w 76191"/>
                <a:gd name="connsiteY18" fmla="*/ 96458 h 157144"/>
                <a:gd name="connsiteX19" fmla="*/ 49191 w 76191"/>
                <a:gd name="connsiteY19" fmla="*/ 121820 h 157144"/>
                <a:gd name="connsiteX20" fmla="*/ 37143 w 76191"/>
                <a:gd name="connsiteY20" fmla="*/ 135635 h 157144"/>
                <a:gd name="connsiteX21" fmla="*/ 24619 w 76191"/>
                <a:gd name="connsiteY21" fmla="*/ 120692 h 157144"/>
                <a:gd name="connsiteX22" fmla="*/ 24619 w 76191"/>
                <a:gd name="connsiteY22" fmla="*/ 98725 h 157144"/>
                <a:gd name="connsiteX23" fmla="*/ 0 w 76191"/>
                <a:gd name="connsiteY23" fmla="*/ 98725 h 157144"/>
                <a:gd name="connsiteX24" fmla="*/ 0 w 76191"/>
                <a:gd name="connsiteY24" fmla="*/ 118877 h 157144"/>
                <a:gd name="connsiteX25" fmla="*/ 37143 w 76191"/>
                <a:gd name="connsiteY25" fmla="*/ 157144 h 15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191" h="157144">
                  <a:moveTo>
                    <a:pt x="37143" y="157144"/>
                  </a:moveTo>
                  <a:cubicBezTo>
                    <a:pt x="64382" y="157144"/>
                    <a:pt x="76191" y="143330"/>
                    <a:pt x="76191" y="122049"/>
                  </a:cubicBezTo>
                  <a:lnTo>
                    <a:pt x="76191" y="99410"/>
                  </a:lnTo>
                  <a:cubicBezTo>
                    <a:pt x="76191" y="85367"/>
                    <a:pt x="69810" y="76305"/>
                    <a:pt x="56334" y="73363"/>
                  </a:cubicBezTo>
                  <a:cubicBezTo>
                    <a:pt x="67429" y="69972"/>
                    <a:pt x="74762" y="61362"/>
                    <a:pt x="74762" y="48458"/>
                  </a:cubicBezTo>
                  <a:lnTo>
                    <a:pt x="74762" y="35096"/>
                  </a:lnTo>
                  <a:cubicBezTo>
                    <a:pt x="74762" y="13362"/>
                    <a:pt x="63906" y="0"/>
                    <a:pt x="39048" y="0"/>
                  </a:cubicBezTo>
                  <a:cubicBezTo>
                    <a:pt x="11095" y="0"/>
                    <a:pt x="1429" y="15848"/>
                    <a:pt x="1429" y="38496"/>
                  </a:cubicBezTo>
                  <a:lnTo>
                    <a:pt x="1429" y="52077"/>
                  </a:lnTo>
                  <a:lnTo>
                    <a:pt x="26000" y="52077"/>
                  </a:lnTo>
                  <a:lnTo>
                    <a:pt x="26000" y="36453"/>
                  </a:lnTo>
                  <a:cubicBezTo>
                    <a:pt x="26000" y="26948"/>
                    <a:pt x="29095" y="21519"/>
                    <a:pt x="37620" y="21519"/>
                  </a:cubicBezTo>
                  <a:cubicBezTo>
                    <a:pt x="46143" y="21519"/>
                    <a:pt x="49191" y="26948"/>
                    <a:pt x="49191" y="35324"/>
                  </a:cubicBezTo>
                  <a:lnTo>
                    <a:pt x="49191" y="51858"/>
                  </a:lnTo>
                  <a:cubicBezTo>
                    <a:pt x="49191" y="60005"/>
                    <a:pt x="43524" y="64305"/>
                    <a:pt x="34762" y="64305"/>
                  </a:cubicBezTo>
                  <a:lnTo>
                    <a:pt x="24619" y="64305"/>
                  </a:lnTo>
                  <a:lnTo>
                    <a:pt x="24619" y="84010"/>
                  </a:lnTo>
                  <a:lnTo>
                    <a:pt x="35953" y="84010"/>
                  </a:lnTo>
                  <a:cubicBezTo>
                    <a:pt x="45429" y="84010"/>
                    <a:pt x="49191" y="88310"/>
                    <a:pt x="49191" y="96458"/>
                  </a:cubicBezTo>
                  <a:lnTo>
                    <a:pt x="49191" y="121820"/>
                  </a:lnTo>
                  <a:cubicBezTo>
                    <a:pt x="49191" y="129968"/>
                    <a:pt x="45429" y="135635"/>
                    <a:pt x="37143" y="135635"/>
                  </a:cubicBezTo>
                  <a:cubicBezTo>
                    <a:pt x="27905" y="135635"/>
                    <a:pt x="24619" y="129749"/>
                    <a:pt x="24619" y="120692"/>
                  </a:cubicBezTo>
                  <a:lnTo>
                    <a:pt x="24619" y="98725"/>
                  </a:lnTo>
                  <a:lnTo>
                    <a:pt x="0" y="98725"/>
                  </a:lnTo>
                  <a:lnTo>
                    <a:pt x="0" y="118877"/>
                  </a:lnTo>
                  <a:cubicBezTo>
                    <a:pt x="0" y="142206"/>
                    <a:pt x="9715" y="157144"/>
                    <a:pt x="37143" y="157144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3" name="Полилиния: фигура 152">
              <a:extLst>
                <a:ext uri="{FF2B5EF4-FFF2-40B4-BE49-F238E27FC236}">
                  <a16:creationId xmlns:a16="http://schemas.microsoft.com/office/drawing/2014/main" id="{89A86338-EF75-4D89-9A4A-C0127DC4D8F8}"/>
                </a:ext>
              </a:extLst>
            </p:cNvPr>
            <p:cNvSpPr/>
            <p:nvPr/>
          </p:nvSpPr>
          <p:spPr>
            <a:xfrm>
              <a:off x="7323340" y="4915139"/>
              <a:ext cx="31190" cy="65767"/>
            </a:xfrm>
            <a:custGeom>
              <a:avLst/>
              <a:gdLst>
                <a:gd name="connsiteX0" fmla="*/ 15619 w 31190"/>
                <a:gd name="connsiteY0" fmla="*/ 65767 h 65767"/>
                <a:gd name="connsiteX1" fmla="*/ 3809 w 31190"/>
                <a:gd name="connsiteY1" fmla="*/ 61772 h 65767"/>
                <a:gd name="connsiteX2" fmla="*/ 0 w 31190"/>
                <a:gd name="connsiteY2" fmla="*/ 49881 h 65767"/>
                <a:gd name="connsiteX3" fmla="*/ 0 w 31190"/>
                <a:gd name="connsiteY3" fmla="*/ 17648 h 65767"/>
                <a:gd name="connsiteX4" fmla="*/ 857 w 31190"/>
                <a:gd name="connsiteY4" fmla="*/ 10867 h 65767"/>
                <a:gd name="connsiteX5" fmla="*/ 3524 w 31190"/>
                <a:gd name="connsiteY5" fmla="*/ 5200 h 65767"/>
                <a:gd name="connsiteX6" fmla="*/ 8429 w 31190"/>
                <a:gd name="connsiteY6" fmla="*/ 1395 h 65767"/>
                <a:gd name="connsiteX7" fmla="*/ 15666 w 31190"/>
                <a:gd name="connsiteY7" fmla="*/ 0 h 65767"/>
                <a:gd name="connsiteX8" fmla="*/ 27286 w 31190"/>
                <a:gd name="connsiteY8" fmla="*/ 4086 h 65767"/>
                <a:gd name="connsiteX9" fmla="*/ 31000 w 31190"/>
                <a:gd name="connsiteY9" fmla="*/ 14772 h 65767"/>
                <a:gd name="connsiteX10" fmla="*/ 31000 w 31190"/>
                <a:gd name="connsiteY10" fmla="*/ 15514 h 65767"/>
                <a:gd name="connsiteX11" fmla="*/ 21238 w 31190"/>
                <a:gd name="connsiteY11" fmla="*/ 17462 h 65767"/>
                <a:gd name="connsiteX12" fmla="*/ 19857 w 31190"/>
                <a:gd name="connsiteY12" fmla="*/ 11705 h 65767"/>
                <a:gd name="connsiteX13" fmla="*/ 15619 w 31190"/>
                <a:gd name="connsiteY13" fmla="*/ 9476 h 65767"/>
                <a:gd name="connsiteX14" fmla="*/ 12714 w 31190"/>
                <a:gd name="connsiteY14" fmla="*/ 10219 h 65767"/>
                <a:gd name="connsiteX15" fmla="*/ 10952 w 31190"/>
                <a:gd name="connsiteY15" fmla="*/ 12167 h 65767"/>
                <a:gd name="connsiteX16" fmla="*/ 10095 w 31190"/>
                <a:gd name="connsiteY16" fmla="*/ 14676 h 65767"/>
                <a:gd name="connsiteX17" fmla="*/ 9952 w 31190"/>
                <a:gd name="connsiteY17" fmla="*/ 17186 h 65767"/>
                <a:gd name="connsiteX18" fmla="*/ 9952 w 31190"/>
                <a:gd name="connsiteY18" fmla="*/ 49977 h 65767"/>
                <a:gd name="connsiteX19" fmla="*/ 10191 w 31190"/>
                <a:gd name="connsiteY19" fmla="*/ 51929 h 65767"/>
                <a:gd name="connsiteX20" fmla="*/ 11524 w 31190"/>
                <a:gd name="connsiteY20" fmla="*/ 54991 h 65767"/>
                <a:gd name="connsiteX21" fmla="*/ 15333 w 31190"/>
                <a:gd name="connsiteY21" fmla="*/ 56386 h 65767"/>
                <a:gd name="connsiteX22" fmla="*/ 19572 w 31190"/>
                <a:gd name="connsiteY22" fmla="*/ 54991 h 65767"/>
                <a:gd name="connsiteX23" fmla="*/ 21238 w 31190"/>
                <a:gd name="connsiteY23" fmla="*/ 51186 h 65767"/>
                <a:gd name="connsiteX24" fmla="*/ 21238 w 31190"/>
                <a:gd name="connsiteY24" fmla="*/ 38457 h 65767"/>
                <a:gd name="connsiteX25" fmla="*/ 15333 w 31190"/>
                <a:gd name="connsiteY25" fmla="*/ 38457 h 65767"/>
                <a:gd name="connsiteX26" fmla="*/ 15333 w 31190"/>
                <a:gd name="connsiteY26" fmla="*/ 29724 h 65767"/>
                <a:gd name="connsiteX27" fmla="*/ 31190 w 31190"/>
                <a:gd name="connsiteY27" fmla="*/ 29724 h 65767"/>
                <a:gd name="connsiteX28" fmla="*/ 31190 w 31190"/>
                <a:gd name="connsiteY28" fmla="*/ 50348 h 65767"/>
                <a:gd name="connsiteX29" fmla="*/ 26810 w 31190"/>
                <a:gd name="connsiteY29" fmla="*/ 61867 h 65767"/>
                <a:gd name="connsiteX30" fmla="*/ 15619 w 31190"/>
                <a:gd name="connsiteY30" fmla="*/ 65767 h 6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190" h="65767">
                  <a:moveTo>
                    <a:pt x="15619" y="65767"/>
                  </a:moveTo>
                  <a:cubicBezTo>
                    <a:pt x="10285" y="65767"/>
                    <a:pt x="6333" y="64439"/>
                    <a:pt x="3809" y="61772"/>
                  </a:cubicBezTo>
                  <a:cubicBezTo>
                    <a:pt x="1286" y="59048"/>
                    <a:pt x="0" y="55086"/>
                    <a:pt x="0" y="49881"/>
                  </a:cubicBezTo>
                  <a:lnTo>
                    <a:pt x="0" y="17648"/>
                  </a:lnTo>
                  <a:cubicBezTo>
                    <a:pt x="0" y="15233"/>
                    <a:pt x="285" y="12976"/>
                    <a:pt x="857" y="10867"/>
                  </a:cubicBezTo>
                  <a:cubicBezTo>
                    <a:pt x="1381" y="8700"/>
                    <a:pt x="2286" y="6814"/>
                    <a:pt x="3524" y="5200"/>
                  </a:cubicBezTo>
                  <a:cubicBezTo>
                    <a:pt x="4810" y="3590"/>
                    <a:pt x="6476" y="2324"/>
                    <a:pt x="8429" y="1395"/>
                  </a:cubicBezTo>
                  <a:cubicBezTo>
                    <a:pt x="10428" y="467"/>
                    <a:pt x="12857" y="0"/>
                    <a:pt x="15666" y="0"/>
                  </a:cubicBezTo>
                  <a:cubicBezTo>
                    <a:pt x="20953" y="0"/>
                    <a:pt x="24810" y="1362"/>
                    <a:pt x="27286" y="4086"/>
                  </a:cubicBezTo>
                  <a:cubicBezTo>
                    <a:pt x="29762" y="6814"/>
                    <a:pt x="31000" y="10372"/>
                    <a:pt x="31000" y="14772"/>
                  </a:cubicBezTo>
                  <a:lnTo>
                    <a:pt x="31000" y="15514"/>
                  </a:lnTo>
                  <a:lnTo>
                    <a:pt x="21238" y="17462"/>
                  </a:lnTo>
                  <a:cubicBezTo>
                    <a:pt x="21238" y="15110"/>
                    <a:pt x="20810" y="13191"/>
                    <a:pt x="19857" y="11705"/>
                  </a:cubicBezTo>
                  <a:cubicBezTo>
                    <a:pt x="19000" y="10219"/>
                    <a:pt x="17571" y="9476"/>
                    <a:pt x="15619" y="9476"/>
                  </a:cubicBezTo>
                  <a:cubicBezTo>
                    <a:pt x="14429" y="9476"/>
                    <a:pt x="13476" y="9724"/>
                    <a:pt x="12714" y="10219"/>
                  </a:cubicBezTo>
                  <a:cubicBezTo>
                    <a:pt x="11953" y="10714"/>
                    <a:pt x="11381" y="11362"/>
                    <a:pt x="10952" y="12167"/>
                  </a:cubicBezTo>
                  <a:cubicBezTo>
                    <a:pt x="10571" y="12914"/>
                    <a:pt x="10285" y="13748"/>
                    <a:pt x="10095" y="14676"/>
                  </a:cubicBezTo>
                  <a:cubicBezTo>
                    <a:pt x="10000" y="15543"/>
                    <a:pt x="9952" y="16381"/>
                    <a:pt x="9952" y="17186"/>
                  </a:cubicBezTo>
                  <a:lnTo>
                    <a:pt x="9952" y="49977"/>
                  </a:lnTo>
                  <a:cubicBezTo>
                    <a:pt x="9952" y="50658"/>
                    <a:pt x="10048" y="51310"/>
                    <a:pt x="10191" y="51929"/>
                  </a:cubicBezTo>
                  <a:cubicBezTo>
                    <a:pt x="10381" y="53043"/>
                    <a:pt x="10810" y="54062"/>
                    <a:pt x="11524" y="54991"/>
                  </a:cubicBezTo>
                  <a:cubicBezTo>
                    <a:pt x="12238" y="55920"/>
                    <a:pt x="13524" y="56386"/>
                    <a:pt x="15333" y="56386"/>
                  </a:cubicBezTo>
                  <a:cubicBezTo>
                    <a:pt x="17095" y="56386"/>
                    <a:pt x="18524" y="55920"/>
                    <a:pt x="19572" y="54991"/>
                  </a:cubicBezTo>
                  <a:cubicBezTo>
                    <a:pt x="20714" y="54062"/>
                    <a:pt x="21238" y="52796"/>
                    <a:pt x="21238" y="51186"/>
                  </a:cubicBezTo>
                  <a:lnTo>
                    <a:pt x="21238" y="38457"/>
                  </a:lnTo>
                  <a:lnTo>
                    <a:pt x="15333" y="38457"/>
                  </a:lnTo>
                  <a:lnTo>
                    <a:pt x="15333" y="29724"/>
                  </a:lnTo>
                  <a:lnTo>
                    <a:pt x="31190" y="29724"/>
                  </a:lnTo>
                  <a:lnTo>
                    <a:pt x="31190" y="50348"/>
                  </a:lnTo>
                  <a:cubicBezTo>
                    <a:pt x="31190" y="55424"/>
                    <a:pt x="29762" y="59267"/>
                    <a:pt x="26810" y="61867"/>
                  </a:cubicBezTo>
                  <a:cubicBezTo>
                    <a:pt x="24000" y="64467"/>
                    <a:pt x="20238" y="65767"/>
                    <a:pt x="15619" y="65767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4" name="Полилиния: фигура 153">
              <a:extLst>
                <a:ext uri="{FF2B5EF4-FFF2-40B4-BE49-F238E27FC236}">
                  <a16:creationId xmlns:a16="http://schemas.microsoft.com/office/drawing/2014/main" id="{C19E20C5-FD99-48CB-AE5E-131E198176AB}"/>
                </a:ext>
              </a:extLst>
            </p:cNvPr>
            <p:cNvSpPr/>
            <p:nvPr/>
          </p:nvSpPr>
          <p:spPr>
            <a:xfrm>
              <a:off x="7360626" y="4915139"/>
              <a:ext cx="31381" cy="65767"/>
            </a:xfrm>
            <a:custGeom>
              <a:avLst/>
              <a:gdLst>
                <a:gd name="connsiteX0" fmla="*/ 21286 w 31381"/>
                <a:gd name="connsiteY0" fmla="*/ 16348 h 65767"/>
                <a:gd name="connsiteX1" fmla="*/ 20048 w 31381"/>
                <a:gd name="connsiteY1" fmla="*/ 11519 h 65767"/>
                <a:gd name="connsiteX2" fmla="*/ 15715 w 31381"/>
                <a:gd name="connsiteY2" fmla="*/ 9381 h 65767"/>
                <a:gd name="connsiteX3" fmla="*/ 12810 w 31381"/>
                <a:gd name="connsiteY3" fmla="*/ 10219 h 65767"/>
                <a:gd name="connsiteX4" fmla="*/ 11048 w 31381"/>
                <a:gd name="connsiteY4" fmla="*/ 12167 h 65767"/>
                <a:gd name="connsiteX5" fmla="*/ 10238 w 31381"/>
                <a:gd name="connsiteY5" fmla="*/ 14772 h 65767"/>
                <a:gd name="connsiteX6" fmla="*/ 10048 w 31381"/>
                <a:gd name="connsiteY6" fmla="*/ 17372 h 65767"/>
                <a:gd name="connsiteX7" fmla="*/ 10048 w 31381"/>
                <a:gd name="connsiteY7" fmla="*/ 49881 h 65767"/>
                <a:gd name="connsiteX8" fmla="*/ 11238 w 31381"/>
                <a:gd name="connsiteY8" fmla="*/ 54434 h 65767"/>
                <a:gd name="connsiteX9" fmla="*/ 15619 w 31381"/>
                <a:gd name="connsiteY9" fmla="*/ 56386 h 65767"/>
                <a:gd name="connsiteX10" fmla="*/ 19953 w 31381"/>
                <a:gd name="connsiteY10" fmla="*/ 54343 h 65767"/>
                <a:gd name="connsiteX11" fmla="*/ 21286 w 31381"/>
                <a:gd name="connsiteY11" fmla="*/ 49234 h 65767"/>
                <a:gd name="connsiteX12" fmla="*/ 21286 w 31381"/>
                <a:gd name="connsiteY12" fmla="*/ 16348 h 65767"/>
                <a:gd name="connsiteX13" fmla="*/ 31381 w 31381"/>
                <a:gd name="connsiteY13" fmla="*/ 48677 h 65767"/>
                <a:gd name="connsiteX14" fmla="*/ 27572 w 31381"/>
                <a:gd name="connsiteY14" fmla="*/ 61496 h 65767"/>
                <a:gd name="connsiteX15" fmla="*/ 15619 w 31381"/>
                <a:gd name="connsiteY15" fmla="*/ 65767 h 65767"/>
                <a:gd name="connsiteX16" fmla="*/ 3714 w 31381"/>
                <a:gd name="connsiteY16" fmla="*/ 61682 h 65767"/>
                <a:gd name="connsiteX17" fmla="*/ 0 w 31381"/>
                <a:gd name="connsiteY17" fmla="*/ 49696 h 65767"/>
                <a:gd name="connsiteX18" fmla="*/ 0 w 31381"/>
                <a:gd name="connsiteY18" fmla="*/ 17186 h 65767"/>
                <a:gd name="connsiteX19" fmla="*/ 857 w 31381"/>
                <a:gd name="connsiteY19" fmla="*/ 10219 h 65767"/>
                <a:gd name="connsiteX20" fmla="*/ 3619 w 31381"/>
                <a:gd name="connsiteY20" fmla="*/ 4829 h 65767"/>
                <a:gd name="connsiteX21" fmla="*/ 8476 w 31381"/>
                <a:gd name="connsiteY21" fmla="*/ 1300 h 65767"/>
                <a:gd name="connsiteX22" fmla="*/ 15715 w 31381"/>
                <a:gd name="connsiteY22" fmla="*/ 0 h 65767"/>
                <a:gd name="connsiteX23" fmla="*/ 23143 w 31381"/>
                <a:gd name="connsiteY23" fmla="*/ 1210 h 65767"/>
                <a:gd name="connsiteX24" fmla="*/ 27953 w 31381"/>
                <a:gd name="connsiteY24" fmla="*/ 4552 h 65767"/>
                <a:gd name="connsiteX25" fmla="*/ 30572 w 31381"/>
                <a:gd name="connsiteY25" fmla="*/ 9938 h 65767"/>
                <a:gd name="connsiteX26" fmla="*/ 31381 w 31381"/>
                <a:gd name="connsiteY26" fmla="*/ 17091 h 65767"/>
                <a:gd name="connsiteX27" fmla="*/ 31381 w 31381"/>
                <a:gd name="connsiteY27" fmla="*/ 48677 h 6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381" h="65767">
                  <a:moveTo>
                    <a:pt x="21286" y="16348"/>
                  </a:moveTo>
                  <a:cubicBezTo>
                    <a:pt x="21286" y="14553"/>
                    <a:pt x="20857" y="12943"/>
                    <a:pt x="20048" y="11519"/>
                  </a:cubicBezTo>
                  <a:cubicBezTo>
                    <a:pt x="19334" y="10095"/>
                    <a:pt x="17857" y="9381"/>
                    <a:pt x="15715" y="9381"/>
                  </a:cubicBezTo>
                  <a:cubicBezTo>
                    <a:pt x="14524" y="9381"/>
                    <a:pt x="13571" y="9662"/>
                    <a:pt x="12810" y="10219"/>
                  </a:cubicBezTo>
                  <a:cubicBezTo>
                    <a:pt x="12096" y="10714"/>
                    <a:pt x="11476" y="11362"/>
                    <a:pt x="11048" y="12167"/>
                  </a:cubicBezTo>
                  <a:cubicBezTo>
                    <a:pt x="10667" y="12914"/>
                    <a:pt x="10429" y="13781"/>
                    <a:pt x="10238" y="14772"/>
                  </a:cubicBezTo>
                  <a:cubicBezTo>
                    <a:pt x="10095" y="15700"/>
                    <a:pt x="10048" y="16567"/>
                    <a:pt x="10048" y="17372"/>
                  </a:cubicBezTo>
                  <a:lnTo>
                    <a:pt x="10048" y="49881"/>
                  </a:lnTo>
                  <a:cubicBezTo>
                    <a:pt x="10048" y="51558"/>
                    <a:pt x="10429" y="53072"/>
                    <a:pt x="11238" y="54434"/>
                  </a:cubicBezTo>
                  <a:cubicBezTo>
                    <a:pt x="12096" y="55734"/>
                    <a:pt x="13571" y="56386"/>
                    <a:pt x="15619" y="56386"/>
                  </a:cubicBezTo>
                  <a:cubicBezTo>
                    <a:pt x="17667" y="56386"/>
                    <a:pt x="19095" y="55705"/>
                    <a:pt x="19953" y="54343"/>
                  </a:cubicBezTo>
                  <a:cubicBezTo>
                    <a:pt x="20857" y="52920"/>
                    <a:pt x="21286" y="51215"/>
                    <a:pt x="21286" y="49234"/>
                  </a:cubicBezTo>
                  <a:lnTo>
                    <a:pt x="21286" y="16348"/>
                  </a:lnTo>
                  <a:close/>
                  <a:moveTo>
                    <a:pt x="31381" y="48677"/>
                  </a:moveTo>
                  <a:cubicBezTo>
                    <a:pt x="31381" y="54310"/>
                    <a:pt x="30143" y="58586"/>
                    <a:pt x="27572" y="61496"/>
                  </a:cubicBezTo>
                  <a:cubicBezTo>
                    <a:pt x="25048" y="64343"/>
                    <a:pt x="21048" y="65767"/>
                    <a:pt x="15619" y="65767"/>
                  </a:cubicBezTo>
                  <a:cubicBezTo>
                    <a:pt x="10143" y="65767"/>
                    <a:pt x="6191" y="64405"/>
                    <a:pt x="3714" y="61682"/>
                  </a:cubicBezTo>
                  <a:cubicBezTo>
                    <a:pt x="1238" y="58896"/>
                    <a:pt x="0" y="54900"/>
                    <a:pt x="0" y="49696"/>
                  </a:cubicBezTo>
                  <a:lnTo>
                    <a:pt x="0" y="17186"/>
                  </a:lnTo>
                  <a:cubicBezTo>
                    <a:pt x="0" y="14648"/>
                    <a:pt x="286" y="12324"/>
                    <a:pt x="857" y="10219"/>
                  </a:cubicBezTo>
                  <a:cubicBezTo>
                    <a:pt x="1476" y="8114"/>
                    <a:pt x="2381" y="6314"/>
                    <a:pt x="3619" y="4829"/>
                  </a:cubicBezTo>
                  <a:cubicBezTo>
                    <a:pt x="4857" y="3281"/>
                    <a:pt x="6476" y="2105"/>
                    <a:pt x="8476" y="1300"/>
                  </a:cubicBezTo>
                  <a:cubicBezTo>
                    <a:pt x="10524" y="433"/>
                    <a:pt x="12905" y="0"/>
                    <a:pt x="15715" y="0"/>
                  </a:cubicBezTo>
                  <a:cubicBezTo>
                    <a:pt x="18667" y="0"/>
                    <a:pt x="21143" y="405"/>
                    <a:pt x="23143" y="1210"/>
                  </a:cubicBezTo>
                  <a:cubicBezTo>
                    <a:pt x="25191" y="1952"/>
                    <a:pt x="26762" y="3067"/>
                    <a:pt x="27953" y="4552"/>
                  </a:cubicBezTo>
                  <a:cubicBezTo>
                    <a:pt x="29191" y="6038"/>
                    <a:pt x="30048" y="7833"/>
                    <a:pt x="30572" y="9938"/>
                  </a:cubicBezTo>
                  <a:cubicBezTo>
                    <a:pt x="31096" y="12043"/>
                    <a:pt x="31381" y="14429"/>
                    <a:pt x="31381" y="17091"/>
                  </a:cubicBezTo>
                  <a:lnTo>
                    <a:pt x="31381" y="48677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5" name="Полилиния: фигура 154">
              <a:extLst>
                <a:ext uri="{FF2B5EF4-FFF2-40B4-BE49-F238E27FC236}">
                  <a16:creationId xmlns:a16="http://schemas.microsoft.com/office/drawing/2014/main" id="{1B0FA647-291F-4A54-BF95-FBE115AB1133}"/>
                </a:ext>
              </a:extLst>
            </p:cNvPr>
            <p:cNvSpPr/>
            <p:nvPr/>
          </p:nvSpPr>
          <p:spPr>
            <a:xfrm>
              <a:off x="7398674" y="4915139"/>
              <a:ext cx="31381" cy="65767"/>
            </a:xfrm>
            <a:custGeom>
              <a:avLst/>
              <a:gdLst>
                <a:gd name="connsiteX0" fmla="*/ 21239 w 31381"/>
                <a:gd name="connsiteY0" fmla="*/ 16348 h 65767"/>
                <a:gd name="connsiteX1" fmla="*/ 20048 w 31381"/>
                <a:gd name="connsiteY1" fmla="*/ 11519 h 65767"/>
                <a:gd name="connsiteX2" fmla="*/ 15667 w 31381"/>
                <a:gd name="connsiteY2" fmla="*/ 9381 h 65767"/>
                <a:gd name="connsiteX3" fmla="*/ 12810 w 31381"/>
                <a:gd name="connsiteY3" fmla="*/ 10219 h 65767"/>
                <a:gd name="connsiteX4" fmla="*/ 11048 w 31381"/>
                <a:gd name="connsiteY4" fmla="*/ 12167 h 65767"/>
                <a:gd name="connsiteX5" fmla="*/ 10191 w 31381"/>
                <a:gd name="connsiteY5" fmla="*/ 14772 h 65767"/>
                <a:gd name="connsiteX6" fmla="*/ 10048 w 31381"/>
                <a:gd name="connsiteY6" fmla="*/ 17372 h 65767"/>
                <a:gd name="connsiteX7" fmla="*/ 10048 w 31381"/>
                <a:gd name="connsiteY7" fmla="*/ 49881 h 65767"/>
                <a:gd name="connsiteX8" fmla="*/ 11238 w 31381"/>
                <a:gd name="connsiteY8" fmla="*/ 54434 h 65767"/>
                <a:gd name="connsiteX9" fmla="*/ 15619 w 31381"/>
                <a:gd name="connsiteY9" fmla="*/ 56386 h 65767"/>
                <a:gd name="connsiteX10" fmla="*/ 19953 w 31381"/>
                <a:gd name="connsiteY10" fmla="*/ 54343 h 65767"/>
                <a:gd name="connsiteX11" fmla="*/ 21239 w 31381"/>
                <a:gd name="connsiteY11" fmla="*/ 49234 h 65767"/>
                <a:gd name="connsiteX12" fmla="*/ 21239 w 31381"/>
                <a:gd name="connsiteY12" fmla="*/ 16348 h 65767"/>
                <a:gd name="connsiteX13" fmla="*/ 31381 w 31381"/>
                <a:gd name="connsiteY13" fmla="*/ 48677 h 65767"/>
                <a:gd name="connsiteX14" fmla="*/ 27572 w 31381"/>
                <a:gd name="connsiteY14" fmla="*/ 61496 h 65767"/>
                <a:gd name="connsiteX15" fmla="*/ 15619 w 31381"/>
                <a:gd name="connsiteY15" fmla="*/ 65767 h 65767"/>
                <a:gd name="connsiteX16" fmla="*/ 3714 w 31381"/>
                <a:gd name="connsiteY16" fmla="*/ 61682 h 65767"/>
                <a:gd name="connsiteX17" fmla="*/ 0 w 31381"/>
                <a:gd name="connsiteY17" fmla="*/ 49696 h 65767"/>
                <a:gd name="connsiteX18" fmla="*/ 0 w 31381"/>
                <a:gd name="connsiteY18" fmla="*/ 17186 h 65767"/>
                <a:gd name="connsiteX19" fmla="*/ 857 w 31381"/>
                <a:gd name="connsiteY19" fmla="*/ 10219 h 65767"/>
                <a:gd name="connsiteX20" fmla="*/ 3619 w 31381"/>
                <a:gd name="connsiteY20" fmla="*/ 4829 h 65767"/>
                <a:gd name="connsiteX21" fmla="*/ 8429 w 31381"/>
                <a:gd name="connsiteY21" fmla="*/ 1300 h 65767"/>
                <a:gd name="connsiteX22" fmla="*/ 15667 w 31381"/>
                <a:gd name="connsiteY22" fmla="*/ 0 h 65767"/>
                <a:gd name="connsiteX23" fmla="*/ 23095 w 31381"/>
                <a:gd name="connsiteY23" fmla="*/ 1210 h 65767"/>
                <a:gd name="connsiteX24" fmla="*/ 27953 w 31381"/>
                <a:gd name="connsiteY24" fmla="*/ 4552 h 65767"/>
                <a:gd name="connsiteX25" fmla="*/ 30524 w 31381"/>
                <a:gd name="connsiteY25" fmla="*/ 9938 h 65767"/>
                <a:gd name="connsiteX26" fmla="*/ 31381 w 31381"/>
                <a:gd name="connsiteY26" fmla="*/ 17091 h 65767"/>
                <a:gd name="connsiteX27" fmla="*/ 31381 w 31381"/>
                <a:gd name="connsiteY27" fmla="*/ 48677 h 6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381" h="65767">
                  <a:moveTo>
                    <a:pt x="21239" y="16348"/>
                  </a:moveTo>
                  <a:cubicBezTo>
                    <a:pt x="21239" y="14553"/>
                    <a:pt x="20857" y="12943"/>
                    <a:pt x="20048" y="11519"/>
                  </a:cubicBezTo>
                  <a:cubicBezTo>
                    <a:pt x="19334" y="10095"/>
                    <a:pt x="17857" y="9381"/>
                    <a:pt x="15667" y="9381"/>
                  </a:cubicBezTo>
                  <a:cubicBezTo>
                    <a:pt x="14524" y="9381"/>
                    <a:pt x="13571" y="9662"/>
                    <a:pt x="12810" y="10219"/>
                  </a:cubicBezTo>
                  <a:cubicBezTo>
                    <a:pt x="12048" y="10714"/>
                    <a:pt x="11476" y="11362"/>
                    <a:pt x="11048" y="12167"/>
                  </a:cubicBezTo>
                  <a:cubicBezTo>
                    <a:pt x="10667" y="12914"/>
                    <a:pt x="10381" y="13781"/>
                    <a:pt x="10191" y="14772"/>
                  </a:cubicBezTo>
                  <a:cubicBezTo>
                    <a:pt x="10095" y="15700"/>
                    <a:pt x="10048" y="16567"/>
                    <a:pt x="10048" y="17372"/>
                  </a:cubicBezTo>
                  <a:lnTo>
                    <a:pt x="10048" y="49881"/>
                  </a:lnTo>
                  <a:cubicBezTo>
                    <a:pt x="10048" y="51558"/>
                    <a:pt x="10429" y="53072"/>
                    <a:pt x="11238" y="54434"/>
                  </a:cubicBezTo>
                  <a:cubicBezTo>
                    <a:pt x="12096" y="55734"/>
                    <a:pt x="13571" y="56386"/>
                    <a:pt x="15619" y="56386"/>
                  </a:cubicBezTo>
                  <a:cubicBezTo>
                    <a:pt x="17620" y="56386"/>
                    <a:pt x="19095" y="55705"/>
                    <a:pt x="19953" y="54343"/>
                  </a:cubicBezTo>
                  <a:cubicBezTo>
                    <a:pt x="20810" y="52920"/>
                    <a:pt x="21239" y="51215"/>
                    <a:pt x="21239" y="49234"/>
                  </a:cubicBezTo>
                  <a:lnTo>
                    <a:pt x="21239" y="16348"/>
                  </a:lnTo>
                  <a:close/>
                  <a:moveTo>
                    <a:pt x="31381" y="48677"/>
                  </a:moveTo>
                  <a:cubicBezTo>
                    <a:pt x="31381" y="54310"/>
                    <a:pt x="30096" y="58586"/>
                    <a:pt x="27572" y="61496"/>
                  </a:cubicBezTo>
                  <a:cubicBezTo>
                    <a:pt x="25048" y="64343"/>
                    <a:pt x="21048" y="65767"/>
                    <a:pt x="15619" y="65767"/>
                  </a:cubicBezTo>
                  <a:cubicBezTo>
                    <a:pt x="10143" y="65767"/>
                    <a:pt x="6191" y="64405"/>
                    <a:pt x="3714" y="61682"/>
                  </a:cubicBezTo>
                  <a:cubicBezTo>
                    <a:pt x="1238" y="58896"/>
                    <a:pt x="0" y="54900"/>
                    <a:pt x="0" y="49696"/>
                  </a:cubicBezTo>
                  <a:lnTo>
                    <a:pt x="0" y="17186"/>
                  </a:lnTo>
                  <a:cubicBezTo>
                    <a:pt x="0" y="14648"/>
                    <a:pt x="286" y="12324"/>
                    <a:pt x="857" y="10219"/>
                  </a:cubicBezTo>
                  <a:cubicBezTo>
                    <a:pt x="1476" y="8114"/>
                    <a:pt x="2381" y="6314"/>
                    <a:pt x="3619" y="4829"/>
                  </a:cubicBezTo>
                  <a:cubicBezTo>
                    <a:pt x="4857" y="3281"/>
                    <a:pt x="6476" y="2105"/>
                    <a:pt x="8429" y="1300"/>
                  </a:cubicBezTo>
                  <a:cubicBezTo>
                    <a:pt x="10477" y="433"/>
                    <a:pt x="12905" y="0"/>
                    <a:pt x="15667" y="0"/>
                  </a:cubicBezTo>
                  <a:cubicBezTo>
                    <a:pt x="18667" y="0"/>
                    <a:pt x="21143" y="405"/>
                    <a:pt x="23095" y="1210"/>
                  </a:cubicBezTo>
                  <a:cubicBezTo>
                    <a:pt x="25143" y="1952"/>
                    <a:pt x="26762" y="3067"/>
                    <a:pt x="27953" y="4552"/>
                  </a:cubicBezTo>
                  <a:cubicBezTo>
                    <a:pt x="29191" y="6038"/>
                    <a:pt x="30048" y="7833"/>
                    <a:pt x="30524" y="9938"/>
                  </a:cubicBezTo>
                  <a:cubicBezTo>
                    <a:pt x="31096" y="12043"/>
                    <a:pt x="31381" y="14429"/>
                    <a:pt x="31381" y="17091"/>
                  </a:cubicBezTo>
                  <a:lnTo>
                    <a:pt x="31381" y="48677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6" name="Полилиния: фигура 155">
              <a:extLst>
                <a:ext uri="{FF2B5EF4-FFF2-40B4-BE49-F238E27FC236}">
                  <a16:creationId xmlns:a16="http://schemas.microsoft.com/office/drawing/2014/main" id="{54D2E781-59BB-4A95-8DEA-363766A43296}"/>
                </a:ext>
              </a:extLst>
            </p:cNvPr>
            <p:cNvSpPr/>
            <p:nvPr/>
          </p:nvSpPr>
          <p:spPr>
            <a:xfrm>
              <a:off x="7437246" y="4915696"/>
              <a:ext cx="30952" cy="64652"/>
            </a:xfrm>
            <a:custGeom>
              <a:avLst/>
              <a:gdLst>
                <a:gd name="connsiteX0" fmla="*/ 20810 w 30952"/>
                <a:gd name="connsiteY0" fmla="*/ 17000 h 64652"/>
                <a:gd name="connsiteX1" fmla="*/ 19429 w 30952"/>
                <a:gd name="connsiteY1" fmla="*/ 11519 h 64652"/>
                <a:gd name="connsiteX2" fmla="*/ 14334 w 30952"/>
                <a:gd name="connsiteY2" fmla="*/ 9476 h 64652"/>
                <a:gd name="connsiteX3" fmla="*/ 10048 w 30952"/>
                <a:gd name="connsiteY3" fmla="*/ 9476 h 64652"/>
                <a:gd name="connsiteX4" fmla="*/ 10048 w 30952"/>
                <a:gd name="connsiteY4" fmla="*/ 55177 h 64652"/>
                <a:gd name="connsiteX5" fmla="*/ 14334 w 30952"/>
                <a:gd name="connsiteY5" fmla="*/ 55177 h 64652"/>
                <a:gd name="connsiteX6" fmla="*/ 19429 w 30952"/>
                <a:gd name="connsiteY6" fmla="*/ 53229 h 64652"/>
                <a:gd name="connsiteX7" fmla="*/ 20810 w 30952"/>
                <a:gd name="connsiteY7" fmla="*/ 47562 h 64652"/>
                <a:gd name="connsiteX8" fmla="*/ 20810 w 30952"/>
                <a:gd name="connsiteY8" fmla="*/ 17000 h 64652"/>
                <a:gd name="connsiteX9" fmla="*/ 16095 w 30952"/>
                <a:gd name="connsiteY9" fmla="*/ 0 h 64652"/>
                <a:gd name="connsiteX10" fmla="*/ 25191 w 30952"/>
                <a:gd name="connsiteY10" fmla="*/ 2043 h 64652"/>
                <a:gd name="connsiteX11" fmla="*/ 29810 w 30952"/>
                <a:gd name="connsiteY11" fmla="*/ 8733 h 64652"/>
                <a:gd name="connsiteX12" fmla="*/ 30858 w 30952"/>
                <a:gd name="connsiteY12" fmla="*/ 18205 h 64652"/>
                <a:gd name="connsiteX13" fmla="*/ 30953 w 30952"/>
                <a:gd name="connsiteY13" fmla="*/ 32234 h 64652"/>
                <a:gd name="connsiteX14" fmla="*/ 30858 w 30952"/>
                <a:gd name="connsiteY14" fmla="*/ 45981 h 64652"/>
                <a:gd name="connsiteX15" fmla="*/ 29620 w 30952"/>
                <a:gd name="connsiteY15" fmla="*/ 55086 h 64652"/>
                <a:gd name="connsiteX16" fmla="*/ 23953 w 30952"/>
                <a:gd name="connsiteY16" fmla="*/ 62610 h 64652"/>
                <a:gd name="connsiteX17" fmla="*/ 15239 w 30952"/>
                <a:gd name="connsiteY17" fmla="*/ 64653 h 64652"/>
                <a:gd name="connsiteX18" fmla="*/ 0 w 30952"/>
                <a:gd name="connsiteY18" fmla="*/ 64653 h 64652"/>
                <a:gd name="connsiteX19" fmla="*/ 0 w 30952"/>
                <a:gd name="connsiteY19" fmla="*/ 0 h 64652"/>
                <a:gd name="connsiteX20" fmla="*/ 16095 w 30952"/>
                <a:gd name="connsiteY20" fmla="*/ 0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952" h="64652">
                  <a:moveTo>
                    <a:pt x="20810" y="17000"/>
                  </a:moveTo>
                  <a:cubicBezTo>
                    <a:pt x="20810" y="14648"/>
                    <a:pt x="20334" y="12819"/>
                    <a:pt x="19429" y="11519"/>
                  </a:cubicBezTo>
                  <a:cubicBezTo>
                    <a:pt x="18572" y="10157"/>
                    <a:pt x="16857" y="9476"/>
                    <a:pt x="14334" y="9476"/>
                  </a:cubicBezTo>
                  <a:lnTo>
                    <a:pt x="10048" y="9476"/>
                  </a:lnTo>
                  <a:lnTo>
                    <a:pt x="10048" y="55177"/>
                  </a:lnTo>
                  <a:lnTo>
                    <a:pt x="14334" y="55177"/>
                  </a:lnTo>
                  <a:cubicBezTo>
                    <a:pt x="16810" y="55177"/>
                    <a:pt x="18476" y="54529"/>
                    <a:pt x="19429" y="53229"/>
                  </a:cubicBezTo>
                  <a:cubicBezTo>
                    <a:pt x="20334" y="51929"/>
                    <a:pt x="20810" y="50039"/>
                    <a:pt x="20810" y="47562"/>
                  </a:cubicBezTo>
                  <a:lnTo>
                    <a:pt x="20810" y="17000"/>
                  </a:lnTo>
                  <a:close/>
                  <a:moveTo>
                    <a:pt x="16095" y="0"/>
                  </a:moveTo>
                  <a:cubicBezTo>
                    <a:pt x="19905" y="0"/>
                    <a:pt x="22953" y="681"/>
                    <a:pt x="25191" y="2043"/>
                  </a:cubicBezTo>
                  <a:cubicBezTo>
                    <a:pt x="27429" y="3343"/>
                    <a:pt x="28953" y="5571"/>
                    <a:pt x="29810" y="8733"/>
                  </a:cubicBezTo>
                  <a:cubicBezTo>
                    <a:pt x="30524" y="11024"/>
                    <a:pt x="30858" y="14181"/>
                    <a:pt x="30858" y="18205"/>
                  </a:cubicBezTo>
                  <a:cubicBezTo>
                    <a:pt x="30905" y="22172"/>
                    <a:pt x="30953" y="26848"/>
                    <a:pt x="30953" y="32234"/>
                  </a:cubicBezTo>
                  <a:cubicBezTo>
                    <a:pt x="30953" y="37562"/>
                    <a:pt x="30905" y="42143"/>
                    <a:pt x="30858" y="45981"/>
                  </a:cubicBezTo>
                  <a:cubicBezTo>
                    <a:pt x="30763" y="49820"/>
                    <a:pt x="30381" y="52858"/>
                    <a:pt x="29620" y="55086"/>
                  </a:cubicBezTo>
                  <a:cubicBezTo>
                    <a:pt x="28477" y="58739"/>
                    <a:pt x="26572" y="61248"/>
                    <a:pt x="23953" y="62610"/>
                  </a:cubicBezTo>
                  <a:cubicBezTo>
                    <a:pt x="21429" y="63972"/>
                    <a:pt x="18524" y="64653"/>
                    <a:pt x="15239" y="64653"/>
                  </a:cubicBezTo>
                  <a:lnTo>
                    <a:pt x="0" y="64653"/>
                  </a:lnTo>
                  <a:lnTo>
                    <a:pt x="0" y="0"/>
                  </a:lnTo>
                  <a:lnTo>
                    <a:pt x="16095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7" name="Полилиния: фигура 156">
              <a:extLst>
                <a:ext uri="{FF2B5EF4-FFF2-40B4-BE49-F238E27FC236}">
                  <a16:creationId xmlns:a16="http://schemas.microsoft.com/office/drawing/2014/main" id="{86F92D2A-1467-4F39-B5E0-0E77D14894E5}"/>
                </a:ext>
              </a:extLst>
            </p:cNvPr>
            <p:cNvSpPr/>
            <p:nvPr/>
          </p:nvSpPr>
          <p:spPr>
            <a:xfrm>
              <a:off x="7492961" y="4915696"/>
              <a:ext cx="31428" cy="64652"/>
            </a:xfrm>
            <a:custGeom>
              <a:avLst/>
              <a:gdLst>
                <a:gd name="connsiteX0" fmla="*/ 21524 w 31428"/>
                <a:gd name="connsiteY0" fmla="*/ 64653 h 64652"/>
                <a:gd name="connsiteX1" fmla="*/ 21524 w 31428"/>
                <a:gd name="connsiteY1" fmla="*/ 36415 h 64652"/>
                <a:gd name="connsiteX2" fmla="*/ 9905 w 31428"/>
                <a:gd name="connsiteY2" fmla="*/ 36415 h 64652"/>
                <a:gd name="connsiteX3" fmla="*/ 9905 w 31428"/>
                <a:gd name="connsiteY3" fmla="*/ 64653 h 64652"/>
                <a:gd name="connsiteX4" fmla="*/ 0 w 31428"/>
                <a:gd name="connsiteY4" fmla="*/ 64653 h 64652"/>
                <a:gd name="connsiteX5" fmla="*/ 0 w 31428"/>
                <a:gd name="connsiteY5" fmla="*/ 0 h 64652"/>
                <a:gd name="connsiteX6" fmla="*/ 9905 w 31428"/>
                <a:gd name="connsiteY6" fmla="*/ 0 h 64652"/>
                <a:gd name="connsiteX7" fmla="*/ 9905 w 31428"/>
                <a:gd name="connsiteY7" fmla="*/ 27034 h 64652"/>
                <a:gd name="connsiteX8" fmla="*/ 21524 w 31428"/>
                <a:gd name="connsiteY8" fmla="*/ 27034 h 64652"/>
                <a:gd name="connsiteX9" fmla="*/ 21524 w 31428"/>
                <a:gd name="connsiteY9" fmla="*/ 0 h 64652"/>
                <a:gd name="connsiteX10" fmla="*/ 31429 w 31428"/>
                <a:gd name="connsiteY10" fmla="*/ 0 h 64652"/>
                <a:gd name="connsiteX11" fmla="*/ 31429 w 31428"/>
                <a:gd name="connsiteY11" fmla="*/ 64653 h 64652"/>
                <a:gd name="connsiteX12" fmla="*/ 21524 w 31428"/>
                <a:gd name="connsiteY12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28" h="64652">
                  <a:moveTo>
                    <a:pt x="21524" y="64653"/>
                  </a:moveTo>
                  <a:lnTo>
                    <a:pt x="21524" y="36415"/>
                  </a:lnTo>
                  <a:lnTo>
                    <a:pt x="9905" y="36415"/>
                  </a:lnTo>
                  <a:lnTo>
                    <a:pt x="9905" y="64653"/>
                  </a:lnTo>
                  <a:lnTo>
                    <a:pt x="0" y="64653"/>
                  </a:lnTo>
                  <a:lnTo>
                    <a:pt x="0" y="0"/>
                  </a:lnTo>
                  <a:lnTo>
                    <a:pt x="9905" y="0"/>
                  </a:lnTo>
                  <a:lnTo>
                    <a:pt x="9905" y="27034"/>
                  </a:lnTo>
                  <a:lnTo>
                    <a:pt x="21524" y="27034"/>
                  </a:lnTo>
                  <a:lnTo>
                    <a:pt x="21524" y="0"/>
                  </a:lnTo>
                  <a:lnTo>
                    <a:pt x="31429" y="0"/>
                  </a:lnTo>
                  <a:lnTo>
                    <a:pt x="31429" y="64653"/>
                  </a:lnTo>
                  <a:lnTo>
                    <a:pt x="21524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8" name="Полилиния: фигура 157">
              <a:extLst>
                <a:ext uri="{FF2B5EF4-FFF2-40B4-BE49-F238E27FC236}">
                  <a16:creationId xmlns:a16="http://schemas.microsoft.com/office/drawing/2014/main" id="{90809D2D-FE90-4798-AFCE-64F34B412364}"/>
                </a:ext>
              </a:extLst>
            </p:cNvPr>
            <p:cNvSpPr/>
            <p:nvPr/>
          </p:nvSpPr>
          <p:spPr>
            <a:xfrm>
              <a:off x="7532247" y="4915696"/>
              <a:ext cx="28667" cy="64652"/>
            </a:xfrm>
            <a:custGeom>
              <a:avLst/>
              <a:gdLst>
                <a:gd name="connsiteX0" fmla="*/ 0 w 28667"/>
                <a:gd name="connsiteY0" fmla="*/ 64653 h 64652"/>
                <a:gd name="connsiteX1" fmla="*/ 0 w 28667"/>
                <a:gd name="connsiteY1" fmla="*/ 0 h 64652"/>
                <a:gd name="connsiteX2" fmla="*/ 28667 w 28667"/>
                <a:gd name="connsiteY2" fmla="*/ 0 h 64652"/>
                <a:gd name="connsiteX3" fmla="*/ 28667 w 28667"/>
                <a:gd name="connsiteY3" fmla="*/ 9476 h 64652"/>
                <a:gd name="connsiteX4" fmla="*/ 10048 w 28667"/>
                <a:gd name="connsiteY4" fmla="*/ 9476 h 64652"/>
                <a:gd name="connsiteX5" fmla="*/ 10048 w 28667"/>
                <a:gd name="connsiteY5" fmla="*/ 27034 h 64652"/>
                <a:gd name="connsiteX6" fmla="*/ 26286 w 28667"/>
                <a:gd name="connsiteY6" fmla="*/ 27034 h 64652"/>
                <a:gd name="connsiteX7" fmla="*/ 26286 w 28667"/>
                <a:gd name="connsiteY7" fmla="*/ 36600 h 64652"/>
                <a:gd name="connsiteX8" fmla="*/ 10048 w 28667"/>
                <a:gd name="connsiteY8" fmla="*/ 36600 h 64652"/>
                <a:gd name="connsiteX9" fmla="*/ 10048 w 28667"/>
                <a:gd name="connsiteY9" fmla="*/ 55177 h 64652"/>
                <a:gd name="connsiteX10" fmla="*/ 28667 w 28667"/>
                <a:gd name="connsiteY10" fmla="*/ 55177 h 64652"/>
                <a:gd name="connsiteX11" fmla="*/ 28667 w 28667"/>
                <a:gd name="connsiteY11" fmla="*/ 64653 h 64652"/>
                <a:gd name="connsiteX12" fmla="*/ 0 w 28667"/>
                <a:gd name="connsiteY12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67" h="64652">
                  <a:moveTo>
                    <a:pt x="0" y="64653"/>
                  </a:moveTo>
                  <a:lnTo>
                    <a:pt x="0" y="0"/>
                  </a:lnTo>
                  <a:lnTo>
                    <a:pt x="28667" y="0"/>
                  </a:lnTo>
                  <a:lnTo>
                    <a:pt x="28667" y="9476"/>
                  </a:lnTo>
                  <a:lnTo>
                    <a:pt x="10048" y="9476"/>
                  </a:lnTo>
                  <a:lnTo>
                    <a:pt x="10048" y="27034"/>
                  </a:lnTo>
                  <a:lnTo>
                    <a:pt x="26286" y="27034"/>
                  </a:lnTo>
                  <a:lnTo>
                    <a:pt x="26286" y="36600"/>
                  </a:lnTo>
                  <a:lnTo>
                    <a:pt x="10048" y="36600"/>
                  </a:lnTo>
                  <a:lnTo>
                    <a:pt x="10048" y="55177"/>
                  </a:lnTo>
                  <a:lnTo>
                    <a:pt x="28667" y="55177"/>
                  </a:lnTo>
                  <a:lnTo>
                    <a:pt x="28667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9" name="Полилиния: фигура 158">
              <a:extLst>
                <a:ext uri="{FF2B5EF4-FFF2-40B4-BE49-F238E27FC236}">
                  <a16:creationId xmlns:a16="http://schemas.microsoft.com/office/drawing/2014/main" id="{24342222-484C-4CFE-936C-CADBA038A65F}"/>
                </a:ext>
              </a:extLst>
            </p:cNvPr>
            <p:cNvSpPr/>
            <p:nvPr/>
          </p:nvSpPr>
          <p:spPr>
            <a:xfrm>
              <a:off x="7561866" y="4915696"/>
              <a:ext cx="37191" cy="64652"/>
            </a:xfrm>
            <a:custGeom>
              <a:avLst/>
              <a:gdLst>
                <a:gd name="connsiteX0" fmla="*/ 27000 w 37191"/>
                <a:gd name="connsiteY0" fmla="*/ 64653 h 64652"/>
                <a:gd name="connsiteX1" fmla="*/ 24476 w 37191"/>
                <a:gd name="connsiteY1" fmla="*/ 51186 h 64652"/>
                <a:gd name="connsiteX2" fmla="*/ 12619 w 37191"/>
                <a:gd name="connsiteY2" fmla="*/ 51186 h 64652"/>
                <a:gd name="connsiteX3" fmla="*/ 11333 w 37191"/>
                <a:gd name="connsiteY3" fmla="*/ 57967 h 64652"/>
                <a:gd name="connsiteX4" fmla="*/ 10191 w 37191"/>
                <a:gd name="connsiteY4" fmla="*/ 64653 h 64652"/>
                <a:gd name="connsiteX5" fmla="*/ 0 w 37191"/>
                <a:gd name="connsiteY5" fmla="*/ 64653 h 64652"/>
                <a:gd name="connsiteX6" fmla="*/ 6476 w 37191"/>
                <a:gd name="connsiteY6" fmla="*/ 32329 h 64652"/>
                <a:gd name="connsiteX7" fmla="*/ 13000 w 37191"/>
                <a:gd name="connsiteY7" fmla="*/ 0 h 64652"/>
                <a:gd name="connsiteX8" fmla="*/ 24143 w 37191"/>
                <a:gd name="connsiteY8" fmla="*/ 0 h 64652"/>
                <a:gd name="connsiteX9" fmla="*/ 37191 w 37191"/>
                <a:gd name="connsiteY9" fmla="*/ 64653 h 64652"/>
                <a:gd name="connsiteX10" fmla="*/ 27000 w 37191"/>
                <a:gd name="connsiteY10" fmla="*/ 64653 h 64652"/>
                <a:gd name="connsiteX11" fmla="*/ 18286 w 37191"/>
                <a:gd name="connsiteY11" fmla="*/ 14957 h 64652"/>
                <a:gd name="connsiteX12" fmla="*/ 16334 w 37191"/>
                <a:gd name="connsiteY12" fmla="*/ 28334 h 64652"/>
                <a:gd name="connsiteX13" fmla="*/ 14095 w 37191"/>
                <a:gd name="connsiteY13" fmla="*/ 41800 h 64652"/>
                <a:gd name="connsiteX14" fmla="*/ 22905 w 37191"/>
                <a:gd name="connsiteY14" fmla="*/ 41800 h 64652"/>
                <a:gd name="connsiteX15" fmla="*/ 18715 w 37191"/>
                <a:gd name="connsiteY15" fmla="*/ 14957 h 64652"/>
                <a:gd name="connsiteX16" fmla="*/ 18286 w 37191"/>
                <a:gd name="connsiteY16" fmla="*/ 14957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91" h="64652">
                  <a:moveTo>
                    <a:pt x="27000" y="64653"/>
                  </a:moveTo>
                  <a:lnTo>
                    <a:pt x="24476" y="51186"/>
                  </a:lnTo>
                  <a:lnTo>
                    <a:pt x="12619" y="51186"/>
                  </a:lnTo>
                  <a:cubicBezTo>
                    <a:pt x="12191" y="53415"/>
                    <a:pt x="11762" y="55672"/>
                    <a:pt x="11333" y="57967"/>
                  </a:cubicBezTo>
                  <a:cubicBezTo>
                    <a:pt x="10953" y="60196"/>
                    <a:pt x="10571" y="62424"/>
                    <a:pt x="10191" y="64653"/>
                  </a:cubicBezTo>
                  <a:lnTo>
                    <a:pt x="0" y="64653"/>
                  </a:lnTo>
                  <a:cubicBezTo>
                    <a:pt x="2143" y="53815"/>
                    <a:pt x="4334" y="43038"/>
                    <a:pt x="6476" y="32329"/>
                  </a:cubicBezTo>
                  <a:cubicBezTo>
                    <a:pt x="8666" y="21614"/>
                    <a:pt x="10810" y="10838"/>
                    <a:pt x="13000" y="0"/>
                  </a:cubicBezTo>
                  <a:lnTo>
                    <a:pt x="24143" y="0"/>
                  </a:lnTo>
                  <a:lnTo>
                    <a:pt x="37191" y="64653"/>
                  </a:lnTo>
                  <a:lnTo>
                    <a:pt x="27000" y="64653"/>
                  </a:lnTo>
                  <a:close/>
                  <a:moveTo>
                    <a:pt x="18286" y="14957"/>
                  </a:moveTo>
                  <a:cubicBezTo>
                    <a:pt x="17667" y="19414"/>
                    <a:pt x="17000" y="23872"/>
                    <a:pt x="16334" y="28334"/>
                  </a:cubicBezTo>
                  <a:cubicBezTo>
                    <a:pt x="15619" y="32729"/>
                    <a:pt x="14905" y="37219"/>
                    <a:pt x="14095" y="41800"/>
                  </a:cubicBezTo>
                  <a:lnTo>
                    <a:pt x="22905" y="41800"/>
                  </a:lnTo>
                  <a:lnTo>
                    <a:pt x="18715" y="14957"/>
                  </a:lnTo>
                  <a:lnTo>
                    <a:pt x="18286" y="14957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0" name="Полилиния: фигура 159">
              <a:extLst>
                <a:ext uri="{FF2B5EF4-FFF2-40B4-BE49-F238E27FC236}">
                  <a16:creationId xmlns:a16="http://schemas.microsoft.com/office/drawing/2014/main" id="{64518139-B881-4219-B796-61585D990EB2}"/>
                </a:ext>
              </a:extLst>
            </p:cNvPr>
            <p:cNvSpPr/>
            <p:nvPr/>
          </p:nvSpPr>
          <p:spPr>
            <a:xfrm>
              <a:off x="7602962" y="4915696"/>
              <a:ext cx="27952" cy="64652"/>
            </a:xfrm>
            <a:custGeom>
              <a:avLst/>
              <a:gdLst>
                <a:gd name="connsiteX0" fmla="*/ 0 w 27952"/>
                <a:gd name="connsiteY0" fmla="*/ 64653 h 64652"/>
                <a:gd name="connsiteX1" fmla="*/ 0 w 27952"/>
                <a:gd name="connsiteY1" fmla="*/ 0 h 64652"/>
                <a:gd name="connsiteX2" fmla="*/ 10048 w 27952"/>
                <a:gd name="connsiteY2" fmla="*/ 0 h 64652"/>
                <a:gd name="connsiteX3" fmla="*/ 10048 w 27952"/>
                <a:gd name="connsiteY3" fmla="*/ 55177 h 64652"/>
                <a:gd name="connsiteX4" fmla="*/ 27953 w 27952"/>
                <a:gd name="connsiteY4" fmla="*/ 55177 h 64652"/>
                <a:gd name="connsiteX5" fmla="*/ 27953 w 27952"/>
                <a:gd name="connsiteY5" fmla="*/ 64653 h 64652"/>
                <a:gd name="connsiteX6" fmla="*/ 0 w 27952"/>
                <a:gd name="connsiteY6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52" h="64652">
                  <a:moveTo>
                    <a:pt x="0" y="64653"/>
                  </a:moveTo>
                  <a:lnTo>
                    <a:pt x="0" y="0"/>
                  </a:lnTo>
                  <a:lnTo>
                    <a:pt x="10048" y="0"/>
                  </a:lnTo>
                  <a:lnTo>
                    <a:pt x="10048" y="55177"/>
                  </a:lnTo>
                  <a:lnTo>
                    <a:pt x="27953" y="55177"/>
                  </a:lnTo>
                  <a:lnTo>
                    <a:pt x="27953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1" name="Полилиния: фигура 160">
              <a:extLst>
                <a:ext uri="{FF2B5EF4-FFF2-40B4-BE49-F238E27FC236}">
                  <a16:creationId xmlns:a16="http://schemas.microsoft.com/office/drawing/2014/main" id="{ED3EE830-D254-469B-90B3-C0B7BBB30622}"/>
                </a:ext>
              </a:extLst>
            </p:cNvPr>
            <p:cNvSpPr/>
            <p:nvPr/>
          </p:nvSpPr>
          <p:spPr>
            <a:xfrm>
              <a:off x="7627104" y="4915696"/>
              <a:ext cx="30905" cy="64652"/>
            </a:xfrm>
            <a:custGeom>
              <a:avLst/>
              <a:gdLst>
                <a:gd name="connsiteX0" fmla="*/ 20524 w 30905"/>
                <a:gd name="connsiteY0" fmla="*/ 9381 h 64652"/>
                <a:gd name="connsiteX1" fmla="*/ 20524 w 30905"/>
                <a:gd name="connsiteY1" fmla="*/ 64653 h 64652"/>
                <a:gd name="connsiteX2" fmla="*/ 10429 w 30905"/>
                <a:gd name="connsiteY2" fmla="*/ 64653 h 64652"/>
                <a:gd name="connsiteX3" fmla="*/ 10429 w 30905"/>
                <a:gd name="connsiteY3" fmla="*/ 9381 h 64652"/>
                <a:gd name="connsiteX4" fmla="*/ 0 w 30905"/>
                <a:gd name="connsiteY4" fmla="*/ 9381 h 64652"/>
                <a:gd name="connsiteX5" fmla="*/ 0 w 30905"/>
                <a:gd name="connsiteY5" fmla="*/ 0 h 64652"/>
                <a:gd name="connsiteX6" fmla="*/ 30906 w 30905"/>
                <a:gd name="connsiteY6" fmla="*/ 0 h 64652"/>
                <a:gd name="connsiteX7" fmla="*/ 30906 w 30905"/>
                <a:gd name="connsiteY7" fmla="*/ 9381 h 64652"/>
                <a:gd name="connsiteX8" fmla="*/ 20524 w 30905"/>
                <a:gd name="connsiteY8" fmla="*/ 9381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05" h="64652">
                  <a:moveTo>
                    <a:pt x="20524" y="9381"/>
                  </a:moveTo>
                  <a:lnTo>
                    <a:pt x="20524" y="64653"/>
                  </a:lnTo>
                  <a:lnTo>
                    <a:pt x="10429" y="64653"/>
                  </a:lnTo>
                  <a:lnTo>
                    <a:pt x="10429" y="9381"/>
                  </a:lnTo>
                  <a:lnTo>
                    <a:pt x="0" y="9381"/>
                  </a:lnTo>
                  <a:lnTo>
                    <a:pt x="0" y="0"/>
                  </a:lnTo>
                  <a:lnTo>
                    <a:pt x="30906" y="0"/>
                  </a:lnTo>
                  <a:lnTo>
                    <a:pt x="30906" y="9381"/>
                  </a:lnTo>
                  <a:lnTo>
                    <a:pt x="20524" y="9381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2" name="Полилиния: фигура 161">
              <a:extLst>
                <a:ext uri="{FF2B5EF4-FFF2-40B4-BE49-F238E27FC236}">
                  <a16:creationId xmlns:a16="http://schemas.microsoft.com/office/drawing/2014/main" id="{148B7198-1AE0-45E3-90D9-B523E3000D8B}"/>
                </a:ext>
              </a:extLst>
            </p:cNvPr>
            <p:cNvSpPr/>
            <p:nvPr/>
          </p:nvSpPr>
          <p:spPr>
            <a:xfrm>
              <a:off x="7661343" y="4915696"/>
              <a:ext cx="31476" cy="64652"/>
            </a:xfrm>
            <a:custGeom>
              <a:avLst/>
              <a:gdLst>
                <a:gd name="connsiteX0" fmla="*/ 21572 w 31476"/>
                <a:gd name="connsiteY0" fmla="*/ 64653 h 64652"/>
                <a:gd name="connsiteX1" fmla="*/ 21572 w 31476"/>
                <a:gd name="connsiteY1" fmla="*/ 36415 h 64652"/>
                <a:gd name="connsiteX2" fmla="*/ 9952 w 31476"/>
                <a:gd name="connsiteY2" fmla="*/ 36415 h 64652"/>
                <a:gd name="connsiteX3" fmla="*/ 9952 w 31476"/>
                <a:gd name="connsiteY3" fmla="*/ 64653 h 64652"/>
                <a:gd name="connsiteX4" fmla="*/ 0 w 31476"/>
                <a:gd name="connsiteY4" fmla="*/ 64653 h 64652"/>
                <a:gd name="connsiteX5" fmla="*/ 0 w 31476"/>
                <a:gd name="connsiteY5" fmla="*/ 0 h 64652"/>
                <a:gd name="connsiteX6" fmla="*/ 9952 w 31476"/>
                <a:gd name="connsiteY6" fmla="*/ 0 h 64652"/>
                <a:gd name="connsiteX7" fmla="*/ 9952 w 31476"/>
                <a:gd name="connsiteY7" fmla="*/ 27034 h 64652"/>
                <a:gd name="connsiteX8" fmla="*/ 21572 w 31476"/>
                <a:gd name="connsiteY8" fmla="*/ 27034 h 64652"/>
                <a:gd name="connsiteX9" fmla="*/ 21572 w 31476"/>
                <a:gd name="connsiteY9" fmla="*/ 0 h 64652"/>
                <a:gd name="connsiteX10" fmla="*/ 31476 w 31476"/>
                <a:gd name="connsiteY10" fmla="*/ 0 h 64652"/>
                <a:gd name="connsiteX11" fmla="*/ 31476 w 31476"/>
                <a:gd name="connsiteY11" fmla="*/ 64653 h 64652"/>
                <a:gd name="connsiteX12" fmla="*/ 21572 w 31476"/>
                <a:gd name="connsiteY12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76" h="64652">
                  <a:moveTo>
                    <a:pt x="21572" y="64653"/>
                  </a:moveTo>
                  <a:lnTo>
                    <a:pt x="21572" y="36415"/>
                  </a:lnTo>
                  <a:lnTo>
                    <a:pt x="9952" y="36415"/>
                  </a:lnTo>
                  <a:lnTo>
                    <a:pt x="9952" y="64653"/>
                  </a:lnTo>
                  <a:lnTo>
                    <a:pt x="0" y="64653"/>
                  </a:lnTo>
                  <a:lnTo>
                    <a:pt x="0" y="0"/>
                  </a:lnTo>
                  <a:lnTo>
                    <a:pt x="9952" y="0"/>
                  </a:lnTo>
                  <a:lnTo>
                    <a:pt x="9952" y="27034"/>
                  </a:lnTo>
                  <a:lnTo>
                    <a:pt x="21572" y="27034"/>
                  </a:lnTo>
                  <a:lnTo>
                    <a:pt x="21572" y="0"/>
                  </a:lnTo>
                  <a:lnTo>
                    <a:pt x="31476" y="0"/>
                  </a:lnTo>
                  <a:lnTo>
                    <a:pt x="31476" y="64653"/>
                  </a:lnTo>
                  <a:lnTo>
                    <a:pt x="21572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3" name="Полилиния: фигура 162">
              <a:extLst>
                <a:ext uri="{FF2B5EF4-FFF2-40B4-BE49-F238E27FC236}">
                  <a16:creationId xmlns:a16="http://schemas.microsoft.com/office/drawing/2014/main" id="{CF7C33A3-BEF9-4EA5-92FC-EBE8383505A6}"/>
                </a:ext>
              </a:extLst>
            </p:cNvPr>
            <p:cNvSpPr/>
            <p:nvPr/>
          </p:nvSpPr>
          <p:spPr>
            <a:xfrm>
              <a:off x="7319626" y="5007073"/>
              <a:ext cx="37238" cy="64652"/>
            </a:xfrm>
            <a:custGeom>
              <a:avLst/>
              <a:gdLst>
                <a:gd name="connsiteX0" fmla="*/ 27000 w 37238"/>
                <a:gd name="connsiteY0" fmla="*/ 64653 h 64652"/>
                <a:gd name="connsiteX1" fmla="*/ 24524 w 37238"/>
                <a:gd name="connsiteY1" fmla="*/ 51181 h 64652"/>
                <a:gd name="connsiteX2" fmla="*/ 12619 w 37238"/>
                <a:gd name="connsiteY2" fmla="*/ 51181 h 64652"/>
                <a:gd name="connsiteX3" fmla="*/ 11333 w 37238"/>
                <a:gd name="connsiteY3" fmla="*/ 57962 h 64652"/>
                <a:gd name="connsiteX4" fmla="*/ 10191 w 37238"/>
                <a:gd name="connsiteY4" fmla="*/ 64653 h 64652"/>
                <a:gd name="connsiteX5" fmla="*/ 0 w 37238"/>
                <a:gd name="connsiteY5" fmla="*/ 64653 h 64652"/>
                <a:gd name="connsiteX6" fmla="*/ 6476 w 37238"/>
                <a:gd name="connsiteY6" fmla="*/ 32324 h 64652"/>
                <a:gd name="connsiteX7" fmla="*/ 13000 w 37238"/>
                <a:gd name="connsiteY7" fmla="*/ 0 h 64652"/>
                <a:gd name="connsiteX8" fmla="*/ 24143 w 37238"/>
                <a:gd name="connsiteY8" fmla="*/ 0 h 64652"/>
                <a:gd name="connsiteX9" fmla="*/ 37238 w 37238"/>
                <a:gd name="connsiteY9" fmla="*/ 64653 h 64652"/>
                <a:gd name="connsiteX10" fmla="*/ 27000 w 37238"/>
                <a:gd name="connsiteY10" fmla="*/ 64653 h 64652"/>
                <a:gd name="connsiteX11" fmla="*/ 18286 w 37238"/>
                <a:gd name="connsiteY11" fmla="*/ 14957 h 64652"/>
                <a:gd name="connsiteX12" fmla="*/ 16334 w 37238"/>
                <a:gd name="connsiteY12" fmla="*/ 28334 h 64652"/>
                <a:gd name="connsiteX13" fmla="*/ 14095 w 37238"/>
                <a:gd name="connsiteY13" fmla="*/ 41800 h 64652"/>
                <a:gd name="connsiteX14" fmla="*/ 22952 w 37238"/>
                <a:gd name="connsiteY14" fmla="*/ 41800 h 64652"/>
                <a:gd name="connsiteX15" fmla="*/ 18762 w 37238"/>
                <a:gd name="connsiteY15" fmla="*/ 14957 h 64652"/>
                <a:gd name="connsiteX16" fmla="*/ 18286 w 37238"/>
                <a:gd name="connsiteY16" fmla="*/ 14957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38" h="64652">
                  <a:moveTo>
                    <a:pt x="27000" y="64653"/>
                  </a:moveTo>
                  <a:lnTo>
                    <a:pt x="24524" y="51181"/>
                  </a:lnTo>
                  <a:lnTo>
                    <a:pt x="12619" y="51181"/>
                  </a:lnTo>
                  <a:cubicBezTo>
                    <a:pt x="12191" y="53415"/>
                    <a:pt x="11762" y="55672"/>
                    <a:pt x="11333" y="57962"/>
                  </a:cubicBezTo>
                  <a:cubicBezTo>
                    <a:pt x="10953" y="60196"/>
                    <a:pt x="10571" y="62424"/>
                    <a:pt x="10191" y="64653"/>
                  </a:cubicBezTo>
                  <a:lnTo>
                    <a:pt x="0" y="64653"/>
                  </a:lnTo>
                  <a:cubicBezTo>
                    <a:pt x="2143" y="53815"/>
                    <a:pt x="4334" y="43038"/>
                    <a:pt x="6476" y="32324"/>
                  </a:cubicBezTo>
                  <a:cubicBezTo>
                    <a:pt x="8666" y="21614"/>
                    <a:pt x="10810" y="10838"/>
                    <a:pt x="13000" y="0"/>
                  </a:cubicBezTo>
                  <a:lnTo>
                    <a:pt x="24143" y="0"/>
                  </a:lnTo>
                  <a:lnTo>
                    <a:pt x="37238" y="64653"/>
                  </a:lnTo>
                  <a:lnTo>
                    <a:pt x="27000" y="64653"/>
                  </a:lnTo>
                  <a:close/>
                  <a:moveTo>
                    <a:pt x="18286" y="14957"/>
                  </a:moveTo>
                  <a:cubicBezTo>
                    <a:pt x="17667" y="19414"/>
                    <a:pt x="17000" y="23872"/>
                    <a:pt x="16334" y="28334"/>
                  </a:cubicBezTo>
                  <a:cubicBezTo>
                    <a:pt x="15667" y="32729"/>
                    <a:pt x="14905" y="37219"/>
                    <a:pt x="14095" y="41800"/>
                  </a:cubicBezTo>
                  <a:lnTo>
                    <a:pt x="22952" y="41800"/>
                  </a:lnTo>
                  <a:lnTo>
                    <a:pt x="18762" y="14957"/>
                  </a:lnTo>
                  <a:lnTo>
                    <a:pt x="18286" y="14957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4" name="Полилиния: фигура 163">
              <a:extLst>
                <a:ext uri="{FF2B5EF4-FFF2-40B4-BE49-F238E27FC236}">
                  <a16:creationId xmlns:a16="http://schemas.microsoft.com/office/drawing/2014/main" id="{0B0A7A1C-C85B-4F4D-99D5-9CBED87A9DF4}"/>
                </a:ext>
              </a:extLst>
            </p:cNvPr>
            <p:cNvSpPr/>
            <p:nvPr/>
          </p:nvSpPr>
          <p:spPr>
            <a:xfrm>
              <a:off x="7360483" y="5007073"/>
              <a:ext cx="34143" cy="64652"/>
            </a:xfrm>
            <a:custGeom>
              <a:avLst/>
              <a:gdLst>
                <a:gd name="connsiteX0" fmla="*/ 9905 w 34143"/>
                <a:gd name="connsiteY0" fmla="*/ 27029 h 64652"/>
                <a:gd name="connsiteX1" fmla="*/ 9905 w 34143"/>
                <a:gd name="connsiteY1" fmla="*/ 64653 h 64652"/>
                <a:gd name="connsiteX2" fmla="*/ 0 w 34143"/>
                <a:gd name="connsiteY2" fmla="*/ 64653 h 64652"/>
                <a:gd name="connsiteX3" fmla="*/ 0 w 34143"/>
                <a:gd name="connsiteY3" fmla="*/ 0 h 64652"/>
                <a:gd name="connsiteX4" fmla="*/ 9000 w 34143"/>
                <a:gd name="connsiteY4" fmla="*/ 0 h 64652"/>
                <a:gd name="connsiteX5" fmla="*/ 16762 w 34143"/>
                <a:gd name="connsiteY5" fmla="*/ 19229 h 64652"/>
                <a:gd name="connsiteX6" fmla="*/ 18619 w 34143"/>
                <a:gd name="connsiteY6" fmla="*/ 23967 h 64652"/>
                <a:gd name="connsiteX7" fmla="*/ 20572 w 34143"/>
                <a:gd name="connsiteY7" fmla="*/ 28705 h 64652"/>
                <a:gd name="connsiteX8" fmla="*/ 23857 w 34143"/>
                <a:gd name="connsiteY8" fmla="*/ 37619 h 64652"/>
                <a:gd name="connsiteX9" fmla="*/ 24048 w 34143"/>
                <a:gd name="connsiteY9" fmla="*/ 37619 h 64652"/>
                <a:gd name="connsiteX10" fmla="*/ 24286 w 34143"/>
                <a:gd name="connsiteY10" fmla="*/ 37529 h 64652"/>
                <a:gd name="connsiteX11" fmla="*/ 24286 w 34143"/>
                <a:gd name="connsiteY11" fmla="*/ 0 h 64652"/>
                <a:gd name="connsiteX12" fmla="*/ 34143 w 34143"/>
                <a:gd name="connsiteY12" fmla="*/ 0 h 64652"/>
                <a:gd name="connsiteX13" fmla="*/ 34143 w 34143"/>
                <a:gd name="connsiteY13" fmla="*/ 64653 h 64652"/>
                <a:gd name="connsiteX14" fmla="*/ 25334 w 34143"/>
                <a:gd name="connsiteY14" fmla="*/ 64653 h 64652"/>
                <a:gd name="connsiteX15" fmla="*/ 17524 w 34143"/>
                <a:gd name="connsiteY15" fmla="*/ 45515 h 64652"/>
                <a:gd name="connsiteX16" fmla="*/ 13810 w 34143"/>
                <a:gd name="connsiteY16" fmla="*/ 36229 h 64652"/>
                <a:gd name="connsiteX17" fmla="*/ 10286 w 34143"/>
                <a:gd name="connsiteY17" fmla="*/ 27029 h 64652"/>
                <a:gd name="connsiteX18" fmla="*/ 9905 w 34143"/>
                <a:gd name="connsiteY18" fmla="*/ 27029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3" h="64652">
                  <a:moveTo>
                    <a:pt x="9905" y="27029"/>
                  </a:moveTo>
                  <a:lnTo>
                    <a:pt x="9905" y="64653"/>
                  </a:lnTo>
                  <a:lnTo>
                    <a:pt x="0" y="64653"/>
                  </a:lnTo>
                  <a:lnTo>
                    <a:pt x="0" y="0"/>
                  </a:lnTo>
                  <a:lnTo>
                    <a:pt x="9000" y="0"/>
                  </a:lnTo>
                  <a:lnTo>
                    <a:pt x="16762" y="19229"/>
                  </a:lnTo>
                  <a:cubicBezTo>
                    <a:pt x="17381" y="20838"/>
                    <a:pt x="18000" y="22419"/>
                    <a:pt x="18619" y="23967"/>
                  </a:cubicBezTo>
                  <a:cubicBezTo>
                    <a:pt x="19238" y="25515"/>
                    <a:pt x="19905" y="27091"/>
                    <a:pt x="20572" y="28705"/>
                  </a:cubicBezTo>
                  <a:lnTo>
                    <a:pt x="23857" y="37619"/>
                  </a:lnTo>
                  <a:cubicBezTo>
                    <a:pt x="23953" y="37619"/>
                    <a:pt x="24048" y="37619"/>
                    <a:pt x="24048" y="37619"/>
                  </a:cubicBezTo>
                  <a:cubicBezTo>
                    <a:pt x="24096" y="37557"/>
                    <a:pt x="24191" y="37529"/>
                    <a:pt x="24286" y="37529"/>
                  </a:cubicBezTo>
                  <a:lnTo>
                    <a:pt x="24286" y="0"/>
                  </a:lnTo>
                  <a:lnTo>
                    <a:pt x="34143" y="0"/>
                  </a:lnTo>
                  <a:lnTo>
                    <a:pt x="34143" y="64653"/>
                  </a:lnTo>
                  <a:lnTo>
                    <a:pt x="25334" y="64653"/>
                  </a:lnTo>
                  <a:lnTo>
                    <a:pt x="17524" y="45515"/>
                  </a:lnTo>
                  <a:cubicBezTo>
                    <a:pt x="16286" y="42357"/>
                    <a:pt x="15048" y="39262"/>
                    <a:pt x="13810" y="36229"/>
                  </a:cubicBezTo>
                  <a:cubicBezTo>
                    <a:pt x="12619" y="33191"/>
                    <a:pt x="11476" y="30129"/>
                    <a:pt x="10286" y="27029"/>
                  </a:cubicBezTo>
                  <a:lnTo>
                    <a:pt x="9905" y="27029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7C24F85D-33FE-45B0-B630-22ACC4DE824C}"/>
                </a:ext>
              </a:extLst>
            </p:cNvPr>
            <p:cNvSpPr/>
            <p:nvPr/>
          </p:nvSpPr>
          <p:spPr>
            <a:xfrm>
              <a:off x="7402150" y="5007073"/>
              <a:ext cx="30904" cy="64652"/>
            </a:xfrm>
            <a:custGeom>
              <a:avLst/>
              <a:gdLst>
                <a:gd name="connsiteX0" fmla="*/ 20762 w 30904"/>
                <a:gd name="connsiteY0" fmla="*/ 17000 h 64652"/>
                <a:gd name="connsiteX1" fmla="*/ 19381 w 30904"/>
                <a:gd name="connsiteY1" fmla="*/ 11519 h 64652"/>
                <a:gd name="connsiteX2" fmla="*/ 14286 w 30904"/>
                <a:gd name="connsiteY2" fmla="*/ 9476 h 64652"/>
                <a:gd name="connsiteX3" fmla="*/ 10001 w 30904"/>
                <a:gd name="connsiteY3" fmla="*/ 9476 h 64652"/>
                <a:gd name="connsiteX4" fmla="*/ 10001 w 30904"/>
                <a:gd name="connsiteY4" fmla="*/ 55177 h 64652"/>
                <a:gd name="connsiteX5" fmla="*/ 14286 w 30904"/>
                <a:gd name="connsiteY5" fmla="*/ 55177 h 64652"/>
                <a:gd name="connsiteX6" fmla="*/ 19381 w 30904"/>
                <a:gd name="connsiteY6" fmla="*/ 53229 h 64652"/>
                <a:gd name="connsiteX7" fmla="*/ 20762 w 30904"/>
                <a:gd name="connsiteY7" fmla="*/ 47562 h 64652"/>
                <a:gd name="connsiteX8" fmla="*/ 20762 w 30904"/>
                <a:gd name="connsiteY8" fmla="*/ 17000 h 64652"/>
                <a:gd name="connsiteX9" fmla="*/ 16048 w 30904"/>
                <a:gd name="connsiteY9" fmla="*/ 0 h 64652"/>
                <a:gd name="connsiteX10" fmla="*/ 25143 w 30904"/>
                <a:gd name="connsiteY10" fmla="*/ 2043 h 64652"/>
                <a:gd name="connsiteX11" fmla="*/ 29762 w 30904"/>
                <a:gd name="connsiteY11" fmla="*/ 8733 h 64652"/>
                <a:gd name="connsiteX12" fmla="*/ 30810 w 30904"/>
                <a:gd name="connsiteY12" fmla="*/ 18205 h 64652"/>
                <a:gd name="connsiteX13" fmla="*/ 30905 w 30904"/>
                <a:gd name="connsiteY13" fmla="*/ 32234 h 64652"/>
                <a:gd name="connsiteX14" fmla="*/ 30810 w 30904"/>
                <a:gd name="connsiteY14" fmla="*/ 45981 h 64652"/>
                <a:gd name="connsiteX15" fmla="*/ 29620 w 30904"/>
                <a:gd name="connsiteY15" fmla="*/ 55086 h 64652"/>
                <a:gd name="connsiteX16" fmla="*/ 23953 w 30904"/>
                <a:gd name="connsiteY16" fmla="*/ 62610 h 64652"/>
                <a:gd name="connsiteX17" fmla="*/ 15191 w 30904"/>
                <a:gd name="connsiteY17" fmla="*/ 64653 h 64652"/>
                <a:gd name="connsiteX18" fmla="*/ 0 w 30904"/>
                <a:gd name="connsiteY18" fmla="*/ 64653 h 64652"/>
                <a:gd name="connsiteX19" fmla="*/ 0 w 30904"/>
                <a:gd name="connsiteY19" fmla="*/ 0 h 64652"/>
                <a:gd name="connsiteX20" fmla="*/ 16048 w 30904"/>
                <a:gd name="connsiteY20" fmla="*/ 0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904" h="64652">
                  <a:moveTo>
                    <a:pt x="20762" y="17000"/>
                  </a:moveTo>
                  <a:cubicBezTo>
                    <a:pt x="20762" y="14648"/>
                    <a:pt x="20334" y="12819"/>
                    <a:pt x="19381" y="11519"/>
                  </a:cubicBezTo>
                  <a:cubicBezTo>
                    <a:pt x="18524" y="10157"/>
                    <a:pt x="16810" y="9476"/>
                    <a:pt x="14286" y="9476"/>
                  </a:cubicBezTo>
                  <a:lnTo>
                    <a:pt x="10001" y="9476"/>
                  </a:lnTo>
                  <a:lnTo>
                    <a:pt x="10001" y="55177"/>
                  </a:lnTo>
                  <a:lnTo>
                    <a:pt x="14286" y="55177"/>
                  </a:lnTo>
                  <a:cubicBezTo>
                    <a:pt x="16762" y="55177"/>
                    <a:pt x="18476" y="54529"/>
                    <a:pt x="19381" y="53229"/>
                  </a:cubicBezTo>
                  <a:cubicBezTo>
                    <a:pt x="20334" y="51924"/>
                    <a:pt x="20762" y="50039"/>
                    <a:pt x="20762" y="47562"/>
                  </a:cubicBezTo>
                  <a:lnTo>
                    <a:pt x="20762" y="17000"/>
                  </a:lnTo>
                  <a:close/>
                  <a:moveTo>
                    <a:pt x="16048" y="0"/>
                  </a:moveTo>
                  <a:cubicBezTo>
                    <a:pt x="19905" y="0"/>
                    <a:pt x="22905" y="681"/>
                    <a:pt x="25143" y="2043"/>
                  </a:cubicBezTo>
                  <a:cubicBezTo>
                    <a:pt x="27381" y="3343"/>
                    <a:pt x="28905" y="5572"/>
                    <a:pt x="29762" y="8733"/>
                  </a:cubicBezTo>
                  <a:cubicBezTo>
                    <a:pt x="30477" y="11024"/>
                    <a:pt x="30810" y="14181"/>
                    <a:pt x="30810" y="18205"/>
                  </a:cubicBezTo>
                  <a:cubicBezTo>
                    <a:pt x="30858" y="22172"/>
                    <a:pt x="30905" y="26843"/>
                    <a:pt x="30905" y="32234"/>
                  </a:cubicBezTo>
                  <a:cubicBezTo>
                    <a:pt x="30905" y="37557"/>
                    <a:pt x="30858" y="42143"/>
                    <a:pt x="30810" y="45981"/>
                  </a:cubicBezTo>
                  <a:cubicBezTo>
                    <a:pt x="30763" y="49820"/>
                    <a:pt x="30334" y="52858"/>
                    <a:pt x="29620" y="55086"/>
                  </a:cubicBezTo>
                  <a:cubicBezTo>
                    <a:pt x="28429" y="58739"/>
                    <a:pt x="26524" y="61248"/>
                    <a:pt x="23953" y="62610"/>
                  </a:cubicBezTo>
                  <a:cubicBezTo>
                    <a:pt x="21381" y="63972"/>
                    <a:pt x="18476" y="64653"/>
                    <a:pt x="15191" y="64653"/>
                  </a:cubicBezTo>
                  <a:lnTo>
                    <a:pt x="0" y="64653"/>
                  </a:lnTo>
                  <a:lnTo>
                    <a:pt x="0" y="0"/>
                  </a:lnTo>
                  <a:lnTo>
                    <a:pt x="16048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id="{1300B19C-B572-4C03-8C87-4AFE49BE33DE}"/>
                </a:ext>
              </a:extLst>
            </p:cNvPr>
            <p:cNvSpPr/>
            <p:nvPr/>
          </p:nvSpPr>
          <p:spPr>
            <a:xfrm>
              <a:off x="7454389" y="5007073"/>
              <a:ext cx="53904" cy="64652"/>
            </a:xfrm>
            <a:custGeom>
              <a:avLst/>
              <a:gdLst>
                <a:gd name="connsiteX0" fmla="*/ 44524 w 53904"/>
                <a:gd name="connsiteY0" fmla="*/ 64653 h 64652"/>
                <a:gd name="connsiteX1" fmla="*/ 34143 w 53904"/>
                <a:gd name="connsiteY1" fmla="*/ 64653 h 64652"/>
                <a:gd name="connsiteX2" fmla="*/ 29048 w 53904"/>
                <a:gd name="connsiteY2" fmla="*/ 36600 h 64652"/>
                <a:gd name="connsiteX3" fmla="*/ 28095 w 53904"/>
                <a:gd name="connsiteY3" fmla="*/ 31210 h 64652"/>
                <a:gd name="connsiteX4" fmla="*/ 27191 w 53904"/>
                <a:gd name="connsiteY4" fmla="*/ 25729 h 64652"/>
                <a:gd name="connsiteX5" fmla="*/ 26810 w 53904"/>
                <a:gd name="connsiteY5" fmla="*/ 25729 h 64652"/>
                <a:gd name="connsiteX6" fmla="*/ 24857 w 53904"/>
                <a:gd name="connsiteY6" fmla="*/ 36786 h 64652"/>
                <a:gd name="connsiteX7" fmla="*/ 22286 w 53904"/>
                <a:gd name="connsiteY7" fmla="*/ 50720 h 64652"/>
                <a:gd name="connsiteX8" fmla="*/ 19667 w 53904"/>
                <a:gd name="connsiteY8" fmla="*/ 64653 h 64652"/>
                <a:gd name="connsiteX9" fmla="*/ 9381 w 53904"/>
                <a:gd name="connsiteY9" fmla="*/ 64653 h 64652"/>
                <a:gd name="connsiteX10" fmla="*/ 0 w 53904"/>
                <a:gd name="connsiteY10" fmla="*/ 0 h 64652"/>
                <a:gd name="connsiteX11" fmla="*/ 10952 w 53904"/>
                <a:gd name="connsiteY11" fmla="*/ 0 h 64652"/>
                <a:gd name="connsiteX12" fmla="*/ 12333 w 53904"/>
                <a:gd name="connsiteY12" fmla="*/ 12076 h 64652"/>
                <a:gd name="connsiteX13" fmla="*/ 13619 w 53904"/>
                <a:gd name="connsiteY13" fmla="*/ 24153 h 64652"/>
                <a:gd name="connsiteX14" fmla="*/ 14000 w 53904"/>
                <a:gd name="connsiteY14" fmla="*/ 27495 h 64652"/>
                <a:gd name="connsiteX15" fmla="*/ 14571 w 53904"/>
                <a:gd name="connsiteY15" fmla="*/ 32696 h 64652"/>
                <a:gd name="connsiteX16" fmla="*/ 15000 w 53904"/>
                <a:gd name="connsiteY16" fmla="*/ 37900 h 64652"/>
                <a:gd name="connsiteX17" fmla="*/ 15381 w 53904"/>
                <a:gd name="connsiteY17" fmla="*/ 41153 h 64652"/>
                <a:gd name="connsiteX18" fmla="*/ 15762 w 53904"/>
                <a:gd name="connsiteY18" fmla="*/ 41153 h 64652"/>
                <a:gd name="connsiteX19" fmla="*/ 16952 w 53904"/>
                <a:gd name="connsiteY19" fmla="*/ 34000 h 64652"/>
                <a:gd name="connsiteX20" fmla="*/ 18095 w 53904"/>
                <a:gd name="connsiteY20" fmla="*/ 26753 h 64652"/>
                <a:gd name="connsiteX21" fmla="*/ 22809 w 53904"/>
                <a:gd name="connsiteY21" fmla="*/ 0 h 64652"/>
                <a:gd name="connsiteX22" fmla="*/ 31381 w 53904"/>
                <a:gd name="connsiteY22" fmla="*/ 0 h 64652"/>
                <a:gd name="connsiteX23" fmla="*/ 36000 w 53904"/>
                <a:gd name="connsiteY23" fmla="*/ 26843 h 64652"/>
                <a:gd name="connsiteX24" fmla="*/ 37095 w 53904"/>
                <a:gd name="connsiteY24" fmla="*/ 34186 h 64652"/>
                <a:gd name="connsiteX25" fmla="*/ 38429 w 53904"/>
                <a:gd name="connsiteY25" fmla="*/ 41429 h 64652"/>
                <a:gd name="connsiteX26" fmla="*/ 38809 w 53904"/>
                <a:gd name="connsiteY26" fmla="*/ 41429 h 64652"/>
                <a:gd name="connsiteX27" fmla="*/ 40286 w 53904"/>
                <a:gd name="connsiteY27" fmla="*/ 26753 h 64652"/>
                <a:gd name="connsiteX28" fmla="*/ 42858 w 53904"/>
                <a:gd name="connsiteY28" fmla="*/ 0 h 64652"/>
                <a:gd name="connsiteX29" fmla="*/ 53905 w 53904"/>
                <a:gd name="connsiteY29" fmla="*/ 0 h 64652"/>
                <a:gd name="connsiteX30" fmla="*/ 44524 w 53904"/>
                <a:gd name="connsiteY30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904" h="64652">
                  <a:moveTo>
                    <a:pt x="44524" y="64653"/>
                  </a:moveTo>
                  <a:lnTo>
                    <a:pt x="34143" y="64653"/>
                  </a:lnTo>
                  <a:lnTo>
                    <a:pt x="29048" y="36600"/>
                  </a:lnTo>
                  <a:cubicBezTo>
                    <a:pt x="28714" y="34805"/>
                    <a:pt x="28429" y="33005"/>
                    <a:pt x="28095" y="31210"/>
                  </a:cubicBezTo>
                  <a:cubicBezTo>
                    <a:pt x="27810" y="29353"/>
                    <a:pt x="27476" y="27529"/>
                    <a:pt x="27191" y="25729"/>
                  </a:cubicBezTo>
                  <a:lnTo>
                    <a:pt x="26810" y="25729"/>
                  </a:lnTo>
                  <a:lnTo>
                    <a:pt x="24857" y="36786"/>
                  </a:lnTo>
                  <a:cubicBezTo>
                    <a:pt x="24000" y="41429"/>
                    <a:pt x="23143" y="46072"/>
                    <a:pt x="22286" y="50720"/>
                  </a:cubicBezTo>
                  <a:cubicBezTo>
                    <a:pt x="21381" y="55362"/>
                    <a:pt x="20524" y="60010"/>
                    <a:pt x="19667" y="64653"/>
                  </a:cubicBezTo>
                  <a:lnTo>
                    <a:pt x="9381" y="64653"/>
                  </a:lnTo>
                  <a:lnTo>
                    <a:pt x="0" y="0"/>
                  </a:lnTo>
                  <a:lnTo>
                    <a:pt x="10952" y="0"/>
                  </a:lnTo>
                  <a:cubicBezTo>
                    <a:pt x="11428" y="4086"/>
                    <a:pt x="11905" y="8110"/>
                    <a:pt x="12333" y="12076"/>
                  </a:cubicBezTo>
                  <a:cubicBezTo>
                    <a:pt x="12762" y="16038"/>
                    <a:pt x="13190" y="20062"/>
                    <a:pt x="13619" y="24153"/>
                  </a:cubicBezTo>
                  <a:cubicBezTo>
                    <a:pt x="13667" y="24710"/>
                    <a:pt x="13809" y="25824"/>
                    <a:pt x="14000" y="27495"/>
                  </a:cubicBezTo>
                  <a:cubicBezTo>
                    <a:pt x="14191" y="29105"/>
                    <a:pt x="14381" y="30838"/>
                    <a:pt x="14571" y="32696"/>
                  </a:cubicBezTo>
                  <a:cubicBezTo>
                    <a:pt x="14762" y="34496"/>
                    <a:pt x="14905" y="36229"/>
                    <a:pt x="15000" y="37900"/>
                  </a:cubicBezTo>
                  <a:cubicBezTo>
                    <a:pt x="15190" y="39510"/>
                    <a:pt x="15333" y="40596"/>
                    <a:pt x="15381" y="41153"/>
                  </a:cubicBezTo>
                  <a:lnTo>
                    <a:pt x="15762" y="41153"/>
                  </a:lnTo>
                  <a:cubicBezTo>
                    <a:pt x="16190" y="38734"/>
                    <a:pt x="16619" y="36353"/>
                    <a:pt x="16952" y="34000"/>
                  </a:cubicBezTo>
                  <a:cubicBezTo>
                    <a:pt x="17333" y="31581"/>
                    <a:pt x="17714" y="29167"/>
                    <a:pt x="18095" y="26753"/>
                  </a:cubicBezTo>
                  <a:lnTo>
                    <a:pt x="22809" y="0"/>
                  </a:lnTo>
                  <a:lnTo>
                    <a:pt x="31381" y="0"/>
                  </a:lnTo>
                  <a:lnTo>
                    <a:pt x="36000" y="26843"/>
                  </a:lnTo>
                  <a:cubicBezTo>
                    <a:pt x="36381" y="29262"/>
                    <a:pt x="36762" y="31705"/>
                    <a:pt x="37095" y="34186"/>
                  </a:cubicBezTo>
                  <a:cubicBezTo>
                    <a:pt x="37571" y="36600"/>
                    <a:pt x="38000" y="39015"/>
                    <a:pt x="38429" y="41429"/>
                  </a:cubicBezTo>
                  <a:lnTo>
                    <a:pt x="38809" y="41429"/>
                  </a:lnTo>
                  <a:lnTo>
                    <a:pt x="40286" y="26753"/>
                  </a:lnTo>
                  <a:lnTo>
                    <a:pt x="42858" y="0"/>
                  </a:lnTo>
                  <a:lnTo>
                    <a:pt x="53905" y="0"/>
                  </a:lnTo>
                  <a:lnTo>
                    <a:pt x="44524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id="{9E334837-69A9-475F-879E-1B203D4BC100}"/>
                </a:ext>
              </a:extLst>
            </p:cNvPr>
            <p:cNvSpPr/>
            <p:nvPr/>
          </p:nvSpPr>
          <p:spPr>
            <a:xfrm>
              <a:off x="7512723" y="5007073"/>
              <a:ext cx="28666" cy="64652"/>
            </a:xfrm>
            <a:custGeom>
              <a:avLst/>
              <a:gdLst>
                <a:gd name="connsiteX0" fmla="*/ 0 w 28666"/>
                <a:gd name="connsiteY0" fmla="*/ 64653 h 64652"/>
                <a:gd name="connsiteX1" fmla="*/ 0 w 28666"/>
                <a:gd name="connsiteY1" fmla="*/ 0 h 64652"/>
                <a:gd name="connsiteX2" fmla="*/ 28666 w 28666"/>
                <a:gd name="connsiteY2" fmla="*/ 0 h 64652"/>
                <a:gd name="connsiteX3" fmla="*/ 28666 w 28666"/>
                <a:gd name="connsiteY3" fmla="*/ 9476 h 64652"/>
                <a:gd name="connsiteX4" fmla="*/ 10000 w 28666"/>
                <a:gd name="connsiteY4" fmla="*/ 9476 h 64652"/>
                <a:gd name="connsiteX5" fmla="*/ 10000 w 28666"/>
                <a:gd name="connsiteY5" fmla="*/ 27029 h 64652"/>
                <a:gd name="connsiteX6" fmla="*/ 26238 w 28666"/>
                <a:gd name="connsiteY6" fmla="*/ 27029 h 64652"/>
                <a:gd name="connsiteX7" fmla="*/ 26238 w 28666"/>
                <a:gd name="connsiteY7" fmla="*/ 36600 h 64652"/>
                <a:gd name="connsiteX8" fmla="*/ 10000 w 28666"/>
                <a:gd name="connsiteY8" fmla="*/ 36600 h 64652"/>
                <a:gd name="connsiteX9" fmla="*/ 10000 w 28666"/>
                <a:gd name="connsiteY9" fmla="*/ 55177 h 64652"/>
                <a:gd name="connsiteX10" fmla="*/ 28666 w 28666"/>
                <a:gd name="connsiteY10" fmla="*/ 55177 h 64652"/>
                <a:gd name="connsiteX11" fmla="*/ 28666 w 28666"/>
                <a:gd name="connsiteY11" fmla="*/ 64653 h 64652"/>
                <a:gd name="connsiteX12" fmla="*/ 0 w 28666"/>
                <a:gd name="connsiteY12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66" h="64652">
                  <a:moveTo>
                    <a:pt x="0" y="64653"/>
                  </a:moveTo>
                  <a:lnTo>
                    <a:pt x="0" y="0"/>
                  </a:lnTo>
                  <a:lnTo>
                    <a:pt x="28666" y="0"/>
                  </a:lnTo>
                  <a:lnTo>
                    <a:pt x="28666" y="9476"/>
                  </a:lnTo>
                  <a:lnTo>
                    <a:pt x="10000" y="9476"/>
                  </a:lnTo>
                  <a:lnTo>
                    <a:pt x="10000" y="27029"/>
                  </a:lnTo>
                  <a:lnTo>
                    <a:pt x="26238" y="27029"/>
                  </a:lnTo>
                  <a:lnTo>
                    <a:pt x="26238" y="36600"/>
                  </a:lnTo>
                  <a:lnTo>
                    <a:pt x="10000" y="36600"/>
                  </a:lnTo>
                  <a:lnTo>
                    <a:pt x="10000" y="55177"/>
                  </a:lnTo>
                  <a:lnTo>
                    <a:pt x="28666" y="55177"/>
                  </a:lnTo>
                  <a:lnTo>
                    <a:pt x="28666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8" name="Полилиния: фигура 167">
              <a:extLst>
                <a:ext uri="{FF2B5EF4-FFF2-40B4-BE49-F238E27FC236}">
                  <a16:creationId xmlns:a16="http://schemas.microsoft.com/office/drawing/2014/main" id="{A4949790-EEF4-4449-89F9-F8C1DA3ADA24}"/>
                </a:ext>
              </a:extLst>
            </p:cNvPr>
            <p:cNvSpPr/>
            <p:nvPr/>
          </p:nvSpPr>
          <p:spPr>
            <a:xfrm>
              <a:off x="7546104" y="5007073"/>
              <a:ext cx="27952" cy="64652"/>
            </a:xfrm>
            <a:custGeom>
              <a:avLst/>
              <a:gdLst>
                <a:gd name="connsiteX0" fmla="*/ 0 w 27952"/>
                <a:gd name="connsiteY0" fmla="*/ 64653 h 64652"/>
                <a:gd name="connsiteX1" fmla="*/ 0 w 27952"/>
                <a:gd name="connsiteY1" fmla="*/ 0 h 64652"/>
                <a:gd name="connsiteX2" fmla="*/ 10048 w 27952"/>
                <a:gd name="connsiteY2" fmla="*/ 0 h 64652"/>
                <a:gd name="connsiteX3" fmla="*/ 10048 w 27952"/>
                <a:gd name="connsiteY3" fmla="*/ 55177 h 64652"/>
                <a:gd name="connsiteX4" fmla="*/ 27953 w 27952"/>
                <a:gd name="connsiteY4" fmla="*/ 55177 h 64652"/>
                <a:gd name="connsiteX5" fmla="*/ 27953 w 27952"/>
                <a:gd name="connsiteY5" fmla="*/ 64653 h 64652"/>
                <a:gd name="connsiteX6" fmla="*/ 0 w 27952"/>
                <a:gd name="connsiteY6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52" h="64652">
                  <a:moveTo>
                    <a:pt x="0" y="64653"/>
                  </a:moveTo>
                  <a:lnTo>
                    <a:pt x="0" y="0"/>
                  </a:lnTo>
                  <a:lnTo>
                    <a:pt x="10048" y="0"/>
                  </a:lnTo>
                  <a:lnTo>
                    <a:pt x="10048" y="55177"/>
                  </a:lnTo>
                  <a:lnTo>
                    <a:pt x="27953" y="55177"/>
                  </a:lnTo>
                  <a:lnTo>
                    <a:pt x="27953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9" name="Полилиния: фигура 168">
              <a:extLst>
                <a:ext uri="{FF2B5EF4-FFF2-40B4-BE49-F238E27FC236}">
                  <a16:creationId xmlns:a16="http://schemas.microsoft.com/office/drawing/2014/main" id="{381AE5FB-05E3-44C9-8F6A-091EEB903D64}"/>
                </a:ext>
              </a:extLst>
            </p:cNvPr>
            <p:cNvSpPr/>
            <p:nvPr/>
          </p:nvSpPr>
          <p:spPr>
            <a:xfrm>
              <a:off x="7577628" y="5007073"/>
              <a:ext cx="27952" cy="64652"/>
            </a:xfrm>
            <a:custGeom>
              <a:avLst/>
              <a:gdLst>
                <a:gd name="connsiteX0" fmla="*/ 0 w 27952"/>
                <a:gd name="connsiteY0" fmla="*/ 64653 h 64652"/>
                <a:gd name="connsiteX1" fmla="*/ 0 w 27952"/>
                <a:gd name="connsiteY1" fmla="*/ 0 h 64652"/>
                <a:gd name="connsiteX2" fmla="*/ 10000 w 27952"/>
                <a:gd name="connsiteY2" fmla="*/ 0 h 64652"/>
                <a:gd name="connsiteX3" fmla="*/ 10000 w 27952"/>
                <a:gd name="connsiteY3" fmla="*/ 55177 h 64652"/>
                <a:gd name="connsiteX4" fmla="*/ 27953 w 27952"/>
                <a:gd name="connsiteY4" fmla="*/ 55177 h 64652"/>
                <a:gd name="connsiteX5" fmla="*/ 27953 w 27952"/>
                <a:gd name="connsiteY5" fmla="*/ 64653 h 64652"/>
                <a:gd name="connsiteX6" fmla="*/ 0 w 27952"/>
                <a:gd name="connsiteY6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52" h="64652">
                  <a:moveTo>
                    <a:pt x="0" y="64653"/>
                  </a:moveTo>
                  <a:lnTo>
                    <a:pt x="0" y="0"/>
                  </a:lnTo>
                  <a:lnTo>
                    <a:pt x="10000" y="0"/>
                  </a:lnTo>
                  <a:lnTo>
                    <a:pt x="10000" y="55177"/>
                  </a:lnTo>
                  <a:lnTo>
                    <a:pt x="27953" y="55177"/>
                  </a:lnTo>
                  <a:lnTo>
                    <a:pt x="27953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0" name="Полилиния: фигура 169">
              <a:extLst>
                <a:ext uri="{FF2B5EF4-FFF2-40B4-BE49-F238E27FC236}">
                  <a16:creationId xmlns:a16="http://schemas.microsoft.com/office/drawing/2014/main" id="{A0D4E332-F51E-4247-A794-48B4459B3DBC}"/>
                </a:ext>
              </a:extLst>
            </p:cNvPr>
            <p:cNvSpPr/>
            <p:nvPr/>
          </p:nvSpPr>
          <p:spPr>
            <a:xfrm>
              <a:off x="7606057" y="5041259"/>
              <a:ext cx="25809" cy="8728"/>
            </a:xfrm>
            <a:custGeom>
              <a:avLst/>
              <a:gdLst>
                <a:gd name="connsiteX0" fmla="*/ 0 w 25809"/>
                <a:gd name="connsiteY0" fmla="*/ 8729 h 8728"/>
                <a:gd name="connsiteX1" fmla="*/ 0 w 25809"/>
                <a:gd name="connsiteY1" fmla="*/ 0 h 8728"/>
                <a:gd name="connsiteX2" fmla="*/ 25809 w 25809"/>
                <a:gd name="connsiteY2" fmla="*/ 0 h 8728"/>
                <a:gd name="connsiteX3" fmla="*/ 25809 w 25809"/>
                <a:gd name="connsiteY3" fmla="*/ 8729 h 8728"/>
                <a:gd name="connsiteX4" fmla="*/ 0 w 25809"/>
                <a:gd name="connsiteY4" fmla="*/ 8729 h 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9" h="8728">
                  <a:moveTo>
                    <a:pt x="0" y="8729"/>
                  </a:moveTo>
                  <a:lnTo>
                    <a:pt x="0" y="0"/>
                  </a:lnTo>
                  <a:lnTo>
                    <a:pt x="25809" y="0"/>
                  </a:lnTo>
                  <a:lnTo>
                    <a:pt x="25809" y="8729"/>
                  </a:lnTo>
                  <a:lnTo>
                    <a:pt x="0" y="8729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1" name="Полилиния: фигура 170">
              <a:extLst>
                <a:ext uri="{FF2B5EF4-FFF2-40B4-BE49-F238E27FC236}">
                  <a16:creationId xmlns:a16="http://schemas.microsoft.com/office/drawing/2014/main" id="{EA239C19-0911-4376-BCDC-8B07DDA50365}"/>
                </a:ext>
              </a:extLst>
            </p:cNvPr>
            <p:cNvSpPr/>
            <p:nvPr/>
          </p:nvSpPr>
          <p:spPr>
            <a:xfrm>
              <a:off x="7638390" y="5007073"/>
              <a:ext cx="30905" cy="64652"/>
            </a:xfrm>
            <a:custGeom>
              <a:avLst/>
              <a:gdLst>
                <a:gd name="connsiteX0" fmla="*/ 20763 w 30905"/>
                <a:gd name="connsiteY0" fmla="*/ 17743 h 64652"/>
                <a:gd name="connsiteX1" fmla="*/ 19001 w 30905"/>
                <a:gd name="connsiteY1" fmla="*/ 11333 h 64652"/>
                <a:gd name="connsiteX2" fmla="*/ 13143 w 30905"/>
                <a:gd name="connsiteY2" fmla="*/ 9381 h 64652"/>
                <a:gd name="connsiteX3" fmla="*/ 10001 w 30905"/>
                <a:gd name="connsiteY3" fmla="*/ 9381 h 64652"/>
                <a:gd name="connsiteX4" fmla="*/ 10001 w 30905"/>
                <a:gd name="connsiteY4" fmla="*/ 26100 h 64652"/>
                <a:gd name="connsiteX5" fmla="*/ 13238 w 30905"/>
                <a:gd name="connsiteY5" fmla="*/ 26100 h 64652"/>
                <a:gd name="connsiteX6" fmla="*/ 18905 w 30905"/>
                <a:gd name="connsiteY6" fmla="*/ 23967 h 64652"/>
                <a:gd name="connsiteX7" fmla="*/ 20763 w 30905"/>
                <a:gd name="connsiteY7" fmla="*/ 17743 h 64652"/>
                <a:gd name="connsiteX8" fmla="*/ 21334 w 30905"/>
                <a:gd name="connsiteY8" fmla="*/ 44215 h 64652"/>
                <a:gd name="connsiteX9" fmla="*/ 19667 w 30905"/>
                <a:gd name="connsiteY9" fmla="*/ 37434 h 64652"/>
                <a:gd name="connsiteX10" fmla="*/ 13810 w 30905"/>
                <a:gd name="connsiteY10" fmla="*/ 35205 h 64652"/>
                <a:gd name="connsiteX11" fmla="*/ 10001 w 30905"/>
                <a:gd name="connsiteY11" fmla="*/ 35205 h 64652"/>
                <a:gd name="connsiteX12" fmla="*/ 10001 w 30905"/>
                <a:gd name="connsiteY12" fmla="*/ 55272 h 64652"/>
                <a:gd name="connsiteX13" fmla="*/ 14000 w 30905"/>
                <a:gd name="connsiteY13" fmla="*/ 55272 h 64652"/>
                <a:gd name="connsiteX14" fmla="*/ 17810 w 30905"/>
                <a:gd name="connsiteY14" fmla="*/ 54434 h 64652"/>
                <a:gd name="connsiteX15" fmla="*/ 20048 w 30905"/>
                <a:gd name="connsiteY15" fmla="*/ 52020 h 64652"/>
                <a:gd name="connsiteX16" fmla="*/ 21048 w 30905"/>
                <a:gd name="connsiteY16" fmla="*/ 48491 h 64652"/>
                <a:gd name="connsiteX17" fmla="*/ 21334 w 30905"/>
                <a:gd name="connsiteY17" fmla="*/ 44215 h 64652"/>
                <a:gd name="connsiteX18" fmla="*/ 23477 w 30905"/>
                <a:gd name="connsiteY18" fmla="*/ 30838 h 64652"/>
                <a:gd name="connsiteX19" fmla="*/ 29334 w 30905"/>
                <a:gd name="connsiteY19" fmla="*/ 36134 h 64652"/>
                <a:gd name="connsiteX20" fmla="*/ 30906 w 30905"/>
                <a:gd name="connsiteY20" fmla="*/ 45053 h 64652"/>
                <a:gd name="connsiteX21" fmla="*/ 26524 w 30905"/>
                <a:gd name="connsiteY21" fmla="*/ 59915 h 64652"/>
                <a:gd name="connsiteX22" fmla="*/ 13334 w 30905"/>
                <a:gd name="connsiteY22" fmla="*/ 64653 h 64652"/>
                <a:gd name="connsiteX23" fmla="*/ 0 w 30905"/>
                <a:gd name="connsiteY23" fmla="*/ 64653 h 64652"/>
                <a:gd name="connsiteX24" fmla="*/ 0 w 30905"/>
                <a:gd name="connsiteY24" fmla="*/ 0 h 64652"/>
                <a:gd name="connsiteX25" fmla="*/ 14096 w 30905"/>
                <a:gd name="connsiteY25" fmla="*/ 0 h 64652"/>
                <a:gd name="connsiteX26" fmla="*/ 26429 w 30905"/>
                <a:gd name="connsiteY26" fmla="*/ 4552 h 64652"/>
                <a:gd name="connsiteX27" fmla="*/ 30334 w 30905"/>
                <a:gd name="connsiteY27" fmla="*/ 17557 h 64652"/>
                <a:gd name="connsiteX28" fmla="*/ 28762 w 30905"/>
                <a:gd name="connsiteY28" fmla="*/ 25357 h 64652"/>
                <a:gd name="connsiteX29" fmla="*/ 23477 w 30905"/>
                <a:gd name="connsiteY29" fmla="*/ 30376 h 64652"/>
                <a:gd name="connsiteX30" fmla="*/ 23477 w 30905"/>
                <a:gd name="connsiteY30" fmla="*/ 30838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905" h="64652">
                  <a:moveTo>
                    <a:pt x="20763" y="17743"/>
                  </a:moveTo>
                  <a:cubicBezTo>
                    <a:pt x="20763" y="14772"/>
                    <a:pt x="20191" y="12634"/>
                    <a:pt x="19001" y="11333"/>
                  </a:cubicBezTo>
                  <a:cubicBezTo>
                    <a:pt x="17857" y="10033"/>
                    <a:pt x="15905" y="9381"/>
                    <a:pt x="13143" y="9381"/>
                  </a:cubicBezTo>
                  <a:lnTo>
                    <a:pt x="10001" y="9381"/>
                  </a:lnTo>
                  <a:lnTo>
                    <a:pt x="10001" y="26100"/>
                  </a:lnTo>
                  <a:lnTo>
                    <a:pt x="13238" y="26100"/>
                  </a:lnTo>
                  <a:cubicBezTo>
                    <a:pt x="15858" y="26100"/>
                    <a:pt x="17763" y="25391"/>
                    <a:pt x="18905" y="23967"/>
                  </a:cubicBezTo>
                  <a:cubicBezTo>
                    <a:pt x="20144" y="22543"/>
                    <a:pt x="20763" y="20467"/>
                    <a:pt x="20763" y="17743"/>
                  </a:cubicBezTo>
                  <a:close/>
                  <a:moveTo>
                    <a:pt x="21334" y="44215"/>
                  </a:moveTo>
                  <a:cubicBezTo>
                    <a:pt x="21334" y="41181"/>
                    <a:pt x="20763" y="38919"/>
                    <a:pt x="19667" y="37434"/>
                  </a:cubicBezTo>
                  <a:cubicBezTo>
                    <a:pt x="18572" y="35948"/>
                    <a:pt x="16620" y="35205"/>
                    <a:pt x="13810" y="35205"/>
                  </a:cubicBezTo>
                  <a:lnTo>
                    <a:pt x="10001" y="35205"/>
                  </a:lnTo>
                  <a:lnTo>
                    <a:pt x="10001" y="55272"/>
                  </a:lnTo>
                  <a:lnTo>
                    <a:pt x="14000" y="55272"/>
                  </a:lnTo>
                  <a:cubicBezTo>
                    <a:pt x="15619" y="55272"/>
                    <a:pt x="16857" y="54991"/>
                    <a:pt x="17810" y="54434"/>
                  </a:cubicBezTo>
                  <a:cubicBezTo>
                    <a:pt x="18810" y="53815"/>
                    <a:pt x="19524" y="53010"/>
                    <a:pt x="20048" y="52020"/>
                  </a:cubicBezTo>
                  <a:cubicBezTo>
                    <a:pt x="20572" y="51029"/>
                    <a:pt x="20953" y="49853"/>
                    <a:pt x="21048" y="48491"/>
                  </a:cubicBezTo>
                  <a:cubicBezTo>
                    <a:pt x="21239" y="47129"/>
                    <a:pt x="21334" y="45700"/>
                    <a:pt x="21334" y="44215"/>
                  </a:cubicBezTo>
                  <a:close/>
                  <a:moveTo>
                    <a:pt x="23477" y="30838"/>
                  </a:moveTo>
                  <a:cubicBezTo>
                    <a:pt x="26334" y="31767"/>
                    <a:pt x="28286" y="33534"/>
                    <a:pt x="29334" y="36134"/>
                  </a:cubicBezTo>
                  <a:cubicBezTo>
                    <a:pt x="30381" y="38734"/>
                    <a:pt x="30906" y="41710"/>
                    <a:pt x="30906" y="45053"/>
                  </a:cubicBezTo>
                  <a:cubicBezTo>
                    <a:pt x="30906" y="51800"/>
                    <a:pt x="29429" y="56758"/>
                    <a:pt x="26524" y="59915"/>
                  </a:cubicBezTo>
                  <a:cubicBezTo>
                    <a:pt x="23667" y="63072"/>
                    <a:pt x="19286" y="64653"/>
                    <a:pt x="13334" y="64653"/>
                  </a:cubicBezTo>
                  <a:lnTo>
                    <a:pt x="0" y="64653"/>
                  </a:lnTo>
                  <a:lnTo>
                    <a:pt x="0" y="0"/>
                  </a:lnTo>
                  <a:lnTo>
                    <a:pt x="14096" y="0"/>
                  </a:lnTo>
                  <a:cubicBezTo>
                    <a:pt x="19810" y="0"/>
                    <a:pt x="23905" y="1514"/>
                    <a:pt x="26429" y="4552"/>
                  </a:cubicBezTo>
                  <a:cubicBezTo>
                    <a:pt x="29048" y="7524"/>
                    <a:pt x="30334" y="11857"/>
                    <a:pt x="30334" y="17557"/>
                  </a:cubicBezTo>
                  <a:cubicBezTo>
                    <a:pt x="30334" y="20529"/>
                    <a:pt x="29810" y="23129"/>
                    <a:pt x="28762" y="25357"/>
                  </a:cubicBezTo>
                  <a:cubicBezTo>
                    <a:pt x="27763" y="27591"/>
                    <a:pt x="26001" y="29262"/>
                    <a:pt x="23477" y="30376"/>
                  </a:cubicBezTo>
                  <a:lnTo>
                    <a:pt x="23477" y="30838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2" name="Полилиния: фигура 171">
              <a:extLst>
                <a:ext uri="{FF2B5EF4-FFF2-40B4-BE49-F238E27FC236}">
                  <a16:creationId xmlns:a16="http://schemas.microsoft.com/office/drawing/2014/main" id="{20301E89-34E7-4327-A9E5-FCCEE964201D}"/>
                </a:ext>
              </a:extLst>
            </p:cNvPr>
            <p:cNvSpPr/>
            <p:nvPr/>
          </p:nvSpPr>
          <p:spPr>
            <a:xfrm>
              <a:off x="7676391" y="5007073"/>
              <a:ext cx="28714" cy="64652"/>
            </a:xfrm>
            <a:custGeom>
              <a:avLst/>
              <a:gdLst>
                <a:gd name="connsiteX0" fmla="*/ 0 w 28714"/>
                <a:gd name="connsiteY0" fmla="*/ 64653 h 64652"/>
                <a:gd name="connsiteX1" fmla="*/ 0 w 28714"/>
                <a:gd name="connsiteY1" fmla="*/ 0 h 64652"/>
                <a:gd name="connsiteX2" fmla="*/ 28714 w 28714"/>
                <a:gd name="connsiteY2" fmla="*/ 0 h 64652"/>
                <a:gd name="connsiteX3" fmla="*/ 28714 w 28714"/>
                <a:gd name="connsiteY3" fmla="*/ 9476 h 64652"/>
                <a:gd name="connsiteX4" fmla="*/ 10048 w 28714"/>
                <a:gd name="connsiteY4" fmla="*/ 9476 h 64652"/>
                <a:gd name="connsiteX5" fmla="*/ 10048 w 28714"/>
                <a:gd name="connsiteY5" fmla="*/ 27029 h 64652"/>
                <a:gd name="connsiteX6" fmla="*/ 26285 w 28714"/>
                <a:gd name="connsiteY6" fmla="*/ 27029 h 64652"/>
                <a:gd name="connsiteX7" fmla="*/ 26285 w 28714"/>
                <a:gd name="connsiteY7" fmla="*/ 36600 h 64652"/>
                <a:gd name="connsiteX8" fmla="*/ 10048 w 28714"/>
                <a:gd name="connsiteY8" fmla="*/ 36600 h 64652"/>
                <a:gd name="connsiteX9" fmla="*/ 10048 w 28714"/>
                <a:gd name="connsiteY9" fmla="*/ 55177 h 64652"/>
                <a:gd name="connsiteX10" fmla="*/ 28714 w 28714"/>
                <a:gd name="connsiteY10" fmla="*/ 55177 h 64652"/>
                <a:gd name="connsiteX11" fmla="*/ 28714 w 28714"/>
                <a:gd name="connsiteY11" fmla="*/ 64653 h 64652"/>
                <a:gd name="connsiteX12" fmla="*/ 0 w 28714"/>
                <a:gd name="connsiteY12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714" h="64652">
                  <a:moveTo>
                    <a:pt x="0" y="64653"/>
                  </a:moveTo>
                  <a:lnTo>
                    <a:pt x="0" y="0"/>
                  </a:lnTo>
                  <a:lnTo>
                    <a:pt x="28714" y="0"/>
                  </a:lnTo>
                  <a:lnTo>
                    <a:pt x="28714" y="9476"/>
                  </a:lnTo>
                  <a:lnTo>
                    <a:pt x="10048" y="9476"/>
                  </a:lnTo>
                  <a:lnTo>
                    <a:pt x="10048" y="27029"/>
                  </a:lnTo>
                  <a:lnTo>
                    <a:pt x="26285" y="27029"/>
                  </a:lnTo>
                  <a:lnTo>
                    <a:pt x="26285" y="36600"/>
                  </a:lnTo>
                  <a:lnTo>
                    <a:pt x="10048" y="36600"/>
                  </a:lnTo>
                  <a:lnTo>
                    <a:pt x="10048" y="55177"/>
                  </a:lnTo>
                  <a:lnTo>
                    <a:pt x="28714" y="55177"/>
                  </a:lnTo>
                  <a:lnTo>
                    <a:pt x="28714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3" name="Полилиния: фигура 172">
              <a:extLst>
                <a:ext uri="{FF2B5EF4-FFF2-40B4-BE49-F238E27FC236}">
                  <a16:creationId xmlns:a16="http://schemas.microsoft.com/office/drawing/2014/main" id="{1E4D2BDC-2235-44AF-BEDB-6ABB7DC91B31}"/>
                </a:ext>
              </a:extLst>
            </p:cNvPr>
            <p:cNvSpPr/>
            <p:nvPr/>
          </p:nvSpPr>
          <p:spPr>
            <a:xfrm>
              <a:off x="7710010" y="5007073"/>
              <a:ext cx="10095" cy="64652"/>
            </a:xfrm>
            <a:custGeom>
              <a:avLst/>
              <a:gdLst>
                <a:gd name="connsiteX0" fmla="*/ 0 w 10095"/>
                <a:gd name="connsiteY0" fmla="*/ 64653 h 64652"/>
                <a:gd name="connsiteX1" fmla="*/ 0 w 10095"/>
                <a:gd name="connsiteY1" fmla="*/ 0 h 64652"/>
                <a:gd name="connsiteX2" fmla="*/ 10095 w 10095"/>
                <a:gd name="connsiteY2" fmla="*/ 0 h 64652"/>
                <a:gd name="connsiteX3" fmla="*/ 10095 w 10095"/>
                <a:gd name="connsiteY3" fmla="*/ 64653 h 64652"/>
                <a:gd name="connsiteX4" fmla="*/ 0 w 10095"/>
                <a:gd name="connsiteY4" fmla="*/ 64653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5" h="64652">
                  <a:moveTo>
                    <a:pt x="0" y="64653"/>
                  </a:moveTo>
                  <a:lnTo>
                    <a:pt x="0" y="0"/>
                  </a:lnTo>
                  <a:lnTo>
                    <a:pt x="10095" y="0"/>
                  </a:lnTo>
                  <a:lnTo>
                    <a:pt x="10095" y="64653"/>
                  </a:lnTo>
                  <a:lnTo>
                    <a:pt x="0" y="646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4" name="Полилиния: фигура 173">
              <a:extLst>
                <a:ext uri="{FF2B5EF4-FFF2-40B4-BE49-F238E27FC236}">
                  <a16:creationId xmlns:a16="http://schemas.microsoft.com/office/drawing/2014/main" id="{5CDBC0C3-B3BD-4877-A170-B78BA1F01F48}"/>
                </a:ext>
              </a:extLst>
            </p:cNvPr>
            <p:cNvSpPr/>
            <p:nvPr/>
          </p:nvSpPr>
          <p:spPr>
            <a:xfrm>
              <a:off x="7727820" y="5007073"/>
              <a:ext cx="34143" cy="64652"/>
            </a:xfrm>
            <a:custGeom>
              <a:avLst/>
              <a:gdLst>
                <a:gd name="connsiteX0" fmla="*/ 9905 w 34143"/>
                <a:gd name="connsiteY0" fmla="*/ 27029 h 64652"/>
                <a:gd name="connsiteX1" fmla="*/ 9905 w 34143"/>
                <a:gd name="connsiteY1" fmla="*/ 64653 h 64652"/>
                <a:gd name="connsiteX2" fmla="*/ 0 w 34143"/>
                <a:gd name="connsiteY2" fmla="*/ 64653 h 64652"/>
                <a:gd name="connsiteX3" fmla="*/ 0 w 34143"/>
                <a:gd name="connsiteY3" fmla="*/ 0 h 64652"/>
                <a:gd name="connsiteX4" fmla="*/ 9000 w 34143"/>
                <a:gd name="connsiteY4" fmla="*/ 0 h 64652"/>
                <a:gd name="connsiteX5" fmla="*/ 16810 w 34143"/>
                <a:gd name="connsiteY5" fmla="*/ 19229 h 64652"/>
                <a:gd name="connsiteX6" fmla="*/ 18667 w 34143"/>
                <a:gd name="connsiteY6" fmla="*/ 23967 h 64652"/>
                <a:gd name="connsiteX7" fmla="*/ 20620 w 34143"/>
                <a:gd name="connsiteY7" fmla="*/ 28705 h 64652"/>
                <a:gd name="connsiteX8" fmla="*/ 23857 w 34143"/>
                <a:gd name="connsiteY8" fmla="*/ 37619 h 64652"/>
                <a:gd name="connsiteX9" fmla="*/ 24048 w 34143"/>
                <a:gd name="connsiteY9" fmla="*/ 37619 h 64652"/>
                <a:gd name="connsiteX10" fmla="*/ 24333 w 34143"/>
                <a:gd name="connsiteY10" fmla="*/ 37529 h 64652"/>
                <a:gd name="connsiteX11" fmla="*/ 24333 w 34143"/>
                <a:gd name="connsiteY11" fmla="*/ 0 h 64652"/>
                <a:gd name="connsiteX12" fmla="*/ 34143 w 34143"/>
                <a:gd name="connsiteY12" fmla="*/ 0 h 64652"/>
                <a:gd name="connsiteX13" fmla="*/ 34143 w 34143"/>
                <a:gd name="connsiteY13" fmla="*/ 64653 h 64652"/>
                <a:gd name="connsiteX14" fmla="*/ 25334 w 34143"/>
                <a:gd name="connsiteY14" fmla="*/ 64653 h 64652"/>
                <a:gd name="connsiteX15" fmla="*/ 17524 w 34143"/>
                <a:gd name="connsiteY15" fmla="*/ 45515 h 64652"/>
                <a:gd name="connsiteX16" fmla="*/ 13810 w 34143"/>
                <a:gd name="connsiteY16" fmla="*/ 36229 h 64652"/>
                <a:gd name="connsiteX17" fmla="*/ 10286 w 34143"/>
                <a:gd name="connsiteY17" fmla="*/ 27029 h 64652"/>
                <a:gd name="connsiteX18" fmla="*/ 9905 w 34143"/>
                <a:gd name="connsiteY18" fmla="*/ 27029 h 6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3" h="64652">
                  <a:moveTo>
                    <a:pt x="9905" y="27029"/>
                  </a:moveTo>
                  <a:lnTo>
                    <a:pt x="9905" y="64653"/>
                  </a:lnTo>
                  <a:lnTo>
                    <a:pt x="0" y="64653"/>
                  </a:lnTo>
                  <a:lnTo>
                    <a:pt x="0" y="0"/>
                  </a:lnTo>
                  <a:lnTo>
                    <a:pt x="9000" y="0"/>
                  </a:lnTo>
                  <a:lnTo>
                    <a:pt x="16810" y="19229"/>
                  </a:lnTo>
                  <a:cubicBezTo>
                    <a:pt x="17429" y="20838"/>
                    <a:pt x="18048" y="22419"/>
                    <a:pt x="18667" y="23967"/>
                  </a:cubicBezTo>
                  <a:cubicBezTo>
                    <a:pt x="19286" y="25515"/>
                    <a:pt x="19905" y="27091"/>
                    <a:pt x="20620" y="28705"/>
                  </a:cubicBezTo>
                  <a:lnTo>
                    <a:pt x="23857" y="37619"/>
                  </a:lnTo>
                  <a:cubicBezTo>
                    <a:pt x="23953" y="37619"/>
                    <a:pt x="24048" y="37619"/>
                    <a:pt x="24048" y="37619"/>
                  </a:cubicBezTo>
                  <a:cubicBezTo>
                    <a:pt x="24096" y="37557"/>
                    <a:pt x="24191" y="37529"/>
                    <a:pt x="24333" y="37529"/>
                  </a:cubicBezTo>
                  <a:lnTo>
                    <a:pt x="24333" y="0"/>
                  </a:lnTo>
                  <a:lnTo>
                    <a:pt x="34143" y="0"/>
                  </a:lnTo>
                  <a:lnTo>
                    <a:pt x="34143" y="64653"/>
                  </a:lnTo>
                  <a:lnTo>
                    <a:pt x="25334" y="64653"/>
                  </a:lnTo>
                  <a:lnTo>
                    <a:pt x="17524" y="45515"/>
                  </a:lnTo>
                  <a:cubicBezTo>
                    <a:pt x="16286" y="42357"/>
                    <a:pt x="15048" y="39262"/>
                    <a:pt x="13810" y="36229"/>
                  </a:cubicBezTo>
                  <a:cubicBezTo>
                    <a:pt x="12667" y="33191"/>
                    <a:pt x="11476" y="30129"/>
                    <a:pt x="10286" y="27029"/>
                  </a:cubicBezTo>
                  <a:lnTo>
                    <a:pt x="9905" y="27029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EBD0509F-C0F6-474F-B6B1-8C6F801BF87F}"/>
                </a:ext>
              </a:extLst>
            </p:cNvPr>
            <p:cNvSpPr/>
            <p:nvPr/>
          </p:nvSpPr>
          <p:spPr>
            <a:xfrm>
              <a:off x="7769391" y="5006516"/>
              <a:ext cx="31190" cy="65767"/>
            </a:xfrm>
            <a:custGeom>
              <a:avLst/>
              <a:gdLst>
                <a:gd name="connsiteX0" fmla="*/ 15572 w 31190"/>
                <a:gd name="connsiteY0" fmla="*/ 65767 h 65767"/>
                <a:gd name="connsiteX1" fmla="*/ 3810 w 31190"/>
                <a:gd name="connsiteY1" fmla="*/ 61772 h 65767"/>
                <a:gd name="connsiteX2" fmla="*/ 0 w 31190"/>
                <a:gd name="connsiteY2" fmla="*/ 49881 h 65767"/>
                <a:gd name="connsiteX3" fmla="*/ 0 w 31190"/>
                <a:gd name="connsiteY3" fmla="*/ 17648 h 65767"/>
                <a:gd name="connsiteX4" fmla="*/ 810 w 31190"/>
                <a:gd name="connsiteY4" fmla="*/ 10867 h 65767"/>
                <a:gd name="connsiteX5" fmla="*/ 3524 w 31190"/>
                <a:gd name="connsiteY5" fmla="*/ 5200 h 65767"/>
                <a:gd name="connsiteX6" fmla="*/ 8429 w 31190"/>
                <a:gd name="connsiteY6" fmla="*/ 1390 h 65767"/>
                <a:gd name="connsiteX7" fmla="*/ 15667 w 31190"/>
                <a:gd name="connsiteY7" fmla="*/ 0 h 65767"/>
                <a:gd name="connsiteX8" fmla="*/ 27286 w 31190"/>
                <a:gd name="connsiteY8" fmla="*/ 4086 h 65767"/>
                <a:gd name="connsiteX9" fmla="*/ 31000 w 31190"/>
                <a:gd name="connsiteY9" fmla="*/ 14767 h 65767"/>
                <a:gd name="connsiteX10" fmla="*/ 31000 w 31190"/>
                <a:gd name="connsiteY10" fmla="*/ 15514 h 65767"/>
                <a:gd name="connsiteX11" fmla="*/ 21239 w 31190"/>
                <a:gd name="connsiteY11" fmla="*/ 17462 h 65767"/>
                <a:gd name="connsiteX12" fmla="*/ 19858 w 31190"/>
                <a:gd name="connsiteY12" fmla="*/ 11705 h 65767"/>
                <a:gd name="connsiteX13" fmla="*/ 15572 w 31190"/>
                <a:gd name="connsiteY13" fmla="*/ 9476 h 65767"/>
                <a:gd name="connsiteX14" fmla="*/ 12715 w 31190"/>
                <a:gd name="connsiteY14" fmla="*/ 10219 h 65767"/>
                <a:gd name="connsiteX15" fmla="*/ 10953 w 31190"/>
                <a:gd name="connsiteY15" fmla="*/ 12167 h 65767"/>
                <a:gd name="connsiteX16" fmla="*/ 10095 w 31190"/>
                <a:gd name="connsiteY16" fmla="*/ 14676 h 65767"/>
                <a:gd name="connsiteX17" fmla="*/ 9953 w 31190"/>
                <a:gd name="connsiteY17" fmla="*/ 17186 h 65767"/>
                <a:gd name="connsiteX18" fmla="*/ 9953 w 31190"/>
                <a:gd name="connsiteY18" fmla="*/ 49977 h 65767"/>
                <a:gd name="connsiteX19" fmla="*/ 10191 w 31190"/>
                <a:gd name="connsiteY19" fmla="*/ 51924 h 65767"/>
                <a:gd name="connsiteX20" fmla="*/ 11524 w 31190"/>
                <a:gd name="connsiteY20" fmla="*/ 54991 h 65767"/>
                <a:gd name="connsiteX21" fmla="*/ 15334 w 31190"/>
                <a:gd name="connsiteY21" fmla="*/ 56386 h 65767"/>
                <a:gd name="connsiteX22" fmla="*/ 19572 w 31190"/>
                <a:gd name="connsiteY22" fmla="*/ 54991 h 65767"/>
                <a:gd name="connsiteX23" fmla="*/ 21239 w 31190"/>
                <a:gd name="connsiteY23" fmla="*/ 51182 h 65767"/>
                <a:gd name="connsiteX24" fmla="*/ 21239 w 31190"/>
                <a:gd name="connsiteY24" fmla="*/ 38458 h 65767"/>
                <a:gd name="connsiteX25" fmla="*/ 15334 w 31190"/>
                <a:gd name="connsiteY25" fmla="*/ 38458 h 65767"/>
                <a:gd name="connsiteX26" fmla="*/ 15334 w 31190"/>
                <a:gd name="connsiteY26" fmla="*/ 29724 h 65767"/>
                <a:gd name="connsiteX27" fmla="*/ 31191 w 31190"/>
                <a:gd name="connsiteY27" fmla="*/ 29724 h 65767"/>
                <a:gd name="connsiteX28" fmla="*/ 31191 w 31190"/>
                <a:gd name="connsiteY28" fmla="*/ 50348 h 65767"/>
                <a:gd name="connsiteX29" fmla="*/ 26810 w 31190"/>
                <a:gd name="connsiteY29" fmla="*/ 61867 h 65767"/>
                <a:gd name="connsiteX30" fmla="*/ 15572 w 31190"/>
                <a:gd name="connsiteY30" fmla="*/ 65767 h 6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190" h="65767">
                  <a:moveTo>
                    <a:pt x="15572" y="65767"/>
                  </a:moveTo>
                  <a:cubicBezTo>
                    <a:pt x="10286" y="65767"/>
                    <a:pt x="6334" y="64434"/>
                    <a:pt x="3810" y="61772"/>
                  </a:cubicBezTo>
                  <a:cubicBezTo>
                    <a:pt x="1286" y="59048"/>
                    <a:pt x="0" y="55086"/>
                    <a:pt x="0" y="49881"/>
                  </a:cubicBezTo>
                  <a:lnTo>
                    <a:pt x="0" y="17648"/>
                  </a:lnTo>
                  <a:cubicBezTo>
                    <a:pt x="0" y="15233"/>
                    <a:pt x="286" y="12972"/>
                    <a:pt x="810" y="10867"/>
                  </a:cubicBezTo>
                  <a:cubicBezTo>
                    <a:pt x="1381" y="8700"/>
                    <a:pt x="2286" y="6810"/>
                    <a:pt x="3524" y="5200"/>
                  </a:cubicBezTo>
                  <a:cubicBezTo>
                    <a:pt x="4810" y="3590"/>
                    <a:pt x="6477" y="2319"/>
                    <a:pt x="8429" y="1390"/>
                  </a:cubicBezTo>
                  <a:cubicBezTo>
                    <a:pt x="10429" y="462"/>
                    <a:pt x="12858" y="0"/>
                    <a:pt x="15667" y="0"/>
                  </a:cubicBezTo>
                  <a:cubicBezTo>
                    <a:pt x="20953" y="0"/>
                    <a:pt x="24810" y="1362"/>
                    <a:pt x="27286" y="4086"/>
                  </a:cubicBezTo>
                  <a:cubicBezTo>
                    <a:pt x="29762" y="6810"/>
                    <a:pt x="31000" y="10372"/>
                    <a:pt x="31000" y="14767"/>
                  </a:cubicBezTo>
                  <a:lnTo>
                    <a:pt x="31000" y="15514"/>
                  </a:lnTo>
                  <a:lnTo>
                    <a:pt x="21239" y="17462"/>
                  </a:lnTo>
                  <a:cubicBezTo>
                    <a:pt x="21239" y="15110"/>
                    <a:pt x="20810" y="13191"/>
                    <a:pt x="19858" y="11705"/>
                  </a:cubicBezTo>
                  <a:cubicBezTo>
                    <a:pt x="19000" y="10219"/>
                    <a:pt x="17572" y="9476"/>
                    <a:pt x="15572" y="9476"/>
                  </a:cubicBezTo>
                  <a:cubicBezTo>
                    <a:pt x="14429" y="9476"/>
                    <a:pt x="13477" y="9724"/>
                    <a:pt x="12715" y="10219"/>
                  </a:cubicBezTo>
                  <a:cubicBezTo>
                    <a:pt x="11953" y="10714"/>
                    <a:pt x="11381" y="11362"/>
                    <a:pt x="10953" y="12167"/>
                  </a:cubicBezTo>
                  <a:cubicBezTo>
                    <a:pt x="10572" y="12910"/>
                    <a:pt x="10286" y="13748"/>
                    <a:pt x="10095" y="14676"/>
                  </a:cubicBezTo>
                  <a:cubicBezTo>
                    <a:pt x="10001" y="15543"/>
                    <a:pt x="9953" y="16381"/>
                    <a:pt x="9953" y="17186"/>
                  </a:cubicBezTo>
                  <a:lnTo>
                    <a:pt x="9953" y="49977"/>
                  </a:lnTo>
                  <a:cubicBezTo>
                    <a:pt x="9953" y="50658"/>
                    <a:pt x="10001" y="51305"/>
                    <a:pt x="10191" y="51924"/>
                  </a:cubicBezTo>
                  <a:cubicBezTo>
                    <a:pt x="10381" y="53039"/>
                    <a:pt x="10810" y="54062"/>
                    <a:pt x="11524" y="54991"/>
                  </a:cubicBezTo>
                  <a:cubicBezTo>
                    <a:pt x="12239" y="55920"/>
                    <a:pt x="13524" y="56386"/>
                    <a:pt x="15334" y="56386"/>
                  </a:cubicBezTo>
                  <a:cubicBezTo>
                    <a:pt x="17096" y="56386"/>
                    <a:pt x="18524" y="55920"/>
                    <a:pt x="19572" y="54991"/>
                  </a:cubicBezTo>
                  <a:cubicBezTo>
                    <a:pt x="20715" y="54062"/>
                    <a:pt x="21239" y="52791"/>
                    <a:pt x="21239" y="51182"/>
                  </a:cubicBezTo>
                  <a:lnTo>
                    <a:pt x="21239" y="38458"/>
                  </a:lnTo>
                  <a:lnTo>
                    <a:pt x="15334" y="38458"/>
                  </a:lnTo>
                  <a:lnTo>
                    <a:pt x="15334" y="29724"/>
                  </a:lnTo>
                  <a:lnTo>
                    <a:pt x="31191" y="29724"/>
                  </a:lnTo>
                  <a:lnTo>
                    <a:pt x="31191" y="50348"/>
                  </a:lnTo>
                  <a:cubicBezTo>
                    <a:pt x="31191" y="55424"/>
                    <a:pt x="29715" y="59262"/>
                    <a:pt x="26810" y="61867"/>
                  </a:cubicBezTo>
                  <a:cubicBezTo>
                    <a:pt x="24000" y="64467"/>
                    <a:pt x="20238" y="65767"/>
                    <a:pt x="15572" y="65767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E7C3B7C8-4508-44D0-8675-20114E8ECDB5}"/>
              </a:ext>
            </a:extLst>
          </p:cNvPr>
          <p:cNvGrpSpPr/>
          <p:nvPr userDrawn="1"/>
        </p:nvGrpSpPr>
        <p:grpSpPr>
          <a:xfrm>
            <a:off x="10038698" y="4829424"/>
            <a:ext cx="938103" cy="938103"/>
            <a:chOff x="10038698" y="4829424"/>
            <a:chExt cx="938103" cy="938103"/>
          </a:xfrm>
        </p:grpSpPr>
        <p:sp>
          <p:nvSpPr>
            <p:cNvPr id="177" name="Полилиния: фигура 176">
              <a:extLst>
                <a:ext uri="{FF2B5EF4-FFF2-40B4-BE49-F238E27FC236}">
                  <a16:creationId xmlns:a16="http://schemas.microsoft.com/office/drawing/2014/main" id="{221E0F69-0186-4376-A1C8-45575214B658}"/>
                </a:ext>
              </a:extLst>
            </p:cNvPr>
            <p:cNvSpPr/>
            <p:nvPr/>
          </p:nvSpPr>
          <p:spPr>
            <a:xfrm>
              <a:off x="10038698" y="4829424"/>
              <a:ext cx="938103" cy="938103"/>
            </a:xfrm>
            <a:custGeom>
              <a:avLst/>
              <a:gdLst>
                <a:gd name="connsiteX0" fmla="*/ 938104 w 938103"/>
                <a:gd name="connsiteY0" fmla="*/ 0 h 938103"/>
                <a:gd name="connsiteX1" fmla="*/ 0 w 938103"/>
                <a:gd name="connsiteY1" fmla="*/ 0 h 938103"/>
                <a:gd name="connsiteX2" fmla="*/ 0 w 938103"/>
                <a:gd name="connsiteY2" fmla="*/ 938104 h 938103"/>
                <a:gd name="connsiteX3" fmla="*/ 938104 w 938103"/>
                <a:gd name="connsiteY3" fmla="*/ 938104 h 938103"/>
                <a:gd name="connsiteX4" fmla="*/ 938104 w 938103"/>
                <a:gd name="connsiteY4" fmla="*/ 0 h 93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03" h="938103">
                  <a:moveTo>
                    <a:pt x="938104" y="0"/>
                  </a:moveTo>
                  <a:lnTo>
                    <a:pt x="0" y="0"/>
                  </a:lnTo>
                  <a:lnTo>
                    <a:pt x="0" y="938104"/>
                  </a:lnTo>
                  <a:lnTo>
                    <a:pt x="938104" y="938104"/>
                  </a:lnTo>
                  <a:lnTo>
                    <a:pt x="938104" y="0"/>
                  </a:lnTo>
                  <a:close/>
                </a:path>
              </a:pathLst>
            </a:custGeom>
            <a:solidFill>
              <a:srgbClr val="8F1836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8" name="Полилиния: фигура 177">
              <a:extLst>
                <a:ext uri="{FF2B5EF4-FFF2-40B4-BE49-F238E27FC236}">
                  <a16:creationId xmlns:a16="http://schemas.microsoft.com/office/drawing/2014/main" id="{A515AFC6-2FDF-4E73-B707-02182E8B366E}"/>
                </a:ext>
              </a:extLst>
            </p:cNvPr>
            <p:cNvSpPr/>
            <p:nvPr/>
          </p:nvSpPr>
          <p:spPr>
            <a:xfrm>
              <a:off x="10549893" y="5308091"/>
              <a:ext cx="92238" cy="307402"/>
            </a:xfrm>
            <a:custGeom>
              <a:avLst/>
              <a:gdLst>
                <a:gd name="connsiteX0" fmla="*/ 85001 w 92238"/>
                <a:gd name="connsiteY0" fmla="*/ 2366 h 307402"/>
                <a:gd name="connsiteX1" fmla="*/ 4572 w 92238"/>
                <a:gd name="connsiteY1" fmla="*/ 78386 h 307402"/>
                <a:gd name="connsiteX2" fmla="*/ 0 w 92238"/>
                <a:gd name="connsiteY2" fmla="*/ 89800 h 307402"/>
                <a:gd name="connsiteX3" fmla="*/ 0 w 92238"/>
                <a:gd name="connsiteY3" fmla="*/ 302854 h 307402"/>
                <a:gd name="connsiteX4" fmla="*/ 4572 w 92238"/>
                <a:gd name="connsiteY4" fmla="*/ 307402 h 307402"/>
                <a:gd name="connsiteX5" fmla="*/ 87668 w 92238"/>
                <a:gd name="connsiteY5" fmla="*/ 307402 h 307402"/>
                <a:gd name="connsiteX6" fmla="*/ 92239 w 92238"/>
                <a:gd name="connsiteY6" fmla="*/ 302854 h 307402"/>
                <a:gd name="connsiteX7" fmla="*/ 92239 w 92238"/>
                <a:gd name="connsiteY7" fmla="*/ 4285 h 307402"/>
                <a:gd name="connsiteX8" fmla="*/ 85001 w 92238"/>
                <a:gd name="connsiteY8" fmla="*/ 2366 h 30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38" h="307402">
                  <a:moveTo>
                    <a:pt x="85001" y="2366"/>
                  </a:moveTo>
                  <a:lnTo>
                    <a:pt x="4572" y="78386"/>
                  </a:lnTo>
                  <a:cubicBezTo>
                    <a:pt x="1572" y="81386"/>
                    <a:pt x="0" y="83591"/>
                    <a:pt x="0" y="89800"/>
                  </a:cubicBezTo>
                  <a:lnTo>
                    <a:pt x="0" y="302854"/>
                  </a:lnTo>
                  <a:cubicBezTo>
                    <a:pt x="0" y="305350"/>
                    <a:pt x="2048" y="307402"/>
                    <a:pt x="4572" y="307402"/>
                  </a:cubicBezTo>
                  <a:lnTo>
                    <a:pt x="87668" y="307402"/>
                  </a:lnTo>
                  <a:cubicBezTo>
                    <a:pt x="90192" y="307402"/>
                    <a:pt x="92239" y="305350"/>
                    <a:pt x="92239" y="302854"/>
                  </a:cubicBezTo>
                  <a:lnTo>
                    <a:pt x="92239" y="4285"/>
                  </a:lnTo>
                  <a:cubicBezTo>
                    <a:pt x="92239" y="1771"/>
                    <a:pt x="90239" y="-2820"/>
                    <a:pt x="85001" y="2366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9" name="Полилиния: фигура 178">
              <a:extLst>
                <a:ext uri="{FF2B5EF4-FFF2-40B4-BE49-F238E27FC236}">
                  <a16:creationId xmlns:a16="http://schemas.microsoft.com/office/drawing/2014/main" id="{9A5676E9-82C1-42BE-BE7F-808CAAA31714}"/>
                </a:ext>
              </a:extLst>
            </p:cNvPr>
            <p:cNvSpPr/>
            <p:nvPr/>
          </p:nvSpPr>
          <p:spPr>
            <a:xfrm>
              <a:off x="10327034" y="5407996"/>
              <a:ext cx="92191" cy="207497"/>
            </a:xfrm>
            <a:custGeom>
              <a:avLst/>
              <a:gdLst>
                <a:gd name="connsiteX0" fmla="*/ 85001 w 92191"/>
                <a:gd name="connsiteY0" fmla="*/ 2372 h 207497"/>
                <a:gd name="connsiteX1" fmla="*/ 4571 w 92191"/>
                <a:gd name="connsiteY1" fmla="*/ 78063 h 207497"/>
                <a:gd name="connsiteX2" fmla="*/ 0 w 92191"/>
                <a:gd name="connsiteY2" fmla="*/ 89420 h 207497"/>
                <a:gd name="connsiteX3" fmla="*/ 0 w 92191"/>
                <a:gd name="connsiteY3" fmla="*/ 202979 h 207497"/>
                <a:gd name="connsiteX4" fmla="*/ 4571 w 92191"/>
                <a:gd name="connsiteY4" fmla="*/ 207498 h 207497"/>
                <a:gd name="connsiteX5" fmla="*/ 87619 w 92191"/>
                <a:gd name="connsiteY5" fmla="*/ 207498 h 207497"/>
                <a:gd name="connsiteX6" fmla="*/ 92191 w 92191"/>
                <a:gd name="connsiteY6" fmla="*/ 202979 h 207497"/>
                <a:gd name="connsiteX7" fmla="*/ 92191 w 92191"/>
                <a:gd name="connsiteY7" fmla="*/ 4272 h 207497"/>
                <a:gd name="connsiteX8" fmla="*/ 85001 w 92191"/>
                <a:gd name="connsiteY8" fmla="*/ 2372 h 20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191" h="207497">
                  <a:moveTo>
                    <a:pt x="85001" y="2372"/>
                  </a:moveTo>
                  <a:lnTo>
                    <a:pt x="4571" y="78063"/>
                  </a:lnTo>
                  <a:cubicBezTo>
                    <a:pt x="1571" y="81054"/>
                    <a:pt x="0" y="83244"/>
                    <a:pt x="0" y="89420"/>
                  </a:cubicBezTo>
                  <a:lnTo>
                    <a:pt x="0" y="202979"/>
                  </a:lnTo>
                  <a:cubicBezTo>
                    <a:pt x="0" y="205455"/>
                    <a:pt x="2047" y="207498"/>
                    <a:pt x="4571" y="207498"/>
                  </a:cubicBezTo>
                  <a:lnTo>
                    <a:pt x="87619" y="207498"/>
                  </a:lnTo>
                  <a:cubicBezTo>
                    <a:pt x="90191" y="207498"/>
                    <a:pt x="92191" y="205455"/>
                    <a:pt x="92191" y="202979"/>
                  </a:cubicBezTo>
                  <a:lnTo>
                    <a:pt x="92191" y="4272"/>
                  </a:lnTo>
                  <a:cubicBezTo>
                    <a:pt x="92191" y="1763"/>
                    <a:pt x="90239" y="-2819"/>
                    <a:pt x="85001" y="2372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0" name="Полилиния: фигура 179">
              <a:extLst>
                <a:ext uri="{FF2B5EF4-FFF2-40B4-BE49-F238E27FC236}">
                  <a16:creationId xmlns:a16="http://schemas.microsoft.com/office/drawing/2014/main" id="{0BE65CC9-21DE-44ED-8CF5-56BD266A56FB}"/>
                </a:ext>
              </a:extLst>
            </p:cNvPr>
            <p:cNvSpPr/>
            <p:nvPr/>
          </p:nvSpPr>
          <p:spPr>
            <a:xfrm>
              <a:off x="10303962" y="5223552"/>
              <a:ext cx="361217" cy="238239"/>
            </a:xfrm>
            <a:custGeom>
              <a:avLst/>
              <a:gdLst>
                <a:gd name="connsiteX0" fmla="*/ 361218 w 361217"/>
                <a:gd name="connsiteY0" fmla="*/ 2291 h 238239"/>
                <a:gd name="connsiteX1" fmla="*/ 360551 w 361217"/>
                <a:gd name="connsiteY1" fmla="*/ 624 h 238239"/>
                <a:gd name="connsiteX2" fmla="*/ 359122 w 361217"/>
                <a:gd name="connsiteY2" fmla="*/ 0 h 238239"/>
                <a:gd name="connsiteX3" fmla="*/ 358741 w 361217"/>
                <a:gd name="connsiteY3" fmla="*/ 28 h 238239"/>
                <a:gd name="connsiteX4" fmla="*/ 358122 w 361217"/>
                <a:gd name="connsiteY4" fmla="*/ 67 h 238239"/>
                <a:gd name="connsiteX5" fmla="*/ 299645 w 361217"/>
                <a:gd name="connsiteY5" fmla="*/ 13338 h 238239"/>
                <a:gd name="connsiteX6" fmla="*/ 298550 w 361217"/>
                <a:gd name="connsiteY6" fmla="*/ 13448 h 238239"/>
                <a:gd name="connsiteX7" fmla="*/ 297407 w 361217"/>
                <a:gd name="connsiteY7" fmla="*/ 14052 h 238239"/>
                <a:gd name="connsiteX8" fmla="*/ 297407 w 361217"/>
                <a:gd name="connsiteY8" fmla="*/ 17210 h 238239"/>
                <a:gd name="connsiteX9" fmla="*/ 298074 w 361217"/>
                <a:gd name="connsiteY9" fmla="*/ 17881 h 238239"/>
                <a:gd name="connsiteX10" fmla="*/ 311455 w 361217"/>
                <a:gd name="connsiteY10" fmla="*/ 31319 h 238239"/>
                <a:gd name="connsiteX11" fmla="*/ 178930 w 361217"/>
                <a:gd name="connsiteY11" fmla="*/ 164649 h 238239"/>
                <a:gd name="connsiteX12" fmla="*/ 117739 w 361217"/>
                <a:gd name="connsiteY12" fmla="*/ 103063 h 238239"/>
                <a:gd name="connsiteX13" fmla="*/ 115263 w 361217"/>
                <a:gd name="connsiteY13" fmla="*/ 103063 h 238239"/>
                <a:gd name="connsiteX14" fmla="*/ 98644 w 361217"/>
                <a:gd name="connsiteY14" fmla="*/ 119777 h 238239"/>
                <a:gd name="connsiteX15" fmla="*/ 98644 w 361217"/>
                <a:gd name="connsiteY15" fmla="*/ 119792 h 238239"/>
                <a:gd name="connsiteX16" fmla="*/ 500 w 361217"/>
                <a:gd name="connsiteY16" fmla="*/ 218488 h 238239"/>
                <a:gd name="connsiteX17" fmla="*/ 500 w 361217"/>
                <a:gd name="connsiteY17" fmla="*/ 220993 h 238239"/>
                <a:gd name="connsiteX18" fmla="*/ 17167 w 361217"/>
                <a:gd name="connsiteY18" fmla="*/ 237721 h 238239"/>
                <a:gd name="connsiteX19" fmla="*/ 19643 w 361217"/>
                <a:gd name="connsiteY19" fmla="*/ 237721 h 238239"/>
                <a:gd name="connsiteX20" fmla="*/ 116501 w 361217"/>
                <a:gd name="connsiteY20" fmla="*/ 140263 h 238239"/>
                <a:gd name="connsiteX21" fmla="*/ 160930 w 361217"/>
                <a:gd name="connsiteY21" fmla="*/ 184954 h 238239"/>
                <a:gd name="connsiteX22" fmla="*/ 161073 w 361217"/>
                <a:gd name="connsiteY22" fmla="*/ 185159 h 238239"/>
                <a:gd name="connsiteX23" fmla="*/ 177644 w 361217"/>
                <a:gd name="connsiteY23" fmla="*/ 201854 h 238239"/>
                <a:gd name="connsiteX24" fmla="*/ 180168 w 361217"/>
                <a:gd name="connsiteY24" fmla="*/ 201854 h 238239"/>
                <a:gd name="connsiteX25" fmla="*/ 330550 w 361217"/>
                <a:gd name="connsiteY25" fmla="*/ 50539 h 238239"/>
                <a:gd name="connsiteX26" fmla="*/ 344551 w 361217"/>
                <a:gd name="connsiteY26" fmla="*/ 64644 h 238239"/>
                <a:gd name="connsiteX27" fmla="*/ 347693 w 361217"/>
                <a:gd name="connsiteY27" fmla="*/ 64644 h 238239"/>
                <a:gd name="connsiteX28" fmla="*/ 348312 w 361217"/>
                <a:gd name="connsiteY28" fmla="*/ 63186 h 238239"/>
                <a:gd name="connsiteX29" fmla="*/ 348312 w 361217"/>
                <a:gd name="connsiteY29" fmla="*/ 63005 h 238239"/>
                <a:gd name="connsiteX30" fmla="*/ 361170 w 361217"/>
                <a:gd name="connsiteY30" fmla="*/ 2943 h 238239"/>
                <a:gd name="connsiteX31" fmla="*/ 361218 w 361217"/>
                <a:gd name="connsiteY31" fmla="*/ 2291 h 23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1217" h="238239">
                  <a:moveTo>
                    <a:pt x="361218" y="2291"/>
                  </a:moveTo>
                  <a:cubicBezTo>
                    <a:pt x="361218" y="1710"/>
                    <a:pt x="361027" y="1086"/>
                    <a:pt x="360551" y="624"/>
                  </a:cubicBezTo>
                  <a:cubicBezTo>
                    <a:pt x="360170" y="229"/>
                    <a:pt x="359646" y="48"/>
                    <a:pt x="359122" y="0"/>
                  </a:cubicBezTo>
                  <a:lnTo>
                    <a:pt x="358741" y="28"/>
                  </a:lnTo>
                  <a:lnTo>
                    <a:pt x="358122" y="67"/>
                  </a:lnTo>
                  <a:lnTo>
                    <a:pt x="299645" y="13338"/>
                  </a:lnTo>
                  <a:lnTo>
                    <a:pt x="298550" y="13448"/>
                  </a:lnTo>
                  <a:cubicBezTo>
                    <a:pt x="298122" y="13529"/>
                    <a:pt x="297740" y="13748"/>
                    <a:pt x="297407" y="14052"/>
                  </a:cubicBezTo>
                  <a:cubicBezTo>
                    <a:pt x="296550" y="14924"/>
                    <a:pt x="296550" y="16343"/>
                    <a:pt x="297407" y="17210"/>
                  </a:cubicBezTo>
                  <a:lnTo>
                    <a:pt x="298074" y="17881"/>
                  </a:lnTo>
                  <a:lnTo>
                    <a:pt x="311455" y="31319"/>
                  </a:lnTo>
                  <a:lnTo>
                    <a:pt x="178930" y="164649"/>
                  </a:lnTo>
                  <a:lnTo>
                    <a:pt x="117739" y="103063"/>
                  </a:lnTo>
                  <a:cubicBezTo>
                    <a:pt x="117025" y="102358"/>
                    <a:pt x="115930" y="102358"/>
                    <a:pt x="115263" y="103063"/>
                  </a:cubicBezTo>
                  <a:lnTo>
                    <a:pt x="98644" y="119777"/>
                  </a:lnTo>
                  <a:cubicBezTo>
                    <a:pt x="98644" y="119777"/>
                    <a:pt x="98644" y="119792"/>
                    <a:pt x="98644" y="119792"/>
                  </a:cubicBezTo>
                  <a:lnTo>
                    <a:pt x="500" y="218488"/>
                  </a:lnTo>
                  <a:cubicBezTo>
                    <a:pt x="-167" y="219183"/>
                    <a:pt x="-167" y="220312"/>
                    <a:pt x="500" y="220993"/>
                  </a:cubicBezTo>
                  <a:lnTo>
                    <a:pt x="17167" y="237721"/>
                  </a:lnTo>
                  <a:cubicBezTo>
                    <a:pt x="17833" y="238412"/>
                    <a:pt x="18929" y="238412"/>
                    <a:pt x="19643" y="237721"/>
                  </a:cubicBezTo>
                  <a:lnTo>
                    <a:pt x="116501" y="140263"/>
                  </a:lnTo>
                  <a:lnTo>
                    <a:pt x="160930" y="184954"/>
                  </a:lnTo>
                  <a:cubicBezTo>
                    <a:pt x="160977" y="185016"/>
                    <a:pt x="160977" y="185087"/>
                    <a:pt x="161073" y="185159"/>
                  </a:cubicBezTo>
                  <a:lnTo>
                    <a:pt x="177644" y="201854"/>
                  </a:lnTo>
                  <a:cubicBezTo>
                    <a:pt x="178359" y="202559"/>
                    <a:pt x="179454" y="202559"/>
                    <a:pt x="180168" y="201854"/>
                  </a:cubicBezTo>
                  <a:lnTo>
                    <a:pt x="330550" y="50539"/>
                  </a:lnTo>
                  <a:lnTo>
                    <a:pt x="344551" y="64644"/>
                  </a:lnTo>
                  <a:cubicBezTo>
                    <a:pt x="345408" y="65510"/>
                    <a:pt x="346836" y="65510"/>
                    <a:pt x="347693" y="64644"/>
                  </a:cubicBezTo>
                  <a:cubicBezTo>
                    <a:pt x="348075" y="64229"/>
                    <a:pt x="348312" y="63720"/>
                    <a:pt x="348312" y="63186"/>
                  </a:cubicBezTo>
                  <a:lnTo>
                    <a:pt x="348312" y="63005"/>
                  </a:lnTo>
                  <a:lnTo>
                    <a:pt x="361170" y="2943"/>
                  </a:lnTo>
                  <a:lnTo>
                    <a:pt x="361218" y="2291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1" name="Полилиния: фигура 180">
              <a:extLst>
                <a:ext uri="{FF2B5EF4-FFF2-40B4-BE49-F238E27FC236}">
                  <a16:creationId xmlns:a16="http://schemas.microsoft.com/office/drawing/2014/main" id="{B3B598DB-DACA-4F08-AD26-88526979251D}"/>
                </a:ext>
              </a:extLst>
            </p:cNvPr>
            <p:cNvSpPr/>
            <p:nvPr/>
          </p:nvSpPr>
          <p:spPr>
            <a:xfrm>
              <a:off x="10442321" y="5423367"/>
              <a:ext cx="84524" cy="192126"/>
            </a:xfrm>
            <a:custGeom>
              <a:avLst/>
              <a:gdLst>
                <a:gd name="connsiteX0" fmla="*/ 77477 w 84524"/>
                <a:gd name="connsiteY0" fmla="*/ 2668 h 192126"/>
                <a:gd name="connsiteX1" fmla="*/ 41810 w 84524"/>
                <a:gd name="connsiteY1" fmla="*/ 41006 h 192126"/>
                <a:gd name="connsiteX2" fmla="*/ 39477 w 84524"/>
                <a:gd name="connsiteY2" fmla="*/ 40911 h 192126"/>
                <a:gd name="connsiteX3" fmla="*/ 7191 w 84524"/>
                <a:gd name="connsiteY3" fmla="*/ 5792 h 192126"/>
                <a:gd name="connsiteX4" fmla="*/ 0 w 84524"/>
                <a:gd name="connsiteY4" fmla="*/ 7082 h 192126"/>
                <a:gd name="connsiteX5" fmla="*/ 0 w 84524"/>
                <a:gd name="connsiteY5" fmla="*/ 187655 h 192126"/>
                <a:gd name="connsiteX6" fmla="*/ 4143 w 84524"/>
                <a:gd name="connsiteY6" fmla="*/ 192127 h 192126"/>
                <a:gd name="connsiteX7" fmla="*/ 80334 w 84524"/>
                <a:gd name="connsiteY7" fmla="*/ 192127 h 192126"/>
                <a:gd name="connsiteX8" fmla="*/ 84525 w 84524"/>
                <a:gd name="connsiteY8" fmla="*/ 187655 h 192126"/>
                <a:gd name="connsiteX9" fmla="*/ 84525 w 84524"/>
                <a:gd name="connsiteY9" fmla="*/ 4082 h 192126"/>
                <a:gd name="connsiteX10" fmla="*/ 77477 w 84524"/>
                <a:gd name="connsiteY10" fmla="*/ 2668 h 19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524" h="192126">
                  <a:moveTo>
                    <a:pt x="77477" y="2668"/>
                  </a:moveTo>
                  <a:lnTo>
                    <a:pt x="41810" y="41006"/>
                  </a:lnTo>
                  <a:cubicBezTo>
                    <a:pt x="41096" y="41597"/>
                    <a:pt x="40143" y="41578"/>
                    <a:pt x="39477" y="40911"/>
                  </a:cubicBezTo>
                  <a:lnTo>
                    <a:pt x="7191" y="5792"/>
                  </a:lnTo>
                  <a:cubicBezTo>
                    <a:pt x="1238" y="-489"/>
                    <a:pt x="0" y="4611"/>
                    <a:pt x="0" y="7082"/>
                  </a:cubicBezTo>
                  <a:lnTo>
                    <a:pt x="0" y="187655"/>
                  </a:lnTo>
                  <a:cubicBezTo>
                    <a:pt x="0" y="190108"/>
                    <a:pt x="1857" y="192127"/>
                    <a:pt x="4143" y="192127"/>
                  </a:cubicBezTo>
                  <a:lnTo>
                    <a:pt x="80334" y="192127"/>
                  </a:lnTo>
                  <a:cubicBezTo>
                    <a:pt x="82620" y="192127"/>
                    <a:pt x="84525" y="190108"/>
                    <a:pt x="84525" y="187655"/>
                  </a:cubicBezTo>
                  <a:lnTo>
                    <a:pt x="84525" y="4082"/>
                  </a:lnTo>
                  <a:cubicBezTo>
                    <a:pt x="84525" y="1611"/>
                    <a:pt x="82715" y="-2913"/>
                    <a:pt x="77477" y="2668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2" name="Полилиния: фигура 181">
              <a:extLst>
                <a:ext uri="{FF2B5EF4-FFF2-40B4-BE49-F238E27FC236}">
                  <a16:creationId xmlns:a16="http://schemas.microsoft.com/office/drawing/2014/main" id="{3B64B05A-ADEC-474E-AFF4-00D6F2FA91A8}"/>
                </a:ext>
              </a:extLst>
            </p:cNvPr>
            <p:cNvSpPr/>
            <p:nvPr/>
          </p:nvSpPr>
          <p:spPr>
            <a:xfrm>
              <a:off x="10110127" y="4910377"/>
              <a:ext cx="76191" cy="157144"/>
            </a:xfrm>
            <a:custGeom>
              <a:avLst/>
              <a:gdLst>
                <a:gd name="connsiteX0" fmla="*/ 50572 w 76191"/>
                <a:gd name="connsiteY0" fmla="*/ 120234 h 157144"/>
                <a:gd name="connsiteX1" fmla="*/ 38000 w 76191"/>
                <a:gd name="connsiteY1" fmla="*/ 136092 h 157144"/>
                <a:gd name="connsiteX2" fmla="*/ 25619 w 76191"/>
                <a:gd name="connsiteY2" fmla="*/ 120234 h 157144"/>
                <a:gd name="connsiteX3" fmla="*/ 25619 w 76191"/>
                <a:gd name="connsiteY3" fmla="*/ 95330 h 157144"/>
                <a:gd name="connsiteX4" fmla="*/ 38000 w 76191"/>
                <a:gd name="connsiteY4" fmla="*/ 79482 h 157144"/>
                <a:gd name="connsiteX5" fmla="*/ 50572 w 76191"/>
                <a:gd name="connsiteY5" fmla="*/ 95330 h 157144"/>
                <a:gd name="connsiteX6" fmla="*/ 50572 w 76191"/>
                <a:gd name="connsiteY6" fmla="*/ 120234 h 157144"/>
                <a:gd name="connsiteX7" fmla="*/ 26524 w 76191"/>
                <a:gd name="connsiteY7" fmla="*/ 35329 h 157144"/>
                <a:gd name="connsiteX8" fmla="*/ 38000 w 76191"/>
                <a:gd name="connsiteY8" fmla="*/ 20605 h 157144"/>
                <a:gd name="connsiteX9" fmla="*/ 49667 w 76191"/>
                <a:gd name="connsiteY9" fmla="*/ 35329 h 157144"/>
                <a:gd name="connsiteX10" fmla="*/ 49667 w 76191"/>
                <a:gd name="connsiteY10" fmla="*/ 45739 h 157144"/>
                <a:gd name="connsiteX11" fmla="*/ 38000 w 76191"/>
                <a:gd name="connsiteY11" fmla="*/ 60472 h 157144"/>
                <a:gd name="connsiteX12" fmla="*/ 26524 w 76191"/>
                <a:gd name="connsiteY12" fmla="*/ 45739 h 157144"/>
                <a:gd name="connsiteX13" fmla="*/ 26524 w 76191"/>
                <a:gd name="connsiteY13" fmla="*/ 35329 h 157144"/>
                <a:gd name="connsiteX14" fmla="*/ 76191 w 76191"/>
                <a:gd name="connsiteY14" fmla="*/ 117520 h 157144"/>
                <a:gd name="connsiteX15" fmla="*/ 76191 w 76191"/>
                <a:gd name="connsiteY15" fmla="*/ 100763 h 157144"/>
                <a:gd name="connsiteX16" fmla="*/ 59096 w 76191"/>
                <a:gd name="connsiteY16" fmla="*/ 69967 h 157144"/>
                <a:gd name="connsiteX17" fmla="*/ 73953 w 76191"/>
                <a:gd name="connsiteY17" fmla="*/ 43248 h 157144"/>
                <a:gd name="connsiteX18" fmla="*/ 73953 w 76191"/>
                <a:gd name="connsiteY18" fmla="*/ 36905 h 157144"/>
                <a:gd name="connsiteX19" fmla="*/ 38000 w 76191"/>
                <a:gd name="connsiteY19" fmla="*/ 0 h 157144"/>
                <a:gd name="connsiteX20" fmla="*/ 2476 w 76191"/>
                <a:gd name="connsiteY20" fmla="*/ 36905 h 157144"/>
                <a:gd name="connsiteX21" fmla="*/ 2476 w 76191"/>
                <a:gd name="connsiteY21" fmla="*/ 43248 h 157144"/>
                <a:gd name="connsiteX22" fmla="*/ 16857 w 76191"/>
                <a:gd name="connsiteY22" fmla="*/ 69967 h 157144"/>
                <a:gd name="connsiteX23" fmla="*/ 0 w 76191"/>
                <a:gd name="connsiteY23" fmla="*/ 100763 h 157144"/>
                <a:gd name="connsiteX24" fmla="*/ 0 w 76191"/>
                <a:gd name="connsiteY24" fmla="*/ 117520 h 157144"/>
                <a:gd name="connsiteX25" fmla="*/ 38000 w 76191"/>
                <a:gd name="connsiteY25" fmla="*/ 157144 h 157144"/>
                <a:gd name="connsiteX26" fmla="*/ 76191 w 76191"/>
                <a:gd name="connsiteY26" fmla="*/ 117520 h 15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6191" h="157144">
                  <a:moveTo>
                    <a:pt x="50572" y="120234"/>
                  </a:moveTo>
                  <a:cubicBezTo>
                    <a:pt x="50572" y="129520"/>
                    <a:pt x="47191" y="136092"/>
                    <a:pt x="38000" y="136092"/>
                  </a:cubicBezTo>
                  <a:cubicBezTo>
                    <a:pt x="29000" y="136092"/>
                    <a:pt x="25619" y="129520"/>
                    <a:pt x="25619" y="120234"/>
                  </a:cubicBezTo>
                  <a:lnTo>
                    <a:pt x="25619" y="95330"/>
                  </a:lnTo>
                  <a:cubicBezTo>
                    <a:pt x="25619" y="86053"/>
                    <a:pt x="29000" y="79482"/>
                    <a:pt x="38000" y="79482"/>
                  </a:cubicBezTo>
                  <a:cubicBezTo>
                    <a:pt x="47191" y="79482"/>
                    <a:pt x="50572" y="86053"/>
                    <a:pt x="50572" y="95330"/>
                  </a:cubicBezTo>
                  <a:lnTo>
                    <a:pt x="50572" y="120234"/>
                  </a:lnTo>
                  <a:close/>
                  <a:moveTo>
                    <a:pt x="26524" y="35329"/>
                  </a:moveTo>
                  <a:cubicBezTo>
                    <a:pt x="26524" y="26034"/>
                    <a:pt x="29667" y="20605"/>
                    <a:pt x="38000" y="20605"/>
                  </a:cubicBezTo>
                  <a:cubicBezTo>
                    <a:pt x="46524" y="20605"/>
                    <a:pt x="49667" y="26034"/>
                    <a:pt x="49667" y="35329"/>
                  </a:cubicBezTo>
                  <a:lnTo>
                    <a:pt x="49667" y="45739"/>
                  </a:lnTo>
                  <a:cubicBezTo>
                    <a:pt x="49667" y="55024"/>
                    <a:pt x="46524" y="60472"/>
                    <a:pt x="38000" y="60472"/>
                  </a:cubicBezTo>
                  <a:cubicBezTo>
                    <a:pt x="29667" y="60472"/>
                    <a:pt x="26524" y="55024"/>
                    <a:pt x="26524" y="45739"/>
                  </a:cubicBezTo>
                  <a:lnTo>
                    <a:pt x="26524" y="35329"/>
                  </a:lnTo>
                  <a:close/>
                  <a:moveTo>
                    <a:pt x="76191" y="117520"/>
                  </a:moveTo>
                  <a:lnTo>
                    <a:pt x="76191" y="100763"/>
                  </a:lnTo>
                  <a:cubicBezTo>
                    <a:pt x="76191" y="86053"/>
                    <a:pt x="71048" y="75401"/>
                    <a:pt x="59096" y="69967"/>
                  </a:cubicBezTo>
                  <a:cubicBezTo>
                    <a:pt x="69239" y="64996"/>
                    <a:pt x="73953" y="55934"/>
                    <a:pt x="73953" y="43248"/>
                  </a:cubicBezTo>
                  <a:lnTo>
                    <a:pt x="73953" y="36905"/>
                  </a:lnTo>
                  <a:cubicBezTo>
                    <a:pt x="73953" y="12905"/>
                    <a:pt x="61572" y="0"/>
                    <a:pt x="38000" y="0"/>
                  </a:cubicBezTo>
                  <a:cubicBezTo>
                    <a:pt x="14619" y="0"/>
                    <a:pt x="2476" y="12905"/>
                    <a:pt x="2476" y="36905"/>
                  </a:cubicBezTo>
                  <a:lnTo>
                    <a:pt x="2476" y="43248"/>
                  </a:lnTo>
                  <a:cubicBezTo>
                    <a:pt x="2476" y="55705"/>
                    <a:pt x="7000" y="64996"/>
                    <a:pt x="16857" y="69967"/>
                  </a:cubicBezTo>
                  <a:cubicBezTo>
                    <a:pt x="4953" y="75401"/>
                    <a:pt x="0" y="86053"/>
                    <a:pt x="0" y="100763"/>
                  </a:cubicBezTo>
                  <a:lnTo>
                    <a:pt x="0" y="117520"/>
                  </a:lnTo>
                  <a:cubicBezTo>
                    <a:pt x="0" y="140839"/>
                    <a:pt x="11000" y="157144"/>
                    <a:pt x="38000" y="157144"/>
                  </a:cubicBezTo>
                  <a:cubicBezTo>
                    <a:pt x="65191" y="157144"/>
                    <a:pt x="76191" y="140839"/>
                    <a:pt x="76191" y="117520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3" name="Полилиния: фигура 182">
              <a:extLst>
                <a:ext uri="{FF2B5EF4-FFF2-40B4-BE49-F238E27FC236}">
                  <a16:creationId xmlns:a16="http://schemas.microsoft.com/office/drawing/2014/main" id="{24FF5049-E6CA-4E88-9919-753AD8987B44}"/>
                </a:ext>
              </a:extLst>
            </p:cNvPr>
            <p:cNvSpPr/>
            <p:nvPr/>
          </p:nvSpPr>
          <p:spPr>
            <a:xfrm>
              <a:off x="10281557" y="4915677"/>
              <a:ext cx="30857" cy="62695"/>
            </a:xfrm>
            <a:custGeom>
              <a:avLst/>
              <a:gdLst>
                <a:gd name="connsiteX0" fmla="*/ 20762 w 30857"/>
                <a:gd name="connsiteY0" fmla="*/ 16486 h 62695"/>
                <a:gd name="connsiteX1" fmla="*/ 19381 w 30857"/>
                <a:gd name="connsiteY1" fmla="*/ 11172 h 62695"/>
                <a:gd name="connsiteX2" fmla="*/ 14286 w 30857"/>
                <a:gd name="connsiteY2" fmla="*/ 9191 h 62695"/>
                <a:gd name="connsiteX3" fmla="*/ 10000 w 30857"/>
                <a:gd name="connsiteY3" fmla="*/ 9191 h 62695"/>
                <a:gd name="connsiteX4" fmla="*/ 10000 w 30857"/>
                <a:gd name="connsiteY4" fmla="*/ 53510 h 62695"/>
                <a:gd name="connsiteX5" fmla="*/ 14286 w 30857"/>
                <a:gd name="connsiteY5" fmla="*/ 53510 h 62695"/>
                <a:gd name="connsiteX6" fmla="*/ 19381 w 30857"/>
                <a:gd name="connsiteY6" fmla="*/ 51615 h 62695"/>
                <a:gd name="connsiteX7" fmla="*/ 20762 w 30857"/>
                <a:gd name="connsiteY7" fmla="*/ 46124 h 62695"/>
                <a:gd name="connsiteX8" fmla="*/ 20762 w 30857"/>
                <a:gd name="connsiteY8" fmla="*/ 16486 h 62695"/>
                <a:gd name="connsiteX9" fmla="*/ 16048 w 30857"/>
                <a:gd name="connsiteY9" fmla="*/ 0 h 62695"/>
                <a:gd name="connsiteX10" fmla="*/ 25096 w 30857"/>
                <a:gd name="connsiteY10" fmla="*/ 1986 h 62695"/>
                <a:gd name="connsiteX11" fmla="*/ 29715 w 30857"/>
                <a:gd name="connsiteY11" fmla="*/ 8471 h 62695"/>
                <a:gd name="connsiteX12" fmla="*/ 30762 w 30857"/>
                <a:gd name="connsiteY12" fmla="*/ 17657 h 62695"/>
                <a:gd name="connsiteX13" fmla="*/ 30857 w 30857"/>
                <a:gd name="connsiteY13" fmla="*/ 31257 h 62695"/>
                <a:gd name="connsiteX14" fmla="*/ 30762 w 30857"/>
                <a:gd name="connsiteY14" fmla="*/ 44591 h 62695"/>
                <a:gd name="connsiteX15" fmla="*/ 29572 w 30857"/>
                <a:gd name="connsiteY15" fmla="*/ 53419 h 62695"/>
                <a:gd name="connsiteX16" fmla="*/ 23905 w 30857"/>
                <a:gd name="connsiteY16" fmla="*/ 60715 h 62695"/>
                <a:gd name="connsiteX17" fmla="*/ 15190 w 30857"/>
                <a:gd name="connsiteY17" fmla="*/ 62696 h 62695"/>
                <a:gd name="connsiteX18" fmla="*/ 0 w 30857"/>
                <a:gd name="connsiteY18" fmla="*/ 62696 h 62695"/>
                <a:gd name="connsiteX19" fmla="*/ 0 w 30857"/>
                <a:gd name="connsiteY19" fmla="*/ 0 h 62695"/>
                <a:gd name="connsiteX20" fmla="*/ 16048 w 30857"/>
                <a:gd name="connsiteY20" fmla="*/ 0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857" h="62695">
                  <a:moveTo>
                    <a:pt x="20762" y="16486"/>
                  </a:moveTo>
                  <a:cubicBezTo>
                    <a:pt x="20762" y="14205"/>
                    <a:pt x="20286" y="12433"/>
                    <a:pt x="19381" y="11172"/>
                  </a:cubicBezTo>
                  <a:cubicBezTo>
                    <a:pt x="18476" y="9852"/>
                    <a:pt x="16810" y="9191"/>
                    <a:pt x="14286" y="9191"/>
                  </a:cubicBezTo>
                  <a:lnTo>
                    <a:pt x="10000" y="9191"/>
                  </a:lnTo>
                  <a:lnTo>
                    <a:pt x="10000" y="53510"/>
                  </a:lnTo>
                  <a:lnTo>
                    <a:pt x="14286" y="53510"/>
                  </a:lnTo>
                  <a:cubicBezTo>
                    <a:pt x="16714" y="53510"/>
                    <a:pt x="18429" y="52877"/>
                    <a:pt x="19381" y="51615"/>
                  </a:cubicBezTo>
                  <a:cubicBezTo>
                    <a:pt x="20286" y="50358"/>
                    <a:pt x="20762" y="48524"/>
                    <a:pt x="20762" y="46124"/>
                  </a:cubicBezTo>
                  <a:lnTo>
                    <a:pt x="20762" y="16486"/>
                  </a:lnTo>
                  <a:close/>
                  <a:moveTo>
                    <a:pt x="16048" y="0"/>
                  </a:moveTo>
                  <a:cubicBezTo>
                    <a:pt x="19858" y="0"/>
                    <a:pt x="22858" y="662"/>
                    <a:pt x="25096" y="1986"/>
                  </a:cubicBezTo>
                  <a:cubicBezTo>
                    <a:pt x="27334" y="3243"/>
                    <a:pt x="28858" y="5405"/>
                    <a:pt x="29715" y="8471"/>
                  </a:cubicBezTo>
                  <a:cubicBezTo>
                    <a:pt x="30429" y="10691"/>
                    <a:pt x="30762" y="13753"/>
                    <a:pt x="30762" y="17657"/>
                  </a:cubicBezTo>
                  <a:cubicBezTo>
                    <a:pt x="30810" y="21500"/>
                    <a:pt x="30857" y="26033"/>
                    <a:pt x="30857" y="31257"/>
                  </a:cubicBezTo>
                  <a:cubicBezTo>
                    <a:pt x="30857" y="36424"/>
                    <a:pt x="30810" y="40867"/>
                    <a:pt x="30762" y="44591"/>
                  </a:cubicBezTo>
                  <a:cubicBezTo>
                    <a:pt x="30714" y="48315"/>
                    <a:pt x="30286" y="51258"/>
                    <a:pt x="29572" y="53419"/>
                  </a:cubicBezTo>
                  <a:cubicBezTo>
                    <a:pt x="28381" y="56962"/>
                    <a:pt x="26477" y="59396"/>
                    <a:pt x="23905" y="60715"/>
                  </a:cubicBezTo>
                  <a:cubicBezTo>
                    <a:pt x="21381" y="62034"/>
                    <a:pt x="18476" y="62696"/>
                    <a:pt x="15190" y="62696"/>
                  </a:cubicBezTo>
                  <a:lnTo>
                    <a:pt x="0" y="62696"/>
                  </a:lnTo>
                  <a:lnTo>
                    <a:pt x="0" y="0"/>
                  </a:lnTo>
                  <a:lnTo>
                    <a:pt x="16048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4" name="Полилиния: фигура 183">
              <a:extLst>
                <a:ext uri="{FF2B5EF4-FFF2-40B4-BE49-F238E27FC236}">
                  <a16:creationId xmlns:a16="http://schemas.microsoft.com/office/drawing/2014/main" id="{28220930-21BB-474C-AAAC-31C66E4F01A9}"/>
                </a:ext>
              </a:extLst>
            </p:cNvPr>
            <p:cNvSpPr/>
            <p:nvPr/>
          </p:nvSpPr>
          <p:spPr>
            <a:xfrm>
              <a:off x="10319939" y="4915677"/>
              <a:ext cx="28666" cy="62695"/>
            </a:xfrm>
            <a:custGeom>
              <a:avLst/>
              <a:gdLst>
                <a:gd name="connsiteX0" fmla="*/ 0 w 28666"/>
                <a:gd name="connsiteY0" fmla="*/ 62696 h 62695"/>
                <a:gd name="connsiteX1" fmla="*/ 0 w 28666"/>
                <a:gd name="connsiteY1" fmla="*/ 0 h 62695"/>
                <a:gd name="connsiteX2" fmla="*/ 28666 w 28666"/>
                <a:gd name="connsiteY2" fmla="*/ 0 h 62695"/>
                <a:gd name="connsiteX3" fmla="*/ 28666 w 28666"/>
                <a:gd name="connsiteY3" fmla="*/ 9191 h 62695"/>
                <a:gd name="connsiteX4" fmla="*/ 10048 w 28666"/>
                <a:gd name="connsiteY4" fmla="*/ 9191 h 62695"/>
                <a:gd name="connsiteX5" fmla="*/ 10048 w 28666"/>
                <a:gd name="connsiteY5" fmla="*/ 26215 h 62695"/>
                <a:gd name="connsiteX6" fmla="*/ 26238 w 28666"/>
                <a:gd name="connsiteY6" fmla="*/ 26215 h 62695"/>
                <a:gd name="connsiteX7" fmla="*/ 26238 w 28666"/>
                <a:gd name="connsiteY7" fmla="*/ 35491 h 62695"/>
                <a:gd name="connsiteX8" fmla="*/ 10048 w 28666"/>
                <a:gd name="connsiteY8" fmla="*/ 35491 h 62695"/>
                <a:gd name="connsiteX9" fmla="*/ 10048 w 28666"/>
                <a:gd name="connsiteY9" fmla="*/ 53510 h 62695"/>
                <a:gd name="connsiteX10" fmla="*/ 28666 w 28666"/>
                <a:gd name="connsiteY10" fmla="*/ 53510 h 62695"/>
                <a:gd name="connsiteX11" fmla="*/ 28666 w 28666"/>
                <a:gd name="connsiteY11" fmla="*/ 62696 h 62695"/>
                <a:gd name="connsiteX12" fmla="*/ 0 w 28666"/>
                <a:gd name="connsiteY12" fmla="*/ 62696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66" h="62695">
                  <a:moveTo>
                    <a:pt x="0" y="62696"/>
                  </a:moveTo>
                  <a:lnTo>
                    <a:pt x="0" y="0"/>
                  </a:lnTo>
                  <a:lnTo>
                    <a:pt x="28666" y="0"/>
                  </a:lnTo>
                  <a:lnTo>
                    <a:pt x="28666" y="9191"/>
                  </a:lnTo>
                  <a:lnTo>
                    <a:pt x="10048" y="9191"/>
                  </a:lnTo>
                  <a:lnTo>
                    <a:pt x="10048" y="26215"/>
                  </a:lnTo>
                  <a:lnTo>
                    <a:pt x="26238" y="26215"/>
                  </a:lnTo>
                  <a:lnTo>
                    <a:pt x="26238" y="35491"/>
                  </a:lnTo>
                  <a:lnTo>
                    <a:pt x="10048" y="35491"/>
                  </a:lnTo>
                  <a:lnTo>
                    <a:pt x="10048" y="53510"/>
                  </a:lnTo>
                  <a:lnTo>
                    <a:pt x="28666" y="53510"/>
                  </a:lnTo>
                  <a:lnTo>
                    <a:pt x="28666" y="62696"/>
                  </a:lnTo>
                  <a:lnTo>
                    <a:pt x="0" y="6269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5" name="Полилиния: фигура 184">
              <a:extLst>
                <a:ext uri="{FF2B5EF4-FFF2-40B4-BE49-F238E27FC236}">
                  <a16:creationId xmlns:a16="http://schemas.microsoft.com/office/drawing/2014/main" id="{4F5DA9E8-6F3C-47D2-88BA-870A9458B897}"/>
                </a:ext>
              </a:extLst>
            </p:cNvPr>
            <p:cNvSpPr/>
            <p:nvPr/>
          </p:nvSpPr>
          <p:spPr>
            <a:xfrm>
              <a:off x="10352748" y="4915139"/>
              <a:ext cx="30952" cy="63776"/>
            </a:xfrm>
            <a:custGeom>
              <a:avLst/>
              <a:gdLst>
                <a:gd name="connsiteX0" fmla="*/ 15667 w 30952"/>
                <a:gd name="connsiteY0" fmla="*/ 0 h 63776"/>
                <a:gd name="connsiteX1" fmla="*/ 22525 w 30952"/>
                <a:gd name="connsiteY1" fmla="*/ 1081 h 63776"/>
                <a:gd name="connsiteX2" fmla="*/ 27239 w 30952"/>
                <a:gd name="connsiteY2" fmla="*/ 4143 h 63776"/>
                <a:gd name="connsiteX3" fmla="*/ 30001 w 30952"/>
                <a:gd name="connsiteY3" fmla="*/ 8738 h 63776"/>
                <a:gd name="connsiteX4" fmla="*/ 30953 w 30952"/>
                <a:gd name="connsiteY4" fmla="*/ 14505 h 63776"/>
                <a:gd name="connsiteX5" fmla="*/ 21191 w 30952"/>
                <a:gd name="connsiteY5" fmla="*/ 16933 h 63776"/>
                <a:gd name="connsiteX6" fmla="*/ 19810 w 30952"/>
                <a:gd name="connsiteY6" fmla="*/ 11348 h 63776"/>
                <a:gd name="connsiteX7" fmla="*/ 15572 w 30952"/>
                <a:gd name="connsiteY7" fmla="*/ 9186 h 63776"/>
                <a:gd name="connsiteX8" fmla="*/ 12667 w 30952"/>
                <a:gd name="connsiteY8" fmla="*/ 9910 h 63776"/>
                <a:gd name="connsiteX9" fmla="*/ 10905 w 30952"/>
                <a:gd name="connsiteY9" fmla="*/ 11800 h 63776"/>
                <a:gd name="connsiteX10" fmla="*/ 10095 w 30952"/>
                <a:gd name="connsiteY10" fmla="*/ 14234 h 63776"/>
                <a:gd name="connsiteX11" fmla="*/ 9905 w 30952"/>
                <a:gd name="connsiteY11" fmla="*/ 16662 h 63776"/>
                <a:gd name="connsiteX12" fmla="*/ 9905 w 30952"/>
                <a:gd name="connsiteY12" fmla="*/ 48462 h 63776"/>
                <a:gd name="connsiteX13" fmla="*/ 10095 w 30952"/>
                <a:gd name="connsiteY13" fmla="*/ 50443 h 63776"/>
                <a:gd name="connsiteX14" fmla="*/ 10810 w 30952"/>
                <a:gd name="connsiteY14" fmla="*/ 52515 h 63776"/>
                <a:gd name="connsiteX15" fmla="*/ 12476 w 30952"/>
                <a:gd name="connsiteY15" fmla="*/ 54048 h 63776"/>
                <a:gd name="connsiteX16" fmla="*/ 15286 w 30952"/>
                <a:gd name="connsiteY16" fmla="*/ 54677 h 63776"/>
                <a:gd name="connsiteX17" fmla="*/ 20905 w 30952"/>
                <a:gd name="connsiteY17" fmla="*/ 46929 h 63776"/>
                <a:gd name="connsiteX18" fmla="*/ 25953 w 30952"/>
                <a:gd name="connsiteY18" fmla="*/ 47743 h 63776"/>
                <a:gd name="connsiteX19" fmla="*/ 30953 w 30952"/>
                <a:gd name="connsiteY19" fmla="*/ 48372 h 63776"/>
                <a:gd name="connsiteX20" fmla="*/ 26857 w 30952"/>
                <a:gd name="connsiteY20" fmla="*/ 59634 h 63776"/>
                <a:gd name="connsiteX21" fmla="*/ 15572 w 30952"/>
                <a:gd name="connsiteY21" fmla="*/ 63777 h 63776"/>
                <a:gd name="connsiteX22" fmla="*/ 3810 w 30952"/>
                <a:gd name="connsiteY22" fmla="*/ 59901 h 63776"/>
                <a:gd name="connsiteX23" fmla="*/ 0 w 30952"/>
                <a:gd name="connsiteY23" fmla="*/ 48372 h 63776"/>
                <a:gd name="connsiteX24" fmla="*/ 0 w 30952"/>
                <a:gd name="connsiteY24" fmla="*/ 17114 h 63776"/>
                <a:gd name="connsiteX25" fmla="*/ 714 w 30952"/>
                <a:gd name="connsiteY25" fmla="*/ 10538 h 63776"/>
                <a:gd name="connsiteX26" fmla="*/ 3429 w 30952"/>
                <a:gd name="connsiteY26" fmla="*/ 5043 h 63776"/>
                <a:gd name="connsiteX27" fmla="*/ 8239 w 30952"/>
                <a:gd name="connsiteY27" fmla="*/ 1352 h 63776"/>
                <a:gd name="connsiteX28" fmla="*/ 15667 w 30952"/>
                <a:gd name="connsiteY28" fmla="*/ 0 h 6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952" h="63776">
                  <a:moveTo>
                    <a:pt x="15667" y="0"/>
                  </a:moveTo>
                  <a:cubicBezTo>
                    <a:pt x="18286" y="0"/>
                    <a:pt x="20572" y="362"/>
                    <a:pt x="22525" y="1081"/>
                  </a:cubicBezTo>
                  <a:cubicBezTo>
                    <a:pt x="24429" y="1800"/>
                    <a:pt x="26001" y="2824"/>
                    <a:pt x="27239" y="4143"/>
                  </a:cubicBezTo>
                  <a:cubicBezTo>
                    <a:pt x="28524" y="5405"/>
                    <a:pt x="29429" y="6938"/>
                    <a:pt x="30001" y="8738"/>
                  </a:cubicBezTo>
                  <a:cubicBezTo>
                    <a:pt x="30620" y="10481"/>
                    <a:pt x="30953" y="12400"/>
                    <a:pt x="30953" y="14505"/>
                  </a:cubicBezTo>
                  <a:lnTo>
                    <a:pt x="21191" y="16933"/>
                  </a:lnTo>
                  <a:cubicBezTo>
                    <a:pt x="21191" y="14652"/>
                    <a:pt x="20763" y="12791"/>
                    <a:pt x="19810" y="11348"/>
                  </a:cubicBezTo>
                  <a:cubicBezTo>
                    <a:pt x="18953" y="9910"/>
                    <a:pt x="17524" y="9186"/>
                    <a:pt x="15572" y="9186"/>
                  </a:cubicBezTo>
                  <a:cubicBezTo>
                    <a:pt x="14381" y="9186"/>
                    <a:pt x="13429" y="9429"/>
                    <a:pt x="12667" y="9910"/>
                  </a:cubicBezTo>
                  <a:cubicBezTo>
                    <a:pt x="11953" y="10391"/>
                    <a:pt x="11333" y="11019"/>
                    <a:pt x="10905" y="11800"/>
                  </a:cubicBezTo>
                  <a:cubicBezTo>
                    <a:pt x="10572" y="12519"/>
                    <a:pt x="10286" y="13333"/>
                    <a:pt x="10095" y="14234"/>
                  </a:cubicBezTo>
                  <a:cubicBezTo>
                    <a:pt x="9953" y="15072"/>
                    <a:pt x="9905" y="15886"/>
                    <a:pt x="9905" y="16662"/>
                  </a:cubicBezTo>
                  <a:lnTo>
                    <a:pt x="9905" y="48462"/>
                  </a:lnTo>
                  <a:cubicBezTo>
                    <a:pt x="9905" y="49062"/>
                    <a:pt x="9953" y="49724"/>
                    <a:pt x="10095" y="50443"/>
                  </a:cubicBezTo>
                  <a:cubicBezTo>
                    <a:pt x="10191" y="51162"/>
                    <a:pt x="10477" y="51853"/>
                    <a:pt x="10810" y="52515"/>
                  </a:cubicBezTo>
                  <a:cubicBezTo>
                    <a:pt x="11286" y="53115"/>
                    <a:pt x="11810" y="53624"/>
                    <a:pt x="12476" y="54048"/>
                  </a:cubicBezTo>
                  <a:cubicBezTo>
                    <a:pt x="13238" y="54467"/>
                    <a:pt x="14143" y="54677"/>
                    <a:pt x="15286" y="54677"/>
                  </a:cubicBezTo>
                  <a:cubicBezTo>
                    <a:pt x="19000" y="54677"/>
                    <a:pt x="20857" y="52096"/>
                    <a:pt x="20905" y="46929"/>
                  </a:cubicBezTo>
                  <a:cubicBezTo>
                    <a:pt x="22572" y="47229"/>
                    <a:pt x="24239" y="47500"/>
                    <a:pt x="25953" y="47743"/>
                  </a:cubicBezTo>
                  <a:cubicBezTo>
                    <a:pt x="27620" y="47919"/>
                    <a:pt x="29286" y="48134"/>
                    <a:pt x="30953" y="48372"/>
                  </a:cubicBezTo>
                  <a:cubicBezTo>
                    <a:pt x="30810" y="53115"/>
                    <a:pt x="29429" y="56867"/>
                    <a:pt x="26857" y="59634"/>
                  </a:cubicBezTo>
                  <a:cubicBezTo>
                    <a:pt x="24334" y="62396"/>
                    <a:pt x="20572" y="63777"/>
                    <a:pt x="15572" y="63777"/>
                  </a:cubicBezTo>
                  <a:cubicBezTo>
                    <a:pt x="10238" y="63777"/>
                    <a:pt x="6334" y="62486"/>
                    <a:pt x="3810" y="59901"/>
                  </a:cubicBezTo>
                  <a:cubicBezTo>
                    <a:pt x="1238" y="57258"/>
                    <a:pt x="0" y="53415"/>
                    <a:pt x="0" y="48372"/>
                  </a:cubicBezTo>
                  <a:lnTo>
                    <a:pt x="0" y="17114"/>
                  </a:lnTo>
                  <a:cubicBezTo>
                    <a:pt x="0" y="14772"/>
                    <a:pt x="238" y="12581"/>
                    <a:pt x="714" y="10538"/>
                  </a:cubicBezTo>
                  <a:cubicBezTo>
                    <a:pt x="1286" y="8438"/>
                    <a:pt x="2191" y="6605"/>
                    <a:pt x="3429" y="5043"/>
                  </a:cubicBezTo>
                  <a:cubicBezTo>
                    <a:pt x="4667" y="3481"/>
                    <a:pt x="6238" y="2252"/>
                    <a:pt x="8239" y="1352"/>
                  </a:cubicBezTo>
                  <a:cubicBezTo>
                    <a:pt x="10286" y="452"/>
                    <a:pt x="12762" y="0"/>
                    <a:pt x="15667" y="0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6" name="Полилиния: фигура 185">
              <a:extLst>
                <a:ext uri="{FF2B5EF4-FFF2-40B4-BE49-F238E27FC236}">
                  <a16:creationId xmlns:a16="http://schemas.microsoft.com/office/drawing/2014/main" id="{45BFD36D-2DC8-4481-BCBE-6E581486C706}"/>
                </a:ext>
              </a:extLst>
            </p:cNvPr>
            <p:cNvSpPr/>
            <p:nvPr/>
          </p:nvSpPr>
          <p:spPr>
            <a:xfrm>
              <a:off x="10389082" y="4915677"/>
              <a:ext cx="28619" cy="62695"/>
            </a:xfrm>
            <a:custGeom>
              <a:avLst/>
              <a:gdLst>
                <a:gd name="connsiteX0" fmla="*/ 0 w 28619"/>
                <a:gd name="connsiteY0" fmla="*/ 62696 h 62695"/>
                <a:gd name="connsiteX1" fmla="*/ 0 w 28619"/>
                <a:gd name="connsiteY1" fmla="*/ 0 h 62695"/>
                <a:gd name="connsiteX2" fmla="*/ 28619 w 28619"/>
                <a:gd name="connsiteY2" fmla="*/ 0 h 62695"/>
                <a:gd name="connsiteX3" fmla="*/ 28619 w 28619"/>
                <a:gd name="connsiteY3" fmla="*/ 9191 h 62695"/>
                <a:gd name="connsiteX4" fmla="*/ 10001 w 28619"/>
                <a:gd name="connsiteY4" fmla="*/ 9191 h 62695"/>
                <a:gd name="connsiteX5" fmla="*/ 10001 w 28619"/>
                <a:gd name="connsiteY5" fmla="*/ 26215 h 62695"/>
                <a:gd name="connsiteX6" fmla="*/ 26191 w 28619"/>
                <a:gd name="connsiteY6" fmla="*/ 26215 h 62695"/>
                <a:gd name="connsiteX7" fmla="*/ 26191 w 28619"/>
                <a:gd name="connsiteY7" fmla="*/ 35491 h 62695"/>
                <a:gd name="connsiteX8" fmla="*/ 10001 w 28619"/>
                <a:gd name="connsiteY8" fmla="*/ 35491 h 62695"/>
                <a:gd name="connsiteX9" fmla="*/ 10001 w 28619"/>
                <a:gd name="connsiteY9" fmla="*/ 53510 h 62695"/>
                <a:gd name="connsiteX10" fmla="*/ 28619 w 28619"/>
                <a:gd name="connsiteY10" fmla="*/ 53510 h 62695"/>
                <a:gd name="connsiteX11" fmla="*/ 28619 w 28619"/>
                <a:gd name="connsiteY11" fmla="*/ 62696 h 62695"/>
                <a:gd name="connsiteX12" fmla="*/ 0 w 28619"/>
                <a:gd name="connsiteY12" fmla="*/ 62696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9" h="62695">
                  <a:moveTo>
                    <a:pt x="0" y="62696"/>
                  </a:moveTo>
                  <a:lnTo>
                    <a:pt x="0" y="0"/>
                  </a:lnTo>
                  <a:lnTo>
                    <a:pt x="28619" y="0"/>
                  </a:lnTo>
                  <a:lnTo>
                    <a:pt x="28619" y="9191"/>
                  </a:lnTo>
                  <a:lnTo>
                    <a:pt x="10001" y="9191"/>
                  </a:lnTo>
                  <a:lnTo>
                    <a:pt x="10001" y="26215"/>
                  </a:lnTo>
                  <a:lnTo>
                    <a:pt x="26191" y="26215"/>
                  </a:lnTo>
                  <a:lnTo>
                    <a:pt x="26191" y="35491"/>
                  </a:lnTo>
                  <a:lnTo>
                    <a:pt x="10001" y="35491"/>
                  </a:lnTo>
                  <a:lnTo>
                    <a:pt x="10001" y="53510"/>
                  </a:lnTo>
                  <a:lnTo>
                    <a:pt x="28619" y="53510"/>
                  </a:lnTo>
                  <a:lnTo>
                    <a:pt x="28619" y="62696"/>
                  </a:lnTo>
                  <a:lnTo>
                    <a:pt x="0" y="6269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7" name="Полилиния: фигура 186">
              <a:extLst>
                <a:ext uri="{FF2B5EF4-FFF2-40B4-BE49-F238E27FC236}">
                  <a16:creationId xmlns:a16="http://schemas.microsoft.com/office/drawing/2014/main" id="{237A4CB8-DD20-4772-B478-A15B644C8ADF}"/>
                </a:ext>
              </a:extLst>
            </p:cNvPr>
            <p:cNvSpPr/>
            <p:nvPr/>
          </p:nvSpPr>
          <p:spPr>
            <a:xfrm>
              <a:off x="10422130" y="4915677"/>
              <a:ext cx="34095" cy="62695"/>
            </a:xfrm>
            <a:custGeom>
              <a:avLst/>
              <a:gdLst>
                <a:gd name="connsiteX0" fmla="*/ 9905 w 34095"/>
                <a:gd name="connsiteY0" fmla="*/ 26215 h 62695"/>
                <a:gd name="connsiteX1" fmla="*/ 9905 w 34095"/>
                <a:gd name="connsiteY1" fmla="*/ 62696 h 62695"/>
                <a:gd name="connsiteX2" fmla="*/ 0 w 34095"/>
                <a:gd name="connsiteY2" fmla="*/ 62696 h 62695"/>
                <a:gd name="connsiteX3" fmla="*/ 0 w 34095"/>
                <a:gd name="connsiteY3" fmla="*/ 0 h 62695"/>
                <a:gd name="connsiteX4" fmla="*/ 9000 w 34095"/>
                <a:gd name="connsiteY4" fmla="*/ 0 h 62695"/>
                <a:gd name="connsiteX5" fmla="*/ 16762 w 34095"/>
                <a:gd name="connsiteY5" fmla="*/ 18648 h 62695"/>
                <a:gd name="connsiteX6" fmla="*/ 18619 w 34095"/>
                <a:gd name="connsiteY6" fmla="*/ 23243 h 62695"/>
                <a:gd name="connsiteX7" fmla="*/ 20571 w 34095"/>
                <a:gd name="connsiteY7" fmla="*/ 27838 h 62695"/>
                <a:gd name="connsiteX8" fmla="*/ 23810 w 34095"/>
                <a:gd name="connsiteY8" fmla="*/ 36486 h 62695"/>
                <a:gd name="connsiteX9" fmla="*/ 24000 w 34095"/>
                <a:gd name="connsiteY9" fmla="*/ 36486 h 62695"/>
                <a:gd name="connsiteX10" fmla="*/ 24286 w 34095"/>
                <a:gd name="connsiteY10" fmla="*/ 36396 h 62695"/>
                <a:gd name="connsiteX11" fmla="*/ 24286 w 34095"/>
                <a:gd name="connsiteY11" fmla="*/ 0 h 62695"/>
                <a:gd name="connsiteX12" fmla="*/ 34096 w 34095"/>
                <a:gd name="connsiteY12" fmla="*/ 0 h 62695"/>
                <a:gd name="connsiteX13" fmla="*/ 34096 w 34095"/>
                <a:gd name="connsiteY13" fmla="*/ 62696 h 62695"/>
                <a:gd name="connsiteX14" fmla="*/ 25286 w 34095"/>
                <a:gd name="connsiteY14" fmla="*/ 62696 h 62695"/>
                <a:gd name="connsiteX15" fmla="*/ 17524 w 34095"/>
                <a:gd name="connsiteY15" fmla="*/ 44138 h 62695"/>
                <a:gd name="connsiteX16" fmla="*/ 13810 w 34095"/>
                <a:gd name="connsiteY16" fmla="*/ 35134 h 62695"/>
                <a:gd name="connsiteX17" fmla="*/ 10286 w 34095"/>
                <a:gd name="connsiteY17" fmla="*/ 26215 h 62695"/>
                <a:gd name="connsiteX18" fmla="*/ 9905 w 34095"/>
                <a:gd name="connsiteY18" fmla="*/ 26215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95" h="62695">
                  <a:moveTo>
                    <a:pt x="9905" y="26215"/>
                  </a:moveTo>
                  <a:lnTo>
                    <a:pt x="9905" y="62696"/>
                  </a:lnTo>
                  <a:lnTo>
                    <a:pt x="0" y="62696"/>
                  </a:lnTo>
                  <a:lnTo>
                    <a:pt x="0" y="0"/>
                  </a:lnTo>
                  <a:lnTo>
                    <a:pt x="9000" y="0"/>
                  </a:lnTo>
                  <a:lnTo>
                    <a:pt x="16762" y="18648"/>
                  </a:lnTo>
                  <a:cubicBezTo>
                    <a:pt x="17381" y="20210"/>
                    <a:pt x="18000" y="21743"/>
                    <a:pt x="18619" y="23243"/>
                  </a:cubicBezTo>
                  <a:cubicBezTo>
                    <a:pt x="19238" y="24743"/>
                    <a:pt x="19905" y="26276"/>
                    <a:pt x="20571" y="27838"/>
                  </a:cubicBezTo>
                  <a:lnTo>
                    <a:pt x="23810" y="36486"/>
                  </a:lnTo>
                  <a:cubicBezTo>
                    <a:pt x="23953" y="36486"/>
                    <a:pt x="24000" y="36486"/>
                    <a:pt x="24000" y="36486"/>
                  </a:cubicBezTo>
                  <a:cubicBezTo>
                    <a:pt x="24047" y="36424"/>
                    <a:pt x="24143" y="36396"/>
                    <a:pt x="24286" y="36396"/>
                  </a:cubicBezTo>
                  <a:lnTo>
                    <a:pt x="24286" y="0"/>
                  </a:lnTo>
                  <a:lnTo>
                    <a:pt x="34096" y="0"/>
                  </a:lnTo>
                  <a:lnTo>
                    <a:pt x="34096" y="62696"/>
                  </a:lnTo>
                  <a:lnTo>
                    <a:pt x="25286" y="62696"/>
                  </a:lnTo>
                  <a:lnTo>
                    <a:pt x="17524" y="44138"/>
                  </a:lnTo>
                  <a:cubicBezTo>
                    <a:pt x="16285" y="41077"/>
                    <a:pt x="15048" y="38077"/>
                    <a:pt x="13810" y="35134"/>
                  </a:cubicBezTo>
                  <a:cubicBezTo>
                    <a:pt x="12619" y="32191"/>
                    <a:pt x="11476" y="29219"/>
                    <a:pt x="10286" y="26215"/>
                  </a:cubicBezTo>
                  <a:lnTo>
                    <a:pt x="9905" y="26215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8" name="Полилиния: фигура 187">
              <a:extLst>
                <a:ext uri="{FF2B5EF4-FFF2-40B4-BE49-F238E27FC236}">
                  <a16:creationId xmlns:a16="http://schemas.microsoft.com/office/drawing/2014/main" id="{0707E529-A51B-4E1A-8BCC-F42A4E8D3FA4}"/>
                </a:ext>
              </a:extLst>
            </p:cNvPr>
            <p:cNvSpPr/>
            <p:nvPr/>
          </p:nvSpPr>
          <p:spPr>
            <a:xfrm>
              <a:off x="10459178" y="4915677"/>
              <a:ext cx="30857" cy="62695"/>
            </a:xfrm>
            <a:custGeom>
              <a:avLst/>
              <a:gdLst>
                <a:gd name="connsiteX0" fmla="*/ 20476 w 30857"/>
                <a:gd name="connsiteY0" fmla="*/ 9100 h 62695"/>
                <a:gd name="connsiteX1" fmla="*/ 20476 w 30857"/>
                <a:gd name="connsiteY1" fmla="*/ 62696 h 62695"/>
                <a:gd name="connsiteX2" fmla="*/ 10381 w 30857"/>
                <a:gd name="connsiteY2" fmla="*/ 62696 h 62695"/>
                <a:gd name="connsiteX3" fmla="*/ 10381 w 30857"/>
                <a:gd name="connsiteY3" fmla="*/ 9100 h 62695"/>
                <a:gd name="connsiteX4" fmla="*/ 0 w 30857"/>
                <a:gd name="connsiteY4" fmla="*/ 9100 h 62695"/>
                <a:gd name="connsiteX5" fmla="*/ 0 w 30857"/>
                <a:gd name="connsiteY5" fmla="*/ 0 h 62695"/>
                <a:gd name="connsiteX6" fmla="*/ 30857 w 30857"/>
                <a:gd name="connsiteY6" fmla="*/ 0 h 62695"/>
                <a:gd name="connsiteX7" fmla="*/ 30857 w 30857"/>
                <a:gd name="connsiteY7" fmla="*/ 9100 h 62695"/>
                <a:gd name="connsiteX8" fmla="*/ 20476 w 30857"/>
                <a:gd name="connsiteY8" fmla="*/ 9100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7" h="62695">
                  <a:moveTo>
                    <a:pt x="20476" y="9100"/>
                  </a:moveTo>
                  <a:lnTo>
                    <a:pt x="20476" y="62696"/>
                  </a:lnTo>
                  <a:lnTo>
                    <a:pt x="10381" y="62696"/>
                  </a:lnTo>
                  <a:lnTo>
                    <a:pt x="10381" y="9100"/>
                  </a:lnTo>
                  <a:lnTo>
                    <a:pt x="0" y="9100"/>
                  </a:lnTo>
                  <a:lnTo>
                    <a:pt x="0" y="0"/>
                  </a:lnTo>
                  <a:lnTo>
                    <a:pt x="30857" y="0"/>
                  </a:lnTo>
                  <a:lnTo>
                    <a:pt x="30857" y="9100"/>
                  </a:lnTo>
                  <a:lnTo>
                    <a:pt x="20476" y="910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9" name="Полилиния: фигура 188">
              <a:extLst>
                <a:ext uri="{FF2B5EF4-FFF2-40B4-BE49-F238E27FC236}">
                  <a16:creationId xmlns:a16="http://schemas.microsoft.com/office/drawing/2014/main" id="{15AECAF0-B746-47C5-94D0-EAE70E370785}"/>
                </a:ext>
              </a:extLst>
            </p:cNvPr>
            <p:cNvSpPr/>
            <p:nvPr/>
          </p:nvSpPr>
          <p:spPr>
            <a:xfrm>
              <a:off x="10507035" y="4915677"/>
              <a:ext cx="53857" cy="62695"/>
            </a:xfrm>
            <a:custGeom>
              <a:avLst/>
              <a:gdLst>
                <a:gd name="connsiteX0" fmla="*/ 44476 w 53857"/>
                <a:gd name="connsiteY0" fmla="*/ 62696 h 62695"/>
                <a:gd name="connsiteX1" fmla="*/ 34096 w 53857"/>
                <a:gd name="connsiteY1" fmla="*/ 62696 h 62695"/>
                <a:gd name="connsiteX2" fmla="*/ 29000 w 53857"/>
                <a:gd name="connsiteY2" fmla="*/ 35491 h 62695"/>
                <a:gd name="connsiteX3" fmla="*/ 28096 w 53857"/>
                <a:gd name="connsiteY3" fmla="*/ 30267 h 62695"/>
                <a:gd name="connsiteX4" fmla="*/ 27143 w 53857"/>
                <a:gd name="connsiteY4" fmla="*/ 24953 h 62695"/>
                <a:gd name="connsiteX5" fmla="*/ 26810 w 53857"/>
                <a:gd name="connsiteY5" fmla="*/ 24953 h 62695"/>
                <a:gd name="connsiteX6" fmla="*/ 24857 w 53857"/>
                <a:gd name="connsiteY6" fmla="*/ 35672 h 62695"/>
                <a:gd name="connsiteX7" fmla="*/ 22239 w 53857"/>
                <a:gd name="connsiteY7" fmla="*/ 49186 h 62695"/>
                <a:gd name="connsiteX8" fmla="*/ 19667 w 53857"/>
                <a:gd name="connsiteY8" fmla="*/ 62696 h 62695"/>
                <a:gd name="connsiteX9" fmla="*/ 9381 w 53857"/>
                <a:gd name="connsiteY9" fmla="*/ 62696 h 62695"/>
                <a:gd name="connsiteX10" fmla="*/ 0 w 53857"/>
                <a:gd name="connsiteY10" fmla="*/ 0 h 62695"/>
                <a:gd name="connsiteX11" fmla="*/ 10953 w 53857"/>
                <a:gd name="connsiteY11" fmla="*/ 0 h 62695"/>
                <a:gd name="connsiteX12" fmla="*/ 12333 w 53857"/>
                <a:gd name="connsiteY12" fmla="*/ 11714 h 62695"/>
                <a:gd name="connsiteX13" fmla="*/ 13619 w 53857"/>
                <a:gd name="connsiteY13" fmla="*/ 23424 h 62695"/>
                <a:gd name="connsiteX14" fmla="*/ 14000 w 53857"/>
                <a:gd name="connsiteY14" fmla="*/ 26667 h 62695"/>
                <a:gd name="connsiteX15" fmla="*/ 14572 w 53857"/>
                <a:gd name="connsiteY15" fmla="*/ 31710 h 62695"/>
                <a:gd name="connsiteX16" fmla="*/ 15048 w 53857"/>
                <a:gd name="connsiteY16" fmla="*/ 36753 h 62695"/>
                <a:gd name="connsiteX17" fmla="*/ 15381 w 53857"/>
                <a:gd name="connsiteY17" fmla="*/ 39905 h 62695"/>
                <a:gd name="connsiteX18" fmla="*/ 15762 w 53857"/>
                <a:gd name="connsiteY18" fmla="*/ 39905 h 62695"/>
                <a:gd name="connsiteX19" fmla="*/ 16953 w 53857"/>
                <a:gd name="connsiteY19" fmla="*/ 32972 h 62695"/>
                <a:gd name="connsiteX20" fmla="*/ 18096 w 53857"/>
                <a:gd name="connsiteY20" fmla="*/ 25943 h 62695"/>
                <a:gd name="connsiteX21" fmla="*/ 22810 w 53857"/>
                <a:gd name="connsiteY21" fmla="*/ 0 h 62695"/>
                <a:gd name="connsiteX22" fmla="*/ 31334 w 53857"/>
                <a:gd name="connsiteY22" fmla="*/ 0 h 62695"/>
                <a:gd name="connsiteX23" fmla="*/ 35953 w 53857"/>
                <a:gd name="connsiteY23" fmla="*/ 26033 h 62695"/>
                <a:gd name="connsiteX24" fmla="*/ 37048 w 53857"/>
                <a:gd name="connsiteY24" fmla="*/ 33153 h 62695"/>
                <a:gd name="connsiteX25" fmla="*/ 38382 w 53857"/>
                <a:gd name="connsiteY25" fmla="*/ 40176 h 62695"/>
                <a:gd name="connsiteX26" fmla="*/ 38762 w 53857"/>
                <a:gd name="connsiteY26" fmla="*/ 40176 h 62695"/>
                <a:gd name="connsiteX27" fmla="*/ 40239 w 53857"/>
                <a:gd name="connsiteY27" fmla="*/ 25943 h 62695"/>
                <a:gd name="connsiteX28" fmla="*/ 42810 w 53857"/>
                <a:gd name="connsiteY28" fmla="*/ 0 h 62695"/>
                <a:gd name="connsiteX29" fmla="*/ 53858 w 53857"/>
                <a:gd name="connsiteY29" fmla="*/ 0 h 62695"/>
                <a:gd name="connsiteX30" fmla="*/ 44476 w 53857"/>
                <a:gd name="connsiteY30" fmla="*/ 62696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857" h="62695">
                  <a:moveTo>
                    <a:pt x="44476" y="62696"/>
                  </a:moveTo>
                  <a:lnTo>
                    <a:pt x="34096" y="62696"/>
                  </a:lnTo>
                  <a:lnTo>
                    <a:pt x="29000" y="35491"/>
                  </a:lnTo>
                  <a:cubicBezTo>
                    <a:pt x="28715" y="33753"/>
                    <a:pt x="28382" y="32010"/>
                    <a:pt x="28096" y="30267"/>
                  </a:cubicBezTo>
                  <a:cubicBezTo>
                    <a:pt x="27763" y="28467"/>
                    <a:pt x="27477" y="26695"/>
                    <a:pt x="27143" y="24953"/>
                  </a:cubicBezTo>
                  <a:lnTo>
                    <a:pt x="26810" y="24953"/>
                  </a:lnTo>
                  <a:lnTo>
                    <a:pt x="24857" y="35672"/>
                  </a:lnTo>
                  <a:cubicBezTo>
                    <a:pt x="24000" y="40176"/>
                    <a:pt x="23095" y="44681"/>
                    <a:pt x="22239" y="49186"/>
                  </a:cubicBezTo>
                  <a:cubicBezTo>
                    <a:pt x="21381" y="53691"/>
                    <a:pt x="20524" y="58191"/>
                    <a:pt x="19667" y="62696"/>
                  </a:cubicBezTo>
                  <a:lnTo>
                    <a:pt x="9381" y="62696"/>
                  </a:lnTo>
                  <a:lnTo>
                    <a:pt x="0" y="0"/>
                  </a:lnTo>
                  <a:lnTo>
                    <a:pt x="10953" y="0"/>
                  </a:lnTo>
                  <a:cubicBezTo>
                    <a:pt x="11429" y="3967"/>
                    <a:pt x="11905" y="7871"/>
                    <a:pt x="12333" y="11714"/>
                  </a:cubicBezTo>
                  <a:cubicBezTo>
                    <a:pt x="12762" y="15557"/>
                    <a:pt x="13191" y="19457"/>
                    <a:pt x="13619" y="23424"/>
                  </a:cubicBezTo>
                  <a:cubicBezTo>
                    <a:pt x="13714" y="23962"/>
                    <a:pt x="13810" y="25043"/>
                    <a:pt x="14000" y="26667"/>
                  </a:cubicBezTo>
                  <a:cubicBezTo>
                    <a:pt x="14191" y="28229"/>
                    <a:pt x="14381" y="29910"/>
                    <a:pt x="14572" y="31710"/>
                  </a:cubicBezTo>
                  <a:cubicBezTo>
                    <a:pt x="14762" y="33453"/>
                    <a:pt x="14905" y="35134"/>
                    <a:pt x="15048" y="36753"/>
                  </a:cubicBezTo>
                  <a:cubicBezTo>
                    <a:pt x="15191" y="38315"/>
                    <a:pt x="15333" y="39367"/>
                    <a:pt x="15381" y="39905"/>
                  </a:cubicBezTo>
                  <a:lnTo>
                    <a:pt x="15762" y="39905"/>
                  </a:lnTo>
                  <a:cubicBezTo>
                    <a:pt x="16191" y="37567"/>
                    <a:pt x="16619" y="35253"/>
                    <a:pt x="16953" y="32972"/>
                  </a:cubicBezTo>
                  <a:cubicBezTo>
                    <a:pt x="17334" y="30629"/>
                    <a:pt x="17714" y="28286"/>
                    <a:pt x="18096" y="25943"/>
                  </a:cubicBezTo>
                  <a:lnTo>
                    <a:pt x="22810" y="0"/>
                  </a:lnTo>
                  <a:lnTo>
                    <a:pt x="31334" y="0"/>
                  </a:lnTo>
                  <a:lnTo>
                    <a:pt x="35953" y="26033"/>
                  </a:lnTo>
                  <a:cubicBezTo>
                    <a:pt x="36334" y="28376"/>
                    <a:pt x="36715" y="30748"/>
                    <a:pt x="37048" y="33153"/>
                  </a:cubicBezTo>
                  <a:cubicBezTo>
                    <a:pt x="37524" y="35491"/>
                    <a:pt x="37953" y="37834"/>
                    <a:pt x="38382" y="40176"/>
                  </a:cubicBezTo>
                  <a:lnTo>
                    <a:pt x="38762" y="40176"/>
                  </a:lnTo>
                  <a:lnTo>
                    <a:pt x="40239" y="25943"/>
                  </a:lnTo>
                  <a:lnTo>
                    <a:pt x="42810" y="0"/>
                  </a:lnTo>
                  <a:lnTo>
                    <a:pt x="53858" y="0"/>
                  </a:lnTo>
                  <a:lnTo>
                    <a:pt x="44476" y="6269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0" name="Полилиния: фигура 189">
              <a:extLst>
                <a:ext uri="{FF2B5EF4-FFF2-40B4-BE49-F238E27FC236}">
                  <a16:creationId xmlns:a16="http://schemas.microsoft.com/office/drawing/2014/main" id="{FAD8EB43-EECD-4BE0-A586-CB66FBED3BB2}"/>
                </a:ext>
              </a:extLst>
            </p:cNvPr>
            <p:cNvSpPr/>
            <p:nvPr/>
          </p:nvSpPr>
          <p:spPr>
            <a:xfrm>
              <a:off x="10563798" y="4915139"/>
              <a:ext cx="31285" cy="63776"/>
            </a:xfrm>
            <a:custGeom>
              <a:avLst/>
              <a:gdLst>
                <a:gd name="connsiteX0" fmla="*/ 21190 w 31285"/>
                <a:gd name="connsiteY0" fmla="*/ 15853 h 63776"/>
                <a:gd name="connsiteX1" fmla="*/ 20000 w 31285"/>
                <a:gd name="connsiteY1" fmla="*/ 11172 h 63776"/>
                <a:gd name="connsiteX2" fmla="*/ 15667 w 31285"/>
                <a:gd name="connsiteY2" fmla="*/ 9100 h 63776"/>
                <a:gd name="connsiteX3" fmla="*/ 12762 w 31285"/>
                <a:gd name="connsiteY3" fmla="*/ 9910 h 63776"/>
                <a:gd name="connsiteX4" fmla="*/ 11000 w 31285"/>
                <a:gd name="connsiteY4" fmla="*/ 11800 h 63776"/>
                <a:gd name="connsiteX5" fmla="*/ 10191 w 31285"/>
                <a:gd name="connsiteY5" fmla="*/ 14324 h 63776"/>
                <a:gd name="connsiteX6" fmla="*/ 10000 w 31285"/>
                <a:gd name="connsiteY6" fmla="*/ 16843 h 63776"/>
                <a:gd name="connsiteX7" fmla="*/ 10000 w 31285"/>
                <a:gd name="connsiteY7" fmla="*/ 48372 h 63776"/>
                <a:gd name="connsiteX8" fmla="*/ 11190 w 31285"/>
                <a:gd name="connsiteY8" fmla="*/ 52786 h 63776"/>
                <a:gd name="connsiteX9" fmla="*/ 15572 w 31285"/>
                <a:gd name="connsiteY9" fmla="*/ 54677 h 63776"/>
                <a:gd name="connsiteX10" fmla="*/ 19905 w 31285"/>
                <a:gd name="connsiteY10" fmla="*/ 52696 h 63776"/>
                <a:gd name="connsiteX11" fmla="*/ 21190 w 31285"/>
                <a:gd name="connsiteY11" fmla="*/ 47743 h 63776"/>
                <a:gd name="connsiteX12" fmla="*/ 21190 w 31285"/>
                <a:gd name="connsiteY12" fmla="*/ 15853 h 63776"/>
                <a:gd name="connsiteX13" fmla="*/ 31286 w 31285"/>
                <a:gd name="connsiteY13" fmla="*/ 47200 h 63776"/>
                <a:gd name="connsiteX14" fmla="*/ 27524 w 31285"/>
                <a:gd name="connsiteY14" fmla="*/ 59634 h 63776"/>
                <a:gd name="connsiteX15" fmla="*/ 15572 w 31285"/>
                <a:gd name="connsiteY15" fmla="*/ 63777 h 63776"/>
                <a:gd name="connsiteX16" fmla="*/ 3714 w 31285"/>
                <a:gd name="connsiteY16" fmla="*/ 59810 h 63776"/>
                <a:gd name="connsiteX17" fmla="*/ 0 w 31285"/>
                <a:gd name="connsiteY17" fmla="*/ 48191 h 63776"/>
                <a:gd name="connsiteX18" fmla="*/ 0 w 31285"/>
                <a:gd name="connsiteY18" fmla="*/ 16662 h 63776"/>
                <a:gd name="connsiteX19" fmla="*/ 809 w 31285"/>
                <a:gd name="connsiteY19" fmla="*/ 9910 h 63776"/>
                <a:gd name="connsiteX20" fmla="*/ 3619 w 31285"/>
                <a:gd name="connsiteY20" fmla="*/ 4686 h 63776"/>
                <a:gd name="connsiteX21" fmla="*/ 8429 w 31285"/>
                <a:gd name="connsiteY21" fmla="*/ 1262 h 63776"/>
                <a:gd name="connsiteX22" fmla="*/ 15667 w 31285"/>
                <a:gd name="connsiteY22" fmla="*/ 0 h 63776"/>
                <a:gd name="connsiteX23" fmla="*/ 23048 w 31285"/>
                <a:gd name="connsiteY23" fmla="*/ 1171 h 63776"/>
                <a:gd name="connsiteX24" fmla="*/ 27905 w 31285"/>
                <a:gd name="connsiteY24" fmla="*/ 4414 h 63776"/>
                <a:gd name="connsiteX25" fmla="*/ 30477 w 31285"/>
                <a:gd name="connsiteY25" fmla="*/ 9638 h 63776"/>
                <a:gd name="connsiteX26" fmla="*/ 31286 w 31285"/>
                <a:gd name="connsiteY26" fmla="*/ 16576 h 63776"/>
                <a:gd name="connsiteX27" fmla="*/ 31286 w 31285"/>
                <a:gd name="connsiteY27" fmla="*/ 47200 h 6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85" h="63776">
                  <a:moveTo>
                    <a:pt x="21190" y="15853"/>
                  </a:moveTo>
                  <a:cubicBezTo>
                    <a:pt x="21190" y="14114"/>
                    <a:pt x="20810" y="12552"/>
                    <a:pt x="20000" y="11172"/>
                  </a:cubicBezTo>
                  <a:cubicBezTo>
                    <a:pt x="19286" y="9791"/>
                    <a:pt x="17810" y="9100"/>
                    <a:pt x="15667" y="9100"/>
                  </a:cubicBezTo>
                  <a:cubicBezTo>
                    <a:pt x="14477" y="9100"/>
                    <a:pt x="13524" y="9367"/>
                    <a:pt x="12762" y="9910"/>
                  </a:cubicBezTo>
                  <a:cubicBezTo>
                    <a:pt x="12048" y="10391"/>
                    <a:pt x="11476" y="11019"/>
                    <a:pt x="11000" y="11800"/>
                  </a:cubicBezTo>
                  <a:cubicBezTo>
                    <a:pt x="10667" y="12519"/>
                    <a:pt x="10381" y="13362"/>
                    <a:pt x="10191" y="14324"/>
                  </a:cubicBezTo>
                  <a:cubicBezTo>
                    <a:pt x="10048" y="15224"/>
                    <a:pt x="10000" y="16062"/>
                    <a:pt x="10000" y="16843"/>
                  </a:cubicBezTo>
                  <a:lnTo>
                    <a:pt x="10000" y="48372"/>
                  </a:lnTo>
                  <a:cubicBezTo>
                    <a:pt x="10000" y="49991"/>
                    <a:pt x="10428" y="51462"/>
                    <a:pt x="11190" y="52786"/>
                  </a:cubicBezTo>
                  <a:cubicBezTo>
                    <a:pt x="12096" y="54048"/>
                    <a:pt x="13524" y="54677"/>
                    <a:pt x="15572" y="54677"/>
                  </a:cubicBezTo>
                  <a:cubicBezTo>
                    <a:pt x="17619" y="54677"/>
                    <a:pt x="19048" y="54015"/>
                    <a:pt x="19905" y="52696"/>
                  </a:cubicBezTo>
                  <a:cubicBezTo>
                    <a:pt x="20762" y="51315"/>
                    <a:pt x="21190" y="49662"/>
                    <a:pt x="21190" y="47743"/>
                  </a:cubicBezTo>
                  <a:lnTo>
                    <a:pt x="21190" y="15853"/>
                  </a:lnTo>
                  <a:close/>
                  <a:moveTo>
                    <a:pt x="31286" y="47200"/>
                  </a:moveTo>
                  <a:cubicBezTo>
                    <a:pt x="31286" y="52667"/>
                    <a:pt x="30048" y="56810"/>
                    <a:pt x="27524" y="59634"/>
                  </a:cubicBezTo>
                  <a:cubicBezTo>
                    <a:pt x="25000" y="62396"/>
                    <a:pt x="21000" y="63777"/>
                    <a:pt x="15572" y="63777"/>
                  </a:cubicBezTo>
                  <a:cubicBezTo>
                    <a:pt x="10143" y="63777"/>
                    <a:pt x="6190" y="62453"/>
                    <a:pt x="3714" y="59810"/>
                  </a:cubicBezTo>
                  <a:cubicBezTo>
                    <a:pt x="1238" y="57110"/>
                    <a:pt x="0" y="53234"/>
                    <a:pt x="0" y="48191"/>
                  </a:cubicBezTo>
                  <a:lnTo>
                    <a:pt x="0" y="16662"/>
                  </a:lnTo>
                  <a:cubicBezTo>
                    <a:pt x="0" y="14200"/>
                    <a:pt x="285" y="11953"/>
                    <a:pt x="809" y="9910"/>
                  </a:cubicBezTo>
                  <a:cubicBezTo>
                    <a:pt x="1428" y="7867"/>
                    <a:pt x="2381" y="6124"/>
                    <a:pt x="3619" y="4686"/>
                  </a:cubicBezTo>
                  <a:cubicBezTo>
                    <a:pt x="4857" y="3181"/>
                    <a:pt x="6476" y="2043"/>
                    <a:pt x="8429" y="1262"/>
                  </a:cubicBezTo>
                  <a:cubicBezTo>
                    <a:pt x="10476" y="419"/>
                    <a:pt x="12857" y="0"/>
                    <a:pt x="15667" y="0"/>
                  </a:cubicBezTo>
                  <a:cubicBezTo>
                    <a:pt x="18619" y="0"/>
                    <a:pt x="21095" y="390"/>
                    <a:pt x="23048" y="1171"/>
                  </a:cubicBezTo>
                  <a:cubicBezTo>
                    <a:pt x="25096" y="1891"/>
                    <a:pt x="26714" y="2971"/>
                    <a:pt x="27905" y="4414"/>
                  </a:cubicBezTo>
                  <a:cubicBezTo>
                    <a:pt x="29095" y="5857"/>
                    <a:pt x="30000" y="7595"/>
                    <a:pt x="30477" y="9638"/>
                  </a:cubicBezTo>
                  <a:cubicBezTo>
                    <a:pt x="31048" y="11681"/>
                    <a:pt x="31286" y="13991"/>
                    <a:pt x="31286" y="16576"/>
                  </a:cubicBezTo>
                  <a:lnTo>
                    <a:pt x="31286" y="4720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1" name="Полилиния: фигура 190">
              <a:extLst>
                <a:ext uri="{FF2B5EF4-FFF2-40B4-BE49-F238E27FC236}">
                  <a16:creationId xmlns:a16="http://schemas.microsoft.com/office/drawing/2014/main" id="{9337DF45-B973-415B-9B5E-0F842F20F660}"/>
                </a:ext>
              </a:extLst>
            </p:cNvPr>
            <p:cNvSpPr/>
            <p:nvPr/>
          </p:nvSpPr>
          <p:spPr>
            <a:xfrm>
              <a:off x="10602322" y="4915677"/>
              <a:ext cx="33238" cy="62695"/>
            </a:xfrm>
            <a:custGeom>
              <a:avLst/>
              <a:gdLst>
                <a:gd name="connsiteX0" fmla="*/ 14714 w 33238"/>
                <a:gd name="connsiteY0" fmla="*/ 0 h 62695"/>
                <a:gd name="connsiteX1" fmla="*/ 27048 w 33238"/>
                <a:gd name="connsiteY1" fmla="*/ 4324 h 62695"/>
                <a:gd name="connsiteX2" fmla="*/ 31476 w 33238"/>
                <a:gd name="connsiteY2" fmla="*/ 18200 h 62695"/>
                <a:gd name="connsiteX3" fmla="*/ 29715 w 33238"/>
                <a:gd name="connsiteY3" fmla="*/ 28286 h 62695"/>
                <a:gd name="connsiteX4" fmla="*/ 23714 w 33238"/>
                <a:gd name="connsiteY4" fmla="*/ 34681 h 62695"/>
                <a:gd name="connsiteX5" fmla="*/ 33238 w 33238"/>
                <a:gd name="connsiteY5" fmla="*/ 62696 h 62695"/>
                <a:gd name="connsiteX6" fmla="*/ 23048 w 33238"/>
                <a:gd name="connsiteY6" fmla="*/ 62696 h 62695"/>
                <a:gd name="connsiteX7" fmla="*/ 14714 w 33238"/>
                <a:gd name="connsiteY7" fmla="*/ 36753 h 62695"/>
                <a:gd name="connsiteX8" fmla="*/ 10000 w 33238"/>
                <a:gd name="connsiteY8" fmla="*/ 36753 h 62695"/>
                <a:gd name="connsiteX9" fmla="*/ 10000 w 33238"/>
                <a:gd name="connsiteY9" fmla="*/ 62696 h 62695"/>
                <a:gd name="connsiteX10" fmla="*/ 0 w 33238"/>
                <a:gd name="connsiteY10" fmla="*/ 62696 h 62695"/>
                <a:gd name="connsiteX11" fmla="*/ 0 w 33238"/>
                <a:gd name="connsiteY11" fmla="*/ 0 h 62695"/>
                <a:gd name="connsiteX12" fmla="*/ 14714 w 33238"/>
                <a:gd name="connsiteY12" fmla="*/ 0 h 62695"/>
                <a:gd name="connsiteX13" fmla="*/ 10000 w 33238"/>
                <a:gd name="connsiteY13" fmla="*/ 9191 h 62695"/>
                <a:gd name="connsiteX14" fmla="*/ 10000 w 33238"/>
                <a:gd name="connsiteY14" fmla="*/ 27567 h 62695"/>
                <a:gd name="connsiteX15" fmla="*/ 14048 w 33238"/>
                <a:gd name="connsiteY15" fmla="*/ 27567 h 62695"/>
                <a:gd name="connsiteX16" fmla="*/ 19810 w 33238"/>
                <a:gd name="connsiteY16" fmla="*/ 25405 h 62695"/>
                <a:gd name="connsiteX17" fmla="*/ 21667 w 33238"/>
                <a:gd name="connsiteY17" fmla="*/ 18286 h 62695"/>
                <a:gd name="connsiteX18" fmla="*/ 19810 w 33238"/>
                <a:gd name="connsiteY18" fmla="*/ 11624 h 62695"/>
                <a:gd name="connsiteX19" fmla="*/ 13857 w 33238"/>
                <a:gd name="connsiteY19" fmla="*/ 9191 h 62695"/>
                <a:gd name="connsiteX20" fmla="*/ 10000 w 33238"/>
                <a:gd name="connsiteY20" fmla="*/ 9191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238" h="62695">
                  <a:moveTo>
                    <a:pt x="14714" y="0"/>
                  </a:moveTo>
                  <a:cubicBezTo>
                    <a:pt x="19953" y="0"/>
                    <a:pt x="24048" y="1443"/>
                    <a:pt x="27048" y="4324"/>
                  </a:cubicBezTo>
                  <a:cubicBezTo>
                    <a:pt x="30001" y="7148"/>
                    <a:pt x="31476" y="11771"/>
                    <a:pt x="31476" y="18200"/>
                  </a:cubicBezTo>
                  <a:cubicBezTo>
                    <a:pt x="31476" y="22162"/>
                    <a:pt x="30905" y="25524"/>
                    <a:pt x="29715" y="28286"/>
                  </a:cubicBezTo>
                  <a:cubicBezTo>
                    <a:pt x="28619" y="30991"/>
                    <a:pt x="26619" y="33119"/>
                    <a:pt x="23714" y="34681"/>
                  </a:cubicBezTo>
                  <a:lnTo>
                    <a:pt x="33238" y="62696"/>
                  </a:lnTo>
                  <a:lnTo>
                    <a:pt x="23048" y="62696"/>
                  </a:lnTo>
                  <a:lnTo>
                    <a:pt x="14714" y="36753"/>
                  </a:lnTo>
                  <a:lnTo>
                    <a:pt x="10000" y="36753"/>
                  </a:lnTo>
                  <a:lnTo>
                    <a:pt x="10000" y="62696"/>
                  </a:lnTo>
                  <a:lnTo>
                    <a:pt x="0" y="62696"/>
                  </a:lnTo>
                  <a:lnTo>
                    <a:pt x="0" y="0"/>
                  </a:lnTo>
                  <a:lnTo>
                    <a:pt x="14714" y="0"/>
                  </a:lnTo>
                  <a:close/>
                  <a:moveTo>
                    <a:pt x="10000" y="9191"/>
                  </a:moveTo>
                  <a:lnTo>
                    <a:pt x="10000" y="27567"/>
                  </a:lnTo>
                  <a:lnTo>
                    <a:pt x="14048" y="27567"/>
                  </a:lnTo>
                  <a:cubicBezTo>
                    <a:pt x="16667" y="27567"/>
                    <a:pt x="18572" y="26848"/>
                    <a:pt x="19810" y="25405"/>
                  </a:cubicBezTo>
                  <a:cubicBezTo>
                    <a:pt x="21048" y="23905"/>
                    <a:pt x="21667" y="21529"/>
                    <a:pt x="21667" y="18286"/>
                  </a:cubicBezTo>
                  <a:cubicBezTo>
                    <a:pt x="21667" y="15405"/>
                    <a:pt x="21048" y="13186"/>
                    <a:pt x="19810" y="11624"/>
                  </a:cubicBezTo>
                  <a:cubicBezTo>
                    <a:pt x="18619" y="10000"/>
                    <a:pt x="16667" y="9191"/>
                    <a:pt x="13857" y="9191"/>
                  </a:cubicBezTo>
                  <a:lnTo>
                    <a:pt x="10000" y="9191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2" name="Полилиния: фигура 191">
              <a:extLst>
                <a:ext uri="{FF2B5EF4-FFF2-40B4-BE49-F238E27FC236}">
                  <a16:creationId xmlns:a16="http://schemas.microsoft.com/office/drawing/2014/main" id="{856E38E2-2AE7-4682-ADC4-3F81D94DA245}"/>
                </a:ext>
              </a:extLst>
            </p:cNvPr>
            <p:cNvSpPr/>
            <p:nvPr/>
          </p:nvSpPr>
          <p:spPr>
            <a:xfrm>
              <a:off x="10640275" y="4915677"/>
              <a:ext cx="34714" cy="62695"/>
            </a:xfrm>
            <a:custGeom>
              <a:avLst/>
              <a:gdLst>
                <a:gd name="connsiteX0" fmla="*/ 24524 w 34714"/>
                <a:gd name="connsiteY0" fmla="*/ 62696 h 62695"/>
                <a:gd name="connsiteX1" fmla="*/ 14143 w 34714"/>
                <a:gd name="connsiteY1" fmla="*/ 35672 h 62695"/>
                <a:gd name="connsiteX2" fmla="*/ 12000 w 34714"/>
                <a:gd name="connsiteY2" fmla="*/ 40086 h 62695"/>
                <a:gd name="connsiteX3" fmla="*/ 9905 w 34714"/>
                <a:gd name="connsiteY3" fmla="*/ 44410 h 62695"/>
                <a:gd name="connsiteX4" fmla="*/ 9905 w 34714"/>
                <a:gd name="connsiteY4" fmla="*/ 62696 h 62695"/>
                <a:gd name="connsiteX5" fmla="*/ 0 w 34714"/>
                <a:gd name="connsiteY5" fmla="*/ 62696 h 62695"/>
                <a:gd name="connsiteX6" fmla="*/ 0 w 34714"/>
                <a:gd name="connsiteY6" fmla="*/ 0 h 62695"/>
                <a:gd name="connsiteX7" fmla="*/ 9905 w 34714"/>
                <a:gd name="connsiteY7" fmla="*/ 0 h 62695"/>
                <a:gd name="connsiteX8" fmla="*/ 9905 w 34714"/>
                <a:gd name="connsiteY8" fmla="*/ 25314 h 62695"/>
                <a:gd name="connsiteX9" fmla="*/ 10334 w 34714"/>
                <a:gd name="connsiteY9" fmla="*/ 25314 h 62695"/>
                <a:gd name="connsiteX10" fmla="*/ 22477 w 34714"/>
                <a:gd name="connsiteY10" fmla="*/ 0 h 62695"/>
                <a:gd name="connsiteX11" fmla="*/ 32858 w 34714"/>
                <a:gd name="connsiteY11" fmla="*/ 0 h 62695"/>
                <a:gd name="connsiteX12" fmla="*/ 26381 w 34714"/>
                <a:gd name="connsiteY12" fmla="*/ 12705 h 62695"/>
                <a:gd name="connsiteX13" fmla="*/ 19905 w 34714"/>
                <a:gd name="connsiteY13" fmla="*/ 25405 h 62695"/>
                <a:gd name="connsiteX14" fmla="*/ 34715 w 34714"/>
                <a:gd name="connsiteY14" fmla="*/ 62696 h 62695"/>
                <a:gd name="connsiteX15" fmla="*/ 24524 w 34714"/>
                <a:gd name="connsiteY15" fmla="*/ 62696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714" h="62695">
                  <a:moveTo>
                    <a:pt x="24524" y="62696"/>
                  </a:moveTo>
                  <a:lnTo>
                    <a:pt x="14143" y="35672"/>
                  </a:lnTo>
                  <a:cubicBezTo>
                    <a:pt x="13477" y="37115"/>
                    <a:pt x="12762" y="38586"/>
                    <a:pt x="12000" y="40086"/>
                  </a:cubicBezTo>
                  <a:cubicBezTo>
                    <a:pt x="11333" y="41529"/>
                    <a:pt x="10620" y="42972"/>
                    <a:pt x="9905" y="44410"/>
                  </a:cubicBezTo>
                  <a:lnTo>
                    <a:pt x="9905" y="62696"/>
                  </a:lnTo>
                  <a:lnTo>
                    <a:pt x="0" y="62696"/>
                  </a:lnTo>
                  <a:lnTo>
                    <a:pt x="0" y="0"/>
                  </a:lnTo>
                  <a:lnTo>
                    <a:pt x="9905" y="0"/>
                  </a:lnTo>
                  <a:lnTo>
                    <a:pt x="9905" y="25314"/>
                  </a:lnTo>
                  <a:lnTo>
                    <a:pt x="10334" y="25314"/>
                  </a:lnTo>
                  <a:lnTo>
                    <a:pt x="22477" y="0"/>
                  </a:lnTo>
                  <a:lnTo>
                    <a:pt x="32858" y="0"/>
                  </a:lnTo>
                  <a:cubicBezTo>
                    <a:pt x="30715" y="4267"/>
                    <a:pt x="28524" y="8500"/>
                    <a:pt x="26381" y="12705"/>
                  </a:cubicBezTo>
                  <a:cubicBezTo>
                    <a:pt x="24239" y="16905"/>
                    <a:pt x="22048" y="21138"/>
                    <a:pt x="19905" y="25405"/>
                  </a:cubicBezTo>
                  <a:lnTo>
                    <a:pt x="34715" y="62696"/>
                  </a:lnTo>
                  <a:lnTo>
                    <a:pt x="24524" y="6269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3" name="Полилиния: фигура 192">
              <a:extLst>
                <a:ext uri="{FF2B5EF4-FFF2-40B4-BE49-F238E27FC236}">
                  <a16:creationId xmlns:a16="http://schemas.microsoft.com/office/drawing/2014/main" id="{66FC5F5F-9EEE-4D77-838B-78E7061B766C}"/>
                </a:ext>
              </a:extLst>
            </p:cNvPr>
            <p:cNvSpPr/>
            <p:nvPr/>
          </p:nvSpPr>
          <p:spPr>
            <a:xfrm>
              <a:off x="10691561" y="4915677"/>
              <a:ext cx="37143" cy="62695"/>
            </a:xfrm>
            <a:custGeom>
              <a:avLst/>
              <a:gdLst>
                <a:gd name="connsiteX0" fmla="*/ 26953 w 37143"/>
                <a:gd name="connsiteY0" fmla="*/ 62696 h 62695"/>
                <a:gd name="connsiteX1" fmla="*/ 24429 w 37143"/>
                <a:gd name="connsiteY1" fmla="*/ 49634 h 62695"/>
                <a:gd name="connsiteX2" fmla="*/ 12572 w 37143"/>
                <a:gd name="connsiteY2" fmla="*/ 49634 h 62695"/>
                <a:gd name="connsiteX3" fmla="*/ 11286 w 37143"/>
                <a:gd name="connsiteY3" fmla="*/ 56210 h 62695"/>
                <a:gd name="connsiteX4" fmla="*/ 10191 w 37143"/>
                <a:gd name="connsiteY4" fmla="*/ 62696 h 62695"/>
                <a:gd name="connsiteX5" fmla="*/ 0 w 37143"/>
                <a:gd name="connsiteY5" fmla="*/ 62696 h 62695"/>
                <a:gd name="connsiteX6" fmla="*/ 6476 w 37143"/>
                <a:gd name="connsiteY6" fmla="*/ 31348 h 62695"/>
                <a:gd name="connsiteX7" fmla="*/ 12952 w 37143"/>
                <a:gd name="connsiteY7" fmla="*/ 0 h 62695"/>
                <a:gd name="connsiteX8" fmla="*/ 24096 w 37143"/>
                <a:gd name="connsiteY8" fmla="*/ 0 h 62695"/>
                <a:gd name="connsiteX9" fmla="*/ 37143 w 37143"/>
                <a:gd name="connsiteY9" fmla="*/ 62696 h 62695"/>
                <a:gd name="connsiteX10" fmla="*/ 26953 w 37143"/>
                <a:gd name="connsiteY10" fmla="*/ 62696 h 62695"/>
                <a:gd name="connsiteX11" fmla="*/ 18239 w 37143"/>
                <a:gd name="connsiteY11" fmla="*/ 14505 h 62695"/>
                <a:gd name="connsiteX12" fmla="*/ 16286 w 37143"/>
                <a:gd name="connsiteY12" fmla="*/ 27476 h 62695"/>
                <a:gd name="connsiteX13" fmla="*/ 14048 w 37143"/>
                <a:gd name="connsiteY13" fmla="*/ 40538 h 62695"/>
                <a:gd name="connsiteX14" fmla="*/ 22858 w 37143"/>
                <a:gd name="connsiteY14" fmla="*/ 40538 h 62695"/>
                <a:gd name="connsiteX15" fmla="*/ 18715 w 37143"/>
                <a:gd name="connsiteY15" fmla="*/ 14505 h 62695"/>
                <a:gd name="connsiteX16" fmla="*/ 18239 w 37143"/>
                <a:gd name="connsiteY16" fmla="*/ 14505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43" h="62695">
                  <a:moveTo>
                    <a:pt x="26953" y="62696"/>
                  </a:moveTo>
                  <a:lnTo>
                    <a:pt x="24429" y="49634"/>
                  </a:lnTo>
                  <a:lnTo>
                    <a:pt x="12572" y="49634"/>
                  </a:lnTo>
                  <a:cubicBezTo>
                    <a:pt x="12143" y="51796"/>
                    <a:pt x="11715" y="53991"/>
                    <a:pt x="11286" y="56210"/>
                  </a:cubicBezTo>
                  <a:cubicBezTo>
                    <a:pt x="10905" y="58372"/>
                    <a:pt x="10571" y="60534"/>
                    <a:pt x="10191" y="62696"/>
                  </a:cubicBezTo>
                  <a:lnTo>
                    <a:pt x="0" y="62696"/>
                  </a:lnTo>
                  <a:cubicBezTo>
                    <a:pt x="2143" y="52186"/>
                    <a:pt x="4334" y="41738"/>
                    <a:pt x="6476" y="31348"/>
                  </a:cubicBezTo>
                  <a:cubicBezTo>
                    <a:pt x="8619" y="20962"/>
                    <a:pt x="10810" y="10510"/>
                    <a:pt x="12952" y="0"/>
                  </a:cubicBezTo>
                  <a:lnTo>
                    <a:pt x="24096" y="0"/>
                  </a:lnTo>
                  <a:lnTo>
                    <a:pt x="37143" y="62696"/>
                  </a:lnTo>
                  <a:lnTo>
                    <a:pt x="26953" y="62696"/>
                  </a:lnTo>
                  <a:close/>
                  <a:moveTo>
                    <a:pt x="18239" y="14505"/>
                  </a:moveTo>
                  <a:cubicBezTo>
                    <a:pt x="17620" y="18829"/>
                    <a:pt x="16953" y="23153"/>
                    <a:pt x="16286" y="27476"/>
                  </a:cubicBezTo>
                  <a:cubicBezTo>
                    <a:pt x="15619" y="31738"/>
                    <a:pt x="14857" y="36096"/>
                    <a:pt x="14048" y="40538"/>
                  </a:cubicBezTo>
                  <a:lnTo>
                    <a:pt x="22858" y="40538"/>
                  </a:lnTo>
                  <a:lnTo>
                    <a:pt x="18715" y="14505"/>
                  </a:lnTo>
                  <a:lnTo>
                    <a:pt x="18239" y="14505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4" name="Полилиния: фигура 193">
              <a:extLst>
                <a:ext uri="{FF2B5EF4-FFF2-40B4-BE49-F238E27FC236}">
                  <a16:creationId xmlns:a16="http://schemas.microsoft.com/office/drawing/2014/main" id="{3490733A-CF69-41E8-9E00-2078914A13FF}"/>
                </a:ext>
              </a:extLst>
            </p:cNvPr>
            <p:cNvSpPr/>
            <p:nvPr/>
          </p:nvSpPr>
          <p:spPr>
            <a:xfrm>
              <a:off x="10732276" y="4915677"/>
              <a:ext cx="34095" cy="62695"/>
            </a:xfrm>
            <a:custGeom>
              <a:avLst/>
              <a:gdLst>
                <a:gd name="connsiteX0" fmla="*/ 9952 w 34095"/>
                <a:gd name="connsiteY0" fmla="*/ 26215 h 62695"/>
                <a:gd name="connsiteX1" fmla="*/ 9952 w 34095"/>
                <a:gd name="connsiteY1" fmla="*/ 62696 h 62695"/>
                <a:gd name="connsiteX2" fmla="*/ 0 w 34095"/>
                <a:gd name="connsiteY2" fmla="*/ 62696 h 62695"/>
                <a:gd name="connsiteX3" fmla="*/ 0 w 34095"/>
                <a:gd name="connsiteY3" fmla="*/ 0 h 62695"/>
                <a:gd name="connsiteX4" fmla="*/ 9000 w 34095"/>
                <a:gd name="connsiteY4" fmla="*/ 0 h 62695"/>
                <a:gd name="connsiteX5" fmla="*/ 16810 w 34095"/>
                <a:gd name="connsiteY5" fmla="*/ 18648 h 62695"/>
                <a:gd name="connsiteX6" fmla="*/ 18619 w 34095"/>
                <a:gd name="connsiteY6" fmla="*/ 23243 h 62695"/>
                <a:gd name="connsiteX7" fmla="*/ 20571 w 34095"/>
                <a:gd name="connsiteY7" fmla="*/ 27838 h 62695"/>
                <a:gd name="connsiteX8" fmla="*/ 23810 w 34095"/>
                <a:gd name="connsiteY8" fmla="*/ 36486 h 62695"/>
                <a:gd name="connsiteX9" fmla="*/ 24000 w 34095"/>
                <a:gd name="connsiteY9" fmla="*/ 36486 h 62695"/>
                <a:gd name="connsiteX10" fmla="*/ 24286 w 34095"/>
                <a:gd name="connsiteY10" fmla="*/ 36396 h 62695"/>
                <a:gd name="connsiteX11" fmla="*/ 24286 w 34095"/>
                <a:gd name="connsiteY11" fmla="*/ 0 h 62695"/>
                <a:gd name="connsiteX12" fmla="*/ 34096 w 34095"/>
                <a:gd name="connsiteY12" fmla="*/ 0 h 62695"/>
                <a:gd name="connsiteX13" fmla="*/ 34096 w 34095"/>
                <a:gd name="connsiteY13" fmla="*/ 62696 h 62695"/>
                <a:gd name="connsiteX14" fmla="*/ 25286 w 34095"/>
                <a:gd name="connsiteY14" fmla="*/ 62696 h 62695"/>
                <a:gd name="connsiteX15" fmla="*/ 17524 w 34095"/>
                <a:gd name="connsiteY15" fmla="*/ 44138 h 62695"/>
                <a:gd name="connsiteX16" fmla="*/ 13810 w 34095"/>
                <a:gd name="connsiteY16" fmla="*/ 35134 h 62695"/>
                <a:gd name="connsiteX17" fmla="*/ 10286 w 34095"/>
                <a:gd name="connsiteY17" fmla="*/ 26215 h 62695"/>
                <a:gd name="connsiteX18" fmla="*/ 9952 w 34095"/>
                <a:gd name="connsiteY18" fmla="*/ 26215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95" h="62695">
                  <a:moveTo>
                    <a:pt x="9952" y="26215"/>
                  </a:moveTo>
                  <a:lnTo>
                    <a:pt x="9952" y="62696"/>
                  </a:lnTo>
                  <a:lnTo>
                    <a:pt x="0" y="62696"/>
                  </a:lnTo>
                  <a:lnTo>
                    <a:pt x="0" y="0"/>
                  </a:lnTo>
                  <a:lnTo>
                    <a:pt x="9000" y="0"/>
                  </a:lnTo>
                  <a:lnTo>
                    <a:pt x="16810" y="18648"/>
                  </a:lnTo>
                  <a:cubicBezTo>
                    <a:pt x="17381" y="20210"/>
                    <a:pt x="18000" y="21743"/>
                    <a:pt x="18619" y="23243"/>
                  </a:cubicBezTo>
                  <a:cubicBezTo>
                    <a:pt x="19238" y="24743"/>
                    <a:pt x="19905" y="26276"/>
                    <a:pt x="20571" y="27838"/>
                  </a:cubicBezTo>
                  <a:lnTo>
                    <a:pt x="23810" y="36486"/>
                  </a:lnTo>
                  <a:cubicBezTo>
                    <a:pt x="23953" y="36486"/>
                    <a:pt x="24000" y="36486"/>
                    <a:pt x="24000" y="36486"/>
                  </a:cubicBezTo>
                  <a:cubicBezTo>
                    <a:pt x="24095" y="36424"/>
                    <a:pt x="24190" y="36396"/>
                    <a:pt x="24286" y="36396"/>
                  </a:cubicBezTo>
                  <a:lnTo>
                    <a:pt x="24286" y="0"/>
                  </a:lnTo>
                  <a:lnTo>
                    <a:pt x="34096" y="0"/>
                  </a:lnTo>
                  <a:lnTo>
                    <a:pt x="34096" y="62696"/>
                  </a:lnTo>
                  <a:lnTo>
                    <a:pt x="25286" y="62696"/>
                  </a:lnTo>
                  <a:lnTo>
                    <a:pt x="17524" y="44138"/>
                  </a:lnTo>
                  <a:cubicBezTo>
                    <a:pt x="16285" y="41077"/>
                    <a:pt x="15048" y="38077"/>
                    <a:pt x="13810" y="35134"/>
                  </a:cubicBezTo>
                  <a:cubicBezTo>
                    <a:pt x="12667" y="32191"/>
                    <a:pt x="11476" y="29219"/>
                    <a:pt x="10286" y="26215"/>
                  </a:cubicBezTo>
                  <a:lnTo>
                    <a:pt x="9952" y="26215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5" name="Полилиния: фигура 194">
              <a:extLst>
                <a:ext uri="{FF2B5EF4-FFF2-40B4-BE49-F238E27FC236}">
                  <a16:creationId xmlns:a16="http://schemas.microsoft.com/office/drawing/2014/main" id="{84BFA1A0-66DE-4BF9-84A1-511F333AA362}"/>
                </a:ext>
              </a:extLst>
            </p:cNvPr>
            <p:cNvSpPr/>
            <p:nvPr/>
          </p:nvSpPr>
          <p:spPr>
            <a:xfrm>
              <a:off x="10773895" y="4915677"/>
              <a:ext cx="30809" cy="62695"/>
            </a:xfrm>
            <a:custGeom>
              <a:avLst/>
              <a:gdLst>
                <a:gd name="connsiteX0" fmla="*/ 20714 w 30809"/>
                <a:gd name="connsiteY0" fmla="*/ 16486 h 62695"/>
                <a:gd name="connsiteX1" fmla="*/ 19333 w 30809"/>
                <a:gd name="connsiteY1" fmla="*/ 11172 h 62695"/>
                <a:gd name="connsiteX2" fmla="*/ 14238 w 30809"/>
                <a:gd name="connsiteY2" fmla="*/ 9191 h 62695"/>
                <a:gd name="connsiteX3" fmla="*/ 10000 w 30809"/>
                <a:gd name="connsiteY3" fmla="*/ 9191 h 62695"/>
                <a:gd name="connsiteX4" fmla="*/ 10000 w 30809"/>
                <a:gd name="connsiteY4" fmla="*/ 53510 h 62695"/>
                <a:gd name="connsiteX5" fmla="*/ 14238 w 30809"/>
                <a:gd name="connsiteY5" fmla="*/ 53510 h 62695"/>
                <a:gd name="connsiteX6" fmla="*/ 19333 w 30809"/>
                <a:gd name="connsiteY6" fmla="*/ 51615 h 62695"/>
                <a:gd name="connsiteX7" fmla="*/ 20714 w 30809"/>
                <a:gd name="connsiteY7" fmla="*/ 46124 h 62695"/>
                <a:gd name="connsiteX8" fmla="*/ 20714 w 30809"/>
                <a:gd name="connsiteY8" fmla="*/ 16486 h 62695"/>
                <a:gd name="connsiteX9" fmla="*/ 16000 w 30809"/>
                <a:gd name="connsiteY9" fmla="*/ 0 h 62695"/>
                <a:gd name="connsiteX10" fmla="*/ 25096 w 30809"/>
                <a:gd name="connsiteY10" fmla="*/ 1986 h 62695"/>
                <a:gd name="connsiteX11" fmla="*/ 29715 w 30809"/>
                <a:gd name="connsiteY11" fmla="*/ 8471 h 62695"/>
                <a:gd name="connsiteX12" fmla="*/ 30714 w 30809"/>
                <a:gd name="connsiteY12" fmla="*/ 17657 h 62695"/>
                <a:gd name="connsiteX13" fmla="*/ 30810 w 30809"/>
                <a:gd name="connsiteY13" fmla="*/ 31257 h 62695"/>
                <a:gd name="connsiteX14" fmla="*/ 30714 w 30809"/>
                <a:gd name="connsiteY14" fmla="*/ 44591 h 62695"/>
                <a:gd name="connsiteX15" fmla="*/ 29524 w 30809"/>
                <a:gd name="connsiteY15" fmla="*/ 53419 h 62695"/>
                <a:gd name="connsiteX16" fmla="*/ 23857 w 30809"/>
                <a:gd name="connsiteY16" fmla="*/ 60715 h 62695"/>
                <a:gd name="connsiteX17" fmla="*/ 15190 w 30809"/>
                <a:gd name="connsiteY17" fmla="*/ 62696 h 62695"/>
                <a:gd name="connsiteX18" fmla="*/ 0 w 30809"/>
                <a:gd name="connsiteY18" fmla="*/ 62696 h 62695"/>
                <a:gd name="connsiteX19" fmla="*/ 0 w 30809"/>
                <a:gd name="connsiteY19" fmla="*/ 0 h 62695"/>
                <a:gd name="connsiteX20" fmla="*/ 16000 w 30809"/>
                <a:gd name="connsiteY20" fmla="*/ 0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809" h="62695">
                  <a:moveTo>
                    <a:pt x="20714" y="16486"/>
                  </a:moveTo>
                  <a:cubicBezTo>
                    <a:pt x="20714" y="14205"/>
                    <a:pt x="20286" y="12433"/>
                    <a:pt x="19333" y="11172"/>
                  </a:cubicBezTo>
                  <a:cubicBezTo>
                    <a:pt x="18476" y="9852"/>
                    <a:pt x="16762" y="9191"/>
                    <a:pt x="14238" y="9191"/>
                  </a:cubicBezTo>
                  <a:lnTo>
                    <a:pt x="10000" y="9191"/>
                  </a:lnTo>
                  <a:lnTo>
                    <a:pt x="10000" y="53510"/>
                  </a:lnTo>
                  <a:lnTo>
                    <a:pt x="14238" y="53510"/>
                  </a:lnTo>
                  <a:cubicBezTo>
                    <a:pt x="16714" y="53510"/>
                    <a:pt x="18429" y="52877"/>
                    <a:pt x="19333" y="51615"/>
                  </a:cubicBezTo>
                  <a:cubicBezTo>
                    <a:pt x="20286" y="50358"/>
                    <a:pt x="20714" y="48524"/>
                    <a:pt x="20714" y="46124"/>
                  </a:cubicBezTo>
                  <a:lnTo>
                    <a:pt x="20714" y="16486"/>
                  </a:lnTo>
                  <a:close/>
                  <a:moveTo>
                    <a:pt x="16000" y="0"/>
                  </a:moveTo>
                  <a:cubicBezTo>
                    <a:pt x="19810" y="0"/>
                    <a:pt x="22857" y="662"/>
                    <a:pt x="25096" y="1986"/>
                  </a:cubicBezTo>
                  <a:cubicBezTo>
                    <a:pt x="27286" y="3243"/>
                    <a:pt x="28857" y="5405"/>
                    <a:pt x="29715" y="8471"/>
                  </a:cubicBezTo>
                  <a:cubicBezTo>
                    <a:pt x="30381" y="10691"/>
                    <a:pt x="30714" y="13753"/>
                    <a:pt x="30714" y="17657"/>
                  </a:cubicBezTo>
                  <a:cubicBezTo>
                    <a:pt x="30810" y="21500"/>
                    <a:pt x="30810" y="26033"/>
                    <a:pt x="30810" y="31257"/>
                  </a:cubicBezTo>
                  <a:cubicBezTo>
                    <a:pt x="30810" y="36424"/>
                    <a:pt x="30810" y="40867"/>
                    <a:pt x="30714" y="44591"/>
                  </a:cubicBezTo>
                  <a:cubicBezTo>
                    <a:pt x="30667" y="48315"/>
                    <a:pt x="30286" y="51258"/>
                    <a:pt x="29524" y="53419"/>
                  </a:cubicBezTo>
                  <a:cubicBezTo>
                    <a:pt x="28333" y="56962"/>
                    <a:pt x="26476" y="59396"/>
                    <a:pt x="23857" y="60715"/>
                  </a:cubicBezTo>
                  <a:cubicBezTo>
                    <a:pt x="21333" y="62034"/>
                    <a:pt x="18429" y="62696"/>
                    <a:pt x="15190" y="62696"/>
                  </a:cubicBezTo>
                  <a:lnTo>
                    <a:pt x="0" y="62696"/>
                  </a:lnTo>
                  <a:lnTo>
                    <a:pt x="0" y="0"/>
                  </a:lnTo>
                  <a:lnTo>
                    <a:pt x="16000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6" name="Полилиния: фигура 195">
              <a:extLst>
                <a:ext uri="{FF2B5EF4-FFF2-40B4-BE49-F238E27FC236}">
                  <a16:creationId xmlns:a16="http://schemas.microsoft.com/office/drawing/2014/main" id="{456AD9C8-3327-4197-8D52-7659A97B4185}"/>
                </a:ext>
              </a:extLst>
            </p:cNvPr>
            <p:cNvSpPr/>
            <p:nvPr/>
          </p:nvSpPr>
          <p:spPr>
            <a:xfrm>
              <a:off x="10281557" y="5004288"/>
              <a:ext cx="28619" cy="62695"/>
            </a:xfrm>
            <a:custGeom>
              <a:avLst/>
              <a:gdLst>
                <a:gd name="connsiteX0" fmla="*/ 0 w 28619"/>
                <a:gd name="connsiteY0" fmla="*/ 62696 h 62695"/>
                <a:gd name="connsiteX1" fmla="*/ 0 w 28619"/>
                <a:gd name="connsiteY1" fmla="*/ 0 h 62695"/>
                <a:gd name="connsiteX2" fmla="*/ 28619 w 28619"/>
                <a:gd name="connsiteY2" fmla="*/ 0 h 62695"/>
                <a:gd name="connsiteX3" fmla="*/ 28619 w 28619"/>
                <a:gd name="connsiteY3" fmla="*/ 9186 h 62695"/>
                <a:gd name="connsiteX4" fmla="*/ 10000 w 28619"/>
                <a:gd name="connsiteY4" fmla="*/ 9186 h 62695"/>
                <a:gd name="connsiteX5" fmla="*/ 10000 w 28619"/>
                <a:gd name="connsiteY5" fmla="*/ 26210 h 62695"/>
                <a:gd name="connsiteX6" fmla="*/ 26238 w 28619"/>
                <a:gd name="connsiteY6" fmla="*/ 26210 h 62695"/>
                <a:gd name="connsiteX7" fmla="*/ 26238 w 28619"/>
                <a:gd name="connsiteY7" fmla="*/ 35491 h 62695"/>
                <a:gd name="connsiteX8" fmla="*/ 10000 w 28619"/>
                <a:gd name="connsiteY8" fmla="*/ 35491 h 62695"/>
                <a:gd name="connsiteX9" fmla="*/ 10000 w 28619"/>
                <a:gd name="connsiteY9" fmla="*/ 53505 h 62695"/>
                <a:gd name="connsiteX10" fmla="*/ 28619 w 28619"/>
                <a:gd name="connsiteY10" fmla="*/ 53505 h 62695"/>
                <a:gd name="connsiteX11" fmla="*/ 28619 w 28619"/>
                <a:gd name="connsiteY11" fmla="*/ 62696 h 62695"/>
                <a:gd name="connsiteX12" fmla="*/ 0 w 28619"/>
                <a:gd name="connsiteY12" fmla="*/ 62696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9" h="62695">
                  <a:moveTo>
                    <a:pt x="0" y="62696"/>
                  </a:moveTo>
                  <a:lnTo>
                    <a:pt x="0" y="0"/>
                  </a:lnTo>
                  <a:lnTo>
                    <a:pt x="28619" y="0"/>
                  </a:lnTo>
                  <a:lnTo>
                    <a:pt x="28619" y="9186"/>
                  </a:lnTo>
                  <a:lnTo>
                    <a:pt x="10000" y="9186"/>
                  </a:lnTo>
                  <a:lnTo>
                    <a:pt x="10000" y="26210"/>
                  </a:lnTo>
                  <a:lnTo>
                    <a:pt x="26238" y="26210"/>
                  </a:lnTo>
                  <a:lnTo>
                    <a:pt x="26238" y="35491"/>
                  </a:lnTo>
                  <a:lnTo>
                    <a:pt x="10000" y="35491"/>
                  </a:lnTo>
                  <a:lnTo>
                    <a:pt x="10000" y="53505"/>
                  </a:lnTo>
                  <a:lnTo>
                    <a:pt x="28619" y="53505"/>
                  </a:lnTo>
                  <a:lnTo>
                    <a:pt x="28619" y="62696"/>
                  </a:lnTo>
                  <a:lnTo>
                    <a:pt x="0" y="6269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7" name="Полилиния: фигура 196">
              <a:extLst>
                <a:ext uri="{FF2B5EF4-FFF2-40B4-BE49-F238E27FC236}">
                  <a16:creationId xmlns:a16="http://schemas.microsoft.com/office/drawing/2014/main" id="{1A23B532-ED33-4BB9-92B9-EA7AD82E9E17}"/>
                </a:ext>
              </a:extLst>
            </p:cNvPr>
            <p:cNvSpPr/>
            <p:nvPr/>
          </p:nvSpPr>
          <p:spPr>
            <a:xfrm>
              <a:off x="10314319" y="5003745"/>
              <a:ext cx="30952" cy="63776"/>
            </a:xfrm>
            <a:custGeom>
              <a:avLst/>
              <a:gdLst>
                <a:gd name="connsiteX0" fmla="*/ 15667 w 30952"/>
                <a:gd name="connsiteY0" fmla="*/ 0 h 63776"/>
                <a:gd name="connsiteX1" fmla="*/ 22524 w 30952"/>
                <a:gd name="connsiteY1" fmla="*/ 1081 h 63776"/>
                <a:gd name="connsiteX2" fmla="*/ 27238 w 30952"/>
                <a:gd name="connsiteY2" fmla="*/ 4143 h 63776"/>
                <a:gd name="connsiteX3" fmla="*/ 30048 w 30952"/>
                <a:gd name="connsiteY3" fmla="*/ 8738 h 63776"/>
                <a:gd name="connsiteX4" fmla="*/ 30953 w 30952"/>
                <a:gd name="connsiteY4" fmla="*/ 14505 h 63776"/>
                <a:gd name="connsiteX5" fmla="*/ 21238 w 30952"/>
                <a:gd name="connsiteY5" fmla="*/ 16938 h 63776"/>
                <a:gd name="connsiteX6" fmla="*/ 19858 w 30952"/>
                <a:gd name="connsiteY6" fmla="*/ 11352 h 63776"/>
                <a:gd name="connsiteX7" fmla="*/ 15572 w 30952"/>
                <a:gd name="connsiteY7" fmla="*/ 9191 h 63776"/>
                <a:gd name="connsiteX8" fmla="*/ 12715 w 30952"/>
                <a:gd name="connsiteY8" fmla="*/ 9910 h 63776"/>
                <a:gd name="connsiteX9" fmla="*/ 10953 w 30952"/>
                <a:gd name="connsiteY9" fmla="*/ 11800 h 63776"/>
                <a:gd name="connsiteX10" fmla="*/ 10095 w 30952"/>
                <a:gd name="connsiteY10" fmla="*/ 14234 h 63776"/>
                <a:gd name="connsiteX11" fmla="*/ 9952 w 30952"/>
                <a:gd name="connsiteY11" fmla="*/ 16667 h 63776"/>
                <a:gd name="connsiteX12" fmla="*/ 9952 w 30952"/>
                <a:gd name="connsiteY12" fmla="*/ 48462 h 63776"/>
                <a:gd name="connsiteX13" fmla="*/ 10095 w 30952"/>
                <a:gd name="connsiteY13" fmla="*/ 50443 h 63776"/>
                <a:gd name="connsiteX14" fmla="*/ 10857 w 30952"/>
                <a:gd name="connsiteY14" fmla="*/ 52515 h 63776"/>
                <a:gd name="connsiteX15" fmla="*/ 12524 w 30952"/>
                <a:gd name="connsiteY15" fmla="*/ 54048 h 63776"/>
                <a:gd name="connsiteX16" fmla="*/ 15286 w 30952"/>
                <a:gd name="connsiteY16" fmla="*/ 54677 h 63776"/>
                <a:gd name="connsiteX17" fmla="*/ 20953 w 30952"/>
                <a:gd name="connsiteY17" fmla="*/ 46934 h 63776"/>
                <a:gd name="connsiteX18" fmla="*/ 25952 w 30952"/>
                <a:gd name="connsiteY18" fmla="*/ 47743 h 63776"/>
                <a:gd name="connsiteX19" fmla="*/ 30953 w 30952"/>
                <a:gd name="connsiteY19" fmla="*/ 48372 h 63776"/>
                <a:gd name="connsiteX20" fmla="*/ 26905 w 30952"/>
                <a:gd name="connsiteY20" fmla="*/ 59634 h 63776"/>
                <a:gd name="connsiteX21" fmla="*/ 15572 w 30952"/>
                <a:gd name="connsiteY21" fmla="*/ 63777 h 63776"/>
                <a:gd name="connsiteX22" fmla="*/ 3810 w 30952"/>
                <a:gd name="connsiteY22" fmla="*/ 59905 h 63776"/>
                <a:gd name="connsiteX23" fmla="*/ 0 w 30952"/>
                <a:gd name="connsiteY23" fmla="*/ 48372 h 63776"/>
                <a:gd name="connsiteX24" fmla="*/ 0 w 30952"/>
                <a:gd name="connsiteY24" fmla="*/ 17114 h 63776"/>
                <a:gd name="connsiteX25" fmla="*/ 762 w 30952"/>
                <a:gd name="connsiteY25" fmla="*/ 10543 h 63776"/>
                <a:gd name="connsiteX26" fmla="*/ 3428 w 30952"/>
                <a:gd name="connsiteY26" fmla="*/ 5048 h 63776"/>
                <a:gd name="connsiteX27" fmla="*/ 8286 w 30952"/>
                <a:gd name="connsiteY27" fmla="*/ 1352 h 63776"/>
                <a:gd name="connsiteX28" fmla="*/ 15667 w 30952"/>
                <a:gd name="connsiteY28" fmla="*/ 0 h 6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952" h="63776">
                  <a:moveTo>
                    <a:pt x="15667" y="0"/>
                  </a:moveTo>
                  <a:cubicBezTo>
                    <a:pt x="18333" y="0"/>
                    <a:pt x="20619" y="362"/>
                    <a:pt x="22524" y="1081"/>
                  </a:cubicBezTo>
                  <a:cubicBezTo>
                    <a:pt x="24429" y="1805"/>
                    <a:pt x="26000" y="2824"/>
                    <a:pt x="27238" y="4143"/>
                  </a:cubicBezTo>
                  <a:cubicBezTo>
                    <a:pt x="28572" y="5405"/>
                    <a:pt x="29476" y="6938"/>
                    <a:pt x="30048" y="8738"/>
                  </a:cubicBezTo>
                  <a:cubicBezTo>
                    <a:pt x="30667" y="10481"/>
                    <a:pt x="30953" y="12400"/>
                    <a:pt x="30953" y="14505"/>
                  </a:cubicBezTo>
                  <a:lnTo>
                    <a:pt x="21238" y="16938"/>
                  </a:lnTo>
                  <a:cubicBezTo>
                    <a:pt x="21238" y="14652"/>
                    <a:pt x="20762" y="12791"/>
                    <a:pt x="19858" y="11352"/>
                  </a:cubicBezTo>
                  <a:cubicBezTo>
                    <a:pt x="19000" y="9910"/>
                    <a:pt x="17571" y="9191"/>
                    <a:pt x="15572" y="9191"/>
                  </a:cubicBezTo>
                  <a:cubicBezTo>
                    <a:pt x="14429" y="9191"/>
                    <a:pt x="13428" y="9429"/>
                    <a:pt x="12715" y="9910"/>
                  </a:cubicBezTo>
                  <a:cubicBezTo>
                    <a:pt x="11953" y="10391"/>
                    <a:pt x="11381" y="11019"/>
                    <a:pt x="10953" y="11800"/>
                  </a:cubicBezTo>
                  <a:cubicBezTo>
                    <a:pt x="10571" y="12524"/>
                    <a:pt x="10286" y="13334"/>
                    <a:pt x="10095" y="14234"/>
                  </a:cubicBezTo>
                  <a:cubicBezTo>
                    <a:pt x="10000" y="15076"/>
                    <a:pt x="9952" y="15886"/>
                    <a:pt x="9952" y="16667"/>
                  </a:cubicBezTo>
                  <a:lnTo>
                    <a:pt x="9952" y="48462"/>
                  </a:lnTo>
                  <a:cubicBezTo>
                    <a:pt x="9952" y="49062"/>
                    <a:pt x="10000" y="49724"/>
                    <a:pt x="10095" y="50443"/>
                  </a:cubicBezTo>
                  <a:cubicBezTo>
                    <a:pt x="10238" y="51167"/>
                    <a:pt x="10476" y="51858"/>
                    <a:pt x="10857" y="52515"/>
                  </a:cubicBezTo>
                  <a:cubicBezTo>
                    <a:pt x="11286" y="53120"/>
                    <a:pt x="11857" y="53629"/>
                    <a:pt x="12524" y="54048"/>
                  </a:cubicBezTo>
                  <a:cubicBezTo>
                    <a:pt x="13286" y="54467"/>
                    <a:pt x="14191" y="54677"/>
                    <a:pt x="15286" y="54677"/>
                  </a:cubicBezTo>
                  <a:cubicBezTo>
                    <a:pt x="19000" y="54677"/>
                    <a:pt x="20905" y="52096"/>
                    <a:pt x="20953" y="46934"/>
                  </a:cubicBezTo>
                  <a:cubicBezTo>
                    <a:pt x="22619" y="47234"/>
                    <a:pt x="24286" y="47500"/>
                    <a:pt x="25952" y="47743"/>
                  </a:cubicBezTo>
                  <a:cubicBezTo>
                    <a:pt x="27620" y="47924"/>
                    <a:pt x="29286" y="48134"/>
                    <a:pt x="30953" y="48372"/>
                  </a:cubicBezTo>
                  <a:cubicBezTo>
                    <a:pt x="30857" y="53120"/>
                    <a:pt x="29476" y="56872"/>
                    <a:pt x="26905" y="59634"/>
                  </a:cubicBezTo>
                  <a:cubicBezTo>
                    <a:pt x="24333" y="62396"/>
                    <a:pt x="20571" y="63777"/>
                    <a:pt x="15572" y="63777"/>
                  </a:cubicBezTo>
                  <a:cubicBezTo>
                    <a:pt x="10286" y="63777"/>
                    <a:pt x="6333" y="62486"/>
                    <a:pt x="3810" y="59905"/>
                  </a:cubicBezTo>
                  <a:cubicBezTo>
                    <a:pt x="1286" y="57262"/>
                    <a:pt x="0" y="53420"/>
                    <a:pt x="0" y="48372"/>
                  </a:cubicBezTo>
                  <a:lnTo>
                    <a:pt x="0" y="17114"/>
                  </a:lnTo>
                  <a:cubicBezTo>
                    <a:pt x="0" y="14776"/>
                    <a:pt x="285" y="12581"/>
                    <a:pt x="762" y="10543"/>
                  </a:cubicBezTo>
                  <a:cubicBezTo>
                    <a:pt x="1333" y="8438"/>
                    <a:pt x="2190" y="6610"/>
                    <a:pt x="3428" y="5048"/>
                  </a:cubicBezTo>
                  <a:cubicBezTo>
                    <a:pt x="4667" y="3486"/>
                    <a:pt x="6286" y="2252"/>
                    <a:pt x="8286" y="1352"/>
                  </a:cubicBezTo>
                  <a:cubicBezTo>
                    <a:pt x="10286" y="452"/>
                    <a:pt x="12762" y="0"/>
                    <a:pt x="15667" y="0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8" name="Полилиния: фигура 197">
              <a:extLst>
                <a:ext uri="{FF2B5EF4-FFF2-40B4-BE49-F238E27FC236}">
                  <a16:creationId xmlns:a16="http://schemas.microsoft.com/office/drawing/2014/main" id="{61A5D087-C44C-485B-8267-799561E6B131}"/>
                </a:ext>
              </a:extLst>
            </p:cNvPr>
            <p:cNvSpPr/>
            <p:nvPr/>
          </p:nvSpPr>
          <p:spPr>
            <a:xfrm>
              <a:off x="10350129" y="5003745"/>
              <a:ext cx="31285" cy="63776"/>
            </a:xfrm>
            <a:custGeom>
              <a:avLst/>
              <a:gdLst>
                <a:gd name="connsiteX0" fmla="*/ 21190 w 31285"/>
                <a:gd name="connsiteY0" fmla="*/ 15857 h 63776"/>
                <a:gd name="connsiteX1" fmla="*/ 20000 w 31285"/>
                <a:gd name="connsiteY1" fmla="*/ 11172 h 63776"/>
                <a:gd name="connsiteX2" fmla="*/ 15619 w 31285"/>
                <a:gd name="connsiteY2" fmla="*/ 9100 h 63776"/>
                <a:gd name="connsiteX3" fmla="*/ 12762 w 31285"/>
                <a:gd name="connsiteY3" fmla="*/ 9910 h 63776"/>
                <a:gd name="connsiteX4" fmla="*/ 11000 w 31285"/>
                <a:gd name="connsiteY4" fmla="*/ 11800 h 63776"/>
                <a:gd name="connsiteX5" fmla="*/ 10191 w 31285"/>
                <a:gd name="connsiteY5" fmla="*/ 14324 h 63776"/>
                <a:gd name="connsiteX6" fmla="*/ 10000 w 31285"/>
                <a:gd name="connsiteY6" fmla="*/ 16848 h 63776"/>
                <a:gd name="connsiteX7" fmla="*/ 10000 w 31285"/>
                <a:gd name="connsiteY7" fmla="*/ 48372 h 63776"/>
                <a:gd name="connsiteX8" fmla="*/ 11190 w 31285"/>
                <a:gd name="connsiteY8" fmla="*/ 52786 h 63776"/>
                <a:gd name="connsiteX9" fmla="*/ 15572 w 31285"/>
                <a:gd name="connsiteY9" fmla="*/ 54677 h 63776"/>
                <a:gd name="connsiteX10" fmla="*/ 19905 w 31285"/>
                <a:gd name="connsiteY10" fmla="*/ 52696 h 63776"/>
                <a:gd name="connsiteX11" fmla="*/ 21190 w 31285"/>
                <a:gd name="connsiteY11" fmla="*/ 47743 h 63776"/>
                <a:gd name="connsiteX12" fmla="*/ 21190 w 31285"/>
                <a:gd name="connsiteY12" fmla="*/ 15857 h 63776"/>
                <a:gd name="connsiteX13" fmla="*/ 31286 w 31285"/>
                <a:gd name="connsiteY13" fmla="*/ 47201 h 63776"/>
                <a:gd name="connsiteX14" fmla="*/ 27477 w 31285"/>
                <a:gd name="connsiteY14" fmla="*/ 59634 h 63776"/>
                <a:gd name="connsiteX15" fmla="*/ 15572 w 31285"/>
                <a:gd name="connsiteY15" fmla="*/ 63777 h 63776"/>
                <a:gd name="connsiteX16" fmla="*/ 3714 w 31285"/>
                <a:gd name="connsiteY16" fmla="*/ 59815 h 63776"/>
                <a:gd name="connsiteX17" fmla="*/ 0 w 31285"/>
                <a:gd name="connsiteY17" fmla="*/ 48191 h 63776"/>
                <a:gd name="connsiteX18" fmla="*/ 0 w 31285"/>
                <a:gd name="connsiteY18" fmla="*/ 16667 h 63776"/>
                <a:gd name="connsiteX19" fmla="*/ 809 w 31285"/>
                <a:gd name="connsiteY19" fmla="*/ 9910 h 63776"/>
                <a:gd name="connsiteX20" fmla="*/ 3619 w 31285"/>
                <a:gd name="connsiteY20" fmla="*/ 4686 h 63776"/>
                <a:gd name="connsiteX21" fmla="*/ 8429 w 31285"/>
                <a:gd name="connsiteY21" fmla="*/ 1262 h 63776"/>
                <a:gd name="connsiteX22" fmla="*/ 15619 w 31285"/>
                <a:gd name="connsiteY22" fmla="*/ 0 h 63776"/>
                <a:gd name="connsiteX23" fmla="*/ 23048 w 31285"/>
                <a:gd name="connsiteY23" fmla="*/ 1171 h 63776"/>
                <a:gd name="connsiteX24" fmla="*/ 27857 w 31285"/>
                <a:gd name="connsiteY24" fmla="*/ 4414 h 63776"/>
                <a:gd name="connsiteX25" fmla="*/ 30477 w 31285"/>
                <a:gd name="connsiteY25" fmla="*/ 9638 h 63776"/>
                <a:gd name="connsiteX26" fmla="*/ 31286 w 31285"/>
                <a:gd name="connsiteY26" fmla="*/ 16576 h 63776"/>
                <a:gd name="connsiteX27" fmla="*/ 31286 w 31285"/>
                <a:gd name="connsiteY27" fmla="*/ 47201 h 6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85" h="63776">
                  <a:moveTo>
                    <a:pt x="21190" y="15857"/>
                  </a:moveTo>
                  <a:cubicBezTo>
                    <a:pt x="21190" y="14115"/>
                    <a:pt x="20810" y="12553"/>
                    <a:pt x="20000" y="11172"/>
                  </a:cubicBezTo>
                  <a:cubicBezTo>
                    <a:pt x="19238" y="9791"/>
                    <a:pt x="17810" y="9100"/>
                    <a:pt x="15619" y="9100"/>
                  </a:cubicBezTo>
                  <a:cubicBezTo>
                    <a:pt x="14476" y="9100"/>
                    <a:pt x="13524" y="9372"/>
                    <a:pt x="12762" y="9910"/>
                  </a:cubicBezTo>
                  <a:cubicBezTo>
                    <a:pt x="12048" y="10391"/>
                    <a:pt x="11429" y="11019"/>
                    <a:pt x="11000" y="11800"/>
                  </a:cubicBezTo>
                  <a:cubicBezTo>
                    <a:pt x="10619" y="12524"/>
                    <a:pt x="10381" y="13362"/>
                    <a:pt x="10191" y="14324"/>
                  </a:cubicBezTo>
                  <a:cubicBezTo>
                    <a:pt x="10048" y="15224"/>
                    <a:pt x="10000" y="16067"/>
                    <a:pt x="10000" y="16848"/>
                  </a:cubicBezTo>
                  <a:lnTo>
                    <a:pt x="10000" y="48372"/>
                  </a:lnTo>
                  <a:cubicBezTo>
                    <a:pt x="10000" y="49996"/>
                    <a:pt x="10381" y="51467"/>
                    <a:pt x="11190" y="52786"/>
                  </a:cubicBezTo>
                  <a:cubicBezTo>
                    <a:pt x="12048" y="54048"/>
                    <a:pt x="13524" y="54677"/>
                    <a:pt x="15572" y="54677"/>
                  </a:cubicBezTo>
                  <a:cubicBezTo>
                    <a:pt x="17571" y="54677"/>
                    <a:pt x="19048" y="54020"/>
                    <a:pt x="19905" y="52696"/>
                  </a:cubicBezTo>
                  <a:cubicBezTo>
                    <a:pt x="20762" y="51315"/>
                    <a:pt x="21190" y="49662"/>
                    <a:pt x="21190" y="47743"/>
                  </a:cubicBezTo>
                  <a:lnTo>
                    <a:pt x="21190" y="15857"/>
                  </a:lnTo>
                  <a:close/>
                  <a:moveTo>
                    <a:pt x="31286" y="47201"/>
                  </a:moveTo>
                  <a:cubicBezTo>
                    <a:pt x="31286" y="52667"/>
                    <a:pt x="30048" y="56810"/>
                    <a:pt x="27477" y="59634"/>
                  </a:cubicBezTo>
                  <a:cubicBezTo>
                    <a:pt x="24953" y="62396"/>
                    <a:pt x="21000" y="63777"/>
                    <a:pt x="15572" y="63777"/>
                  </a:cubicBezTo>
                  <a:cubicBezTo>
                    <a:pt x="10095" y="63777"/>
                    <a:pt x="6143" y="62458"/>
                    <a:pt x="3714" y="59815"/>
                  </a:cubicBezTo>
                  <a:cubicBezTo>
                    <a:pt x="1238" y="57110"/>
                    <a:pt x="0" y="53239"/>
                    <a:pt x="0" y="48191"/>
                  </a:cubicBezTo>
                  <a:lnTo>
                    <a:pt x="0" y="16667"/>
                  </a:lnTo>
                  <a:cubicBezTo>
                    <a:pt x="0" y="14205"/>
                    <a:pt x="285" y="11953"/>
                    <a:pt x="809" y="9910"/>
                  </a:cubicBezTo>
                  <a:cubicBezTo>
                    <a:pt x="1428" y="7867"/>
                    <a:pt x="2381" y="6129"/>
                    <a:pt x="3619" y="4686"/>
                  </a:cubicBezTo>
                  <a:cubicBezTo>
                    <a:pt x="4857" y="3186"/>
                    <a:pt x="6429" y="2043"/>
                    <a:pt x="8429" y="1262"/>
                  </a:cubicBezTo>
                  <a:cubicBezTo>
                    <a:pt x="10476" y="424"/>
                    <a:pt x="12857" y="0"/>
                    <a:pt x="15619" y="0"/>
                  </a:cubicBezTo>
                  <a:cubicBezTo>
                    <a:pt x="18619" y="0"/>
                    <a:pt x="21095" y="390"/>
                    <a:pt x="23048" y="1171"/>
                  </a:cubicBezTo>
                  <a:cubicBezTo>
                    <a:pt x="25096" y="1895"/>
                    <a:pt x="26714" y="2976"/>
                    <a:pt x="27857" y="4414"/>
                  </a:cubicBezTo>
                  <a:cubicBezTo>
                    <a:pt x="29095" y="5857"/>
                    <a:pt x="29952" y="7600"/>
                    <a:pt x="30477" y="9638"/>
                  </a:cubicBezTo>
                  <a:cubicBezTo>
                    <a:pt x="31000" y="11681"/>
                    <a:pt x="31286" y="13995"/>
                    <a:pt x="31286" y="16576"/>
                  </a:cubicBezTo>
                  <a:lnTo>
                    <a:pt x="31286" y="47201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9" name="Полилиния: фигура 198">
              <a:extLst>
                <a:ext uri="{FF2B5EF4-FFF2-40B4-BE49-F238E27FC236}">
                  <a16:creationId xmlns:a16="http://schemas.microsoft.com/office/drawing/2014/main" id="{17E8D632-5AC0-45AA-88A4-939201336397}"/>
                </a:ext>
              </a:extLst>
            </p:cNvPr>
            <p:cNvSpPr/>
            <p:nvPr/>
          </p:nvSpPr>
          <p:spPr>
            <a:xfrm>
              <a:off x="10388368" y="5004288"/>
              <a:ext cx="34047" cy="62695"/>
            </a:xfrm>
            <a:custGeom>
              <a:avLst/>
              <a:gdLst>
                <a:gd name="connsiteX0" fmla="*/ 9905 w 34047"/>
                <a:gd name="connsiteY0" fmla="*/ 26210 h 62695"/>
                <a:gd name="connsiteX1" fmla="*/ 9905 w 34047"/>
                <a:gd name="connsiteY1" fmla="*/ 62696 h 62695"/>
                <a:gd name="connsiteX2" fmla="*/ 0 w 34047"/>
                <a:gd name="connsiteY2" fmla="*/ 62696 h 62695"/>
                <a:gd name="connsiteX3" fmla="*/ 0 w 34047"/>
                <a:gd name="connsiteY3" fmla="*/ 0 h 62695"/>
                <a:gd name="connsiteX4" fmla="*/ 8952 w 34047"/>
                <a:gd name="connsiteY4" fmla="*/ 0 h 62695"/>
                <a:gd name="connsiteX5" fmla="*/ 16762 w 34047"/>
                <a:gd name="connsiteY5" fmla="*/ 18643 h 62695"/>
                <a:gd name="connsiteX6" fmla="*/ 18619 w 34047"/>
                <a:gd name="connsiteY6" fmla="*/ 23238 h 62695"/>
                <a:gd name="connsiteX7" fmla="*/ 20524 w 34047"/>
                <a:gd name="connsiteY7" fmla="*/ 27834 h 62695"/>
                <a:gd name="connsiteX8" fmla="*/ 23762 w 34047"/>
                <a:gd name="connsiteY8" fmla="*/ 36481 h 62695"/>
                <a:gd name="connsiteX9" fmla="*/ 23952 w 34047"/>
                <a:gd name="connsiteY9" fmla="*/ 36481 h 62695"/>
                <a:gd name="connsiteX10" fmla="*/ 24238 w 34047"/>
                <a:gd name="connsiteY10" fmla="*/ 36391 h 62695"/>
                <a:gd name="connsiteX11" fmla="*/ 24238 w 34047"/>
                <a:gd name="connsiteY11" fmla="*/ 0 h 62695"/>
                <a:gd name="connsiteX12" fmla="*/ 34047 w 34047"/>
                <a:gd name="connsiteY12" fmla="*/ 0 h 62695"/>
                <a:gd name="connsiteX13" fmla="*/ 34047 w 34047"/>
                <a:gd name="connsiteY13" fmla="*/ 62696 h 62695"/>
                <a:gd name="connsiteX14" fmla="*/ 25286 w 34047"/>
                <a:gd name="connsiteY14" fmla="*/ 62696 h 62695"/>
                <a:gd name="connsiteX15" fmla="*/ 17476 w 34047"/>
                <a:gd name="connsiteY15" fmla="*/ 44138 h 62695"/>
                <a:gd name="connsiteX16" fmla="*/ 13762 w 34047"/>
                <a:gd name="connsiteY16" fmla="*/ 35129 h 62695"/>
                <a:gd name="connsiteX17" fmla="*/ 10238 w 34047"/>
                <a:gd name="connsiteY17" fmla="*/ 26210 h 62695"/>
                <a:gd name="connsiteX18" fmla="*/ 9905 w 34047"/>
                <a:gd name="connsiteY18" fmla="*/ 26210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47" h="62695">
                  <a:moveTo>
                    <a:pt x="9905" y="26210"/>
                  </a:moveTo>
                  <a:lnTo>
                    <a:pt x="9905" y="62696"/>
                  </a:lnTo>
                  <a:lnTo>
                    <a:pt x="0" y="62696"/>
                  </a:lnTo>
                  <a:lnTo>
                    <a:pt x="0" y="0"/>
                  </a:lnTo>
                  <a:lnTo>
                    <a:pt x="8952" y="0"/>
                  </a:lnTo>
                  <a:lnTo>
                    <a:pt x="16762" y="18643"/>
                  </a:lnTo>
                  <a:cubicBezTo>
                    <a:pt x="17381" y="20205"/>
                    <a:pt x="18000" y="21738"/>
                    <a:pt x="18619" y="23238"/>
                  </a:cubicBezTo>
                  <a:cubicBezTo>
                    <a:pt x="19190" y="24738"/>
                    <a:pt x="19857" y="26272"/>
                    <a:pt x="20524" y="27834"/>
                  </a:cubicBezTo>
                  <a:lnTo>
                    <a:pt x="23762" y="36481"/>
                  </a:lnTo>
                  <a:cubicBezTo>
                    <a:pt x="23904" y="36481"/>
                    <a:pt x="23952" y="36481"/>
                    <a:pt x="23952" y="36481"/>
                  </a:cubicBezTo>
                  <a:cubicBezTo>
                    <a:pt x="24047" y="36419"/>
                    <a:pt x="24143" y="36391"/>
                    <a:pt x="24238" y="36391"/>
                  </a:cubicBezTo>
                  <a:lnTo>
                    <a:pt x="24238" y="0"/>
                  </a:lnTo>
                  <a:lnTo>
                    <a:pt x="34047" y="0"/>
                  </a:lnTo>
                  <a:lnTo>
                    <a:pt x="34047" y="62696"/>
                  </a:lnTo>
                  <a:lnTo>
                    <a:pt x="25286" y="62696"/>
                  </a:lnTo>
                  <a:lnTo>
                    <a:pt x="17476" y="44138"/>
                  </a:lnTo>
                  <a:cubicBezTo>
                    <a:pt x="16238" y="41076"/>
                    <a:pt x="15000" y="38072"/>
                    <a:pt x="13762" y="35129"/>
                  </a:cubicBezTo>
                  <a:cubicBezTo>
                    <a:pt x="12619" y="32186"/>
                    <a:pt x="11428" y="29214"/>
                    <a:pt x="10238" y="26210"/>
                  </a:cubicBezTo>
                  <a:lnTo>
                    <a:pt x="9905" y="2621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0" name="Полилиния: фигура 199">
              <a:extLst>
                <a:ext uri="{FF2B5EF4-FFF2-40B4-BE49-F238E27FC236}">
                  <a16:creationId xmlns:a16="http://schemas.microsoft.com/office/drawing/2014/main" id="{03E0E756-D8A1-48DF-9C60-0D7E8C98F43B}"/>
                </a:ext>
              </a:extLst>
            </p:cNvPr>
            <p:cNvSpPr/>
            <p:nvPr/>
          </p:nvSpPr>
          <p:spPr>
            <a:xfrm>
              <a:off x="10429368" y="5003745"/>
              <a:ext cx="31285" cy="63776"/>
            </a:xfrm>
            <a:custGeom>
              <a:avLst/>
              <a:gdLst>
                <a:gd name="connsiteX0" fmla="*/ 21190 w 31285"/>
                <a:gd name="connsiteY0" fmla="*/ 15857 h 63776"/>
                <a:gd name="connsiteX1" fmla="*/ 20000 w 31285"/>
                <a:gd name="connsiteY1" fmla="*/ 11172 h 63776"/>
                <a:gd name="connsiteX2" fmla="*/ 15666 w 31285"/>
                <a:gd name="connsiteY2" fmla="*/ 9100 h 63776"/>
                <a:gd name="connsiteX3" fmla="*/ 12762 w 31285"/>
                <a:gd name="connsiteY3" fmla="*/ 9910 h 63776"/>
                <a:gd name="connsiteX4" fmla="*/ 11000 w 31285"/>
                <a:gd name="connsiteY4" fmla="*/ 11800 h 63776"/>
                <a:gd name="connsiteX5" fmla="*/ 10191 w 31285"/>
                <a:gd name="connsiteY5" fmla="*/ 14324 h 63776"/>
                <a:gd name="connsiteX6" fmla="*/ 10000 w 31285"/>
                <a:gd name="connsiteY6" fmla="*/ 16848 h 63776"/>
                <a:gd name="connsiteX7" fmla="*/ 10000 w 31285"/>
                <a:gd name="connsiteY7" fmla="*/ 48372 h 63776"/>
                <a:gd name="connsiteX8" fmla="*/ 11190 w 31285"/>
                <a:gd name="connsiteY8" fmla="*/ 52786 h 63776"/>
                <a:gd name="connsiteX9" fmla="*/ 15572 w 31285"/>
                <a:gd name="connsiteY9" fmla="*/ 54677 h 63776"/>
                <a:gd name="connsiteX10" fmla="*/ 19905 w 31285"/>
                <a:gd name="connsiteY10" fmla="*/ 52696 h 63776"/>
                <a:gd name="connsiteX11" fmla="*/ 21190 w 31285"/>
                <a:gd name="connsiteY11" fmla="*/ 47743 h 63776"/>
                <a:gd name="connsiteX12" fmla="*/ 21190 w 31285"/>
                <a:gd name="connsiteY12" fmla="*/ 15857 h 63776"/>
                <a:gd name="connsiteX13" fmla="*/ 31286 w 31285"/>
                <a:gd name="connsiteY13" fmla="*/ 47201 h 63776"/>
                <a:gd name="connsiteX14" fmla="*/ 27524 w 31285"/>
                <a:gd name="connsiteY14" fmla="*/ 59634 h 63776"/>
                <a:gd name="connsiteX15" fmla="*/ 15572 w 31285"/>
                <a:gd name="connsiteY15" fmla="*/ 63777 h 63776"/>
                <a:gd name="connsiteX16" fmla="*/ 3714 w 31285"/>
                <a:gd name="connsiteY16" fmla="*/ 59815 h 63776"/>
                <a:gd name="connsiteX17" fmla="*/ 0 w 31285"/>
                <a:gd name="connsiteY17" fmla="*/ 48191 h 63776"/>
                <a:gd name="connsiteX18" fmla="*/ 0 w 31285"/>
                <a:gd name="connsiteY18" fmla="*/ 16667 h 63776"/>
                <a:gd name="connsiteX19" fmla="*/ 809 w 31285"/>
                <a:gd name="connsiteY19" fmla="*/ 9910 h 63776"/>
                <a:gd name="connsiteX20" fmla="*/ 3619 w 31285"/>
                <a:gd name="connsiteY20" fmla="*/ 4686 h 63776"/>
                <a:gd name="connsiteX21" fmla="*/ 8429 w 31285"/>
                <a:gd name="connsiteY21" fmla="*/ 1262 h 63776"/>
                <a:gd name="connsiteX22" fmla="*/ 15666 w 31285"/>
                <a:gd name="connsiteY22" fmla="*/ 0 h 63776"/>
                <a:gd name="connsiteX23" fmla="*/ 23048 w 31285"/>
                <a:gd name="connsiteY23" fmla="*/ 1171 h 63776"/>
                <a:gd name="connsiteX24" fmla="*/ 27857 w 31285"/>
                <a:gd name="connsiteY24" fmla="*/ 4414 h 63776"/>
                <a:gd name="connsiteX25" fmla="*/ 30476 w 31285"/>
                <a:gd name="connsiteY25" fmla="*/ 9638 h 63776"/>
                <a:gd name="connsiteX26" fmla="*/ 31286 w 31285"/>
                <a:gd name="connsiteY26" fmla="*/ 16576 h 63776"/>
                <a:gd name="connsiteX27" fmla="*/ 31286 w 31285"/>
                <a:gd name="connsiteY27" fmla="*/ 47201 h 6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85" h="63776">
                  <a:moveTo>
                    <a:pt x="21190" y="15857"/>
                  </a:moveTo>
                  <a:cubicBezTo>
                    <a:pt x="21190" y="14115"/>
                    <a:pt x="20810" y="12553"/>
                    <a:pt x="20000" y="11172"/>
                  </a:cubicBezTo>
                  <a:cubicBezTo>
                    <a:pt x="19286" y="9791"/>
                    <a:pt x="17810" y="9100"/>
                    <a:pt x="15666" y="9100"/>
                  </a:cubicBezTo>
                  <a:cubicBezTo>
                    <a:pt x="14476" y="9100"/>
                    <a:pt x="13524" y="9372"/>
                    <a:pt x="12762" y="9910"/>
                  </a:cubicBezTo>
                  <a:cubicBezTo>
                    <a:pt x="12047" y="10391"/>
                    <a:pt x="11428" y="11019"/>
                    <a:pt x="11000" y="11800"/>
                  </a:cubicBezTo>
                  <a:cubicBezTo>
                    <a:pt x="10667" y="12524"/>
                    <a:pt x="10381" y="13362"/>
                    <a:pt x="10191" y="14324"/>
                  </a:cubicBezTo>
                  <a:cubicBezTo>
                    <a:pt x="10048" y="15224"/>
                    <a:pt x="10000" y="16067"/>
                    <a:pt x="10000" y="16848"/>
                  </a:cubicBezTo>
                  <a:lnTo>
                    <a:pt x="10000" y="48372"/>
                  </a:lnTo>
                  <a:cubicBezTo>
                    <a:pt x="10000" y="49996"/>
                    <a:pt x="10381" y="51467"/>
                    <a:pt x="11190" y="52786"/>
                  </a:cubicBezTo>
                  <a:cubicBezTo>
                    <a:pt x="12047" y="54048"/>
                    <a:pt x="13524" y="54677"/>
                    <a:pt x="15572" y="54677"/>
                  </a:cubicBezTo>
                  <a:cubicBezTo>
                    <a:pt x="17619" y="54677"/>
                    <a:pt x="19048" y="54020"/>
                    <a:pt x="19905" y="52696"/>
                  </a:cubicBezTo>
                  <a:cubicBezTo>
                    <a:pt x="20762" y="51315"/>
                    <a:pt x="21190" y="49662"/>
                    <a:pt x="21190" y="47743"/>
                  </a:cubicBezTo>
                  <a:lnTo>
                    <a:pt x="21190" y="15857"/>
                  </a:lnTo>
                  <a:close/>
                  <a:moveTo>
                    <a:pt x="31286" y="47201"/>
                  </a:moveTo>
                  <a:cubicBezTo>
                    <a:pt x="31286" y="52667"/>
                    <a:pt x="30048" y="56810"/>
                    <a:pt x="27524" y="59634"/>
                  </a:cubicBezTo>
                  <a:cubicBezTo>
                    <a:pt x="25000" y="62396"/>
                    <a:pt x="21000" y="63777"/>
                    <a:pt x="15572" y="63777"/>
                  </a:cubicBezTo>
                  <a:cubicBezTo>
                    <a:pt x="10143" y="63777"/>
                    <a:pt x="6190" y="62458"/>
                    <a:pt x="3714" y="59815"/>
                  </a:cubicBezTo>
                  <a:cubicBezTo>
                    <a:pt x="1238" y="57110"/>
                    <a:pt x="0" y="53239"/>
                    <a:pt x="0" y="48191"/>
                  </a:cubicBezTo>
                  <a:lnTo>
                    <a:pt x="0" y="16667"/>
                  </a:lnTo>
                  <a:cubicBezTo>
                    <a:pt x="0" y="14205"/>
                    <a:pt x="285" y="11953"/>
                    <a:pt x="809" y="9910"/>
                  </a:cubicBezTo>
                  <a:cubicBezTo>
                    <a:pt x="1428" y="7867"/>
                    <a:pt x="2381" y="6129"/>
                    <a:pt x="3619" y="4686"/>
                  </a:cubicBezTo>
                  <a:cubicBezTo>
                    <a:pt x="4857" y="3186"/>
                    <a:pt x="6429" y="2043"/>
                    <a:pt x="8429" y="1262"/>
                  </a:cubicBezTo>
                  <a:cubicBezTo>
                    <a:pt x="10476" y="424"/>
                    <a:pt x="12857" y="0"/>
                    <a:pt x="15666" y="0"/>
                  </a:cubicBezTo>
                  <a:cubicBezTo>
                    <a:pt x="18619" y="0"/>
                    <a:pt x="21095" y="390"/>
                    <a:pt x="23048" y="1171"/>
                  </a:cubicBezTo>
                  <a:cubicBezTo>
                    <a:pt x="25096" y="1895"/>
                    <a:pt x="26714" y="2976"/>
                    <a:pt x="27857" y="4414"/>
                  </a:cubicBezTo>
                  <a:cubicBezTo>
                    <a:pt x="29095" y="5857"/>
                    <a:pt x="30000" y="7600"/>
                    <a:pt x="30476" y="9638"/>
                  </a:cubicBezTo>
                  <a:cubicBezTo>
                    <a:pt x="31048" y="11681"/>
                    <a:pt x="31286" y="13995"/>
                    <a:pt x="31286" y="16576"/>
                  </a:cubicBezTo>
                  <a:lnTo>
                    <a:pt x="31286" y="47201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1" name="Полилиния: фигура 200">
              <a:extLst>
                <a:ext uri="{FF2B5EF4-FFF2-40B4-BE49-F238E27FC236}">
                  <a16:creationId xmlns:a16="http://schemas.microsoft.com/office/drawing/2014/main" id="{810BF9F3-ECBB-425F-A509-632A1BD72038}"/>
                </a:ext>
              </a:extLst>
            </p:cNvPr>
            <p:cNvSpPr/>
            <p:nvPr/>
          </p:nvSpPr>
          <p:spPr>
            <a:xfrm>
              <a:off x="10467606" y="5004288"/>
              <a:ext cx="44000" cy="62695"/>
            </a:xfrm>
            <a:custGeom>
              <a:avLst/>
              <a:gdLst>
                <a:gd name="connsiteX0" fmla="*/ 18953 w 44000"/>
                <a:gd name="connsiteY0" fmla="*/ 49000 h 62695"/>
                <a:gd name="connsiteX1" fmla="*/ 14334 w 44000"/>
                <a:gd name="connsiteY1" fmla="*/ 37381 h 62695"/>
                <a:gd name="connsiteX2" fmla="*/ 10381 w 44000"/>
                <a:gd name="connsiteY2" fmla="*/ 26391 h 62695"/>
                <a:gd name="connsiteX3" fmla="*/ 9905 w 44000"/>
                <a:gd name="connsiteY3" fmla="*/ 26391 h 62695"/>
                <a:gd name="connsiteX4" fmla="*/ 9905 w 44000"/>
                <a:gd name="connsiteY4" fmla="*/ 62696 h 62695"/>
                <a:gd name="connsiteX5" fmla="*/ 0 w 44000"/>
                <a:gd name="connsiteY5" fmla="*/ 62696 h 62695"/>
                <a:gd name="connsiteX6" fmla="*/ 0 w 44000"/>
                <a:gd name="connsiteY6" fmla="*/ 0 h 62695"/>
                <a:gd name="connsiteX7" fmla="*/ 9619 w 44000"/>
                <a:gd name="connsiteY7" fmla="*/ 0 h 62695"/>
                <a:gd name="connsiteX8" fmla="*/ 16667 w 44000"/>
                <a:gd name="connsiteY8" fmla="*/ 17833 h 62695"/>
                <a:gd name="connsiteX9" fmla="*/ 21762 w 44000"/>
                <a:gd name="connsiteY9" fmla="*/ 31438 h 62695"/>
                <a:gd name="connsiteX10" fmla="*/ 22239 w 44000"/>
                <a:gd name="connsiteY10" fmla="*/ 31438 h 62695"/>
                <a:gd name="connsiteX11" fmla="*/ 27429 w 44000"/>
                <a:gd name="connsiteY11" fmla="*/ 17476 h 62695"/>
                <a:gd name="connsiteX12" fmla="*/ 34334 w 44000"/>
                <a:gd name="connsiteY12" fmla="*/ 0 h 62695"/>
                <a:gd name="connsiteX13" fmla="*/ 44001 w 44000"/>
                <a:gd name="connsiteY13" fmla="*/ 0 h 62695"/>
                <a:gd name="connsiteX14" fmla="*/ 44001 w 44000"/>
                <a:gd name="connsiteY14" fmla="*/ 62696 h 62695"/>
                <a:gd name="connsiteX15" fmla="*/ 34000 w 44000"/>
                <a:gd name="connsiteY15" fmla="*/ 62696 h 62695"/>
                <a:gd name="connsiteX16" fmla="*/ 34000 w 44000"/>
                <a:gd name="connsiteY16" fmla="*/ 26572 h 62695"/>
                <a:gd name="connsiteX17" fmla="*/ 33620 w 44000"/>
                <a:gd name="connsiteY17" fmla="*/ 26572 h 62695"/>
                <a:gd name="connsiteX18" fmla="*/ 29524 w 44000"/>
                <a:gd name="connsiteY18" fmla="*/ 37743 h 62695"/>
                <a:gd name="connsiteX19" fmla="*/ 25000 w 44000"/>
                <a:gd name="connsiteY19" fmla="*/ 49000 h 62695"/>
                <a:gd name="connsiteX20" fmla="*/ 18953 w 44000"/>
                <a:gd name="connsiteY20" fmla="*/ 49000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000" h="62695">
                  <a:moveTo>
                    <a:pt x="18953" y="49000"/>
                  </a:moveTo>
                  <a:lnTo>
                    <a:pt x="14334" y="37381"/>
                  </a:lnTo>
                  <a:lnTo>
                    <a:pt x="10381" y="26391"/>
                  </a:lnTo>
                  <a:lnTo>
                    <a:pt x="9905" y="26391"/>
                  </a:lnTo>
                  <a:lnTo>
                    <a:pt x="9905" y="62696"/>
                  </a:lnTo>
                  <a:lnTo>
                    <a:pt x="0" y="62696"/>
                  </a:lnTo>
                  <a:lnTo>
                    <a:pt x="0" y="0"/>
                  </a:lnTo>
                  <a:lnTo>
                    <a:pt x="9619" y="0"/>
                  </a:lnTo>
                  <a:lnTo>
                    <a:pt x="16667" y="17833"/>
                  </a:lnTo>
                  <a:lnTo>
                    <a:pt x="21762" y="31438"/>
                  </a:lnTo>
                  <a:lnTo>
                    <a:pt x="22239" y="31438"/>
                  </a:lnTo>
                  <a:lnTo>
                    <a:pt x="27429" y="17476"/>
                  </a:lnTo>
                  <a:lnTo>
                    <a:pt x="34334" y="0"/>
                  </a:lnTo>
                  <a:lnTo>
                    <a:pt x="44001" y="0"/>
                  </a:lnTo>
                  <a:lnTo>
                    <a:pt x="44001" y="62696"/>
                  </a:lnTo>
                  <a:lnTo>
                    <a:pt x="34000" y="62696"/>
                  </a:lnTo>
                  <a:lnTo>
                    <a:pt x="34000" y="26572"/>
                  </a:lnTo>
                  <a:lnTo>
                    <a:pt x="33620" y="26572"/>
                  </a:lnTo>
                  <a:lnTo>
                    <a:pt x="29524" y="37743"/>
                  </a:lnTo>
                  <a:lnTo>
                    <a:pt x="25000" y="49000"/>
                  </a:lnTo>
                  <a:lnTo>
                    <a:pt x="18953" y="4900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2" name="Полилиния: фигура 201">
              <a:extLst>
                <a:ext uri="{FF2B5EF4-FFF2-40B4-BE49-F238E27FC236}">
                  <a16:creationId xmlns:a16="http://schemas.microsoft.com/office/drawing/2014/main" id="{7639AD53-40DF-4027-A835-AD58EBFCEEDD}"/>
                </a:ext>
              </a:extLst>
            </p:cNvPr>
            <p:cNvSpPr/>
            <p:nvPr/>
          </p:nvSpPr>
          <p:spPr>
            <a:xfrm>
              <a:off x="10519322" y="5004288"/>
              <a:ext cx="10095" cy="62695"/>
            </a:xfrm>
            <a:custGeom>
              <a:avLst/>
              <a:gdLst>
                <a:gd name="connsiteX0" fmla="*/ 0 w 10095"/>
                <a:gd name="connsiteY0" fmla="*/ 62696 h 62695"/>
                <a:gd name="connsiteX1" fmla="*/ 0 w 10095"/>
                <a:gd name="connsiteY1" fmla="*/ 0 h 62695"/>
                <a:gd name="connsiteX2" fmla="*/ 10095 w 10095"/>
                <a:gd name="connsiteY2" fmla="*/ 0 h 62695"/>
                <a:gd name="connsiteX3" fmla="*/ 10095 w 10095"/>
                <a:gd name="connsiteY3" fmla="*/ 62696 h 62695"/>
                <a:gd name="connsiteX4" fmla="*/ 0 w 10095"/>
                <a:gd name="connsiteY4" fmla="*/ 62696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5" h="62695">
                  <a:moveTo>
                    <a:pt x="0" y="62696"/>
                  </a:moveTo>
                  <a:lnTo>
                    <a:pt x="0" y="0"/>
                  </a:lnTo>
                  <a:lnTo>
                    <a:pt x="10095" y="0"/>
                  </a:lnTo>
                  <a:lnTo>
                    <a:pt x="10095" y="62696"/>
                  </a:lnTo>
                  <a:lnTo>
                    <a:pt x="0" y="6269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3" name="Полилиния: фигура 202">
              <a:extLst>
                <a:ext uri="{FF2B5EF4-FFF2-40B4-BE49-F238E27FC236}">
                  <a16:creationId xmlns:a16="http://schemas.microsoft.com/office/drawing/2014/main" id="{5DF349AA-9BE7-45FC-ABAD-53C754674AD7}"/>
                </a:ext>
              </a:extLst>
            </p:cNvPr>
            <p:cNvSpPr/>
            <p:nvPr/>
          </p:nvSpPr>
          <p:spPr>
            <a:xfrm>
              <a:off x="10536798" y="5003745"/>
              <a:ext cx="30952" cy="63776"/>
            </a:xfrm>
            <a:custGeom>
              <a:avLst/>
              <a:gdLst>
                <a:gd name="connsiteX0" fmla="*/ 15667 w 30952"/>
                <a:gd name="connsiteY0" fmla="*/ 0 h 63776"/>
                <a:gd name="connsiteX1" fmla="*/ 22524 w 30952"/>
                <a:gd name="connsiteY1" fmla="*/ 1081 h 63776"/>
                <a:gd name="connsiteX2" fmla="*/ 27238 w 30952"/>
                <a:gd name="connsiteY2" fmla="*/ 4143 h 63776"/>
                <a:gd name="connsiteX3" fmla="*/ 30001 w 30952"/>
                <a:gd name="connsiteY3" fmla="*/ 8738 h 63776"/>
                <a:gd name="connsiteX4" fmla="*/ 30953 w 30952"/>
                <a:gd name="connsiteY4" fmla="*/ 14505 h 63776"/>
                <a:gd name="connsiteX5" fmla="*/ 21191 w 30952"/>
                <a:gd name="connsiteY5" fmla="*/ 16938 h 63776"/>
                <a:gd name="connsiteX6" fmla="*/ 19810 w 30952"/>
                <a:gd name="connsiteY6" fmla="*/ 11352 h 63776"/>
                <a:gd name="connsiteX7" fmla="*/ 15572 w 30952"/>
                <a:gd name="connsiteY7" fmla="*/ 9191 h 63776"/>
                <a:gd name="connsiteX8" fmla="*/ 12667 w 30952"/>
                <a:gd name="connsiteY8" fmla="*/ 9910 h 63776"/>
                <a:gd name="connsiteX9" fmla="*/ 10905 w 30952"/>
                <a:gd name="connsiteY9" fmla="*/ 11800 h 63776"/>
                <a:gd name="connsiteX10" fmla="*/ 10095 w 30952"/>
                <a:gd name="connsiteY10" fmla="*/ 14234 h 63776"/>
                <a:gd name="connsiteX11" fmla="*/ 9905 w 30952"/>
                <a:gd name="connsiteY11" fmla="*/ 16667 h 63776"/>
                <a:gd name="connsiteX12" fmla="*/ 9905 w 30952"/>
                <a:gd name="connsiteY12" fmla="*/ 48462 h 63776"/>
                <a:gd name="connsiteX13" fmla="*/ 10095 w 30952"/>
                <a:gd name="connsiteY13" fmla="*/ 50443 h 63776"/>
                <a:gd name="connsiteX14" fmla="*/ 10810 w 30952"/>
                <a:gd name="connsiteY14" fmla="*/ 52515 h 63776"/>
                <a:gd name="connsiteX15" fmla="*/ 12524 w 30952"/>
                <a:gd name="connsiteY15" fmla="*/ 54048 h 63776"/>
                <a:gd name="connsiteX16" fmla="*/ 15286 w 30952"/>
                <a:gd name="connsiteY16" fmla="*/ 54677 h 63776"/>
                <a:gd name="connsiteX17" fmla="*/ 20953 w 30952"/>
                <a:gd name="connsiteY17" fmla="*/ 46934 h 63776"/>
                <a:gd name="connsiteX18" fmla="*/ 25953 w 30952"/>
                <a:gd name="connsiteY18" fmla="*/ 47743 h 63776"/>
                <a:gd name="connsiteX19" fmla="*/ 30953 w 30952"/>
                <a:gd name="connsiteY19" fmla="*/ 48372 h 63776"/>
                <a:gd name="connsiteX20" fmla="*/ 26857 w 30952"/>
                <a:gd name="connsiteY20" fmla="*/ 59634 h 63776"/>
                <a:gd name="connsiteX21" fmla="*/ 15572 w 30952"/>
                <a:gd name="connsiteY21" fmla="*/ 63777 h 63776"/>
                <a:gd name="connsiteX22" fmla="*/ 3810 w 30952"/>
                <a:gd name="connsiteY22" fmla="*/ 59905 h 63776"/>
                <a:gd name="connsiteX23" fmla="*/ 0 w 30952"/>
                <a:gd name="connsiteY23" fmla="*/ 48372 h 63776"/>
                <a:gd name="connsiteX24" fmla="*/ 0 w 30952"/>
                <a:gd name="connsiteY24" fmla="*/ 17114 h 63776"/>
                <a:gd name="connsiteX25" fmla="*/ 714 w 30952"/>
                <a:gd name="connsiteY25" fmla="*/ 10543 h 63776"/>
                <a:gd name="connsiteX26" fmla="*/ 3428 w 30952"/>
                <a:gd name="connsiteY26" fmla="*/ 5048 h 63776"/>
                <a:gd name="connsiteX27" fmla="*/ 8238 w 30952"/>
                <a:gd name="connsiteY27" fmla="*/ 1352 h 63776"/>
                <a:gd name="connsiteX28" fmla="*/ 15667 w 30952"/>
                <a:gd name="connsiteY28" fmla="*/ 0 h 6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952" h="63776">
                  <a:moveTo>
                    <a:pt x="15667" y="0"/>
                  </a:moveTo>
                  <a:cubicBezTo>
                    <a:pt x="18286" y="0"/>
                    <a:pt x="20572" y="362"/>
                    <a:pt x="22524" y="1081"/>
                  </a:cubicBezTo>
                  <a:cubicBezTo>
                    <a:pt x="24429" y="1805"/>
                    <a:pt x="26001" y="2824"/>
                    <a:pt x="27238" y="4143"/>
                  </a:cubicBezTo>
                  <a:cubicBezTo>
                    <a:pt x="28524" y="5405"/>
                    <a:pt x="29429" y="6938"/>
                    <a:pt x="30001" y="8738"/>
                  </a:cubicBezTo>
                  <a:cubicBezTo>
                    <a:pt x="30620" y="10481"/>
                    <a:pt x="30953" y="12400"/>
                    <a:pt x="30953" y="14505"/>
                  </a:cubicBezTo>
                  <a:lnTo>
                    <a:pt x="21191" y="16938"/>
                  </a:lnTo>
                  <a:cubicBezTo>
                    <a:pt x="21191" y="14652"/>
                    <a:pt x="20762" y="12791"/>
                    <a:pt x="19810" y="11352"/>
                  </a:cubicBezTo>
                  <a:cubicBezTo>
                    <a:pt x="18952" y="9910"/>
                    <a:pt x="17524" y="9191"/>
                    <a:pt x="15572" y="9191"/>
                  </a:cubicBezTo>
                  <a:cubicBezTo>
                    <a:pt x="14381" y="9191"/>
                    <a:pt x="13429" y="9429"/>
                    <a:pt x="12667" y="9910"/>
                  </a:cubicBezTo>
                  <a:cubicBezTo>
                    <a:pt x="11953" y="10391"/>
                    <a:pt x="11381" y="11019"/>
                    <a:pt x="10905" y="11800"/>
                  </a:cubicBezTo>
                  <a:cubicBezTo>
                    <a:pt x="10571" y="12524"/>
                    <a:pt x="10286" y="13334"/>
                    <a:pt x="10095" y="14234"/>
                  </a:cubicBezTo>
                  <a:cubicBezTo>
                    <a:pt x="9952" y="15076"/>
                    <a:pt x="9905" y="15886"/>
                    <a:pt x="9905" y="16667"/>
                  </a:cubicBezTo>
                  <a:lnTo>
                    <a:pt x="9905" y="48462"/>
                  </a:lnTo>
                  <a:cubicBezTo>
                    <a:pt x="9905" y="49062"/>
                    <a:pt x="9952" y="49724"/>
                    <a:pt x="10095" y="50443"/>
                  </a:cubicBezTo>
                  <a:cubicBezTo>
                    <a:pt x="10238" y="51167"/>
                    <a:pt x="10477" y="51858"/>
                    <a:pt x="10810" y="52515"/>
                  </a:cubicBezTo>
                  <a:cubicBezTo>
                    <a:pt x="11286" y="53120"/>
                    <a:pt x="11810" y="53629"/>
                    <a:pt x="12524" y="54048"/>
                  </a:cubicBezTo>
                  <a:cubicBezTo>
                    <a:pt x="13238" y="54467"/>
                    <a:pt x="14191" y="54677"/>
                    <a:pt x="15286" y="54677"/>
                  </a:cubicBezTo>
                  <a:cubicBezTo>
                    <a:pt x="19000" y="54677"/>
                    <a:pt x="20857" y="52096"/>
                    <a:pt x="20953" y="46934"/>
                  </a:cubicBezTo>
                  <a:cubicBezTo>
                    <a:pt x="22619" y="47234"/>
                    <a:pt x="24286" y="47500"/>
                    <a:pt x="25953" y="47743"/>
                  </a:cubicBezTo>
                  <a:cubicBezTo>
                    <a:pt x="27620" y="47924"/>
                    <a:pt x="29286" y="48134"/>
                    <a:pt x="30953" y="48372"/>
                  </a:cubicBezTo>
                  <a:cubicBezTo>
                    <a:pt x="30810" y="53120"/>
                    <a:pt x="29429" y="56872"/>
                    <a:pt x="26857" y="59634"/>
                  </a:cubicBezTo>
                  <a:cubicBezTo>
                    <a:pt x="24333" y="62396"/>
                    <a:pt x="20572" y="63777"/>
                    <a:pt x="15572" y="63777"/>
                  </a:cubicBezTo>
                  <a:cubicBezTo>
                    <a:pt x="10238" y="63777"/>
                    <a:pt x="6334" y="62486"/>
                    <a:pt x="3810" y="59905"/>
                  </a:cubicBezTo>
                  <a:cubicBezTo>
                    <a:pt x="1238" y="57262"/>
                    <a:pt x="0" y="53420"/>
                    <a:pt x="0" y="48372"/>
                  </a:cubicBezTo>
                  <a:lnTo>
                    <a:pt x="0" y="17114"/>
                  </a:lnTo>
                  <a:cubicBezTo>
                    <a:pt x="0" y="14776"/>
                    <a:pt x="238" y="12581"/>
                    <a:pt x="714" y="10543"/>
                  </a:cubicBezTo>
                  <a:cubicBezTo>
                    <a:pt x="1286" y="8438"/>
                    <a:pt x="2191" y="6610"/>
                    <a:pt x="3428" y="5048"/>
                  </a:cubicBezTo>
                  <a:cubicBezTo>
                    <a:pt x="4667" y="3486"/>
                    <a:pt x="6286" y="2252"/>
                    <a:pt x="8238" y="1352"/>
                  </a:cubicBezTo>
                  <a:cubicBezTo>
                    <a:pt x="10286" y="452"/>
                    <a:pt x="12762" y="0"/>
                    <a:pt x="15667" y="0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4" name="Полилиния: фигура 203">
              <a:extLst>
                <a:ext uri="{FF2B5EF4-FFF2-40B4-BE49-F238E27FC236}">
                  <a16:creationId xmlns:a16="http://schemas.microsoft.com/office/drawing/2014/main" id="{6A7E942E-6731-4FDE-9FC5-D9EECF96E82A}"/>
                </a:ext>
              </a:extLst>
            </p:cNvPr>
            <p:cNvSpPr/>
            <p:nvPr/>
          </p:nvSpPr>
          <p:spPr>
            <a:xfrm>
              <a:off x="10590179" y="5003745"/>
              <a:ext cx="31142" cy="63776"/>
            </a:xfrm>
            <a:custGeom>
              <a:avLst/>
              <a:gdLst>
                <a:gd name="connsiteX0" fmla="*/ 15571 w 31142"/>
                <a:gd name="connsiteY0" fmla="*/ 63777 h 63776"/>
                <a:gd name="connsiteX1" fmla="*/ 3809 w 31142"/>
                <a:gd name="connsiteY1" fmla="*/ 59905 h 63776"/>
                <a:gd name="connsiteX2" fmla="*/ 0 w 31142"/>
                <a:gd name="connsiteY2" fmla="*/ 48372 h 63776"/>
                <a:gd name="connsiteX3" fmla="*/ 0 w 31142"/>
                <a:gd name="connsiteY3" fmla="*/ 17114 h 63776"/>
                <a:gd name="connsiteX4" fmla="*/ 857 w 31142"/>
                <a:gd name="connsiteY4" fmla="*/ 10543 h 63776"/>
                <a:gd name="connsiteX5" fmla="*/ 3524 w 31142"/>
                <a:gd name="connsiteY5" fmla="*/ 5048 h 63776"/>
                <a:gd name="connsiteX6" fmla="*/ 8428 w 31142"/>
                <a:gd name="connsiteY6" fmla="*/ 1352 h 63776"/>
                <a:gd name="connsiteX7" fmla="*/ 15666 w 31142"/>
                <a:gd name="connsiteY7" fmla="*/ 0 h 63776"/>
                <a:gd name="connsiteX8" fmla="*/ 27238 w 31142"/>
                <a:gd name="connsiteY8" fmla="*/ 3967 h 63776"/>
                <a:gd name="connsiteX9" fmla="*/ 30953 w 31142"/>
                <a:gd name="connsiteY9" fmla="*/ 14324 h 63776"/>
                <a:gd name="connsiteX10" fmla="*/ 30953 w 31142"/>
                <a:gd name="connsiteY10" fmla="*/ 15043 h 63776"/>
                <a:gd name="connsiteX11" fmla="*/ 21190 w 31142"/>
                <a:gd name="connsiteY11" fmla="*/ 16938 h 63776"/>
                <a:gd name="connsiteX12" fmla="*/ 19809 w 31142"/>
                <a:gd name="connsiteY12" fmla="*/ 11352 h 63776"/>
                <a:gd name="connsiteX13" fmla="*/ 15571 w 31142"/>
                <a:gd name="connsiteY13" fmla="*/ 9191 h 63776"/>
                <a:gd name="connsiteX14" fmla="*/ 12714 w 31142"/>
                <a:gd name="connsiteY14" fmla="*/ 9910 h 63776"/>
                <a:gd name="connsiteX15" fmla="*/ 10952 w 31142"/>
                <a:gd name="connsiteY15" fmla="*/ 11800 h 63776"/>
                <a:gd name="connsiteX16" fmla="*/ 10095 w 31142"/>
                <a:gd name="connsiteY16" fmla="*/ 14234 h 63776"/>
                <a:gd name="connsiteX17" fmla="*/ 9905 w 31142"/>
                <a:gd name="connsiteY17" fmla="*/ 16667 h 63776"/>
                <a:gd name="connsiteX18" fmla="*/ 9905 w 31142"/>
                <a:gd name="connsiteY18" fmla="*/ 48462 h 63776"/>
                <a:gd name="connsiteX19" fmla="*/ 10190 w 31142"/>
                <a:gd name="connsiteY19" fmla="*/ 50353 h 63776"/>
                <a:gd name="connsiteX20" fmla="*/ 11476 w 31142"/>
                <a:gd name="connsiteY20" fmla="*/ 53329 h 63776"/>
                <a:gd name="connsiteX21" fmla="*/ 15286 w 31142"/>
                <a:gd name="connsiteY21" fmla="*/ 54677 h 63776"/>
                <a:gd name="connsiteX22" fmla="*/ 19524 w 31142"/>
                <a:gd name="connsiteY22" fmla="*/ 53329 h 63776"/>
                <a:gd name="connsiteX23" fmla="*/ 21190 w 31142"/>
                <a:gd name="connsiteY23" fmla="*/ 49634 h 63776"/>
                <a:gd name="connsiteX24" fmla="*/ 21190 w 31142"/>
                <a:gd name="connsiteY24" fmla="*/ 37296 h 63776"/>
                <a:gd name="connsiteX25" fmla="*/ 15286 w 31142"/>
                <a:gd name="connsiteY25" fmla="*/ 37296 h 63776"/>
                <a:gd name="connsiteX26" fmla="*/ 15286 w 31142"/>
                <a:gd name="connsiteY26" fmla="*/ 28829 h 63776"/>
                <a:gd name="connsiteX27" fmla="*/ 31143 w 31142"/>
                <a:gd name="connsiteY27" fmla="*/ 28829 h 63776"/>
                <a:gd name="connsiteX28" fmla="*/ 31143 w 31142"/>
                <a:gd name="connsiteY28" fmla="*/ 48824 h 63776"/>
                <a:gd name="connsiteX29" fmla="*/ 26762 w 31142"/>
                <a:gd name="connsiteY29" fmla="*/ 59996 h 63776"/>
                <a:gd name="connsiteX30" fmla="*/ 15571 w 31142"/>
                <a:gd name="connsiteY30" fmla="*/ 63777 h 6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142" h="63776">
                  <a:moveTo>
                    <a:pt x="15571" y="63777"/>
                  </a:moveTo>
                  <a:cubicBezTo>
                    <a:pt x="10238" y="63777"/>
                    <a:pt x="6333" y="62486"/>
                    <a:pt x="3809" y="59905"/>
                  </a:cubicBezTo>
                  <a:cubicBezTo>
                    <a:pt x="1285" y="57262"/>
                    <a:pt x="0" y="53420"/>
                    <a:pt x="0" y="48372"/>
                  </a:cubicBezTo>
                  <a:lnTo>
                    <a:pt x="0" y="17114"/>
                  </a:lnTo>
                  <a:cubicBezTo>
                    <a:pt x="0" y="14776"/>
                    <a:pt x="285" y="12581"/>
                    <a:pt x="857" y="10543"/>
                  </a:cubicBezTo>
                  <a:cubicBezTo>
                    <a:pt x="1381" y="8438"/>
                    <a:pt x="2286" y="6610"/>
                    <a:pt x="3524" y="5048"/>
                  </a:cubicBezTo>
                  <a:cubicBezTo>
                    <a:pt x="4809" y="3486"/>
                    <a:pt x="6476" y="2252"/>
                    <a:pt x="8428" y="1352"/>
                  </a:cubicBezTo>
                  <a:cubicBezTo>
                    <a:pt x="10428" y="452"/>
                    <a:pt x="12809" y="0"/>
                    <a:pt x="15666" y="0"/>
                  </a:cubicBezTo>
                  <a:cubicBezTo>
                    <a:pt x="20904" y="0"/>
                    <a:pt x="24762" y="1324"/>
                    <a:pt x="27238" y="3967"/>
                  </a:cubicBezTo>
                  <a:cubicBezTo>
                    <a:pt x="29715" y="6610"/>
                    <a:pt x="30953" y="10062"/>
                    <a:pt x="30953" y="14324"/>
                  </a:cubicBezTo>
                  <a:lnTo>
                    <a:pt x="30953" y="15043"/>
                  </a:lnTo>
                  <a:lnTo>
                    <a:pt x="21190" y="16938"/>
                  </a:lnTo>
                  <a:cubicBezTo>
                    <a:pt x="21190" y="14652"/>
                    <a:pt x="20762" y="12791"/>
                    <a:pt x="19809" y="11352"/>
                  </a:cubicBezTo>
                  <a:cubicBezTo>
                    <a:pt x="18952" y="9910"/>
                    <a:pt x="17524" y="9191"/>
                    <a:pt x="15571" y="9191"/>
                  </a:cubicBezTo>
                  <a:cubicBezTo>
                    <a:pt x="14381" y="9191"/>
                    <a:pt x="13428" y="9429"/>
                    <a:pt x="12714" y="9910"/>
                  </a:cubicBezTo>
                  <a:cubicBezTo>
                    <a:pt x="11952" y="10391"/>
                    <a:pt x="11381" y="11019"/>
                    <a:pt x="10952" y="11800"/>
                  </a:cubicBezTo>
                  <a:cubicBezTo>
                    <a:pt x="10571" y="12524"/>
                    <a:pt x="10285" y="13334"/>
                    <a:pt x="10095" y="14234"/>
                  </a:cubicBezTo>
                  <a:cubicBezTo>
                    <a:pt x="9952" y="15076"/>
                    <a:pt x="9905" y="15886"/>
                    <a:pt x="9905" y="16667"/>
                  </a:cubicBezTo>
                  <a:lnTo>
                    <a:pt x="9905" y="48462"/>
                  </a:lnTo>
                  <a:cubicBezTo>
                    <a:pt x="9905" y="49124"/>
                    <a:pt x="10000" y="49753"/>
                    <a:pt x="10190" y="50353"/>
                  </a:cubicBezTo>
                  <a:cubicBezTo>
                    <a:pt x="10381" y="51434"/>
                    <a:pt x="10809" y="52429"/>
                    <a:pt x="11476" y="53329"/>
                  </a:cubicBezTo>
                  <a:cubicBezTo>
                    <a:pt x="12238" y="54229"/>
                    <a:pt x="13476" y="54677"/>
                    <a:pt x="15286" y="54677"/>
                  </a:cubicBezTo>
                  <a:cubicBezTo>
                    <a:pt x="17095" y="54677"/>
                    <a:pt x="18476" y="54229"/>
                    <a:pt x="19524" y="53329"/>
                  </a:cubicBezTo>
                  <a:cubicBezTo>
                    <a:pt x="20667" y="52429"/>
                    <a:pt x="21190" y="51196"/>
                    <a:pt x="21190" y="49634"/>
                  </a:cubicBezTo>
                  <a:lnTo>
                    <a:pt x="21190" y="37296"/>
                  </a:lnTo>
                  <a:lnTo>
                    <a:pt x="15286" y="37296"/>
                  </a:lnTo>
                  <a:lnTo>
                    <a:pt x="15286" y="28829"/>
                  </a:lnTo>
                  <a:lnTo>
                    <a:pt x="31143" y="28829"/>
                  </a:lnTo>
                  <a:lnTo>
                    <a:pt x="31143" y="48824"/>
                  </a:lnTo>
                  <a:cubicBezTo>
                    <a:pt x="31143" y="53748"/>
                    <a:pt x="29667" y="57472"/>
                    <a:pt x="26762" y="59996"/>
                  </a:cubicBezTo>
                  <a:cubicBezTo>
                    <a:pt x="23952" y="62515"/>
                    <a:pt x="20191" y="63777"/>
                    <a:pt x="15571" y="63777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5" name="Полилиния: фигура 204">
              <a:extLst>
                <a:ext uri="{FF2B5EF4-FFF2-40B4-BE49-F238E27FC236}">
                  <a16:creationId xmlns:a16="http://schemas.microsoft.com/office/drawing/2014/main" id="{FB46D248-B23B-4151-AD26-2E5E9255E5B9}"/>
                </a:ext>
              </a:extLst>
            </p:cNvPr>
            <p:cNvSpPr/>
            <p:nvPr/>
          </p:nvSpPr>
          <p:spPr>
            <a:xfrm>
              <a:off x="10627941" y="5004288"/>
              <a:ext cx="33285" cy="62695"/>
            </a:xfrm>
            <a:custGeom>
              <a:avLst/>
              <a:gdLst>
                <a:gd name="connsiteX0" fmla="*/ 14714 w 33285"/>
                <a:gd name="connsiteY0" fmla="*/ 0 h 62695"/>
                <a:gd name="connsiteX1" fmla="*/ 27048 w 33285"/>
                <a:gd name="connsiteY1" fmla="*/ 4324 h 62695"/>
                <a:gd name="connsiteX2" fmla="*/ 31524 w 33285"/>
                <a:gd name="connsiteY2" fmla="*/ 18195 h 62695"/>
                <a:gd name="connsiteX3" fmla="*/ 29762 w 33285"/>
                <a:gd name="connsiteY3" fmla="*/ 28286 h 62695"/>
                <a:gd name="connsiteX4" fmla="*/ 23714 w 33285"/>
                <a:gd name="connsiteY4" fmla="*/ 34681 h 62695"/>
                <a:gd name="connsiteX5" fmla="*/ 33286 w 33285"/>
                <a:gd name="connsiteY5" fmla="*/ 62696 h 62695"/>
                <a:gd name="connsiteX6" fmla="*/ 23095 w 33285"/>
                <a:gd name="connsiteY6" fmla="*/ 62696 h 62695"/>
                <a:gd name="connsiteX7" fmla="*/ 14714 w 33285"/>
                <a:gd name="connsiteY7" fmla="*/ 36753 h 62695"/>
                <a:gd name="connsiteX8" fmla="*/ 10000 w 33285"/>
                <a:gd name="connsiteY8" fmla="*/ 36753 h 62695"/>
                <a:gd name="connsiteX9" fmla="*/ 10000 w 33285"/>
                <a:gd name="connsiteY9" fmla="*/ 62696 h 62695"/>
                <a:gd name="connsiteX10" fmla="*/ 0 w 33285"/>
                <a:gd name="connsiteY10" fmla="*/ 62696 h 62695"/>
                <a:gd name="connsiteX11" fmla="*/ 0 w 33285"/>
                <a:gd name="connsiteY11" fmla="*/ 0 h 62695"/>
                <a:gd name="connsiteX12" fmla="*/ 14714 w 33285"/>
                <a:gd name="connsiteY12" fmla="*/ 0 h 62695"/>
                <a:gd name="connsiteX13" fmla="*/ 10000 w 33285"/>
                <a:gd name="connsiteY13" fmla="*/ 9186 h 62695"/>
                <a:gd name="connsiteX14" fmla="*/ 10000 w 33285"/>
                <a:gd name="connsiteY14" fmla="*/ 27562 h 62695"/>
                <a:gd name="connsiteX15" fmla="*/ 14095 w 33285"/>
                <a:gd name="connsiteY15" fmla="*/ 27562 h 62695"/>
                <a:gd name="connsiteX16" fmla="*/ 19810 w 33285"/>
                <a:gd name="connsiteY16" fmla="*/ 25400 h 62695"/>
                <a:gd name="connsiteX17" fmla="*/ 21667 w 33285"/>
                <a:gd name="connsiteY17" fmla="*/ 18286 h 62695"/>
                <a:gd name="connsiteX18" fmla="*/ 19810 w 33285"/>
                <a:gd name="connsiteY18" fmla="*/ 11619 h 62695"/>
                <a:gd name="connsiteX19" fmla="*/ 13905 w 33285"/>
                <a:gd name="connsiteY19" fmla="*/ 9186 h 62695"/>
                <a:gd name="connsiteX20" fmla="*/ 10000 w 33285"/>
                <a:gd name="connsiteY20" fmla="*/ 9186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285" h="62695">
                  <a:moveTo>
                    <a:pt x="14714" y="0"/>
                  </a:moveTo>
                  <a:cubicBezTo>
                    <a:pt x="20000" y="0"/>
                    <a:pt x="24096" y="1438"/>
                    <a:pt x="27048" y="4324"/>
                  </a:cubicBezTo>
                  <a:cubicBezTo>
                    <a:pt x="30001" y="7148"/>
                    <a:pt x="31524" y="11771"/>
                    <a:pt x="31524" y="18195"/>
                  </a:cubicBezTo>
                  <a:cubicBezTo>
                    <a:pt x="31524" y="22157"/>
                    <a:pt x="30905" y="25519"/>
                    <a:pt x="29762" y="28286"/>
                  </a:cubicBezTo>
                  <a:cubicBezTo>
                    <a:pt x="28619" y="30986"/>
                    <a:pt x="26619" y="33119"/>
                    <a:pt x="23714" y="34681"/>
                  </a:cubicBezTo>
                  <a:lnTo>
                    <a:pt x="33286" y="62696"/>
                  </a:lnTo>
                  <a:lnTo>
                    <a:pt x="23095" y="62696"/>
                  </a:lnTo>
                  <a:lnTo>
                    <a:pt x="14714" y="36753"/>
                  </a:lnTo>
                  <a:lnTo>
                    <a:pt x="10000" y="36753"/>
                  </a:lnTo>
                  <a:lnTo>
                    <a:pt x="10000" y="62696"/>
                  </a:lnTo>
                  <a:lnTo>
                    <a:pt x="0" y="62696"/>
                  </a:lnTo>
                  <a:lnTo>
                    <a:pt x="0" y="0"/>
                  </a:lnTo>
                  <a:lnTo>
                    <a:pt x="14714" y="0"/>
                  </a:lnTo>
                  <a:close/>
                  <a:moveTo>
                    <a:pt x="10000" y="9186"/>
                  </a:moveTo>
                  <a:lnTo>
                    <a:pt x="10000" y="27562"/>
                  </a:lnTo>
                  <a:lnTo>
                    <a:pt x="14095" y="27562"/>
                  </a:lnTo>
                  <a:cubicBezTo>
                    <a:pt x="16667" y="27562"/>
                    <a:pt x="18619" y="26843"/>
                    <a:pt x="19810" y="25400"/>
                  </a:cubicBezTo>
                  <a:cubicBezTo>
                    <a:pt x="21048" y="23900"/>
                    <a:pt x="21667" y="21529"/>
                    <a:pt x="21667" y="18286"/>
                  </a:cubicBezTo>
                  <a:cubicBezTo>
                    <a:pt x="21667" y="15400"/>
                    <a:pt x="21048" y="13181"/>
                    <a:pt x="19810" y="11619"/>
                  </a:cubicBezTo>
                  <a:cubicBezTo>
                    <a:pt x="18667" y="10000"/>
                    <a:pt x="16667" y="9186"/>
                    <a:pt x="13905" y="9186"/>
                  </a:cubicBezTo>
                  <a:lnTo>
                    <a:pt x="10000" y="918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6" name="Полилиния: фигура 205">
              <a:extLst>
                <a:ext uri="{FF2B5EF4-FFF2-40B4-BE49-F238E27FC236}">
                  <a16:creationId xmlns:a16="http://schemas.microsoft.com/office/drawing/2014/main" id="{5FE8818E-F4DB-469D-AA2A-CF3D93402C78}"/>
                </a:ext>
              </a:extLst>
            </p:cNvPr>
            <p:cNvSpPr/>
            <p:nvPr/>
          </p:nvSpPr>
          <p:spPr>
            <a:xfrm>
              <a:off x="10665322" y="5003745"/>
              <a:ext cx="31333" cy="63776"/>
            </a:xfrm>
            <a:custGeom>
              <a:avLst/>
              <a:gdLst>
                <a:gd name="connsiteX0" fmla="*/ 21239 w 31333"/>
                <a:gd name="connsiteY0" fmla="*/ 15857 h 63776"/>
                <a:gd name="connsiteX1" fmla="*/ 20048 w 31333"/>
                <a:gd name="connsiteY1" fmla="*/ 11172 h 63776"/>
                <a:gd name="connsiteX2" fmla="*/ 15667 w 31333"/>
                <a:gd name="connsiteY2" fmla="*/ 9100 h 63776"/>
                <a:gd name="connsiteX3" fmla="*/ 12810 w 31333"/>
                <a:gd name="connsiteY3" fmla="*/ 9910 h 63776"/>
                <a:gd name="connsiteX4" fmla="*/ 11048 w 31333"/>
                <a:gd name="connsiteY4" fmla="*/ 11800 h 63776"/>
                <a:gd name="connsiteX5" fmla="*/ 10191 w 31333"/>
                <a:gd name="connsiteY5" fmla="*/ 14324 h 63776"/>
                <a:gd name="connsiteX6" fmla="*/ 10048 w 31333"/>
                <a:gd name="connsiteY6" fmla="*/ 16848 h 63776"/>
                <a:gd name="connsiteX7" fmla="*/ 10048 w 31333"/>
                <a:gd name="connsiteY7" fmla="*/ 48372 h 63776"/>
                <a:gd name="connsiteX8" fmla="*/ 11238 w 31333"/>
                <a:gd name="connsiteY8" fmla="*/ 52786 h 63776"/>
                <a:gd name="connsiteX9" fmla="*/ 15572 w 31333"/>
                <a:gd name="connsiteY9" fmla="*/ 54677 h 63776"/>
                <a:gd name="connsiteX10" fmla="*/ 19953 w 31333"/>
                <a:gd name="connsiteY10" fmla="*/ 52696 h 63776"/>
                <a:gd name="connsiteX11" fmla="*/ 21239 w 31333"/>
                <a:gd name="connsiteY11" fmla="*/ 47743 h 63776"/>
                <a:gd name="connsiteX12" fmla="*/ 21239 w 31333"/>
                <a:gd name="connsiteY12" fmla="*/ 15857 h 63776"/>
                <a:gd name="connsiteX13" fmla="*/ 31334 w 31333"/>
                <a:gd name="connsiteY13" fmla="*/ 47201 h 63776"/>
                <a:gd name="connsiteX14" fmla="*/ 27524 w 31333"/>
                <a:gd name="connsiteY14" fmla="*/ 59634 h 63776"/>
                <a:gd name="connsiteX15" fmla="*/ 15572 w 31333"/>
                <a:gd name="connsiteY15" fmla="*/ 63777 h 63776"/>
                <a:gd name="connsiteX16" fmla="*/ 3714 w 31333"/>
                <a:gd name="connsiteY16" fmla="*/ 59815 h 63776"/>
                <a:gd name="connsiteX17" fmla="*/ 0 w 31333"/>
                <a:gd name="connsiteY17" fmla="*/ 48191 h 63776"/>
                <a:gd name="connsiteX18" fmla="*/ 0 w 31333"/>
                <a:gd name="connsiteY18" fmla="*/ 16667 h 63776"/>
                <a:gd name="connsiteX19" fmla="*/ 857 w 31333"/>
                <a:gd name="connsiteY19" fmla="*/ 9910 h 63776"/>
                <a:gd name="connsiteX20" fmla="*/ 3619 w 31333"/>
                <a:gd name="connsiteY20" fmla="*/ 4686 h 63776"/>
                <a:gd name="connsiteX21" fmla="*/ 8429 w 31333"/>
                <a:gd name="connsiteY21" fmla="*/ 1262 h 63776"/>
                <a:gd name="connsiteX22" fmla="*/ 15667 w 31333"/>
                <a:gd name="connsiteY22" fmla="*/ 0 h 63776"/>
                <a:gd name="connsiteX23" fmla="*/ 23095 w 31333"/>
                <a:gd name="connsiteY23" fmla="*/ 1171 h 63776"/>
                <a:gd name="connsiteX24" fmla="*/ 27905 w 31333"/>
                <a:gd name="connsiteY24" fmla="*/ 4414 h 63776"/>
                <a:gd name="connsiteX25" fmla="*/ 30477 w 31333"/>
                <a:gd name="connsiteY25" fmla="*/ 9638 h 63776"/>
                <a:gd name="connsiteX26" fmla="*/ 31334 w 31333"/>
                <a:gd name="connsiteY26" fmla="*/ 16576 h 63776"/>
                <a:gd name="connsiteX27" fmla="*/ 31334 w 31333"/>
                <a:gd name="connsiteY27" fmla="*/ 47201 h 6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333" h="63776">
                  <a:moveTo>
                    <a:pt x="21239" y="15857"/>
                  </a:moveTo>
                  <a:cubicBezTo>
                    <a:pt x="21239" y="14115"/>
                    <a:pt x="20857" y="12553"/>
                    <a:pt x="20048" y="11172"/>
                  </a:cubicBezTo>
                  <a:cubicBezTo>
                    <a:pt x="19286" y="9791"/>
                    <a:pt x="17857" y="9100"/>
                    <a:pt x="15667" y="9100"/>
                  </a:cubicBezTo>
                  <a:cubicBezTo>
                    <a:pt x="14524" y="9100"/>
                    <a:pt x="13524" y="9372"/>
                    <a:pt x="12810" y="9910"/>
                  </a:cubicBezTo>
                  <a:cubicBezTo>
                    <a:pt x="12048" y="10391"/>
                    <a:pt x="11476" y="11019"/>
                    <a:pt x="11048" y="11800"/>
                  </a:cubicBezTo>
                  <a:cubicBezTo>
                    <a:pt x="10667" y="12524"/>
                    <a:pt x="10381" y="13362"/>
                    <a:pt x="10191" y="14324"/>
                  </a:cubicBezTo>
                  <a:cubicBezTo>
                    <a:pt x="10095" y="15224"/>
                    <a:pt x="10048" y="16067"/>
                    <a:pt x="10048" y="16848"/>
                  </a:cubicBezTo>
                  <a:lnTo>
                    <a:pt x="10048" y="48372"/>
                  </a:lnTo>
                  <a:cubicBezTo>
                    <a:pt x="10048" y="49996"/>
                    <a:pt x="10429" y="51467"/>
                    <a:pt x="11238" y="52786"/>
                  </a:cubicBezTo>
                  <a:cubicBezTo>
                    <a:pt x="12096" y="54048"/>
                    <a:pt x="13524" y="54677"/>
                    <a:pt x="15572" y="54677"/>
                  </a:cubicBezTo>
                  <a:cubicBezTo>
                    <a:pt x="17620" y="54677"/>
                    <a:pt x="19095" y="54020"/>
                    <a:pt x="19953" y="52696"/>
                  </a:cubicBezTo>
                  <a:cubicBezTo>
                    <a:pt x="20810" y="51315"/>
                    <a:pt x="21239" y="49662"/>
                    <a:pt x="21239" y="47743"/>
                  </a:cubicBezTo>
                  <a:lnTo>
                    <a:pt x="21239" y="15857"/>
                  </a:lnTo>
                  <a:close/>
                  <a:moveTo>
                    <a:pt x="31334" y="47201"/>
                  </a:moveTo>
                  <a:cubicBezTo>
                    <a:pt x="31334" y="52667"/>
                    <a:pt x="30048" y="56810"/>
                    <a:pt x="27524" y="59634"/>
                  </a:cubicBezTo>
                  <a:cubicBezTo>
                    <a:pt x="25000" y="62396"/>
                    <a:pt x="21000" y="63777"/>
                    <a:pt x="15572" y="63777"/>
                  </a:cubicBezTo>
                  <a:cubicBezTo>
                    <a:pt x="10143" y="63777"/>
                    <a:pt x="6191" y="62458"/>
                    <a:pt x="3714" y="59815"/>
                  </a:cubicBezTo>
                  <a:cubicBezTo>
                    <a:pt x="1238" y="57110"/>
                    <a:pt x="0" y="53239"/>
                    <a:pt x="0" y="48191"/>
                  </a:cubicBezTo>
                  <a:lnTo>
                    <a:pt x="0" y="16667"/>
                  </a:lnTo>
                  <a:cubicBezTo>
                    <a:pt x="0" y="14205"/>
                    <a:pt x="286" y="11953"/>
                    <a:pt x="857" y="9910"/>
                  </a:cubicBezTo>
                  <a:cubicBezTo>
                    <a:pt x="1476" y="7867"/>
                    <a:pt x="2381" y="6129"/>
                    <a:pt x="3619" y="4686"/>
                  </a:cubicBezTo>
                  <a:cubicBezTo>
                    <a:pt x="4857" y="3186"/>
                    <a:pt x="6476" y="2043"/>
                    <a:pt x="8429" y="1262"/>
                  </a:cubicBezTo>
                  <a:cubicBezTo>
                    <a:pt x="10477" y="424"/>
                    <a:pt x="12905" y="0"/>
                    <a:pt x="15667" y="0"/>
                  </a:cubicBezTo>
                  <a:cubicBezTo>
                    <a:pt x="18619" y="0"/>
                    <a:pt x="21096" y="390"/>
                    <a:pt x="23095" y="1171"/>
                  </a:cubicBezTo>
                  <a:cubicBezTo>
                    <a:pt x="25143" y="1895"/>
                    <a:pt x="26714" y="2976"/>
                    <a:pt x="27905" y="4414"/>
                  </a:cubicBezTo>
                  <a:cubicBezTo>
                    <a:pt x="29143" y="5857"/>
                    <a:pt x="30001" y="7600"/>
                    <a:pt x="30477" y="9638"/>
                  </a:cubicBezTo>
                  <a:cubicBezTo>
                    <a:pt x="31048" y="11681"/>
                    <a:pt x="31334" y="13995"/>
                    <a:pt x="31334" y="16576"/>
                  </a:cubicBezTo>
                  <a:lnTo>
                    <a:pt x="31334" y="47201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7" name="Полилиния: фигура 206">
              <a:extLst>
                <a:ext uri="{FF2B5EF4-FFF2-40B4-BE49-F238E27FC236}">
                  <a16:creationId xmlns:a16="http://schemas.microsoft.com/office/drawing/2014/main" id="{705639F7-94D7-4D2B-A2F9-18B4925180CA}"/>
                </a:ext>
              </a:extLst>
            </p:cNvPr>
            <p:cNvSpPr/>
            <p:nvPr/>
          </p:nvSpPr>
          <p:spPr>
            <a:xfrm>
              <a:off x="10700418" y="5004288"/>
              <a:ext cx="53810" cy="62695"/>
            </a:xfrm>
            <a:custGeom>
              <a:avLst/>
              <a:gdLst>
                <a:gd name="connsiteX0" fmla="*/ 44477 w 53810"/>
                <a:gd name="connsiteY0" fmla="*/ 62696 h 62695"/>
                <a:gd name="connsiteX1" fmla="*/ 34096 w 53810"/>
                <a:gd name="connsiteY1" fmla="*/ 62696 h 62695"/>
                <a:gd name="connsiteX2" fmla="*/ 29001 w 53810"/>
                <a:gd name="connsiteY2" fmla="*/ 35491 h 62695"/>
                <a:gd name="connsiteX3" fmla="*/ 28096 w 53810"/>
                <a:gd name="connsiteY3" fmla="*/ 30267 h 62695"/>
                <a:gd name="connsiteX4" fmla="*/ 27143 w 53810"/>
                <a:gd name="connsiteY4" fmla="*/ 24953 h 62695"/>
                <a:gd name="connsiteX5" fmla="*/ 26762 w 53810"/>
                <a:gd name="connsiteY5" fmla="*/ 24953 h 62695"/>
                <a:gd name="connsiteX6" fmla="*/ 24810 w 53810"/>
                <a:gd name="connsiteY6" fmla="*/ 35672 h 62695"/>
                <a:gd name="connsiteX7" fmla="*/ 22239 w 53810"/>
                <a:gd name="connsiteY7" fmla="*/ 49181 h 62695"/>
                <a:gd name="connsiteX8" fmla="*/ 19667 w 53810"/>
                <a:gd name="connsiteY8" fmla="*/ 62696 h 62695"/>
                <a:gd name="connsiteX9" fmla="*/ 9381 w 53810"/>
                <a:gd name="connsiteY9" fmla="*/ 62696 h 62695"/>
                <a:gd name="connsiteX10" fmla="*/ 0 w 53810"/>
                <a:gd name="connsiteY10" fmla="*/ 0 h 62695"/>
                <a:gd name="connsiteX11" fmla="*/ 10953 w 53810"/>
                <a:gd name="connsiteY11" fmla="*/ 0 h 62695"/>
                <a:gd name="connsiteX12" fmla="*/ 12334 w 53810"/>
                <a:gd name="connsiteY12" fmla="*/ 11710 h 62695"/>
                <a:gd name="connsiteX13" fmla="*/ 13619 w 53810"/>
                <a:gd name="connsiteY13" fmla="*/ 23419 h 62695"/>
                <a:gd name="connsiteX14" fmla="*/ 14000 w 53810"/>
                <a:gd name="connsiteY14" fmla="*/ 26662 h 62695"/>
                <a:gd name="connsiteX15" fmla="*/ 14572 w 53810"/>
                <a:gd name="connsiteY15" fmla="*/ 31705 h 62695"/>
                <a:gd name="connsiteX16" fmla="*/ 15000 w 53810"/>
                <a:gd name="connsiteY16" fmla="*/ 36753 h 62695"/>
                <a:gd name="connsiteX17" fmla="*/ 15381 w 53810"/>
                <a:gd name="connsiteY17" fmla="*/ 39905 h 62695"/>
                <a:gd name="connsiteX18" fmla="*/ 15762 w 53810"/>
                <a:gd name="connsiteY18" fmla="*/ 39905 h 62695"/>
                <a:gd name="connsiteX19" fmla="*/ 16953 w 53810"/>
                <a:gd name="connsiteY19" fmla="*/ 32967 h 62695"/>
                <a:gd name="connsiteX20" fmla="*/ 18048 w 53810"/>
                <a:gd name="connsiteY20" fmla="*/ 25943 h 62695"/>
                <a:gd name="connsiteX21" fmla="*/ 22810 w 53810"/>
                <a:gd name="connsiteY21" fmla="*/ 0 h 62695"/>
                <a:gd name="connsiteX22" fmla="*/ 31334 w 53810"/>
                <a:gd name="connsiteY22" fmla="*/ 0 h 62695"/>
                <a:gd name="connsiteX23" fmla="*/ 35953 w 53810"/>
                <a:gd name="connsiteY23" fmla="*/ 26033 h 62695"/>
                <a:gd name="connsiteX24" fmla="*/ 37048 w 53810"/>
                <a:gd name="connsiteY24" fmla="*/ 33148 h 62695"/>
                <a:gd name="connsiteX25" fmla="*/ 38334 w 53810"/>
                <a:gd name="connsiteY25" fmla="*/ 40172 h 62695"/>
                <a:gd name="connsiteX26" fmla="*/ 38715 w 53810"/>
                <a:gd name="connsiteY26" fmla="*/ 40172 h 62695"/>
                <a:gd name="connsiteX27" fmla="*/ 40191 w 53810"/>
                <a:gd name="connsiteY27" fmla="*/ 25943 h 62695"/>
                <a:gd name="connsiteX28" fmla="*/ 42810 w 53810"/>
                <a:gd name="connsiteY28" fmla="*/ 0 h 62695"/>
                <a:gd name="connsiteX29" fmla="*/ 53810 w 53810"/>
                <a:gd name="connsiteY29" fmla="*/ 0 h 62695"/>
                <a:gd name="connsiteX30" fmla="*/ 44477 w 53810"/>
                <a:gd name="connsiteY30" fmla="*/ 62696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810" h="62695">
                  <a:moveTo>
                    <a:pt x="44477" y="62696"/>
                  </a:moveTo>
                  <a:lnTo>
                    <a:pt x="34096" y="62696"/>
                  </a:lnTo>
                  <a:lnTo>
                    <a:pt x="29001" y="35491"/>
                  </a:lnTo>
                  <a:cubicBezTo>
                    <a:pt x="28715" y="33748"/>
                    <a:pt x="28382" y="32005"/>
                    <a:pt x="28096" y="30267"/>
                  </a:cubicBezTo>
                  <a:cubicBezTo>
                    <a:pt x="27763" y="28462"/>
                    <a:pt x="27477" y="26691"/>
                    <a:pt x="27143" y="24953"/>
                  </a:cubicBezTo>
                  <a:lnTo>
                    <a:pt x="26762" y="24953"/>
                  </a:lnTo>
                  <a:lnTo>
                    <a:pt x="24810" y="35672"/>
                  </a:lnTo>
                  <a:cubicBezTo>
                    <a:pt x="23953" y="40172"/>
                    <a:pt x="23096" y="44677"/>
                    <a:pt x="22239" y="49181"/>
                  </a:cubicBezTo>
                  <a:cubicBezTo>
                    <a:pt x="21381" y="53686"/>
                    <a:pt x="20524" y="58191"/>
                    <a:pt x="19667" y="62696"/>
                  </a:cubicBezTo>
                  <a:lnTo>
                    <a:pt x="9381" y="62696"/>
                  </a:lnTo>
                  <a:lnTo>
                    <a:pt x="0" y="0"/>
                  </a:lnTo>
                  <a:lnTo>
                    <a:pt x="10953" y="0"/>
                  </a:lnTo>
                  <a:cubicBezTo>
                    <a:pt x="11429" y="3962"/>
                    <a:pt x="11905" y="7867"/>
                    <a:pt x="12334" y="11710"/>
                  </a:cubicBezTo>
                  <a:cubicBezTo>
                    <a:pt x="12762" y="15552"/>
                    <a:pt x="13191" y="19457"/>
                    <a:pt x="13619" y="23419"/>
                  </a:cubicBezTo>
                  <a:cubicBezTo>
                    <a:pt x="13667" y="23962"/>
                    <a:pt x="13810" y="25043"/>
                    <a:pt x="14000" y="26662"/>
                  </a:cubicBezTo>
                  <a:cubicBezTo>
                    <a:pt x="14191" y="28224"/>
                    <a:pt x="14381" y="29905"/>
                    <a:pt x="14572" y="31705"/>
                  </a:cubicBezTo>
                  <a:cubicBezTo>
                    <a:pt x="14715" y="33448"/>
                    <a:pt x="14905" y="35129"/>
                    <a:pt x="15000" y="36753"/>
                  </a:cubicBezTo>
                  <a:cubicBezTo>
                    <a:pt x="15191" y="38315"/>
                    <a:pt x="15334" y="39362"/>
                    <a:pt x="15381" y="39905"/>
                  </a:cubicBezTo>
                  <a:lnTo>
                    <a:pt x="15762" y="39905"/>
                  </a:lnTo>
                  <a:cubicBezTo>
                    <a:pt x="16191" y="37562"/>
                    <a:pt x="16571" y="35248"/>
                    <a:pt x="16953" y="32967"/>
                  </a:cubicBezTo>
                  <a:cubicBezTo>
                    <a:pt x="17334" y="30624"/>
                    <a:pt x="17715" y="28286"/>
                    <a:pt x="18048" y="25943"/>
                  </a:cubicBezTo>
                  <a:lnTo>
                    <a:pt x="22810" y="0"/>
                  </a:lnTo>
                  <a:lnTo>
                    <a:pt x="31334" y="0"/>
                  </a:lnTo>
                  <a:lnTo>
                    <a:pt x="35953" y="26033"/>
                  </a:lnTo>
                  <a:cubicBezTo>
                    <a:pt x="36334" y="28372"/>
                    <a:pt x="36667" y="30748"/>
                    <a:pt x="37048" y="33148"/>
                  </a:cubicBezTo>
                  <a:cubicBezTo>
                    <a:pt x="37477" y="35491"/>
                    <a:pt x="37906" y="37834"/>
                    <a:pt x="38334" y="40172"/>
                  </a:cubicBezTo>
                  <a:lnTo>
                    <a:pt x="38715" y="40172"/>
                  </a:lnTo>
                  <a:lnTo>
                    <a:pt x="40191" y="25943"/>
                  </a:lnTo>
                  <a:lnTo>
                    <a:pt x="42810" y="0"/>
                  </a:lnTo>
                  <a:lnTo>
                    <a:pt x="53810" y="0"/>
                  </a:lnTo>
                  <a:lnTo>
                    <a:pt x="44477" y="6269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8" name="Полилиния: фигура 207">
              <a:extLst>
                <a:ext uri="{FF2B5EF4-FFF2-40B4-BE49-F238E27FC236}">
                  <a16:creationId xmlns:a16="http://schemas.microsoft.com/office/drawing/2014/main" id="{36CA16E6-39A1-43AA-AE4F-797F1C9DB552}"/>
                </a:ext>
              </a:extLst>
            </p:cNvPr>
            <p:cNvSpPr/>
            <p:nvPr/>
          </p:nvSpPr>
          <p:spPr>
            <a:xfrm>
              <a:off x="10754085" y="5004288"/>
              <a:ext cx="30857" cy="62695"/>
            </a:xfrm>
            <a:custGeom>
              <a:avLst/>
              <a:gdLst>
                <a:gd name="connsiteX0" fmla="*/ 20477 w 30857"/>
                <a:gd name="connsiteY0" fmla="*/ 9095 h 62695"/>
                <a:gd name="connsiteX1" fmla="*/ 20477 w 30857"/>
                <a:gd name="connsiteY1" fmla="*/ 62696 h 62695"/>
                <a:gd name="connsiteX2" fmla="*/ 10381 w 30857"/>
                <a:gd name="connsiteY2" fmla="*/ 62696 h 62695"/>
                <a:gd name="connsiteX3" fmla="*/ 10381 w 30857"/>
                <a:gd name="connsiteY3" fmla="*/ 9095 h 62695"/>
                <a:gd name="connsiteX4" fmla="*/ 0 w 30857"/>
                <a:gd name="connsiteY4" fmla="*/ 9095 h 62695"/>
                <a:gd name="connsiteX5" fmla="*/ 0 w 30857"/>
                <a:gd name="connsiteY5" fmla="*/ 0 h 62695"/>
                <a:gd name="connsiteX6" fmla="*/ 30857 w 30857"/>
                <a:gd name="connsiteY6" fmla="*/ 0 h 62695"/>
                <a:gd name="connsiteX7" fmla="*/ 30857 w 30857"/>
                <a:gd name="connsiteY7" fmla="*/ 9095 h 62695"/>
                <a:gd name="connsiteX8" fmla="*/ 20477 w 30857"/>
                <a:gd name="connsiteY8" fmla="*/ 9095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7" h="62695">
                  <a:moveTo>
                    <a:pt x="20477" y="9095"/>
                  </a:moveTo>
                  <a:lnTo>
                    <a:pt x="20477" y="62696"/>
                  </a:lnTo>
                  <a:lnTo>
                    <a:pt x="10381" y="62696"/>
                  </a:lnTo>
                  <a:lnTo>
                    <a:pt x="10381" y="9095"/>
                  </a:lnTo>
                  <a:lnTo>
                    <a:pt x="0" y="9095"/>
                  </a:lnTo>
                  <a:lnTo>
                    <a:pt x="0" y="0"/>
                  </a:lnTo>
                  <a:lnTo>
                    <a:pt x="30857" y="0"/>
                  </a:lnTo>
                  <a:lnTo>
                    <a:pt x="30857" y="9095"/>
                  </a:lnTo>
                  <a:lnTo>
                    <a:pt x="20477" y="9095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9" name="Полилиния: фигура 208">
              <a:extLst>
                <a:ext uri="{FF2B5EF4-FFF2-40B4-BE49-F238E27FC236}">
                  <a16:creationId xmlns:a16="http://schemas.microsoft.com/office/drawing/2014/main" id="{76611A0A-0693-4DC2-B0AE-0EB1A141EE5E}"/>
                </a:ext>
              </a:extLst>
            </p:cNvPr>
            <p:cNvSpPr/>
            <p:nvPr/>
          </p:nvSpPr>
          <p:spPr>
            <a:xfrm>
              <a:off x="10788276" y="5004288"/>
              <a:ext cx="31381" cy="62695"/>
            </a:xfrm>
            <a:custGeom>
              <a:avLst/>
              <a:gdLst>
                <a:gd name="connsiteX0" fmla="*/ 21476 w 31381"/>
                <a:gd name="connsiteY0" fmla="*/ 62696 h 62695"/>
                <a:gd name="connsiteX1" fmla="*/ 21476 w 31381"/>
                <a:gd name="connsiteY1" fmla="*/ 35310 h 62695"/>
                <a:gd name="connsiteX2" fmla="*/ 9905 w 31381"/>
                <a:gd name="connsiteY2" fmla="*/ 35310 h 62695"/>
                <a:gd name="connsiteX3" fmla="*/ 9905 w 31381"/>
                <a:gd name="connsiteY3" fmla="*/ 62696 h 62695"/>
                <a:gd name="connsiteX4" fmla="*/ 0 w 31381"/>
                <a:gd name="connsiteY4" fmla="*/ 62696 h 62695"/>
                <a:gd name="connsiteX5" fmla="*/ 0 w 31381"/>
                <a:gd name="connsiteY5" fmla="*/ 0 h 62695"/>
                <a:gd name="connsiteX6" fmla="*/ 9905 w 31381"/>
                <a:gd name="connsiteY6" fmla="*/ 0 h 62695"/>
                <a:gd name="connsiteX7" fmla="*/ 9905 w 31381"/>
                <a:gd name="connsiteY7" fmla="*/ 26210 h 62695"/>
                <a:gd name="connsiteX8" fmla="*/ 21476 w 31381"/>
                <a:gd name="connsiteY8" fmla="*/ 26210 h 62695"/>
                <a:gd name="connsiteX9" fmla="*/ 21476 w 31381"/>
                <a:gd name="connsiteY9" fmla="*/ 0 h 62695"/>
                <a:gd name="connsiteX10" fmla="*/ 31381 w 31381"/>
                <a:gd name="connsiteY10" fmla="*/ 0 h 62695"/>
                <a:gd name="connsiteX11" fmla="*/ 31381 w 31381"/>
                <a:gd name="connsiteY11" fmla="*/ 62696 h 62695"/>
                <a:gd name="connsiteX12" fmla="*/ 21476 w 31381"/>
                <a:gd name="connsiteY12" fmla="*/ 62696 h 6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81" h="62695">
                  <a:moveTo>
                    <a:pt x="21476" y="62696"/>
                  </a:moveTo>
                  <a:lnTo>
                    <a:pt x="21476" y="35310"/>
                  </a:lnTo>
                  <a:lnTo>
                    <a:pt x="9905" y="35310"/>
                  </a:lnTo>
                  <a:lnTo>
                    <a:pt x="9905" y="62696"/>
                  </a:lnTo>
                  <a:lnTo>
                    <a:pt x="0" y="62696"/>
                  </a:lnTo>
                  <a:lnTo>
                    <a:pt x="0" y="0"/>
                  </a:lnTo>
                  <a:lnTo>
                    <a:pt x="9905" y="0"/>
                  </a:lnTo>
                  <a:lnTo>
                    <a:pt x="9905" y="26210"/>
                  </a:lnTo>
                  <a:lnTo>
                    <a:pt x="21476" y="26210"/>
                  </a:lnTo>
                  <a:lnTo>
                    <a:pt x="21476" y="0"/>
                  </a:lnTo>
                  <a:lnTo>
                    <a:pt x="31381" y="0"/>
                  </a:lnTo>
                  <a:lnTo>
                    <a:pt x="31381" y="62696"/>
                  </a:lnTo>
                  <a:lnTo>
                    <a:pt x="21476" y="62696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210" name="Группа 209">
            <a:extLst>
              <a:ext uri="{FF2B5EF4-FFF2-40B4-BE49-F238E27FC236}">
                <a16:creationId xmlns:a16="http://schemas.microsoft.com/office/drawing/2014/main" id="{B9884DFD-1FEF-42CA-BC59-F598E051404D}"/>
              </a:ext>
            </a:extLst>
          </p:cNvPr>
          <p:cNvGrpSpPr/>
          <p:nvPr userDrawn="1"/>
        </p:nvGrpSpPr>
        <p:grpSpPr>
          <a:xfrm>
            <a:off x="4152930" y="4829424"/>
            <a:ext cx="942865" cy="938103"/>
            <a:chOff x="4152930" y="4829424"/>
            <a:chExt cx="942865" cy="938103"/>
          </a:xfrm>
        </p:grpSpPr>
        <p:sp>
          <p:nvSpPr>
            <p:cNvPr id="211" name="Полилиния: фигура 210">
              <a:extLst>
                <a:ext uri="{FF2B5EF4-FFF2-40B4-BE49-F238E27FC236}">
                  <a16:creationId xmlns:a16="http://schemas.microsoft.com/office/drawing/2014/main" id="{AE6AD052-F6B5-4F95-94B9-F532E257B563}"/>
                </a:ext>
              </a:extLst>
            </p:cNvPr>
            <p:cNvSpPr/>
            <p:nvPr/>
          </p:nvSpPr>
          <p:spPr>
            <a:xfrm>
              <a:off x="4152930" y="4829424"/>
              <a:ext cx="942865" cy="938103"/>
            </a:xfrm>
            <a:custGeom>
              <a:avLst/>
              <a:gdLst>
                <a:gd name="connsiteX0" fmla="*/ 942866 w 942865"/>
                <a:gd name="connsiteY0" fmla="*/ 0 h 938103"/>
                <a:gd name="connsiteX1" fmla="*/ 0 w 942865"/>
                <a:gd name="connsiteY1" fmla="*/ 0 h 938103"/>
                <a:gd name="connsiteX2" fmla="*/ 0 w 942865"/>
                <a:gd name="connsiteY2" fmla="*/ 938104 h 938103"/>
                <a:gd name="connsiteX3" fmla="*/ 942866 w 942865"/>
                <a:gd name="connsiteY3" fmla="*/ 938104 h 938103"/>
                <a:gd name="connsiteX4" fmla="*/ 942866 w 942865"/>
                <a:gd name="connsiteY4" fmla="*/ 0 h 93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865" h="938103">
                  <a:moveTo>
                    <a:pt x="942866" y="0"/>
                  </a:moveTo>
                  <a:lnTo>
                    <a:pt x="0" y="0"/>
                  </a:lnTo>
                  <a:lnTo>
                    <a:pt x="0" y="938104"/>
                  </a:lnTo>
                  <a:lnTo>
                    <a:pt x="942866" y="938104"/>
                  </a:lnTo>
                  <a:lnTo>
                    <a:pt x="942866" y="0"/>
                  </a:lnTo>
                  <a:close/>
                </a:path>
              </a:pathLst>
            </a:custGeom>
            <a:solidFill>
              <a:srgbClr val="CE8C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2" name="Полилиния: фигура 211">
              <a:extLst>
                <a:ext uri="{FF2B5EF4-FFF2-40B4-BE49-F238E27FC236}">
                  <a16:creationId xmlns:a16="http://schemas.microsoft.com/office/drawing/2014/main" id="{1BC3C53C-7A17-4CD6-8D13-AAE2350227E6}"/>
                </a:ext>
              </a:extLst>
            </p:cNvPr>
            <p:cNvSpPr/>
            <p:nvPr/>
          </p:nvSpPr>
          <p:spPr>
            <a:xfrm>
              <a:off x="4338646" y="5296096"/>
              <a:ext cx="547624" cy="266668"/>
            </a:xfrm>
            <a:custGeom>
              <a:avLst/>
              <a:gdLst>
                <a:gd name="connsiteX0" fmla="*/ 500438 w 547624"/>
                <a:gd name="connsiteY0" fmla="*/ 27657 h 266668"/>
                <a:gd name="connsiteX1" fmla="*/ 391623 w 547624"/>
                <a:gd name="connsiteY1" fmla="*/ 1938 h 266668"/>
                <a:gd name="connsiteX2" fmla="*/ 389437 w 547624"/>
                <a:gd name="connsiteY2" fmla="*/ 2423 h 266668"/>
                <a:gd name="connsiteX3" fmla="*/ 292926 w 547624"/>
                <a:gd name="connsiteY3" fmla="*/ 63657 h 266668"/>
                <a:gd name="connsiteX4" fmla="*/ 292255 w 547624"/>
                <a:gd name="connsiteY4" fmla="*/ 64472 h 266668"/>
                <a:gd name="connsiteX5" fmla="*/ 291741 w 547624"/>
                <a:gd name="connsiteY5" fmla="*/ 65067 h 266668"/>
                <a:gd name="connsiteX6" fmla="*/ 291069 w 547624"/>
                <a:gd name="connsiteY6" fmla="*/ 66938 h 266668"/>
                <a:gd name="connsiteX7" fmla="*/ 291512 w 547624"/>
                <a:gd name="connsiteY7" fmla="*/ 68552 h 266668"/>
                <a:gd name="connsiteX8" fmla="*/ 292446 w 547624"/>
                <a:gd name="connsiteY8" fmla="*/ 70033 h 266668"/>
                <a:gd name="connsiteX9" fmla="*/ 309289 w 547624"/>
                <a:gd name="connsiteY9" fmla="*/ 98334 h 266668"/>
                <a:gd name="connsiteX10" fmla="*/ 309436 w 547624"/>
                <a:gd name="connsiteY10" fmla="*/ 98629 h 266668"/>
                <a:gd name="connsiteX11" fmla="*/ 312522 w 547624"/>
                <a:gd name="connsiteY11" fmla="*/ 100453 h 266668"/>
                <a:gd name="connsiteX12" fmla="*/ 314903 w 547624"/>
                <a:gd name="connsiteY12" fmla="*/ 99515 h 266668"/>
                <a:gd name="connsiteX13" fmla="*/ 315641 w 547624"/>
                <a:gd name="connsiteY13" fmla="*/ 98524 h 266668"/>
                <a:gd name="connsiteX14" fmla="*/ 398651 w 547624"/>
                <a:gd name="connsiteY14" fmla="*/ 40019 h 266668"/>
                <a:gd name="connsiteX15" fmla="*/ 400927 w 547624"/>
                <a:gd name="connsiteY15" fmla="*/ 39505 h 266668"/>
                <a:gd name="connsiteX16" fmla="*/ 475547 w 547624"/>
                <a:gd name="connsiteY16" fmla="*/ 57962 h 266668"/>
                <a:gd name="connsiteX17" fmla="*/ 507471 w 547624"/>
                <a:gd name="connsiteY17" fmla="*/ 134001 h 266668"/>
                <a:gd name="connsiteX18" fmla="*/ 453833 w 547624"/>
                <a:gd name="connsiteY18" fmla="*/ 222987 h 266668"/>
                <a:gd name="connsiteX19" fmla="*/ 379308 w 547624"/>
                <a:gd name="connsiteY19" fmla="*/ 218254 h 266668"/>
                <a:gd name="connsiteX20" fmla="*/ 377684 w 547624"/>
                <a:gd name="connsiteY20" fmla="*/ 217487 h 266668"/>
                <a:gd name="connsiteX21" fmla="*/ 296484 w 547624"/>
                <a:gd name="connsiteY21" fmla="*/ 134134 h 266668"/>
                <a:gd name="connsiteX22" fmla="*/ 155406 w 547624"/>
                <a:gd name="connsiteY22" fmla="*/ 2261 h 266668"/>
                <a:gd name="connsiteX23" fmla="*/ 153654 w 547624"/>
                <a:gd name="connsiteY23" fmla="*/ 1890 h 266668"/>
                <a:gd name="connsiteX24" fmla="*/ 46500 w 547624"/>
                <a:gd name="connsiteY24" fmla="*/ 27524 h 266668"/>
                <a:gd name="connsiteX25" fmla="*/ 0 w 547624"/>
                <a:gd name="connsiteY25" fmla="*/ 133767 h 266668"/>
                <a:gd name="connsiteX26" fmla="*/ 27095 w 547624"/>
                <a:gd name="connsiteY26" fmla="*/ 217435 h 266668"/>
                <a:gd name="connsiteX27" fmla="*/ 159616 w 547624"/>
                <a:gd name="connsiteY27" fmla="*/ 261493 h 266668"/>
                <a:gd name="connsiteX28" fmla="*/ 211626 w 547624"/>
                <a:gd name="connsiteY28" fmla="*/ 238268 h 266668"/>
                <a:gd name="connsiteX29" fmla="*/ 230231 w 547624"/>
                <a:gd name="connsiteY29" fmla="*/ 254407 h 266668"/>
                <a:gd name="connsiteX30" fmla="*/ 234493 w 547624"/>
                <a:gd name="connsiteY30" fmla="*/ 254192 h 266668"/>
                <a:gd name="connsiteX31" fmla="*/ 235240 w 547624"/>
                <a:gd name="connsiteY31" fmla="*/ 252259 h 266668"/>
                <a:gd name="connsiteX32" fmla="*/ 235240 w 547624"/>
                <a:gd name="connsiteY32" fmla="*/ 252016 h 266668"/>
                <a:gd name="connsiteX33" fmla="*/ 248659 w 547624"/>
                <a:gd name="connsiteY33" fmla="*/ 172625 h 266668"/>
                <a:gd name="connsiteX34" fmla="*/ 248674 w 547624"/>
                <a:gd name="connsiteY34" fmla="*/ 171749 h 266668"/>
                <a:gd name="connsiteX35" fmla="*/ 247674 w 547624"/>
                <a:gd name="connsiteY35" fmla="*/ 169639 h 266668"/>
                <a:gd name="connsiteX36" fmla="*/ 245702 w 547624"/>
                <a:gd name="connsiteY36" fmla="*/ 168920 h 266668"/>
                <a:gd name="connsiteX37" fmla="*/ 245126 w 547624"/>
                <a:gd name="connsiteY37" fmla="*/ 168973 h 266668"/>
                <a:gd name="connsiteX38" fmla="*/ 244255 w 547624"/>
                <a:gd name="connsiteY38" fmla="*/ 169053 h 266668"/>
                <a:gd name="connsiteX39" fmla="*/ 165187 w 547624"/>
                <a:gd name="connsiteY39" fmla="*/ 190349 h 266668"/>
                <a:gd name="connsiteX40" fmla="*/ 163749 w 547624"/>
                <a:gd name="connsiteY40" fmla="*/ 190573 h 266668"/>
                <a:gd name="connsiteX41" fmla="*/ 162240 w 547624"/>
                <a:gd name="connsiteY41" fmla="*/ 191420 h 266668"/>
                <a:gd name="connsiteX42" fmla="*/ 162459 w 547624"/>
                <a:gd name="connsiteY42" fmla="*/ 195544 h 266668"/>
                <a:gd name="connsiteX43" fmla="*/ 163382 w 547624"/>
                <a:gd name="connsiteY43" fmla="*/ 196363 h 266668"/>
                <a:gd name="connsiteX44" fmla="*/ 181106 w 547624"/>
                <a:gd name="connsiteY44" fmla="*/ 211754 h 266668"/>
                <a:gd name="connsiteX45" fmla="*/ 152077 w 547624"/>
                <a:gd name="connsiteY45" fmla="*/ 223563 h 266668"/>
                <a:gd name="connsiteX46" fmla="*/ 59591 w 547624"/>
                <a:gd name="connsiteY46" fmla="*/ 194758 h 266668"/>
                <a:gd name="connsiteX47" fmla="*/ 59167 w 547624"/>
                <a:gd name="connsiteY47" fmla="*/ 194192 h 266668"/>
                <a:gd name="connsiteX48" fmla="*/ 40153 w 547624"/>
                <a:gd name="connsiteY48" fmla="*/ 133767 h 266668"/>
                <a:gd name="connsiteX49" fmla="*/ 71543 w 547624"/>
                <a:gd name="connsiteY49" fmla="*/ 57700 h 266668"/>
                <a:gd name="connsiteX50" fmla="*/ 144763 w 547624"/>
                <a:gd name="connsiteY50" fmla="*/ 39543 h 266668"/>
                <a:gd name="connsiteX51" fmla="*/ 146539 w 547624"/>
                <a:gd name="connsiteY51" fmla="*/ 39928 h 266668"/>
                <a:gd name="connsiteX52" fmla="*/ 260531 w 547624"/>
                <a:gd name="connsiteY52" fmla="*/ 151339 h 266668"/>
                <a:gd name="connsiteX53" fmla="*/ 361018 w 547624"/>
                <a:gd name="connsiteY53" fmla="*/ 252630 h 266668"/>
                <a:gd name="connsiteX54" fmla="*/ 423994 w 547624"/>
                <a:gd name="connsiteY54" fmla="*/ 266669 h 266668"/>
                <a:gd name="connsiteX55" fmla="*/ 467876 w 547624"/>
                <a:gd name="connsiteY55" fmla="*/ 259192 h 266668"/>
                <a:gd name="connsiteX56" fmla="*/ 547624 w 547624"/>
                <a:gd name="connsiteY56" fmla="*/ 134001 h 266668"/>
                <a:gd name="connsiteX57" fmla="*/ 500438 w 547624"/>
                <a:gd name="connsiteY57" fmla="*/ 27657 h 266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47624" h="266668">
                  <a:moveTo>
                    <a:pt x="500438" y="27657"/>
                  </a:moveTo>
                  <a:cubicBezTo>
                    <a:pt x="461714" y="-1753"/>
                    <a:pt x="410404" y="-2358"/>
                    <a:pt x="391623" y="1938"/>
                  </a:cubicBezTo>
                  <a:lnTo>
                    <a:pt x="389437" y="2423"/>
                  </a:lnTo>
                  <a:cubicBezTo>
                    <a:pt x="367746" y="7347"/>
                    <a:pt x="333270" y="15504"/>
                    <a:pt x="292926" y="63657"/>
                  </a:cubicBezTo>
                  <a:cubicBezTo>
                    <a:pt x="292698" y="63919"/>
                    <a:pt x="292465" y="64200"/>
                    <a:pt x="292255" y="64472"/>
                  </a:cubicBezTo>
                  <a:lnTo>
                    <a:pt x="291741" y="65067"/>
                  </a:lnTo>
                  <a:cubicBezTo>
                    <a:pt x="291355" y="65605"/>
                    <a:pt x="291069" y="66238"/>
                    <a:pt x="291069" y="66938"/>
                  </a:cubicBezTo>
                  <a:cubicBezTo>
                    <a:pt x="291069" y="67519"/>
                    <a:pt x="291217" y="68057"/>
                    <a:pt x="291512" y="68552"/>
                  </a:cubicBezTo>
                  <a:lnTo>
                    <a:pt x="292446" y="70033"/>
                  </a:lnTo>
                  <a:cubicBezTo>
                    <a:pt x="297512" y="78181"/>
                    <a:pt x="303893" y="88667"/>
                    <a:pt x="309289" y="98334"/>
                  </a:cubicBezTo>
                  <a:cubicBezTo>
                    <a:pt x="309341" y="98434"/>
                    <a:pt x="309393" y="98505"/>
                    <a:pt x="309436" y="98629"/>
                  </a:cubicBezTo>
                  <a:cubicBezTo>
                    <a:pt x="310012" y="99696"/>
                    <a:pt x="311169" y="100453"/>
                    <a:pt x="312522" y="100453"/>
                  </a:cubicBezTo>
                  <a:cubicBezTo>
                    <a:pt x="313455" y="100453"/>
                    <a:pt x="314293" y="100091"/>
                    <a:pt x="314903" y="99515"/>
                  </a:cubicBezTo>
                  <a:cubicBezTo>
                    <a:pt x="315155" y="99200"/>
                    <a:pt x="315408" y="98867"/>
                    <a:pt x="315641" y="98524"/>
                  </a:cubicBezTo>
                  <a:cubicBezTo>
                    <a:pt x="351446" y="50900"/>
                    <a:pt x="379603" y="44329"/>
                    <a:pt x="398651" y="40019"/>
                  </a:cubicBezTo>
                  <a:lnTo>
                    <a:pt x="400927" y="39505"/>
                  </a:lnTo>
                  <a:cubicBezTo>
                    <a:pt x="410828" y="37224"/>
                    <a:pt x="448409" y="37357"/>
                    <a:pt x="475547" y="57962"/>
                  </a:cubicBezTo>
                  <a:cubicBezTo>
                    <a:pt x="496723" y="74043"/>
                    <a:pt x="507471" y="99624"/>
                    <a:pt x="507471" y="134001"/>
                  </a:cubicBezTo>
                  <a:cubicBezTo>
                    <a:pt x="507471" y="191658"/>
                    <a:pt x="478319" y="214216"/>
                    <a:pt x="453833" y="222987"/>
                  </a:cubicBezTo>
                  <a:cubicBezTo>
                    <a:pt x="415928" y="236611"/>
                    <a:pt x="379570" y="218397"/>
                    <a:pt x="379308" y="218254"/>
                  </a:cubicBezTo>
                  <a:lnTo>
                    <a:pt x="377684" y="217487"/>
                  </a:lnTo>
                  <a:cubicBezTo>
                    <a:pt x="356851" y="208797"/>
                    <a:pt x="325774" y="190711"/>
                    <a:pt x="296484" y="134134"/>
                  </a:cubicBezTo>
                  <a:cubicBezTo>
                    <a:pt x="237454" y="20119"/>
                    <a:pt x="188078" y="9376"/>
                    <a:pt x="155406" y="2261"/>
                  </a:cubicBezTo>
                  <a:lnTo>
                    <a:pt x="153654" y="1890"/>
                  </a:lnTo>
                  <a:cubicBezTo>
                    <a:pt x="138782" y="-1353"/>
                    <a:pt x="87106" y="-3653"/>
                    <a:pt x="46500" y="27524"/>
                  </a:cubicBezTo>
                  <a:cubicBezTo>
                    <a:pt x="25281" y="43805"/>
                    <a:pt x="0" y="75452"/>
                    <a:pt x="0" y="133767"/>
                  </a:cubicBezTo>
                  <a:cubicBezTo>
                    <a:pt x="0" y="169296"/>
                    <a:pt x="7586" y="192749"/>
                    <a:pt x="27095" y="217435"/>
                  </a:cubicBezTo>
                  <a:cubicBezTo>
                    <a:pt x="31381" y="223059"/>
                    <a:pt x="75101" y="277073"/>
                    <a:pt x="159616" y="261493"/>
                  </a:cubicBezTo>
                  <a:cubicBezTo>
                    <a:pt x="173140" y="259007"/>
                    <a:pt x="191464" y="252792"/>
                    <a:pt x="211626" y="238268"/>
                  </a:cubicBezTo>
                  <a:lnTo>
                    <a:pt x="230231" y="254407"/>
                  </a:lnTo>
                  <a:cubicBezTo>
                    <a:pt x="231440" y="255469"/>
                    <a:pt x="233383" y="255373"/>
                    <a:pt x="234493" y="254192"/>
                  </a:cubicBezTo>
                  <a:cubicBezTo>
                    <a:pt x="235031" y="253649"/>
                    <a:pt x="235250" y="252954"/>
                    <a:pt x="235240" y="252259"/>
                  </a:cubicBezTo>
                  <a:lnTo>
                    <a:pt x="235240" y="252016"/>
                  </a:lnTo>
                  <a:lnTo>
                    <a:pt x="248659" y="172625"/>
                  </a:lnTo>
                  <a:lnTo>
                    <a:pt x="248674" y="171749"/>
                  </a:lnTo>
                  <a:cubicBezTo>
                    <a:pt x="248659" y="170982"/>
                    <a:pt x="248336" y="170182"/>
                    <a:pt x="247674" y="169639"/>
                  </a:cubicBezTo>
                  <a:cubicBezTo>
                    <a:pt x="247107" y="169115"/>
                    <a:pt x="246407" y="168920"/>
                    <a:pt x="245702" y="168920"/>
                  </a:cubicBezTo>
                  <a:lnTo>
                    <a:pt x="245126" y="168973"/>
                  </a:lnTo>
                  <a:lnTo>
                    <a:pt x="244255" y="169053"/>
                  </a:lnTo>
                  <a:lnTo>
                    <a:pt x="165187" y="190349"/>
                  </a:lnTo>
                  <a:lnTo>
                    <a:pt x="163749" y="190573"/>
                  </a:lnTo>
                  <a:cubicBezTo>
                    <a:pt x="163173" y="190692"/>
                    <a:pt x="162635" y="190973"/>
                    <a:pt x="162240" y="191420"/>
                  </a:cubicBezTo>
                  <a:cubicBezTo>
                    <a:pt x="161083" y="192630"/>
                    <a:pt x="161187" y="194468"/>
                    <a:pt x="162459" y="195544"/>
                  </a:cubicBezTo>
                  <a:lnTo>
                    <a:pt x="163382" y="196363"/>
                  </a:lnTo>
                  <a:lnTo>
                    <a:pt x="181106" y="211754"/>
                  </a:lnTo>
                  <a:cubicBezTo>
                    <a:pt x="169668" y="218883"/>
                    <a:pt x="159687" y="222149"/>
                    <a:pt x="152077" y="223563"/>
                  </a:cubicBezTo>
                  <a:cubicBezTo>
                    <a:pt x="90925" y="234787"/>
                    <a:pt x="60743" y="196263"/>
                    <a:pt x="59591" y="194758"/>
                  </a:cubicBezTo>
                  <a:lnTo>
                    <a:pt x="59167" y="194192"/>
                  </a:lnTo>
                  <a:cubicBezTo>
                    <a:pt x="44957" y="176249"/>
                    <a:pt x="40153" y="161011"/>
                    <a:pt x="40153" y="133767"/>
                  </a:cubicBezTo>
                  <a:cubicBezTo>
                    <a:pt x="40153" y="99291"/>
                    <a:pt x="50710" y="73700"/>
                    <a:pt x="71543" y="57700"/>
                  </a:cubicBezTo>
                  <a:cubicBezTo>
                    <a:pt x="97991" y="37405"/>
                    <a:pt x="134458" y="37286"/>
                    <a:pt x="144763" y="39543"/>
                  </a:cubicBezTo>
                  <a:lnTo>
                    <a:pt x="146539" y="39928"/>
                  </a:lnTo>
                  <a:cubicBezTo>
                    <a:pt x="173311" y="45752"/>
                    <a:pt x="209997" y="53733"/>
                    <a:pt x="260531" y="151339"/>
                  </a:cubicBezTo>
                  <a:cubicBezTo>
                    <a:pt x="286779" y="202025"/>
                    <a:pt x="319646" y="235159"/>
                    <a:pt x="361018" y="252630"/>
                  </a:cubicBezTo>
                  <a:cubicBezTo>
                    <a:pt x="366284" y="255211"/>
                    <a:pt x="391399" y="266669"/>
                    <a:pt x="423994" y="266669"/>
                  </a:cubicBezTo>
                  <a:cubicBezTo>
                    <a:pt x="437628" y="266669"/>
                    <a:pt x="452561" y="264669"/>
                    <a:pt x="467876" y="259192"/>
                  </a:cubicBezTo>
                  <a:cubicBezTo>
                    <a:pt x="491857" y="250592"/>
                    <a:pt x="547624" y="221182"/>
                    <a:pt x="547624" y="134001"/>
                  </a:cubicBezTo>
                  <a:cubicBezTo>
                    <a:pt x="547624" y="75729"/>
                    <a:pt x="521967" y="44005"/>
                    <a:pt x="500438" y="27657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3" name="Полилиния: фигура 212">
              <a:extLst>
                <a:ext uri="{FF2B5EF4-FFF2-40B4-BE49-F238E27FC236}">
                  <a16:creationId xmlns:a16="http://schemas.microsoft.com/office/drawing/2014/main" id="{CE4F1452-2308-44B3-A01A-73686B1A5312}"/>
                </a:ext>
              </a:extLst>
            </p:cNvPr>
            <p:cNvSpPr/>
            <p:nvPr/>
          </p:nvSpPr>
          <p:spPr>
            <a:xfrm>
              <a:off x="4432914" y="4920458"/>
              <a:ext cx="33171" cy="64419"/>
            </a:xfrm>
            <a:custGeom>
              <a:avLst/>
              <a:gdLst>
                <a:gd name="connsiteX0" fmla="*/ 14690 w 33171"/>
                <a:gd name="connsiteY0" fmla="*/ 0 h 64419"/>
                <a:gd name="connsiteX1" fmla="*/ 26981 w 33171"/>
                <a:gd name="connsiteY1" fmla="*/ 4443 h 64419"/>
                <a:gd name="connsiteX2" fmla="*/ 31419 w 33171"/>
                <a:gd name="connsiteY2" fmla="*/ 18695 h 64419"/>
                <a:gd name="connsiteX3" fmla="*/ 29662 w 33171"/>
                <a:gd name="connsiteY3" fmla="*/ 29062 h 64419"/>
                <a:gd name="connsiteX4" fmla="*/ 23657 w 33171"/>
                <a:gd name="connsiteY4" fmla="*/ 35634 h 64419"/>
                <a:gd name="connsiteX5" fmla="*/ 33172 w 33171"/>
                <a:gd name="connsiteY5" fmla="*/ 64420 h 64419"/>
                <a:gd name="connsiteX6" fmla="*/ 23010 w 33171"/>
                <a:gd name="connsiteY6" fmla="*/ 64420 h 64419"/>
                <a:gd name="connsiteX7" fmla="*/ 14690 w 33171"/>
                <a:gd name="connsiteY7" fmla="*/ 37762 h 64419"/>
                <a:gd name="connsiteX8" fmla="*/ 9976 w 33171"/>
                <a:gd name="connsiteY8" fmla="*/ 37762 h 64419"/>
                <a:gd name="connsiteX9" fmla="*/ 9976 w 33171"/>
                <a:gd name="connsiteY9" fmla="*/ 64420 h 64419"/>
                <a:gd name="connsiteX10" fmla="*/ 0 w 33171"/>
                <a:gd name="connsiteY10" fmla="*/ 64420 h 64419"/>
                <a:gd name="connsiteX11" fmla="*/ 0 w 33171"/>
                <a:gd name="connsiteY11" fmla="*/ 0 h 64419"/>
                <a:gd name="connsiteX12" fmla="*/ 14690 w 33171"/>
                <a:gd name="connsiteY12" fmla="*/ 0 h 64419"/>
                <a:gd name="connsiteX13" fmla="*/ 9976 w 33171"/>
                <a:gd name="connsiteY13" fmla="*/ 9438 h 64419"/>
                <a:gd name="connsiteX14" fmla="*/ 9976 w 33171"/>
                <a:gd name="connsiteY14" fmla="*/ 28319 h 64419"/>
                <a:gd name="connsiteX15" fmla="*/ 14043 w 33171"/>
                <a:gd name="connsiteY15" fmla="*/ 28319 h 64419"/>
                <a:gd name="connsiteX16" fmla="*/ 19776 w 33171"/>
                <a:gd name="connsiteY16" fmla="*/ 26100 h 64419"/>
                <a:gd name="connsiteX17" fmla="*/ 21624 w 33171"/>
                <a:gd name="connsiteY17" fmla="*/ 18786 h 64419"/>
                <a:gd name="connsiteX18" fmla="*/ 19776 w 33171"/>
                <a:gd name="connsiteY18" fmla="*/ 11938 h 64419"/>
                <a:gd name="connsiteX19" fmla="*/ 13862 w 33171"/>
                <a:gd name="connsiteY19" fmla="*/ 9438 h 64419"/>
                <a:gd name="connsiteX20" fmla="*/ 9976 w 33171"/>
                <a:gd name="connsiteY20" fmla="*/ 9438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171" h="64419">
                  <a:moveTo>
                    <a:pt x="14690" y="0"/>
                  </a:moveTo>
                  <a:cubicBezTo>
                    <a:pt x="19929" y="0"/>
                    <a:pt x="24024" y="1481"/>
                    <a:pt x="26981" y="4443"/>
                  </a:cubicBezTo>
                  <a:cubicBezTo>
                    <a:pt x="29938" y="7343"/>
                    <a:pt x="31419" y="12091"/>
                    <a:pt x="31419" y="18695"/>
                  </a:cubicBezTo>
                  <a:cubicBezTo>
                    <a:pt x="31419" y="22767"/>
                    <a:pt x="30833" y="26224"/>
                    <a:pt x="29662" y="29062"/>
                  </a:cubicBezTo>
                  <a:cubicBezTo>
                    <a:pt x="28553" y="31838"/>
                    <a:pt x="26553" y="34029"/>
                    <a:pt x="23657" y="35634"/>
                  </a:cubicBezTo>
                  <a:lnTo>
                    <a:pt x="33172" y="64420"/>
                  </a:lnTo>
                  <a:lnTo>
                    <a:pt x="23010" y="64420"/>
                  </a:lnTo>
                  <a:lnTo>
                    <a:pt x="14690" y="37762"/>
                  </a:lnTo>
                  <a:lnTo>
                    <a:pt x="9976" y="37762"/>
                  </a:lnTo>
                  <a:lnTo>
                    <a:pt x="9976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14690" y="0"/>
                  </a:lnTo>
                  <a:close/>
                  <a:moveTo>
                    <a:pt x="9976" y="9438"/>
                  </a:moveTo>
                  <a:lnTo>
                    <a:pt x="9976" y="28319"/>
                  </a:lnTo>
                  <a:lnTo>
                    <a:pt x="14043" y="28319"/>
                  </a:lnTo>
                  <a:cubicBezTo>
                    <a:pt x="16633" y="28319"/>
                    <a:pt x="18543" y="27581"/>
                    <a:pt x="19776" y="26100"/>
                  </a:cubicBezTo>
                  <a:cubicBezTo>
                    <a:pt x="21005" y="24557"/>
                    <a:pt x="21624" y="22119"/>
                    <a:pt x="21624" y="18786"/>
                  </a:cubicBezTo>
                  <a:cubicBezTo>
                    <a:pt x="21624" y="15824"/>
                    <a:pt x="21005" y="13543"/>
                    <a:pt x="19776" y="11938"/>
                  </a:cubicBezTo>
                  <a:cubicBezTo>
                    <a:pt x="18605" y="10271"/>
                    <a:pt x="16633" y="9438"/>
                    <a:pt x="13862" y="9438"/>
                  </a:cubicBezTo>
                  <a:lnTo>
                    <a:pt x="9976" y="9438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4" name="Полилиния: фигура 213">
              <a:extLst>
                <a:ext uri="{FF2B5EF4-FFF2-40B4-BE49-F238E27FC236}">
                  <a16:creationId xmlns:a16="http://schemas.microsoft.com/office/drawing/2014/main" id="{F5BB7CD9-666F-4A5B-820B-72333FBCE2A8}"/>
                </a:ext>
              </a:extLst>
            </p:cNvPr>
            <p:cNvSpPr/>
            <p:nvPr/>
          </p:nvSpPr>
          <p:spPr>
            <a:xfrm>
              <a:off x="4470771" y="4920458"/>
              <a:ext cx="28552" cy="64419"/>
            </a:xfrm>
            <a:custGeom>
              <a:avLst/>
              <a:gdLst>
                <a:gd name="connsiteX0" fmla="*/ 0 w 28552"/>
                <a:gd name="connsiteY0" fmla="*/ 64420 h 64419"/>
                <a:gd name="connsiteX1" fmla="*/ 0 w 28552"/>
                <a:gd name="connsiteY1" fmla="*/ 0 h 64419"/>
                <a:gd name="connsiteX2" fmla="*/ 28553 w 28552"/>
                <a:gd name="connsiteY2" fmla="*/ 0 h 64419"/>
                <a:gd name="connsiteX3" fmla="*/ 28553 w 28552"/>
                <a:gd name="connsiteY3" fmla="*/ 9438 h 64419"/>
                <a:gd name="connsiteX4" fmla="*/ 9981 w 28552"/>
                <a:gd name="connsiteY4" fmla="*/ 9438 h 64419"/>
                <a:gd name="connsiteX5" fmla="*/ 9981 w 28552"/>
                <a:gd name="connsiteY5" fmla="*/ 26934 h 64419"/>
                <a:gd name="connsiteX6" fmla="*/ 26153 w 28552"/>
                <a:gd name="connsiteY6" fmla="*/ 26934 h 64419"/>
                <a:gd name="connsiteX7" fmla="*/ 26153 w 28552"/>
                <a:gd name="connsiteY7" fmla="*/ 36467 h 64419"/>
                <a:gd name="connsiteX8" fmla="*/ 9981 w 28552"/>
                <a:gd name="connsiteY8" fmla="*/ 36467 h 64419"/>
                <a:gd name="connsiteX9" fmla="*/ 9981 w 28552"/>
                <a:gd name="connsiteY9" fmla="*/ 54977 h 64419"/>
                <a:gd name="connsiteX10" fmla="*/ 28553 w 28552"/>
                <a:gd name="connsiteY10" fmla="*/ 54977 h 64419"/>
                <a:gd name="connsiteX11" fmla="*/ 28553 w 28552"/>
                <a:gd name="connsiteY11" fmla="*/ 64420 h 64419"/>
                <a:gd name="connsiteX12" fmla="*/ 0 w 28552"/>
                <a:gd name="connsiteY12" fmla="*/ 64420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52" h="64419">
                  <a:moveTo>
                    <a:pt x="0" y="64420"/>
                  </a:moveTo>
                  <a:lnTo>
                    <a:pt x="0" y="0"/>
                  </a:lnTo>
                  <a:lnTo>
                    <a:pt x="28553" y="0"/>
                  </a:lnTo>
                  <a:lnTo>
                    <a:pt x="28553" y="9438"/>
                  </a:lnTo>
                  <a:lnTo>
                    <a:pt x="9981" y="9438"/>
                  </a:lnTo>
                  <a:lnTo>
                    <a:pt x="9981" y="26934"/>
                  </a:lnTo>
                  <a:lnTo>
                    <a:pt x="26153" y="26934"/>
                  </a:lnTo>
                  <a:lnTo>
                    <a:pt x="26153" y="36467"/>
                  </a:lnTo>
                  <a:lnTo>
                    <a:pt x="9981" y="36467"/>
                  </a:lnTo>
                  <a:lnTo>
                    <a:pt x="9981" y="54977"/>
                  </a:lnTo>
                  <a:lnTo>
                    <a:pt x="28553" y="54977"/>
                  </a:lnTo>
                  <a:lnTo>
                    <a:pt x="28553" y="64420"/>
                  </a:lnTo>
                  <a:lnTo>
                    <a:pt x="0" y="6442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5" name="Полилиния: фигура 214">
              <a:extLst>
                <a:ext uri="{FF2B5EF4-FFF2-40B4-BE49-F238E27FC236}">
                  <a16:creationId xmlns:a16="http://schemas.microsoft.com/office/drawing/2014/main" id="{2E39B5CA-1BC1-4B93-AB3F-FE87E61C23C0}"/>
                </a:ext>
              </a:extLst>
            </p:cNvPr>
            <p:cNvSpPr/>
            <p:nvPr/>
          </p:nvSpPr>
          <p:spPr>
            <a:xfrm>
              <a:off x="4502458" y="4919901"/>
              <a:ext cx="31790" cy="65529"/>
            </a:xfrm>
            <a:custGeom>
              <a:avLst/>
              <a:gdLst>
                <a:gd name="connsiteX0" fmla="*/ 31791 w 31790"/>
                <a:gd name="connsiteY0" fmla="*/ 46648 h 65529"/>
                <a:gd name="connsiteX1" fmla="*/ 30957 w 31790"/>
                <a:gd name="connsiteY1" fmla="*/ 54515 h 65529"/>
                <a:gd name="connsiteX2" fmla="*/ 28371 w 31790"/>
                <a:gd name="connsiteY2" fmla="*/ 60439 h 65529"/>
                <a:gd name="connsiteX3" fmla="*/ 23381 w 31790"/>
                <a:gd name="connsiteY3" fmla="*/ 64234 h 65529"/>
                <a:gd name="connsiteX4" fmla="*/ 15800 w 31790"/>
                <a:gd name="connsiteY4" fmla="*/ 65529 h 65529"/>
                <a:gd name="connsiteX5" fmla="*/ 8595 w 31790"/>
                <a:gd name="connsiteY5" fmla="*/ 64329 h 65529"/>
                <a:gd name="connsiteX6" fmla="*/ 3695 w 31790"/>
                <a:gd name="connsiteY6" fmla="*/ 60996 h 65529"/>
                <a:gd name="connsiteX7" fmla="*/ 833 w 31790"/>
                <a:gd name="connsiteY7" fmla="*/ 55996 h 65529"/>
                <a:gd name="connsiteX8" fmla="*/ 0 w 31790"/>
                <a:gd name="connsiteY8" fmla="*/ 49886 h 65529"/>
                <a:gd name="connsiteX9" fmla="*/ 9886 w 31790"/>
                <a:gd name="connsiteY9" fmla="*/ 47943 h 65529"/>
                <a:gd name="connsiteX10" fmla="*/ 11272 w 31790"/>
                <a:gd name="connsiteY10" fmla="*/ 53867 h 65529"/>
                <a:gd name="connsiteX11" fmla="*/ 15986 w 31790"/>
                <a:gd name="connsiteY11" fmla="*/ 56091 h 65529"/>
                <a:gd name="connsiteX12" fmla="*/ 19219 w 31790"/>
                <a:gd name="connsiteY12" fmla="*/ 55348 h 65529"/>
                <a:gd name="connsiteX13" fmla="*/ 20976 w 31790"/>
                <a:gd name="connsiteY13" fmla="*/ 53220 h 65529"/>
                <a:gd name="connsiteX14" fmla="*/ 21714 w 31790"/>
                <a:gd name="connsiteY14" fmla="*/ 50258 h 65529"/>
                <a:gd name="connsiteX15" fmla="*/ 21900 w 31790"/>
                <a:gd name="connsiteY15" fmla="*/ 46743 h 65529"/>
                <a:gd name="connsiteX16" fmla="*/ 21624 w 31790"/>
                <a:gd name="connsiteY16" fmla="*/ 42853 h 65529"/>
                <a:gd name="connsiteX17" fmla="*/ 20514 w 31790"/>
                <a:gd name="connsiteY17" fmla="*/ 40172 h 65529"/>
                <a:gd name="connsiteX18" fmla="*/ 18295 w 31790"/>
                <a:gd name="connsiteY18" fmla="*/ 38224 h 65529"/>
                <a:gd name="connsiteX19" fmla="*/ 14600 w 31790"/>
                <a:gd name="connsiteY19" fmla="*/ 36377 h 65529"/>
                <a:gd name="connsiteX20" fmla="*/ 7114 w 31790"/>
                <a:gd name="connsiteY20" fmla="*/ 32396 h 65529"/>
                <a:gd name="connsiteX21" fmla="*/ 2867 w 31790"/>
                <a:gd name="connsiteY21" fmla="*/ 28138 h 65529"/>
                <a:gd name="connsiteX22" fmla="*/ 924 w 31790"/>
                <a:gd name="connsiteY22" fmla="*/ 23324 h 65529"/>
                <a:gd name="connsiteX23" fmla="*/ 462 w 31790"/>
                <a:gd name="connsiteY23" fmla="*/ 17676 h 65529"/>
                <a:gd name="connsiteX24" fmla="*/ 1386 w 31790"/>
                <a:gd name="connsiteY24" fmla="*/ 10552 h 65529"/>
                <a:gd name="connsiteX25" fmla="*/ 4252 w 31790"/>
                <a:gd name="connsiteY25" fmla="*/ 5000 h 65529"/>
                <a:gd name="connsiteX26" fmla="*/ 9148 w 31790"/>
                <a:gd name="connsiteY26" fmla="*/ 1295 h 65529"/>
                <a:gd name="connsiteX27" fmla="*/ 16357 w 31790"/>
                <a:gd name="connsiteY27" fmla="*/ 0 h 65529"/>
                <a:gd name="connsiteX28" fmla="*/ 23843 w 31790"/>
                <a:gd name="connsiteY28" fmla="*/ 1481 h 65529"/>
                <a:gd name="connsiteX29" fmla="*/ 28553 w 31790"/>
                <a:gd name="connsiteY29" fmla="*/ 5091 h 65529"/>
                <a:gd name="connsiteX30" fmla="*/ 31048 w 31790"/>
                <a:gd name="connsiteY30" fmla="*/ 9995 h 65529"/>
                <a:gd name="connsiteX31" fmla="*/ 31791 w 31790"/>
                <a:gd name="connsiteY31" fmla="*/ 15181 h 65529"/>
                <a:gd name="connsiteX32" fmla="*/ 21900 w 31790"/>
                <a:gd name="connsiteY32" fmla="*/ 17495 h 65529"/>
                <a:gd name="connsiteX33" fmla="*/ 20700 w 31790"/>
                <a:gd name="connsiteY33" fmla="*/ 11752 h 65529"/>
                <a:gd name="connsiteX34" fmla="*/ 15986 w 31790"/>
                <a:gd name="connsiteY34" fmla="*/ 9533 h 65529"/>
                <a:gd name="connsiteX35" fmla="*/ 13029 w 31790"/>
                <a:gd name="connsiteY35" fmla="*/ 10272 h 65529"/>
                <a:gd name="connsiteX36" fmla="*/ 11367 w 31790"/>
                <a:gd name="connsiteY36" fmla="*/ 12219 h 65529"/>
                <a:gd name="connsiteX37" fmla="*/ 10533 w 31790"/>
                <a:gd name="connsiteY37" fmla="*/ 14810 h 65529"/>
                <a:gd name="connsiteX38" fmla="*/ 10348 w 31790"/>
                <a:gd name="connsiteY38" fmla="*/ 17586 h 65529"/>
                <a:gd name="connsiteX39" fmla="*/ 10533 w 31790"/>
                <a:gd name="connsiteY39" fmla="*/ 20548 h 65529"/>
                <a:gd name="connsiteX40" fmla="*/ 11552 w 31790"/>
                <a:gd name="connsiteY40" fmla="*/ 22862 h 65529"/>
                <a:gd name="connsiteX41" fmla="*/ 14229 w 31790"/>
                <a:gd name="connsiteY41" fmla="*/ 25081 h 65529"/>
                <a:gd name="connsiteX42" fmla="*/ 19038 w 31790"/>
                <a:gd name="connsiteY42" fmla="*/ 27395 h 65529"/>
                <a:gd name="connsiteX43" fmla="*/ 25781 w 31790"/>
                <a:gd name="connsiteY43" fmla="*/ 31005 h 65529"/>
                <a:gd name="connsiteX44" fmla="*/ 29662 w 31790"/>
                <a:gd name="connsiteY44" fmla="*/ 35172 h 65529"/>
                <a:gd name="connsiteX45" fmla="*/ 31329 w 31790"/>
                <a:gd name="connsiteY45" fmla="*/ 40262 h 65529"/>
                <a:gd name="connsiteX46" fmla="*/ 31791 w 31790"/>
                <a:gd name="connsiteY46" fmla="*/ 46648 h 6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1790" h="65529">
                  <a:moveTo>
                    <a:pt x="31791" y="46648"/>
                  </a:moveTo>
                  <a:cubicBezTo>
                    <a:pt x="31791" y="49548"/>
                    <a:pt x="31510" y="52172"/>
                    <a:pt x="30957" y="54515"/>
                  </a:cubicBezTo>
                  <a:cubicBezTo>
                    <a:pt x="30462" y="56801"/>
                    <a:pt x="29600" y="58772"/>
                    <a:pt x="28371" y="60439"/>
                  </a:cubicBezTo>
                  <a:cubicBezTo>
                    <a:pt x="27138" y="62043"/>
                    <a:pt x="25476" y="63310"/>
                    <a:pt x="23381" y="64234"/>
                  </a:cubicBezTo>
                  <a:cubicBezTo>
                    <a:pt x="21348" y="65101"/>
                    <a:pt x="18819" y="65529"/>
                    <a:pt x="15800" y="65529"/>
                  </a:cubicBezTo>
                  <a:cubicBezTo>
                    <a:pt x="13029" y="65529"/>
                    <a:pt x="10629" y="65129"/>
                    <a:pt x="8595" y="64329"/>
                  </a:cubicBezTo>
                  <a:cubicBezTo>
                    <a:pt x="6624" y="63524"/>
                    <a:pt x="4990" y="62415"/>
                    <a:pt x="3695" y="60996"/>
                  </a:cubicBezTo>
                  <a:cubicBezTo>
                    <a:pt x="2405" y="59577"/>
                    <a:pt x="1447" y="57910"/>
                    <a:pt x="833" y="55996"/>
                  </a:cubicBezTo>
                  <a:cubicBezTo>
                    <a:pt x="276" y="54086"/>
                    <a:pt x="0" y="52048"/>
                    <a:pt x="0" y="49886"/>
                  </a:cubicBezTo>
                  <a:lnTo>
                    <a:pt x="9886" y="47943"/>
                  </a:lnTo>
                  <a:cubicBezTo>
                    <a:pt x="10010" y="50353"/>
                    <a:pt x="10471" y="52324"/>
                    <a:pt x="11272" y="53867"/>
                  </a:cubicBezTo>
                  <a:cubicBezTo>
                    <a:pt x="12076" y="55348"/>
                    <a:pt x="13648" y="56091"/>
                    <a:pt x="15986" y="56091"/>
                  </a:cubicBezTo>
                  <a:cubicBezTo>
                    <a:pt x="17343" y="56091"/>
                    <a:pt x="18419" y="55843"/>
                    <a:pt x="19219" y="55348"/>
                  </a:cubicBezTo>
                  <a:cubicBezTo>
                    <a:pt x="20024" y="54796"/>
                    <a:pt x="20605" y="54086"/>
                    <a:pt x="20976" y="53220"/>
                  </a:cubicBezTo>
                  <a:cubicBezTo>
                    <a:pt x="21410" y="52358"/>
                    <a:pt x="21653" y="51367"/>
                    <a:pt x="21714" y="50258"/>
                  </a:cubicBezTo>
                  <a:cubicBezTo>
                    <a:pt x="21838" y="49148"/>
                    <a:pt x="21900" y="47977"/>
                    <a:pt x="21900" y="46743"/>
                  </a:cubicBezTo>
                  <a:cubicBezTo>
                    <a:pt x="21900" y="45200"/>
                    <a:pt x="21810" y="43905"/>
                    <a:pt x="21624" y="42853"/>
                  </a:cubicBezTo>
                  <a:cubicBezTo>
                    <a:pt x="21438" y="41805"/>
                    <a:pt x="21072" y="40910"/>
                    <a:pt x="20514" y="40172"/>
                  </a:cubicBezTo>
                  <a:cubicBezTo>
                    <a:pt x="20024" y="39429"/>
                    <a:pt x="19281" y="38781"/>
                    <a:pt x="18295" y="38224"/>
                  </a:cubicBezTo>
                  <a:cubicBezTo>
                    <a:pt x="17371" y="37672"/>
                    <a:pt x="16143" y="37053"/>
                    <a:pt x="14600" y="36377"/>
                  </a:cubicBezTo>
                  <a:cubicBezTo>
                    <a:pt x="11519" y="35081"/>
                    <a:pt x="9024" y="33753"/>
                    <a:pt x="7114" y="32396"/>
                  </a:cubicBezTo>
                  <a:cubicBezTo>
                    <a:pt x="5267" y="31038"/>
                    <a:pt x="3852" y="29619"/>
                    <a:pt x="2867" y="28138"/>
                  </a:cubicBezTo>
                  <a:cubicBezTo>
                    <a:pt x="1881" y="26595"/>
                    <a:pt x="1233" y="24991"/>
                    <a:pt x="924" y="23324"/>
                  </a:cubicBezTo>
                  <a:cubicBezTo>
                    <a:pt x="614" y="21595"/>
                    <a:pt x="462" y="19715"/>
                    <a:pt x="462" y="17676"/>
                  </a:cubicBezTo>
                  <a:cubicBezTo>
                    <a:pt x="462" y="15086"/>
                    <a:pt x="771" y="12710"/>
                    <a:pt x="1386" y="10552"/>
                  </a:cubicBezTo>
                  <a:cubicBezTo>
                    <a:pt x="2000" y="8391"/>
                    <a:pt x="2957" y="6543"/>
                    <a:pt x="4252" y="5000"/>
                  </a:cubicBezTo>
                  <a:cubicBezTo>
                    <a:pt x="5543" y="3395"/>
                    <a:pt x="7176" y="2162"/>
                    <a:pt x="9148" y="1295"/>
                  </a:cubicBezTo>
                  <a:cubicBezTo>
                    <a:pt x="11181" y="433"/>
                    <a:pt x="13586" y="0"/>
                    <a:pt x="16357" y="0"/>
                  </a:cubicBezTo>
                  <a:cubicBezTo>
                    <a:pt x="19376" y="0"/>
                    <a:pt x="21871" y="495"/>
                    <a:pt x="23843" y="1481"/>
                  </a:cubicBezTo>
                  <a:cubicBezTo>
                    <a:pt x="25814" y="2405"/>
                    <a:pt x="27386" y="3610"/>
                    <a:pt x="28553" y="5091"/>
                  </a:cubicBezTo>
                  <a:cubicBezTo>
                    <a:pt x="29724" y="6572"/>
                    <a:pt x="30557" y="8205"/>
                    <a:pt x="31048" y="9995"/>
                  </a:cubicBezTo>
                  <a:cubicBezTo>
                    <a:pt x="31543" y="11786"/>
                    <a:pt x="31791" y="13514"/>
                    <a:pt x="31791" y="15181"/>
                  </a:cubicBezTo>
                  <a:lnTo>
                    <a:pt x="21900" y="17495"/>
                  </a:lnTo>
                  <a:cubicBezTo>
                    <a:pt x="21900" y="15148"/>
                    <a:pt x="21500" y="13233"/>
                    <a:pt x="20700" y="11752"/>
                  </a:cubicBezTo>
                  <a:cubicBezTo>
                    <a:pt x="19900" y="10272"/>
                    <a:pt x="18329" y="9533"/>
                    <a:pt x="15986" y="9533"/>
                  </a:cubicBezTo>
                  <a:cubicBezTo>
                    <a:pt x="14752" y="9533"/>
                    <a:pt x="13767" y="9781"/>
                    <a:pt x="13029" y="10272"/>
                  </a:cubicBezTo>
                  <a:cubicBezTo>
                    <a:pt x="12352" y="10767"/>
                    <a:pt x="11795" y="11414"/>
                    <a:pt x="11367" y="12219"/>
                  </a:cubicBezTo>
                  <a:cubicBezTo>
                    <a:pt x="10933" y="13019"/>
                    <a:pt x="10657" y="13886"/>
                    <a:pt x="10533" y="14810"/>
                  </a:cubicBezTo>
                  <a:cubicBezTo>
                    <a:pt x="10409" y="15733"/>
                    <a:pt x="10348" y="16662"/>
                    <a:pt x="10348" y="17586"/>
                  </a:cubicBezTo>
                  <a:cubicBezTo>
                    <a:pt x="10348" y="18695"/>
                    <a:pt x="10409" y="19686"/>
                    <a:pt x="10533" y="20548"/>
                  </a:cubicBezTo>
                  <a:cubicBezTo>
                    <a:pt x="10657" y="21348"/>
                    <a:pt x="10995" y="22119"/>
                    <a:pt x="11552" y="22862"/>
                  </a:cubicBezTo>
                  <a:cubicBezTo>
                    <a:pt x="12167" y="23600"/>
                    <a:pt x="13062" y="24343"/>
                    <a:pt x="14229" y="25081"/>
                  </a:cubicBezTo>
                  <a:cubicBezTo>
                    <a:pt x="15400" y="25824"/>
                    <a:pt x="17005" y="26595"/>
                    <a:pt x="19038" y="27395"/>
                  </a:cubicBezTo>
                  <a:cubicBezTo>
                    <a:pt x="21871" y="28510"/>
                    <a:pt x="24119" y="29710"/>
                    <a:pt x="25781" y="31005"/>
                  </a:cubicBezTo>
                  <a:cubicBezTo>
                    <a:pt x="27505" y="32238"/>
                    <a:pt x="28800" y="33629"/>
                    <a:pt x="29662" y="35172"/>
                  </a:cubicBezTo>
                  <a:cubicBezTo>
                    <a:pt x="30524" y="36653"/>
                    <a:pt x="31081" y="38348"/>
                    <a:pt x="31329" y="40262"/>
                  </a:cubicBezTo>
                  <a:cubicBezTo>
                    <a:pt x="31634" y="42115"/>
                    <a:pt x="31791" y="44243"/>
                    <a:pt x="31791" y="46648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6" name="Полилиния: фигура 215">
              <a:extLst>
                <a:ext uri="{FF2B5EF4-FFF2-40B4-BE49-F238E27FC236}">
                  <a16:creationId xmlns:a16="http://schemas.microsoft.com/office/drawing/2014/main" id="{B8114D00-B56F-4367-9D89-2911EBB13B29}"/>
                </a:ext>
              </a:extLst>
            </p:cNvPr>
            <p:cNvSpPr/>
            <p:nvPr/>
          </p:nvSpPr>
          <p:spPr>
            <a:xfrm>
              <a:off x="4540172" y="4920458"/>
              <a:ext cx="31328" cy="64419"/>
            </a:xfrm>
            <a:custGeom>
              <a:avLst/>
              <a:gdLst>
                <a:gd name="connsiteX0" fmla="*/ 14234 w 31328"/>
                <a:gd name="connsiteY0" fmla="*/ 0 h 64419"/>
                <a:gd name="connsiteX1" fmla="*/ 27172 w 31328"/>
                <a:gd name="connsiteY1" fmla="*/ 4624 h 64419"/>
                <a:gd name="connsiteX2" fmla="*/ 31329 w 31328"/>
                <a:gd name="connsiteY2" fmla="*/ 19529 h 64419"/>
                <a:gd name="connsiteX3" fmla="*/ 30495 w 31328"/>
                <a:gd name="connsiteY3" fmla="*/ 27767 h 64419"/>
                <a:gd name="connsiteX4" fmla="*/ 27633 w 31328"/>
                <a:gd name="connsiteY4" fmla="*/ 34153 h 64419"/>
                <a:gd name="connsiteX5" fmla="*/ 22272 w 31328"/>
                <a:gd name="connsiteY5" fmla="*/ 38224 h 64419"/>
                <a:gd name="connsiteX6" fmla="*/ 14048 w 31328"/>
                <a:gd name="connsiteY6" fmla="*/ 39705 h 64419"/>
                <a:gd name="connsiteX7" fmla="*/ 9981 w 31328"/>
                <a:gd name="connsiteY7" fmla="*/ 39705 h 64419"/>
                <a:gd name="connsiteX8" fmla="*/ 9981 w 31328"/>
                <a:gd name="connsiteY8" fmla="*/ 64420 h 64419"/>
                <a:gd name="connsiteX9" fmla="*/ 0 w 31328"/>
                <a:gd name="connsiteY9" fmla="*/ 64420 h 64419"/>
                <a:gd name="connsiteX10" fmla="*/ 0 w 31328"/>
                <a:gd name="connsiteY10" fmla="*/ 0 h 64419"/>
                <a:gd name="connsiteX11" fmla="*/ 14234 w 31328"/>
                <a:gd name="connsiteY11" fmla="*/ 0 h 64419"/>
                <a:gd name="connsiteX12" fmla="*/ 9981 w 31328"/>
                <a:gd name="connsiteY12" fmla="*/ 9438 h 64419"/>
                <a:gd name="connsiteX13" fmla="*/ 9981 w 31328"/>
                <a:gd name="connsiteY13" fmla="*/ 30172 h 64419"/>
                <a:gd name="connsiteX14" fmla="*/ 13491 w 31328"/>
                <a:gd name="connsiteY14" fmla="*/ 30172 h 64419"/>
                <a:gd name="connsiteX15" fmla="*/ 19867 w 31328"/>
                <a:gd name="connsiteY15" fmla="*/ 27581 h 64419"/>
                <a:gd name="connsiteX16" fmla="*/ 21719 w 31328"/>
                <a:gd name="connsiteY16" fmla="*/ 19619 h 64419"/>
                <a:gd name="connsiteX17" fmla="*/ 19962 w 31328"/>
                <a:gd name="connsiteY17" fmla="*/ 12214 h 64419"/>
                <a:gd name="connsiteX18" fmla="*/ 13676 w 31328"/>
                <a:gd name="connsiteY18" fmla="*/ 9438 h 64419"/>
                <a:gd name="connsiteX19" fmla="*/ 9981 w 31328"/>
                <a:gd name="connsiteY19" fmla="*/ 9438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328" h="64419">
                  <a:moveTo>
                    <a:pt x="14234" y="0"/>
                  </a:moveTo>
                  <a:cubicBezTo>
                    <a:pt x="20148" y="0"/>
                    <a:pt x="24457" y="1543"/>
                    <a:pt x="27172" y="4624"/>
                  </a:cubicBezTo>
                  <a:cubicBezTo>
                    <a:pt x="29943" y="7710"/>
                    <a:pt x="31329" y="12676"/>
                    <a:pt x="31329" y="19529"/>
                  </a:cubicBezTo>
                  <a:cubicBezTo>
                    <a:pt x="31329" y="22553"/>
                    <a:pt x="31053" y="25295"/>
                    <a:pt x="30495" y="27767"/>
                  </a:cubicBezTo>
                  <a:cubicBezTo>
                    <a:pt x="29943" y="30234"/>
                    <a:pt x="28986" y="32362"/>
                    <a:pt x="27633" y="34153"/>
                  </a:cubicBezTo>
                  <a:cubicBezTo>
                    <a:pt x="26276" y="35881"/>
                    <a:pt x="24491" y="37238"/>
                    <a:pt x="22272" y="38224"/>
                  </a:cubicBezTo>
                  <a:cubicBezTo>
                    <a:pt x="20114" y="39210"/>
                    <a:pt x="17372" y="39705"/>
                    <a:pt x="14048" y="39705"/>
                  </a:cubicBezTo>
                  <a:lnTo>
                    <a:pt x="9981" y="39705"/>
                  </a:lnTo>
                  <a:lnTo>
                    <a:pt x="9981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14234" y="0"/>
                  </a:lnTo>
                  <a:close/>
                  <a:moveTo>
                    <a:pt x="9981" y="9438"/>
                  </a:moveTo>
                  <a:lnTo>
                    <a:pt x="9981" y="30172"/>
                  </a:lnTo>
                  <a:lnTo>
                    <a:pt x="13491" y="30172"/>
                  </a:lnTo>
                  <a:cubicBezTo>
                    <a:pt x="16571" y="30172"/>
                    <a:pt x="18700" y="29310"/>
                    <a:pt x="19867" y="27581"/>
                  </a:cubicBezTo>
                  <a:cubicBezTo>
                    <a:pt x="21100" y="25791"/>
                    <a:pt x="21719" y="23138"/>
                    <a:pt x="21719" y="19619"/>
                  </a:cubicBezTo>
                  <a:cubicBezTo>
                    <a:pt x="21719" y="16472"/>
                    <a:pt x="21133" y="14005"/>
                    <a:pt x="19962" y="12214"/>
                  </a:cubicBezTo>
                  <a:cubicBezTo>
                    <a:pt x="18852" y="10367"/>
                    <a:pt x="16757" y="9438"/>
                    <a:pt x="13676" y="9438"/>
                  </a:cubicBezTo>
                  <a:lnTo>
                    <a:pt x="9981" y="9438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7" name="Полилиния: фигура 216">
              <a:extLst>
                <a:ext uri="{FF2B5EF4-FFF2-40B4-BE49-F238E27FC236}">
                  <a16:creationId xmlns:a16="http://schemas.microsoft.com/office/drawing/2014/main" id="{8682D83F-E6E1-49BA-9BA5-06683AF7239C}"/>
                </a:ext>
              </a:extLst>
            </p:cNvPr>
            <p:cNvSpPr/>
            <p:nvPr/>
          </p:nvSpPr>
          <p:spPr>
            <a:xfrm>
              <a:off x="4575853" y="4919901"/>
              <a:ext cx="31233" cy="65529"/>
            </a:xfrm>
            <a:custGeom>
              <a:avLst/>
              <a:gdLst>
                <a:gd name="connsiteX0" fmla="*/ 21162 w 31233"/>
                <a:gd name="connsiteY0" fmla="*/ 16291 h 65529"/>
                <a:gd name="connsiteX1" fmla="*/ 19962 w 31233"/>
                <a:gd name="connsiteY1" fmla="*/ 11476 h 65529"/>
                <a:gd name="connsiteX2" fmla="*/ 15619 w 31233"/>
                <a:gd name="connsiteY2" fmla="*/ 9348 h 65529"/>
                <a:gd name="connsiteX3" fmla="*/ 12753 w 31233"/>
                <a:gd name="connsiteY3" fmla="*/ 10181 h 65529"/>
                <a:gd name="connsiteX4" fmla="*/ 10995 w 31233"/>
                <a:gd name="connsiteY4" fmla="*/ 12124 h 65529"/>
                <a:gd name="connsiteX5" fmla="*/ 10167 w 31233"/>
                <a:gd name="connsiteY5" fmla="*/ 14714 h 65529"/>
                <a:gd name="connsiteX6" fmla="*/ 9981 w 31233"/>
                <a:gd name="connsiteY6" fmla="*/ 17310 h 65529"/>
                <a:gd name="connsiteX7" fmla="*/ 9981 w 31233"/>
                <a:gd name="connsiteY7" fmla="*/ 49705 h 65529"/>
                <a:gd name="connsiteX8" fmla="*/ 11181 w 31233"/>
                <a:gd name="connsiteY8" fmla="*/ 54239 h 65529"/>
                <a:gd name="connsiteX9" fmla="*/ 15524 w 31233"/>
                <a:gd name="connsiteY9" fmla="*/ 56181 h 65529"/>
                <a:gd name="connsiteX10" fmla="*/ 19867 w 31233"/>
                <a:gd name="connsiteY10" fmla="*/ 54148 h 65529"/>
                <a:gd name="connsiteX11" fmla="*/ 21162 w 31233"/>
                <a:gd name="connsiteY11" fmla="*/ 49053 h 65529"/>
                <a:gd name="connsiteX12" fmla="*/ 21162 w 31233"/>
                <a:gd name="connsiteY12" fmla="*/ 16291 h 65529"/>
                <a:gd name="connsiteX13" fmla="*/ 31234 w 31233"/>
                <a:gd name="connsiteY13" fmla="*/ 48500 h 65529"/>
                <a:gd name="connsiteX14" fmla="*/ 27448 w 31233"/>
                <a:gd name="connsiteY14" fmla="*/ 61272 h 65529"/>
                <a:gd name="connsiteX15" fmla="*/ 15524 w 31233"/>
                <a:gd name="connsiteY15" fmla="*/ 65529 h 65529"/>
                <a:gd name="connsiteX16" fmla="*/ 3695 w 31233"/>
                <a:gd name="connsiteY16" fmla="*/ 61458 h 65529"/>
                <a:gd name="connsiteX17" fmla="*/ 0 w 31233"/>
                <a:gd name="connsiteY17" fmla="*/ 49519 h 65529"/>
                <a:gd name="connsiteX18" fmla="*/ 0 w 31233"/>
                <a:gd name="connsiteY18" fmla="*/ 17124 h 65529"/>
                <a:gd name="connsiteX19" fmla="*/ 833 w 31233"/>
                <a:gd name="connsiteY19" fmla="*/ 10181 h 65529"/>
                <a:gd name="connsiteX20" fmla="*/ 3605 w 31233"/>
                <a:gd name="connsiteY20" fmla="*/ 4814 h 65529"/>
                <a:gd name="connsiteX21" fmla="*/ 8410 w 31233"/>
                <a:gd name="connsiteY21" fmla="*/ 1295 h 65529"/>
                <a:gd name="connsiteX22" fmla="*/ 15619 w 31233"/>
                <a:gd name="connsiteY22" fmla="*/ 0 h 65529"/>
                <a:gd name="connsiteX23" fmla="*/ 23010 w 31233"/>
                <a:gd name="connsiteY23" fmla="*/ 1205 h 65529"/>
                <a:gd name="connsiteX24" fmla="*/ 27815 w 31233"/>
                <a:gd name="connsiteY24" fmla="*/ 4533 h 65529"/>
                <a:gd name="connsiteX25" fmla="*/ 30405 w 31233"/>
                <a:gd name="connsiteY25" fmla="*/ 9905 h 65529"/>
                <a:gd name="connsiteX26" fmla="*/ 31234 w 31233"/>
                <a:gd name="connsiteY26" fmla="*/ 17029 h 65529"/>
                <a:gd name="connsiteX27" fmla="*/ 31234 w 31233"/>
                <a:gd name="connsiteY27" fmla="*/ 48500 h 6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33" h="65529">
                  <a:moveTo>
                    <a:pt x="21162" y="16291"/>
                  </a:moveTo>
                  <a:cubicBezTo>
                    <a:pt x="21162" y="14500"/>
                    <a:pt x="20762" y="12895"/>
                    <a:pt x="19962" y="11476"/>
                  </a:cubicBezTo>
                  <a:cubicBezTo>
                    <a:pt x="19219" y="10057"/>
                    <a:pt x="17772" y="9348"/>
                    <a:pt x="15619" y="9348"/>
                  </a:cubicBezTo>
                  <a:cubicBezTo>
                    <a:pt x="14448" y="9348"/>
                    <a:pt x="13491" y="9624"/>
                    <a:pt x="12753" y="10181"/>
                  </a:cubicBezTo>
                  <a:cubicBezTo>
                    <a:pt x="12014" y="10676"/>
                    <a:pt x="11429" y="11324"/>
                    <a:pt x="10995" y="12124"/>
                  </a:cubicBezTo>
                  <a:cubicBezTo>
                    <a:pt x="10629" y="12867"/>
                    <a:pt x="10348" y="13729"/>
                    <a:pt x="10167" y="14714"/>
                  </a:cubicBezTo>
                  <a:cubicBezTo>
                    <a:pt x="10043" y="15643"/>
                    <a:pt x="9981" y="16505"/>
                    <a:pt x="9981" y="17310"/>
                  </a:cubicBezTo>
                  <a:lnTo>
                    <a:pt x="9981" y="49705"/>
                  </a:lnTo>
                  <a:cubicBezTo>
                    <a:pt x="9981" y="51367"/>
                    <a:pt x="10381" y="52881"/>
                    <a:pt x="11181" y="54239"/>
                  </a:cubicBezTo>
                  <a:cubicBezTo>
                    <a:pt x="12043" y="55534"/>
                    <a:pt x="13491" y="56181"/>
                    <a:pt x="15524" y="56181"/>
                  </a:cubicBezTo>
                  <a:cubicBezTo>
                    <a:pt x="17557" y="56181"/>
                    <a:pt x="19005" y="55505"/>
                    <a:pt x="19867" y="54148"/>
                  </a:cubicBezTo>
                  <a:cubicBezTo>
                    <a:pt x="20729" y="52724"/>
                    <a:pt x="21162" y="51029"/>
                    <a:pt x="21162" y="49053"/>
                  </a:cubicBezTo>
                  <a:lnTo>
                    <a:pt x="21162" y="16291"/>
                  </a:lnTo>
                  <a:close/>
                  <a:moveTo>
                    <a:pt x="31234" y="48500"/>
                  </a:moveTo>
                  <a:cubicBezTo>
                    <a:pt x="31234" y="54115"/>
                    <a:pt x="29972" y="58372"/>
                    <a:pt x="27448" y="61272"/>
                  </a:cubicBezTo>
                  <a:cubicBezTo>
                    <a:pt x="24919" y="64110"/>
                    <a:pt x="20948" y="65529"/>
                    <a:pt x="15524" y="65529"/>
                  </a:cubicBezTo>
                  <a:cubicBezTo>
                    <a:pt x="10105" y="65529"/>
                    <a:pt x="6162" y="64172"/>
                    <a:pt x="3695" y="61458"/>
                  </a:cubicBezTo>
                  <a:cubicBezTo>
                    <a:pt x="1234" y="58681"/>
                    <a:pt x="0" y="54701"/>
                    <a:pt x="0" y="49519"/>
                  </a:cubicBezTo>
                  <a:lnTo>
                    <a:pt x="0" y="17124"/>
                  </a:lnTo>
                  <a:cubicBezTo>
                    <a:pt x="0" y="14595"/>
                    <a:pt x="276" y="12281"/>
                    <a:pt x="833" y="10181"/>
                  </a:cubicBezTo>
                  <a:cubicBezTo>
                    <a:pt x="1448" y="8081"/>
                    <a:pt x="2371" y="6295"/>
                    <a:pt x="3605" y="4814"/>
                  </a:cubicBezTo>
                  <a:cubicBezTo>
                    <a:pt x="4838" y="3272"/>
                    <a:pt x="6438" y="2100"/>
                    <a:pt x="8410" y="1295"/>
                  </a:cubicBezTo>
                  <a:cubicBezTo>
                    <a:pt x="10443" y="433"/>
                    <a:pt x="12843" y="0"/>
                    <a:pt x="15619" y="0"/>
                  </a:cubicBezTo>
                  <a:cubicBezTo>
                    <a:pt x="18576" y="0"/>
                    <a:pt x="21038" y="400"/>
                    <a:pt x="23010" y="1205"/>
                  </a:cubicBezTo>
                  <a:cubicBezTo>
                    <a:pt x="25043" y="1943"/>
                    <a:pt x="26643" y="3052"/>
                    <a:pt x="27815" y="4533"/>
                  </a:cubicBezTo>
                  <a:cubicBezTo>
                    <a:pt x="29048" y="6014"/>
                    <a:pt x="29910" y="7805"/>
                    <a:pt x="30405" y="9905"/>
                  </a:cubicBezTo>
                  <a:cubicBezTo>
                    <a:pt x="30958" y="12000"/>
                    <a:pt x="31234" y="14376"/>
                    <a:pt x="31234" y="17029"/>
                  </a:cubicBezTo>
                  <a:lnTo>
                    <a:pt x="31234" y="4850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8" name="Полилиния: фигура 217">
              <a:extLst>
                <a:ext uri="{FF2B5EF4-FFF2-40B4-BE49-F238E27FC236}">
                  <a16:creationId xmlns:a16="http://schemas.microsoft.com/office/drawing/2014/main" id="{EB058334-8B05-47E9-9A1E-331676DAEF85}"/>
                </a:ext>
              </a:extLst>
            </p:cNvPr>
            <p:cNvSpPr/>
            <p:nvPr/>
          </p:nvSpPr>
          <p:spPr>
            <a:xfrm>
              <a:off x="4613992" y="4920458"/>
              <a:ext cx="34005" cy="64419"/>
            </a:xfrm>
            <a:custGeom>
              <a:avLst/>
              <a:gdLst>
                <a:gd name="connsiteX0" fmla="*/ 9886 w 34005"/>
                <a:gd name="connsiteY0" fmla="*/ 26934 h 64419"/>
                <a:gd name="connsiteX1" fmla="*/ 9886 w 34005"/>
                <a:gd name="connsiteY1" fmla="*/ 64420 h 64419"/>
                <a:gd name="connsiteX2" fmla="*/ 0 w 34005"/>
                <a:gd name="connsiteY2" fmla="*/ 64420 h 64419"/>
                <a:gd name="connsiteX3" fmla="*/ 0 w 34005"/>
                <a:gd name="connsiteY3" fmla="*/ 0 h 64419"/>
                <a:gd name="connsiteX4" fmla="*/ 8962 w 34005"/>
                <a:gd name="connsiteY4" fmla="*/ 0 h 64419"/>
                <a:gd name="connsiteX5" fmla="*/ 16724 w 34005"/>
                <a:gd name="connsiteY5" fmla="*/ 19157 h 64419"/>
                <a:gd name="connsiteX6" fmla="*/ 18571 w 34005"/>
                <a:gd name="connsiteY6" fmla="*/ 23876 h 64419"/>
                <a:gd name="connsiteX7" fmla="*/ 20514 w 34005"/>
                <a:gd name="connsiteY7" fmla="*/ 28600 h 64419"/>
                <a:gd name="connsiteX8" fmla="*/ 23748 w 34005"/>
                <a:gd name="connsiteY8" fmla="*/ 37486 h 64419"/>
                <a:gd name="connsiteX9" fmla="*/ 23934 w 34005"/>
                <a:gd name="connsiteY9" fmla="*/ 37486 h 64419"/>
                <a:gd name="connsiteX10" fmla="*/ 24210 w 34005"/>
                <a:gd name="connsiteY10" fmla="*/ 37391 h 64419"/>
                <a:gd name="connsiteX11" fmla="*/ 24210 w 34005"/>
                <a:gd name="connsiteY11" fmla="*/ 0 h 64419"/>
                <a:gd name="connsiteX12" fmla="*/ 34005 w 34005"/>
                <a:gd name="connsiteY12" fmla="*/ 0 h 64419"/>
                <a:gd name="connsiteX13" fmla="*/ 34005 w 34005"/>
                <a:gd name="connsiteY13" fmla="*/ 64420 h 64419"/>
                <a:gd name="connsiteX14" fmla="*/ 25224 w 34005"/>
                <a:gd name="connsiteY14" fmla="*/ 64420 h 64419"/>
                <a:gd name="connsiteX15" fmla="*/ 17462 w 34005"/>
                <a:gd name="connsiteY15" fmla="*/ 45353 h 64419"/>
                <a:gd name="connsiteX16" fmla="*/ 13767 w 34005"/>
                <a:gd name="connsiteY16" fmla="*/ 36096 h 64419"/>
                <a:gd name="connsiteX17" fmla="*/ 10257 w 34005"/>
                <a:gd name="connsiteY17" fmla="*/ 26934 h 64419"/>
                <a:gd name="connsiteX18" fmla="*/ 9886 w 34005"/>
                <a:gd name="connsiteY18" fmla="*/ 26934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05" h="64419">
                  <a:moveTo>
                    <a:pt x="9886" y="26934"/>
                  </a:moveTo>
                  <a:lnTo>
                    <a:pt x="9886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8962" y="0"/>
                  </a:lnTo>
                  <a:lnTo>
                    <a:pt x="16724" y="19157"/>
                  </a:lnTo>
                  <a:cubicBezTo>
                    <a:pt x="17338" y="20762"/>
                    <a:pt x="17957" y="22334"/>
                    <a:pt x="18571" y="23876"/>
                  </a:cubicBezTo>
                  <a:cubicBezTo>
                    <a:pt x="19190" y="25419"/>
                    <a:pt x="19833" y="26996"/>
                    <a:pt x="20514" y="28600"/>
                  </a:cubicBezTo>
                  <a:lnTo>
                    <a:pt x="23748" y="37486"/>
                  </a:lnTo>
                  <a:cubicBezTo>
                    <a:pt x="23872" y="37486"/>
                    <a:pt x="23934" y="37486"/>
                    <a:pt x="23934" y="37486"/>
                  </a:cubicBezTo>
                  <a:cubicBezTo>
                    <a:pt x="23995" y="37424"/>
                    <a:pt x="24086" y="37391"/>
                    <a:pt x="24210" y="37391"/>
                  </a:cubicBezTo>
                  <a:lnTo>
                    <a:pt x="24210" y="0"/>
                  </a:lnTo>
                  <a:lnTo>
                    <a:pt x="34005" y="0"/>
                  </a:lnTo>
                  <a:lnTo>
                    <a:pt x="34005" y="64420"/>
                  </a:lnTo>
                  <a:lnTo>
                    <a:pt x="25224" y="64420"/>
                  </a:lnTo>
                  <a:lnTo>
                    <a:pt x="17462" y="45353"/>
                  </a:lnTo>
                  <a:cubicBezTo>
                    <a:pt x="16233" y="42205"/>
                    <a:pt x="15000" y="39119"/>
                    <a:pt x="13767" y="36096"/>
                  </a:cubicBezTo>
                  <a:cubicBezTo>
                    <a:pt x="12595" y="33072"/>
                    <a:pt x="11424" y="30019"/>
                    <a:pt x="10257" y="26934"/>
                  </a:cubicBezTo>
                  <a:lnTo>
                    <a:pt x="9886" y="26934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9" name="Полилиния: фигура 218">
              <a:extLst>
                <a:ext uri="{FF2B5EF4-FFF2-40B4-BE49-F238E27FC236}">
                  <a16:creationId xmlns:a16="http://schemas.microsoft.com/office/drawing/2014/main" id="{42DDF48D-6680-4643-A9F3-55C772D3B36A}"/>
                </a:ext>
              </a:extLst>
            </p:cNvPr>
            <p:cNvSpPr/>
            <p:nvPr/>
          </p:nvSpPr>
          <p:spPr>
            <a:xfrm>
              <a:off x="4654911" y="4919901"/>
              <a:ext cx="30862" cy="65529"/>
            </a:xfrm>
            <a:custGeom>
              <a:avLst/>
              <a:gdLst>
                <a:gd name="connsiteX0" fmla="*/ 15619 w 30862"/>
                <a:gd name="connsiteY0" fmla="*/ 0 h 65529"/>
                <a:gd name="connsiteX1" fmla="*/ 22457 w 30862"/>
                <a:gd name="connsiteY1" fmla="*/ 1110 h 65529"/>
                <a:gd name="connsiteX2" fmla="*/ 27167 w 30862"/>
                <a:gd name="connsiteY2" fmla="*/ 4257 h 65529"/>
                <a:gd name="connsiteX3" fmla="*/ 29939 w 30862"/>
                <a:gd name="connsiteY3" fmla="*/ 8976 h 65529"/>
                <a:gd name="connsiteX4" fmla="*/ 30862 w 30862"/>
                <a:gd name="connsiteY4" fmla="*/ 14900 h 65529"/>
                <a:gd name="connsiteX5" fmla="*/ 21162 w 30862"/>
                <a:gd name="connsiteY5" fmla="*/ 17400 h 65529"/>
                <a:gd name="connsiteX6" fmla="*/ 19776 w 30862"/>
                <a:gd name="connsiteY6" fmla="*/ 11662 h 65529"/>
                <a:gd name="connsiteX7" fmla="*/ 15524 w 30862"/>
                <a:gd name="connsiteY7" fmla="*/ 9443 h 65529"/>
                <a:gd name="connsiteX8" fmla="*/ 12662 w 30862"/>
                <a:gd name="connsiteY8" fmla="*/ 10181 h 65529"/>
                <a:gd name="connsiteX9" fmla="*/ 10905 w 30862"/>
                <a:gd name="connsiteY9" fmla="*/ 12124 h 65529"/>
                <a:gd name="connsiteX10" fmla="*/ 10072 w 30862"/>
                <a:gd name="connsiteY10" fmla="*/ 14624 h 65529"/>
                <a:gd name="connsiteX11" fmla="*/ 9886 w 30862"/>
                <a:gd name="connsiteY11" fmla="*/ 17124 h 65529"/>
                <a:gd name="connsiteX12" fmla="*/ 9886 w 30862"/>
                <a:gd name="connsiteY12" fmla="*/ 49796 h 65529"/>
                <a:gd name="connsiteX13" fmla="*/ 10072 w 30862"/>
                <a:gd name="connsiteY13" fmla="*/ 51834 h 65529"/>
                <a:gd name="connsiteX14" fmla="*/ 10810 w 30862"/>
                <a:gd name="connsiteY14" fmla="*/ 53962 h 65529"/>
                <a:gd name="connsiteX15" fmla="*/ 12476 w 30862"/>
                <a:gd name="connsiteY15" fmla="*/ 55534 h 65529"/>
                <a:gd name="connsiteX16" fmla="*/ 15248 w 30862"/>
                <a:gd name="connsiteY16" fmla="*/ 56181 h 65529"/>
                <a:gd name="connsiteX17" fmla="*/ 20886 w 30862"/>
                <a:gd name="connsiteY17" fmla="*/ 48224 h 65529"/>
                <a:gd name="connsiteX18" fmla="*/ 25877 w 30862"/>
                <a:gd name="connsiteY18" fmla="*/ 49053 h 65529"/>
                <a:gd name="connsiteX19" fmla="*/ 30862 w 30862"/>
                <a:gd name="connsiteY19" fmla="*/ 49705 h 65529"/>
                <a:gd name="connsiteX20" fmla="*/ 26800 w 30862"/>
                <a:gd name="connsiteY20" fmla="*/ 61272 h 65529"/>
                <a:gd name="connsiteX21" fmla="*/ 15524 w 30862"/>
                <a:gd name="connsiteY21" fmla="*/ 65529 h 65529"/>
                <a:gd name="connsiteX22" fmla="*/ 3791 w 30862"/>
                <a:gd name="connsiteY22" fmla="*/ 61548 h 65529"/>
                <a:gd name="connsiteX23" fmla="*/ 0 w 30862"/>
                <a:gd name="connsiteY23" fmla="*/ 49705 h 65529"/>
                <a:gd name="connsiteX24" fmla="*/ 0 w 30862"/>
                <a:gd name="connsiteY24" fmla="*/ 17586 h 65529"/>
                <a:gd name="connsiteX25" fmla="*/ 738 w 30862"/>
                <a:gd name="connsiteY25" fmla="*/ 10829 h 65529"/>
                <a:gd name="connsiteX26" fmla="*/ 3419 w 30862"/>
                <a:gd name="connsiteY26" fmla="*/ 5181 h 65529"/>
                <a:gd name="connsiteX27" fmla="*/ 8224 w 30862"/>
                <a:gd name="connsiteY27" fmla="*/ 1390 h 65529"/>
                <a:gd name="connsiteX28" fmla="*/ 15619 w 30862"/>
                <a:gd name="connsiteY28" fmla="*/ 0 h 6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862" h="65529">
                  <a:moveTo>
                    <a:pt x="15619" y="0"/>
                  </a:moveTo>
                  <a:cubicBezTo>
                    <a:pt x="18267" y="0"/>
                    <a:pt x="20543" y="371"/>
                    <a:pt x="22457" y="1110"/>
                  </a:cubicBezTo>
                  <a:cubicBezTo>
                    <a:pt x="24367" y="1852"/>
                    <a:pt x="25938" y="2900"/>
                    <a:pt x="27167" y="4257"/>
                  </a:cubicBezTo>
                  <a:cubicBezTo>
                    <a:pt x="28462" y="5552"/>
                    <a:pt x="29386" y="7129"/>
                    <a:pt x="29939" y="8976"/>
                  </a:cubicBezTo>
                  <a:cubicBezTo>
                    <a:pt x="30557" y="10767"/>
                    <a:pt x="30862" y="12743"/>
                    <a:pt x="30862" y="14900"/>
                  </a:cubicBezTo>
                  <a:lnTo>
                    <a:pt x="21162" y="17400"/>
                  </a:lnTo>
                  <a:cubicBezTo>
                    <a:pt x="21162" y="15057"/>
                    <a:pt x="20700" y="13143"/>
                    <a:pt x="19776" y="11662"/>
                  </a:cubicBezTo>
                  <a:cubicBezTo>
                    <a:pt x="18915" y="10181"/>
                    <a:pt x="17495" y="9443"/>
                    <a:pt x="15524" y="9443"/>
                  </a:cubicBezTo>
                  <a:cubicBezTo>
                    <a:pt x="14353" y="9443"/>
                    <a:pt x="13400" y="9686"/>
                    <a:pt x="12662" y="10181"/>
                  </a:cubicBezTo>
                  <a:cubicBezTo>
                    <a:pt x="11919" y="10676"/>
                    <a:pt x="11333" y="11324"/>
                    <a:pt x="10905" y="12124"/>
                  </a:cubicBezTo>
                  <a:cubicBezTo>
                    <a:pt x="10534" y="12867"/>
                    <a:pt x="10257" y="13700"/>
                    <a:pt x="10072" y="14624"/>
                  </a:cubicBezTo>
                  <a:cubicBezTo>
                    <a:pt x="9948" y="15486"/>
                    <a:pt x="9886" y="16319"/>
                    <a:pt x="9886" y="17124"/>
                  </a:cubicBezTo>
                  <a:lnTo>
                    <a:pt x="9886" y="49796"/>
                  </a:lnTo>
                  <a:cubicBezTo>
                    <a:pt x="9886" y="50415"/>
                    <a:pt x="9948" y="51091"/>
                    <a:pt x="10072" y="51834"/>
                  </a:cubicBezTo>
                  <a:cubicBezTo>
                    <a:pt x="10196" y="52572"/>
                    <a:pt x="10443" y="53281"/>
                    <a:pt x="10810" y="53962"/>
                  </a:cubicBezTo>
                  <a:cubicBezTo>
                    <a:pt x="11243" y="54577"/>
                    <a:pt x="11796" y="55101"/>
                    <a:pt x="12476" y="55534"/>
                  </a:cubicBezTo>
                  <a:cubicBezTo>
                    <a:pt x="13215" y="55967"/>
                    <a:pt x="14138" y="56181"/>
                    <a:pt x="15248" y="56181"/>
                  </a:cubicBezTo>
                  <a:cubicBezTo>
                    <a:pt x="18943" y="56181"/>
                    <a:pt x="20824" y="53529"/>
                    <a:pt x="20886" y="48224"/>
                  </a:cubicBezTo>
                  <a:cubicBezTo>
                    <a:pt x="22548" y="48529"/>
                    <a:pt x="24210" y="48810"/>
                    <a:pt x="25877" y="49053"/>
                  </a:cubicBezTo>
                  <a:cubicBezTo>
                    <a:pt x="27538" y="49239"/>
                    <a:pt x="29200" y="49458"/>
                    <a:pt x="30862" y="49705"/>
                  </a:cubicBezTo>
                  <a:cubicBezTo>
                    <a:pt x="30743" y="54577"/>
                    <a:pt x="29386" y="58434"/>
                    <a:pt x="26800" y="61272"/>
                  </a:cubicBezTo>
                  <a:cubicBezTo>
                    <a:pt x="24272" y="64110"/>
                    <a:pt x="20515" y="65529"/>
                    <a:pt x="15524" y="65529"/>
                  </a:cubicBezTo>
                  <a:cubicBezTo>
                    <a:pt x="10224" y="65529"/>
                    <a:pt x="6315" y="64205"/>
                    <a:pt x="3791" y="61548"/>
                  </a:cubicBezTo>
                  <a:cubicBezTo>
                    <a:pt x="1262" y="58834"/>
                    <a:pt x="0" y="54886"/>
                    <a:pt x="0" y="49705"/>
                  </a:cubicBezTo>
                  <a:lnTo>
                    <a:pt x="0" y="17586"/>
                  </a:lnTo>
                  <a:cubicBezTo>
                    <a:pt x="0" y="15181"/>
                    <a:pt x="248" y="12929"/>
                    <a:pt x="738" y="10829"/>
                  </a:cubicBezTo>
                  <a:cubicBezTo>
                    <a:pt x="1295" y="8672"/>
                    <a:pt x="2186" y="6786"/>
                    <a:pt x="3419" y="5181"/>
                  </a:cubicBezTo>
                  <a:cubicBezTo>
                    <a:pt x="4653" y="3581"/>
                    <a:pt x="6253" y="2314"/>
                    <a:pt x="8224" y="1390"/>
                  </a:cubicBezTo>
                  <a:cubicBezTo>
                    <a:pt x="10257" y="462"/>
                    <a:pt x="12719" y="0"/>
                    <a:pt x="15619" y="0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0" name="Полилиния: фигура 219">
              <a:extLst>
                <a:ext uri="{FF2B5EF4-FFF2-40B4-BE49-F238E27FC236}">
                  <a16:creationId xmlns:a16="http://schemas.microsoft.com/office/drawing/2014/main" id="{C610C1F9-BCF8-4E32-8205-2DBF8D71ACBC}"/>
                </a:ext>
              </a:extLst>
            </p:cNvPr>
            <p:cNvSpPr/>
            <p:nvPr/>
          </p:nvSpPr>
          <p:spPr>
            <a:xfrm>
              <a:off x="4691345" y="4920458"/>
              <a:ext cx="10071" cy="64419"/>
            </a:xfrm>
            <a:custGeom>
              <a:avLst/>
              <a:gdLst>
                <a:gd name="connsiteX0" fmla="*/ 0 w 10071"/>
                <a:gd name="connsiteY0" fmla="*/ 64420 h 64419"/>
                <a:gd name="connsiteX1" fmla="*/ 0 w 10071"/>
                <a:gd name="connsiteY1" fmla="*/ 0 h 64419"/>
                <a:gd name="connsiteX2" fmla="*/ 10072 w 10071"/>
                <a:gd name="connsiteY2" fmla="*/ 0 h 64419"/>
                <a:gd name="connsiteX3" fmla="*/ 10072 w 10071"/>
                <a:gd name="connsiteY3" fmla="*/ 64420 h 64419"/>
                <a:gd name="connsiteX4" fmla="*/ 0 w 10071"/>
                <a:gd name="connsiteY4" fmla="*/ 64420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1" h="64419">
                  <a:moveTo>
                    <a:pt x="0" y="64420"/>
                  </a:moveTo>
                  <a:lnTo>
                    <a:pt x="0" y="0"/>
                  </a:lnTo>
                  <a:lnTo>
                    <a:pt x="10072" y="0"/>
                  </a:lnTo>
                  <a:lnTo>
                    <a:pt x="10072" y="64420"/>
                  </a:lnTo>
                  <a:lnTo>
                    <a:pt x="0" y="6442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1" name="Полилиния: фигура 220">
              <a:extLst>
                <a:ext uri="{FF2B5EF4-FFF2-40B4-BE49-F238E27FC236}">
                  <a16:creationId xmlns:a16="http://schemas.microsoft.com/office/drawing/2014/main" id="{0BA5EA36-48A5-4B31-B54F-BA623BAD7796}"/>
                </a:ext>
              </a:extLst>
            </p:cNvPr>
            <p:cNvSpPr/>
            <p:nvPr/>
          </p:nvSpPr>
          <p:spPr>
            <a:xfrm>
              <a:off x="4709345" y="4920458"/>
              <a:ext cx="30771" cy="64419"/>
            </a:xfrm>
            <a:custGeom>
              <a:avLst/>
              <a:gdLst>
                <a:gd name="connsiteX0" fmla="*/ 20700 w 30771"/>
                <a:gd name="connsiteY0" fmla="*/ 17676 h 64419"/>
                <a:gd name="connsiteX1" fmla="*/ 18943 w 30771"/>
                <a:gd name="connsiteY1" fmla="*/ 11291 h 64419"/>
                <a:gd name="connsiteX2" fmla="*/ 13124 w 30771"/>
                <a:gd name="connsiteY2" fmla="*/ 9348 h 64419"/>
                <a:gd name="connsiteX3" fmla="*/ 9981 w 30771"/>
                <a:gd name="connsiteY3" fmla="*/ 9348 h 64419"/>
                <a:gd name="connsiteX4" fmla="*/ 9981 w 30771"/>
                <a:gd name="connsiteY4" fmla="*/ 26005 h 64419"/>
                <a:gd name="connsiteX5" fmla="*/ 13214 w 30771"/>
                <a:gd name="connsiteY5" fmla="*/ 26005 h 64419"/>
                <a:gd name="connsiteX6" fmla="*/ 18852 w 30771"/>
                <a:gd name="connsiteY6" fmla="*/ 23876 h 64419"/>
                <a:gd name="connsiteX7" fmla="*/ 20700 w 30771"/>
                <a:gd name="connsiteY7" fmla="*/ 17676 h 64419"/>
                <a:gd name="connsiteX8" fmla="*/ 21253 w 30771"/>
                <a:gd name="connsiteY8" fmla="*/ 44057 h 64419"/>
                <a:gd name="connsiteX9" fmla="*/ 19591 w 30771"/>
                <a:gd name="connsiteY9" fmla="*/ 37300 h 64419"/>
                <a:gd name="connsiteX10" fmla="*/ 13767 w 30771"/>
                <a:gd name="connsiteY10" fmla="*/ 35077 h 64419"/>
                <a:gd name="connsiteX11" fmla="*/ 9981 w 30771"/>
                <a:gd name="connsiteY11" fmla="*/ 35077 h 64419"/>
                <a:gd name="connsiteX12" fmla="*/ 9981 w 30771"/>
                <a:gd name="connsiteY12" fmla="*/ 55067 h 64419"/>
                <a:gd name="connsiteX13" fmla="*/ 13952 w 30771"/>
                <a:gd name="connsiteY13" fmla="*/ 55067 h 64419"/>
                <a:gd name="connsiteX14" fmla="*/ 17743 w 30771"/>
                <a:gd name="connsiteY14" fmla="*/ 54239 h 64419"/>
                <a:gd name="connsiteX15" fmla="*/ 19962 w 30771"/>
                <a:gd name="connsiteY15" fmla="*/ 51829 h 64419"/>
                <a:gd name="connsiteX16" fmla="*/ 20976 w 30771"/>
                <a:gd name="connsiteY16" fmla="*/ 48315 h 64419"/>
                <a:gd name="connsiteX17" fmla="*/ 21253 w 30771"/>
                <a:gd name="connsiteY17" fmla="*/ 44057 h 64419"/>
                <a:gd name="connsiteX18" fmla="*/ 23381 w 30771"/>
                <a:gd name="connsiteY18" fmla="*/ 30729 h 64419"/>
                <a:gd name="connsiteX19" fmla="*/ 29200 w 30771"/>
                <a:gd name="connsiteY19" fmla="*/ 36005 h 64419"/>
                <a:gd name="connsiteX20" fmla="*/ 30772 w 30771"/>
                <a:gd name="connsiteY20" fmla="*/ 44886 h 64419"/>
                <a:gd name="connsiteX21" fmla="*/ 26429 w 30771"/>
                <a:gd name="connsiteY21" fmla="*/ 59696 h 64419"/>
                <a:gd name="connsiteX22" fmla="*/ 13305 w 30771"/>
                <a:gd name="connsiteY22" fmla="*/ 64420 h 64419"/>
                <a:gd name="connsiteX23" fmla="*/ 0 w 30771"/>
                <a:gd name="connsiteY23" fmla="*/ 64420 h 64419"/>
                <a:gd name="connsiteX24" fmla="*/ 0 w 30771"/>
                <a:gd name="connsiteY24" fmla="*/ 0 h 64419"/>
                <a:gd name="connsiteX25" fmla="*/ 14048 w 30771"/>
                <a:gd name="connsiteY25" fmla="*/ 0 h 64419"/>
                <a:gd name="connsiteX26" fmla="*/ 26338 w 30771"/>
                <a:gd name="connsiteY26" fmla="*/ 4533 h 64419"/>
                <a:gd name="connsiteX27" fmla="*/ 30219 w 30771"/>
                <a:gd name="connsiteY27" fmla="*/ 17491 h 64419"/>
                <a:gd name="connsiteX28" fmla="*/ 28648 w 30771"/>
                <a:gd name="connsiteY28" fmla="*/ 25267 h 64419"/>
                <a:gd name="connsiteX29" fmla="*/ 23381 w 30771"/>
                <a:gd name="connsiteY29" fmla="*/ 30262 h 64419"/>
                <a:gd name="connsiteX30" fmla="*/ 23381 w 30771"/>
                <a:gd name="connsiteY30" fmla="*/ 30729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771" h="64419">
                  <a:moveTo>
                    <a:pt x="20700" y="17676"/>
                  </a:moveTo>
                  <a:cubicBezTo>
                    <a:pt x="20700" y="14714"/>
                    <a:pt x="20114" y="12586"/>
                    <a:pt x="18943" y="11291"/>
                  </a:cubicBezTo>
                  <a:cubicBezTo>
                    <a:pt x="17772" y="9995"/>
                    <a:pt x="15834" y="9348"/>
                    <a:pt x="13124" y="9348"/>
                  </a:cubicBezTo>
                  <a:lnTo>
                    <a:pt x="9981" y="9348"/>
                  </a:lnTo>
                  <a:lnTo>
                    <a:pt x="9981" y="26005"/>
                  </a:lnTo>
                  <a:lnTo>
                    <a:pt x="13214" y="26005"/>
                  </a:lnTo>
                  <a:cubicBezTo>
                    <a:pt x="15800" y="26005"/>
                    <a:pt x="17681" y="25295"/>
                    <a:pt x="18852" y="23876"/>
                  </a:cubicBezTo>
                  <a:cubicBezTo>
                    <a:pt x="20081" y="22457"/>
                    <a:pt x="20700" y="20391"/>
                    <a:pt x="20700" y="17676"/>
                  </a:cubicBezTo>
                  <a:close/>
                  <a:moveTo>
                    <a:pt x="21253" y="44057"/>
                  </a:moveTo>
                  <a:cubicBezTo>
                    <a:pt x="21253" y="41034"/>
                    <a:pt x="20700" y="38781"/>
                    <a:pt x="19591" y="37300"/>
                  </a:cubicBezTo>
                  <a:cubicBezTo>
                    <a:pt x="18481" y="35819"/>
                    <a:pt x="16543" y="35077"/>
                    <a:pt x="13767" y="35077"/>
                  </a:cubicBezTo>
                  <a:lnTo>
                    <a:pt x="9981" y="35077"/>
                  </a:lnTo>
                  <a:lnTo>
                    <a:pt x="9981" y="55067"/>
                  </a:lnTo>
                  <a:lnTo>
                    <a:pt x="13952" y="55067"/>
                  </a:lnTo>
                  <a:cubicBezTo>
                    <a:pt x="15557" y="55067"/>
                    <a:pt x="16819" y="54791"/>
                    <a:pt x="17743" y="54239"/>
                  </a:cubicBezTo>
                  <a:cubicBezTo>
                    <a:pt x="18729" y="53620"/>
                    <a:pt x="19467" y="52820"/>
                    <a:pt x="19962" y="51829"/>
                  </a:cubicBezTo>
                  <a:cubicBezTo>
                    <a:pt x="20514" y="50843"/>
                    <a:pt x="20852" y="49672"/>
                    <a:pt x="20976" y="48315"/>
                  </a:cubicBezTo>
                  <a:cubicBezTo>
                    <a:pt x="21162" y="46958"/>
                    <a:pt x="21253" y="45538"/>
                    <a:pt x="21253" y="44057"/>
                  </a:cubicBezTo>
                  <a:close/>
                  <a:moveTo>
                    <a:pt x="23381" y="30729"/>
                  </a:moveTo>
                  <a:cubicBezTo>
                    <a:pt x="26215" y="31653"/>
                    <a:pt x="28153" y="33410"/>
                    <a:pt x="29200" y="36005"/>
                  </a:cubicBezTo>
                  <a:cubicBezTo>
                    <a:pt x="30248" y="38596"/>
                    <a:pt x="30772" y="41557"/>
                    <a:pt x="30772" y="44886"/>
                  </a:cubicBezTo>
                  <a:cubicBezTo>
                    <a:pt x="30772" y="51615"/>
                    <a:pt x="29324" y="56548"/>
                    <a:pt x="26429" y="59696"/>
                  </a:cubicBezTo>
                  <a:cubicBezTo>
                    <a:pt x="23596" y="62843"/>
                    <a:pt x="19219" y="64420"/>
                    <a:pt x="13305" y="64420"/>
                  </a:cubicBezTo>
                  <a:lnTo>
                    <a:pt x="0" y="64420"/>
                  </a:lnTo>
                  <a:lnTo>
                    <a:pt x="0" y="0"/>
                  </a:lnTo>
                  <a:lnTo>
                    <a:pt x="14048" y="0"/>
                  </a:lnTo>
                  <a:cubicBezTo>
                    <a:pt x="19715" y="0"/>
                    <a:pt x="23810" y="1509"/>
                    <a:pt x="26338" y="4533"/>
                  </a:cubicBezTo>
                  <a:cubicBezTo>
                    <a:pt x="28924" y="7495"/>
                    <a:pt x="30219" y="11814"/>
                    <a:pt x="30219" y="17491"/>
                  </a:cubicBezTo>
                  <a:cubicBezTo>
                    <a:pt x="30219" y="20452"/>
                    <a:pt x="29695" y="23043"/>
                    <a:pt x="28648" y="25267"/>
                  </a:cubicBezTo>
                  <a:cubicBezTo>
                    <a:pt x="27662" y="27486"/>
                    <a:pt x="25905" y="29153"/>
                    <a:pt x="23381" y="30262"/>
                  </a:cubicBezTo>
                  <a:lnTo>
                    <a:pt x="23381" y="30729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2" name="Полилиния: фигура 221">
              <a:extLst>
                <a:ext uri="{FF2B5EF4-FFF2-40B4-BE49-F238E27FC236}">
                  <a16:creationId xmlns:a16="http://schemas.microsoft.com/office/drawing/2014/main" id="{FD8B88CD-B044-44EC-93DF-2F5593871D75}"/>
                </a:ext>
              </a:extLst>
            </p:cNvPr>
            <p:cNvSpPr/>
            <p:nvPr/>
          </p:nvSpPr>
          <p:spPr>
            <a:xfrm>
              <a:off x="4747203" y="4920458"/>
              <a:ext cx="27814" cy="64419"/>
            </a:xfrm>
            <a:custGeom>
              <a:avLst/>
              <a:gdLst>
                <a:gd name="connsiteX0" fmla="*/ 0 w 27814"/>
                <a:gd name="connsiteY0" fmla="*/ 64420 h 64419"/>
                <a:gd name="connsiteX1" fmla="*/ 0 w 27814"/>
                <a:gd name="connsiteY1" fmla="*/ 0 h 64419"/>
                <a:gd name="connsiteX2" fmla="*/ 9981 w 27814"/>
                <a:gd name="connsiteY2" fmla="*/ 0 h 64419"/>
                <a:gd name="connsiteX3" fmla="*/ 9981 w 27814"/>
                <a:gd name="connsiteY3" fmla="*/ 54977 h 64419"/>
                <a:gd name="connsiteX4" fmla="*/ 27815 w 27814"/>
                <a:gd name="connsiteY4" fmla="*/ 54977 h 64419"/>
                <a:gd name="connsiteX5" fmla="*/ 27815 w 27814"/>
                <a:gd name="connsiteY5" fmla="*/ 64420 h 64419"/>
                <a:gd name="connsiteX6" fmla="*/ 0 w 27814"/>
                <a:gd name="connsiteY6" fmla="*/ 64420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14" h="64419">
                  <a:moveTo>
                    <a:pt x="0" y="64420"/>
                  </a:moveTo>
                  <a:lnTo>
                    <a:pt x="0" y="0"/>
                  </a:lnTo>
                  <a:lnTo>
                    <a:pt x="9981" y="0"/>
                  </a:lnTo>
                  <a:lnTo>
                    <a:pt x="9981" y="54977"/>
                  </a:lnTo>
                  <a:lnTo>
                    <a:pt x="27815" y="54977"/>
                  </a:lnTo>
                  <a:lnTo>
                    <a:pt x="27815" y="64420"/>
                  </a:lnTo>
                  <a:lnTo>
                    <a:pt x="0" y="6442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3" name="Полилиния: фигура 222">
              <a:extLst>
                <a:ext uri="{FF2B5EF4-FFF2-40B4-BE49-F238E27FC236}">
                  <a16:creationId xmlns:a16="http://schemas.microsoft.com/office/drawing/2014/main" id="{5A0CF75E-57D4-45C6-B2E4-B859EE16D8EB}"/>
                </a:ext>
              </a:extLst>
            </p:cNvPr>
            <p:cNvSpPr/>
            <p:nvPr/>
          </p:nvSpPr>
          <p:spPr>
            <a:xfrm>
              <a:off x="4778565" y="4920458"/>
              <a:ext cx="28557" cy="64419"/>
            </a:xfrm>
            <a:custGeom>
              <a:avLst/>
              <a:gdLst>
                <a:gd name="connsiteX0" fmla="*/ 0 w 28557"/>
                <a:gd name="connsiteY0" fmla="*/ 64420 h 64419"/>
                <a:gd name="connsiteX1" fmla="*/ 0 w 28557"/>
                <a:gd name="connsiteY1" fmla="*/ 0 h 64419"/>
                <a:gd name="connsiteX2" fmla="*/ 28557 w 28557"/>
                <a:gd name="connsiteY2" fmla="*/ 0 h 64419"/>
                <a:gd name="connsiteX3" fmla="*/ 28557 w 28557"/>
                <a:gd name="connsiteY3" fmla="*/ 9438 h 64419"/>
                <a:gd name="connsiteX4" fmla="*/ 9981 w 28557"/>
                <a:gd name="connsiteY4" fmla="*/ 9438 h 64419"/>
                <a:gd name="connsiteX5" fmla="*/ 9981 w 28557"/>
                <a:gd name="connsiteY5" fmla="*/ 26934 h 64419"/>
                <a:gd name="connsiteX6" fmla="*/ 26153 w 28557"/>
                <a:gd name="connsiteY6" fmla="*/ 26934 h 64419"/>
                <a:gd name="connsiteX7" fmla="*/ 26153 w 28557"/>
                <a:gd name="connsiteY7" fmla="*/ 36467 h 64419"/>
                <a:gd name="connsiteX8" fmla="*/ 9981 w 28557"/>
                <a:gd name="connsiteY8" fmla="*/ 36467 h 64419"/>
                <a:gd name="connsiteX9" fmla="*/ 9981 w 28557"/>
                <a:gd name="connsiteY9" fmla="*/ 54977 h 64419"/>
                <a:gd name="connsiteX10" fmla="*/ 28557 w 28557"/>
                <a:gd name="connsiteY10" fmla="*/ 54977 h 64419"/>
                <a:gd name="connsiteX11" fmla="*/ 28557 w 28557"/>
                <a:gd name="connsiteY11" fmla="*/ 64420 h 64419"/>
                <a:gd name="connsiteX12" fmla="*/ 0 w 28557"/>
                <a:gd name="connsiteY12" fmla="*/ 64420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57" h="64419">
                  <a:moveTo>
                    <a:pt x="0" y="64420"/>
                  </a:moveTo>
                  <a:lnTo>
                    <a:pt x="0" y="0"/>
                  </a:lnTo>
                  <a:lnTo>
                    <a:pt x="28557" y="0"/>
                  </a:lnTo>
                  <a:lnTo>
                    <a:pt x="28557" y="9438"/>
                  </a:lnTo>
                  <a:lnTo>
                    <a:pt x="9981" y="9438"/>
                  </a:lnTo>
                  <a:lnTo>
                    <a:pt x="9981" y="26934"/>
                  </a:lnTo>
                  <a:lnTo>
                    <a:pt x="26153" y="26934"/>
                  </a:lnTo>
                  <a:lnTo>
                    <a:pt x="26153" y="36467"/>
                  </a:lnTo>
                  <a:lnTo>
                    <a:pt x="9981" y="36467"/>
                  </a:lnTo>
                  <a:lnTo>
                    <a:pt x="9981" y="54977"/>
                  </a:lnTo>
                  <a:lnTo>
                    <a:pt x="28557" y="54977"/>
                  </a:lnTo>
                  <a:lnTo>
                    <a:pt x="28557" y="64420"/>
                  </a:lnTo>
                  <a:lnTo>
                    <a:pt x="0" y="6442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4" name="Полилиния: фигура 223">
              <a:extLst>
                <a:ext uri="{FF2B5EF4-FFF2-40B4-BE49-F238E27FC236}">
                  <a16:creationId xmlns:a16="http://schemas.microsoft.com/office/drawing/2014/main" id="{449A127A-29E4-444C-B71F-C9C9E9000A8C}"/>
                </a:ext>
              </a:extLst>
            </p:cNvPr>
            <p:cNvSpPr/>
            <p:nvPr/>
          </p:nvSpPr>
          <p:spPr>
            <a:xfrm>
              <a:off x="4432357" y="5010945"/>
              <a:ext cx="30866" cy="65534"/>
            </a:xfrm>
            <a:custGeom>
              <a:avLst/>
              <a:gdLst>
                <a:gd name="connsiteX0" fmla="*/ 15619 w 30866"/>
                <a:gd name="connsiteY0" fmla="*/ 0 h 65534"/>
                <a:gd name="connsiteX1" fmla="*/ 22457 w 30866"/>
                <a:gd name="connsiteY1" fmla="*/ 1114 h 65534"/>
                <a:gd name="connsiteX2" fmla="*/ 27172 w 30866"/>
                <a:gd name="connsiteY2" fmla="*/ 4257 h 65534"/>
                <a:gd name="connsiteX3" fmla="*/ 29943 w 30866"/>
                <a:gd name="connsiteY3" fmla="*/ 8981 h 65534"/>
                <a:gd name="connsiteX4" fmla="*/ 30867 w 30866"/>
                <a:gd name="connsiteY4" fmla="*/ 14905 h 65534"/>
                <a:gd name="connsiteX5" fmla="*/ 21162 w 30866"/>
                <a:gd name="connsiteY5" fmla="*/ 17400 h 65534"/>
                <a:gd name="connsiteX6" fmla="*/ 19776 w 30866"/>
                <a:gd name="connsiteY6" fmla="*/ 11662 h 65534"/>
                <a:gd name="connsiteX7" fmla="*/ 15524 w 30866"/>
                <a:gd name="connsiteY7" fmla="*/ 9443 h 65534"/>
                <a:gd name="connsiteX8" fmla="*/ 12662 w 30866"/>
                <a:gd name="connsiteY8" fmla="*/ 10181 h 65534"/>
                <a:gd name="connsiteX9" fmla="*/ 10905 w 30866"/>
                <a:gd name="connsiteY9" fmla="*/ 12129 h 65534"/>
                <a:gd name="connsiteX10" fmla="*/ 10071 w 30866"/>
                <a:gd name="connsiteY10" fmla="*/ 14624 h 65534"/>
                <a:gd name="connsiteX11" fmla="*/ 9890 w 30866"/>
                <a:gd name="connsiteY11" fmla="*/ 17124 h 65534"/>
                <a:gd name="connsiteX12" fmla="*/ 9890 w 30866"/>
                <a:gd name="connsiteY12" fmla="*/ 49796 h 65534"/>
                <a:gd name="connsiteX13" fmla="*/ 10071 w 30866"/>
                <a:gd name="connsiteY13" fmla="*/ 51834 h 65534"/>
                <a:gd name="connsiteX14" fmla="*/ 10814 w 30866"/>
                <a:gd name="connsiteY14" fmla="*/ 53962 h 65534"/>
                <a:gd name="connsiteX15" fmla="*/ 12476 w 30866"/>
                <a:gd name="connsiteY15" fmla="*/ 55534 h 65534"/>
                <a:gd name="connsiteX16" fmla="*/ 15248 w 30866"/>
                <a:gd name="connsiteY16" fmla="*/ 56181 h 65534"/>
                <a:gd name="connsiteX17" fmla="*/ 20886 w 30866"/>
                <a:gd name="connsiteY17" fmla="*/ 48224 h 65534"/>
                <a:gd name="connsiteX18" fmla="*/ 25876 w 30866"/>
                <a:gd name="connsiteY18" fmla="*/ 49058 h 65534"/>
                <a:gd name="connsiteX19" fmla="*/ 30867 w 30866"/>
                <a:gd name="connsiteY19" fmla="*/ 49705 h 65534"/>
                <a:gd name="connsiteX20" fmla="*/ 26800 w 30866"/>
                <a:gd name="connsiteY20" fmla="*/ 61277 h 65534"/>
                <a:gd name="connsiteX21" fmla="*/ 15524 w 30866"/>
                <a:gd name="connsiteY21" fmla="*/ 65534 h 65534"/>
                <a:gd name="connsiteX22" fmla="*/ 3790 w 30866"/>
                <a:gd name="connsiteY22" fmla="*/ 61553 h 65534"/>
                <a:gd name="connsiteX23" fmla="*/ 0 w 30866"/>
                <a:gd name="connsiteY23" fmla="*/ 49705 h 65534"/>
                <a:gd name="connsiteX24" fmla="*/ 0 w 30866"/>
                <a:gd name="connsiteY24" fmla="*/ 17586 h 65534"/>
                <a:gd name="connsiteX25" fmla="*/ 738 w 30866"/>
                <a:gd name="connsiteY25" fmla="*/ 10829 h 65534"/>
                <a:gd name="connsiteX26" fmla="*/ 3419 w 30866"/>
                <a:gd name="connsiteY26" fmla="*/ 5186 h 65534"/>
                <a:gd name="connsiteX27" fmla="*/ 8224 w 30866"/>
                <a:gd name="connsiteY27" fmla="*/ 1391 h 65534"/>
                <a:gd name="connsiteX28" fmla="*/ 15619 w 30866"/>
                <a:gd name="connsiteY28" fmla="*/ 0 h 6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866" h="65534">
                  <a:moveTo>
                    <a:pt x="15619" y="0"/>
                  </a:moveTo>
                  <a:cubicBezTo>
                    <a:pt x="18267" y="0"/>
                    <a:pt x="20548" y="371"/>
                    <a:pt x="22457" y="1114"/>
                  </a:cubicBezTo>
                  <a:cubicBezTo>
                    <a:pt x="24367" y="1852"/>
                    <a:pt x="25938" y="2900"/>
                    <a:pt x="27172" y="4257"/>
                  </a:cubicBezTo>
                  <a:cubicBezTo>
                    <a:pt x="28462" y="5557"/>
                    <a:pt x="29386" y="7129"/>
                    <a:pt x="29943" y="8981"/>
                  </a:cubicBezTo>
                  <a:cubicBezTo>
                    <a:pt x="30557" y="10772"/>
                    <a:pt x="30867" y="12743"/>
                    <a:pt x="30867" y="14905"/>
                  </a:cubicBezTo>
                  <a:lnTo>
                    <a:pt x="21162" y="17400"/>
                  </a:lnTo>
                  <a:cubicBezTo>
                    <a:pt x="21162" y="15057"/>
                    <a:pt x="20700" y="13143"/>
                    <a:pt x="19776" y="11662"/>
                  </a:cubicBezTo>
                  <a:cubicBezTo>
                    <a:pt x="18914" y="10181"/>
                    <a:pt x="17495" y="9443"/>
                    <a:pt x="15524" y="9443"/>
                  </a:cubicBezTo>
                  <a:cubicBezTo>
                    <a:pt x="14357" y="9443"/>
                    <a:pt x="13400" y="9691"/>
                    <a:pt x="12662" y="10181"/>
                  </a:cubicBezTo>
                  <a:cubicBezTo>
                    <a:pt x="11924" y="10676"/>
                    <a:pt x="11338" y="11324"/>
                    <a:pt x="10905" y="12129"/>
                  </a:cubicBezTo>
                  <a:cubicBezTo>
                    <a:pt x="10533" y="12867"/>
                    <a:pt x="10257" y="13700"/>
                    <a:pt x="10071" y="14624"/>
                  </a:cubicBezTo>
                  <a:cubicBezTo>
                    <a:pt x="9952" y="15491"/>
                    <a:pt x="9890" y="16324"/>
                    <a:pt x="9890" y="17124"/>
                  </a:cubicBezTo>
                  <a:lnTo>
                    <a:pt x="9890" y="49796"/>
                  </a:lnTo>
                  <a:cubicBezTo>
                    <a:pt x="9890" y="50415"/>
                    <a:pt x="9952" y="51091"/>
                    <a:pt x="10071" y="51834"/>
                  </a:cubicBezTo>
                  <a:cubicBezTo>
                    <a:pt x="10195" y="52572"/>
                    <a:pt x="10443" y="53282"/>
                    <a:pt x="10814" y="53962"/>
                  </a:cubicBezTo>
                  <a:cubicBezTo>
                    <a:pt x="11243" y="54581"/>
                    <a:pt x="11800" y="55105"/>
                    <a:pt x="12476" y="55534"/>
                  </a:cubicBezTo>
                  <a:cubicBezTo>
                    <a:pt x="13214" y="55967"/>
                    <a:pt x="14138" y="56181"/>
                    <a:pt x="15248" y="56181"/>
                  </a:cubicBezTo>
                  <a:cubicBezTo>
                    <a:pt x="18943" y="56181"/>
                    <a:pt x="20824" y="53529"/>
                    <a:pt x="20886" y="48224"/>
                  </a:cubicBezTo>
                  <a:cubicBezTo>
                    <a:pt x="22548" y="48534"/>
                    <a:pt x="24214" y="48810"/>
                    <a:pt x="25876" y="49058"/>
                  </a:cubicBezTo>
                  <a:cubicBezTo>
                    <a:pt x="27538" y="49243"/>
                    <a:pt x="29200" y="49458"/>
                    <a:pt x="30867" y="49705"/>
                  </a:cubicBezTo>
                  <a:cubicBezTo>
                    <a:pt x="30743" y="54581"/>
                    <a:pt x="29386" y="58434"/>
                    <a:pt x="26800" y="61277"/>
                  </a:cubicBezTo>
                  <a:cubicBezTo>
                    <a:pt x="24272" y="64115"/>
                    <a:pt x="20514" y="65534"/>
                    <a:pt x="15524" y="65534"/>
                  </a:cubicBezTo>
                  <a:cubicBezTo>
                    <a:pt x="10229" y="65534"/>
                    <a:pt x="6314" y="64205"/>
                    <a:pt x="3790" y="61553"/>
                  </a:cubicBezTo>
                  <a:cubicBezTo>
                    <a:pt x="1262" y="58839"/>
                    <a:pt x="0" y="54886"/>
                    <a:pt x="0" y="49705"/>
                  </a:cubicBezTo>
                  <a:lnTo>
                    <a:pt x="0" y="17586"/>
                  </a:lnTo>
                  <a:cubicBezTo>
                    <a:pt x="0" y="15181"/>
                    <a:pt x="248" y="12929"/>
                    <a:pt x="738" y="10829"/>
                  </a:cubicBezTo>
                  <a:cubicBezTo>
                    <a:pt x="1295" y="8672"/>
                    <a:pt x="2186" y="6791"/>
                    <a:pt x="3419" y="5186"/>
                  </a:cubicBezTo>
                  <a:cubicBezTo>
                    <a:pt x="4652" y="3581"/>
                    <a:pt x="6252" y="2314"/>
                    <a:pt x="8224" y="1391"/>
                  </a:cubicBezTo>
                  <a:cubicBezTo>
                    <a:pt x="10257" y="467"/>
                    <a:pt x="12724" y="0"/>
                    <a:pt x="15619" y="0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5" name="Полилиния: фигура 224">
              <a:extLst>
                <a:ext uri="{FF2B5EF4-FFF2-40B4-BE49-F238E27FC236}">
                  <a16:creationId xmlns:a16="http://schemas.microsoft.com/office/drawing/2014/main" id="{8588A41F-71C3-40B8-8601-D2B9264EEE95}"/>
                </a:ext>
              </a:extLst>
            </p:cNvPr>
            <p:cNvSpPr/>
            <p:nvPr/>
          </p:nvSpPr>
          <p:spPr>
            <a:xfrm>
              <a:off x="4468052" y="5010945"/>
              <a:ext cx="31233" cy="65534"/>
            </a:xfrm>
            <a:custGeom>
              <a:avLst/>
              <a:gdLst>
                <a:gd name="connsiteX0" fmla="*/ 21162 w 31233"/>
                <a:gd name="connsiteY0" fmla="*/ 16291 h 65534"/>
                <a:gd name="connsiteX1" fmla="*/ 19958 w 31233"/>
                <a:gd name="connsiteY1" fmla="*/ 11481 h 65534"/>
                <a:gd name="connsiteX2" fmla="*/ 15614 w 31233"/>
                <a:gd name="connsiteY2" fmla="*/ 9353 h 65534"/>
                <a:gd name="connsiteX3" fmla="*/ 12753 w 31233"/>
                <a:gd name="connsiteY3" fmla="*/ 10181 h 65534"/>
                <a:gd name="connsiteX4" fmla="*/ 10995 w 31233"/>
                <a:gd name="connsiteY4" fmla="*/ 12129 h 65534"/>
                <a:gd name="connsiteX5" fmla="*/ 10162 w 31233"/>
                <a:gd name="connsiteY5" fmla="*/ 14719 h 65534"/>
                <a:gd name="connsiteX6" fmla="*/ 9981 w 31233"/>
                <a:gd name="connsiteY6" fmla="*/ 17310 h 65534"/>
                <a:gd name="connsiteX7" fmla="*/ 9981 w 31233"/>
                <a:gd name="connsiteY7" fmla="*/ 49705 h 65534"/>
                <a:gd name="connsiteX8" fmla="*/ 11181 w 31233"/>
                <a:gd name="connsiteY8" fmla="*/ 54239 h 65534"/>
                <a:gd name="connsiteX9" fmla="*/ 15524 w 31233"/>
                <a:gd name="connsiteY9" fmla="*/ 56181 h 65534"/>
                <a:gd name="connsiteX10" fmla="*/ 19867 w 31233"/>
                <a:gd name="connsiteY10" fmla="*/ 54148 h 65534"/>
                <a:gd name="connsiteX11" fmla="*/ 21162 w 31233"/>
                <a:gd name="connsiteY11" fmla="*/ 49058 h 65534"/>
                <a:gd name="connsiteX12" fmla="*/ 21162 w 31233"/>
                <a:gd name="connsiteY12" fmla="*/ 16291 h 65534"/>
                <a:gd name="connsiteX13" fmla="*/ 31234 w 31233"/>
                <a:gd name="connsiteY13" fmla="*/ 48500 h 65534"/>
                <a:gd name="connsiteX14" fmla="*/ 27443 w 31233"/>
                <a:gd name="connsiteY14" fmla="*/ 61277 h 65534"/>
                <a:gd name="connsiteX15" fmla="*/ 15524 w 31233"/>
                <a:gd name="connsiteY15" fmla="*/ 65534 h 65534"/>
                <a:gd name="connsiteX16" fmla="*/ 3695 w 31233"/>
                <a:gd name="connsiteY16" fmla="*/ 61458 h 65534"/>
                <a:gd name="connsiteX17" fmla="*/ 0 w 31233"/>
                <a:gd name="connsiteY17" fmla="*/ 49520 h 65534"/>
                <a:gd name="connsiteX18" fmla="*/ 0 w 31233"/>
                <a:gd name="connsiteY18" fmla="*/ 17124 h 65534"/>
                <a:gd name="connsiteX19" fmla="*/ 829 w 31233"/>
                <a:gd name="connsiteY19" fmla="*/ 10181 h 65534"/>
                <a:gd name="connsiteX20" fmla="*/ 3605 w 31233"/>
                <a:gd name="connsiteY20" fmla="*/ 4814 h 65534"/>
                <a:gd name="connsiteX21" fmla="*/ 8410 w 31233"/>
                <a:gd name="connsiteY21" fmla="*/ 1300 h 65534"/>
                <a:gd name="connsiteX22" fmla="*/ 15614 w 31233"/>
                <a:gd name="connsiteY22" fmla="*/ 0 h 65534"/>
                <a:gd name="connsiteX23" fmla="*/ 23010 w 31233"/>
                <a:gd name="connsiteY23" fmla="*/ 1205 h 65534"/>
                <a:gd name="connsiteX24" fmla="*/ 27815 w 31233"/>
                <a:gd name="connsiteY24" fmla="*/ 4538 h 65534"/>
                <a:gd name="connsiteX25" fmla="*/ 30400 w 31233"/>
                <a:gd name="connsiteY25" fmla="*/ 9905 h 65534"/>
                <a:gd name="connsiteX26" fmla="*/ 31234 w 31233"/>
                <a:gd name="connsiteY26" fmla="*/ 17034 h 65534"/>
                <a:gd name="connsiteX27" fmla="*/ 31234 w 31233"/>
                <a:gd name="connsiteY27" fmla="*/ 48500 h 6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33" h="65534">
                  <a:moveTo>
                    <a:pt x="21162" y="16291"/>
                  </a:moveTo>
                  <a:cubicBezTo>
                    <a:pt x="21162" y="14500"/>
                    <a:pt x="20762" y="12900"/>
                    <a:pt x="19958" y="11481"/>
                  </a:cubicBezTo>
                  <a:cubicBezTo>
                    <a:pt x="19219" y="10062"/>
                    <a:pt x="17772" y="9353"/>
                    <a:pt x="15614" y="9353"/>
                  </a:cubicBezTo>
                  <a:cubicBezTo>
                    <a:pt x="14448" y="9353"/>
                    <a:pt x="13491" y="9629"/>
                    <a:pt x="12753" y="10181"/>
                  </a:cubicBezTo>
                  <a:cubicBezTo>
                    <a:pt x="12014" y="10676"/>
                    <a:pt x="11429" y="11324"/>
                    <a:pt x="10995" y="12129"/>
                  </a:cubicBezTo>
                  <a:cubicBezTo>
                    <a:pt x="10624" y="12867"/>
                    <a:pt x="10348" y="13733"/>
                    <a:pt x="10162" y="14719"/>
                  </a:cubicBezTo>
                  <a:cubicBezTo>
                    <a:pt x="10043" y="15643"/>
                    <a:pt x="9981" y="16510"/>
                    <a:pt x="9981" y="17310"/>
                  </a:cubicBezTo>
                  <a:lnTo>
                    <a:pt x="9981" y="49705"/>
                  </a:lnTo>
                  <a:cubicBezTo>
                    <a:pt x="9981" y="51372"/>
                    <a:pt x="10381" y="52881"/>
                    <a:pt x="11181" y="54239"/>
                  </a:cubicBezTo>
                  <a:cubicBezTo>
                    <a:pt x="12043" y="55534"/>
                    <a:pt x="13491" y="56181"/>
                    <a:pt x="15524" y="56181"/>
                  </a:cubicBezTo>
                  <a:cubicBezTo>
                    <a:pt x="17557" y="56181"/>
                    <a:pt x="19005" y="55505"/>
                    <a:pt x="19867" y="54148"/>
                  </a:cubicBezTo>
                  <a:cubicBezTo>
                    <a:pt x="20729" y="52729"/>
                    <a:pt x="21162" y="51034"/>
                    <a:pt x="21162" y="49058"/>
                  </a:cubicBezTo>
                  <a:lnTo>
                    <a:pt x="21162" y="16291"/>
                  </a:lnTo>
                  <a:close/>
                  <a:moveTo>
                    <a:pt x="31234" y="48500"/>
                  </a:moveTo>
                  <a:cubicBezTo>
                    <a:pt x="31234" y="54115"/>
                    <a:pt x="29972" y="58377"/>
                    <a:pt x="27443" y="61277"/>
                  </a:cubicBezTo>
                  <a:cubicBezTo>
                    <a:pt x="24919" y="64115"/>
                    <a:pt x="20943" y="65534"/>
                    <a:pt x="15524" y="65534"/>
                  </a:cubicBezTo>
                  <a:cubicBezTo>
                    <a:pt x="10100" y="65534"/>
                    <a:pt x="6157" y="64177"/>
                    <a:pt x="3695" y="61458"/>
                  </a:cubicBezTo>
                  <a:cubicBezTo>
                    <a:pt x="1229" y="58681"/>
                    <a:pt x="0" y="54705"/>
                    <a:pt x="0" y="49520"/>
                  </a:cubicBezTo>
                  <a:lnTo>
                    <a:pt x="0" y="17124"/>
                  </a:lnTo>
                  <a:cubicBezTo>
                    <a:pt x="0" y="14595"/>
                    <a:pt x="276" y="12281"/>
                    <a:pt x="829" y="10181"/>
                  </a:cubicBezTo>
                  <a:cubicBezTo>
                    <a:pt x="1448" y="8086"/>
                    <a:pt x="2371" y="6295"/>
                    <a:pt x="3605" y="4814"/>
                  </a:cubicBezTo>
                  <a:cubicBezTo>
                    <a:pt x="4833" y="3272"/>
                    <a:pt x="6438" y="2100"/>
                    <a:pt x="8410" y="1300"/>
                  </a:cubicBezTo>
                  <a:cubicBezTo>
                    <a:pt x="10443" y="433"/>
                    <a:pt x="12843" y="0"/>
                    <a:pt x="15614" y="0"/>
                  </a:cubicBezTo>
                  <a:cubicBezTo>
                    <a:pt x="18572" y="0"/>
                    <a:pt x="21038" y="405"/>
                    <a:pt x="23010" y="1205"/>
                  </a:cubicBezTo>
                  <a:cubicBezTo>
                    <a:pt x="25043" y="1948"/>
                    <a:pt x="26643" y="3057"/>
                    <a:pt x="27815" y="4538"/>
                  </a:cubicBezTo>
                  <a:cubicBezTo>
                    <a:pt x="29048" y="6019"/>
                    <a:pt x="29910" y="7810"/>
                    <a:pt x="30400" y="9905"/>
                  </a:cubicBezTo>
                  <a:cubicBezTo>
                    <a:pt x="30958" y="12005"/>
                    <a:pt x="31234" y="14381"/>
                    <a:pt x="31234" y="17034"/>
                  </a:cubicBezTo>
                  <a:lnTo>
                    <a:pt x="31234" y="4850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6" name="Полилиния: фигура 225">
              <a:extLst>
                <a:ext uri="{FF2B5EF4-FFF2-40B4-BE49-F238E27FC236}">
                  <a16:creationId xmlns:a16="http://schemas.microsoft.com/office/drawing/2014/main" id="{FCEC4D04-02E1-4315-8ED7-3C73782A1D4E}"/>
                </a:ext>
              </a:extLst>
            </p:cNvPr>
            <p:cNvSpPr/>
            <p:nvPr/>
          </p:nvSpPr>
          <p:spPr>
            <a:xfrm>
              <a:off x="4506186" y="5011502"/>
              <a:ext cx="34009" cy="64419"/>
            </a:xfrm>
            <a:custGeom>
              <a:avLst/>
              <a:gdLst>
                <a:gd name="connsiteX0" fmla="*/ 9891 w 34009"/>
                <a:gd name="connsiteY0" fmla="*/ 26934 h 64419"/>
                <a:gd name="connsiteX1" fmla="*/ 9891 w 34009"/>
                <a:gd name="connsiteY1" fmla="*/ 64420 h 64419"/>
                <a:gd name="connsiteX2" fmla="*/ 0 w 34009"/>
                <a:gd name="connsiteY2" fmla="*/ 64420 h 64419"/>
                <a:gd name="connsiteX3" fmla="*/ 0 w 34009"/>
                <a:gd name="connsiteY3" fmla="*/ 0 h 64419"/>
                <a:gd name="connsiteX4" fmla="*/ 8967 w 34009"/>
                <a:gd name="connsiteY4" fmla="*/ 0 h 64419"/>
                <a:gd name="connsiteX5" fmla="*/ 16729 w 34009"/>
                <a:gd name="connsiteY5" fmla="*/ 19157 h 64419"/>
                <a:gd name="connsiteX6" fmla="*/ 18576 w 34009"/>
                <a:gd name="connsiteY6" fmla="*/ 23881 h 64419"/>
                <a:gd name="connsiteX7" fmla="*/ 20515 w 34009"/>
                <a:gd name="connsiteY7" fmla="*/ 28600 h 64419"/>
                <a:gd name="connsiteX8" fmla="*/ 23753 w 34009"/>
                <a:gd name="connsiteY8" fmla="*/ 37486 h 64419"/>
                <a:gd name="connsiteX9" fmla="*/ 23934 w 34009"/>
                <a:gd name="connsiteY9" fmla="*/ 37486 h 64419"/>
                <a:gd name="connsiteX10" fmla="*/ 24215 w 34009"/>
                <a:gd name="connsiteY10" fmla="*/ 37391 h 64419"/>
                <a:gd name="connsiteX11" fmla="*/ 24215 w 34009"/>
                <a:gd name="connsiteY11" fmla="*/ 0 h 64419"/>
                <a:gd name="connsiteX12" fmla="*/ 34010 w 34009"/>
                <a:gd name="connsiteY12" fmla="*/ 0 h 64419"/>
                <a:gd name="connsiteX13" fmla="*/ 34010 w 34009"/>
                <a:gd name="connsiteY13" fmla="*/ 64420 h 64419"/>
                <a:gd name="connsiteX14" fmla="*/ 25229 w 34009"/>
                <a:gd name="connsiteY14" fmla="*/ 64420 h 64419"/>
                <a:gd name="connsiteX15" fmla="*/ 17467 w 34009"/>
                <a:gd name="connsiteY15" fmla="*/ 45353 h 64419"/>
                <a:gd name="connsiteX16" fmla="*/ 13772 w 34009"/>
                <a:gd name="connsiteY16" fmla="*/ 36096 h 64419"/>
                <a:gd name="connsiteX17" fmla="*/ 10257 w 34009"/>
                <a:gd name="connsiteY17" fmla="*/ 26934 h 64419"/>
                <a:gd name="connsiteX18" fmla="*/ 9891 w 34009"/>
                <a:gd name="connsiteY18" fmla="*/ 26934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09" h="64419">
                  <a:moveTo>
                    <a:pt x="9891" y="26934"/>
                  </a:moveTo>
                  <a:lnTo>
                    <a:pt x="9891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8967" y="0"/>
                  </a:lnTo>
                  <a:lnTo>
                    <a:pt x="16729" y="19157"/>
                  </a:lnTo>
                  <a:cubicBezTo>
                    <a:pt x="17343" y="20762"/>
                    <a:pt x="17962" y="22338"/>
                    <a:pt x="18576" y="23881"/>
                  </a:cubicBezTo>
                  <a:cubicBezTo>
                    <a:pt x="19191" y="25424"/>
                    <a:pt x="19838" y="26996"/>
                    <a:pt x="20515" y="28600"/>
                  </a:cubicBezTo>
                  <a:lnTo>
                    <a:pt x="23753" y="37486"/>
                  </a:lnTo>
                  <a:cubicBezTo>
                    <a:pt x="23877" y="37486"/>
                    <a:pt x="23934" y="37486"/>
                    <a:pt x="23934" y="37486"/>
                  </a:cubicBezTo>
                  <a:cubicBezTo>
                    <a:pt x="23995" y="37424"/>
                    <a:pt x="24091" y="37391"/>
                    <a:pt x="24215" y="37391"/>
                  </a:cubicBezTo>
                  <a:lnTo>
                    <a:pt x="24215" y="0"/>
                  </a:lnTo>
                  <a:lnTo>
                    <a:pt x="34010" y="0"/>
                  </a:lnTo>
                  <a:lnTo>
                    <a:pt x="34010" y="64420"/>
                  </a:lnTo>
                  <a:lnTo>
                    <a:pt x="25229" y="64420"/>
                  </a:lnTo>
                  <a:lnTo>
                    <a:pt x="17467" y="45353"/>
                  </a:lnTo>
                  <a:cubicBezTo>
                    <a:pt x="16233" y="42205"/>
                    <a:pt x="15005" y="39119"/>
                    <a:pt x="13772" y="36096"/>
                  </a:cubicBezTo>
                  <a:cubicBezTo>
                    <a:pt x="12600" y="33072"/>
                    <a:pt x="11429" y="30019"/>
                    <a:pt x="10257" y="26934"/>
                  </a:cubicBezTo>
                  <a:lnTo>
                    <a:pt x="9891" y="26934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7" name="Полилиния: фигура 226">
              <a:extLst>
                <a:ext uri="{FF2B5EF4-FFF2-40B4-BE49-F238E27FC236}">
                  <a16:creationId xmlns:a16="http://schemas.microsoft.com/office/drawing/2014/main" id="{8025240F-422A-4608-9A6C-295DADA4F166}"/>
                </a:ext>
              </a:extLst>
            </p:cNvPr>
            <p:cNvSpPr/>
            <p:nvPr/>
          </p:nvSpPr>
          <p:spPr>
            <a:xfrm>
              <a:off x="4546091" y="5010945"/>
              <a:ext cx="31790" cy="65534"/>
            </a:xfrm>
            <a:custGeom>
              <a:avLst/>
              <a:gdLst>
                <a:gd name="connsiteX0" fmla="*/ 31791 w 31790"/>
                <a:gd name="connsiteY0" fmla="*/ 46653 h 65534"/>
                <a:gd name="connsiteX1" fmla="*/ 30958 w 31790"/>
                <a:gd name="connsiteY1" fmla="*/ 54520 h 65534"/>
                <a:gd name="connsiteX2" fmla="*/ 28372 w 31790"/>
                <a:gd name="connsiteY2" fmla="*/ 60444 h 65534"/>
                <a:gd name="connsiteX3" fmla="*/ 23381 w 31790"/>
                <a:gd name="connsiteY3" fmla="*/ 64234 h 65534"/>
                <a:gd name="connsiteX4" fmla="*/ 15805 w 31790"/>
                <a:gd name="connsiteY4" fmla="*/ 65534 h 65534"/>
                <a:gd name="connsiteX5" fmla="*/ 8595 w 31790"/>
                <a:gd name="connsiteY5" fmla="*/ 64329 h 65534"/>
                <a:gd name="connsiteX6" fmla="*/ 3695 w 31790"/>
                <a:gd name="connsiteY6" fmla="*/ 60996 h 65534"/>
                <a:gd name="connsiteX7" fmla="*/ 833 w 31790"/>
                <a:gd name="connsiteY7" fmla="*/ 56001 h 65534"/>
                <a:gd name="connsiteX8" fmla="*/ 0 w 31790"/>
                <a:gd name="connsiteY8" fmla="*/ 49891 h 65534"/>
                <a:gd name="connsiteX9" fmla="*/ 9891 w 31790"/>
                <a:gd name="connsiteY9" fmla="*/ 47948 h 65534"/>
                <a:gd name="connsiteX10" fmla="*/ 11276 w 31790"/>
                <a:gd name="connsiteY10" fmla="*/ 53872 h 65534"/>
                <a:gd name="connsiteX11" fmla="*/ 15986 w 31790"/>
                <a:gd name="connsiteY11" fmla="*/ 56091 h 65534"/>
                <a:gd name="connsiteX12" fmla="*/ 19224 w 31790"/>
                <a:gd name="connsiteY12" fmla="*/ 55353 h 65534"/>
                <a:gd name="connsiteX13" fmla="*/ 20977 w 31790"/>
                <a:gd name="connsiteY13" fmla="*/ 53224 h 65534"/>
                <a:gd name="connsiteX14" fmla="*/ 21719 w 31790"/>
                <a:gd name="connsiteY14" fmla="*/ 50262 h 65534"/>
                <a:gd name="connsiteX15" fmla="*/ 21900 w 31790"/>
                <a:gd name="connsiteY15" fmla="*/ 46743 h 65534"/>
                <a:gd name="connsiteX16" fmla="*/ 21624 w 31790"/>
                <a:gd name="connsiteY16" fmla="*/ 42858 h 65534"/>
                <a:gd name="connsiteX17" fmla="*/ 20514 w 31790"/>
                <a:gd name="connsiteY17" fmla="*/ 40172 h 65534"/>
                <a:gd name="connsiteX18" fmla="*/ 18300 w 31790"/>
                <a:gd name="connsiteY18" fmla="*/ 38229 h 65534"/>
                <a:gd name="connsiteX19" fmla="*/ 14600 w 31790"/>
                <a:gd name="connsiteY19" fmla="*/ 36377 h 65534"/>
                <a:gd name="connsiteX20" fmla="*/ 7114 w 31790"/>
                <a:gd name="connsiteY20" fmla="*/ 32396 h 65534"/>
                <a:gd name="connsiteX21" fmla="*/ 2867 w 31790"/>
                <a:gd name="connsiteY21" fmla="*/ 28138 h 65534"/>
                <a:gd name="connsiteX22" fmla="*/ 924 w 31790"/>
                <a:gd name="connsiteY22" fmla="*/ 23324 h 65534"/>
                <a:gd name="connsiteX23" fmla="*/ 462 w 31790"/>
                <a:gd name="connsiteY23" fmla="*/ 17681 h 65534"/>
                <a:gd name="connsiteX24" fmla="*/ 1386 w 31790"/>
                <a:gd name="connsiteY24" fmla="*/ 10552 h 65534"/>
                <a:gd name="connsiteX25" fmla="*/ 4252 w 31790"/>
                <a:gd name="connsiteY25" fmla="*/ 5000 h 65534"/>
                <a:gd name="connsiteX26" fmla="*/ 9148 w 31790"/>
                <a:gd name="connsiteY26" fmla="*/ 1300 h 65534"/>
                <a:gd name="connsiteX27" fmla="*/ 16357 w 31790"/>
                <a:gd name="connsiteY27" fmla="*/ 0 h 65534"/>
                <a:gd name="connsiteX28" fmla="*/ 23843 w 31790"/>
                <a:gd name="connsiteY28" fmla="*/ 1481 h 65534"/>
                <a:gd name="connsiteX29" fmla="*/ 28557 w 31790"/>
                <a:gd name="connsiteY29" fmla="*/ 5091 h 65534"/>
                <a:gd name="connsiteX30" fmla="*/ 31053 w 31790"/>
                <a:gd name="connsiteY30" fmla="*/ 10000 h 65534"/>
                <a:gd name="connsiteX31" fmla="*/ 31791 w 31790"/>
                <a:gd name="connsiteY31" fmla="*/ 15181 h 65534"/>
                <a:gd name="connsiteX32" fmla="*/ 21900 w 31790"/>
                <a:gd name="connsiteY32" fmla="*/ 17495 h 65534"/>
                <a:gd name="connsiteX33" fmla="*/ 20700 w 31790"/>
                <a:gd name="connsiteY33" fmla="*/ 11757 h 65534"/>
                <a:gd name="connsiteX34" fmla="*/ 15986 w 31790"/>
                <a:gd name="connsiteY34" fmla="*/ 9533 h 65534"/>
                <a:gd name="connsiteX35" fmla="*/ 13029 w 31790"/>
                <a:gd name="connsiteY35" fmla="*/ 10276 h 65534"/>
                <a:gd name="connsiteX36" fmla="*/ 11367 w 31790"/>
                <a:gd name="connsiteY36" fmla="*/ 12219 h 65534"/>
                <a:gd name="connsiteX37" fmla="*/ 10534 w 31790"/>
                <a:gd name="connsiteY37" fmla="*/ 14810 h 65534"/>
                <a:gd name="connsiteX38" fmla="*/ 10353 w 31790"/>
                <a:gd name="connsiteY38" fmla="*/ 17586 h 65534"/>
                <a:gd name="connsiteX39" fmla="*/ 10534 w 31790"/>
                <a:gd name="connsiteY39" fmla="*/ 20548 h 65534"/>
                <a:gd name="connsiteX40" fmla="*/ 11553 w 31790"/>
                <a:gd name="connsiteY40" fmla="*/ 22862 h 65534"/>
                <a:gd name="connsiteX41" fmla="*/ 14234 w 31790"/>
                <a:gd name="connsiteY41" fmla="*/ 25086 h 65534"/>
                <a:gd name="connsiteX42" fmla="*/ 19038 w 31790"/>
                <a:gd name="connsiteY42" fmla="*/ 27400 h 65534"/>
                <a:gd name="connsiteX43" fmla="*/ 25781 w 31790"/>
                <a:gd name="connsiteY43" fmla="*/ 31010 h 65534"/>
                <a:gd name="connsiteX44" fmla="*/ 29667 w 31790"/>
                <a:gd name="connsiteY44" fmla="*/ 35172 h 65534"/>
                <a:gd name="connsiteX45" fmla="*/ 31329 w 31790"/>
                <a:gd name="connsiteY45" fmla="*/ 40262 h 65534"/>
                <a:gd name="connsiteX46" fmla="*/ 31791 w 31790"/>
                <a:gd name="connsiteY46" fmla="*/ 46653 h 6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1790" h="65534">
                  <a:moveTo>
                    <a:pt x="31791" y="46653"/>
                  </a:moveTo>
                  <a:cubicBezTo>
                    <a:pt x="31791" y="49553"/>
                    <a:pt x="31515" y="52172"/>
                    <a:pt x="30958" y="54520"/>
                  </a:cubicBezTo>
                  <a:cubicBezTo>
                    <a:pt x="30467" y="56801"/>
                    <a:pt x="29605" y="58777"/>
                    <a:pt x="28372" y="60444"/>
                  </a:cubicBezTo>
                  <a:cubicBezTo>
                    <a:pt x="27139" y="62044"/>
                    <a:pt x="25477" y="63310"/>
                    <a:pt x="23381" y="64234"/>
                  </a:cubicBezTo>
                  <a:cubicBezTo>
                    <a:pt x="21348" y="65101"/>
                    <a:pt x="18824" y="65534"/>
                    <a:pt x="15805" y="65534"/>
                  </a:cubicBezTo>
                  <a:cubicBezTo>
                    <a:pt x="13029" y="65534"/>
                    <a:pt x="10629" y="65129"/>
                    <a:pt x="8595" y="64329"/>
                  </a:cubicBezTo>
                  <a:cubicBezTo>
                    <a:pt x="6624" y="63525"/>
                    <a:pt x="4991" y="62415"/>
                    <a:pt x="3695" y="60996"/>
                  </a:cubicBezTo>
                  <a:cubicBezTo>
                    <a:pt x="2405" y="59577"/>
                    <a:pt x="1448" y="57910"/>
                    <a:pt x="833" y="56001"/>
                  </a:cubicBezTo>
                  <a:cubicBezTo>
                    <a:pt x="276" y="54086"/>
                    <a:pt x="0" y="52048"/>
                    <a:pt x="0" y="49891"/>
                  </a:cubicBezTo>
                  <a:lnTo>
                    <a:pt x="9891" y="47948"/>
                  </a:lnTo>
                  <a:cubicBezTo>
                    <a:pt x="10015" y="50353"/>
                    <a:pt x="10476" y="52329"/>
                    <a:pt x="11276" y="53872"/>
                  </a:cubicBezTo>
                  <a:cubicBezTo>
                    <a:pt x="12076" y="55353"/>
                    <a:pt x="13648" y="56091"/>
                    <a:pt x="15986" y="56091"/>
                  </a:cubicBezTo>
                  <a:cubicBezTo>
                    <a:pt x="17343" y="56091"/>
                    <a:pt x="18419" y="55843"/>
                    <a:pt x="19224" y="55353"/>
                  </a:cubicBezTo>
                  <a:cubicBezTo>
                    <a:pt x="20024" y="54796"/>
                    <a:pt x="20610" y="54086"/>
                    <a:pt x="20977" y="53224"/>
                  </a:cubicBezTo>
                  <a:cubicBezTo>
                    <a:pt x="21410" y="52358"/>
                    <a:pt x="21658" y="51372"/>
                    <a:pt x="21719" y="50262"/>
                  </a:cubicBezTo>
                  <a:cubicBezTo>
                    <a:pt x="21838" y="49148"/>
                    <a:pt x="21900" y="47977"/>
                    <a:pt x="21900" y="46743"/>
                  </a:cubicBezTo>
                  <a:cubicBezTo>
                    <a:pt x="21900" y="45200"/>
                    <a:pt x="21810" y="43905"/>
                    <a:pt x="21624" y="42858"/>
                  </a:cubicBezTo>
                  <a:cubicBezTo>
                    <a:pt x="21438" y="41805"/>
                    <a:pt x="21072" y="40910"/>
                    <a:pt x="20514" y="40172"/>
                  </a:cubicBezTo>
                  <a:cubicBezTo>
                    <a:pt x="20024" y="39429"/>
                    <a:pt x="19286" y="38781"/>
                    <a:pt x="18300" y="38229"/>
                  </a:cubicBezTo>
                  <a:cubicBezTo>
                    <a:pt x="17376" y="37672"/>
                    <a:pt x="16143" y="37058"/>
                    <a:pt x="14600" y="36377"/>
                  </a:cubicBezTo>
                  <a:cubicBezTo>
                    <a:pt x="11519" y="35081"/>
                    <a:pt x="9029" y="33753"/>
                    <a:pt x="7114" y="32396"/>
                  </a:cubicBezTo>
                  <a:cubicBezTo>
                    <a:pt x="5267" y="31038"/>
                    <a:pt x="3853" y="29619"/>
                    <a:pt x="2867" y="28138"/>
                  </a:cubicBezTo>
                  <a:cubicBezTo>
                    <a:pt x="1881" y="26596"/>
                    <a:pt x="1234" y="24991"/>
                    <a:pt x="924" y="23324"/>
                  </a:cubicBezTo>
                  <a:cubicBezTo>
                    <a:pt x="619" y="21600"/>
                    <a:pt x="462" y="19715"/>
                    <a:pt x="462" y="17681"/>
                  </a:cubicBezTo>
                  <a:cubicBezTo>
                    <a:pt x="462" y="15091"/>
                    <a:pt x="771" y="12714"/>
                    <a:pt x="1386" y="10552"/>
                  </a:cubicBezTo>
                  <a:cubicBezTo>
                    <a:pt x="2005" y="8395"/>
                    <a:pt x="2957" y="6543"/>
                    <a:pt x="4252" y="5000"/>
                  </a:cubicBezTo>
                  <a:cubicBezTo>
                    <a:pt x="5548" y="3395"/>
                    <a:pt x="7176" y="2162"/>
                    <a:pt x="9148" y="1300"/>
                  </a:cubicBezTo>
                  <a:cubicBezTo>
                    <a:pt x="11181" y="433"/>
                    <a:pt x="13586" y="0"/>
                    <a:pt x="16357" y="0"/>
                  </a:cubicBezTo>
                  <a:cubicBezTo>
                    <a:pt x="19377" y="0"/>
                    <a:pt x="21872" y="495"/>
                    <a:pt x="23843" y="1481"/>
                  </a:cubicBezTo>
                  <a:cubicBezTo>
                    <a:pt x="25815" y="2410"/>
                    <a:pt x="27386" y="3610"/>
                    <a:pt x="28557" y="5091"/>
                  </a:cubicBezTo>
                  <a:cubicBezTo>
                    <a:pt x="29724" y="6572"/>
                    <a:pt x="30557" y="8210"/>
                    <a:pt x="31053" y="10000"/>
                  </a:cubicBezTo>
                  <a:cubicBezTo>
                    <a:pt x="31543" y="11786"/>
                    <a:pt x="31791" y="13514"/>
                    <a:pt x="31791" y="15181"/>
                  </a:cubicBezTo>
                  <a:lnTo>
                    <a:pt x="21900" y="17495"/>
                  </a:lnTo>
                  <a:cubicBezTo>
                    <a:pt x="21900" y="15153"/>
                    <a:pt x="21500" y="13238"/>
                    <a:pt x="20700" y="11757"/>
                  </a:cubicBezTo>
                  <a:cubicBezTo>
                    <a:pt x="19900" y="10276"/>
                    <a:pt x="18329" y="9533"/>
                    <a:pt x="15986" y="9533"/>
                  </a:cubicBezTo>
                  <a:cubicBezTo>
                    <a:pt x="14757" y="9533"/>
                    <a:pt x="13772" y="9781"/>
                    <a:pt x="13029" y="10276"/>
                  </a:cubicBezTo>
                  <a:cubicBezTo>
                    <a:pt x="12352" y="10772"/>
                    <a:pt x="11800" y="11419"/>
                    <a:pt x="11367" y="12219"/>
                  </a:cubicBezTo>
                  <a:cubicBezTo>
                    <a:pt x="10938" y="13019"/>
                    <a:pt x="10657" y="13886"/>
                    <a:pt x="10534" y="14810"/>
                  </a:cubicBezTo>
                  <a:cubicBezTo>
                    <a:pt x="10414" y="15738"/>
                    <a:pt x="10353" y="16662"/>
                    <a:pt x="10353" y="17586"/>
                  </a:cubicBezTo>
                  <a:cubicBezTo>
                    <a:pt x="10353" y="18700"/>
                    <a:pt x="10414" y="19686"/>
                    <a:pt x="10534" y="20548"/>
                  </a:cubicBezTo>
                  <a:cubicBezTo>
                    <a:pt x="10657" y="21353"/>
                    <a:pt x="11000" y="22124"/>
                    <a:pt x="11553" y="22862"/>
                  </a:cubicBezTo>
                  <a:cubicBezTo>
                    <a:pt x="12167" y="23605"/>
                    <a:pt x="13062" y="24343"/>
                    <a:pt x="14234" y="25086"/>
                  </a:cubicBezTo>
                  <a:cubicBezTo>
                    <a:pt x="15405" y="25824"/>
                    <a:pt x="17005" y="26596"/>
                    <a:pt x="19038" y="27400"/>
                  </a:cubicBezTo>
                  <a:cubicBezTo>
                    <a:pt x="21872" y="28510"/>
                    <a:pt x="24119" y="29715"/>
                    <a:pt x="25781" y="31010"/>
                  </a:cubicBezTo>
                  <a:cubicBezTo>
                    <a:pt x="27510" y="32243"/>
                    <a:pt x="28800" y="33629"/>
                    <a:pt x="29667" y="35172"/>
                  </a:cubicBezTo>
                  <a:cubicBezTo>
                    <a:pt x="30529" y="36653"/>
                    <a:pt x="31081" y="38353"/>
                    <a:pt x="31329" y="40262"/>
                  </a:cubicBezTo>
                  <a:cubicBezTo>
                    <a:pt x="31638" y="42115"/>
                    <a:pt x="31791" y="44243"/>
                    <a:pt x="31791" y="46653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8" name="Полилиния: фигура 227">
              <a:extLst>
                <a:ext uri="{FF2B5EF4-FFF2-40B4-BE49-F238E27FC236}">
                  <a16:creationId xmlns:a16="http://schemas.microsoft.com/office/drawing/2014/main" id="{DD7EB424-2849-4DC7-B563-6474137AA7FA}"/>
                </a:ext>
              </a:extLst>
            </p:cNvPr>
            <p:cNvSpPr/>
            <p:nvPr/>
          </p:nvSpPr>
          <p:spPr>
            <a:xfrm>
              <a:off x="4583439" y="5011593"/>
              <a:ext cx="31233" cy="64886"/>
            </a:xfrm>
            <a:custGeom>
              <a:avLst/>
              <a:gdLst>
                <a:gd name="connsiteX0" fmla="*/ 31234 w 31233"/>
                <a:gd name="connsiteY0" fmla="*/ 0 h 64886"/>
                <a:gd name="connsiteX1" fmla="*/ 31234 w 31233"/>
                <a:gd name="connsiteY1" fmla="*/ 47853 h 64886"/>
                <a:gd name="connsiteX2" fmla="*/ 27443 w 31233"/>
                <a:gd name="connsiteY2" fmla="*/ 60629 h 64886"/>
                <a:gd name="connsiteX3" fmla="*/ 15614 w 31233"/>
                <a:gd name="connsiteY3" fmla="*/ 64886 h 64886"/>
                <a:gd name="connsiteX4" fmla="*/ 3695 w 31233"/>
                <a:gd name="connsiteY4" fmla="*/ 60810 h 64886"/>
                <a:gd name="connsiteX5" fmla="*/ 0 w 31233"/>
                <a:gd name="connsiteY5" fmla="*/ 48872 h 64886"/>
                <a:gd name="connsiteX6" fmla="*/ 0 w 31233"/>
                <a:gd name="connsiteY6" fmla="*/ 0 h 64886"/>
                <a:gd name="connsiteX7" fmla="*/ 9981 w 31233"/>
                <a:gd name="connsiteY7" fmla="*/ 0 h 64886"/>
                <a:gd name="connsiteX8" fmla="*/ 9981 w 31233"/>
                <a:gd name="connsiteY8" fmla="*/ 49058 h 64886"/>
                <a:gd name="connsiteX9" fmla="*/ 11181 w 31233"/>
                <a:gd name="connsiteY9" fmla="*/ 53591 h 64886"/>
                <a:gd name="connsiteX10" fmla="*/ 15524 w 31233"/>
                <a:gd name="connsiteY10" fmla="*/ 55534 h 64886"/>
                <a:gd name="connsiteX11" fmla="*/ 19867 w 31233"/>
                <a:gd name="connsiteY11" fmla="*/ 53500 h 64886"/>
                <a:gd name="connsiteX12" fmla="*/ 21162 w 31233"/>
                <a:gd name="connsiteY12" fmla="*/ 48410 h 64886"/>
                <a:gd name="connsiteX13" fmla="*/ 21162 w 31233"/>
                <a:gd name="connsiteY13" fmla="*/ 0 h 64886"/>
                <a:gd name="connsiteX14" fmla="*/ 31234 w 31233"/>
                <a:gd name="connsiteY14" fmla="*/ 0 h 6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233" h="64886">
                  <a:moveTo>
                    <a:pt x="31234" y="0"/>
                  </a:moveTo>
                  <a:lnTo>
                    <a:pt x="31234" y="47853"/>
                  </a:lnTo>
                  <a:cubicBezTo>
                    <a:pt x="31234" y="53467"/>
                    <a:pt x="29972" y="57729"/>
                    <a:pt x="27443" y="60629"/>
                  </a:cubicBezTo>
                  <a:cubicBezTo>
                    <a:pt x="24981" y="63467"/>
                    <a:pt x="21038" y="64886"/>
                    <a:pt x="15614" y="64886"/>
                  </a:cubicBezTo>
                  <a:cubicBezTo>
                    <a:pt x="10195" y="64886"/>
                    <a:pt x="6219" y="63529"/>
                    <a:pt x="3695" y="60810"/>
                  </a:cubicBezTo>
                  <a:cubicBezTo>
                    <a:pt x="1233" y="58034"/>
                    <a:pt x="0" y="54058"/>
                    <a:pt x="0" y="48872"/>
                  </a:cubicBezTo>
                  <a:lnTo>
                    <a:pt x="0" y="0"/>
                  </a:lnTo>
                  <a:lnTo>
                    <a:pt x="9981" y="0"/>
                  </a:lnTo>
                  <a:lnTo>
                    <a:pt x="9981" y="49058"/>
                  </a:lnTo>
                  <a:cubicBezTo>
                    <a:pt x="9981" y="50724"/>
                    <a:pt x="10381" y="52234"/>
                    <a:pt x="11181" y="53591"/>
                  </a:cubicBezTo>
                  <a:cubicBezTo>
                    <a:pt x="12043" y="54886"/>
                    <a:pt x="13491" y="55534"/>
                    <a:pt x="15524" y="55534"/>
                  </a:cubicBezTo>
                  <a:cubicBezTo>
                    <a:pt x="17557" y="55534"/>
                    <a:pt x="19005" y="54858"/>
                    <a:pt x="19867" y="53500"/>
                  </a:cubicBezTo>
                  <a:cubicBezTo>
                    <a:pt x="20729" y="52081"/>
                    <a:pt x="21162" y="50386"/>
                    <a:pt x="21162" y="48410"/>
                  </a:cubicBezTo>
                  <a:lnTo>
                    <a:pt x="21162" y="0"/>
                  </a:lnTo>
                  <a:lnTo>
                    <a:pt x="31234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9" name="Полилиния: фигура 228">
              <a:extLst>
                <a:ext uri="{FF2B5EF4-FFF2-40B4-BE49-F238E27FC236}">
                  <a16:creationId xmlns:a16="http://schemas.microsoft.com/office/drawing/2014/main" id="{99F3056A-3B3C-4FA7-8DE4-1526C1C161DD}"/>
                </a:ext>
              </a:extLst>
            </p:cNvPr>
            <p:cNvSpPr/>
            <p:nvPr/>
          </p:nvSpPr>
          <p:spPr>
            <a:xfrm>
              <a:off x="4621659" y="5011502"/>
              <a:ext cx="43895" cy="64419"/>
            </a:xfrm>
            <a:custGeom>
              <a:avLst/>
              <a:gdLst>
                <a:gd name="connsiteX0" fmla="*/ 18948 w 43895"/>
                <a:gd name="connsiteY0" fmla="*/ 50353 h 64419"/>
                <a:gd name="connsiteX1" fmla="*/ 14324 w 43895"/>
                <a:gd name="connsiteY1" fmla="*/ 38410 h 64419"/>
                <a:gd name="connsiteX2" fmla="*/ 10353 w 43895"/>
                <a:gd name="connsiteY2" fmla="*/ 27119 h 64419"/>
                <a:gd name="connsiteX3" fmla="*/ 9890 w 43895"/>
                <a:gd name="connsiteY3" fmla="*/ 27119 h 64419"/>
                <a:gd name="connsiteX4" fmla="*/ 9890 w 43895"/>
                <a:gd name="connsiteY4" fmla="*/ 64420 h 64419"/>
                <a:gd name="connsiteX5" fmla="*/ 0 w 43895"/>
                <a:gd name="connsiteY5" fmla="*/ 64420 h 64419"/>
                <a:gd name="connsiteX6" fmla="*/ 0 w 43895"/>
                <a:gd name="connsiteY6" fmla="*/ 0 h 64419"/>
                <a:gd name="connsiteX7" fmla="*/ 9614 w 43895"/>
                <a:gd name="connsiteY7" fmla="*/ 0 h 64419"/>
                <a:gd name="connsiteX8" fmla="*/ 16633 w 43895"/>
                <a:gd name="connsiteY8" fmla="*/ 18324 h 64419"/>
                <a:gd name="connsiteX9" fmla="*/ 21719 w 43895"/>
                <a:gd name="connsiteY9" fmla="*/ 32300 h 64419"/>
                <a:gd name="connsiteX10" fmla="*/ 22181 w 43895"/>
                <a:gd name="connsiteY10" fmla="*/ 32300 h 64419"/>
                <a:gd name="connsiteX11" fmla="*/ 27357 w 43895"/>
                <a:gd name="connsiteY11" fmla="*/ 17957 h 64419"/>
                <a:gd name="connsiteX12" fmla="*/ 34286 w 43895"/>
                <a:gd name="connsiteY12" fmla="*/ 0 h 64419"/>
                <a:gd name="connsiteX13" fmla="*/ 43896 w 43895"/>
                <a:gd name="connsiteY13" fmla="*/ 0 h 64419"/>
                <a:gd name="connsiteX14" fmla="*/ 43896 w 43895"/>
                <a:gd name="connsiteY14" fmla="*/ 64420 h 64419"/>
                <a:gd name="connsiteX15" fmla="*/ 33915 w 43895"/>
                <a:gd name="connsiteY15" fmla="*/ 64420 h 64419"/>
                <a:gd name="connsiteX16" fmla="*/ 33915 w 43895"/>
                <a:gd name="connsiteY16" fmla="*/ 27305 h 64419"/>
                <a:gd name="connsiteX17" fmla="*/ 33548 w 43895"/>
                <a:gd name="connsiteY17" fmla="*/ 27305 h 64419"/>
                <a:gd name="connsiteX18" fmla="*/ 29481 w 43895"/>
                <a:gd name="connsiteY18" fmla="*/ 38781 h 64419"/>
                <a:gd name="connsiteX19" fmla="*/ 24953 w 43895"/>
                <a:gd name="connsiteY19" fmla="*/ 50353 h 64419"/>
                <a:gd name="connsiteX20" fmla="*/ 18948 w 43895"/>
                <a:gd name="connsiteY20" fmla="*/ 50353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895" h="64419">
                  <a:moveTo>
                    <a:pt x="18948" y="50353"/>
                  </a:moveTo>
                  <a:lnTo>
                    <a:pt x="14324" y="38410"/>
                  </a:lnTo>
                  <a:lnTo>
                    <a:pt x="10353" y="27119"/>
                  </a:lnTo>
                  <a:lnTo>
                    <a:pt x="9890" y="27119"/>
                  </a:lnTo>
                  <a:lnTo>
                    <a:pt x="9890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9614" y="0"/>
                  </a:lnTo>
                  <a:lnTo>
                    <a:pt x="16633" y="18324"/>
                  </a:lnTo>
                  <a:lnTo>
                    <a:pt x="21719" y="32300"/>
                  </a:lnTo>
                  <a:lnTo>
                    <a:pt x="22181" y="32300"/>
                  </a:lnTo>
                  <a:lnTo>
                    <a:pt x="27357" y="17957"/>
                  </a:lnTo>
                  <a:lnTo>
                    <a:pt x="34286" y="0"/>
                  </a:lnTo>
                  <a:lnTo>
                    <a:pt x="43896" y="0"/>
                  </a:lnTo>
                  <a:lnTo>
                    <a:pt x="43896" y="64420"/>
                  </a:lnTo>
                  <a:lnTo>
                    <a:pt x="33915" y="64420"/>
                  </a:lnTo>
                  <a:lnTo>
                    <a:pt x="33915" y="27305"/>
                  </a:lnTo>
                  <a:lnTo>
                    <a:pt x="33548" y="27305"/>
                  </a:lnTo>
                  <a:lnTo>
                    <a:pt x="29481" y="38781"/>
                  </a:lnTo>
                  <a:lnTo>
                    <a:pt x="24953" y="50353"/>
                  </a:lnTo>
                  <a:lnTo>
                    <a:pt x="18948" y="5035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0" name="Полилиния: фигура 229">
              <a:extLst>
                <a:ext uri="{FF2B5EF4-FFF2-40B4-BE49-F238E27FC236}">
                  <a16:creationId xmlns:a16="http://schemas.microsoft.com/office/drawing/2014/main" id="{42749A45-0442-4321-AFD1-5473DC19E0E1}"/>
                </a:ext>
              </a:extLst>
            </p:cNvPr>
            <p:cNvSpPr/>
            <p:nvPr/>
          </p:nvSpPr>
          <p:spPr>
            <a:xfrm>
              <a:off x="4673064" y="5011502"/>
              <a:ext cx="31324" cy="64419"/>
            </a:xfrm>
            <a:custGeom>
              <a:avLst/>
              <a:gdLst>
                <a:gd name="connsiteX0" fmla="*/ 14229 w 31324"/>
                <a:gd name="connsiteY0" fmla="*/ 0 h 64419"/>
                <a:gd name="connsiteX1" fmla="*/ 27167 w 31324"/>
                <a:gd name="connsiteY1" fmla="*/ 4629 h 64419"/>
                <a:gd name="connsiteX2" fmla="*/ 31324 w 31324"/>
                <a:gd name="connsiteY2" fmla="*/ 19529 h 64419"/>
                <a:gd name="connsiteX3" fmla="*/ 30495 w 31324"/>
                <a:gd name="connsiteY3" fmla="*/ 27767 h 64419"/>
                <a:gd name="connsiteX4" fmla="*/ 27629 w 31324"/>
                <a:gd name="connsiteY4" fmla="*/ 34153 h 64419"/>
                <a:gd name="connsiteX5" fmla="*/ 22272 w 31324"/>
                <a:gd name="connsiteY5" fmla="*/ 38224 h 64419"/>
                <a:gd name="connsiteX6" fmla="*/ 14048 w 31324"/>
                <a:gd name="connsiteY6" fmla="*/ 39705 h 64419"/>
                <a:gd name="connsiteX7" fmla="*/ 9981 w 31324"/>
                <a:gd name="connsiteY7" fmla="*/ 39705 h 64419"/>
                <a:gd name="connsiteX8" fmla="*/ 9981 w 31324"/>
                <a:gd name="connsiteY8" fmla="*/ 64420 h 64419"/>
                <a:gd name="connsiteX9" fmla="*/ 0 w 31324"/>
                <a:gd name="connsiteY9" fmla="*/ 64420 h 64419"/>
                <a:gd name="connsiteX10" fmla="*/ 0 w 31324"/>
                <a:gd name="connsiteY10" fmla="*/ 0 h 64419"/>
                <a:gd name="connsiteX11" fmla="*/ 14229 w 31324"/>
                <a:gd name="connsiteY11" fmla="*/ 0 h 64419"/>
                <a:gd name="connsiteX12" fmla="*/ 9981 w 31324"/>
                <a:gd name="connsiteY12" fmla="*/ 9443 h 64419"/>
                <a:gd name="connsiteX13" fmla="*/ 9981 w 31324"/>
                <a:gd name="connsiteY13" fmla="*/ 30172 h 64419"/>
                <a:gd name="connsiteX14" fmla="*/ 13491 w 31324"/>
                <a:gd name="connsiteY14" fmla="*/ 30172 h 64419"/>
                <a:gd name="connsiteX15" fmla="*/ 19867 w 31324"/>
                <a:gd name="connsiteY15" fmla="*/ 27581 h 64419"/>
                <a:gd name="connsiteX16" fmla="*/ 21714 w 31324"/>
                <a:gd name="connsiteY16" fmla="*/ 19624 h 64419"/>
                <a:gd name="connsiteX17" fmla="*/ 19958 w 31324"/>
                <a:gd name="connsiteY17" fmla="*/ 12219 h 64419"/>
                <a:gd name="connsiteX18" fmla="*/ 13676 w 31324"/>
                <a:gd name="connsiteY18" fmla="*/ 9443 h 64419"/>
                <a:gd name="connsiteX19" fmla="*/ 9981 w 31324"/>
                <a:gd name="connsiteY19" fmla="*/ 9443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324" h="64419">
                  <a:moveTo>
                    <a:pt x="14229" y="0"/>
                  </a:moveTo>
                  <a:cubicBezTo>
                    <a:pt x="20143" y="0"/>
                    <a:pt x="24457" y="1543"/>
                    <a:pt x="27167" y="4629"/>
                  </a:cubicBezTo>
                  <a:cubicBezTo>
                    <a:pt x="29938" y="7714"/>
                    <a:pt x="31324" y="12681"/>
                    <a:pt x="31324" y="19529"/>
                  </a:cubicBezTo>
                  <a:cubicBezTo>
                    <a:pt x="31324" y="22553"/>
                    <a:pt x="31048" y="25300"/>
                    <a:pt x="30495" y="27767"/>
                  </a:cubicBezTo>
                  <a:cubicBezTo>
                    <a:pt x="29938" y="30234"/>
                    <a:pt x="28986" y="32362"/>
                    <a:pt x="27629" y="34153"/>
                  </a:cubicBezTo>
                  <a:cubicBezTo>
                    <a:pt x="26276" y="35881"/>
                    <a:pt x="24486" y="37238"/>
                    <a:pt x="22272" y="38224"/>
                  </a:cubicBezTo>
                  <a:cubicBezTo>
                    <a:pt x="20114" y="39215"/>
                    <a:pt x="17372" y="39705"/>
                    <a:pt x="14048" y="39705"/>
                  </a:cubicBezTo>
                  <a:lnTo>
                    <a:pt x="9981" y="39705"/>
                  </a:lnTo>
                  <a:lnTo>
                    <a:pt x="9981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14229" y="0"/>
                  </a:lnTo>
                  <a:close/>
                  <a:moveTo>
                    <a:pt x="9981" y="9443"/>
                  </a:moveTo>
                  <a:lnTo>
                    <a:pt x="9981" y="30172"/>
                  </a:lnTo>
                  <a:lnTo>
                    <a:pt x="13491" y="30172"/>
                  </a:lnTo>
                  <a:cubicBezTo>
                    <a:pt x="16571" y="30172"/>
                    <a:pt x="18696" y="29310"/>
                    <a:pt x="19867" y="27581"/>
                  </a:cubicBezTo>
                  <a:cubicBezTo>
                    <a:pt x="21100" y="25791"/>
                    <a:pt x="21714" y="23138"/>
                    <a:pt x="21714" y="19624"/>
                  </a:cubicBezTo>
                  <a:cubicBezTo>
                    <a:pt x="21714" y="16476"/>
                    <a:pt x="21129" y="14005"/>
                    <a:pt x="19958" y="12219"/>
                  </a:cubicBezTo>
                  <a:cubicBezTo>
                    <a:pt x="18852" y="10367"/>
                    <a:pt x="16757" y="9443"/>
                    <a:pt x="13676" y="9443"/>
                  </a:cubicBezTo>
                  <a:lnTo>
                    <a:pt x="9981" y="944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1" name="Полилиния: фигура 230">
              <a:extLst>
                <a:ext uri="{FF2B5EF4-FFF2-40B4-BE49-F238E27FC236}">
                  <a16:creationId xmlns:a16="http://schemas.microsoft.com/office/drawing/2014/main" id="{3A6F821D-8D46-40AB-AC70-F9B5FACC3E87}"/>
                </a:ext>
              </a:extLst>
            </p:cNvPr>
            <p:cNvSpPr/>
            <p:nvPr/>
          </p:nvSpPr>
          <p:spPr>
            <a:xfrm>
              <a:off x="4704769" y="5011502"/>
              <a:ext cx="30771" cy="64419"/>
            </a:xfrm>
            <a:custGeom>
              <a:avLst/>
              <a:gdLst>
                <a:gd name="connsiteX0" fmla="*/ 20424 w 30771"/>
                <a:gd name="connsiteY0" fmla="*/ 9348 h 64419"/>
                <a:gd name="connsiteX1" fmla="*/ 20424 w 30771"/>
                <a:gd name="connsiteY1" fmla="*/ 64420 h 64419"/>
                <a:gd name="connsiteX2" fmla="*/ 10353 w 30771"/>
                <a:gd name="connsiteY2" fmla="*/ 64420 h 64419"/>
                <a:gd name="connsiteX3" fmla="*/ 10353 w 30771"/>
                <a:gd name="connsiteY3" fmla="*/ 9348 h 64419"/>
                <a:gd name="connsiteX4" fmla="*/ 0 w 30771"/>
                <a:gd name="connsiteY4" fmla="*/ 9348 h 64419"/>
                <a:gd name="connsiteX5" fmla="*/ 0 w 30771"/>
                <a:gd name="connsiteY5" fmla="*/ 0 h 64419"/>
                <a:gd name="connsiteX6" fmla="*/ 30772 w 30771"/>
                <a:gd name="connsiteY6" fmla="*/ 0 h 64419"/>
                <a:gd name="connsiteX7" fmla="*/ 30772 w 30771"/>
                <a:gd name="connsiteY7" fmla="*/ 9348 h 64419"/>
                <a:gd name="connsiteX8" fmla="*/ 20424 w 30771"/>
                <a:gd name="connsiteY8" fmla="*/ 9348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71" h="64419">
                  <a:moveTo>
                    <a:pt x="20424" y="9348"/>
                  </a:moveTo>
                  <a:lnTo>
                    <a:pt x="20424" y="64420"/>
                  </a:lnTo>
                  <a:lnTo>
                    <a:pt x="10353" y="64420"/>
                  </a:lnTo>
                  <a:lnTo>
                    <a:pt x="10353" y="9348"/>
                  </a:lnTo>
                  <a:lnTo>
                    <a:pt x="0" y="9348"/>
                  </a:lnTo>
                  <a:lnTo>
                    <a:pt x="0" y="0"/>
                  </a:lnTo>
                  <a:lnTo>
                    <a:pt x="30772" y="0"/>
                  </a:lnTo>
                  <a:lnTo>
                    <a:pt x="30772" y="9348"/>
                  </a:lnTo>
                  <a:lnTo>
                    <a:pt x="20424" y="9348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2" name="Полилиния: фигура 231">
              <a:extLst>
                <a:ext uri="{FF2B5EF4-FFF2-40B4-BE49-F238E27FC236}">
                  <a16:creationId xmlns:a16="http://schemas.microsoft.com/office/drawing/2014/main" id="{07C1C7E3-2923-4E11-B2B5-624DBE3ACCAB}"/>
                </a:ext>
              </a:extLst>
            </p:cNvPr>
            <p:cNvSpPr/>
            <p:nvPr/>
          </p:nvSpPr>
          <p:spPr>
            <a:xfrm>
              <a:off x="4739040" y="5011502"/>
              <a:ext cx="10071" cy="64419"/>
            </a:xfrm>
            <a:custGeom>
              <a:avLst/>
              <a:gdLst>
                <a:gd name="connsiteX0" fmla="*/ 0 w 10071"/>
                <a:gd name="connsiteY0" fmla="*/ 64420 h 64419"/>
                <a:gd name="connsiteX1" fmla="*/ 0 w 10071"/>
                <a:gd name="connsiteY1" fmla="*/ 0 h 64419"/>
                <a:gd name="connsiteX2" fmla="*/ 10072 w 10071"/>
                <a:gd name="connsiteY2" fmla="*/ 0 h 64419"/>
                <a:gd name="connsiteX3" fmla="*/ 10072 w 10071"/>
                <a:gd name="connsiteY3" fmla="*/ 64420 h 64419"/>
                <a:gd name="connsiteX4" fmla="*/ 0 w 10071"/>
                <a:gd name="connsiteY4" fmla="*/ 64420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1" h="64419">
                  <a:moveTo>
                    <a:pt x="0" y="64420"/>
                  </a:moveTo>
                  <a:lnTo>
                    <a:pt x="0" y="0"/>
                  </a:lnTo>
                  <a:lnTo>
                    <a:pt x="10072" y="0"/>
                  </a:lnTo>
                  <a:lnTo>
                    <a:pt x="10072" y="64420"/>
                  </a:lnTo>
                  <a:lnTo>
                    <a:pt x="0" y="6442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3" name="Полилиния: фигура 232">
              <a:extLst>
                <a:ext uri="{FF2B5EF4-FFF2-40B4-BE49-F238E27FC236}">
                  <a16:creationId xmlns:a16="http://schemas.microsoft.com/office/drawing/2014/main" id="{7D27F9FE-DDA1-4670-B155-B8EB401E2498}"/>
                </a:ext>
              </a:extLst>
            </p:cNvPr>
            <p:cNvSpPr/>
            <p:nvPr/>
          </p:nvSpPr>
          <p:spPr>
            <a:xfrm>
              <a:off x="4756488" y="5010945"/>
              <a:ext cx="31233" cy="65534"/>
            </a:xfrm>
            <a:custGeom>
              <a:avLst/>
              <a:gdLst>
                <a:gd name="connsiteX0" fmla="*/ 21158 w 31233"/>
                <a:gd name="connsiteY0" fmla="*/ 16291 h 65534"/>
                <a:gd name="connsiteX1" fmla="*/ 19958 w 31233"/>
                <a:gd name="connsiteY1" fmla="*/ 11481 h 65534"/>
                <a:gd name="connsiteX2" fmla="*/ 15615 w 31233"/>
                <a:gd name="connsiteY2" fmla="*/ 9353 h 65534"/>
                <a:gd name="connsiteX3" fmla="*/ 12753 w 31233"/>
                <a:gd name="connsiteY3" fmla="*/ 10181 h 65534"/>
                <a:gd name="connsiteX4" fmla="*/ 10995 w 31233"/>
                <a:gd name="connsiteY4" fmla="*/ 12129 h 65534"/>
                <a:gd name="connsiteX5" fmla="*/ 10162 w 31233"/>
                <a:gd name="connsiteY5" fmla="*/ 14719 h 65534"/>
                <a:gd name="connsiteX6" fmla="*/ 9976 w 31233"/>
                <a:gd name="connsiteY6" fmla="*/ 17310 h 65534"/>
                <a:gd name="connsiteX7" fmla="*/ 9976 w 31233"/>
                <a:gd name="connsiteY7" fmla="*/ 49705 h 65534"/>
                <a:gd name="connsiteX8" fmla="*/ 11181 w 31233"/>
                <a:gd name="connsiteY8" fmla="*/ 54239 h 65534"/>
                <a:gd name="connsiteX9" fmla="*/ 15524 w 31233"/>
                <a:gd name="connsiteY9" fmla="*/ 56181 h 65534"/>
                <a:gd name="connsiteX10" fmla="*/ 19867 w 31233"/>
                <a:gd name="connsiteY10" fmla="*/ 54148 h 65534"/>
                <a:gd name="connsiteX11" fmla="*/ 21158 w 31233"/>
                <a:gd name="connsiteY11" fmla="*/ 49058 h 65534"/>
                <a:gd name="connsiteX12" fmla="*/ 21158 w 31233"/>
                <a:gd name="connsiteY12" fmla="*/ 16291 h 65534"/>
                <a:gd name="connsiteX13" fmla="*/ 31234 w 31233"/>
                <a:gd name="connsiteY13" fmla="*/ 48500 h 65534"/>
                <a:gd name="connsiteX14" fmla="*/ 27443 w 31233"/>
                <a:gd name="connsiteY14" fmla="*/ 61277 h 65534"/>
                <a:gd name="connsiteX15" fmla="*/ 15524 w 31233"/>
                <a:gd name="connsiteY15" fmla="*/ 65534 h 65534"/>
                <a:gd name="connsiteX16" fmla="*/ 3695 w 31233"/>
                <a:gd name="connsiteY16" fmla="*/ 61458 h 65534"/>
                <a:gd name="connsiteX17" fmla="*/ 0 w 31233"/>
                <a:gd name="connsiteY17" fmla="*/ 49520 h 65534"/>
                <a:gd name="connsiteX18" fmla="*/ 0 w 31233"/>
                <a:gd name="connsiteY18" fmla="*/ 17124 h 65534"/>
                <a:gd name="connsiteX19" fmla="*/ 829 w 31233"/>
                <a:gd name="connsiteY19" fmla="*/ 10181 h 65534"/>
                <a:gd name="connsiteX20" fmla="*/ 3600 w 31233"/>
                <a:gd name="connsiteY20" fmla="*/ 4814 h 65534"/>
                <a:gd name="connsiteX21" fmla="*/ 8405 w 31233"/>
                <a:gd name="connsiteY21" fmla="*/ 1300 h 65534"/>
                <a:gd name="connsiteX22" fmla="*/ 15615 w 31233"/>
                <a:gd name="connsiteY22" fmla="*/ 0 h 65534"/>
                <a:gd name="connsiteX23" fmla="*/ 23010 w 31233"/>
                <a:gd name="connsiteY23" fmla="*/ 1205 h 65534"/>
                <a:gd name="connsiteX24" fmla="*/ 27815 w 31233"/>
                <a:gd name="connsiteY24" fmla="*/ 4538 h 65534"/>
                <a:gd name="connsiteX25" fmla="*/ 30400 w 31233"/>
                <a:gd name="connsiteY25" fmla="*/ 9905 h 65534"/>
                <a:gd name="connsiteX26" fmla="*/ 31234 w 31233"/>
                <a:gd name="connsiteY26" fmla="*/ 17034 h 65534"/>
                <a:gd name="connsiteX27" fmla="*/ 31234 w 31233"/>
                <a:gd name="connsiteY27" fmla="*/ 48500 h 6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33" h="65534">
                  <a:moveTo>
                    <a:pt x="21158" y="16291"/>
                  </a:moveTo>
                  <a:cubicBezTo>
                    <a:pt x="21158" y="14500"/>
                    <a:pt x="20757" y="12900"/>
                    <a:pt x="19958" y="11481"/>
                  </a:cubicBezTo>
                  <a:cubicBezTo>
                    <a:pt x="19219" y="10062"/>
                    <a:pt x="17772" y="9353"/>
                    <a:pt x="15615" y="9353"/>
                  </a:cubicBezTo>
                  <a:cubicBezTo>
                    <a:pt x="14443" y="9353"/>
                    <a:pt x="13491" y="9629"/>
                    <a:pt x="12753" y="10181"/>
                  </a:cubicBezTo>
                  <a:cubicBezTo>
                    <a:pt x="12010" y="10676"/>
                    <a:pt x="11424" y="11324"/>
                    <a:pt x="10995" y="12129"/>
                  </a:cubicBezTo>
                  <a:cubicBezTo>
                    <a:pt x="10624" y="12867"/>
                    <a:pt x="10348" y="13733"/>
                    <a:pt x="10162" y="14719"/>
                  </a:cubicBezTo>
                  <a:cubicBezTo>
                    <a:pt x="10038" y="15643"/>
                    <a:pt x="9976" y="16510"/>
                    <a:pt x="9976" y="17310"/>
                  </a:cubicBezTo>
                  <a:lnTo>
                    <a:pt x="9976" y="49705"/>
                  </a:lnTo>
                  <a:cubicBezTo>
                    <a:pt x="9976" y="51372"/>
                    <a:pt x="10376" y="52881"/>
                    <a:pt x="11181" y="54239"/>
                  </a:cubicBezTo>
                  <a:cubicBezTo>
                    <a:pt x="12043" y="55534"/>
                    <a:pt x="13491" y="56181"/>
                    <a:pt x="15524" y="56181"/>
                  </a:cubicBezTo>
                  <a:cubicBezTo>
                    <a:pt x="17557" y="56181"/>
                    <a:pt x="19005" y="55505"/>
                    <a:pt x="19867" y="54148"/>
                  </a:cubicBezTo>
                  <a:cubicBezTo>
                    <a:pt x="20729" y="52729"/>
                    <a:pt x="21158" y="51034"/>
                    <a:pt x="21158" y="49058"/>
                  </a:cubicBezTo>
                  <a:lnTo>
                    <a:pt x="21158" y="16291"/>
                  </a:lnTo>
                  <a:close/>
                  <a:moveTo>
                    <a:pt x="31234" y="48500"/>
                  </a:moveTo>
                  <a:cubicBezTo>
                    <a:pt x="31234" y="54115"/>
                    <a:pt x="29972" y="58377"/>
                    <a:pt x="27443" y="61277"/>
                  </a:cubicBezTo>
                  <a:cubicBezTo>
                    <a:pt x="24919" y="64115"/>
                    <a:pt x="20943" y="65534"/>
                    <a:pt x="15524" y="65534"/>
                  </a:cubicBezTo>
                  <a:cubicBezTo>
                    <a:pt x="10100" y="65534"/>
                    <a:pt x="6157" y="64177"/>
                    <a:pt x="3695" y="61458"/>
                  </a:cubicBezTo>
                  <a:cubicBezTo>
                    <a:pt x="1229" y="58681"/>
                    <a:pt x="0" y="54705"/>
                    <a:pt x="0" y="49520"/>
                  </a:cubicBezTo>
                  <a:lnTo>
                    <a:pt x="0" y="17124"/>
                  </a:lnTo>
                  <a:cubicBezTo>
                    <a:pt x="0" y="14595"/>
                    <a:pt x="276" y="12281"/>
                    <a:pt x="829" y="10181"/>
                  </a:cubicBezTo>
                  <a:cubicBezTo>
                    <a:pt x="1448" y="8086"/>
                    <a:pt x="2372" y="6295"/>
                    <a:pt x="3600" y="4814"/>
                  </a:cubicBezTo>
                  <a:cubicBezTo>
                    <a:pt x="4833" y="3272"/>
                    <a:pt x="6433" y="2100"/>
                    <a:pt x="8405" y="1300"/>
                  </a:cubicBezTo>
                  <a:cubicBezTo>
                    <a:pt x="10438" y="433"/>
                    <a:pt x="12843" y="0"/>
                    <a:pt x="15615" y="0"/>
                  </a:cubicBezTo>
                  <a:cubicBezTo>
                    <a:pt x="18572" y="0"/>
                    <a:pt x="21038" y="405"/>
                    <a:pt x="23010" y="1205"/>
                  </a:cubicBezTo>
                  <a:cubicBezTo>
                    <a:pt x="25043" y="1948"/>
                    <a:pt x="26643" y="3057"/>
                    <a:pt x="27815" y="4538"/>
                  </a:cubicBezTo>
                  <a:cubicBezTo>
                    <a:pt x="29043" y="6019"/>
                    <a:pt x="29910" y="7810"/>
                    <a:pt x="30400" y="9905"/>
                  </a:cubicBezTo>
                  <a:cubicBezTo>
                    <a:pt x="30958" y="12005"/>
                    <a:pt x="31234" y="14381"/>
                    <a:pt x="31234" y="17034"/>
                  </a:cubicBezTo>
                  <a:lnTo>
                    <a:pt x="31234" y="4850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4" name="Полилиния: фигура 233">
              <a:extLst>
                <a:ext uri="{FF2B5EF4-FFF2-40B4-BE49-F238E27FC236}">
                  <a16:creationId xmlns:a16="http://schemas.microsoft.com/office/drawing/2014/main" id="{A0C8C505-72D0-4E06-B6BD-1DFC4E29B2EA}"/>
                </a:ext>
              </a:extLst>
            </p:cNvPr>
            <p:cNvSpPr/>
            <p:nvPr/>
          </p:nvSpPr>
          <p:spPr>
            <a:xfrm>
              <a:off x="4794622" y="5011502"/>
              <a:ext cx="34005" cy="64419"/>
            </a:xfrm>
            <a:custGeom>
              <a:avLst/>
              <a:gdLst>
                <a:gd name="connsiteX0" fmla="*/ 9890 w 34005"/>
                <a:gd name="connsiteY0" fmla="*/ 26934 h 64419"/>
                <a:gd name="connsiteX1" fmla="*/ 9890 w 34005"/>
                <a:gd name="connsiteY1" fmla="*/ 64420 h 64419"/>
                <a:gd name="connsiteX2" fmla="*/ 0 w 34005"/>
                <a:gd name="connsiteY2" fmla="*/ 64420 h 64419"/>
                <a:gd name="connsiteX3" fmla="*/ 0 w 34005"/>
                <a:gd name="connsiteY3" fmla="*/ 0 h 64419"/>
                <a:gd name="connsiteX4" fmla="*/ 8962 w 34005"/>
                <a:gd name="connsiteY4" fmla="*/ 0 h 64419"/>
                <a:gd name="connsiteX5" fmla="*/ 16729 w 34005"/>
                <a:gd name="connsiteY5" fmla="*/ 19157 h 64419"/>
                <a:gd name="connsiteX6" fmla="*/ 18576 w 34005"/>
                <a:gd name="connsiteY6" fmla="*/ 23881 h 64419"/>
                <a:gd name="connsiteX7" fmla="*/ 20514 w 34005"/>
                <a:gd name="connsiteY7" fmla="*/ 28600 h 64419"/>
                <a:gd name="connsiteX8" fmla="*/ 23748 w 34005"/>
                <a:gd name="connsiteY8" fmla="*/ 37486 h 64419"/>
                <a:gd name="connsiteX9" fmla="*/ 23934 w 34005"/>
                <a:gd name="connsiteY9" fmla="*/ 37486 h 64419"/>
                <a:gd name="connsiteX10" fmla="*/ 24210 w 34005"/>
                <a:gd name="connsiteY10" fmla="*/ 37391 h 64419"/>
                <a:gd name="connsiteX11" fmla="*/ 24210 w 34005"/>
                <a:gd name="connsiteY11" fmla="*/ 0 h 64419"/>
                <a:gd name="connsiteX12" fmla="*/ 34005 w 34005"/>
                <a:gd name="connsiteY12" fmla="*/ 0 h 64419"/>
                <a:gd name="connsiteX13" fmla="*/ 34005 w 34005"/>
                <a:gd name="connsiteY13" fmla="*/ 64420 h 64419"/>
                <a:gd name="connsiteX14" fmla="*/ 25229 w 34005"/>
                <a:gd name="connsiteY14" fmla="*/ 64420 h 64419"/>
                <a:gd name="connsiteX15" fmla="*/ 17467 w 34005"/>
                <a:gd name="connsiteY15" fmla="*/ 45353 h 64419"/>
                <a:gd name="connsiteX16" fmla="*/ 13771 w 34005"/>
                <a:gd name="connsiteY16" fmla="*/ 36096 h 64419"/>
                <a:gd name="connsiteX17" fmla="*/ 10257 w 34005"/>
                <a:gd name="connsiteY17" fmla="*/ 26934 h 64419"/>
                <a:gd name="connsiteX18" fmla="*/ 9890 w 34005"/>
                <a:gd name="connsiteY18" fmla="*/ 26934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05" h="64419">
                  <a:moveTo>
                    <a:pt x="9890" y="26934"/>
                  </a:moveTo>
                  <a:lnTo>
                    <a:pt x="9890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8962" y="0"/>
                  </a:lnTo>
                  <a:lnTo>
                    <a:pt x="16729" y="19157"/>
                  </a:lnTo>
                  <a:cubicBezTo>
                    <a:pt x="17343" y="20762"/>
                    <a:pt x="17957" y="22338"/>
                    <a:pt x="18576" y="23881"/>
                  </a:cubicBezTo>
                  <a:cubicBezTo>
                    <a:pt x="19190" y="25424"/>
                    <a:pt x="19838" y="26996"/>
                    <a:pt x="20514" y="28600"/>
                  </a:cubicBezTo>
                  <a:lnTo>
                    <a:pt x="23748" y="37486"/>
                  </a:lnTo>
                  <a:cubicBezTo>
                    <a:pt x="23872" y="37486"/>
                    <a:pt x="23934" y="37486"/>
                    <a:pt x="23934" y="37486"/>
                  </a:cubicBezTo>
                  <a:cubicBezTo>
                    <a:pt x="23995" y="37424"/>
                    <a:pt x="24091" y="37391"/>
                    <a:pt x="24210" y="37391"/>
                  </a:cubicBezTo>
                  <a:lnTo>
                    <a:pt x="24210" y="0"/>
                  </a:lnTo>
                  <a:lnTo>
                    <a:pt x="34005" y="0"/>
                  </a:lnTo>
                  <a:lnTo>
                    <a:pt x="34005" y="64420"/>
                  </a:lnTo>
                  <a:lnTo>
                    <a:pt x="25229" y="64420"/>
                  </a:lnTo>
                  <a:lnTo>
                    <a:pt x="17467" y="45353"/>
                  </a:lnTo>
                  <a:cubicBezTo>
                    <a:pt x="16233" y="42205"/>
                    <a:pt x="15000" y="39119"/>
                    <a:pt x="13771" y="36096"/>
                  </a:cubicBezTo>
                  <a:cubicBezTo>
                    <a:pt x="12600" y="33072"/>
                    <a:pt x="11429" y="30019"/>
                    <a:pt x="10257" y="26934"/>
                  </a:cubicBezTo>
                  <a:lnTo>
                    <a:pt x="9890" y="26934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5" name="Полилиния: фигура 234">
              <a:extLst>
                <a:ext uri="{FF2B5EF4-FFF2-40B4-BE49-F238E27FC236}">
                  <a16:creationId xmlns:a16="http://schemas.microsoft.com/office/drawing/2014/main" id="{A2832AF3-2FB8-4801-ADBE-F10157732EC8}"/>
                </a:ext>
              </a:extLst>
            </p:cNvPr>
            <p:cNvSpPr/>
            <p:nvPr/>
          </p:nvSpPr>
          <p:spPr>
            <a:xfrm>
              <a:off x="4429123" y="5102546"/>
              <a:ext cx="37057" cy="64419"/>
            </a:xfrm>
            <a:custGeom>
              <a:avLst/>
              <a:gdLst>
                <a:gd name="connsiteX0" fmla="*/ 26891 w 37057"/>
                <a:gd name="connsiteY0" fmla="*/ 64420 h 64419"/>
                <a:gd name="connsiteX1" fmla="*/ 24395 w 37057"/>
                <a:gd name="connsiteY1" fmla="*/ 51001 h 64419"/>
                <a:gd name="connsiteX2" fmla="*/ 12567 w 37057"/>
                <a:gd name="connsiteY2" fmla="*/ 51001 h 64419"/>
                <a:gd name="connsiteX3" fmla="*/ 11276 w 37057"/>
                <a:gd name="connsiteY3" fmla="*/ 57758 h 64419"/>
                <a:gd name="connsiteX4" fmla="*/ 10167 w 37057"/>
                <a:gd name="connsiteY4" fmla="*/ 64420 h 64419"/>
                <a:gd name="connsiteX5" fmla="*/ 0 w 37057"/>
                <a:gd name="connsiteY5" fmla="*/ 64420 h 64419"/>
                <a:gd name="connsiteX6" fmla="*/ 6467 w 37057"/>
                <a:gd name="connsiteY6" fmla="*/ 32210 h 64419"/>
                <a:gd name="connsiteX7" fmla="*/ 12938 w 37057"/>
                <a:gd name="connsiteY7" fmla="*/ 0 h 64419"/>
                <a:gd name="connsiteX8" fmla="*/ 24029 w 37057"/>
                <a:gd name="connsiteY8" fmla="*/ 0 h 64419"/>
                <a:gd name="connsiteX9" fmla="*/ 37057 w 37057"/>
                <a:gd name="connsiteY9" fmla="*/ 64420 h 64419"/>
                <a:gd name="connsiteX10" fmla="*/ 26891 w 37057"/>
                <a:gd name="connsiteY10" fmla="*/ 64420 h 64419"/>
                <a:gd name="connsiteX11" fmla="*/ 18205 w 37057"/>
                <a:gd name="connsiteY11" fmla="*/ 14905 h 64419"/>
                <a:gd name="connsiteX12" fmla="*/ 16262 w 37057"/>
                <a:gd name="connsiteY12" fmla="*/ 28234 h 64419"/>
                <a:gd name="connsiteX13" fmla="*/ 14048 w 37057"/>
                <a:gd name="connsiteY13" fmla="*/ 41653 h 64419"/>
                <a:gd name="connsiteX14" fmla="*/ 22824 w 37057"/>
                <a:gd name="connsiteY14" fmla="*/ 41653 h 64419"/>
                <a:gd name="connsiteX15" fmla="*/ 18667 w 37057"/>
                <a:gd name="connsiteY15" fmla="*/ 14905 h 64419"/>
                <a:gd name="connsiteX16" fmla="*/ 18205 w 37057"/>
                <a:gd name="connsiteY16" fmla="*/ 14905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057" h="64419">
                  <a:moveTo>
                    <a:pt x="26891" y="64420"/>
                  </a:moveTo>
                  <a:lnTo>
                    <a:pt x="24395" y="51001"/>
                  </a:lnTo>
                  <a:lnTo>
                    <a:pt x="12567" y="51001"/>
                  </a:lnTo>
                  <a:cubicBezTo>
                    <a:pt x="12138" y="53224"/>
                    <a:pt x="11705" y="55472"/>
                    <a:pt x="11276" y="57758"/>
                  </a:cubicBezTo>
                  <a:cubicBezTo>
                    <a:pt x="10905" y="59977"/>
                    <a:pt x="10533" y="62201"/>
                    <a:pt x="10167" y="64420"/>
                  </a:cubicBezTo>
                  <a:lnTo>
                    <a:pt x="0" y="64420"/>
                  </a:lnTo>
                  <a:cubicBezTo>
                    <a:pt x="2157" y="53625"/>
                    <a:pt x="4314" y="42886"/>
                    <a:pt x="6467" y="32210"/>
                  </a:cubicBezTo>
                  <a:cubicBezTo>
                    <a:pt x="8624" y="21538"/>
                    <a:pt x="10781" y="10800"/>
                    <a:pt x="12938" y="0"/>
                  </a:cubicBezTo>
                  <a:lnTo>
                    <a:pt x="24029" y="0"/>
                  </a:lnTo>
                  <a:lnTo>
                    <a:pt x="37057" y="64420"/>
                  </a:lnTo>
                  <a:lnTo>
                    <a:pt x="26891" y="64420"/>
                  </a:lnTo>
                  <a:close/>
                  <a:moveTo>
                    <a:pt x="18205" y="14905"/>
                  </a:moveTo>
                  <a:cubicBezTo>
                    <a:pt x="17590" y="19348"/>
                    <a:pt x="16943" y="23791"/>
                    <a:pt x="16262" y="28234"/>
                  </a:cubicBezTo>
                  <a:cubicBezTo>
                    <a:pt x="15586" y="32615"/>
                    <a:pt x="14848" y="37086"/>
                    <a:pt x="14048" y="41653"/>
                  </a:cubicBezTo>
                  <a:lnTo>
                    <a:pt x="22824" y="41653"/>
                  </a:lnTo>
                  <a:lnTo>
                    <a:pt x="18667" y="14905"/>
                  </a:lnTo>
                  <a:lnTo>
                    <a:pt x="18205" y="14905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6" name="Полилиния: фигура 235">
              <a:extLst>
                <a:ext uri="{FF2B5EF4-FFF2-40B4-BE49-F238E27FC236}">
                  <a16:creationId xmlns:a16="http://schemas.microsoft.com/office/drawing/2014/main" id="{14CB231C-0EFF-48D0-B6A3-B8C7A272DDF9}"/>
                </a:ext>
              </a:extLst>
            </p:cNvPr>
            <p:cNvSpPr/>
            <p:nvPr/>
          </p:nvSpPr>
          <p:spPr>
            <a:xfrm>
              <a:off x="4469771" y="5102546"/>
              <a:ext cx="34009" cy="64419"/>
            </a:xfrm>
            <a:custGeom>
              <a:avLst/>
              <a:gdLst>
                <a:gd name="connsiteX0" fmla="*/ 9890 w 34009"/>
                <a:gd name="connsiteY0" fmla="*/ 26934 h 64419"/>
                <a:gd name="connsiteX1" fmla="*/ 9890 w 34009"/>
                <a:gd name="connsiteY1" fmla="*/ 64420 h 64419"/>
                <a:gd name="connsiteX2" fmla="*/ 0 w 34009"/>
                <a:gd name="connsiteY2" fmla="*/ 64420 h 64419"/>
                <a:gd name="connsiteX3" fmla="*/ 0 w 34009"/>
                <a:gd name="connsiteY3" fmla="*/ 0 h 64419"/>
                <a:gd name="connsiteX4" fmla="*/ 8967 w 34009"/>
                <a:gd name="connsiteY4" fmla="*/ 0 h 64419"/>
                <a:gd name="connsiteX5" fmla="*/ 16729 w 34009"/>
                <a:gd name="connsiteY5" fmla="*/ 19162 h 64419"/>
                <a:gd name="connsiteX6" fmla="*/ 18576 w 34009"/>
                <a:gd name="connsiteY6" fmla="*/ 23881 h 64419"/>
                <a:gd name="connsiteX7" fmla="*/ 20514 w 34009"/>
                <a:gd name="connsiteY7" fmla="*/ 28600 h 64419"/>
                <a:gd name="connsiteX8" fmla="*/ 23752 w 34009"/>
                <a:gd name="connsiteY8" fmla="*/ 37486 h 64419"/>
                <a:gd name="connsiteX9" fmla="*/ 23934 w 34009"/>
                <a:gd name="connsiteY9" fmla="*/ 37486 h 64419"/>
                <a:gd name="connsiteX10" fmla="*/ 24214 w 34009"/>
                <a:gd name="connsiteY10" fmla="*/ 37396 h 64419"/>
                <a:gd name="connsiteX11" fmla="*/ 24214 w 34009"/>
                <a:gd name="connsiteY11" fmla="*/ 0 h 64419"/>
                <a:gd name="connsiteX12" fmla="*/ 34010 w 34009"/>
                <a:gd name="connsiteY12" fmla="*/ 0 h 64419"/>
                <a:gd name="connsiteX13" fmla="*/ 34010 w 34009"/>
                <a:gd name="connsiteY13" fmla="*/ 64420 h 64419"/>
                <a:gd name="connsiteX14" fmla="*/ 25229 w 34009"/>
                <a:gd name="connsiteY14" fmla="*/ 64420 h 64419"/>
                <a:gd name="connsiteX15" fmla="*/ 17467 w 34009"/>
                <a:gd name="connsiteY15" fmla="*/ 45353 h 64419"/>
                <a:gd name="connsiteX16" fmla="*/ 13771 w 34009"/>
                <a:gd name="connsiteY16" fmla="*/ 36100 h 64419"/>
                <a:gd name="connsiteX17" fmla="*/ 10257 w 34009"/>
                <a:gd name="connsiteY17" fmla="*/ 26934 h 64419"/>
                <a:gd name="connsiteX18" fmla="*/ 9890 w 34009"/>
                <a:gd name="connsiteY18" fmla="*/ 26934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09" h="64419">
                  <a:moveTo>
                    <a:pt x="9890" y="26934"/>
                  </a:moveTo>
                  <a:lnTo>
                    <a:pt x="9890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8967" y="0"/>
                  </a:lnTo>
                  <a:lnTo>
                    <a:pt x="16729" y="19162"/>
                  </a:lnTo>
                  <a:cubicBezTo>
                    <a:pt x="17343" y="20767"/>
                    <a:pt x="17957" y="22338"/>
                    <a:pt x="18576" y="23881"/>
                  </a:cubicBezTo>
                  <a:cubicBezTo>
                    <a:pt x="19190" y="25424"/>
                    <a:pt x="19838" y="26996"/>
                    <a:pt x="20514" y="28600"/>
                  </a:cubicBezTo>
                  <a:lnTo>
                    <a:pt x="23752" y="37486"/>
                  </a:lnTo>
                  <a:cubicBezTo>
                    <a:pt x="23872" y="37486"/>
                    <a:pt x="23934" y="37486"/>
                    <a:pt x="23934" y="37486"/>
                  </a:cubicBezTo>
                  <a:cubicBezTo>
                    <a:pt x="23995" y="37424"/>
                    <a:pt x="24091" y="37396"/>
                    <a:pt x="24214" y="37396"/>
                  </a:cubicBezTo>
                  <a:lnTo>
                    <a:pt x="24214" y="0"/>
                  </a:lnTo>
                  <a:lnTo>
                    <a:pt x="34010" y="0"/>
                  </a:lnTo>
                  <a:lnTo>
                    <a:pt x="34010" y="64420"/>
                  </a:lnTo>
                  <a:lnTo>
                    <a:pt x="25229" y="64420"/>
                  </a:lnTo>
                  <a:lnTo>
                    <a:pt x="17467" y="45353"/>
                  </a:lnTo>
                  <a:cubicBezTo>
                    <a:pt x="16233" y="42210"/>
                    <a:pt x="15000" y="39124"/>
                    <a:pt x="13771" y="36100"/>
                  </a:cubicBezTo>
                  <a:cubicBezTo>
                    <a:pt x="12600" y="33077"/>
                    <a:pt x="11429" y="30019"/>
                    <a:pt x="10257" y="26934"/>
                  </a:cubicBezTo>
                  <a:lnTo>
                    <a:pt x="9890" y="26934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7" name="Полилиния: фигура 236">
              <a:extLst>
                <a:ext uri="{FF2B5EF4-FFF2-40B4-BE49-F238E27FC236}">
                  <a16:creationId xmlns:a16="http://schemas.microsoft.com/office/drawing/2014/main" id="{8571E0A5-88B4-4780-9AB8-32A32BCBBE2E}"/>
                </a:ext>
              </a:extLst>
            </p:cNvPr>
            <p:cNvSpPr/>
            <p:nvPr/>
          </p:nvSpPr>
          <p:spPr>
            <a:xfrm>
              <a:off x="4511248" y="5102546"/>
              <a:ext cx="30771" cy="64419"/>
            </a:xfrm>
            <a:custGeom>
              <a:avLst/>
              <a:gdLst>
                <a:gd name="connsiteX0" fmla="*/ 20700 w 30771"/>
                <a:gd name="connsiteY0" fmla="*/ 16938 h 64419"/>
                <a:gd name="connsiteX1" fmla="*/ 19315 w 30771"/>
                <a:gd name="connsiteY1" fmla="*/ 11481 h 64419"/>
                <a:gd name="connsiteX2" fmla="*/ 14229 w 30771"/>
                <a:gd name="connsiteY2" fmla="*/ 9443 h 64419"/>
                <a:gd name="connsiteX3" fmla="*/ 9981 w 30771"/>
                <a:gd name="connsiteY3" fmla="*/ 9443 h 64419"/>
                <a:gd name="connsiteX4" fmla="*/ 9981 w 30771"/>
                <a:gd name="connsiteY4" fmla="*/ 54982 h 64419"/>
                <a:gd name="connsiteX5" fmla="*/ 14229 w 30771"/>
                <a:gd name="connsiteY5" fmla="*/ 54982 h 64419"/>
                <a:gd name="connsiteX6" fmla="*/ 19315 w 30771"/>
                <a:gd name="connsiteY6" fmla="*/ 53039 h 64419"/>
                <a:gd name="connsiteX7" fmla="*/ 20700 w 30771"/>
                <a:gd name="connsiteY7" fmla="*/ 47391 h 64419"/>
                <a:gd name="connsiteX8" fmla="*/ 20700 w 30771"/>
                <a:gd name="connsiteY8" fmla="*/ 16938 h 64419"/>
                <a:gd name="connsiteX9" fmla="*/ 15986 w 30771"/>
                <a:gd name="connsiteY9" fmla="*/ 0 h 64419"/>
                <a:gd name="connsiteX10" fmla="*/ 25043 w 30771"/>
                <a:gd name="connsiteY10" fmla="*/ 2038 h 64419"/>
                <a:gd name="connsiteX11" fmla="*/ 29662 w 30771"/>
                <a:gd name="connsiteY11" fmla="*/ 8700 h 64419"/>
                <a:gd name="connsiteX12" fmla="*/ 30681 w 30771"/>
                <a:gd name="connsiteY12" fmla="*/ 18143 h 64419"/>
                <a:gd name="connsiteX13" fmla="*/ 30772 w 30771"/>
                <a:gd name="connsiteY13" fmla="*/ 32119 h 64419"/>
                <a:gd name="connsiteX14" fmla="*/ 30681 w 30771"/>
                <a:gd name="connsiteY14" fmla="*/ 45820 h 64419"/>
                <a:gd name="connsiteX15" fmla="*/ 29476 w 30771"/>
                <a:gd name="connsiteY15" fmla="*/ 54886 h 64419"/>
                <a:gd name="connsiteX16" fmla="*/ 23843 w 30771"/>
                <a:gd name="connsiteY16" fmla="*/ 62386 h 64419"/>
                <a:gd name="connsiteX17" fmla="*/ 15157 w 30771"/>
                <a:gd name="connsiteY17" fmla="*/ 64420 h 64419"/>
                <a:gd name="connsiteX18" fmla="*/ 0 w 30771"/>
                <a:gd name="connsiteY18" fmla="*/ 64420 h 64419"/>
                <a:gd name="connsiteX19" fmla="*/ 0 w 30771"/>
                <a:gd name="connsiteY19" fmla="*/ 0 h 64419"/>
                <a:gd name="connsiteX20" fmla="*/ 15986 w 30771"/>
                <a:gd name="connsiteY20" fmla="*/ 0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771" h="64419">
                  <a:moveTo>
                    <a:pt x="20700" y="16938"/>
                  </a:moveTo>
                  <a:cubicBezTo>
                    <a:pt x="20700" y="14595"/>
                    <a:pt x="20238" y="12777"/>
                    <a:pt x="19315" y="11481"/>
                  </a:cubicBezTo>
                  <a:cubicBezTo>
                    <a:pt x="18453" y="10119"/>
                    <a:pt x="16757" y="9443"/>
                    <a:pt x="14229" y="9443"/>
                  </a:cubicBezTo>
                  <a:lnTo>
                    <a:pt x="9981" y="9443"/>
                  </a:lnTo>
                  <a:lnTo>
                    <a:pt x="9981" y="54982"/>
                  </a:lnTo>
                  <a:lnTo>
                    <a:pt x="14229" y="54982"/>
                  </a:lnTo>
                  <a:cubicBezTo>
                    <a:pt x="16696" y="54982"/>
                    <a:pt x="18391" y="54334"/>
                    <a:pt x="19315" y="53039"/>
                  </a:cubicBezTo>
                  <a:cubicBezTo>
                    <a:pt x="20238" y="51743"/>
                    <a:pt x="20700" y="49858"/>
                    <a:pt x="20700" y="47391"/>
                  </a:cubicBezTo>
                  <a:lnTo>
                    <a:pt x="20700" y="16938"/>
                  </a:lnTo>
                  <a:close/>
                  <a:moveTo>
                    <a:pt x="15986" y="0"/>
                  </a:moveTo>
                  <a:cubicBezTo>
                    <a:pt x="19805" y="0"/>
                    <a:pt x="22824" y="681"/>
                    <a:pt x="25043" y="2038"/>
                  </a:cubicBezTo>
                  <a:cubicBezTo>
                    <a:pt x="27262" y="3333"/>
                    <a:pt x="28800" y="5557"/>
                    <a:pt x="29662" y="8700"/>
                  </a:cubicBezTo>
                  <a:cubicBezTo>
                    <a:pt x="30343" y="10986"/>
                    <a:pt x="30681" y="14134"/>
                    <a:pt x="30681" y="18143"/>
                  </a:cubicBezTo>
                  <a:cubicBezTo>
                    <a:pt x="30743" y="22091"/>
                    <a:pt x="30772" y="26753"/>
                    <a:pt x="30772" y="32119"/>
                  </a:cubicBezTo>
                  <a:cubicBezTo>
                    <a:pt x="30772" y="37424"/>
                    <a:pt x="30743" y="41991"/>
                    <a:pt x="30681" y="45820"/>
                  </a:cubicBezTo>
                  <a:cubicBezTo>
                    <a:pt x="30620" y="49644"/>
                    <a:pt x="30219" y="52667"/>
                    <a:pt x="29476" y="54886"/>
                  </a:cubicBezTo>
                  <a:cubicBezTo>
                    <a:pt x="28310" y="58529"/>
                    <a:pt x="26429" y="61029"/>
                    <a:pt x="23843" y="62386"/>
                  </a:cubicBezTo>
                  <a:cubicBezTo>
                    <a:pt x="21315" y="63744"/>
                    <a:pt x="18419" y="64420"/>
                    <a:pt x="15157" y="64420"/>
                  </a:cubicBezTo>
                  <a:lnTo>
                    <a:pt x="0" y="64420"/>
                  </a:lnTo>
                  <a:lnTo>
                    <a:pt x="0" y="0"/>
                  </a:lnTo>
                  <a:lnTo>
                    <a:pt x="15986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8" name="Полилиния: фигура 237">
              <a:extLst>
                <a:ext uri="{FF2B5EF4-FFF2-40B4-BE49-F238E27FC236}">
                  <a16:creationId xmlns:a16="http://schemas.microsoft.com/office/drawing/2014/main" id="{B937929D-1B34-4966-B096-73BD0D244831}"/>
                </a:ext>
              </a:extLst>
            </p:cNvPr>
            <p:cNvSpPr/>
            <p:nvPr/>
          </p:nvSpPr>
          <p:spPr>
            <a:xfrm>
              <a:off x="4566663" y="5102546"/>
              <a:ext cx="31324" cy="64419"/>
            </a:xfrm>
            <a:custGeom>
              <a:avLst/>
              <a:gdLst>
                <a:gd name="connsiteX0" fmla="*/ 14229 w 31324"/>
                <a:gd name="connsiteY0" fmla="*/ 0 h 64419"/>
                <a:gd name="connsiteX1" fmla="*/ 27167 w 31324"/>
                <a:gd name="connsiteY1" fmla="*/ 4629 h 64419"/>
                <a:gd name="connsiteX2" fmla="*/ 31324 w 31324"/>
                <a:gd name="connsiteY2" fmla="*/ 19533 h 64419"/>
                <a:gd name="connsiteX3" fmla="*/ 30495 w 31324"/>
                <a:gd name="connsiteY3" fmla="*/ 27767 h 64419"/>
                <a:gd name="connsiteX4" fmla="*/ 27629 w 31324"/>
                <a:gd name="connsiteY4" fmla="*/ 34158 h 64419"/>
                <a:gd name="connsiteX5" fmla="*/ 22272 w 31324"/>
                <a:gd name="connsiteY5" fmla="*/ 38229 h 64419"/>
                <a:gd name="connsiteX6" fmla="*/ 14043 w 31324"/>
                <a:gd name="connsiteY6" fmla="*/ 39710 h 64419"/>
                <a:gd name="connsiteX7" fmla="*/ 9981 w 31324"/>
                <a:gd name="connsiteY7" fmla="*/ 39710 h 64419"/>
                <a:gd name="connsiteX8" fmla="*/ 9981 w 31324"/>
                <a:gd name="connsiteY8" fmla="*/ 64420 h 64419"/>
                <a:gd name="connsiteX9" fmla="*/ 0 w 31324"/>
                <a:gd name="connsiteY9" fmla="*/ 64420 h 64419"/>
                <a:gd name="connsiteX10" fmla="*/ 0 w 31324"/>
                <a:gd name="connsiteY10" fmla="*/ 0 h 64419"/>
                <a:gd name="connsiteX11" fmla="*/ 14229 w 31324"/>
                <a:gd name="connsiteY11" fmla="*/ 0 h 64419"/>
                <a:gd name="connsiteX12" fmla="*/ 9981 w 31324"/>
                <a:gd name="connsiteY12" fmla="*/ 9443 h 64419"/>
                <a:gd name="connsiteX13" fmla="*/ 9981 w 31324"/>
                <a:gd name="connsiteY13" fmla="*/ 30177 h 64419"/>
                <a:gd name="connsiteX14" fmla="*/ 13491 w 31324"/>
                <a:gd name="connsiteY14" fmla="*/ 30177 h 64419"/>
                <a:gd name="connsiteX15" fmla="*/ 19867 w 31324"/>
                <a:gd name="connsiteY15" fmla="*/ 27586 h 64419"/>
                <a:gd name="connsiteX16" fmla="*/ 21714 w 31324"/>
                <a:gd name="connsiteY16" fmla="*/ 19624 h 64419"/>
                <a:gd name="connsiteX17" fmla="*/ 19957 w 31324"/>
                <a:gd name="connsiteY17" fmla="*/ 12219 h 64419"/>
                <a:gd name="connsiteX18" fmla="*/ 13676 w 31324"/>
                <a:gd name="connsiteY18" fmla="*/ 9443 h 64419"/>
                <a:gd name="connsiteX19" fmla="*/ 9981 w 31324"/>
                <a:gd name="connsiteY19" fmla="*/ 9443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324" h="64419">
                  <a:moveTo>
                    <a:pt x="14229" y="0"/>
                  </a:moveTo>
                  <a:cubicBezTo>
                    <a:pt x="20143" y="0"/>
                    <a:pt x="24457" y="1543"/>
                    <a:pt x="27167" y="4629"/>
                  </a:cubicBezTo>
                  <a:cubicBezTo>
                    <a:pt x="29938" y="7714"/>
                    <a:pt x="31324" y="12681"/>
                    <a:pt x="31324" y="19533"/>
                  </a:cubicBezTo>
                  <a:cubicBezTo>
                    <a:pt x="31324" y="22553"/>
                    <a:pt x="31048" y="25300"/>
                    <a:pt x="30495" y="27767"/>
                  </a:cubicBezTo>
                  <a:cubicBezTo>
                    <a:pt x="29938" y="30239"/>
                    <a:pt x="28986" y="32367"/>
                    <a:pt x="27629" y="34158"/>
                  </a:cubicBezTo>
                  <a:cubicBezTo>
                    <a:pt x="26272" y="35881"/>
                    <a:pt x="24486" y="37238"/>
                    <a:pt x="22272" y="38229"/>
                  </a:cubicBezTo>
                  <a:cubicBezTo>
                    <a:pt x="20114" y="39215"/>
                    <a:pt x="17372" y="39710"/>
                    <a:pt x="14043" y="39710"/>
                  </a:cubicBezTo>
                  <a:lnTo>
                    <a:pt x="9981" y="39710"/>
                  </a:lnTo>
                  <a:lnTo>
                    <a:pt x="9981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14229" y="0"/>
                  </a:lnTo>
                  <a:close/>
                  <a:moveTo>
                    <a:pt x="9981" y="9443"/>
                  </a:moveTo>
                  <a:lnTo>
                    <a:pt x="9981" y="30177"/>
                  </a:lnTo>
                  <a:lnTo>
                    <a:pt x="13491" y="30177"/>
                  </a:lnTo>
                  <a:cubicBezTo>
                    <a:pt x="16571" y="30177"/>
                    <a:pt x="18696" y="29310"/>
                    <a:pt x="19867" y="27586"/>
                  </a:cubicBezTo>
                  <a:cubicBezTo>
                    <a:pt x="21100" y="25795"/>
                    <a:pt x="21714" y="23143"/>
                    <a:pt x="21714" y="19624"/>
                  </a:cubicBezTo>
                  <a:cubicBezTo>
                    <a:pt x="21714" y="16476"/>
                    <a:pt x="21129" y="14010"/>
                    <a:pt x="19957" y="12219"/>
                  </a:cubicBezTo>
                  <a:cubicBezTo>
                    <a:pt x="18852" y="10367"/>
                    <a:pt x="16757" y="9443"/>
                    <a:pt x="13676" y="9443"/>
                  </a:cubicBezTo>
                  <a:lnTo>
                    <a:pt x="9981" y="944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9" name="Полилиния: фигура 238">
              <a:extLst>
                <a:ext uri="{FF2B5EF4-FFF2-40B4-BE49-F238E27FC236}">
                  <a16:creationId xmlns:a16="http://schemas.microsoft.com/office/drawing/2014/main" id="{4999F20B-CC87-4399-B1B3-FF8F10696557}"/>
                </a:ext>
              </a:extLst>
            </p:cNvPr>
            <p:cNvSpPr/>
            <p:nvPr/>
          </p:nvSpPr>
          <p:spPr>
            <a:xfrm>
              <a:off x="4602896" y="5102546"/>
              <a:ext cx="33176" cy="64419"/>
            </a:xfrm>
            <a:custGeom>
              <a:avLst/>
              <a:gdLst>
                <a:gd name="connsiteX0" fmla="*/ 14691 w 33176"/>
                <a:gd name="connsiteY0" fmla="*/ 0 h 64419"/>
                <a:gd name="connsiteX1" fmla="*/ 26981 w 33176"/>
                <a:gd name="connsiteY1" fmla="*/ 4443 h 64419"/>
                <a:gd name="connsiteX2" fmla="*/ 31419 w 33176"/>
                <a:gd name="connsiteY2" fmla="*/ 18700 h 64419"/>
                <a:gd name="connsiteX3" fmla="*/ 29662 w 33176"/>
                <a:gd name="connsiteY3" fmla="*/ 29067 h 64419"/>
                <a:gd name="connsiteX4" fmla="*/ 23657 w 33176"/>
                <a:gd name="connsiteY4" fmla="*/ 35638 h 64419"/>
                <a:gd name="connsiteX5" fmla="*/ 33176 w 33176"/>
                <a:gd name="connsiteY5" fmla="*/ 64420 h 64419"/>
                <a:gd name="connsiteX6" fmla="*/ 23010 w 33176"/>
                <a:gd name="connsiteY6" fmla="*/ 64420 h 64419"/>
                <a:gd name="connsiteX7" fmla="*/ 14691 w 33176"/>
                <a:gd name="connsiteY7" fmla="*/ 37767 h 64419"/>
                <a:gd name="connsiteX8" fmla="*/ 9981 w 33176"/>
                <a:gd name="connsiteY8" fmla="*/ 37767 h 64419"/>
                <a:gd name="connsiteX9" fmla="*/ 9981 w 33176"/>
                <a:gd name="connsiteY9" fmla="*/ 64420 h 64419"/>
                <a:gd name="connsiteX10" fmla="*/ 0 w 33176"/>
                <a:gd name="connsiteY10" fmla="*/ 64420 h 64419"/>
                <a:gd name="connsiteX11" fmla="*/ 0 w 33176"/>
                <a:gd name="connsiteY11" fmla="*/ 0 h 64419"/>
                <a:gd name="connsiteX12" fmla="*/ 14691 w 33176"/>
                <a:gd name="connsiteY12" fmla="*/ 0 h 64419"/>
                <a:gd name="connsiteX13" fmla="*/ 9981 w 33176"/>
                <a:gd name="connsiteY13" fmla="*/ 9443 h 64419"/>
                <a:gd name="connsiteX14" fmla="*/ 9981 w 33176"/>
                <a:gd name="connsiteY14" fmla="*/ 28324 h 64419"/>
                <a:gd name="connsiteX15" fmla="*/ 14048 w 33176"/>
                <a:gd name="connsiteY15" fmla="*/ 28324 h 64419"/>
                <a:gd name="connsiteX16" fmla="*/ 19776 w 33176"/>
                <a:gd name="connsiteY16" fmla="*/ 26105 h 64419"/>
                <a:gd name="connsiteX17" fmla="*/ 21624 w 33176"/>
                <a:gd name="connsiteY17" fmla="*/ 18791 h 64419"/>
                <a:gd name="connsiteX18" fmla="*/ 19776 w 33176"/>
                <a:gd name="connsiteY18" fmla="*/ 11943 h 64419"/>
                <a:gd name="connsiteX19" fmla="*/ 13862 w 33176"/>
                <a:gd name="connsiteY19" fmla="*/ 9443 h 64419"/>
                <a:gd name="connsiteX20" fmla="*/ 9981 w 33176"/>
                <a:gd name="connsiteY20" fmla="*/ 9443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176" h="64419">
                  <a:moveTo>
                    <a:pt x="14691" y="0"/>
                  </a:moveTo>
                  <a:cubicBezTo>
                    <a:pt x="19929" y="0"/>
                    <a:pt x="24024" y="1481"/>
                    <a:pt x="26981" y="4443"/>
                  </a:cubicBezTo>
                  <a:cubicBezTo>
                    <a:pt x="29938" y="7343"/>
                    <a:pt x="31419" y="12096"/>
                    <a:pt x="31419" y="18700"/>
                  </a:cubicBezTo>
                  <a:cubicBezTo>
                    <a:pt x="31419" y="22772"/>
                    <a:pt x="30833" y="26224"/>
                    <a:pt x="29662" y="29067"/>
                  </a:cubicBezTo>
                  <a:cubicBezTo>
                    <a:pt x="28553" y="31843"/>
                    <a:pt x="26553" y="34034"/>
                    <a:pt x="23657" y="35638"/>
                  </a:cubicBezTo>
                  <a:lnTo>
                    <a:pt x="33176" y="64420"/>
                  </a:lnTo>
                  <a:lnTo>
                    <a:pt x="23010" y="64420"/>
                  </a:lnTo>
                  <a:lnTo>
                    <a:pt x="14691" y="37767"/>
                  </a:lnTo>
                  <a:lnTo>
                    <a:pt x="9981" y="37767"/>
                  </a:lnTo>
                  <a:lnTo>
                    <a:pt x="9981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14691" y="0"/>
                  </a:lnTo>
                  <a:close/>
                  <a:moveTo>
                    <a:pt x="9981" y="9443"/>
                  </a:moveTo>
                  <a:lnTo>
                    <a:pt x="9981" y="28324"/>
                  </a:lnTo>
                  <a:lnTo>
                    <a:pt x="14048" y="28324"/>
                  </a:lnTo>
                  <a:cubicBezTo>
                    <a:pt x="16633" y="28324"/>
                    <a:pt x="18543" y="27586"/>
                    <a:pt x="19776" y="26105"/>
                  </a:cubicBezTo>
                  <a:cubicBezTo>
                    <a:pt x="21010" y="24562"/>
                    <a:pt x="21624" y="22124"/>
                    <a:pt x="21624" y="18791"/>
                  </a:cubicBezTo>
                  <a:cubicBezTo>
                    <a:pt x="21624" y="15829"/>
                    <a:pt x="21010" y="13548"/>
                    <a:pt x="19776" y="11943"/>
                  </a:cubicBezTo>
                  <a:cubicBezTo>
                    <a:pt x="18605" y="10276"/>
                    <a:pt x="16633" y="9443"/>
                    <a:pt x="13862" y="9443"/>
                  </a:cubicBezTo>
                  <a:lnTo>
                    <a:pt x="9981" y="9443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0" name="Полилиния: фигура 239">
              <a:extLst>
                <a:ext uri="{FF2B5EF4-FFF2-40B4-BE49-F238E27FC236}">
                  <a16:creationId xmlns:a16="http://schemas.microsoft.com/office/drawing/2014/main" id="{97728FE8-8A9D-4F2C-BABC-E3A7606B5896}"/>
                </a:ext>
              </a:extLst>
            </p:cNvPr>
            <p:cNvSpPr/>
            <p:nvPr/>
          </p:nvSpPr>
          <p:spPr>
            <a:xfrm>
              <a:off x="4640201" y="5101993"/>
              <a:ext cx="31233" cy="65529"/>
            </a:xfrm>
            <a:custGeom>
              <a:avLst/>
              <a:gdLst>
                <a:gd name="connsiteX0" fmla="*/ 21162 w 31233"/>
                <a:gd name="connsiteY0" fmla="*/ 16290 h 65529"/>
                <a:gd name="connsiteX1" fmla="*/ 19962 w 31233"/>
                <a:gd name="connsiteY1" fmla="*/ 11476 h 65529"/>
                <a:gd name="connsiteX2" fmla="*/ 15614 w 31233"/>
                <a:gd name="connsiteY2" fmla="*/ 9348 h 65529"/>
                <a:gd name="connsiteX3" fmla="*/ 12753 w 31233"/>
                <a:gd name="connsiteY3" fmla="*/ 10181 h 65529"/>
                <a:gd name="connsiteX4" fmla="*/ 10995 w 31233"/>
                <a:gd name="connsiteY4" fmla="*/ 12124 h 65529"/>
                <a:gd name="connsiteX5" fmla="*/ 10167 w 31233"/>
                <a:gd name="connsiteY5" fmla="*/ 14714 h 65529"/>
                <a:gd name="connsiteX6" fmla="*/ 9981 w 31233"/>
                <a:gd name="connsiteY6" fmla="*/ 17305 h 65529"/>
                <a:gd name="connsiteX7" fmla="*/ 9981 w 31233"/>
                <a:gd name="connsiteY7" fmla="*/ 49701 h 65529"/>
                <a:gd name="connsiteX8" fmla="*/ 11181 w 31233"/>
                <a:gd name="connsiteY8" fmla="*/ 54239 h 65529"/>
                <a:gd name="connsiteX9" fmla="*/ 15524 w 31233"/>
                <a:gd name="connsiteY9" fmla="*/ 56181 h 65529"/>
                <a:gd name="connsiteX10" fmla="*/ 19867 w 31233"/>
                <a:gd name="connsiteY10" fmla="*/ 54143 h 65529"/>
                <a:gd name="connsiteX11" fmla="*/ 21162 w 31233"/>
                <a:gd name="connsiteY11" fmla="*/ 49053 h 65529"/>
                <a:gd name="connsiteX12" fmla="*/ 21162 w 31233"/>
                <a:gd name="connsiteY12" fmla="*/ 16290 h 65529"/>
                <a:gd name="connsiteX13" fmla="*/ 31234 w 31233"/>
                <a:gd name="connsiteY13" fmla="*/ 48500 h 65529"/>
                <a:gd name="connsiteX14" fmla="*/ 27443 w 31233"/>
                <a:gd name="connsiteY14" fmla="*/ 61272 h 65529"/>
                <a:gd name="connsiteX15" fmla="*/ 15524 w 31233"/>
                <a:gd name="connsiteY15" fmla="*/ 65529 h 65529"/>
                <a:gd name="connsiteX16" fmla="*/ 3695 w 31233"/>
                <a:gd name="connsiteY16" fmla="*/ 61458 h 65529"/>
                <a:gd name="connsiteX17" fmla="*/ 0 w 31233"/>
                <a:gd name="connsiteY17" fmla="*/ 49515 h 65529"/>
                <a:gd name="connsiteX18" fmla="*/ 0 w 31233"/>
                <a:gd name="connsiteY18" fmla="*/ 17124 h 65529"/>
                <a:gd name="connsiteX19" fmla="*/ 833 w 31233"/>
                <a:gd name="connsiteY19" fmla="*/ 10181 h 65529"/>
                <a:gd name="connsiteX20" fmla="*/ 3605 w 31233"/>
                <a:gd name="connsiteY20" fmla="*/ 4810 h 65529"/>
                <a:gd name="connsiteX21" fmla="*/ 8410 w 31233"/>
                <a:gd name="connsiteY21" fmla="*/ 1295 h 65529"/>
                <a:gd name="connsiteX22" fmla="*/ 15614 w 31233"/>
                <a:gd name="connsiteY22" fmla="*/ 0 h 65529"/>
                <a:gd name="connsiteX23" fmla="*/ 23010 w 31233"/>
                <a:gd name="connsiteY23" fmla="*/ 1200 h 65529"/>
                <a:gd name="connsiteX24" fmla="*/ 27815 w 31233"/>
                <a:gd name="connsiteY24" fmla="*/ 4533 h 65529"/>
                <a:gd name="connsiteX25" fmla="*/ 30400 w 31233"/>
                <a:gd name="connsiteY25" fmla="*/ 9905 h 65529"/>
                <a:gd name="connsiteX26" fmla="*/ 31234 w 31233"/>
                <a:gd name="connsiteY26" fmla="*/ 17029 h 65529"/>
                <a:gd name="connsiteX27" fmla="*/ 31234 w 31233"/>
                <a:gd name="connsiteY27" fmla="*/ 48500 h 6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33" h="65529">
                  <a:moveTo>
                    <a:pt x="21162" y="16290"/>
                  </a:moveTo>
                  <a:cubicBezTo>
                    <a:pt x="21162" y="14500"/>
                    <a:pt x="20762" y="12895"/>
                    <a:pt x="19962" y="11476"/>
                  </a:cubicBezTo>
                  <a:cubicBezTo>
                    <a:pt x="19219" y="10057"/>
                    <a:pt x="17772" y="9348"/>
                    <a:pt x="15614" y="9348"/>
                  </a:cubicBezTo>
                  <a:cubicBezTo>
                    <a:pt x="14448" y="9348"/>
                    <a:pt x="13491" y="9624"/>
                    <a:pt x="12753" y="10181"/>
                  </a:cubicBezTo>
                  <a:cubicBezTo>
                    <a:pt x="12014" y="10671"/>
                    <a:pt x="11429" y="11324"/>
                    <a:pt x="10995" y="12124"/>
                  </a:cubicBezTo>
                  <a:cubicBezTo>
                    <a:pt x="10629" y="12862"/>
                    <a:pt x="10348" y="13729"/>
                    <a:pt x="10167" y="14714"/>
                  </a:cubicBezTo>
                  <a:cubicBezTo>
                    <a:pt x="10043" y="15643"/>
                    <a:pt x="9981" y="16505"/>
                    <a:pt x="9981" y="17305"/>
                  </a:cubicBezTo>
                  <a:lnTo>
                    <a:pt x="9981" y="49701"/>
                  </a:lnTo>
                  <a:cubicBezTo>
                    <a:pt x="9981" y="51367"/>
                    <a:pt x="10381" y="52881"/>
                    <a:pt x="11181" y="54239"/>
                  </a:cubicBezTo>
                  <a:cubicBezTo>
                    <a:pt x="12043" y="55534"/>
                    <a:pt x="13491" y="56181"/>
                    <a:pt x="15524" y="56181"/>
                  </a:cubicBezTo>
                  <a:cubicBezTo>
                    <a:pt x="17557" y="56181"/>
                    <a:pt x="19005" y="55500"/>
                    <a:pt x="19867" y="54143"/>
                  </a:cubicBezTo>
                  <a:cubicBezTo>
                    <a:pt x="20729" y="52724"/>
                    <a:pt x="21162" y="51029"/>
                    <a:pt x="21162" y="49053"/>
                  </a:cubicBezTo>
                  <a:lnTo>
                    <a:pt x="21162" y="16290"/>
                  </a:lnTo>
                  <a:close/>
                  <a:moveTo>
                    <a:pt x="31234" y="48500"/>
                  </a:moveTo>
                  <a:cubicBezTo>
                    <a:pt x="31234" y="54115"/>
                    <a:pt x="29972" y="58372"/>
                    <a:pt x="27443" y="61272"/>
                  </a:cubicBezTo>
                  <a:cubicBezTo>
                    <a:pt x="24919" y="64110"/>
                    <a:pt x="20948" y="65529"/>
                    <a:pt x="15524" y="65529"/>
                  </a:cubicBezTo>
                  <a:cubicBezTo>
                    <a:pt x="10105" y="65529"/>
                    <a:pt x="6162" y="64172"/>
                    <a:pt x="3695" y="61458"/>
                  </a:cubicBezTo>
                  <a:cubicBezTo>
                    <a:pt x="1234" y="58681"/>
                    <a:pt x="0" y="54701"/>
                    <a:pt x="0" y="49515"/>
                  </a:cubicBezTo>
                  <a:lnTo>
                    <a:pt x="0" y="17124"/>
                  </a:lnTo>
                  <a:cubicBezTo>
                    <a:pt x="0" y="14590"/>
                    <a:pt x="276" y="12276"/>
                    <a:pt x="833" y="10181"/>
                  </a:cubicBezTo>
                  <a:cubicBezTo>
                    <a:pt x="1448" y="8081"/>
                    <a:pt x="2371" y="6290"/>
                    <a:pt x="3605" y="4810"/>
                  </a:cubicBezTo>
                  <a:cubicBezTo>
                    <a:pt x="4833" y="3272"/>
                    <a:pt x="6438" y="2095"/>
                    <a:pt x="8410" y="1295"/>
                  </a:cubicBezTo>
                  <a:cubicBezTo>
                    <a:pt x="10443" y="428"/>
                    <a:pt x="12843" y="0"/>
                    <a:pt x="15614" y="0"/>
                  </a:cubicBezTo>
                  <a:cubicBezTo>
                    <a:pt x="18572" y="0"/>
                    <a:pt x="21038" y="400"/>
                    <a:pt x="23010" y="1200"/>
                  </a:cubicBezTo>
                  <a:cubicBezTo>
                    <a:pt x="25043" y="1943"/>
                    <a:pt x="26643" y="3052"/>
                    <a:pt x="27815" y="4533"/>
                  </a:cubicBezTo>
                  <a:cubicBezTo>
                    <a:pt x="29048" y="6014"/>
                    <a:pt x="29910" y="7805"/>
                    <a:pt x="30400" y="9905"/>
                  </a:cubicBezTo>
                  <a:cubicBezTo>
                    <a:pt x="30958" y="12000"/>
                    <a:pt x="31234" y="14376"/>
                    <a:pt x="31234" y="17029"/>
                  </a:cubicBezTo>
                  <a:lnTo>
                    <a:pt x="31234" y="4850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1" name="Полилиния: фигура 240">
              <a:extLst>
                <a:ext uri="{FF2B5EF4-FFF2-40B4-BE49-F238E27FC236}">
                  <a16:creationId xmlns:a16="http://schemas.microsoft.com/office/drawing/2014/main" id="{72396558-6362-4EB0-8BC6-AD1F8A0D2330}"/>
                </a:ext>
              </a:extLst>
            </p:cNvPr>
            <p:cNvSpPr/>
            <p:nvPr/>
          </p:nvSpPr>
          <p:spPr>
            <a:xfrm>
              <a:off x="4678616" y="5102546"/>
              <a:ext cx="30771" cy="64419"/>
            </a:xfrm>
            <a:custGeom>
              <a:avLst/>
              <a:gdLst>
                <a:gd name="connsiteX0" fmla="*/ 20700 w 30771"/>
                <a:gd name="connsiteY0" fmla="*/ 16938 h 64419"/>
                <a:gd name="connsiteX1" fmla="*/ 19314 w 30771"/>
                <a:gd name="connsiteY1" fmla="*/ 11481 h 64419"/>
                <a:gd name="connsiteX2" fmla="*/ 14229 w 30771"/>
                <a:gd name="connsiteY2" fmla="*/ 9443 h 64419"/>
                <a:gd name="connsiteX3" fmla="*/ 9981 w 30771"/>
                <a:gd name="connsiteY3" fmla="*/ 9443 h 64419"/>
                <a:gd name="connsiteX4" fmla="*/ 9981 w 30771"/>
                <a:gd name="connsiteY4" fmla="*/ 54982 h 64419"/>
                <a:gd name="connsiteX5" fmla="*/ 14229 w 30771"/>
                <a:gd name="connsiteY5" fmla="*/ 54982 h 64419"/>
                <a:gd name="connsiteX6" fmla="*/ 19314 w 30771"/>
                <a:gd name="connsiteY6" fmla="*/ 53039 h 64419"/>
                <a:gd name="connsiteX7" fmla="*/ 20700 w 30771"/>
                <a:gd name="connsiteY7" fmla="*/ 47391 h 64419"/>
                <a:gd name="connsiteX8" fmla="*/ 20700 w 30771"/>
                <a:gd name="connsiteY8" fmla="*/ 16938 h 64419"/>
                <a:gd name="connsiteX9" fmla="*/ 15986 w 30771"/>
                <a:gd name="connsiteY9" fmla="*/ 0 h 64419"/>
                <a:gd name="connsiteX10" fmla="*/ 25043 w 30771"/>
                <a:gd name="connsiteY10" fmla="*/ 2038 h 64419"/>
                <a:gd name="connsiteX11" fmla="*/ 29662 w 30771"/>
                <a:gd name="connsiteY11" fmla="*/ 8700 h 64419"/>
                <a:gd name="connsiteX12" fmla="*/ 30677 w 30771"/>
                <a:gd name="connsiteY12" fmla="*/ 18143 h 64419"/>
                <a:gd name="connsiteX13" fmla="*/ 30772 w 30771"/>
                <a:gd name="connsiteY13" fmla="*/ 32119 h 64419"/>
                <a:gd name="connsiteX14" fmla="*/ 30677 w 30771"/>
                <a:gd name="connsiteY14" fmla="*/ 45820 h 64419"/>
                <a:gd name="connsiteX15" fmla="*/ 29476 w 30771"/>
                <a:gd name="connsiteY15" fmla="*/ 54886 h 64419"/>
                <a:gd name="connsiteX16" fmla="*/ 23838 w 30771"/>
                <a:gd name="connsiteY16" fmla="*/ 62386 h 64419"/>
                <a:gd name="connsiteX17" fmla="*/ 15153 w 30771"/>
                <a:gd name="connsiteY17" fmla="*/ 64420 h 64419"/>
                <a:gd name="connsiteX18" fmla="*/ 0 w 30771"/>
                <a:gd name="connsiteY18" fmla="*/ 64420 h 64419"/>
                <a:gd name="connsiteX19" fmla="*/ 0 w 30771"/>
                <a:gd name="connsiteY19" fmla="*/ 0 h 64419"/>
                <a:gd name="connsiteX20" fmla="*/ 15986 w 30771"/>
                <a:gd name="connsiteY20" fmla="*/ 0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771" h="64419">
                  <a:moveTo>
                    <a:pt x="20700" y="16938"/>
                  </a:moveTo>
                  <a:cubicBezTo>
                    <a:pt x="20700" y="14595"/>
                    <a:pt x="20238" y="12777"/>
                    <a:pt x="19314" y="11481"/>
                  </a:cubicBezTo>
                  <a:cubicBezTo>
                    <a:pt x="18448" y="10119"/>
                    <a:pt x="16757" y="9443"/>
                    <a:pt x="14229" y="9443"/>
                  </a:cubicBezTo>
                  <a:lnTo>
                    <a:pt x="9981" y="9443"/>
                  </a:lnTo>
                  <a:lnTo>
                    <a:pt x="9981" y="54982"/>
                  </a:lnTo>
                  <a:lnTo>
                    <a:pt x="14229" y="54982"/>
                  </a:lnTo>
                  <a:cubicBezTo>
                    <a:pt x="16695" y="54982"/>
                    <a:pt x="18386" y="54334"/>
                    <a:pt x="19314" y="53039"/>
                  </a:cubicBezTo>
                  <a:cubicBezTo>
                    <a:pt x="20238" y="51743"/>
                    <a:pt x="20700" y="49858"/>
                    <a:pt x="20700" y="47391"/>
                  </a:cubicBezTo>
                  <a:lnTo>
                    <a:pt x="20700" y="16938"/>
                  </a:lnTo>
                  <a:close/>
                  <a:moveTo>
                    <a:pt x="15986" y="0"/>
                  </a:moveTo>
                  <a:cubicBezTo>
                    <a:pt x="19805" y="0"/>
                    <a:pt x="22824" y="681"/>
                    <a:pt x="25043" y="2038"/>
                  </a:cubicBezTo>
                  <a:cubicBezTo>
                    <a:pt x="27257" y="3333"/>
                    <a:pt x="28800" y="5557"/>
                    <a:pt x="29662" y="8700"/>
                  </a:cubicBezTo>
                  <a:cubicBezTo>
                    <a:pt x="30338" y="10986"/>
                    <a:pt x="30677" y="14134"/>
                    <a:pt x="30677" y="18143"/>
                  </a:cubicBezTo>
                  <a:cubicBezTo>
                    <a:pt x="30738" y="22091"/>
                    <a:pt x="30772" y="26753"/>
                    <a:pt x="30772" y="32119"/>
                  </a:cubicBezTo>
                  <a:cubicBezTo>
                    <a:pt x="30772" y="37424"/>
                    <a:pt x="30738" y="41991"/>
                    <a:pt x="30677" y="45820"/>
                  </a:cubicBezTo>
                  <a:cubicBezTo>
                    <a:pt x="30619" y="49644"/>
                    <a:pt x="30214" y="52667"/>
                    <a:pt x="29476" y="54886"/>
                  </a:cubicBezTo>
                  <a:cubicBezTo>
                    <a:pt x="28305" y="58529"/>
                    <a:pt x="26429" y="61029"/>
                    <a:pt x="23838" y="62386"/>
                  </a:cubicBezTo>
                  <a:cubicBezTo>
                    <a:pt x="21315" y="63744"/>
                    <a:pt x="18419" y="64420"/>
                    <a:pt x="15153" y="64420"/>
                  </a:cubicBezTo>
                  <a:lnTo>
                    <a:pt x="0" y="64420"/>
                  </a:lnTo>
                  <a:lnTo>
                    <a:pt x="0" y="0"/>
                  </a:lnTo>
                  <a:lnTo>
                    <a:pt x="15986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2" name="Полилиния: фигура 241">
              <a:extLst>
                <a:ext uri="{FF2B5EF4-FFF2-40B4-BE49-F238E27FC236}">
                  <a16:creationId xmlns:a16="http://schemas.microsoft.com/office/drawing/2014/main" id="{CA24E6D4-B187-49DC-856C-BA764AC91FC7}"/>
                </a:ext>
              </a:extLst>
            </p:cNvPr>
            <p:cNvSpPr/>
            <p:nvPr/>
          </p:nvSpPr>
          <p:spPr>
            <a:xfrm>
              <a:off x="4716554" y="5102641"/>
              <a:ext cx="31233" cy="64881"/>
            </a:xfrm>
            <a:custGeom>
              <a:avLst/>
              <a:gdLst>
                <a:gd name="connsiteX0" fmla="*/ 31234 w 31233"/>
                <a:gd name="connsiteY0" fmla="*/ 0 h 64881"/>
                <a:gd name="connsiteX1" fmla="*/ 31234 w 31233"/>
                <a:gd name="connsiteY1" fmla="*/ 47853 h 64881"/>
                <a:gd name="connsiteX2" fmla="*/ 27448 w 31233"/>
                <a:gd name="connsiteY2" fmla="*/ 60624 h 64881"/>
                <a:gd name="connsiteX3" fmla="*/ 15619 w 31233"/>
                <a:gd name="connsiteY3" fmla="*/ 64882 h 64881"/>
                <a:gd name="connsiteX4" fmla="*/ 3695 w 31233"/>
                <a:gd name="connsiteY4" fmla="*/ 60810 h 64881"/>
                <a:gd name="connsiteX5" fmla="*/ 0 w 31233"/>
                <a:gd name="connsiteY5" fmla="*/ 48867 h 64881"/>
                <a:gd name="connsiteX6" fmla="*/ 0 w 31233"/>
                <a:gd name="connsiteY6" fmla="*/ 0 h 64881"/>
                <a:gd name="connsiteX7" fmla="*/ 9981 w 31233"/>
                <a:gd name="connsiteY7" fmla="*/ 0 h 64881"/>
                <a:gd name="connsiteX8" fmla="*/ 9981 w 31233"/>
                <a:gd name="connsiteY8" fmla="*/ 49053 h 64881"/>
                <a:gd name="connsiteX9" fmla="*/ 11181 w 31233"/>
                <a:gd name="connsiteY9" fmla="*/ 53591 h 64881"/>
                <a:gd name="connsiteX10" fmla="*/ 15524 w 31233"/>
                <a:gd name="connsiteY10" fmla="*/ 55534 h 64881"/>
                <a:gd name="connsiteX11" fmla="*/ 19867 w 31233"/>
                <a:gd name="connsiteY11" fmla="*/ 53496 h 64881"/>
                <a:gd name="connsiteX12" fmla="*/ 21162 w 31233"/>
                <a:gd name="connsiteY12" fmla="*/ 48405 h 64881"/>
                <a:gd name="connsiteX13" fmla="*/ 21162 w 31233"/>
                <a:gd name="connsiteY13" fmla="*/ 0 h 64881"/>
                <a:gd name="connsiteX14" fmla="*/ 31234 w 31233"/>
                <a:gd name="connsiteY14" fmla="*/ 0 h 6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233" h="64881">
                  <a:moveTo>
                    <a:pt x="31234" y="0"/>
                  </a:moveTo>
                  <a:lnTo>
                    <a:pt x="31234" y="47853"/>
                  </a:lnTo>
                  <a:cubicBezTo>
                    <a:pt x="31234" y="53467"/>
                    <a:pt x="29972" y="57724"/>
                    <a:pt x="27448" y="60624"/>
                  </a:cubicBezTo>
                  <a:cubicBezTo>
                    <a:pt x="24981" y="63463"/>
                    <a:pt x="21038" y="64882"/>
                    <a:pt x="15619" y="64882"/>
                  </a:cubicBezTo>
                  <a:cubicBezTo>
                    <a:pt x="10195" y="64882"/>
                    <a:pt x="6224" y="63525"/>
                    <a:pt x="3695" y="60810"/>
                  </a:cubicBezTo>
                  <a:cubicBezTo>
                    <a:pt x="1234" y="58034"/>
                    <a:pt x="0" y="54053"/>
                    <a:pt x="0" y="48867"/>
                  </a:cubicBezTo>
                  <a:lnTo>
                    <a:pt x="0" y="0"/>
                  </a:lnTo>
                  <a:lnTo>
                    <a:pt x="9981" y="0"/>
                  </a:lnTo>
                  <a:lnTo>
                    <a:pt x="9981" y="49053"/>
                  </a:lnTo>
                  <a:cubicBezTo>
                    <a:pt x="9981" y="50720"/>
                    <a:pt x="10381" y="52234"/>
                    <a:pt x="11181" y="53591"/>
                  </a:cubicBezTo>
                  <a:cubicBezTo>
                    <a:pt x="12043" y="54886"/>
                    <a:pt x="13491" y="55534"/>
                    <a:pt x="15524" y="55534"/>
                  </a:cubicBezTo>
                  <a:cubicBezTo>
                    <a:pt x="17557" y="55534"/>
                    <a:pt x="19005" y="54853"/>
                    <a:pt x="19867" y="53496"/>
                  </a:cubicBezTo>
                  <a:cubicBezTo>
                    <a:pt x="20734" y="52077"/>
                    <a:pt x="21162" y="50382"/>
                    <a:pt x="21162" y="48405"/>
                  </a:cubicBezTo>
                  <a:lnTo>
                    <a:pt x="21162" y="0"/>
                  </a:lnTo>
                  <a:lnTo>
                    <a:pt x="31234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3" name="Полилиния: фигура 242">
              <a:extLst>
                <a:ext uri="{FF2B5EF4-FFF2-40B4-BE49-F238E27FC236}">
                  <a16:creationId xmlns:a16="http://schemas.microsoft.com/office/drawing/2014/main" id="{BA0DB5E7-BCC6-41F5-A682-DA2903352194}"/>
                </a:ext>
              </a:extLst>
            </p:cNvPr>
            <p:cNvSpPr/>
            <p:nvPr/>
          </p:nvSpPr>
          <p:spPr>
            <a:xfrm>
              <a:off x="4754502" y="5101993"/>
              <a:ext cx="30862" cy="65529"/>
            </a:xfrm>
            <a:custGeom>
              <a:avLst/>
              <a:gdLst>
                <a:gd name="connsiteX0" fmla="*/ 15614 w 30862"/>
                <a:gd name="connsiteY0" fmla="*/ 0 h 65529"/>
                <a:gd name="connsiteX1" fmla="*/ 22453 w 30862"/>
                <a:gd name="connsiteY1" fmla="*/ 1109 h 65529"/>
                <a:gd name="connsiteX2" fmla="*/ 27167 w 30862"/>
                <a:gd name="connsiteY2" fmla="*/ 4257 h 65529"/>
                <a:gd name="connsiteX3" fmla="*/ 29939 w 30862"/>
                <a:gd name="connsiteY3" fmla="*/ 8976 h 65529"/>
                <a:gd name="connsiteX4" fmla="*/ 30862 w 30862"/>
                <a:gd name="connsiteY4" fmla="*/ 14900 h 65529"/>
                <a:gd name="connsiteX5" fmla="*/ 21162 w 30862"/>
                <a:gd name="connsiteY5" fmla="*/ 17400 h 65529"/>
                <a:gd name="connsiteX6" fmla="*/ 19772 w 30862"/>
                <a:gd name="connsiteY6" fmla="*/ 11662 h 65529"/>
                <a:gd name="connsiteX7" fmla="*/ 15524 w 30862"/>
                <a:gd name="connsiteY7" fmla="*/ 9438 h 65529"/>
                <a:gd name="connsiteX8" fmla="*/ 12657 w 30862"/>
                <a:gd name="connsiteY8" fmla="*/ 10181 h 65529"/>
                <a:gd name="connsiteX9" fmla="*/ 10900 w 30862"/>
                <a:gd name="connsiteY9" fmla="*/ 12124 h 65529"/>
                <a:gd name="connsiteX10" fmla="*/ 10071 w 30862"/>
                <a:gd name="connsiteY10" fmla="*/ 14624 h 65529"/>
                <a:gd name="connsiteX11" fmla="*/ 9886 w 30862"/>
                <a:gd name="connsiteY11" fmla="*/ 17124 h 65529"/>
                <a:gd name="connsiteX12" fmla="*/ 9886 w 30862"/>
                <a:gd name="connsiteY12" fmla="*/ 49796 h 65529"/>
                <a:gd name="connsiteX13" fmla="*/ 10071 w 30862"/>
                <a:gd name="connsiteY13" fmla="*/ 51829 h 65529"/>
                <a:gd name="connsiteX14" fmla="*/ 10810 w 30862"/>
                <a:gd name="connsiteY14" fmla="*/ 53958 h 65529"/>
                <a:gd name="connsiteX15" fmla="*/ 12472 w 30862"/>
                <a:gd name="connsiteY15" fmla="*/ 55534 h 65529"/>
                <a:gd name="connsiteX16" fmla="*/ 15248 w 30862"/>
                <a:gd name="connsiteY16" fmla="*/ 56181 h 65529"/>
                <a:gd name="connsiteX17" fmla="*/ 20881 w 30862"/>
                <a:gd name="connsiteY17" fmla="*/ 48219 h 65529"/>
                <a:gd name="connsiteX18" fmla="*/ 25872 w 30862"/>
                <a:gd name="connsiteY18" fmla="*/ 49053 h 65529"/>
                <a:gd name="connsiteX19" fmla="*/ 30862 w 30862"/>
                <a:gd name="connsiteY19" fmla="*/ 49701 h 65529"/>
                <a:gd name="connsiteX20" fmla="*/ 26796 w 30862"/>
                <a:gd name="connsiteY20" fmla="*/ 61272 h 65529"/>
                <a:gd name="connsiteX21" fmla="*/ 15524 w 30862"/>
                <a:gd name="connsiteY21" fmla="*/ 65529 h 65529"/>
                <a:gd name="connsiteX22" fmla="*/ 3786 w 30862"/>
                <a:gd name="connsiteY22" fmla="*/ 61548 h 65529"/>
                <a:gd name="connsiteX23" fmla="*/ 0 w 30862"/>
                <a:gd name="connsiteY23" fmla="*/ 49701 h 65529"/>
                <a:gd name="connsiteX24" fmla="*/ 0 w 30862"/>
                <a:gd name="connsiteY24" fmla="*/ 17586 h 65529"/>
                <a:gd name="connsiteX25" fmla="*/ 738 w 30862"/>
                <a:gd name="connsiteY25" fmla="*/ 10829 h 65529"/>
                <a:gd name="connsiteX26" fmla="*/ 3419 w 30862"/>
                <a:gd name="connsiteY26" fmla="*/ 5181 h 65529"/>
                <a:gd name="connsiteX27" fmla="*/ 8224 w 30862"/>
                <a:gd name="connsiteY27" fmla="*/ 1386 h 65529"/>
                <a:gd name="connsiteX28" fmla="*/ 15614 w 30862"/>
                <a:gd name="connsiteY28" fmla="*/ 0 h 6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862" h="65529">
                  <a:moveTo>
                    <a:pt x="15614" y="0"/>
                  </a:moveTo>
                  <a:cubicBezTo>
                    <a:pt x="18262" y="0"/>
                    <a:pt x="20543" y="371"/>
                    <a:pt x="22453" y="1109"/>
                  </a:cubicBezTo>
                  <a:cubicBezTo>
                    <a:pt x="24362" y="1852"/>
                    <a:pt x="25934" y="2900"/>
                    <a:pt x="27167" y="4257"/>
                  </a:cubicBezTo>
                  <a:cubicBezTo>
                    <a:pt x="28462" y="5553"/>
                    <a:pt x="29386" y="7124"/>
                    <a:pt x="29939" y="8976"/>
                  </a:cubicBezTo>
                  <a:cubicBezTo>
                    <a:pt x="30553" y="10767"/>
                    <a:pt x="30862" y="12743"/>
                    <a:pt x="30862" y="14900"/>
                  </a:cubicBezTo>
                  <a:lnTo>
                    <a:pt x="21162" y="17400"/>
                  </a:lnTo>
                  <a:cubicBezTo>
                    <a:pt x="21162" y="15053"/>
                    <a:pt x="20700" y="13143"/>
                    <a:pt x="19772" y="11662"/>
                  </a:cubicBezTo>
                  <a:cubicBezTo>
                    <a:pt x="18910" y="10181"/>
                    <a:pt x="17495" y="9438"/>
                    <a:pt x="15524" y="9438"/>
                  </a:cubicBezTo>
                  <a:cubicBezTo>
                    <a:pt x="14353" y="9438"/>
                    <a:pt x="13396" y="9686"/>
                    <a:pt x="12657" y="10181"/>
                  </a:cubicBezTo>
                  <a:cubicBezTo>
                    <a:pt x="11919" y="10671"/>
                    <a:pt x="11333" y="11324"/>
                    <a:pt x="10900" y="12124"/>
                  </a:cubicBezTo>
                  <a:cubicBezTo>
                    <a:pt x="10534" y="12862"/>
                    <a:pt x="10257" y="13695"/>
                    <a:pt x="10071" y="14624"/>
                  </a:cubicBezTo>
                  <a:cubicBezTo>
                    <a:pt x="9948" y="15486"/>
                    <a:pt x="9886" y="16319"/>
                    <a:pt x="9886" y="17124"/>
                  </a:cubicBezTo>
                  <a:lnTo>
                    <a:pt x="9886" y="49796"/>
                  </a:lnTo>
                  <a:cubicBezTo>
                    <a:pt x="9886" y="50410"/>
                    <a:pt x="9948" y="51091"/>
                    <a:pt x="10071" y="51829"/>
                  </a:cubicBezTo>
                  <a:cubicBezTo>
                    <a:pt x="10195" y="52572"/>
                    <a:pt x="10438" y="53281"/>
                    <a:pt x="10810" y="53958"/>
                  </a:cubicBezTo>
                  <a:cubicBezTo>
                    <a:pt x="11243" y="54577"/>
                    <a:pt x="11796" y="55100"/>
                    <a:pt x="12472" y="55534"/>
                  </a:cubicBezTo>
                  <a:cubicBezTo>
                    <a:pt x="13215" y="55967"/>
                    <a:pt x="14138" y="56181"/>
                    <a:pt x="15248" y="56181"/>
                  </a:cubicBezTo>
                  <a:cubicBezTo>
                    <a:pt x="18943" y="56181"/>
                    <a:pt x="20819" y="53529"/>
                    <a:pt x="20881" y="48219"/>
                  </a:cubicBezTo>
                  <a:cubicBezTo>
                    <a:pt x="22548" y="48529"/>
                    <a:pt x="24210" y="48805"/>
                    <a:pt x="25872" y="49053"/>
                  </a:cubicBezTo>
                  <a:cubicBezTo>
                    <a:pt x="27538" y="49238"/>
                    <a:pt x="29200" y="49453"/>
                    <a:pt x="30862" y="49701"/>
                  </a:cubicBezTo>
                  <a:cubicBezTo>
                    <a:pt x="30738" y="54577"/>
                    <a:pt x="29386" y="58434"/>
                    <a:pt x="26796" y="61272"/>
                  </a:cubicBezTo>
                  <a:cubicBezTo>
                    <a:pt x="24272" y="64110"/>
                    <a:pt x="20515" y="65529"/>
                    <a:pt x="15524" y="65529"/>
                  </a:cubicBezTo>
                  <a:cubicBezTo>
                    <a:pt x="10224" y="65529"/>
                    <a:pt x="6315" y="64201"/>
                    <a:pt x="3786" y="61548"/>
                  </a:cubicBezTo>
                  <a:cubicBezTo>
                    <a:pt x="1262" y="58834"/>
                    <a:pt x="0" y="54886"/>
                    <a:pt x="0" y="49701"/>
                  </a:cubicBezTo>
                  <a:lnTo>
                    <a:pt x="0" y="17586"/>
                  </a:lnTo>
                  <a:cubicBezTo>
                    <a:pt x="0" y="15176"/>
                    <a:pt x="243" y="12924"/>
                    <a:pt x="738" y="10829"/>
                  </a:cubicBezTo>
                  <a:cubicBezTo>
                    <a:pt x="1290" y="8667"/>
                    <a:pt x="2186" y="6786"/>
                    <a:pt x="3419" y="5181"/>
                  </a:cubicBezTo>
                  <a:cubicBezTo>
                    <a:pt x="4648" y="3576"/>
                    <a:pt x="6253" y="2314"/>
                    <a:pt x="8224" y="1386"/>
                  </a:cubicBezTo>
                  <a:cubicBezTo>
                    <a:pt x="10257" y="462"/>
                    <a:pt x="12719" y="0"/>
                    <a:pt x="15614" y="0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4" name="Полилиния: фигура 243">
              <a:extLst>
                <a:ext uri="{FF2B5EF4-FFF2-40B4-BE49-F238E27FC236}">
                  <a16:creationId xmlns:a16="http://schemas.microsoft.com/office/drawing/2014/main" id="{F3D86402-FB1C-4EEA-9E03-AC578021B1DA}"/>
                </a:ext>
              </a:extLst>
            </p:cNvPr>
            <p:cNvSpPr/>
            <p:nvPr/>
          </p:nvSpPr>
          <p:spPr>
            <a:xfrm>
              <a:off x="4786222" y="5102546"/>
              <a:ext cx="30771" cy="64419"/>
            </a:xfrm>
            <a:custGeom>
              <a:avLst/>
              <a:gdLst>
                <a:gd name="connsiteX0" fmla="*/ 20419 w 30771"/>
                <a:gd name="connsiteY0" fmla="*/ 9352 h 64419"/>
                <a:gd name="connsiteX1" fmla="*/ 20419 w 30771"/>
                <a:gd name="connsiteY1" fmla="*/ 64420 h 64419"/>
                <a:gd name="connsiteX2" fmla="*/ 10348 w 30771"/>
                <a:gd name="connsiteY2" fmla="*/ 64420 h 64419"/>
                <a:gd name="connsiteX3" fmla="*/ 10348 w 30771"/>
                <a:gd name="connsiteY3" fmla="*/ 9352 h 64419"/>
                <a:gd name="connsiteX4" fmla="*/ 0 w 30771"/>
                <a:gd name="connsiteY4" fmla="*/ 9352 h 64419"/>
                <a:gd name="connsiteX5" fmla="*/ 0 w 30771"/>
                <a:gd name="connsiteY5" fmla="*/ 0 h 64419"/>
                <a:gd name="connsiteX6" fmla="*/ 30772 w 30771"/>
                <a:gd name="connsiteY6" fmla="*/ 0 h 64419"/>
                <a:gd name="connsiteX7" fmla="*/ 30772 w 30771"/>
                <a:gd name="connsiteY7" fmla="*/ 9352 h 64419"/>
                <a:gd name="connsiteX8" fmla="*/ 20419 w 30771"/>
                <a:gd name="connsiteY8" fmla="*/ 9352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71" h="64419">
                  <a:moveTo>
                    <a:pt x="20419" y="9352"/>
                  </a:moveTo>
                  <a:lnTo>
                    <a:pt x="20419" y="64420"/>
                  </a:lnTo>
                  <a:lnTo>
                    <a:pt x="10348" y="64420"/>
                  </a:lnTo>
                  <a:lnTo>
                    <a:pt x="10348" y="9352"/>
                  </a:lnTo>
                  <a:lnTo>
                    <a:pt x="0" y="9352"/>
                  </a:lnTo>
                  <a:lnTo>
                    <a:pt x="0" y="0"/>
                  </a:lnTo>
                  <a:lnTo>
                    <a:pt x="30772" y="0"/>
                  </a:lnTo>
                  <a:lnTo>
                    <a:pt x="30772" y="9352"/>
                  </a:lnTo>
                  <a:lnTo>
                    <a:pt x="20419" y="9352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5" name="Полилиния: фигура 244">
              <a:extLst>
                <a:ext uri="{FF2B5EF4-FFF2-40B4-BE49-F238E27FC236}">
                  <a16:creationId xmlns:a16="http://schemas.microsoft.com/office/drawing/2014/main" id="{A184163E-1F6B-4349-A4ED-7296CC451CF1}"/>
                </a:ext>
              </a:extLst>
            </p:cNvPr>
            <p:cNvSpPr/>
            <p:nvPr/>
          </p:nvSpPr>
          <p:spPr>
            <a:xfrm>
              <a:off x="4820489" y="5102546"/>
              <a:ext cx="10071" cy="64419"/>
            </a:xfrm>
            <a:custGeom>
              <a:avLst/>
              <a:gdLst>
                <a:gd name="connsiteX0" fmla="*/ 0 w 10071"/>
                <a:gd name="connsiteY0" fmla="*/ 64420 h 64419"/>
                <a:gd name="connsiteX1" fmla="*/ 0 w 10071"/>
                <a:gd name="connsiteY1" fmla="*/ 0 h 64419"/>
                <a:gd name="connsiteX2" fmla="*/ 10072 w 10071"/>
                <a:gd name="connsiteY2" fmla="*/ 0 h 64419"/>
                <a:gd name="connsiteX3" fmla="*/ 10072 w 10071"/>
                <a:gd name="connsiteY3" fmla="*/ 64420 h 64419"/>
                <a:gd name="connsiteX4" fmla="*/ 0 w 10071"/>
                <a:gd name="connsiteY4" fmla="*/ 64420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1" h="64419">
                  <a:moveTo>
                    <a:pt x="0" y="64420"/>
                  </a:moveTo>
                  <a:lnTo>
                    <a:pt x="0" y="0"/>
                  </a:lnTo>
                  <a:lnTo>
                    <a:pt x="10072" y="0"/>
                  </a:lnTo>
                  <a:lnTo>
                    <a:pt x="10072" y="64420"/>
                  </a:lnTo>
                  <a:lnTo>
                    <a:pt x="0" y="6442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6" name="Полилиния: фигура 245">
              <a:extLst>
                <a:ext uri="{FF2B5EF4-FFF2-40B4-BE49-F238E27FC236}">
                  <a16:creationId xmlns:a16="http://schemas.microsoft.com/office/drawing/2014/main" id="{CCBB1B15-9F70-40BC-BE56-58583571B702}"/>
                </a:ext>
              </a:extLst>
            </p:cNvPr>
            <p:cNvSpPr/>
            <p:nvPr/>
          </p:nvSpPr>
          <p:spPr>
            <a:xfrm>
              <a:off x="4837937" y="5101993"/>
              <a:ext cx="31233" cy="65529"/>
            </a:xfrm>
            <a:custGeom>
              <a:avLst/>
              <a:gdLst>
                <a:gd name="connsiteX0" fmla="*/ 21162 w 31233"/>
                <a:gd name="connsiteY0" fmla="*/ 16290 h 65529"/>
                <a:gd name="connsiteX1" fmla="*/ 19962 w 31233"/>
                <a:gd name="connsiteY1" fmla="*/ 11476 h 65529"/>
                <a:gd name="connsiteX2" fmla="*/ 15619 w 31233"/>
                <a:gd name="connsiteY2" fmla="*/ 9348 h 65529"/>
                <a:gd name="connsiteX3" fmla="*/ 12753 w 31233"/>
                <a:gd name="connsiteY3" fmla="*/ 10181 h 65529"/>
                <a:gd name="connsiteX4" fmla="*/ 10995 w 31233"/>
                <a:gd name="connsiteY4" fmla="*/ 12124 h 65529"/>
                <a:gd name="connsiteX5" fmla="*/ 10167 w 31233"/>
                <a:gd name="connsiteY5" fmla="*/ 14714 h 65529"/>
                <a:gd name="connsiteX6" fmla="*/ 9981 w 31233"/>
                <a:gd name="connsiteY6" fmla="*/ 17305 h 65529"/>
                <a:gd name="connsiteX7" fmla="*/ 9981 w 31233"/>
                <a:gd name="connsiteY7" fmla="*/ 49701 h 65529"/>
                <a:gd name="connsiteX8" fmla="*/ 11181 w 31233"/>
                <a:gd name="connsiteY8" fmla="*/ 54239 h 65529"/>
                <a:gd name="connsiteX9" fmla="*/ 15524 w 31233"/>
                <a:gd name="connsiteY9" fmla="*/ 56181 h 65529"/>
                <a:gd name="connsiteX10" fmla="*/ 19867 w 31233"/>
                <a:gd name="connsiteY10" fmla="*/ 54143 h 65529"/>
                <a:gd name="connsiteX11" fmla="*/ 21162 w 31233"/>
                <a:gd name="connsiteY11" fmla="*/ 49053 h 65529"/>
                <a:gd name="connsiteX12" fmla="*/ 21162 w 31233"/>
                <a:gd name="connsiteY12" fmla="*/ 16290 h 65529"/>
                <a:gd name="connsiteX13" fmla="*/ 31234 w 31233"/>
                <a:gd name="connsiteY13" fmla="*/ 48500 h 65529"/>
                <a:gd name="connsiteX14" fmla="*/ 27448 w 31233"/>
                <a:gd name="connsiteY14" fmla="*/ 61272 h 65529"/>
                <a:gd name="connsiteX15" fmla="*/ 15524 w 31233"/>
                <a:gd name="connsiteY15" fmla="*/ 65529 h 65529"/>
                <a:gd name="connsiteX16" fmla="*/ 3695 w 31233"/>
                <a:gd name="connsiteY16" fmla="*/ 61458 h 65529"/>
                <a:gd name="connsiteX17" fmla="*/ 0 w 31233"/>
                <a:gd name="connsiteY17" fmla="*/ 49515 h 65529"/>
                <a:gd name="connsiteX18" fmla="*/ 0 w 31233"/>
                <a:gd name="connsiteY18" fmla="*/ 17124 h 65529"/>
                <a:gd name="connsiteX19" fmla="*/ 834 w 31233"/>
                <a:gd name="connsiteY19" fmla="*/ 10181 h 65529"/>
                <a:gd name="connsiteX20" fmla="*/ 3605 w 31233"/>
                <a:gd name="connsiteY20" fmla="*/ 4810 h 65529"/>
                <a:gd name="connsiteX21" fmla="*/ 8410 w 31233"/>
                <a:gd name="connsiteY21" fmla="*/ 1295 h 65529"/>
                <a:gd name="connsiteX22" fmla="*/ 15619 w 31233"/>
                <a:gd name="connsiteY22" fmla="*/ 0 h 65529"/>
                <a:gd name="connsiteX23" fmla="*/ 23010 w 31233"/>
                <a:gd name="connsiteY23" fmla="*/ 1200 h 65529"/>
                <a:gd name="connsiteX24" fmla="*/ 27815 w 31233"/>
                <a:gd name="connsiteY24" fmla="*/ 4533 h 65529"/>
                <a:gd name="connsiteX25" fmla="*/ 30405 w 31233"/>
                <a:gd name="connsiteY25" fmla="*/ 9905 h 65529"/>
                <a:gd name="connsiteX26" fmla="*/ 31234 w 31233"/>
                <a:gd name="connsiteY26" fmla="*/ 17029 h 65529"/>
                <a:gd name="connsiteX27" fmla="*/ 31234 w 31233"/>
                <a:gd name="connsiteY27" fmla="*/ 48500 h 6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33" h="65529">
                  <a:moveTo>
                    <a:pt x="21162" y="16290"/>
                  </a:moveTo>
                  <a:cubicBezTo>
                    <a:pt x="21162" y="14500"/>
                    <a:pt x="20762" y="12895"/>
                    <a:pt x="19962" y="11476"/>
                  </a:cubicBezTo>
                  <a:cubicBezTo>
                    <a:pt x="19219" y="10057"/>
                    <a:pt x="17772" y="9348"/>
                    <a:pt x="15619" y="9348"/>
                  </a:cubicBezTo>
                  <a:cubicBezTo>
                    <a:pt x="14448" y="9348"/>
                    <a:pt x="13491" y="9624"/>
                    <a:pt x="12753" y="10181"/>
                  </a:cubicBezTo>
                  <a:cubicBezTo>
                    <a:pt x="12014" y="10671"/>
                    <a:pt x="11429" y="11324"/>
                    <a:pt x="10995" y="12124"/>
                  </a:cubicBezTo>
                  <a:cubicBezTo>
                    <a:pt x="10629" y="12862"/>
                    <a:pt x="10348" y="13729"/>
                    <a:pt x="10167" y="14714"/>
                  </a:cubicBezTo>
                  <a:cubicBezTo>
                    <a:pt x="10043" y="15643"/>
                    <a:pt x="9981" y="16505"/>
                    <a:pt x="9981" y="17305"/>
                  </a:cubicBezTo>
                  <a:lnTo>
                    <a:pt x="9981" y="49701"/>
                  </a:lnTo>
                  <a:cubicBezTo>
                    <a:pt x="9981" y="51367"/>
                    <a:pt x="10381" y="52881"/>
                    <a:pt x="11181" y="54239"/>
                  </a:cubicBezTo>
                  <a:cubicBezTo>
                    <a:pt x="12043" y="55534"/>
                    <a:pt x="13491" y="56181"/>
                    <a:pt x="15524" y="56181"/>
                  </a:cubicBezTo>
                  <a:cubicBezTo>
                    <a:pt x="17557" y="56181"/>
                    <a:pt x="19005" y="55500"/>
                    <a:pt x="19867" y="54143"/>
                  </a:cubicBezTo>
                  <a:cubicBezTo>
                    <a:pt x="20729" y="52724"/>
                    <a:pt x="21162" y="51029"/>
                    <a:pt x="21162" y="49053"/>
                  </a:cubicBezTo>
                  <a:lnTo>
                    <a:pt x="21162" y="16290"/>
                  </a:lnTo>
                  <a:close/>
                  <a:moveTo>
                    <a:pt x="31234" y="48500"/>
                  </a:moveTo>
                  <a:cubicBezTo>
                    <a:pt x="31234" y="54115"/>
                    <a:pt x="29972" y="58372"/>
                    <a:pt x="27448" y="61272"/>
                  </a:cubicBezTo>
                  <a:cubicBezTo>
                    <a:pt x="24919" y="64110"/>
                    <a:pt x="20948" y="65529"/>
                    <a:pt x="15524" y="65529"/>
                  </a:cubicBezTo>
                  <a:cubicBezTo>
                    <a:pt x="10105" y="65529"/>
                    <a:pt x="6162" y="64172"/>
                    <a:pt x="3695" y="61458"/>
                  </a:cubicBezTo>
                  <a:cubicBezTo>
                    <a:pt x="1234" y="58681"/>
                    <a:pt x="0" y="54701"/>
                    <a:pt x="0" y="49515"/>
                  </a:cubicBezTo>
                  <a:lnTo>
                    <a:pt x="0" y="17124"/>
                  </a:lnTo>
                  <a:cubicBezTo>
                    <a:pt x="0" y="14590"/>
                    <a:pt x="276" y="12276"/>
                    <a:pt x="834" y="10181"/>
                  </a:cubicBezTo>
                  <a:cubicBezTo>
                    <a:pt x="1448" y="8081"/>
                    <a:pt x="2372" y="6290"/>
                    <a:pt x="3605" y="4810"/>
                  </a:cubicBezTo>
                  <a:cubicBezTo>
                    <a:pt x="4838" y="3272"/>
                    <a:pt x="6438" y="2095"/>
                    <a:pt x="8410" y="1295"/>
                  </a:cubicBezTo>
                  <a:cubicBezTo>
                    <a:pt x="10443" y="428"/>
                    <a:pt x="12843" y="0"/>
                    <a:pt x="15619" y="0"/>
                  </a:cubicBezTo>
                  <a:cubicBezTo>
                    <a:pt x="18576" y="0"/>
                    <a:pt x="21038" y="400"/>
                    <a:pt x="23010" y="1200"/>
                  </a:cubicBezTo>
                  <a:cubicBezTo>
                    <a:pt x="25043" y="1943"/>
                    <a:pt x="26643" y="3052"/>
                    <a:pt x="27815" y="4533"/>
                  </a:cubicBezTo>
                  <a:cubicBezTo>
                    <a:pt x="29048" y="6014"/>
                    <a:pt x="29910" y="7805"/>
                    <a:pt x="30405" y="9905"/>
                  </a:cubicBezTo>
                  <a:cubicBezTo>
                    <a:pt x="30958" y="12000"/>
                    <a:pt x="31234" y="14376"/>
                    <a:pt x="31234" y="17029"/>
                  </a:cubicBezTo>
                  <a:lnTo>
                    <a:pt x="31234" y="4850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7" name="Полилиния: фигура 246">
              <a:extLst>
                <a:ext uri="{FF2B5EF4-FFF2-40B4-BE49-F238E27FC236}">
                  <a16:creationId xmlns:a16="http://schemas.microsoft.com/office/drawing/2014/main" id="{E0FE4B9B-926E-47D5-A804-F98F775E6F44}"/>
                </a:ext>
              </a:extLst>
            </p:cNvPr>
            <p:cNvSpPr/>
            <p:nvPr/>
          </p:nvSpPr>
          <p:spPr>
            <a:xfrm>
              <a:off x="4876075" y="5102546"/>
              <a:ext cx="34005" cy="64419"/>
            </a:xfrm>
            <a:custGeom>
              <a:avLst/>
              <a:gdLst>
                <a:gd name="connsiteX0" fmla="*/ 9886 w 34005"/>
                <a:gd name="connsiteY0" fmla="*/ 26934 h 64419"/>
                <a:gd name="connsiteX1" fmla="*/ 9886 w 34005"/>
                <a:gd name="connsiteY1" fmla="*/ 64420 h 64419"/>
                <a:gd name="connsiteX2" fmla="*/ 0 w 34005"/>
                <a:gd name="connsiteY2" fmla="*/ 64420 h 64419"/>
                <a:gd name="connsiteX3" fmla="*/ 0 w 34005"/>
                <a:gd name="connsiteY3" fmla="*/ 0 h 64419"/>
                <a:gd name="connsiteX4" fmla="*/ 8962 w 34005"/>
                <a:gd name="connsiteY4" fmla="*/ 0 h 64419"/>
                <a:gd name="connsiteX5" fmla="*/ 16724 w 34005"/>
                <a:gd name="connsiteY5" fmla="*/ 19162 h 64419"/>
                <a:gd name="connsiteX6" fmla="*/ 18571 w 34005"/>
                <a:gd name="connsiteY6" fmla="*/ 23881 h 64419"/>
                <a:gd name="connsiteX7" fmla="*/ 20514 w 34005"/>
                <a:gd name="connsiteY7" fmla="*/ 28600 h 64419"/>
                <a:gd name="connsiteX8" fmla="*/ 23748 w 34005"/>
                <a:gd name="connsiteY8" fmla="*/ 37486 h 64419"/>
                <a:gd name="connsiteX9" fmla="*/ 23934 w 34005"/>
                <a:gd name="connsiteY9" fmla="*/ 37486 h 64419"/>
                <a:gd name="connsiteX10" fmla="*/ 24210 w 34005"/>
                <a:gd name="connsiteY10" fmla="*/ 37396 h 64419"/>
                <a:gd name="connsiteX11" fmla="*/ 24210 w 34005"/>
                <a:gd name="connsiteY11" fmla="*/ 0 h 64419"/>
                <a:gd name="connsiteX12" fmla="*/ 34005 w 34005"/>
                <a:gd name="connsiteY12" fmla="*/ 0 h 64419"/>
                <a:gd name="connsiteX13" fmla="*/ 34005 w 34005"/>
                <a:gd name="connsiteY13" fmla="*/ 64420 h 64419"/>
                <a:gd name="connsiteX14" fmla="*/ 25224 w 34005"/>
                <a:gd name="connsiteY14" fmla="*/ 64420 h 64419"/>
                <a:gd name="connsiteX15" fmla="*/ 17462 w 34005"/>
                <a:gd name="connsiteY15" fmla="*/ 45353 h 64419"/>
                <a:gd name="connsiteX16" fmla="*/ 13767 w 34005"/>
                <a:gd name="connsiteY16" fmla="*/ 36100 h 64419"/>
                <a:gd name="connsiteX17" fmla="*/ 10257 w 34005"/>
                <a:gd name="connsiteY17" fmla="*/ 26934 h 64419"/>
                <a:gd name="connsiteX18" fmla="*/ 9886 w 34005"/>
                <a:gd name="connsiteY18" fmla="*/ 26934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05" h="64419">
                  <a:moveTo>
                    <a:pt x="9886" y="26934"/>
                  </a:moveTo>
                  <a:lnTo>
                    <a:pt x="9886" y="64420"/>
                  </a:lnTo>
                  <a:lnTo>
                    <a:pt x="0" y="64420"/>
                  </a:lnTo>
                  <a:lnTo>
                    <a:pt x="0" y="0"/>
                  </a:lnTo>
                  <a:lnTo>
                    <a:pt x="8962" y="0"/>
                  </a:lnTo>
                  <a:lnTo>
                    <a:pt x="16724" y="19162"/>
                  </a:lnTo>
                  <a:cubicBezTo>
                    <a:pt x="17338" y="20767"/>
                    <a:pt x="17957" y="22338"/>
                    <a:pt x="18571" y="23881"/>
                  </a:cubicBezTo>
                  <a:cubicBezTo>
                    <a:pt x="19190" y="25424"/>
                    <a:pt x="19833" y="26996"/>
                    <a:pt x="20514" y="28600"/>
                  </a:cubicBezTo>
                  <a:lnTo>
                    <a:pt x="23748" y="37486"/>
                  </a:lnTo>
                  <a:cubicBezTo>
                    <a:pt x="23872" y="37486"/>
                    <a:pt x="23934" y="37486"/>
                    <a:pt x="23934" y="37486"/>
                  </a:cubicBezTo>
                  <a:cubicBezTo>
                    <a:pt x="23995" y="37424"/>
                    <a:pt x="24086" y="37396"/>
                    <a:pt x="24210" y="37396"/>
                  </a:cubicBezTo>
                  <a:lnTo>
                    <a:pt x="24210" y="0"/>
                  </a:lnTo>
                  <a:lnTo>
                    <a:pt x="34005" y="0"/>
                  </a:lnTo>
                  <a:lnTo>
                    <a:pt x="34005" y="64420"/>
                  </a:lnTo>
                  <a:lnTo>
                    <a:pt x="25224" y="64420"/>
                  </a:lnTo>
                  <a:lnTo>
                    <a:pt x="17462" y="45353"/>
                  </a:lnTo>
                  <a:cubicBezTo>
                    <a:pt x="16233" y="42210"/>
                    <a:pt x="15000" y="39124"/>
                    <a:pt x="13767" y="36100"/>
                  </a:cubicBezTo>
                  <a:cubicBezTo>
                    <a:pt x="12595" y="33077"/>
                    <a:pt x="11424" y="30019"/>
                    <a:pt x="10257" y="26934"/>
                  </a:cubicBezTo>
                  <a:lnTo>
                    <a:pt x="9886" y="26934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8" name="Полилиния: фигура 247">
              <a:extLst>
                <a:ext uri="{FF2B5EF4-FFF2-40B4-BE49-F238E27FC236}">
                  <a16:creationId xmlns:a16="http://schemas.microsoft.com/office/drawing/2014/main" id="{AFA452E9-F892-4D14-92CF-3CD12D07853F}"/>
                </a:ext>
              </a:extLst>
            </p:cNvPr>
            <p:cNvSpPr/>
            <p:nvPr/>
          </p:nvSpPr>
          <p:spPr>
            <a:xfrm>
              <a:off x="4220441" y="4918311"/>
              <a:ext cx="41633" cy="159601"/>
            </a:xfrm>
            <a:custGeom>
              <a:avLst/>
              <a:gdLst>
                <a:gd name="connsiteX0" fmla="*/ 0 w 41633"/>
                <a:gd name="connsiteY0" fmla="*/ 28962 h 159601"/>
                <a:gd name="connsiteX1" fmla="*/ 0 w 41633"/>
                <a:gd name="connsiteY1" fmla="*/ 56967 h 159601"/>
                <a:gd name="connsiteX2" fmla="*/ 214 w 41633"/>
                <a:gd name="connsiteY2" fmla="*/ 56967 h 159601"/>
                <a:gd name="connsiteX3" fmla="*/ 17205 w 41633"/>
                <a:gd name="connsiteY3" fmla="*/ 37424 h 159601"/>
                <a:gd name="connsiteX4" fmla="*/ 17410 w 41633"/>
                <a:gd name="connsiteY4" fmla="*/ 37424 h 159601"/>
                <a:gd name="connsiteX5" fmla="*/ 17410 w 41633"/>
                <a:gd name="connsiteY5" fmla="*/ 159602 h 159601"/>
                <a:gd name="connsiteX6" fmla="*/ 41634 w 41633"/>
                <a:gd name="connsiteY6" fmla="*/ 159602 h 159601"/>
                <a:gd name="connsiteX7" fmla="*/ 41634 w 41633"/>
                <a:gd name="connsiteY7" fmla="*/ 0 h 159601"/>
                <a:gd name="connsiteX8" fmla="*/ 22310 w 41633"/>
                <a:gd name="connsiteY8" fmla="*/ 0 h 159601"/>
                <a:gd name="connsiteX9" fmla="*/ 0 w 41633"/>
                <a:gd name="connsiteY9" fmla="*/ 28962 h 15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33" h="159601">
                  <a:moveTo>
                    <a:pt x="0" y="28962"/>
                  </a:moveTo>
                  <a:lnTo>
                    <a:pt x="0" y="56967"/>
                  </a:lnTo>
                  <a:lnTo>
                    <a:pt x="214" y="56967"/>
                  </a:lnTo>
                  <a:lnTo>
                    <a:pt x="17205" y="37424"/>
                  </a:lnTo>
                  <a:lnTo>
                    <a:pt x="17410" y="37424"/>
                  </a:lnTo>
                  <a:lnTo>
                    <a:pt x="17410" y="159602"/>
                  </a:lnTo>
                  <a:lnTo>
                    <a:pt x="41634" y="159602"/>
                  </a:lnTo>
                  <a:lnTo>
                    <a:pt x="41634" y="0"/>
                  </a:lnTo>
                  <a:lnTo>
                    <a:pt x="22310" y="0"/>
                  </a:lnTo>
                  <a:lnTo>
                    <a:pt x="0" y="28962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9" name="Полилиния: фигура 248">
              <a:extLst>
                <a:ext uri="{FF2B5EF4-FFF2-40B4-BE49-F238E27FC236}">
                  <a16:creationId xmlns:a16="http://schemas.microsoft.com/office/drawing/2014/main" id="{F3657DB3-76CD-4C7D-A5F2-C5DD15E74AE2}"/>
                </a:ext>
              </a:extLst>
            </p:cNvPr>
            <p:cNvSpPr/>
            <p:nvPr/>
          </p:nvSpPr>
          <p:spPr>
            <a:xfrm>
              <a:off x="4282889" y="4918301"/>
              <a:ext cx="62452" cy="159601"/>
            </a:xfrm>
            <a:custGeom>
              <a:avLst/>
              <a:gdLst>
                <a:gd name="connsiteX0" fmla="*/ 424 w 62452"/>
                <a:gd name="connsiteY0" fmla="*/ 34429 h 159601"/>
                <a:gd name="connsiteX1" fmla="*/ 424 w 62452"/>
                <a:gd name="connsiteY1" fmla="*/ 53505 h 159601"/>
                <a:gd name="connsiteX2" fmla="*/ 21929 w 62452"/>
                <a:gd name="connsiteY2" fmla="*/ 53505 h 159601"/>
                <a:gd name="connsiteX3" fmla="*/ 21929 w 62452"/>
                <a:gd name="connsiteY3" fmla="*/ 33729 h 159601"/>
                <a:gd name="connsiteX4" fmla="*/ 31024 w 62452"/>
                <a:gd name="connsiteY4" fmla="*/ 21395 h 159601"/>
                <a:gd name="connsiteX5" fmla="*/ 39500 w 62452"/>
                <a:gd name="connsiteY5" fmla="*/ 33272 h 159601"/>
                <a:gd name="connsiteX6" fmla="*/ 39500 w 62452"/>
                <a:gd name="connsiteY6" fmla="*/ 46286 h 159601"/>
                <a:gd name="connsiteX7" fmla="*/ 30815 w 62452"/>
                <a:gd name="connsiteY7" fmla="*/ 73505 h 159601"/>
                <a:gd name="connsiteX8" fmla="*/ 17590 w 62452"/>
                <a:gd name="connsiteY8" fmla="*/ 89329 h 159601"/>
                <a:gd name="connsiteX9" fmla="*/ 0 w 62452"/>
                <a:gd name="connsiteY9" fmla="*/ 130515 h 159601"/>
                <a:gd name="connsiteX10" fmla="*/ 0 w 62452"/>
                <a:gd name="connsiteY10" fmla="*/ 159601 h 159601"/>
                <a:gd name="connsiteX11" fmla="*/ 61215 w 62452"/>
                <a:gd name="connsiteY11" fmla="*/ 159601 h 159601"/>
                <a:gd name="connsiteX12" fmla="*/ 61215 w 62452"/>
                <a:gd name="connsiteY12" fmla="*/ 137954 h 159601"/>
                <a:gd name="connsiteX13" fmla="*/ 22543 w 62452"/>
                <a:gd name="connsiteY13" fmla="*/ 137954 h 159601"/>
                <a:gd name="connsiteX14" fmla="*/ 22543 w 62452"/>
                <a:gd name="connsiteY14" fmla="*/ 130515 h 159601"/>
                <a:gd name="connsiteX15" fmla="*/ 32462 w 62452"/>
                <a:gd name="connsiteY15" fmla="*/ 106325 h 159601"/>
                <a:gd name="connsiteX16" fmla="*/ 47567 w 62452"/>
                <a:gd name="connsiteY16" fmla="*/ 88401 h 159601"/>
                <a:gd name="connsiteX17" fmla="*/ 62453 w 62452"/>
                <a:gd name="connsiteY17" fmla="*/ 48615 h 159601"/>
                <a:gd name="connsiteX18" fmla="*/ 62453 w 62452"/>
                <a:gd name="connsiteY18" fmla="*/ 33272 h 159601"/>
                <a:gd name="connsiteX19" fmla="*/ 31648 w 62452"/>
                <a:gd name="connsiteY19" fmla="*/ 0 h 159601"/>
                <a:gd name="connsiteX20" fmla="*/ 424 w 62452"/>
                <a:gd name="connsiteY20" fmla="*/ 34429 h 15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452" h="159601">
                  <a:moveTo>
                    <a:pt x="424" y="34429"/>
                  </a:moveTo>
                  <a:lnTo>
                    <a:pt x="424" y="53505"/>
                  </a:lnTo>
                  <a:lnTo>
                    <a:pt x="21929" y="53505"/>
                  </a:lnTo>
                  <a:lnTo>
                    <a:pt x="21929" y="33729"/>
                  </a:lnTo>
                  <a:cubicBezTo>
                    <a:pt x="21929" y="24186"/>
                    <a:pt x="26072" y="21395"/>
                    <a:pt x="31024" y="21395"/>
                  </a:cubicBezTo>
                  <a:cubicBezTo>
                    <a:pt x="35581" y="21395"/>
                    <a:pt x="39500" y="23486"/>
                    <a:pt x="39500" y="33272"/>
                  </a:cubicBezTo>
                  <a:lnTo>
                    <a:pt x="39500" y="46286"/>
                  </a:lnTo>
                  <a:cubicBezTo>
                    <a:pt x="39500" y="59320"/>
                    <a:pt x="38472" y="64439"/>
                    <a:pt x="30815" y="73505"/>
                  </a:cubicBezTo>
                  <a:lnTo>
                    <a:pt x="17590" y="89329"/>
                  </a:lnTo>
                  <a:cubicBezTo>
                    <a:pt x="4772" y="104691"/>
                    <a:pt x="0" y="114930"/>
                    <a:pt x="0" y="130515"/>
                  </a:cubicBezTo>
                  <a:lnTo>
                    <a:pt x="0" y="159601"/>
                  </a:lnTo>
                  <a:lnTo>
                    <a:pt x="61215" y="159601"/>
                  </a:lnTo>
                  <a:lnTo>
                    <a:pt x="61215" y="137954"/>
                  </a:lnTo>
                  <a:lnTo>
                    <a:pt x="22543" y="137954"/>
                  </a:lnTo>
                  <a:lnTo>
                    <a:pt x="22543" y="130515"/>
                  </a:lnTo>
                  <a:cubicBezTo>
                    <a:pt x="22543" y="118187"/>
                    <a:pt x="26471" y="113534"/>
                    <a:pt x="32462" y="106325"/>
                  </a:cubicBezTo>
                  <a:lnTo>
                    <a:pt x="47567" y="88401"/>
                  </a:lnTo>
                  <a:cubicBezTo>
                    <a:pt x="59767" y="73748"/>
                    <a:pt x="62453" y="64439"/>
                    <a:pt x="62453" y="48615"/>
                  </a:cubicBezTo>
                  <a:lnTo>
                    <a:pt x="62453" y="33272"/>
                  </a:lnTo>
                  <a:cubicBezTo>
                    <a:pt x="62453" y="10695"/>
                    <a:pt x="52743" y="0"/>
                    <a:pt x="31648" y="0"/>
                  </a:cubicBezTo>
                  <a:cubicBezTo>
                    <a:pt x="10962" y="0"/>
                    <a:pt x="424" y="12324"/>
                    <a:pt x="424" y="34429"/>
                  </a:cubicBez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5A3F1F79-5050-4F9F-9353-0FC3CA527442}"/>
              </a:ext>
            </a:extLst>
          </p:cNvPr>
          <p:cNvGrpSpPr/>
          <p:nvPr userDrawn="1"/>
        </p:nvGrpSpPr>
        <p:grpSpPr>
          <a:xfrm>
            <a:off x="3919595" y="5929434"/>
            <a:ext cx="447623" cy="442861"/>
            <a:chOff x="3919595" y="5929434"/>
            <a:chExt cx="447623" cy="442861"/>
          </a:xfrm>
        </p:grpSpPr>
        <p:sp>
          <p:nvSpPr>
            <p:cNvPr id="251" name="Полилиния: фигура 250">
              <a:extLst>
                <a:ext uri="{FF2B5EF4-FFF2-40B4-BE49-F238E27FC236}">
                  <a16:creationId xmlns:a16="http://schemas.microsoft.com/office/drawing/2014/main" id="{440F1DBF-F351-4D2B-906B-5B8528204027}"/>
                </a:ext>
              </a:extLst>
            </p:cNvPr>
            <p:cNvSpPr/>
            <p:nvPr/>
          </p:nvSpPr>
          <p:spPr>
            <a:xfrm>
              <a:off x="3919595" y="5929434"/>
              <a:ext cx="447623" cy="442861"/>
            </a:xfrm>
            <a:custGeom>
              <a:avLst/>
              <a:gdLst>
                <a:gd name="connsiteX0" fmla="*/ 447623 w 447623"/>
                <a:gd name="connsiteY0" fmla="*/ 0 h 442861"/>
                <a:gd name="connsiteX1" fmla="*/ 0 w 447623"/>
                <a:gd name="connsiteY1" fmla="*/ 0 h 442861"/>
                <a:gd name="connsiteX2" fmla="*/ 0 w 447623"/>
                <a:gd name="connsiteY2" fmla="*/ 442861 h 442861"/>
                <a:gd name="connsiteX3" fmla="*/ 447623 w 447623"/>
                <a:gd name="connsiteY3" fmla="*/ 442861 h 442861"/>
                <a:gd name="connsiteX4" fmla="*/ 447623 w 447623"/>
                <a:gd name="connsiteY4" fmla="*/ 0 h 44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23" h="442861">
                  <a:moveTo>
                    <a:pt x="447623" y="0"/>
                  </a:moveTo>
                  <a:lnTo>
                    <a:pt x="0" y="0"/>
                  </a:lnTo>
                  <a:lnTo>
                    <a:pt x="0" y="442861"/>
                  </a:lnTo>
                  <a:lnTo>
                    <a:pt x="447623" y="442861"/>
                  </a:lnTo>
                  <a:lnTo>
                    <a:pt x="447623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2" name="Полилиния: фигура 251">
              <a:extLst>
                <a:ext uri="{FF2B5EF4-FFF2-40B4-BE49-F238E27FC236}">
                  <a16:creationId xmlns:a16="http://schemas.microsoft.com/office/drawing/2014/main" id="{3CB344D8-5506-4949-B045-7DB44C716752}"/>
                </a:ext>
              </a:extLst>
            </p:cNvPr>
            <p:cNvSpPr/>
            <p:nvPr/>
          </p:nvSpPr>
          <p:spPr>
            <a:xfrm>
              <a:off x="3919595" y="5929434"/>
              <a:ext cx="447623" cy="442861"/>
            </a:xfrm>
            <a:custGeom>
              <a:avLst/>
              <a:gdLst>
                <a:gd name="connsiteX0" fmla="*/ 444014 w 447623"/>
                <a:gd name="connsiteY0" fmla="*/ 3571 h 442861"/>
                <a:gd name="connsiteX1" fmla="*/ 3610 w 447623"/>
                <a:gd name="connsiteY1" fmla="*/ 3571 h 442861"/>
                <a:gd name="connsiteX2" fmla="*/ 3610 w 447623"/>
                <a:gd name="connsiteY2" fmla="*/ 439290 h 442861"/>
                <a:gd name="connsiteX3" fmla="*/ 444014 w 447623"/>
                <a:gd name="connsiteY3" fmla="*/ 439290 h 442861"/>
                <a:gd name="connsiteX4" fmla="*/ 444014 w 447623"/>
                <a:gd name="connsiteY4" fmla="*/ 3571 h 442861"/>
                <a:gd name="connsiteX5" fmla="*/ 447623 w 447623"/>
                <a:gd name="connsiteY5" fmla="*/ 0 h 442861"/>
                <a:gd name="connsiteX6" fmla="*/ 447623 w 447623"/>
                <a:gd name="connsiteY6" fmla="*/ 442861 h 442861"/>
                <a:gd name="connsiteX7" fmla="*/ 0 w 447623"/>
                <a:gd name="connsiteY7" fmla="*/ 442861 h 442861"/>
                <a:gd name="connsiteX8" fmla="*/ 0 w 447623"/>
                <a:gd name="connsiteY8" fmla="*/ 0 h 442861"/>
                <a:gd name="connsiteX9" fmla="*/ 447623 w 447623"/>
                <a:gd name="connsiteY9" fmla="*/ 0 h 44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623" h="442861">
                  <a:moveTo>
                    <a:pt x="444014" y="3571"/>
                  </a:moveTo>
                  <a:lnTo>
                    <a:pt x="3610" y="3571"/>
                  </a:lnTo>
                  <a:lnTo>
                    <a:pt x="3610" y="439290"/>
                  </a:lnTo>
                  <a:lnTo>
                    <a:pt x="444014" y="439290"/>
                  </a:lnTo>
                  <a:lnTo>
                    <a:pt x="444014" y="3571"/>
                  </a:lnTo>
                  <a:close/>
                  <a:moveTo>
                    <a:pt x="447623" y="0"/>
                  </a:moveTo>
                  <a:lnTo>
                    <a:pt x="447623" y="442861"/>
                  </a:lnTo>
                  <a:lnTo>
                    <a:pt x="0" y="442861"/>
                  </a:lnTo>
                  <a:lnTo>
                    <a:pt x="0" y="0"/>
                  </a:lnTo>
                  <a:lnTo>
                    <a:pt x="447623" y="0"/>
                  </a:lnTo>
                  <a:close/>
                </a:path>
              </a:pathLst>
            </a:custGeom>
            <a:solidFill>
              <a:srgbClr val="B5C7C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3" name="Полилиния: фигура 252">
              <a:extLst>
                <a:ext uri="{FF2B5EF4-FFF2-40B4-BE49-F238E27FC236}">
                  <a16:creationId xmlns:a16="http://schemas.microsoft.com/office/drawing/2014/main" id="{5984E8A2-4EC7-4193-B6F8-5EDEBC6FC0A6}"/>
                </a:ext>
              </a:extLst>
            </p:cNvPr>
            <p:cNvSpPr/>
            <p:nvPr/>
          </p:nvSpPr>
          <p:spPr>
            <a:xfrm>
              <a:off x="4042868" y="6229742"/>
              <a:ext cx="53557" cy="39276"/>
            </a:xfrm>
            <a:custGeom>
              <a:avLst/>
              <a:gdLst>
                <a:gd name="connsiteX0" fmla="*/ 1252 w 53557"/>
                <a:gd name="connsiteY0" fmla="*/ 39276 h 39276"/>
                <a:gd name="connsiteX1" fmla="*/ 1781 w 53557"/>
                <a:gd name="connsiteY1" fmla="*/ 39276 h 39276"/>
                <a:gd name="connsiteX2" fmla="*/ 52305 w 53557"/>
                <a:gd name="connsiteY2" fmla="*/ 39276 h 39276"/>
                <a:gd name="connsiteX3" fmla="*/ 53557 w 53557"/>
                <a:gd name="connsiteY3" fmla="*/ 37895 h 39276"/>
                <a:gd name="connsiteX4" fmla="*/ 53229 w 53557"/>
                <a:gd name="connsiteY4" fmla="*/ 36976 h 39276"/>
                <a:gd name="connsiteX5" fmla="*/ 53162 w 53557"/>
                <a:gd name="connsiteY5" fmla="*/ 36896 h 39276"/>
                <a:gd name="connsiteX6" fmla="*/ 27757 w 53557"/>
                <a:gd name="connsiteY6" fmla="*/ 748 h 39276"/>
                <a:gd name="connsiteX7" fmla="*/ 27514 w 53557"/>
                <a:gd name="connsiteY7" fmla="*/ 443 h 39276"/>
                <a:gd name="connsiteX8" fmla="*/ 26586 w 53557"/>
                <a:gd name="connsiteY8" fmla="*/ 0 h 39276"/>
                <a:gd name="connsiteX9" fmla="*/ 25767 w 53557"/>
                <a:gd name="connsiteY9" fmla="*/ 352 h 39276"/>
                <a:gd name="connsiteX10" fmla="*/ 25614 w 53557"/>
                <a:gd name="connsiteY10" fmla="*/ 548 h 39276"/>
                <a:gd name="connsiteX11" fmla="*/ 25372 w 53557"/>
                <a:gd name="connsiteY11" fmla="*/ 838 h 39276"/>
                <a:gd name="connsiteX12" fmla="*/ 595 w 53557"/>
                <a:gd name="connsiteY12" fmla="*/ 36610 h 39276"/>
                <a:gd name="connsiteX13" fmla="*/ 214 w 53557"/>
                <a:gd name="connsiteY13" fmla="*/ 37119 h 39276"/>
                <a:gd name="connsiteX14" fmla="*/ 0 w 53557"/>
                <a:gd name="connsiteY14" fmla="*/ 37895 h 39276"/>
                <a:gd name="connsiteX15" fmla="*/ 1252 w 53557"/>
                <a:gd name="connsiteY15" fmla="*/ 39276 h 3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557" h="39276">
                  <a:moveTo>
                    <a:pt x="1252" y="39276"/>
                  </a:moveTo>
                  <a:lnTo>
                    <a:pt x="1781" y="39276"/>
                  </a:lnTo>
                  <a:lnTo>
                    <a:pt x="52305" y="39276"/>
                  </a:lnTo>
                  <a:cubicBezTo>
                    <a:pt x="52996" y="39276"/>
                    <a:pt x="53557" y="38657"/>
                    <a:pt x="53557" y="37895"/>
                  </a:cubicBezTo>
                  <a:cubicBezTo>
                    <a:pt x="53557" y="37538"/>
                    <a:pt x="53429" y="37224"/>
                    <a:pt x="53229" y="36976"/>
                  </a:cubicBezTo>
                  <a:lnTo>
                    <a:pt x="53162" y="36896"/>
                  </a:lnTo>
                  <a:lnTo>
                    <a:pt x="27757" y="748"/>
                  </a:lnTo>
                  <a:lnTo>
                    <a:pt x="27514" y="443"/>
                  </a:lnTo>
                  <a:cubicBezTo>
                    <a:pt x="27281" y="167"/>
                    <a:pt x="26952" y="0"/>
                    <a:pt x="26586" y="0"/>
                  </a:cubicBezTo>
                  <a:cubicBezTo>
                    <a:pt x="26272" y="0"/>
                    <a:pt x="25990" y="143"/>
                    <a:pt x="25767" y="352"/>
                  </a:cubicBezTo>
                  <a:lnTo>
                    <a:pt x="25614" y="548"/>
                  </a:lnTo>
                  <a:lnTo>
                    <a:pt x="25372" y="838"/>
                  </a:lnTo>
                  <a:lnTo>
                    <a:pt x="595" y="36610"/>
                  </a:lnTo>
                  <a:lnTo>
                    <a:pt x="214" y="37119"/>
                  </a:lnTo>
                  <a:cubicBezTo>
                    <a:pt x="76" y="37343"/>
                    <a:pt x="0" y="37605"/>
                    <a:pt x="0" y="37895"/>
                  </a:cubicBezTo>
                  <a:cubicBezTo>
                    <a:pt x="0" y="38657"/>
                    <a:pt x="562" y="39276"/>
                    <a:pt x="1252" y="39276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4" name="Полилиния: фигура 253">
              <a:extLst>
                <a:ext uri="{FF2B5EF4-FFF2-40B4-BE49-F238E27FC236}">
                  <a16:creationId xmlns:a16="http://schemas.microsoft.com/office/drawing/2014/main" id="{BD0CE57C-9C5C-443B-8253-01CEB346FBB5}"/>
                </a:ext>
              </a:extLst>
            </p:cNvPr>
            <p:cNvSpPr/>
            <p:nvPr/>
          </p:nvSpPr>
          <p:spPr>
            <a:xfrm>
              <a:off x="4039296" y="6272585"/>
              <a:ext cx="57128" cy="42848"/>
            </a:xfrm>
            <a:custGeom>
              <a:avLst/>
              <a:gdLst>
                <a:gd name="connsiteX0" fmla="*/ 55796 w 57128"/>
                <a:gd name="connsiteY0" fmla="*/ 0 h 42848"/>
                <a:gd name="connsiteX1" fmla="*/ 1329 w 57128"/>
                <a:gd name="connsiteY1" fmla="*/ 0 h 42848"/>
                <a:gd name="connsiteX2" fmla="*/ 0 w 57128"/>
                <a:gd name="connsiteY2" fmla="*/ 1262 h 42848"/>
                <a:gd name="connsiteX3" fmla="*/ 0 w 57128"/>
                <a:gd name="connsiteY3" fmla="*/ 41582 h 42848"/>
                <a:gd name="connsiteX4" fmla="*/ 1329 w 57128"/>
                <a:gd name="connsiteY4" fmla="*/ 42848 h 42848"/>
                <a:gd name="connsiteX5" fmla="*/ 18862 w 57128"/>
                <a:gd name="connsiteY5" fmla="*/ 42848 h 42848"/>
                <a:gd name="connsiteX6" fmla="*/ 18862 w 57128"/>
                <a:gd name="connsiteY6" fmla="*/ 17481 h 42848"/>
                <a:gd name="connsiteX7" fmla="*/ 20195 w 57128"/>
                <a:gd name="connsiteY7" fmla="*/ 16219 h 42848"/>
                <a:gd name="connsiteX8" fmla="*/ 36462 w 57128"/>
                <a:gd name="connsiteY8" fmla="*/ 16219 h 42848"/>
                <a:gd name="connsiteX9" fmla="*/ 37800 w 57128"/>
                <a:gd name="connsiteY9" fmla="*/ 17481 h 42848"/>
                <a:gd name="connsiteX10" fmla="*/ 37800 w 57128"/>
                <a:gd name="connsiteY10" fmla="*/ 42848 h 42848"/>
                <a:gd name="connsiteX11" fmla="*/ 55796 w 57128"/>
                <a:gd name="connsiteY11" fmla="*/ 42848 h 42848"/>
                <a:gd name="connsiteX12" fmla="*/ 57129 w 57128"/>
                <a:gd name="connsiteY12" fmla="*/ 41582 h 42848"/>
                <a:gd name="connsiteX13" fmla="*/ 57129 w 57128"/>
                <a:gd name="connsiteY13" fmla="*/ 1262 h 42848"/>
                <a:gd name="connsiteX14" fmla="*/ 55796 w 57128"/>
                <a:gd name="connsiteY14" fmla="*/ 0 h 4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128" h="42848">
                  <a:moveTo>
                    <a:pt x="55796" y="0"/>
                  </a:moveTo>
                  <a:lnTo>
                    <a:pt x="1329" y="0"/>
                  </a:lnTo>
                  <a:cubicBezTo>
                    <a:pt x="595" y="0"/>
                    <a:pt x="0" y="562"/>
                    <a:pt x="0" y="1262"/>
                  </a:cubicBezTo>
                  <a:lnTo>
                    <a:pt x="0" y="41582"/>
                  </a:lnTo>
                  <a:cubicBezTo>
                    <a:pt x="0" y="42281"/>
                    <a:pt x="595" y="42848"/>
                    <a:pt x="1329" y="42848"/>
                  </a:cubicBezTo>
                  <a:lnTo>
                    <a:pt x="18862" y="42848"/>
                  </a:lnTo>
                  <a:lnTo>
                    <a:pt x="18862" y="17481"/>
                  </a:lnTo>
                  <a:cubicBezTo>
                    <a:pt x="18862" y="16776"/>
                    <a:pt x="19457" y="16219"/>
                    <a:pt x="20195" y="16219"/>
                  </a:cubicBezTo>
                  <a:lnTo>
                    <a:pt x="36462" y="16219"/>
                  </a:lnTo>
                  <a:cubicBezTo>
                    <a:pt x="37200" y="16219"/>
                    <a:pt x="37800" y="16776"/>
                    <a:pt x="37800" y="17481"/>
                  </a:cubicBezTo>
                  <a:lnTo>
                    <a:pt x="37800" y="42848"/>
                  </a:lnTo>
                  <a:lnTo>
                    <a:pt x="55796" y="42848"/>
                  </a:lnTo>
                  <a:cubicBezTo>
                    <a:pt x="56529" y="42848"/>
                    <a:pt x="57129" y="42281"/>
                    <a:pt x="57129" y="41582"/>
                  </a:cubicBezTo>
                  <a:lnTo>
                    <a:pt x="57129" y="1262"/>
                  </a:lnTo>
                  <a:cubicBezTo>
                    <a:pt x="57129" y="562"/>
                    <a:pt x="56524" y="0"/>
                    <a:pt x="55796" y="0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5" name="Полилиния: фигура 254">
              <a:extLst>
                <a:ext uri="{FF2B5EF4-FFF2-40B4-BE49-F238E27FC236}">
                  <a16:creationId xmlns:a16="http://schemas.microsoft.com/office/drawing/2014/main" id="{F4A0C750-9926-4DCA-8DC0-E32E427827FA}"/>
                </a:ext>
              </a:extLst>
            </p:cNvPr>
            <p:cNvSpPr/>
            <p:nvPr/>
          </p:nvSpPr>
          <p:spPr>
            <a:xfrm>
              <a:off x="4224955" y="6261876"/>
              <a:ext cx="53557" cy="53557"/>
            </a:xfrm>
            <a:custGeom>
              <a:avLst/>
              <a:gdLst>
                <a:gd name="connsiteX0" fmla="*/ 47681 w 53557"/>
                <a:gd name="connsiteY0" fmla="*/ 16395 h 53557"/>
                <a:gd name="connsiteX1" fmla="*/ 46434 w 53557"/>
                <a:gd name="connsiteY1" fmla="*/ 17600 h 53557"/>
                <a:gd name="connsiteX2" fmla="*/ 31181 w 53557"/>
                <a:gd name="connsiteY2" fmla="*/ 17600 h 53557"/>
                <a:gd name="connsiteX3" fmla="*/ 29929 w 53557"/>
                <a:gd name="connsiteY3" fmla="*/ 16395 h 53557"/>
                <a:gd name="connsiteX4" fmla="*/ 29929 w 53557"/>
                <a:gd name="connsiteY4" fmla="*/ 7191 h 53557"/>
                <a:gd name="connsiteX5" fmla="*/ 31181 w 53557"/>
                <a:gd name="connsiteY5" fmla="*/ 5986 h 53557"/>
                <a:gd name="connsiteX6" fmla="*/ 46434 w 53557"/>
                <a:gd name="connsiteY6" fmla="*/ 5986 h 53557"/>
                <a:gd name="connsiteX7" fmla="*/ 47681 w 53557"/>
                <a:gd name="connsiteY7" fmla="*/ 7191 h 53557"/>
                <a:gd name="connsiteX8" fmla="*/ 47681 w 53557"/>
                <a:gd name="connsiteY8" fmla="*/ 16395 h 53557"/>
                <a:gd name="connsiteX9" fmla="*/ 47681 w 53557"/>
                <a:gd name="connsiteY9" fmla="*/ 33391 h 53557"/>
                <a:gd name="connsiteX10" fmla="*/ 46434 w 53557"/>
                <a:gd name="connsiteY10" fmla="*/ 34600 h 53557"/>
                <a:gd name="connsiteX11" fmla="*/ 31181 w 53557"/>
                <a:gd name="connsiteY11" fmla="*/ 34600 h 53557"/>
                <a:gd name="connsiteX12" fmla="*/ 29929 w 53557"/>
                <a:gd name="connsiteY12" fmla="*/ 33391 h 53557"/>
                <a:gd name="connsiteX13" fmla="*/ 29929 w 53557"/>
                <a:gd name="connsiteY13" fmla="*/ 24195 h 53557"/>
                <a:gd name="connsiteX14" fmla="*/ 31181 w 53557"/>
                <a:gd name="connsiteY14" fmla="*/ 22991 h 53557"/>
                <a:gd name="connsiteX15" fmla="*/ 46434 w 53557"/>
                <a:gd name="connsiteY15" fmla="*/ 22991 h 53557"/>
                <a:gd name="connsiteX16" fmla="*/ 47681 w 53557"/>
                <a:gd name="connsiteY16" fmla="*/ 24195 h 53557"/>
                <a:gd name="connsiteX17" fmla="*/ 47681 w 53557"/>
                <a:gd name="connsiteY17" fmla="*/ 33391 h 53557"/>
                <a:gd name="connsiteX18" fmla="*/ 24372 w 53557"/>
                <a:gd name="connsiteY18" fmla="*/ 16395 h 53557"/>
                <a:gd name="connsiteX19" fmla="*/ 23124 w 53557"/>
                <a:gd name="connsiteY19" fmla="*/ 17600 h 53557"/>
                <a:gd name="connsiteX20" fmla="*/ 7867 w 53557"/>
                <a:gd name="connsiteY20" fmla="*/ 17600 h 53557"/>
                <a:gd name="connsiteX21" fmla="*/ 6614 w 53557"/>
                <a:gd name="connsiteY21" fmla="*/ 16395 h 53557"/>
                <a:gd name="connsiteX22" fmla="*/ 6614 w 53557"/>
                <a:gd name="connsiteY22" fmla="*/ 7191 h 53557"/>
                <a:gd name="connsiteX23" fmla="*/ 7867 w 53557"/>
                <a:gd name="connsiteY23" fmla="*/ 5986 h 53557"/>
                <a:gd name="connsiteX24" fmla="*/ 23124 w 53557"/>
                <a:gd name="connsiteY24" fmla="*/ 5986 h 53557"/>
                <a:gd name="connsiteX25" fmla="*/ 24372 w 53557"/>
                <a:gd name="connsiteY25" fmla="*/ 7191 h 53557"/>
                <a:gd name="connsiteX26" fmla="*/ 24372 w 53557"/>
                <a:gd name="connsiteY26" fmla="*/ 16395 h 53557"/>
                <a:gd name="connsiteX27" fmla="*/ 24372 w 53557"/>
                <a:gd name="connsiteY27" fmla="*/ 33391 h 53557"/>
                <a:gd name="connsiteX28" fmla="*/ 23124 w 53557"/>
                <a:gd name="connsiteY28" fmla="*/ 34600 h 53557"/>
                <a:gd name="connsiteX29" fmla="*/ 7867 w 53557"/>
                <a:gd name="connsiteY29" fmla="*/ 34600 h 53557"/>
                <a:gd name="connsiteX30" fmla="*/ 6614 w 53557"/>
                <a:gd name="connsiteY30" fmla="*/ 33391 h 53557"/>
                <a:gd name="connsiteX31" fmla="*/ 6614 w 53557"/>
                <a:gd name="connsiteY31" fmla="*/ 24195 h 53557"/>
                <a:gd name="connsiteX32" fmla="*/ 7867 w 53557"/>
                <a:gd name="connsiteY32" fmla="*/ 22991 h 53557"/>
                <a:gd name="connsiteX33" fmla="*/ 23124 w 53557"/>
                <a:gd name="connsiteY33" fmla="*/ 22991 h 53557"/>
                <a:gd name="connsiteX34" fmla="*/ 24372 w 53557"/>
                <a:gd name="connsiteY34" fmla="*/ 24195 h 53557"/>
                <a:gd name="connsiteX35" fmla="*/ 24372 w 53557"/>
                <a:gd name="connsiteY35" fmla="*/ 33391 h 53557"/>
                <a:gd name="connsiteX36" fmla="*/ 52305 w 53557"/>
                <a:gd name="connsiteY36" fmla="*/ 0 h 53557"/>
                <a:gd name="connsiteX37" fmla="*/ 1248 w 53557"/>
                <a:gd name="connsiteY37" fmla="*/ 0 h 53557"/>
                <a:gd name="connsiteX38" fmla="*/ 0 w 53557"/>
                <a:gd name="connsiteY38" fmla="*/ 1205 h 53557"/>
                <a:gd name="connsiteX39" fmla="*/ 0 w 53557"/>
                <a:gd name="connsiteY39" fmla="*/ 52348 h 53557"/>
                <a:gd name="connsiteX40" fmla="*/ 1248 w 53557"/>
                <a:gd name="connsiteY40" fmla="*/ 53558 h 53557"/>
                <a:gd name="connsiteX41" fmla="*/ 52305 w 53557"/>
                <a:gd name="connsiteY41" fmla="*/ 53558 h 53557"/>
                <a:gd name="connsiteX42" fmla="*/ 53558 w 53557"/>
                <a:gd name="connsiteY42" fmla="*/ 52348 h 53557"/>
                <a:gd name="connsiteX43" fmla="*/ 53558 w 53557"/>
                <a:gd name="connsiteY43" fmla="*/ 1205 h 53557"/>
                <a:gd name="connsiteX44" fmla="*/ 52305 w 53557"/>
                <a:gd name="connsiteY44" fmla="*/ 0 h 5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3557" h="53557">
                  <a:moveTo>
                    <a:pt x="47681" y="16395"/>
                  </a:moveTo>
                  <a:cubicBezTo>
                    <a:pt x="47681" y="17057"/>
                    <a:pt x="47129" y="17600"/>
                    <a:pt x="46434" y="17600"/>
                  </a:cubicBezTo>
                  <a:lnTo>
                    <a:pt x="31181" y="17600"/>
                  </a:lnTo>
                  <a:cubicBezTo>
                    <a:pt x="30491" y="17600"/>
                    <a:pt x="29929" y="17057"/>
                    <a:pt x="29929" y="16395"/>
                  </a:cubicBezTo>
                  <a:lnTo>
                    <a:pt x="29929" y="7191"/>
                  </a:lnTo>
                  <a:cubicBezTo>
                    <a:pt x="29929" y="6528"/>
                    <a:pt x="30491" y="5986"/>
                    <a:pt x="31181" y="5986"/>
                  </a:cubicBezTo>
                  <a:lnTo>
                    <a:pt x="46434" y="5986"/>
                  </a:lnTo>
                  <a:cubicBezTo>
                    <a:pt x="47129" y="5986"/>
                    <a:pt x="47681" y="6528"/>
                    <a:pt x="47681" y="7191"/>
                  </a:cubicBezTo>
                  <a:lnTo>
                    <a:pt x="47681" y="16395"/>
                  </a:lnTo>
                  <a:close/>
                  <a:moveTo>
                    <a:pt x="47681" y="33391"/>
                  </a:moveTo>
                  <a:cubicBezTo>
                    <a:pt x="47681" y="34062"/>
                    <a:pt x="47129" y="34600"/>
                    <a:pt x="46434" y="34600"/>
                  </a:cubicBezTo>
                  <a:lnTo>
                    <a:pt x="31181" y="34600"/>
                  </a:lnTo>
                  <a:cubicBezTo>
                    <a:pt x="30491" y="34600"/>
                    <a:pt x="29929" y="34062"/>
                    <a:pt x="29929" y="33391"/>
                  </a:cubicBezTo>
                  <a:lnTo>
                    <a:pt x="29929" y="24195"/>
                  </a:lnTo>
                  <a:cubicBezTo>
                    <a:pt x="29929" y="23524"/>
                    <a:pt x="30491" y="22991"/>
                    <a:pt x="31181" y="22991"/>
                  </a:cubicBezTo>
                  <a:lnTo>
                    <a:pt x="46434" y="22991"/>
                  </a:lnTo>
                  <a:cubicBezTo>
                    <a:pt x="47129" y="22991"/>
                    <a:pt x="47681" y="23524"/>
                    <a:pt x="47681" y="24195"/>
                  </a:cubicBezTo>
                  <a:lnTo>
                    <a:pt x="47681" y="33391"/>
                  </a:lnTo>
                  <a:close/>
                  <a:moveTo>
                    <a:pt x="24372" y="16395"/>
                  </a:moveTo>
                  <a:cubicBezTo>
                    <a:pt x="24372" y="17057"/>
                    <a:pt x="23814" y="17600"/>
                    <a:pt x="23124" y="17600"/>
                  </a:cubicBezTo>
                  <a:lnTo>
                    <a:pt x="7867" y="17600"/>
                  </a:lnTo>
                  <a:cubicBezTo>
                    <a:pt x="7176" y="17600"/>
                    <a:pt x="6614" y="17057"/>
                    <a:pt x="6614" y="16395"/>
                  </a:cubicBezTo>
                  <a:lnTo>
                    <a:pt x="6614" y="7191"/>
                  </a:lnTo>
                  <a:cubicBezTo>
                    <a:pt x="6614" y="6528"/>
                    <a:pt x="7176" y="5986"/>
                    <a:pt x="7867" y="5986"/>
                  </a:cubicBezTo>
                  <a:lnTo>
                    <a:pt x="23124" y="5986"/>
                  </a:lnTo>
                  <a:cubicBezTo>
                    <a:pt x="23814" y="5986"/>
                    <a:pt x="24372" y="6528"/>
                    <a:pt x="24372" y="7191"/>
                  </a:cubicBezTo>
                  <a:lnTo>
                    <a:pt x="24372" y="16395"/>
                  </a:lnTo>
                  <a:close/>
                  <a:moveTo>
                    <a:pt x="24372" y="33391"/>
                  </a:moveTo>
                  <a:cubicBezTo>
                    <a:pt x="24372" y="34062"/>
                    <a:pt x="23814" y="34600"/>
                    <a:pt x="23124" y="34600"/>
                  </a:cubicBezTo>
                  <a:lnTo>
                    <a:pt x="7867" y="34600"/>
                  </a:lnTo>
                  <a:cubicBezTo>
                    <a:pt x="7176" y="34600"/>
                    <a:pt x="6614" y="34062"/>
                    <a:pt x="6614" y="33391"/>
                  </a:cubicBezTo>
                  <a:lnTo>
                    <a:pt x="6614" y="24195"/>
                  </a:lnTo>
                  <a:cubicBezTo>
                    <a:pt x="6614" y="23524"/>
                    <a:pt x="7176" y="22991"/>
                    <a:pt x="7867" y="22991"/>
                  </a:cubicBezTo>
                  <a:lnTo>
                    <a:pt x="23124" y="22991"/>
                  </a:lnTo>
                  <a:cubicBezTo>
                    <a:pt x="23814" y="22991"/>
                    <a:pt x="24372" y="23524"/>
                    <a:pt x="24372" y="24195"/>
                  </a:cubicBezTo>
                  <a:lnTo>
                    <a:pt x="24372" y="33391"/>
                  </a:lnTo>
                  <a:close/>
                  <a:moveTo>
                    <a:pt x="52305" y="0"/>
                  </a:moveTo>
                  <a:lnTo>
                    <a:pt x="1248" y="0"/>
                  </a:lnTo>
                  <a:cubicBezTo>
                    <a:pt x="562" y="0"/>
                    <a:pt x="0" y="528"/>
                    <a:pt x="0" y="1205"/>
                  </a:cubicBezTo>
                  <a:lnTo>
                    <a:pt x="0" y="52348"/>
                  </a:lnTo>
                  <a:cubicBezTo>
                    <a:pt x="0" y="53015"/>
                    <a:pt x="562" y="53558"/>
                    <a:pt x="1248" y="53558"/>
                  </a:cubicBezTo>
                  <a:lnTo>
                    <a:pt x="52305" y="53558"/>
                  </a:lnTo>
                  <a:cubicBezTo>
                    <a:pt x="53001" y="53558"/>
                    <a:pt x="53558" y="53015"/>
                    <a:pt x="53558" y="52348"/>
                  </a:cubicBezTo>
                  <a:lnTo>
                    <a:pt x="53558" y="1205"/>
                  </a:lnTo>
                  <a:cubicBezTo>
                    <a:pt x="53558" y="528"/>
                    <a:pt x="53001" y="0"/>
                    <a:pt x="52305" y="0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6" name="Полилиния: фигура 255">
              <a:extLst>
                <a:ext uri="{FF2B5EF4-FFF2-40B4-BE49-F238E27FC236}">
                  <a16:creationId xmlns:a16="http://schemas.microsoft.com/office/drawing/2014/main" id="{E3ED37E2-9280-4652-B1D7-FD1B6A5BE58A}"/>
                </a:ext>
              </a:extLst>
            </p:cNvPr>
            <p:cNvSpPr/>
            <p:nvPr/>
          </p:nvSpPr>
          <p:spPr>
            <a:xfrm>
              <a:off x="4103563" y="6136908"/>
              <a:ext cx="53557" cy="178525"/>
            </a:xfrm>
            <a:custGeom>
              <a:avLst/>
              <a:gdLst>
                <a:gd name="connsiteX0" fmla="*/ 44857 w 53557"/>
                <a:gd name="connsiteY0" fmla="*/ 37763 h 178525"/>
                <a:gd name="connsiteX1" fmla="*/ 44181 w 53557"/>
                <a:gd name="connsiteY1" fmla="*/ 38434 h 178525"/>
                <a:gd name="connsiteX2" fmla="*/ 32495 w 53557"/>
                <a:gd name="connsiteY2" fmla="*/ 38434 h 178525"/>
                <a:gd name="connsiteX3" fmla="*/ 31829 w 53557"/>
                <a:gd name="connsiteY3" fmla="*/ 37763 h 178525"/>
                <a:gd name="connsiteX4" fmla="*/ 31829 w 53557"/>
                <a:gd name="connsiteY4" fmla="*/ 24619 h 178525"/>
                <a:gd name="connsiteX5" fmla="*/ 32495 w 53557"/>
                <a:gd name="connsiteY5" fmla="*/ 23939 h 178525"/>
                <a:gd name="connsiteX6" fmla="*/ 44181 w 53557"/>
                <a:gd name="connsiteY6" fmla="*/ 23939 h 178525"/>
                <a:gd name="connsiteX7" fmla="*/ 44857 w 53557"/>
                <a:gd name="connsiteY7" fmla="*/ 24619 h 178525"/>
                <a:gd name="connsiteX8" fmla="*/ 44857 w 53557"/>
                <a:gd name="connsiteY8" fmla="*/ 37763 h 178525"/>
                <a:gd name="connsiteX9" fmla="*/ 44857 w 53557"/>
                <a:gd name="connsiteY9" fmla="*/ 67939 h 178525"/>
                <a:gd name="connsiteX10" fmla="*/ 44181 w 53557"/>
                <a:gd name="connsiteY10" fmla="*/ 68615 h 178525"/>
                <a:gd name="connsiteX11" fmla="*/ 32495 w 53557"/>
                <a:gd name="connsiteY11" fmla="*/ 68615 h 178525"/>
                <a:gd name="connsiteX12" fmla="*/ 31829 w 53557"/>
                <a:gd name="connsiteY12" fmla="*/ 67939 h 178525"/>
                <a:gd name="connsiteX13" fmla="*/ 31829 w 53557"/>
                <a:gd name="connsiteY13" fmla="*/ 54791 h 178525"/>
                <a:gd name="connsiteX14" fmla="*/ 32495 w 53557"/>
                <a:gd name="connsiteY14" fmla="*/ 54124 h 178525"/>
                <a:gd name="connsiteX15" fmla="*/ 44181 w 53557"/>
                <a:gd name="connsiteY15" fmla="*/ 54124 h 178525"/>
                <a:gd name="connsiteX16" fmla="*/ 44857 w 53557"/>
                <a:gd name="connsiteY16" fmla="*/ 54791 h 178525"/>
                <a:gd name="connsiteX17" fmla="*/ 44857 w 53557"/>
                <a:gd name="connsiteY17" fmla="*/ 67939 h 178525"/>
                <a:gd name="connsiteX18" fmla="*/ 44857 w 53557"/>
                <a:gd name="connsiteY18" fmla="*/ 98120 h 178525"/>
                <a:gd name="connsiteX19" fmla="*/ 44181 w 53557"/>
                <a:gd name="connsiteY19" fmla="*/ 98796 h 178525"/>
                <a:gd name="connsiteX20" fmla="*/ 32495 w 53557"/>
                <a:gd name="connsiteY20" fmla="*/ 98796 h 178525"/>
                <a:gd name="connsiteX21" fmla="*/ 31829 w 53557"/>
                <a:gd name="connsiteY21" fmla="*/ 98120 h 178525"/>
                <a:gd name="connsiteX22" fmla="*/ 31829 w 53557"/>
                <a:gd name="connsiteY22" fmla="*/ 84972 h 178525"/>
                <a:gd name="connsiteX23" fmla="*/ 32495 w 53557"/>
                <a:gd name="connsiteY23" fmla="*/ 84301 h 178525"/>
                <a:gd name="connsiteX24" fmla="*/ 44181 w 53557"/>
                <a:gd name="connsiteY24" fmla="*/ 84301 h 178525"/>
                <a:gd name="connsiteX25" fmla="*/ 44857 w 53557"/>
                <a:gd name="connsiteY25" fmla="*/ 84972 h 178525"/>
                <a:gd name="connsiteX26" fmla="*/ 44857 w 53557"/>
                <a:gd name="connsiteY26" fmla="*/ 98120 h 178525"/>
                <a:gd name="connsiteX27" fmla="*/ 44857 w 53557"/>
                <a:gd name="connsiteY27" fmla="*/ 128292 h 178525"/>
                <a:gd name="connsiteX28" fmla="*/ 44181 w 53557"/>
                <a:gd name="connsiteY28" fmla="*/ 128968 h 178525"/>
                <a:gd name="connsiteX29" fmla="*/ 32495 w 53557"/>
                <a:gd name="connsiteY29" fmla="*/ 128968 h 178525"/>
                <a:gd name="connsiteX30" fmla="*/ 31829 w 53557"/>
                <a:gd name="connsiteY30" fmla="*/ 128292 h 178525"/>
                <a:gd name="connsiteX31" fmla="*/ 31829 w 53557"/>
                <a:gd name="connsiteY31" fmla="*/ 115158 h 178525"/>
                <a:gd name="connsiteX32" fmla="*/ 32495 w 53557"/>
                <a:gd name="connsiteY32" fmla="*/ 114482 h 178525"/>
                <a:gd name="connsiteX33" fmla="*/ 44181 w 53557"/>
                <a:gd name="connsiteY33" fmla="*/ 114482 h 178525"/>
                <a:gd name="connsiteX34" fmla="*/ 44857 w 53557"/>
                <a:gd name="connsiteY34" fmla="*/ 115158 h 178525"/>
                <a:gd name="connsiteX35" fmla="*/ 44857 w 53557"/>
                <a:gd name="connsiteY35" fmla="*/ 128292 h 178525"/>
                <a:gd name="connsiteX36" fmla="*/ 44857 w 53557"/>
                <a:gd name="connsiteY36" fmla="*/ 158473 h 178525"/>
                <a:gd name="connsiteX37" fmla="*/ 44181 w 53557"/>
                <a:gd name="connsiteY37" fmla="*/ 159149 h 178525"/>
                <a:gd name="connsiteX38" fmla="*/ 32495 w 53557"/>
                <a:gd name="connsiteY38" fmla="*/ 159149 h 178525"/>
                <a:gd name="connsiteX39" fmla="*/ 31829 w 53557"/>
                <a:gd name="connsiteY39" fmla="*/ 158473 h 178525"/>
                <a:gd name="connsiteX40" fmla="*/ 31829 w 53557"/>
                <a:gd name="connsiteY40" fmla="*/ 145330 h 178525"/>
                <a:gd name="connsiteX41" fmla="*/ 32495 w 53557"/>
                <a:gd name="connsiteY41" fmla="*/ 144659 h 178525"/>
                <a:gd name="connsiteX42" fmla="*/ 44181 w 53557"/>
                <a:gd name="connsiteY42" fmla="*/ 144659 h 178525"/>
                <a:gd name="connsiteX43" fmla="*/ 44857 w 53557"/>
                <a:gd name="connsiteY43" fmla="*/ 145330 h 178525"/>
                <a:gd name="connsiteX44" fmla="*/ 44857 w 53557"/>
                <a:gd name="connsiteY44" fmla="*/ 158473 h 178525"/>
                <a:gd name="connsiteX45" fmla="*/ 21934 w 53557"/>
                <a:gd name="connsiteY45" fmla="*/ 37763 h 178525"/>
                <a:gd name="connsiteX46" fmla="*/ 21262 w 53557"/>
                <a:gd name="connsiteY46" fmla="*/ 38434 h 178525"/>
                <a:gd name="connsiteX47" fmla="*/ 9572 w 53557"/>
                <a:gd name="connsiteY47" fmla="*/ 38434 h 178525"/>
                <a:gd name="connsiteX48" fmla="*/ 8900 w 53557"/>
                <a:gd name="connsiteY48" fmla="*/ 37763 h 178525"/>
                <a:gd name="connsiteX49" fmla="*/ 8900 w 53557"/>
                <a:gd name="connsiteY49" fmla="*/ 24619 h 178525"/>
                <a:gd name="connsiteX50" fmla="*/ 9572 w 53557"/>
                <a:gd name="connsiteY50" fmla="*/ 23939 h 178525"/>
                <a:gd name="connsiteX51" fmla="*/ 21262 w 53557"/>
                <a:gd name="connsiteY51" fmla="*/ 23939 h 178525"/>
                <a:gd name="connsiteX52" fmla="*/ 21934 w 53557"/>
                <a:gd name="connsiteY52" fmla="*/ 24619 h 178525"/>
                <a:gd name="connsiteX53" fmla="*/ 21934 w 53557"/>
                <a:gd name="connsiteY53" fmla="*/ 37763 h 178525"/>
                <a:gd name="connsiteX54" fmla="*/ 21934 w 53557"/>
                <a:gd name="connsiteY54" fmla="*/ 67939 h 178525"/>
                <a:gd name="connsiteX55" fmla="*/ 21262 w 53557"/>
                <a:gd name="connsiteY55" fmla="*/ 68615 h 178525"/>
                <a:gd name="connsiteX56" fmla="*/ 9572 w 53557"/>
                <a:gd name="connsiteY56" fmla="*/ 68615 h 178525"/>
                <a:gd name="connsiteX57" fmla="*/ 8900 w 53557"/>
                <a:gd name="connsiteY57" fmla="*/ 67939 h 178525"/>
                <a:gd name="connsiteX58" fmla="*/ 8900 w 53557"/>
                <a:gd name="connsiteY58" fmla="*/ 54791 h 178525"/>
                <a:gd name="connsiteX59" fmla="*/ 9572 w 53557"/>
                <a:gd name="connsiteY59" fmla="*/ 54124 h 178525"/>
                <a:gd name="connsiteX60" fmla="*/ 21262 w 53557"/>
                <a:gd name="connsiteY60" fmla="*/ 54124 h 178525"/>
                <a:gd name="connsiteX61" fmla="*/ 21934 w 53557"/>
                <a:gd name="connsiteY61" fmla="*/ 54791 h 178525"/>
                <a:gd name="connsiteX62" fmla="*/ 21934 w 53557"/>
                <a:gd name="connsiteY62" fmla="*/ 67939 h 178525"/>
                <a:gd name="connsiteX63" fmla="*/ 21934 w 53557"/>
                <a:gd name="connsiteY63" fmla="*/ 98120 h 178525"/>
                <a:gd name="connsiteX64" fmla="*/ 21262 w 53557"/>
                <a:gd name="connsiteY64" fmla="*/ 98796 h 178525"/>
                <a:gd name="connsiteX65" fmla="*/ 9572 w 53557"/>
                <a:gd name="connsiteY65" fmla="*/ 98796 h 178525"/>
                <a:gd name="connsiteX66" fmla="*/ 8900 w 53557"/>
                <a:gd name="connsiteY66" fmla="*/ 98120 h 178525"/>
                <a:gd name="connsiteX67" fmla="*/ 8900 w 53557"/>
                <a:gd name="connsiteY67" fmla="*/ 84972 h 178525"/>
                <a:gd name="connsiteX68" fmla="*/ 9572 w 53557"/>
                <a:gd name="connsiteY68" fmla="*/ 84301 h 178525"/>
                <a:gd name="connsiteX69" fmla="*/ 21262 w 53557"/>
                <a:gd name="connsiteY69" fmla="*/ 84301 h 178525"/>
                <a:gd name="connsiteX70" fmla="*/ 21934 w 53557"/>
                <a:gd name="connsiteY70" fmla="*/ 84972 h 178525"/>
                <a:gd name="connsiteX71" fmla="*/ 21934 w 53557"/>
                <a:gd name="connsiteY71" fmla="*/ 98120 h 178525"/>
                <a:gd name="connsiteX72" fmla="*/ 21934 w 53557"/>
                <a:gd name="connsiteY72" fmla="*/ 128292 h 178525"/>
                <a:gd name="connsiteX73" fmla="*/ 21262 w 53557"/>
                <a:gd name="connsiteY73" fmla="*/ 128968 h 178525"/>
                <a:gd name="connsiteX74" fmla="*/ 9572 w 53557"/>
                <a:gd name="connsiteY74" fmla="*/ 128968 h 178525"/>
                <a:gd name="connsiteX75" fmla="*/ 8900 w 53557"/>
                <a:gd name="connsiteY75" fmla="*/ 128292 h 178525"/>
                <a:gd name="connsiteX76" fmla="*/ 8900 w 53557"/>
                <a:gd name="connsiteY76" fmla="*/ 115158 h 178525"/>
                <a:gd name="connsiteX77" fmla="*/ 9572 w 53557"/>
                <a:gd name="connsiteY77" fmla="*/ 114482 h 178525"/>
                <a:gd name="connsiteX78" fmla="*/ 21262 w 53557"/>
                <a:gd name="connsiteY78" fmla="*/ 114482 h 178525"/>
                <a:gd name="connsiteX79" fmla="*/ 21934 w 53557"/>
                <a:gd name="connsiteY79" fmla="*/ 115158 h 178525"/>
                <a:gd name="connsiteX80" fmla="*/ 21934 w 53557"/>
                <a:gd name="connsiteY80" fmla="*/ 128292 h 178525"/>
                <a:gd name="connsiteX81" fmla="*/ 21934 w 53557"/>
                <a:gd name="connsiteY81" fmla="*/ 158473 h 178525"/>
                <a:gd name="connsiteX82" fmla="*/ 21262 w 53557"/>
                <a:gd name="connsiteY82" fmla="*/ 159149 h 178525"/>
                <a:gd name="connsiteX83" fmla="*/ 9572 w 53557"/>
                <a:gd name="connsiteY83" fmla="*/ 159149 h 178525"/>
                <a:gd name="connsiteX84" fmla="*/ 8900 w 53557"/>
                <a:gd name="connsiteY84" fmla="*/ 158473 h 178525"/>
                <a:gd name="connsiteX85" fmla="*/ 8900 w 53557"/>
                <a:gd name="connsiteY85" fmla="*/ 145330 h 178525"/>
                <a:gd name="connsiteX86" fmla="*/ 9572 w 53557"/>
                <a:gd name="connsiteY86" fmla="*/ 144659 h 178525"/>
                <a:gd name="connsiteX87" fmla="*/ 21262 w 53557"/>
                <a:gd name="connsiteY87" fmla="*/ 144659 h 178525"/>
                <a:gd name="connsiteX88" fmla="*/ 21934 w 53557"/>
                <a:gd name="connsiteY88" fmla="*/ 145330 h 178525"/>
                <a:gd name="connsiteX89" fmla="*/ 21934 w 53557"/>
                <a:gd name="connsiteY89" fmla="*/ 158473 h 178525"/>
                <a:gd name="connsiteX90" fmla="*/ 52301 w 53557"/>
                <a:gd name="connsiteY90" fmla="*/ 0 h 178525"/>
                <a:gd name="connsiteX91" fmla="*/ 1248 w 53557"/>
                <a:gd name="connsiteY91" fmla="*/ 0 h 178525"/>
                <a:gd name="connsiteX92" fmla="*/ 0 w 53557"/>
                <a:gd name="connsiteY92" fmla="*/ 1262 h 178525"/>
                <a:gd name="connsiteX93" fmla="*/ 0 w 53557"/>
                <a:gd name="connsiteY93" fmla="*/ 177268 h 178525"/>
                <a:gd name="connsiteX94" fmla="*/ 1248 w 53557"/>
                <a:gd name="connsiteY94" fmla="*/ 178526 h 178525"/>
                <a:gd name="connsiteX95" fmla="*/ 52301 w 53557"/>
                <a:gd name="connsiteY95" fmla="*/ 178526 h 178525"/>
                <a:gd name="connsiteX96" fmla="*/ 53558 w 53557"/>
                <a:gd name="connsiteY96" fmla="*/ 177268 h 178525"/>
                <a:gd name="connsiteX97" fmla="*/ 53558 w 53557"/>
                <a:gd name="connsiteY97" fmla="*/ 1262 h 178525"/>
                <a:gd name="connsiteX98" fmla="*/ 52301 w 53557"/>
                <a:gd name="connsiteY98" fmla="*/ 0 h 17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53557" h="178525">
                  <a:moveTo>
                    <a:pt x="44857" y="37763"/>
                  </a:moveTo>
                  <a:cubicBezTo>
                    <a:pt x="44857" y="38129"/>
                    <a:pt x="44558" y="38434"/>
                    <a:pt x="44181" y="38434"/>
                  </a:cubicBezTo>
                  <a:lnTo>
                    <a:pt x="32495" y="38434"/>
                  </a:lnTo>
                  <a:cubicBezTo>
                    <a:pt x="32124" y="38434"/>
                    <a:pt x="31829" y="38129"/>
                    <a:pt x="31829" y="37763"/>
                  </a:cubicBezTo>
                  <a:lnTo>
                    <a:pt x="31829" y="24619"/>
                  </a:lnTo>
                  <a:cubicBezTo>
                    <a:pt x="31829" y="24243"/>
                    <a:pt x="32124" y="23939"/>
                    <a:pt x="32495" y="23939"/>
                  </a:cubicBezTo>
                  <a:lnTo>
                    <a:pt x="44181" y="23939"/>
                  </a:lnTo>
                  <a:cubicBezTo>
                    <a:pt x="44558" y="23939"/>
                    <a:pt x="44857" y="24243"/>
                    <a:pt x="44857" y="24619"/>
                  </a:cubicBezTo>
                  <a:lnTo>
                    <a:pt x="44857" y="37763"/>
                  </a:lnTo>
                  <a:close/>
                  <a:moveTo>
                    <a:pt x="44857" y="67939"/>
                  </a:moveTo>
                  <a:cubicBezTo>
                    <a:pt x="44857" y="68310"/>
                    <a:pt x="44558" y="68615"/>
                    <a:pt x="44181" y="68615"/>
                  </a:cubicBezTo>
                  <a:lnTo>
                    <a:pt x="32495" y="68615"/>
                  </a:lnTo>
                  <a:cubicBezTo>
                    <a:pt x="32124" y="68615"/>
                    <a:pt x="31829" y="68310"/>
                    <a:pt x="31829" y="67939"/>
                  </a:cubicBezTo>
                  <a:lnTo>
                    <a:pt x="31829" y="54791"/>
                  </a:lnTo>
                  <a:cubicBezTo>
                    <a:pt x="31829" y="54420"/>
                    <a:pt x="32124" y="54124"/>
                    <a:pt x="32495" y="54124"/>
                  </a:cubicBezTo>
                  <a:lnTo>
                    <a:pt x="44181" y="54124"/>
                  </a:lnTo>
                  <a:cubicBezTo>
                    <a:pt x="44558" y="54124"/>
                    <a:pt x="44857" y="54420"/>
                    <a:pt x="44857" y="54791"/>
                  </a:cubicBezTo>
                  <a:lnTo>
                    <a:pt x="44857" y="67939"/>
                  </a:lnTo>
                  <a:close/>
                  <a:moveTo>
                    <a:pt x="44857" y="98120"/>
                  </a:moveTo>
                  <a:cubicBezTo>
                    <a:pt x="44857" y="98492"/>
                    <a:pt x="44558" y="98796"/>
                    <a:pt x="44181" y="98796"/>
                  </a:cubicBezTo>
                  <a:lnTo>
                    <a:pt x="32495" y="98796"/>
                  </a:lnTo>
                  <a:cubicBezTo>
                    <a:pt x="32124" y="98796"/>
                    <a:pt x="31829" y="98492"/>
                    <a:pt x="31829" y="98120"/>
                  </a:cubicBezTo>
                  <a:lnTo>
                    <a:pt x="31829" y="84972"/>
                  </a:lnTo>
                  <a:cubicBezTo>
                    <a:pt x="31829" y="84601"/>
                    <a:pt x="32124" y="84301"/>
                    <a:pt x="32495" y="84301"/>
                  </a:cubicBezTo>
                  <a:lnTo>
                    <a:pt x="44181" y="84301"/>
                  </a:lnTo>
                  <a:cubicBezTo>
                    <a:pt x="44558" y="84301"/>
                    <a:pt x="44857" y="84601"/>
                    <a:pt x="44857" y="84972"/>
                  </a:cubicBezTo>
                  <a:lnTo>
                    <a:pt x="44857" y="98120"/>
                  </a:lnTo>
                  <a:close/>
                  <a:moveTo>
                    <a:pt x="44857" y="128292"/>
                  </a:moveTo>
                  <a:cubicBezTo>
                    <a:pt x="44857" y="128673"/>
                    <a:pt x="44558" y="128968"/>
                    <a:pt x="44181" y="128968"/>
                  </a:cubicBezTo>
                  <a:lnTo>
                    <a:pt x="32495" y="128968"/>
                  </a:lnTo>
                  <a:cubicBezTo>
                    <a:pt x="32124" y="128968"/>
                    <a:pt x="31829" y="128673"/>
                    <a:pt x="31829" y="128292"/>
                  </a:cubicBezTo>
                  <a:lnTo>
                    <a:pt x="31829" y="115158"/>
                  </a:lnTo>
                  <a:cubicBezTo>
                    <a:pt x="31829" y="114773"/>
                    <a:pt x="32124" y="114482"/>
                    <a:pt x="32495" y="114482"/>
                  </a:cubicBezTo>
                  <a:lnTo>
                    <a:pt x="44181" y="114482"/>
                  </a:lnTo>
                  <a:cubicBezTo>
                    <a:pt x="44558" y="114482"/>
                    <a:pt x="44857" y="114773"/>
                    <a:pt x="44857" y="115158"/>
                  </a:cubicBezTo>
                  <a:lnTo>
                    <a:pt x="44857" y="128292"/>
                  </a:lnTo>
                  <a:close/>
                  <a:moveTo>
                    <a:pt x="44857" y="158473"/>
                  </a:moveTo>
                  <a:cubicBezTo>
                    <a:pt x="44857" y="158845"/>
                    <a:pt x="44558" y="159149"/>
                    <a:pt x="44181" y="159149"/>
                  </a:cubicBezTo>
                  <a:lnTo>
                    <a:pt x="32495" y="159149"/>
                  </a:lnTo>
                  <a:cubicBezTo>
                    <a:pt x="32124" y="159149"/>
                    <a:pt x="31829" y="158845"/>
                    <a:pt x="31829" y="158473"/>
                  </a:cubicBezTo>
                  <a:lnTo>
                    <a:pt x="31829" y="145330"/>
                  </a:lnTo>
                  <a:cubicBezTo>
                    <a:pt x="31829" y="144959"/>
                    <a:pt x="32124" y="144659"/>
                    <a:pt x="32495" y="144659"/>
                  </a:cubicBezTo>
                  <a:lnTo>
                    <a:pt x="44181" y="144659"/>
                  </a:lnTo>
                  <a:cubicBezTo>
                    <a:pt x="44558" y="144659"/>
                    <a:pt x="44857" y="144959"/>
                    <a:pt x="44857" y="145330"/>
                  </a:cubicBezTo>
                  <a:lnTo>
                    <a:pt x="44857" y="158473"/>
                  </a:lnTo>
                  <a:close/>
                  <a:moveTo>
                    <a:pt x="21934" y="37763"/>
                  </a:moveTo>
                  <a:cubicBezTo>
                    <a:pt x="21934" y="38129"/>
                    <a:pt x="21634" y="38434"/>
                    <a:pt x="21262" y="38434"/>
                  </a:cubicBezTo>
                  <a:lnTo>
                    <a:pt x="9572" y="38434"/>
                  </a:lnTo>
                  <a:cubicBezTo>
                    <a:pt x="9205" y="38434"/>
                    <a:pt x="8900" y="38129"/>
                    <a:pt x="8900" y="37763"/>
                  </a:cubicBezTo>
                  <a:lnTo>
                    <a:pt x="8900" y="24619"/>
                  </a:lnTo>
                  <a:cubicBezTo>
                    <a:pt x="8900" y="24243"/>
                    <a:pt x="9205" y="23939"/>
                    <a:pt x="9572" y="23939"/>
                  </a:cubicBezTo>
                  <a:lnTo>
                    <a:pt x="21262" y="23939"/>
                  </a:lnTo>
                  <a:cubicBezTo>
                    <a:pt x="21634" y="23939"/>
                    <a:pt x="21934" y="24243"/>
                    <a:pt x="21934" y="24619"/>
                  </a:cubicBezTo>
                  <a:lnTo>
                    <a:pt x="21934" y="37763"/>
                  </a:lnTo>
                  <a:close/>
                  <a:moveTo>
                    <a:pt x="21934" y="67939"/>
                  </a:moveTo>
                  <a:cubicBezTo>
                    <a:pt x="21934" y="68310"/>
                    <a:pt x="21634" y="68615"/>
                    <a:pt x="21262" y="68615"/>
                  </a:cubicBezTo>
                  <a:lnTo>
                    <a:pt x="9572" y="68615"/>
                  </a:lnTo>
                  <a:cubicBezTo>
                    <a:pt x="9205" y="68615"/>
                    <a:pt x="8900" y="68310"/>
                    <a:pt x="8900" y="67939"/>
                  </a:cubicBezTo>
                  <a:lnTo>
                    <a:pt x="8900" y="54791"/>
                  </a:lnTo>
                  <a:cubicBezTo>
                    <a:pt x="8900" y="54420"/>
                    <a:pt x="9205" y="54124"/>
                    <a:pt x="9572" y="54124"/>
                  </a:cubicBezTo>
                  <a:lnTo>
                    <a:pt x="21262" y="54124"/>
                  </a:lnTo>
                  <a:cubicBezTo>
                    <a:pt x="21634" y="54124"/>
                    <a:pt x="21934" y="54420"/>
                    <a:pt x="21934" y="54791"/>
                  </a:cubicBezTo>
                  <a:lnTo>
                    <a:pt x="21934" y="67939"/>
                  </a:lnTo>
                  <a:close/>
                  <a:moveTo>
                    <a:pt x="21934" y="98120"/>
                  </a:moveTo>
                  <a:cubicBezTo>
                    <a:pt x="21934" y="98492"/>
                    <a:pt x="21634" y="98796"/>
                    <a:pt x="21262" y="98796"/>
                  </a:cubicBezTo>
                  <a:lnTo>
                    <a:pt x="9572" y="98796"/>
                  </a:lnTo>
                  <a:cubicBezTo>
                    <a:pt x="9205" y="98796"/>
                    <a:pt x="8900" y="98492"/>
                    <a:pt x="8900" y="98120"/>
                  </a:cubicBezTo>
                  <a:lnTo>
                    <a:pt x="8900" y="84972"/>
                  </a:lnTo>
                  <a:cubicBezTo>
                    <a:pt x="8900" y="84601"/>
                    <a:pt x="9205" y="84301"/>
                    <a:pt x="9572" y="84301"/>
                  </a:cubicBezTo>
                  <a:lnTo>
                    <a:pt x="21262" y="84301"/>
                  </a:lnTo>
                  <a:cubicBezTo>
                    <a:pt x="21634" y="84301"/>
                    <a:pt x="21934" y="84601"/>
                    <a:pt x="21934" y="84972"/>
                  </a:cubicBezTo>
                  <a:lnTo>
                    <a:pt x="21934" y="98120"/>
                  </a:lnTo>
                  <a:close/>
                  <a:moveTo>
                    <a:pt x="21934" y="128292"/>
                  </a:moveTo>
                  <a:cubicBezTo>
                    <a:pt x="21934" y="128673"/>
                    <a:pt x="21634" y="128968"/>
                    <a:pt x="21262" y="128968"/>
                  </a:cubicBezTo>
                  <a:lnTo>
                    <a:pt x="9572" y="128968"/>
                  </a:lnTo>
                  <a:cubicBezTo>
                    <a:pt x="9205" y="128968"/>
                    <a:pt x="8900" y="128673"/>
                    <a:pt x="8900" y="128292"/>
                  </a:cubicBezTo>
                  <a:lnTo>
                    <a:pt x="8900" y="115158"/>
                  </a:lnTo>
                  <a:cubicBezTo>
                    <a:pt x="8900" y="114773"/>
                    <a:pt x="9205" y="114482"/>
                    <a:pt x="9572" y="114482"/>
                  </a:cubicBezTo>
                  <a:lnTo>
                    <a:pt x="21262" y="114482"/>
                  </a:lnTo>
                  <a:cubicBezTo>
                    <a:pt x="21634" y="114482"/>
                    <a:pt x="21934" y="114773"/>
                    <a:pt x="21934" y="115158"/>
                  </a:cubicBezTo>
                  <a:lnTo>
                    <a:pt x="21934" y="128292"/>
                  </a:lnTo>
                  <a:close/>
                  <a:moveTo>
                    <a:pt x="21934" y="158473"/>
                  </a:moveTo>
                  <a:cubicBezTo>
                    <a:pt x="21934" y="158845"/>
                    <a:pt x="21634" y="159149"/>
                    <a:pt x="21262" y="159149"/>
                  </a:cubicBezTo>
                  <a:lnTo>
                    <a:pt x="9572" y="159149"/>
                  </a:lnTo>
                  <a:cubicBezTo>
                    <a:pt x="9205" y="159149"/>
                    <a:pt x="8900" y="158845"/>
                    <a:pt x="8900" y="158473"/>
                  </a:cubicBezTo>
                  <a:lnTo>
                    <a:pt x="8900" y="145330"/>
                  </a:lnTo>
                  <a:cubicBezTo>
                    <a:pt x="8900" y="144959"/>
                    <a:pt x="9205" y="144659"/>
                    <a:pt x="9572" y="144659"/>
                  </a:cubicBezTo>
                  <a:lnTo>
                    <a:pt x="21262" y="144659"/>
                  </a:lnTo>
                  <a:cubicBezTo>
                    <a:pt x="21634" y="144659"/>
                    <a:pt x="21934" y="144959"/>
                    <a:pt x="21934" y="145330"/>
                  </a:cubicBezTo>
                  <a:lnTo>
                    <a:pt x="21934" y="158473"/>
                  </a:lnTo>
                  <a:close/>
                  <a:moveTo>
                    <a:pt x="52301" y="0"/>
                  </a:moveTo>
                  <a:lnTo>
                    <a:pt x="1248" y="0"/>
                  </a:lnTo>
                  <a:cubicBezTo>
                    <a:pt x="567" y="0"/>
                    <a:pt x="0" y="557"/>
                    <a:pt x="0" y="1262"/>
                  </a:cubicBezTo>
                  <a:lnTo>
                    <a:pt x="0" y="177268"/>
                  </a:lnTo>
                  <a:cubicBezTo>
                    <a:pt x="0" y="177959"/>
                    <a:pt x="567" y="178526"/>
                    <a:pt x="1248" y="178526"/>
                  </a:cubicBezTo>
                  <a:lnTo>
                    <a:pt x="52301" y="178526"/>
                  </a:lnTo>
                  <a:cubicBezTo>
                    <a:pt x="52986" y="178526"/>
                    <a:pt x="53558" y="177959"/>
                    <a:pt x="53558" y="177268"/>
                  </a:cubicBezTo>
                  <a:lnTo>
                    <a:pt x="53558" y="1262"/>
                  </a:lnTo>
                  <a:cubicBezTo>
                    <a:pt x="53558" y="557"/>
                    <a:pt x="52986" y="0"/>
                    <a:pt x="52301" y="0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7" name="Полилиния: фигура 256">
              <a:extLst>
                <a:ext uri="{FF2B5EF4-FFF2-40B4-BE49-F238E27FC236}">
                  <a16:creationId xmlns:a16="http://schemas.microsoft.com/office/drawing/2014/main" id="{EBA50942-C899-4BE3-9248-03B8B0053547}"/>
                </a:ext>
              </a:extLst>
            </p:cNvPr>
            <p:cNvSpPr/>
            <p:nvPr/>
          </p:nvSpPr>
          <p:spPr>
            <a:xfrm>
              <a:off x="4224955" y="6247590"/>
              <a:ext cx="53557" cy="10714"/>
            </a:xfrm>
            <a:custGeom>
              <a:avLst/>
              <a:gdLst>
                <a:gd name="connsiteX0" fmla="*/ 53558 w 53557"/>
                <a:gd name="connsiteY0" fmla="*/ 9819 h 10714"/>
                <a:gd name="connsiteX1" fmla="*/ 52529 w 53557"/>
                <a:gd name="connsiteY1" fmla="*/ 10714 h 10714"/>
                <a:gd name="connsiteX2" fmla="*/ 1033 w 53557"/>
                <a:gd name="connsiteY2" fmla="*/ 10714 h 10714"/>
                <a:gd name="connsiteX3" fmla="*/ 0 w 53557"/>
                <a:gd name="connsiteY3" fmla="*/ 9819 h 10714"/>
                <a:gd name="connsiteX4" fmla="*/ 0 w 53557"/>
                <a:gd name="connsiteY4" fmla="*/ 895 h 10714"/>
                <a:gd name="connsiteX5" fmla="*/ 1033 w 53557"/>
                <a:gd name="connsiteY5" fmla="*/ 0 h 10714"/>
                <a:gd name="connsiteX6" fmla="*/ 52529 w 53557"/>
                <a:gd name="connsiteY6" fmla="*/ 0 h 10714"/>
                <a:gd name="connsiteX7" fmla="*/ 53558 w 53557"/>
                <a:gd name="connsiteY7" fmla="*/ 895 h 10714"/>
                <a:gd name="connsiteX8" fmla="*/ 53558 w 53557"/>
                <a:gd name="connsiteY8" fmla="*/ 9819 h 1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57" h="10714">
                  <a:moveTo>
                    <a:pt x="53558" y="9819"/>
                  </a:moveTo>
                  <a:cubicBezTo>
                    <a:pt x="53558" y="10314"/>
                    <a:pt x="53105" y="10714"/>
                    <a:pt x="52529" y="10714"/>
                  </a:cubicBezTo>
                  <a:lnTo>
                    <a:pt x="1033" y="10714"/>
                  </a:lnTo>
                  <a:cubicBezTo>
                    <a:pt x="467" y="10714"/>
                    <a:pt x="0" y="10314"/>
                    <a:pt x="0" y="9819"/>
                  </a:cubicBezTo>
                  <a:lnTo>
                    <a:pt x="0" y="895"/>
                  </a:lnTo>
                  <a:cubicBezTo>
                    <a:pt x="0" y="405"/>
                    <a:pt x="467" y="0"/>
                    <a:pt x="1033" y="0"/>
                  </a:cubicBezTo>
                  <a:lnTo>
                    <a:pt x="52529" y="0"/>
                  </a:lnTo>
                  <a:cubicBezTo>
                    <a:pt x="53105" y="0"/>
                    <a:pt x="53558" y="405"/>
                    <a:pt x="53558" y="895"/>
                  </a:cubicBezTo>
                  <a:lnTo>
                    <a:pt x="53558" y="9819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8" name="Полилиния: фигура 257">
              <a:extLst>
                <a:ext uri="{FF2B5EF4-FFF2-40B4-BE49-F238E27FC236}">
                  <a16:creationId xmlns:a16="http://schemas.microsoft.com/office/drawing/2014/main" id="{0D9CC82E-7303-4B93-ABAD-63B8ED082948}"/>
                </a:ext>
              </a:extLst>
            </p:cNvPr>
            <p:cNvSpPr/>
            <p:nvPr/>
          </p:nvSpPr>
          <p:spPr>
            <a:xfrm>
              <a:off x="4164259" y="6172613"/>
              <a:ext cx="53557" cy="142820"/>
            </a:xfrm>
            <a:custGeom>
              <a:avLst/>
              <a:gdLst>
                <a:gd name="connsiteX0" fmla="*/ 47624 w 53557"/>
                <a:gd name="connsiteY0" fmla="*/ 53377 h 142820"/>
                <a:gd name="connsiteX1" fmla="*/ 46381 w 53557"/>
                <a:gd name="connsiteY1" fmla="*/ 54601 h 142820"/>
                <a:gd name="connsiteX2" fmla="*/ 31148 w 53557"/>
                <a:gd name="connsiteY2" fmla="*/ 54601 h 142820"/>
                <a:gd name="connsiteX3" fmla="*/ 29891 w 53557"/>
                <a:gd name="connsiteY3" fmla="*/ 53377 h 142820"/>
                <a:gd name="connsiteX4" fmla="*/ 29891 w 53557"/>
                <a:gd name="connsiteY4" fmla="*/ 44010 h 142820"/>
                <a:gd name="connsiteX5" fmla="*/ 31148 w 53557"/>
                <a:gd name="connsiteY5" fmla="*/ 42776 h 142820"/>
                <a:gd name="connsiteX6" fmla="*/ 46381 w 53557"/>
                <a:gd name="connsiteY6" fmla="*/ 42776 h 142820"/>
                <a:gd name="connsiteX7" fmla="*/ 47624 w 53557"/>
                <a:gd name="connsiteY7" fmla="*/ 44010 h 142820"/>
                <a:gd name="connsiteX8" fmla="*/ 47624 w 53557"/>
                <a:gd name="connsiteY8" fmla="*/ 53377 h 142820"/>
                <a:gd name="connsiteX9" fmla="*/ 47624 w 53557"/>
                <a:gd name="connsiteY9" fmla="*/ 70677 h 142820"/>
                <a:gd name="connsiteX10" fmla="*/ 46381 w 53557"/>
                <a:gd name="connsiteY10" fmla="*/ 71905 h 142820"/>
                <a:gd name="connsiteX11" fmla="*/ 31148 w 53557"/>
                <a:gd name="connsiteY11" fmla="*/ 71905 h 142820"/>
                <a:gd name="connsiteX12" fmla="*/ 29891 w 53557"/>
                <a:gd name="connsiteY12" fmla="*/ 70677 h 142820"/>
                <a:gd name="connsiteX13" fmla="*/ 29891 w 53557"/>
                <a:gd name="connsiteY13" fmla="*/ 61315 h 142820"/>
                <a:gd name="connsiteX14" fmla="*/ 31148 w 53557"/>
                <a:gd name="connsiteY14" fmla="*/ 60091 h 142820"/>
                <a:gd name="connsiteX15" fmla="*/ 46381 w 53557"/>
                <a:gd name="connsiteY15" fmla="*/ 60091 h 142820"/>
                <a:gd name="connsiteX16" fmla="*/ 47624 w 53557"/>
                <a:gd name="connsiteY16" fmla="*/ 61315 h 142820"/>
                <a:gd name="connsiteX17" fmla="*/ 47624 w 53557"/>
                <a:gd name="connsiteY17" fmla="*/ 70677 h 142820"/>
                <a:gd name="connsiteX18" fmla="*/ 47624 w 53557"/>
                <a:gd name="connsiteY18" fmla="*/ 87986 h 142820"/>
                <a:gd name="connsiteX19" fmla="*/ 46381 w 53557"/>
                <a:gd name="connsiteY19" fmla="*/ 89205 h 142820"/>
                <a:gd name="connsiteX20" fmla="*/ 31148 w 53557"/>
                <a:gd name="connsiteY20" fmla="*/ 89205 h 142820"/>
                <a:gd name="connsiteX21" fmla="*/ 29891 w 53557"/>
                <a:gd name="connsiteY21" fmla="*/ 87986 h 142820"/>
                <a:gd name="connsiteX22" fmla="*/ 29891 w 53557"/>
                <a:gd name="connsiteY22" fmla="*/ 78620 h 142820"/>
                <a:gd name="connsiteX23" fmla="*/ 31148 w 53557"/>
                <a:gd name="connsiteY23" fmla="*/ 77386 h 142820"/>
                <a:gd name="connsiteX24" fmla="*/ 46381 w 53557"/>
                <a:gd name="connsiteY24" fmla="*/ 77386 h 142820"/>
                <a:gd name="connsiteX25" fmla="*/ 47624 w 53557"/>
                <a:gd name="connsiteY25" fmla="*/ 78620 h 142820"/>
                <a:gd name="connsiteX26" fmla="*/ 47624 w 53557"/>
                <a:gd name="connsiteY26" fmla="*/ 87986 h 142820"/>
                <a:gd name="connsiteX27" fmla="*/ 47624 w 53557"/>
                <a:gd name="connsiteY27" fmla="*/ 105287 h 142820"/>
                <a:gd name="connsiteX28" fmla="*/ 46381 w 53557"/>
                <a:gd name="connsiteY28" fmla="*/ 106515 h 142820"/>
                <a:gd name="connsiteX29" fmla="*/ 31148 w 53557"/>
                <a:gd name="connsiteY29" fmla="*/ 106515 h 142820"/>
                <a:gd name="connsiteX30" fmla="*/ 29891 w 53557"/>
                <a:gd name="connsiteY30" fmla="*/ 105287 h 142820"/>
                <a:gd name="connsiteX31" fmla="*/ 29891 w 53557"/>
                <a:gd name="connsiteY31" fmla="*/ 95920 h 142820"/>
                <a:gd name="connsiteX32" fmla="*/ 31148 w 53557"/>
                <a:gd name="connsiteY32" fmla="*/ 94696 h 142820"/>
                <a:gd name="connsiteX33" fmla="*/ 46381 w 53557"/>
                <a:gd name="connsiteY33" fmla="*/ 94696 h 142820"/>
                <a:gd name="connsiteX34" fmla="*/ 47624 w 53557"/>
                <a:gd name="connsiteY34" fmla="*/ 95920 h 142820"/>
                <a:gd name="connsiteX35" fmla="*/ 47624 w 53557"/>
                <a:gd name="connsiteY35" fmla="*/ 105287 h 142820"/>
                <a:gd name="connsiteX36" fmla="*/ 47624 w 53557"/>
                <a:gd name="connsiteY36" fmla="*/ 122587 h 142820"/>
                <a:gd name="connsiteX37" fmla="*/ 46381 w 53557"/>
                <a:gd name="connsiteY37" fmla="*/ 123815 h 142820"/>
                <a:gd name="connsiteX38" fmla="*/ 31148 w 53557"/>
                <a:gd name="connsiteY38" fmla="*/ 123815 h 142820"/>
                <a:gd name="connsiteX39" fmla="*/ 29891 w 53557"/>
                <a:gd name="connsiteY39" fmla="*/ 122587 h 142820"/>
                <a:gd name="connsiteX40" fmla="*/ 29891 w 53557"/>
                <a:gd name="connsiteY40" fmla="*/ 113225 h 142820"/>
                <a:gd name="connsiteX41" fmla="*/ 31148 w 53557"/>
                <a:gd name="connsiteY41" fmla="*/ 112001 h 142820"/>
                <a:gd name="connsiteX42" fmla="*/ 46381 w 53557"/>
                <a:gd name="connsiteY42" fmla="*/ 112001 h 142820"/>
                <a:gd name="connsiteX43" fmla="*/ 47624 w 53557"/>
                <a:gd name="connsiteY43" fmla="*/ 113225 h 142820"/>
                <a:gd name="connsiteX44" fmla="*/ 47624 w 53557"/>
                <a:gd name="connsiteY44" fmla="*/ 122587 h 142820"/>
                <a:gd name="connsiteX45" fmla="*/ 24386 w 53557"/>
                <a:gd name="connsiteY45" fmla="*/ 50067 h 142820"/>
                <a:gd name="connsiteX46" fmla="*/ 24386 w 53557"/>
                <a:gd name="connsiteY46" fmla="*/ 50520 h 142820"/>
                <a:gd name="connsiteX47" fmla="*/ 24386 w 53557"/>
                <a:gd name="connsiteY47" fmla="*/ 70696 h 142820"/>
                <a:gd name="connsiteX48" fmla="*/ 23138 w 53557"/>
                <a:gd name="connsiteY48" fmla="*/ 71920 h 142820"/>
                <a:gd name="connsiteX49" fmla="*/ 7905 w 53557"/>
                <a:gd name="connsiteY49" fmla="*/ 71920 h 142820"/>
                <a:gd name="connsiteX50" fmla="*/ 6648 w 53557"/>
                <a:gd name="connsiteY50" fmla="*/ 70696 h 142820"/>
                <a:gd name="connsiteX51" fmla="*/ 6648 w 53557"/>
                <a:gd name="connsiteY51" fmla="*/ 68205 h 142820"/>
                <a:gd name="connsiteX52" fmla="*/ 6648 w 53557"/>
                <a:gd name="connsiteY52" fmla="*/ 68100 h 142820"/>
                <a:gd name="connsiteX53" fmla="*/ 6748 w 53557"/>
                <a:gd name="connsiteY53" fmla="*/ 67643 h 142820"/>
                <a:gd name="connsiteX54" fmla="*/ 6819 w 53557"/>
                <a:gd name="connsiteY54" fmla="*/ 67496 h 142820"/>
                <a:gd name="connsiteX55" fmla="*/ 6928 w 53557"/>
                <a:gd name="connsiteY55" fmla="*/ 67339 h 142820"/>
                <a:gd name="connsiteX56" fmla="*/ 7071 w 53557"/>
                <a:gd name="connsiteY56" fmla="*/ 67134 h 142820"/>
                <a:gd name="connsiteX57" fmla="*/ 21495 w 53557"/>
                <a:gd name="connsiteY57" fmla="*/ 49324 h 142820"/>
                <a:gd name="connsiteX58" fmla="*/ 21867 w 53557"/>
                <a:gd name="connsiteY58" fmla="*/ 48886 h 142820"/>
                <a:gd name="connsiteX59" fmla="*/ 22986 w 53557"/>
                <a:gd name="connsiteY59" fmla="*/ 48367 h 142820"/>
                <a:gd name="connsiteX60" fmla="*/ 24386 w 53557"/>
                <a:gd name="connsiteY60" fmla="*/ 49515 h 142820"/>
                <a:gd name="connsiteX61" fmla="*/ 24386 w 53557"/>
                <a:gd name="connsiteY61" fmla="*/ 50067 h 142820"/>
                <a:gd name="connsiteX62" fmla="*/ 24343 w 53557"/>
                <a:gd name="connsiteY62" fmla="*/ 87986 h 142820"/>
                <a:gd name="connsiteX63" fmla="*/ 23095 w 53557"/>
                <a:gd name="connsiteY63" fmla="*/ 89205 h 142820"/>
                <a:gd name="connsiteX64" fmla="*/ 7857 w 53557"/>
                <a:gd name="connsiteY64" fmla="*/ 89205 h 142820"/>
                <a:gd name="connsiteX65" fmla="*/ 6610 w 53557"/>
                <a:gd name="connsiteY65" fmla="*/ 87986 h 142820"/>
                <a:gd name="connsiteX66" fmla="*/ 6610 w 53557"/>
                <a:gd name="connsiteY66" fmla="*/ 78620 h 142820"/>
                <a:gd name="connsiteX67" fmla="*/ 7857 w 53557"/>
                <a:gd name="connsiteY67" fmla="*/ 77386 h 142820"/>
                <a:gd name="connsiteX68" fmla="*/ 23095 w 53557"/>
                <a:gd name="connsiteY68" fmla="*/ 77386 h 142820"/>
                <a:gd name="connsiteX69" fmla="*/ 24343 w 53557"/>
                <a:gd name="connsiteY69" fmla="*/ 78620 h 142820"/>
                <a:gd name="connsiteX70" fmla="*/ 24343 w 53557"/>
                <a:gd name="connsiteY70" fmla="*/ 87986 h 142820"/>
                <a:gd name="connsiteX71" fmla="*/ 24343 w 53557"/>
                <a:gd name="connsiteY71" fmla="*/ 105287 h 142820"/>
                <a:gd name="connsiteX72" fmla="*/ 23095 w 53557"/>
                <a:gd name="connsiteY72" fmla="*/ 106515 h 142820"/>
                <a:gd name="connsiteX73" fmla="*/ 7857 w 53557"/>
                <a:gd name="connsiteY73" fmla="*/ 106515 h 142820"/>
                <a:gd name="connsiteX74" fmla="*/ 6610 w 53557"/>
                <a:gd name="connsiteY74" fmla="*/ 105287 h 142820"/>
                <a:gd name="connsiteX75" fmla="*/ 6610 w 53557"/>
                <a:gd name="connsiteY75" fmla="*/ 95920 h 142820"/>
                <a:gd name="connsiteX76" fmla="*/ 7857 w 53557"/>
                <a:gd name="connsiteY76" fmla="*/ 94696 h 142820"/>
                <a:gd name="connsiteX77" fmla="*/ 23095 w 53557"/>
                <a:gd name="connsiteY77" fmla="*/ 94696 h 142820"/>
                <a:gd name="connsiteX78" fmla="*/ 24343 w 53557"/>
                <a:gd name="connsiteY78" fmla="*/ 95920 h 142820"/>
                <a:gd name="connsiteX79" fmla="*/ 24343 w 53557"/>
                <a:gd name="connsiteY79" fmla="*/ 105287 h 142820"/>
                <a:gd name="connsiteX80" fmla="*/ 24343 w 53557"/>
                <a:gd name="connsiteY80" fmla="*/ 122587 h 142820"/>
                <a:gd name="connsiteX81" fmla="*/ 23095 w 53557"/>
                <a:gd name="connsiteY81" fmla="*/ 123815 h 142820"/>
                <a:gd name="connsiteX82" fmla="*/ 7857 w 53557"/>
                <a:gd name="connsiteY82" fmla="*/ 123815 h 142820"/>
                <a:gd name="connsiteX83" fmla="*/ 6610 w 53557"/>
                <a:gd name="connsiteY83" fmla="*/ 122587 h 142820"/>
                <a:gd name="connsiteX84" fmla="*/ 6610 w 53557"/>
                <a:gd name="connsiteY84" fmla="*/ 113225 h 142820"/>
                <a:gd name="connsiteX85" fmla="*/ 7857 w 53557"/>
                <a:gd name="connsiteY85" fmla="*/ 112001 h 142820"/>
                <a:gd name="connsiteX86" fmla="*/ 23095 w 53557"/>
                <a:gd name="connsiteY86" fmla="*/ 112001 h 142820"/>
                <a:gd name="connsiteX87" fmla="*/ 24343 w 53557"/>
                <a:gd name="connsiteY87" fmla="*/ 113225 h 142820"/>
                <a:gd name="connsiteX88" fmla="*/ 24343 w 53557"/>
                <a:gd name="connsiteY88" fmla="*/ 122587 h 142820"/>
                <a:gd name="connsiteX89" fmla="*/ 32291 w 53557"/>
                <a:gd name="connsiteY89" fmla="*/ 34943 h 142820"/>
                <a:gd name="connsiteX90" fmla="*/ 32648 w 53557"/>
                <a:gd name="connsiteY90" fmla="*/ 34500 h 142820"/>
                <a:gd name="connsiteX91" fmla="*/ 44700 w 53557"/>
                <a:gd name="connsiteY91" fmla="*/ 19767 h 142820"/>
                <a:gd name="connsiteX92" fmla="*/ 45067 w 53557"/>
                <a:gd name="connsiteY92" fmla="*/ 19334 h 142820"/>
                <a:gd name="connsiteX93" fmla="*/ 46196 w 53557"/>
                <a:gd name="connsiteY93" fmla="*/ 18814 h 142820"/>
                <a:gd name="connsiteX94" fmla="*/ 47586 w 53557"/>
                <a:gd name="connsiteY94" fmla="*/ 19957 h 142820"/>
                <a:gd name="connsiteX95" fmla="*/ 47586 w 53557"/>
                <a:gd name="connsiteY95" fmla="*/ 20514 h 142820"/>
                <a:gd name="connsiteX96" fmla="*/ 47586 w 53557"/>
                <a:gd name="connsiteY96" fmla="*/ 20962 h 142820"/>
                <a:gd name="connsiteX97" fmla="*/ 47586 w 53557"/>
                <a:gd name="connsiteY97" fmla="*/ 35791 h 142820"/>
                <a:gd name="connsiteX98" fmla="*/ 46200 w 53557"/>
                <a:gd name="connsiteY98" fmla="*/ 37200 h 142820"/>
                <a:gd name="connsiteX99" fmla="*/ 46138 w 53557"/>
                <a:gd name="connsiteY99" fmla="*/ 37215 h 142820"/>
                <a:gd name="connsiteX100" fmla="*/ 46072 w 53557"/>
                <a:gd name="connsiteY100" fmla="*/ 37200 h 142820"/>
                <a:gd name="connsiteX101" fmla="*/ 34143 w 53557"/>
                <a:gd name="connsiteY101" fmla="*/ 37200 h 142820"/>
                <a:gd name="connsiteX102" fmla="*/ 33519 w 53557"/>
                <a:gd name="connsiteY102" fmla="*/ 37200 h 142820"/>
                <a:gd name="connsiteX103" fmla="*/ 33457 w 53557"/>
                <a:gd name="connsiteY103" fmla="*/ 37215 h 142820"/>
                <a:gd name="connsiteX104" fmla="*/ 33396 w 53557"/>
                <a:gd name="connsiteY104" fmla="*/ 37200 h 142820"/>
                <a:gd name="connsiteX105" fmla="*/ 32010 w 53557"/>
                <a:gd name="connsiteY105" fmla="*/ 35791 h 142820"/>
                <a:gd name="connsiteX106" fmla="*/ 32291 w 53557"/>
                <a:gd name="connsiteY106" fmla="*/ 34943 h 142820"/>
                <a:gd name="connsiteX107" fmla="*/ 53439 w 53557"/>
                <a:gd name="connsiteY107" fmla="*/ 957 h 142820"/>
                <a:gd name="connsiteX108" fmla="*/ 52157 w 53557"/>
                <a:gd name="connsiteY108" fmla="*/ 0 h 142820"/>
                <a:gd name="connsiteX109" fmla="*/ 51424 w 53557"/>
                <a:gd name="connsiteY109" fmla="*/ 238 h 142820"/>
                <a:gd name="connsiteX110" fmla="*/ 51324 w 53557"/>
                <a:gd name="connsiteY110" fmla="*/ 300 h 142820"/>
                <a:gd name="connsiteX111" fmla="*/ 50896 w 53557"/>
                <a:gd name="connsiteY111" fmla="*/ 838 h 142820"/>
                <a:gd name="connsiteX112" fmla="*/ 666 w 53557"/>
                <a:gd name="connsiteY112" fmla="*/ 63410 h 142820"/>
                <a:gd name="connsiteX113" fmla="*/ 433 w 53557"/>
                <a:gd name="connsiteY113" fmla="*/ 63720 h 142820"/>
                <a:gd name="connsiteX114" fmla="*/ 0 w 53557"/>
                <a:gd name="connsiteY114" fmla="*/ 64691 h 142820"/>
                <a:gd name="connsiteX115" fmla="*/ 0 w 53557"/>
                <a:gd name="connsiteY115" fmla="*/ 64777 h 142820"/>
                <a:gd name="connsiteX116" fmla="*/ 0 w 53557"/>
                <a:gd name="connsiteY116" fmla="*/ 141596 h 142820"/>
                <a:gd name="connsiteX117" fmla="*/ 1252 w 53557"/>
                <a:gd name="connsiteY117" fmla="*/ 142820 h 142820"/>
                <a:gd name="connsiteX118" fmla="*/ 52310 w 53557"/>
                <a:gd name="connsiteY118" fmla="*/ 142820 h 142820"/>
                <a:gd name="connsiteX119" fmla="*/ 53557 w 53557"/>
                <a:gd name="connsiteY119" fmla="*/ 141596 h 142820"/>
                <a:gd name="connsiteX120" fmla="*/ 53557 w 53557"/>
                <a:gd name="connsiteY120" fmla="*/ 1471 h 142820"/>
                <a:gd name="connsiteX121" fmla="*/ 53439 w 53557"/>
                <a:gd name="connsiteY121" fmla="*/ 957 h 14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3557" h="142820">
                  <a:moveTo>
                    <a:pt x="47624" y="53377"/>
                  </a:moveTo>
                  <a:cubicBezTo>
                    <a:pt x="47624" y="54053"/>
                    <a:pt x="47062" y="54601"/>
                    <a:pt x="46381" y="54601"/>
                  </a:cubicBezTo>
                  <a:lnTo>
                    <a:pt x="31148" y="54601"/>
                  </a:lnTo>
                  <a:cubicBezTo>
                    <a:pt x="30452" y="54601"/>
                    <a:pt x="29891" y="54053"/>
                    <a:pt x="29891" y="53377"/>
                  </a:cubicBezTo>
                  <a:lnTo>
                    <a:pt x="29891" y="44010"/>
                  </a:lnTo>
                  <a:cubicBezTo>
                    <a:pt x="29891" y="43324"/>
                    <a:pt x="30452" y="42776"/>
                    <a:pt x="31148" y="42776"/>
                  </a:cubicBezTo>
                  <a:lnTo>
                    <a:pt x="46381" y="42776"/>
                  </a:lnTo>
                  <a:cubicBezTo>
                    <a:pt x="47062" y="42776"/>
                    <a:pt x="47624" y="43324"/>
                    <a:pt x="47624" y="44010"/>
                  </a:cubicBezTo>
                  <a:lnTo>
                    <a:pt x="47624" y="53377"/>
                  </a:lnTo>
                  <a:close/>
                  <a:moveTo>
                    <a:pt x="47624" y="70677"/>
                  </a:moveTo>
                  <a:cubicBezTo>
                    <a:pt x="47624" y="71358"/>
                    <a:pt x="47062" y="71905"/>
                    <a:pt x="46381" y="71905"/>
                  </a:cubicBezTo>
                  <a:lnTo>
                    <a:pt x="31148" y="71905"/>
                  </a:lnTo>
                  <a:cubicBezTo>
                    <a:pt x="30452" y="71905"/>
                    <a:pt x="29891" y="71358"/>
                    <a:pt x="29891" y="70677"/>
                  </a:cubicBezTo>
                  <a:lnTo>
                    <a:pt x="29891" y="61315"/>
                  </a:lnTo>
                  <a:cubicBezTo>
                    <a:pt x="29891" y="60634"/>
                    <a:pt x="30452" y="60091"/>
                    <a:pt x="31148" y="60091"/>
                  </a:cubicBezTo>
                  <a:lnTo>
                    <a:pt x="46381" y="60091"/>
                  </a:lnTo>
                  <a:cubicBezTo>
                    <a:pt x="47062" y="60091"/>
                    <a:pt x="47624" y="60634"/>
                    <a:pt x="47624" y="61315"/>
                  </a:cubicBezTo>
                  <a:lnTo>
                    <a:pt x="47624" y="70677"/>
                  </a:lnTo>
                  <a:close/>
                  <a:moveTo>
                    <a:pt x="47624" y="87986"/>
                  </a:moveTo>
                  <a:cubicBezTo>
                    <a:pt x="47624" y="88653"/>
                    <a:pt x="47062" y="89205"/>
                    <a:pt x="46381" y="89205"/>
                  </a:cubicBezTo>
                  <a:lnTo>
                    <a:pt x="31148" y="89205"/>
                  </a:lnTo>
                  <a:cubicBezTo>
                    <a:pt x="30452" y="89205"/>
                    <a:pt x="29891" y="88653"/>
                    <a:pt x="29891" y="87986"/>
                  </a:cubicBezTo>
                  <a:lnTo>
                    <a:pt x="29891" y="78620"/>
                  </a:lnTo>
                  <a:cubicBezTo>
                    <a:pt x="29891" y="77934"/>
                    <a:pt x="30452" y="77386"/>
                    <a:pt x="31148" y="77386"/>
                  </a:cubicBezTo>
                  <a:lnTo>
                    <a:pt x="46381" y="77386"/>
                  </a:lnTo>
                  <a:cubicBezTo>
                    <a:pt x="47062" y="77386"/>
                    <a:pt x="47624" y="77934"/>
                    <a:pt x="47624" y="78620"/>
                  </a:cubicBezTo>
                  <a:lnTo>
                    <a:pt x="47624" y="87986"/>
                  </a:lnTo>
                  <a:close/>
                  <a:moveTo>
                    <a:pt x="47624" y="105287"/>
                  </a:moveTo>
                  <a:cubicBezTo>
                    <a:pt x="47624" y="105968"/>
                    <a:pt x="47062" y="106515"/>
                    <a:pt x="46381" y="106515"/>
                  </a:cubicBezTo>
                  <a:lnTo>
                    <a:pt x="31148" y="106515"/>
                  </a:lnTo>
                  <a:cubicBezTo>
                    <a:pt x="30452" y="106515"/>
                    <a:pt x="29891" y="105968"/>
                    <a:pt x="29891" y="105287"/>
                  </a:cubicBezTo>
                  <a:lnTo>
                    <a:pt x="29891" y="95920"/>
                  </a:lnTo>
                  <a:cubicBezTo>
                    <a:pt x="29891" y="95239"/>
                    <a:pt x="30452" y="94696"/>
                    <a:pt x="31148" y="94696"/>
                  </a:cubicBezTo>
                  <a:lnTo>
                    <a:pt x="46381" y="94696"/>
                  </a:lnTo>
                  <a:cubicBezTo>
                    <a:pt x="47062" y="94696"/>
                    <a:pt x="47624" y="95239"/>
                    <a:pt x="47624" y="95920"/>
                  </a:cubicBezTo>
                  <a:lnTo>
                    <a:pt x="47624" y="105287"/>
                  </a:lnTo>
                  <a:close/>
                  <a:moveTo>
                    <a:pt x="47624" y="122587"/>
                  </a:moveTo>
                  <a:cubicBezTo>
                    <a:pt x="47624" y="123268"/>
                    <a:pt x="47062" y="123815"/>
                    <a:pt x="46381" y="123815"/>
                  </a:cubicBezTo>
                  <a:lnTo>
                    <a:pt x="31148" y="123815"/>
                  </a:lnTo>
                  <a:cubicBezTo>
                    <a:pt x="30452" y="123815"/>
                    <a:pt x="29891" y="123268"/>
                    <a:pt x="29891" y="122587"/>
                  </a:cubicBezTo>
                  <a:lnTo>
                    <a:pt x="29891" y="113225"/>
                  </a:lnTo>
                  <a:cubicBezTo>
                    <a:pt x="29891" y="112549"/>
                    <a:pt x="30452" y="112001"/>
                    <a:pt x="31148" y="112001"/>
                  </a:cubicBezTo>
                  <a:lnTo>
                    <a:pt x="46381" y="112001"/>
                  </a:lnTo>
                  <a:cubicBezTo>
                    <a:pt x="47062" y="112001"/>
                    <a:pt x="47624" y="112549"/>
                    <a:pt x="47624" y="113225"/>
                  </a:cubicBezTo>
                  <a:lnTo>
                    <a:pt x="47624" y="122587"/>
                  </a:lnTo>
                  <a:close/>
                  <a:moveTo>
                    <a:pt x="24386" y="50067"/>
                  </a:moveTo>
                  <a:lnTo>
                    <a:pt x="24386" y="50520"/>
                  </a:lnTo>
                  <a:lnTo>
                    <a:pt x="24386" y="70696"/>
                  </a:lnTo>
                  <a:cubicBezTo>
                    <a:pt x="24386" y="71377"/>
                    <a:pt x="23819" y="71920"/>
                    <a:pt x="23138" y="71920"/>
                  </a:cubicBezTo>
                  <a:lnTo>
                    <a:pt x="7905" y="71920"/>
                  </a:lnTo>
                  <a:cubicBezTo>
                    <a:pt x="7209" y="71920"/>
                    <a:pt x="6648" y="71377"/>
                    <a:pt x="6648" y="70696"/>
                  </a:cubicBezTo>
                  <a:lnTo>
                    <a:pt x="6648" y="68205"/>
                  </a:lnTo>
                  <a:lnTo>
                    <a:pt x="6648" y="68100"/>
                  </a:lnTo>
                  <a:cubicBezTo>
                    <a:pt x="6652" y="67934"/>
                    <a:pt x="6690" y="67786"/>
                    <a:pt x="6748" y="67643"/>
                  </a:cubicBezTo>
                  <a:cubicBezTo>
                    <a:pt x="6771" y="67591"/>
                    <a:pt x="6776" y="67567"/>
                    <a:pt x="6819" y="67496"/>
                  </a:cubicBezTo>
                  <a:cubicBezTo>
                    <a:pt x="6852" y="67439"/>
                    <a:pt x="6890" y="67386"/>
                    <a:pt x="6928" y="67339"/>
                  </a:cubicBezTo>
                  <a:cubicBezTo>
                    <a:pt x="6966" y="67277"/>
                    <a:pt x="7024" y="67205"/>
                    <a:pt x="7071" y="67134"/>
                  </a:cubicBezTo>
                  <a:cubicBezTo>
                    <a:pt x="9019" y="64396"/>
                    <a:pt x="17805" y="53772"/>
                    <a:pt x="21495" y="49324"/>
                  </a:cubicBezTo>
                  <a:lnTo>
                    <a:pt x="21867" y="48886"/>
                  </a:lnTo>
                  <a:cubicBezTo>
                    <a:pt x="22133" y="48567"/>
                    <a:pt x="22538" y="48367"/>
                    <a:pt x="22986" y="48367"/>
                  </a:cubicBezTo>
                  <a:cubicBezTo>
                    <a:pt x="23686" y="48367"/>
                    <a:pt x="24248" y="48862"/>
                    <a:pt x="24386" y="49515"/>
                  </a:cubicBezTo>
                  <a:lnTo>
                    <a:pt x="24386" y="50067"/>
                  </a:lnTo>
                  <a:close/>
                  <a:moveTo>
                    <a:pt x="24343" y="87986"/>
                  </a:moveTo>
                  <a:cubicBezTo>
                    <a:pt x="24343" y="88653"/>
                    <a:pt x="23786" y="89205"/>
                    <a:pt x="23095" y="89205"/>
                  </a:cubicBezTo>
                  <a:lnTo>
                    <a:pt x="7857" y="89205"/>
                  </a:lnTo>
                  <a:cubicBezTo>
                    <a:pt x="7166" y="89205"/>
                    <a:pt x="6610" y="88653"/>
                    <a:pt x="6610" y="87986"/>
                  </a:cubicBezTo>
                  <a:lnTo>
                    <a:pt x="6610" y="78620"/>
                  </a:lnTo>
                  <a:cubicBezTo>
                    <a:pt x="6610" y="77934"/>
                    <a:pt x="7166" y="77386"/>
                    <a:pt x="7857" y="77386"/>
                  </a:cubicBezTo>
                  <a:lnTo>
                    <a:pt x="23095" y="77386"/>
                  </a:lnTo>
                  <a:cubicBezTo>
                    <a:pt x="23786" y="77386"/>
                    <a:pt x="24343" y="77934"/>
                    <a:pt x="24343" y="78620"/>
                  </a:cubicBezTo>
                  <a:lnTo>
                    <a:pt x="24343" y="87986"/>
                  </a:lnTo>
                  <a:close/>
                  <a:moveTo>
                    <a:pt x="24343" y="105287"/>
                  </a:moveTo>
                  <a:cubicBezTo>
                    <a:pt x="24343" y="105968"/>
                    <a:pt x="23786" y="106515"/>
                    <a:pt x="23095" y="106515"/>
                  </a:cubicBezTo>
                  <a:lnTo>
                    <a:pt x="7857" y="106515"/>
                  </a:lnTo>
                  <a:cubicBezTo>
                    <a:pt x="7166" y="106515"/>
                    <a:pt x="6610" y="105968"/>
                    <a:pt x="6610" y="105287"/>
                  </a:cubicBezTo>
                  <a:lnTo>
                    <a:pt x="6610" y="95920"/>
                  </a:lnTo>
                  <a:cubicBezTo>
                    <a:pt x="6610" y="95239"/>
                    <a:pt x="7166" y="94696"/>
                    <a:pt x="7857" y="94696"/>
                  </a:cubicBezTo>
                  <a:lnTo>
                    <a:pt x="23095" y="94696"/>
                  </a:lnTo>
                  <a:cubicBezTo>
                    <a:pt x="23786" y="94696"/>
                    <a:pt x="24343" y="95239"/>
                    <a:pt x="24343" y="95920"/>
                  </a:cubicBezTo>
                  <a:lnTo>
                    <a:pt x="24343" y="105287"/>
                  </a:lnTo>
                  <a:close/>
                  <a:moveTo>
                    <a:pt x="24343" y="122587"/>
                  </a:moveTo>
                  <a:cubicBezTo>
                    <a:pt x="24343" y="123268"/>
                    <a:pt x="23786" y="123815"/>
                    <a:pt x="23095" y="123815"/>
                  </a:cubicBezTo>
                  <a:lnTo>
                    <a:pt x="7857" y="123815"/>
                  </a:lnTo>
                  <a:cubicBezTo>
                    <a:pt x="7166" y="123815"/>
                    <a:pt x="6610" y="123268"/>
                    <a:pt x="6610" y="122587"/>
                  </a:cubicBezTo>
                  <a:lnTo>
                    <a:pt x="6610" y="113225"/>
                  </a:lnTo>
                  <a:cubicBezTo>
                    <a:pt x="6610" y="112549"/>
                    <a:pt x="7166" y="112001"/>
                    <a:pt x="7857" y="112001"/>
                  </a:cubicBezTo>
                  <a:lnTo>
                    <a:pt x="23095" y="112001"/>
                  </a:lnTo>
                  <a:cubicBezTo>
                    <a:pt x="23786" y="112001"/>
                    <a:pt x="24343" y="112549"/>
                    <a:pt x="24343" y="113225"/>
                  </a:cubicBezTo>
                  <a:lnTo>
                    <a:pt x="24343" y="122587"/>
                  </a:lnTo>
                  <a:close/>
                  <a:moveTo>
                    <a:pt x="32291" y="34943"/>
                  </a:moveTo>
                  <a:lnTo>
                    <a:pt x="32648" y="34500"/>
                  </a:lnTo>
                  <a:cubicBezTo>
                    <a:pt x="36086" y="30172"/>
                    <a:pt x="41876" y="23167"/>
                    <a:pt x="44700" y="19767"/>
                  </a:cubicBezTo>
                  <a:lnTo>
                    <a:pt x="45067" y="19334"/>
                  </a:lnTo>
                  <a:cubicBezTo>
                    <a:pt x="45338" y="19019"/>
                    <a:pt x="45743" y="18814"/>
                    <a:pt x="46196" y="18814"/>
                  </a:cubicBezTo>
                  <a:cubicBezTo>
                    <a:pt x="46891" y="18814"/>
                    <a:pt x="47453" y="19310"/>
                    <a:pt x="47586" y="19957"/>
                  </a:cubicBezTo>
                  <a:lnTo>
                    <a:pt x="47586" y="20514"/>
                  </a:lnTo>
                  <a:lnTo>
                    <a:pt x="47586" y="20962"/>
                  </a:lnTo>
                  <a:lnTo>
                    <a:pt x="47586" y="35791"/>
                  </a:lnTo>
                  <a:cubicBezTo>
                    <a:pt x="47586" y="36557"/>
                    <a:pt x="46967" y="37167"/>
                    <a:pt x="46200" y="37200"/>
                  </a:cubicBezTo>
                  <a:cubicBezTo>
                    <a:pt x="46176" y="37200"/>
                    <a:pt x="46158" y="37215"/>
                    <a:pt x="46138" y="37215"/>
                  </a:cubicBezTo>
                  <a:cubicBezTo>
                    <a:pt x="46115" y="37215"/>
                    <a:pt x="46096" y="37200"/>
                    <a:pt x="46072" y="37200"/>
                  </a:cubicBezTo>
                  <a:lnTo>
                    <a:pt x="34143" y="37200"/>
                  </a:lnTo>
                  <a:lnTo>
                    <a:pt x="33519" y="37200"/>
                  </a:lnTo>
                  <a:cubicBezTo>
                    <a:pt x="33496" y="37200"/>
                    <a:pt x="33481" y="37215"/>
                    <a:pt x="33457" y="37215"/>
                  </a:cubicBezTo>
                  <a:cubicBezTo>
                    <a:pt x="33438" y="37215"/>
                    <a:pt x="33419" y="37200"/>
                    <a:pt x="33396" y="37200"/>
                  </a:cubicBezTo>
                  <a:cubicBezTo>
                    <a:pt x="32629" y="37167"/>
                    <a:pt x="32010" y="36557"/>
                    <a:pt x="32010" y="35791"/>
                  </a:cubicBezTo>
                  <a:cubicBezTo>
                    <a:pt x="32010" y="35477"/>
                    <a:pt x="32110" y="35186"/>
                    <a:pt x="32291" y="34943"/>
                  </a:cubicBezTo>
                  <a:close/>
                  <a:moveTo>
                    <a:pt x="53439" y="957"/>
                  </a:moveTo>
                  <a:cubicBezTo>
                    <a:pt x="53267" y="410"/>
                    <a:pt x="52772" y="0"/>
                    <a:pt x="52157" y="0"/>
                  </a:cubicBezTo>
                  <a:cubicBezTo>
                    <a:pt x="51877" y="0"/>
                    <a:pt x="51639" y="100"/>
                    <a:pt x="51424" y="238"/>
                  </a:cubicBezTo>
                  <a:cubicBezTo>
                    <a:pt x="51391" y="257"/>
                    <a:pt x="51357" y="276"/>
                    <a:pt x="51324" y="300"/>
                  </a:cubicBezTo>
                  <a:lnTo>
                    <a:pt x="50896" y="838"/>
                  </a:lnTo>
                  <a:lnTo>
                    <a:pt x="666" y="63410"/>
                  </a:lnTo>
                  <a:lnTo>
                    <a:pt x="433" y="63720"/>
                  </a:lnTo>
                  <a:cubicBezTo>
                    <a:pt x="171" y="63967"/>
                    <a:pt x="9" y="64310"/>
                    <a:pt x="0" y="64691"/>
                  </a:cubicBezTo>
                  <a:lnTo>
                    <a:pt x="0" y="64777"/>
                  </a:lnTo>
                  <a:lnTo>
                    <a:pt x="0" y="141596"/>
                  </a:lnTo>
                  <a:cubicBezTo>
                    <a:pt x="0" y="142273"/>
                    <a:pt x="562" y="142820"/>
                    <a:pt x="1252" y="142820"/>
                  </a:cubicBezTo>
                  <a:lnTo>
                    <a:pt x="52310" y="142820"/>
                  </a:lnTo>
                  <a:cubicBezTo>
                    <a:pt x="53000" y="142820"/>
                    <a:pt x="53557" y="142273"/>
                    <a:pt x="53557" y="141596"/>
                  </a:cubicBezTo>
                  <a:lnTo>
                    <a:pt x="53557" y="1471"/>
                  </a:lnTo>
                  <a:cubicBezTo>
                    <a:pt x="53557" y="1290"/>
                    <a:pt x="53510" y="1114"/>
                    <a:pt x="53439" y="957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9" name="Полилиния: фигура 258">
              <a:extLst>
                <a:ext uri="{FF2B5EF4-FFF2-40B4-BE49-F238E27FC236}">
                  <a16:creationId xmlns:a16="http://schemas.microsoft.com/office/drawing/2014/main" id="{591273E5-C77B-4F34-9E45-59F988C721CC}"/>
                </a:ext>
              </a:extLst>
            </p:cNvPr>
            <p:cNvSpPr/>
            <p:nvPr/>
          </p:nvSpPr>
          <p:spPr>
            <a:xfrm>
              <a:off x="3951586" y="5965463"/>
              <a:ext cx="19761" cy="75753"/>
            </a:xfrm>
            <a:custGeom>
              <a:avLst/>
              <a:gdLst>
                <a:gd name="connsiteX0" fmla="*/ 0 w 19761"/>
                <a:gd name="connsiteY0" fmla="*/ 13748 h 75753"/>
                <a:gd name="connsiteX1" fmla="*/ 0 w 19761"/>
                <a:gd name="connsiteY1" fmla="*/ 27039 h 75753"/>
                <a:gd name="connsiteX2" fmla="*/ 95 w 19761"/>
                <a:gd name="connsiteY2" fmla="*/ 27039 h 75753"/>
                <a:gd name="connsiteX3" fmla="*/ 8162 w 19761"/>
                <a:gd name="connsiteY3" fmla="*/ 17762 h 75753"/>
                <a:gd name="connsiteX4" fmla="*/ 8267 w 19761"/>
                <a:gd name="connsiteY4" fmla="*/ 17762 h 75753"/>
                <a:gd name="connsiteX5" fmla="*/ 8267 w 19761"/>
                <a:gd name="connsiteY5" fmla="*/ 75753 h 75753"/>
                <a:gd name="connsiteX6" fmla="*/ 19762 w 19761"/>
                <a:gd name="connsiteY6" fmla="*/ 75753 h 75753"/>
                <a:gd name="connsiteX7" fmla="*/ 19762 w 19761"/>
                <a:gd name="connsiteY7" fmla="*/ 0 h 75753"/>
                <a:gd name="connsiteX8" fmla="*/ 10581 w 19761"/>
                <a:gd name="connsiteY8" fmla="*/ 0 h 75753"/>
                <a:gd name="connsiteX9" fmla="*/ 0 w 19761"/>
                <a:gd name="connsiteY9" fmla="*/ 13748 h 7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61" h="75753">
                  <a:moveTo>
                    <a:pt x="0" y="13748"/>
                  </a:moveTo>
                  <a:lnTo>
                    <a:pt x="0" y="27039"/>
                  </a:lnTo>
                  <a:lnTo>
                    <a:pt x="95" y="27039"/>
                  </a:lnTo>
                  <a:lnTo>
                    <a:pt x="8162" y="17762"/>
                  </a:lnTo>
                  <a:lnTo>
                    <a:pt x="8267" y="17762"/>
                  </a:lnTo>
                  <a:lnTo>
                    <a:pt x="8267" y="75753"/>
                  </a:lnTo>
                  <a:lnTo>
                    <a:pt x="19762" y="75753"/>
                  </a:lnTo>
                  <a:lnTo>
                    <a:pt x="19762" y="0"/>
                  </a:lnTo>
                  <a:lnTo>
                    <a:pt x="10581" y="0"/>
                  </a:lnTo>
                  <a:lnTo>
                    <a:pt x="0" y="13748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0" name="Полилиния: фигура 259">
              <a:extLst>
                <a:ext uri="{FF2B5EF4-FFF2-40B4-BE49-F238E27FC236}">
                  <a16:creationId xmlns:a16="http://schemas.microsoft.com/office/drawing/2014/main" id="{F399E44E-4A9A-4C09-B3C2-40CEEFAE71EC}"/>
                </a:ext>
              </a:extLst>
            </p:cNvPr>
            <p:cNvSpPr/>
            <p:nvPr/>
          </p:nvSpPr>
          <p:spPr>
            <a:xfrm>
              <a:off x="3981229" y="5965463"/>
              <a:ext cx="19762" cy="75753"/>
            </a:xfrm>
            <a:custGeom>
              <a:avLst/>
              <a:gdLst>
                <a:gd name="connsiteX0" fmla="*/ 0 w 19762"/>
                <a:gd name="connsiteY0" fmla="*/ 13748 h 75753"/>
                <a:gd name="connsiteX1" fmla="*/ 0 w 19762"/>
                <a:gd name="connsiteY1" fmla="*/ 27039 h 75753"/>
                <a:gd name="connsiteX2" fmla="*/ 95 w 19762"/>
                <a:gd name="connsiteY2" fmla="*/ 27039 h 75753"/>
                <a:gd name="connsiteX3" fmla="*/ 8167 w 19762"/>
                <a:gd name="connsiteY3" fmla="*/ 17762 h 75753"/>
                <a:gd name="connsiteX4" fmla="*/ 8267 w 19762"/>
                <a:gd name="connsiteY4" fmla="*/ 17762 h 75753"/>
                <a:gd name="connsiteX5" fmla="*/ 8267 w 19762"/>
                <a:gd name="connsiteY5" fmla="*/ 75753 h 75753"/>
                <a:gd name="connsiteX6" fmla="*/ 19762 w 19762"/>
                <a:gd name="connsiteY6" fmla="*/ 75753 h 75753"/>
                <a:gd name="connsiteX7" fmla="*/ 19762 w 19762"/>
                <a:gd name="connsiteY7" fmla="*/ 0 h 75753"/>
                <a:gd name="connsiteX8" fmla="*/ 10581 w 19762"/>
                <a:gd name="connsiteY8" fmla="*/ 0 h 75753"/>
                <a:gd name="connsiteX9" fmla="*/ 0 w 19762"/>
                <a:gd name="connsiteY9" fmla="*/ 13748 h 7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62" h="75753">
                  <a:moveTo>
                    <a:pt x="0" y="13748"/>
                  </a:moveTo>
                  <a:lnTo>
                    <a:pt x="0" y="27039"/>
                  </a:lnTo>
                  <a:lnTo>
                    <a:pt x="95" y="27039"/>
                  </a:lnTo>
                  <a:lnTo>
                    <a:pt x="8167" y="17762"/>
                  </a:lnTo>
                  <a:lnTo>
                    <a:pt x="8267" y="17762"/>
                  </a:lnTo>
                  <a:lnTo>
                    <a:pt x="8267" y="75753"/>
                  </a:lnTo>
                  <a:lnTo>
                    <a:pt x="19762" y="75753"/>
                  </a:lnTo>
                  <a:lnTo>
                    <a:pt x="19762" y="0"/>
                  </a:lnTo>
                  <a:lnTo>
                    <a:pt x="10581" y="0"/>
                  </a:lnTo>
                  <a:lnTo>
                    <a:pt x="0" y="13748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1" name="Полилиния: фигура 260">
              <a:extLst>
                <a:ext uri="{FF2B5EF4-FFF2-40B4-BE49-F238E27FC236}">
                  <a16:creationId xmlns:a16="http://schemas.microsoft.com/office/drawing/2014/main" id="{4546357C-4CE7-4BC4-8DD3-82D85DFFB738}"/>
                </a:ext>
              </a:extLst>
            </p:cNvPr>
            <p:cNvSpPr/>
            <p:nvPr/>
          </p:nvSpPr>
          <p:spPr>
            <a:xfrm>
              <a:off x="4044463" y="5967530"/>
              <a:ext cx="15181" cy="29895"/>
            </a:xfrm>
            <a:custGeom>
              <a:avLst/>
              <a:gdLst>
                <a:gd name="connsiteX0" fmla="*/ 15181 w 15181"/>
                <a:gd name="connsiteY0" fmla="*/ 21281 h 29895"/>
                <a:gd name="connsiteX1" fmla="*/ 14786 w 15181"/>
                <a:gd name="connsiteY1" fmla="*/ 24872 h 29895"/>
                <a:gd name="connsiteX2" fmla="*/ 13553 w 15181"/>
                <a:gd name="connsiteY2" fmla="*/ 27572 h 29895"/>
                <a:gd name="connsiteX3" fmla="*/ 11167 w 15181"/>
                <a:gd name="connsiteY3" fmla="*/ 29305 h 29895"/>
                <a:gd name="connsiteX4" fmla="*/ 7548 w 15181"/>
                <a:gd name="connsiteY4" fmla="*/ 29896 h 29895"/>
                <a:gd name="connsiteX5" fmla="*/ 4105 w 15181"/>
                <a:gd name="connsiteY5" fmla="*/ 29348 h 29895"/>
                <a:gd name="connsiteX6" fmla="*/ 1767 w 15181"/>
                <a:gd name="connsiteY6" fmla="*/ 27824 h 29895"/>
                <a:gd name="connsiteX7" fmla="*/ 400 w 15181"/>
                <a:gd name="connsiteY7" fmla="*/ 25548 h 29895"/>
                <a:gd name="connsiteX8" fmla="*/ 0 w 15181"/>
                <a:gd name="connsiteY8" fmla="*/ 22757 h 29895"/>
                <a:gd name="connsiteX9" fmla="*/ 4724 w 15181"/>
                <a:gd name="connsiteY9" fmla="*/ 21872 h 29895"/>
                <a:gd name="connsiteX10" fmla="*/ 5386 w 15181"/>
                <a:gd name="connsiteY10" fmla="*/ 24576 h 29895"/>
                <a:gd name="connsiteX11" fmla="*/ 7638 w 15181"/>
                <a:gd name="connsiteY11" fmla="*/ 25586 h 29895"/>
                <a:gd name="connsiteX12" fmla="*/ 9181 w 15181"/>
                <a:gd name="connsiteY12" fmla="*/ 25248 h 29895"/>
                <a:gd name="connsiteX13" fmla="*/ 10019 w 15181"/>
                <a:gd name="connsiteY13" fmla="*/ 24281 h 29895"/>
                <a:gd name="connsiteX14" fmla="*/ 10372 w 15181"/>
                <a:gd name="connsiteY14" fmla="*/ 22929 h 29895"/>
                <a:gd name="connsiteX15" fmla="*/ 10462 w 15181"/>
                <a:gd name="connsiteY15" fmla="*/ 21324 h 29895"/>
                <a:gd name="connsiteX16" fmla="*/ 10329 w 15181"/>
                <a:gd name="connsiteY16" fmla="*/ 19548 h 29895"/>
                <a:gd name="connsiteX17" fmla="*/ 9800 w 15181"/>
                <a:gd name="connsiteY17" fmla="*/ 18324 h 29895"/>
                <a:gd name="connsiteX18" fmla="*/ 8738 w 15181"/>
                <a:gd name="connsiteY18" fmla="*/ 17438 h 29895"/>
                <a:gd name="connsiteX19" fmla="*/ 6976 w 15181"/>
                <a:gd name="connsiteY19" fmla="*/ 16595 h 29895"/>
                <a:gd name="connsiteX20" fmla="*/ 3400 w 15181"/>
                <a:gd name="connsiteY20" fmla="*/ 14776 h 29895"/>
                <a:gd name="connsiteX21" fmla="*/ 1372 w 15181"/>
                <a:gd name="connsiteY21" fmla="*/ 12838 h 29895"/>
                <a:gd name="connsiteX22" fmla="*/ 443 w 15181"/>
                <a:gd name="connsiteY22" fmla="*/ 10638 h 29895"/>
                <a:gd name="connsiteX23" fmla="*/ 224 w 15181"/>
                <a:gd name="connsiteY23" fmla="*/ 8067 h 29895"/>
                <a:gd name="connsiteX24" fmla="*/ 662 w 15181"/>
                <a:gd name="connsiteY24" fmla="*/ 4814 h 29895"/>
                <a:gd name="connsiteX25" fmla="*/ 2033 w 15181"/>
                <a:gd name="connsiteY25" fmla="*/ 2281 h 29895"/>
                <a:gd name="connsiteX26" fmla="*/ 4372 w 15181"/>
                <a:gd name="connsiteY26" fmla="*/ 591 h 29895"/>
                <a:gd name="connsiteX27" fmla="*/ 7814 w 15181"/>
                <a:gd name="connsiteY27" fmla="*/ 0 h 29895"/>
                <a:gd name="connsiteX28" fmla="*/ 11386 w 15181"/>
                <a:gd name="connsiteY28" fmla="*/ 676 h 29895"/>
                <a:gd name="connsiteX29" fmla="*/ 13638 w 15181"/>
                <a:gd name="connsiteY29" fmla="*/ 2324 h 29895"/>
                <a:gd name="connsiteX30" fmla="*/ 14829 w 15181"/>
                <a:gd name="connsiteY30" fmla="*/ 4562 h 29895"/>
                <a:gd name="connsiteX31" fmla="*/ 15181 w 15181"/>
                <a:gd name="connsiteY31" fmla="*/ 6924 h 29895"/>
                <a:gd name="connsiteX32" fmla="*/ 10462 w 15181"/>
                <a:gd name="connsiteY32" fmla="*/ 7981 h 29895"/>
                <a:gd name="connsiteX33" fmla="*/ 9886 w 15181"/>
                <a:gd name="connsiteY33" fmla="*/ 5362 h 29895"/>
                <a:gd name="connsiteX34" fmla="*/ 7638 w 15181"/>
                <a:gd name="connsiteY34" fmla="*/ 4348 h 29895"/>
                <a:gd name="connsiteX35" fmla="*/ 6224 w 15181"/>
                <a:gd name="connsiteY35" fmla="*/ 4686 h 29895"/>
                <a:gd name="connsiteX36" fmla="*/ 5429 w 15181"/>
                <a:gd name="connsiteY36" fmla="*/ 5571 h 29895"/>
                <a:gd name="connsiteX37" fmla="*/ 5033 w 15181"/>
                <a:gd name="connsiteY37" fmla="*/ 6757 h 29895"/>
                <a:gd name="connsiteX38" fmla="*/ 4943 w 15181"/>
                <a:gd name="connsiteY38" fmla="*/ 8024 h 29895"/>
                <a:gd name="connsiteX39" fmla="*/ 5033 w 15181"/>
                <a:gd name="connsiteY39" fmla="*/ 9372 h 29895"/>
                <a:gd name="connsiteX40" fmla="*/ 5519 w 15181"/>
                <a:gd name="connsiteY40" fmla="*/ 10429 h 29895"/>
                <a:gd name="connsiteX41" fmla="*/ 6800 w 15181"/>
                <a:gd name="connsiteY41" fmla="*/ 11443 h 29895"/>
                <a:gd name="connsiteX42" fmla="*/ 9095 w 15181"/>
                <a:gd name="connsiteY42" fmla="*/ 12500 h 29895"/>
                <a:gd name="connsiteX43" fmla="*/ 12314 w 15181"/>
                <a:gd name="connsiteY43" fmla="*/ 14143 h 29895"/>
                <a:gd name="connsiteX44" fmla="*/ 14167 w 15181"/>
                <a:gd name="connsiteY44" fmla="*/ 16043 h 29895"/>
                <a:gd name="connsiteX45" fmla="*/ 14962 w 15181"/>
                <a:gd name="connsiteY45" fmla="*/ 18367 h 29895"/>
                <a:gd name="connsiteX46" fmla="*/ 15181 w 15181"/>
                <a:gd name="connsiteY46" fmla="*/ 21281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181" h="29895">
                  <a:moveTo>
                    <a:pt x="15181" y="21281"/>
                  </a:moveTo>
                  <a:cubicBezTo>
                    <a:pt x="15181" y="22605"/>
                    <a:pt x="15053" y="23800"/>
                    <a:pt x="14786" y="24872"/>
                  </a:cubicBezTo>
                  <a:cubicBezTo>
                    <a:pt x="14553" y="25910"/>
                    <a:pt x="14138" y="26814"/>
                    <a:pt x="13553" y="27572"/>
                  </a:cubicBezTo>
                  <a:cubicBezTo>
                    <a:pt x="12962" y="28305"/>
                    <a:pt x="12167" y="28881"/>
                    <a:pt x="11167" y="29305"/>
                  </a:cubicBezTo>
                  <a:cubicBezTo>
                    <a:pt x="10195" y="29696"/>
                    <a:pt x="8991" y="29896"/>
                    <a:pt x="7548" y="29896"/>
                  </a:cubicBezTo>
                  <a:cubicBezTo>
                    <a:pt x="6224" y="29896"/>
                    <a:pt x="5076" y="29710"/>
                    <a:pt x="4105" y="29348"/>
                  </a:cubicBezTo>
                  <a:cubicBezTo>
                    <a:pt x="3167" y="28981"/>
                    <a:pt x="2386" y="28472"/>
                    <a:pt x="1767" y="27824"/>
                  </a:cubicBezTo>
                  <a:cubicBezTo>
                    <a:pt x="1148" y="27176"/>
                    <a:pt x="695" y="26419"/>
                    <a:pt x="400" y="25548"/>
                  </a:cubicBezTo>
                  <a:cubicBezTo>
                    <a:pt x="133" y="24672"/>
                    <a:pt x="0" y="23743"/>
                    <a:pt x="0" y="22757"/>
                  </a:cubicBezTo>
                  <a:lnTo>
                    <a:pt x="4724" y="21872"/>
                  </a:lnTo>
                  <a:cubicBezTo>
                    <a:pt x="4781" y="22972"/>
                    <a:pt x="5005" y="23872"/>
                    <a:pt x="5386" y="24576"/>
                  </a:cubicBezTo>
                  <a:cubicBezTo>
                    <a:pt x="5767" y="25248"/>
                    <a:pt x="6519" y="25586"/>
                    <a:pt x="7638" y="25586"/>
                  </a:cubicBezTo>
                  <a:cubicBezTo>
                    <a:pt x="8286" y="25586"/>
                    <a:pt x="8800" y="25476"/>
                    <a:pt x="9181" y="25248"/>
                  </a:cubicBezTo>
                  <a:cubicBezTo>
                    <a:pt x="9562" y="24996"/>
                    <a:pt x="9843" y="24672"/>
                    <a:pt x="10019" y="24281"/>
                  </a:cubicBezTo>
                  <a:cubicBezTo>
                    <a:pt x="10224" y="23886"/>
                    <a:pt x="10343" y="23434"/>
                    <a:pt x="10372" y="22929"/>
                  </a:cubicBezTo>
                  <a:cubicBezTo>
                    <a:pt x="10434" y="22419"/>
                    <a:pt x="10462" y="21886"/>
                    <a:pt x="10462" y="21324"/>
                  </a:cubicBezTo>
                  <a:cubicBezTo>
                    <a:pt x="10462" y="20619"/>
                    <a:pt x="10419" y="20029"/>
                    <a:pt x="10329" y="19548"/>
                  </a:cubicBezTo>
                  <a:cubicBezTo>
                    <a:pt x="10238" y="19072"/>
                    <a:pt x="10062" y="18662"/>
                    <a:pt x="9800" y="18324"/>
                  </a:cubicBezTo>
                  <a:cubicBezTo>
                    <a:pt x="9562" y="17986"/>
                    <a:pt x="9210" y="17691"/>
                    <a:pt x="8738" y="17438"/>
                  </a:cubicBezTo>
                  <a:cubicBezTo>
                    <a:pt x="8300" y="17186"/>
                    <a:pt x="7710" y="16905"/>
                    <a:pt x="6976" y="16595"/>
                  </a:cubicBezTo>
                  <a:cubicBezTo>
                    <a:pt x="5505" y="16005"/>
                    <a:pt x="4314" y="15395"/>
                    <a:pt x="3400" y="14776"/>
                  </a:cubicBezTo>
                  <a:cubicBezTo>
                    <a:pt x="2519" y="14157"/>
                    <a:pt x="1843" y="13510"/>
                    <a:pt x="1372" y="12838"/>
                  </a:cubicBezTo>
                  <a:cubicBezTo>
                    <a:pt x="900" y="12133"/>
                    <a:pt x="591" y="11400"/>
                    <a:pt x="443" y="10638"/>
                  </a:cubicBezTo>
                  <a:cubicBezTo>
                    <a:pt x="295" y="9852"/>
                    <a:pt x="224" y="8995"/>
                    <a:pt x="224" y="8067"/>
                  </a:cubicBezTo>
                  <a:cubicBezTo>
                    <a:pt x="224" y="6881"/>
                    <a:pt x="371" y="5800"/>
                    <a:pt x="662" y="4814"/>
                  </a:cubicBezTo>
                  <a:cubicBezTo>
                    <a:pt x="957" y="3829"/>
                    <a:pt x="1414" y="2986"/>
                    <a:pt x="2033" y="2281"/>
                  </a:cubicBezTo>
                  <a:cubicBezTo>
                    <a:pt x="2648" y="1548"/>
                    <a:pt x="3429" y="986"/>
                    <a:pt x="4372" y="591"/>
                  </a:cubicBezTo>
                  <a:cubicBezTo>
                    <a:pt x="5343" y="195"/>
                    <a:pt x="6491" y="0"/>
                    <a:pt x="7814" y="0"/>
                  </a:cubicBezTo>
                  <a:cubicBezTo>
                    <a:pt x="9252" y="0"/>
                    <a:pt x="10448" y="224"/>
                    <a:pt x="11386" y="676"/>
                  </a:cubicBezTo>
                  <a:cubicBezTo>
                    <a:pt x="12329" y="1100"/>
                    <a:pt x="13081" y="1648"/>
                    <a:pt x="13638" y="2324"/>
                  </a:cubicBezTo>
                  <a:cubicBezTo>
                    <a:pt x="14195" y="3000"/>
                    <a:pt x="14595" y="3743"/>
                    <a:pt x="14829" y="4562"/>
                  </a:cubicBezTo>
                  <a:cubicBezTo>
                    <a:pt x="15067" y="5376"/>
                    <a:pt x="15181" y="6167"/>
                    <a:pt x="15181" y="6924"/>
                  </a:cubicBezTo>
                  <a:lnTo>
                    <a:pt x="10462" y="7981"/>
                  </a:lnTo>
                  <a:cubicBezTo>
                    <a:pt x="10462" y="6910"/>
                    <a:pt x="10272" y="6038"/>
                    <a:pt x="9886" y="5362"/>
                  </a:cubicBezTo>
                  <a:cubicBezTo>
                    <a:pt x="9505" y="4686"/>
                    <a:pt x="8753" y="4348"/>
                    <a:pt x="7638" y="4348"/>
                  </a:cubicBezTo>
                  <a:cubicBezTo>
                    <a:pt x="7048" y="4348"/>
                    <a:pt x="6576" y="4462"/>
                    <a:pt x="6224" y="4686"/>
                  </a:cubicBezTo>
                  <a:cubicBezTo>
                    <a:pt x="5900" y="4914"/>
                    <a:pt x="5638" y="5210"/>
                    <a:pt x="5429" y="5571"/>
                  </a:cubicBezTo>
                  <a:cubicBezTo>
                    <a:pt x="5224" y="5938"/>
                    <a:pt x="5091" y="6333"/>
                    <a:pt x="5033" y="6757"/>
                  </a:cubicBezTo>
                  <a:cubicBezTo>
                    <a:pt x="4976" y="7176"/>
                    <a:pt x="4943" y="7600"/>
                    <a:pt x="4943" y="8024"/>
                  </a:cubicBezTo>
                  <a:cubicBezTo>
                    <a:pt x="4943" y="8529"/>
                    <a:pt x="4976" y="8981"/>
                    <a:pt x="5033" y="9372"/>
                  </a:cubicBezTo>
                  <a:cubicBezTo>
                    <a:pt x="5091" y="9738"/>
                    <a:pt x="5253" y="10091"/>
                    <a:pt x="5519" y="10429"/>
                  </a:cubicBezTo>
                  <a:cubicBezTo>
                    <a:pt x="5814" y="10767"/>
                    <a:pt x="6238" y="11105"/>
                    <a:pt x="6800" y="11443"/>
                  </a:cubicBezTo>
                  <a:cubicBezTo>
                    <a:pt x="7357" y="11781"/>
                    <a:pt x="8124" y="12133"/>
                    <a:pt x="9095" y="12500"/>
                  </a:cubicBezTo>
                  <a:cubicBezTo>
                    <a:pt x="10448" y="13005"/>
                    <a:pt x="11519" y="13553"/>
                    <a:pt x="12314" y="14143"/>
                  </a:cubicBezTo>
                  <a:cubicBezTo>
                    <a:pt x="13138" y="14710"/>
                    <a:pt x="13757" y="15343"/>
                    <a:pt x="14167" y="16043"/>
                  </a:cubicBezTo>
                  <a:cubicBezTo>
                    <a:pt x="14581" y="16719"/>
                    <a:pt x="14843" y="17495"/>
                    <a:pt x="14962" y="18367"/>
                  </a:cubicBezTo>
                  <a:cubicBezTo>
                    <a:pt x="15110" y="19210"/>
                    <a:pt x="15181" y="20181"/>
                    <a:pt x="15181" y="21281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2" name="Полилиния: фигура 261">
              <a:extLst>
                <a:ext uri="{FF2B5EF4-FFF2-40B4-BE49-F238E27FC236}">
                  <a16:creationId xmlns:a16="http://schemas.microsoft.com/office/drawing/2014/main" id="{5282E835-F06B-484D-B657-E2B89E274FDF}"/>
                </a:ext>
              </a:extLst>
            </p:cNvPr>
            <p:cNvSpPr/>
            <p:nvPr/>
          </p:nvSpPr>
          <p:spPr>
            <a:xfrm>
              <a:off x="4062301" y="5967825"/>
              <a:ext cx="14914" cy="29600"/>
            </a:xfrm>
            <a:custGeom>
              <a:avLst/>
              <a:gdLst>
                <a:gd name="connsiteX0" fmla="*/ 14914 w 14914"/>
                <a:gd name="connsiteY0" fmla="*/ 0 h 29600"/>
                <a:gd name="connsiteX1" fmla="*/ 14914 w 14914"/>
                <a:gd name="connsiteY1" fmla="*/ 21829 h 29600"/>
                <a:gd name="connsiteX2" fmla="*/ 13105 w 14914"/>
                <a:gd name="connsiteY2" fmla="*/ 27657 h 29600"/>
                <a:gd name="connsiteX3" fmla="*/ 7457 w 14914"/>
                <a:gd name="connsiteY3" fmla="*/ 29600 h 29600"/>
                <a:gd name="connsiteX4" fmla="*/ 1762 w 14914"/>
                <a:gd name="connsiteY4" fmla="*/ 27743 h 29600"/>
                <a:gd name="connsiteX5" fmla="*/ 0 w 14914"/>
                <a:gd name="connsiteY5" fmla="*/ 22295 h 29600"/>
                <a:gd name="connsiteX6" fmla="*/ 0 w 14914"/>
                <a:gd name="connsiteY6" fmla="*/ 0 h 29600"/>
                <a:gd name="connsiteX7" fmla="*/ 4767 w 14914"/>
                <a:gd name="connsiteY7" fmla="*/ 0 h 29600"/>
                <a:gd name="connsiteX8" fmla="*/ 4767 w 14914"/>
                <a:gd name="connsiteY8" fmla="*/ 22381 h 29600"/>
                <a:gd name="connsiteX9" fmla="*/ 5338 w 14914"/>
                <a:gd name="connsiteY9" fmla="*/ 24448 h 29600"/>
                <a:gd name="connsiteX10" fmla="*/ 7414 w 14914"/>
                <a:gd name="connsiteY10" fmla="*/ 25334 h 29600"/>
                <a:gd name="connsiteX11" fmla="*/ 9486 w 14914"/>
                <a:gd name="connsiteY11" fmla="*/ 24405 h 29600"/>
                <a:gd name="connsiteX12" fmla="*/ 10105 w 14914"/>
                <a:gd name="connsiteY12" fmla="*/ 22081 h 29600"/>
                <a:gd name="connsiteX13" fmla="*/ 10105 w 14914"/>
                <a:gd name="connsiteY13" fmla="*/ 0 h 29600"/>
                <a:gd name="connsiteX14" fmla="*/ 14914 w 14914"/>
                <a:gd name="connsiteY14" fmla="*/ 0 h 2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914" h="29600">
                  <a:moveTo>
                    <a:pt x="14914" y="0"/>
                  </a:moveTo>
                  <a:lnTo>
                    <a:pt x="14914" y="21829"/>
                  </a:lnTo>
                  <a:cubicBezTo>
                    <a:pt x="14914" y="24391"/>
                    <a:pt x="14310" y="26333"/>
                    <a:pt x="13105" y="27657"/>
                  </a:cubicBezTo>
                  <a:cubicBezTo>
                    <a:pt x="11929" y="28953"/>
                    <a:pt x="10048" y="29600"/>
                    <a:pt x="7457" y="29600"/>
                  </a:cubicBezTo>
                  <a:cubicBezTo>
                    <a:pt x="4867" y="29600"/>
                    <a:pt x="2971" y="28981"/>
                    <a:pt x="1762" y="27743"/>
                  </a:cubicBezTo>
                  <a:cubicBezTo>
                    <a:pt x="586" y="26476"/>
                    <a:pt x="0" y="24657"/>
                    <a:pt x="0" y="22295"/>
                  </a:cubicBezTo>
                  <a:lnTo>
                    <a:pt x="0" y="0"/>
                  </a:lnTo>
                  <a:lnTo>
                    <a:pt x="4767" y="0"/>
                  </a:lnTo>
                  <a:lnTo>
                    <a:pt x="4767" y="22381"/>
                  </a:lnTo>
                  <a:cubicBezTo>
                    <a:pt x="4767" y="23138"/>
                    <a:pt x="4957" y="23829"/>
                    <a:pt x="5338" y="24448"/>
                  </a:cubicBezTo>
                  <a:cubicBezTo>
                    <a:pt x="5752" y="25038"/>
                    <a:pt x="6443" y="25334"/>
                    <a:pt x="7414" y="25334"/>
                  </a:cubicBezTo>
                  <a:cubicBezTo>
                    <a:pt x="8386" y="25334"/>
                    <a:pt x="9076" y="25024"/>
                    <a:pt x="9486" y="24405"/>
                  </a:cubicBezTo>
                  <a:cubicBezTo>
                    <a:pt x="9900" y="23757"/>
                    <a:pt x="10105" y="22986"/>
                    <a:pt x="10105" y="22081"/>
                  </a:cubicBezTo>
                  <a:lnTo>
                    <a:pt x="10105" y="0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3" name="Полилиния: фигура 262">
              <a:extLst>
                <a:ext uri="{FF2B5EF4-FFF2-40B4-BE49-F238E27FC236}">
                  <a16:creationId xmlns:a16="http://schemas.microsoft.com/office/drawing/2014/main" id="{EEAE0BBB-7B88-4909-B282-DDFED213206E}"/>
                </a:ext>
              </a:extLst>
            </p:cNvPr>
            <p:cNvSpPr/>
            <p:nvPr/>
          </p:nvSpPr>
          <p:spPr>
            <a:xfrm>
              <a:off x="4079935" y="5967530"/>
              <a:ext cx="15181" cy="29895"/>
            </a:xfrm>
            <a:custGeom>
              <a:avLst/>
              <a:gdLst>
                <a:gd name="connsiteX0" fmla="*/ 15181 w 15181"/>
                <a:gd name="connsiteY0" fmla="*/ 21281 h 29895"/>
                <a:gd name="connsiteX1" fmla="*/ 14786 w 15181"/>
                <a:gd name="connsiteY1" fmla="*/ 24872 h 29895"/>
                <a:gd name="connsiteX2" fmla="*/ 13548 w 15181"/>
                <a:gd name="connsiteY2" fmla="*/ 27572 h 29895"/>
                <a:gd name="connsiteX3" fmla="*/ 11167 w 15181"/>
                <a:gd name="connsiteY3" fmla="*/ 29305 h 29895"/>
                <a:gd name="connsiteX4" fmla="*/ 7548 w 15181"/>
                <a:gd name="connsiteY4" fmla="*/ 29896 h 29895"/>
                <a:gd name="connsiteX5" fmla="*/ 4105 w 15181"/>
                <a:gd name="connsiteY5" fmla="*/ 29348 h 29895"/>
                <a:gd name="connsiteX6" fmla="*/ 1767 w 15181"/>
                <a:gd name="connsiteY6" fmla="*/ 27824 h 29895"/>
                <a:gd name="connsiteX7" fmla="*/ 400 w 15181"/>
                <a:gd name="connsiteY7" fmla="*/ 25548 h 29895"/>
                <a:gd name="connsiteX8" fmla="*/ 0 w 15181"/>
                <a:gd name="connsiteY8" fmla="*/ 22757 h 29895"/>
                <a:gd name="connsiteX9" fmla="*/ 4724 w 15181"/>
                <a:gd name="connsiteY9" fmla="*/ 21872 h 29895"/>
                <a:gd name="connsiteX10" fmla="*/ 5386 w 15181"/>
                <a:gd name="connsiteY10" fmla="*/ 24576 h 29895"/>
                <a:gd name="connsiteX11" fmla="*/ 7633 w 15181"/>
                <a:gd name="connsiteY11" fmla="*/ 25586 h 29895"/>
                <a:gd name="connsiteX12" fmla="*/ 9181 w 15181"/>
                <a:gd name="connsiteY12" fmla="*/ 25248 h 29895"/>
                <a:gd name="connsiteX13" fmla="*/ 10019 w 15181"/>
                <a:gd name="connsiteY13" fmla="*/ 24281 h 29895"/>
                <a:gd name="connsiteX14" fmla="*/ 10371 w 15181"/>
                <a:gd name="connsiteY14" fmla="*/ 22929 h 29895"/>
                <a:gd name="connsiteX15" fmla="*/ 10462 w 15181"/>
                <a:gd name="connsiteY15" fmla="*/ 21324 h 29895"/>
                <a:gd name="connsiteX16" fmla="*/ 10329 w 15181"/>
                <a:gd name="connsiteY16" fmla="*/ 19548 h 29895"/>
                <a:gd name="connsiteX17" fmla="*/ 9800 w 15181"/>
                <a:gd name="connsiteY17" fmla="*/ 18324 h 29895"/>
                <a:gd name="connsiteX18" fmla="*/ 8738 w 15181"/>
                <a:gd name="connsiteY18" fmla="*/ 17438 h 29895"/>
                <a:gd name="connsiteX19" fmla="*/ 6971 w 15181"/>
                <a:gd name="connsiteY19" fmla="*/ 16595 h 29895"/>
                <a:gd name="connsiteX20" fmla="*/ 3400 w 15181"/>
                <a:gd name="connsiteY20" fmla="*/ 14776 h 29895"/>
                <a:gd name="connsiteX21" fmla="*/ 1367 w 15181"/>
                <a:gd name="connsiteY21" fmla="*/ 12838 h 29895"/>
                <a:gd name="connsiteX22" fmla="*/ 443 w 15181"/>
                <a:gd name="connsiteY22" fmla="*/ 10638 h 29895"/>
                <a:gd name="connsiteX23" fmla="*/ 219 w 15181"/>
                <a:gd name="connsiteY23" fmla="*/ 8067 h 29895"/>
                <a:gd name="connsiteX24" fmla="*/ 662 w 15181"/>
                <a:gd name="connsiteY24" fmla="*/ 4814 h 29895"/>
                <a:gd name="connsiteX25" fmla="*/ 2028 w 15181"/>
                <a:gd name="connsiteY25" fmla="*/ 2281 h 29895"/>
                <a:gd name="connsiteX26" fmla="*/ 4371 w 15181"/>
                <a:gd name="connsiteY26" fmla="*/ 591 h 29895"/>
                <a:gd name="connsiteX27" fmla="*/ 7809 w 15181"/>
                <a:gd name="connsiteY27" fmla="*/ 0 h 29895"/>
                <a:gd name="connsiteX28" fmla="*/ 11386 w 15181"/>
                <a:gd name="connsiteY28" fmla="*/ 676 h 29895"/>
                <a:gd name="connsiteX29" fmla="*/ 13638 w 15181"/>
                <a:gd name="connsiteY29" fmla="*/ 2324 h 29895"/>
                <a:gd name="connsiteX30" fmla="*/ 14828 w 15181"/>
                <a:gd name="connsiteY30" fmla="*/ 4562 h 29895"/>
                <a:gd name="connsiteX31" fmla="*/ 15181 w 15181"/>
                <a:gd name="connsiteY31" fmla="*/ 6924 h 29895"/>
                <a:gd name="connsiteX32" fmla="*/ 10462 w 15181"/>
                <a:gd name="connsiteY32" fmla="*/ 7981 h 29895"/>
                <a:gd name="connsiteX33" fmla="*/ 9886 w 15181"/>
                <a:gd name="connsiteY33" fmla="*/ 5362 h 29895"/>
                <a:gd name="connsiteX34" fmla="*/ 7633 w 15181"/>
                <a:gd name="connsiteY34" fmla="*/ 4348 h 29895"/>
                <a:gd name="connsiteX35" fmla="*/ 6224 w 15181"/>
                <a:gd name="connsiteY35" fmla="*/ 4686 h 29895"/>
                <a:gd name="connsiteX36" fmla="*/ 5428 w 15181"/>
                <a:gd name="connsiteY36" fmla="*/ 5571 h 29895"/>
                <a:gd name="connsiteX37" fmla="*/ 5033 w 15181"/>
                <a:gd name="connsiteY37" fmla="*/ 6757 h 29895"/>
                <a:gd name="connsiteX38" fmla="*/ 4943 w 15181"/>
                <a:gd name="connsiteY38" fmla="*/ 8024 h 29895"/>
                <a:gd name="connsiteX39" fmla="*/ 5033 w 15181"/>
                <a:gd name="connsiteY39" fmla="*/ 9372 h 29895"/>
                <a:gd name="connsiteX40" fmla="*/ 5519 w 15181"/>
                <a:gd name="connsiteY40" fmla="*/ 10429 h 29895"/>
                <a:gd name="connsiteX41" fmla="*/ 6795 w 15181"/>
                <a:gd name="connsiteY41" fmla="*/ 11443 h 29895"/>
                <a:gd name="connsiteX42" fmla="*/ 9091 w 15181"/>
                <a:gd name="connsiteY42" fmla="*/ 12500 h 29895"/>
                <a:gd name="connsiteX43" fmla="*/ 12314 w 15181"/>
                <a:gd name="connsiteY43" fmla="*/ 14143 h 29895"/>
                <a:gd name="connsiteX44" fmla="*/ 14167 w 15181"/>
                <a:gd name="connsiteY44" fmla="*/ 16043 h 29895"/>
                <a:gd name="connsiteX45" fmla="*/ 14962 w 15181"/>
                <a:gd name="connsiteY45" fmla="*/ 18367 h 29895"/>
                <a:gd name="connsiteX46" fmla="*/ 15181 w 15181"/>
                <a:gd name="connsiteY46" fmla="*/ 21281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181" h="29895">
                  <a:moveTo>
                    <a:pt x="15181" y="21281"/>
                  </a:moveTo>
                  <a:cubicBezTo>
                    <a:pt x="15181" y="22605"/>
                    <a:pt x="15048" y="23800"/>
                    <a:pt x="14786" y="24872"/>
                  </a:cubicBezTo>
                  <a:cubicBezTo>
                    <a:pt x="14548" y="25910"/>
                    <a:pt x="14138" y="26814"/>
                    <a:pt x="13548" y="27572"/>
                  </a:cubicBezTo>
                  <a:cubicBezTo>
                    <a:pt x="12962" y="28305"/>
                    <a:pt x="12167" y="28881"/>
                    <a:pt x="11167" y="29305"/>
                  </a:cubicBezTo>
                  <a:cubicBezTo>
                    <a:pt x="10195" y="29696"/>
                    <a:pt x="8991" y="29896"/>
                    <a:pt x="7548" y="29896"/>
                  </a:cubicBezTo>
                  <a:cubicBezTo>
                    <a:pt x="6224" y="29896"/>
                    <a:pt x="5076" y="29710"/>
                    <a:pt x="4105" y="29348"/>
                  </a:cubicBezTo>
                  <a:cubicBezTo>
                    <a:pt x="3162" y="28981"/>
                    <a:pt x="2386" y="28472"/>
                    <a:pt x="1767" y="27824"/>
                  </a:cubicBezTo>
                  <a:cubicBezTo>
                    <a:pt x="1147" y="27176"/>
                    <a:pt x="690" y="26419"/>
                    <a:pt x="400" y="25548"/>
                  </a:cubicBezTo>
                  <a:cubicBezTo>
                    <a:pt x="133" y="24672"/>
                    <a:pt x="0" y="23743"/>
                    <a:pt x="0" y="22757"/>
                  </a:cubicBezTo>
                  <a:lnTo>
                    <a:pt x="4724" y="21872"/>
                  </a:lnTo>
                  <a:cubicBezTo>
                    <a:pt x="4781" y="22972"/>
                    <a:pt x="5000" y="23872"/>
                    <a:pt x="5386" y="24576"/>
                  </a:cubicBezTo>
                  <a:cubicBezTo>
                    <a:pt x="5767" y="25248"/>
                    <a:pt x="6519" y="25586"/>
                    <a:pt x="7633" y="25586"/>
                  </a:cubicBezTo>
                  <a:cubicBezTo>
                    <a:pt x="8281" y="25586"/>
                    <a:pt x="8795" y="25476"/>
                    <a:pt x="9181" y="25248"/>
                  </a:cubicBezTo>
                  <a:cubicBezTo>
                    <a:pt x="9562" y="24996"/>
                    <a:pt x="9843" y="24672"/>
                    <a:pt x="10019" y="24281"/>
                  </a:cubicBezTo>
                  <a:cubicBezTo>
                    <a:pt x="10224" y="23886"/>
                    <a:pt x="10343" y="23434"/>
                    <a:pt x="10371" y="22929"/>
                  </a:cubicBezTo>
                  <a:cubicBezTo>
                    <a:pt x="10429" y="22419"/>
                    <a:pt x="10462" y="21886"/>
                    <a:pt x="10462" y="21324"/>
                  </a:cubicBezTo>
                  <a:cubicBezTo>
                    <a:pt x="10462" y="20619"/>
                    <a:pt x="10414" y="20029"/>
                    <a:pt x="10329" y="19548"/>
                  </a:cubicBezTo>
                  <a:cubicBezTo>
                    <a:pt x="10238" y="19072"/>
                    <a:pt x="10062" y="18662"/>
                    <a:pt x="9800" y="18324"/>
                  </a:cubicBezTo>
                  <a:cubicBezTo>
                    <a:pt x="9562" y="17986"/>
                    <a:pt x="9209" y="17691"/>
                    <a:pt x="8738" y="17438"/>
                  </a:cubicBezTo>
                  <a:cubicBezTo>
                    <a:pt x="8295" y="17186"/>
                    <a:pt x="7709" y="16905"/>
                    <a:pt x="6971" y="16595"/>
                  </a:cubicBezTo>
                  <a:cubicBezTo>
                    <a:pt x="5500" y="16005"/>
                    <a:pt x="4309" y="15395"/>
                    <a:pt x="3400" y="14776"/>
                  </a:cubicBezTo>
                  <a:cubicBezTo>
                    <a:pt x="2514" y="14157"/>
                    <a:pt x="1838" y="13510"/>
                    <a:pt x="1367" y="12838"/>
                  </a:cubicBezTo>
                  <a:cubicBezTo>
                    <a:pt x="900" y="12133"/>
                    <a:pt x="590" y="11400"/>
                    <a:pt x="443" y="10638"/>
                  </a:cubicBezTo>
                  <a:cubicBezTo>
                    <a:pt x="295" y="9852"/>
                    <a:pt x="219" y="8995"/>
                    <a:pt x="219" y="8067"/>
                  </a:cubicBezTo>
                  <a:cubicBezTo>
                    <a:pt x="219" y="6881"/>
                    <a:pt x="367" y="5800"/>
                    <a:pt x="662" y="4814"/>
                  </a:cubicBezTo>
                  <a:cubicBezTo>
                    <a:pt x="957" y="3829"/>
                    <a:pt x="1414" y="2986"/>
                    <a:pt x="2028" y="2281"/>
                  </a:cubicBezTo>
                  <a:cubicBezTo>
                    <a:pt x="2647" y="1548"/>
                    <a:pt x="3428" y="986"/>
                    <a:pt x="4371" y="591"/>
                  </a:cubicBezTo>
                  <a:cubicBezTo>
                    <a:pt x="5343" y="195"/>
                    <a:pt x="6486" y="0"/>
                    <a:pt x="7809" y="0"/>
                  </a:cubicBezTo>
                  <a:cubicBezTo>
                    <a:pt x="9252" y="0"/>
                    <a:pt x="10443" y="224"/>
                    <a:pt x="11386" y="676"/>
                  </a:cubicBezTo>
                  <a:cubicBezTo>
                    <a:pt x="12329" y="1100"/>
                    <a:pt x="13076" y="1648"/>
                    <a:pt x="13638" y="2324"/>
                  </a:cubicBezTo>
                  <a:cubicBezTo>
                    <a:pt x="14195" y="3000"/>
                    <a:pt x="14595" y="3743"/>
                    <a:pt x="14828" y="4562"/>
                  </a:cubicBezTo>
                  <a:cubicBezTo>
                    <a:pt x="15062" y="5376"/>
                    <a:pt x="15181" y="6167"/>
                    <a:pt x="15181" y="6924"/>
                  </a:cubicBezTo>
                  <a:lnTo>
                    <a:pt x="10462" y="7981"/>
                  </a:lnTo>
                  <a:cubicBezTo>
                    <a:pt x="10462" y="6910"/>
                    <a:pt x="10267" y="6038"/>
                    <a:pt x="9886" y="5362"/>
                  </a:cubicBezTo>
                  <a:cubicBezTo>
                    <a:pt x="9505" y="4686"/>
                    <a:pt x="8752" y="4348"/>
                    <a:pt x="7633" y="4348"/>
                  </a:cubicBezTo>
                  <a:cubicBezTo>
                    <a:pt x="7048" y="4348"/>
                    <a:pt x="6576" y="4462"/>
                    <a:pt x="6224" y="4686"/>
                  </a:cubicBezTo>
                  <a:cubicBezTo>
                    <a:pt x="5900" y="4914"/>
                    <a:pt x="5633" y="5210"/>
                    <a:pt x="5428" y="5571"/>
                  </a:cubicBezTo>
                  <a:cubicBezTo>
                    <a:pt x="5224" y="5938"/>
                    <a:pt x="5090" y="6333"/>
                    <a:pt x="5033" y="6757"/>
                  </a:cubicBezTo>
                  <a:cubicBezTo>
                    <a:pt x="4972" y="7176"/>
                    <a:pt x="4943" y="7600"/>
                    <a:pt x="4943" y="8024"/>
                  </a:cubicBezTo>
                  <a:cubicBezTo>
                    <a:pt x="4943" y="8529"/>
                    <a:pt x="4972" y="8981"/>
                    <a:pt x="5033" y="9372"/>
                  </a:cubicBezTo>
                  <a:cubicBezTo>
                    <a:pt x="5090" y="9738"/>
                    <a:pt x="5252" y="10091"/>
                    <a:pt x="5519" y="10429"/>
                  </a:cubicBezTo>
                  <a:cubicBezTo>
                    <a:pt x="5809" y="10767"/>
                    <a:pt x="6238" y="11105"/>
                    <a:pt x="6795" y="11443"/>
                  </a:cubicBezTo>
                  <a:cubicBezTo>
                    <a:pt x="7357" y="11781"/>
                    <a:pt x="8119" y="12133"/>
                    <a:pt x="9091" y="12500"/>
                  </a:cubicBezTo>
                  <a:cubicBezTo>
                    <a:pt x="10443" y="13005"/>
                    <a:pt x="11519" y="13553"/>
                    <a:pt x="12314" y="14143"/>
                  </a:cubicBezTo>
                  <a:cubicBezTo>
                    <a:pt x="13138" y="14710"/>
                    <a:pt x="13753" y="15343"/>
                    <a:pt x="14167" y="16043"/>
                  </a:cubicBezTo>
                  <a:cubicBezTo>
                    <a:pt x="14576" y="16719"/>
                    <a:pt x="14843" y="17495"/>
                    <a:pt x="14962" y="18367"/>
                  </a:cubicBezTo>
                  <a:cubicBezTo>
                    <a:pt x="15110" y="19210"/>
                    <a:pt x="15181" y="20181"/>
                    <a:pt x="15181" y="21281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4" name="Полилиния: фигура 263">
              <a:extLst>
                <a:ext uri="{FF2B5EF4-FFF2-40B4-BE49-F238E27FC236}">
                  <a16:creationId xmlns:a16="http://schemas.microsoft.com/office/drawing/2014/main" id="{686A855A-3C7D-4E69-B63D-8CC23E34D542}"/>
                </a:ext>
              </a:extLst>
            </p:cNvPr>
            <p:cNvSpPr/>
            <p:nvPr/>
          </p:nvSpPr>
          <p:spPr>
            <a:xfrm>
              <a:off x="4095782" y="5967782"/>
              <a:ext cx="14695" cy="29390"/>
            </a:xfrm>
            <a:custGeom>
              <a:avLst/>
              <a:gdLst>
                <a:gd name="connsiteX0" fmla="*/ 9752 w 14695"/>
                <a:gd name="connsiteY0" fmla="*/ 4267 h 29390"/>
                <a:gd name="connsiteX1" fmla="*/ 9752 w 14695"/>
                <a:gd name="connsiteY1" fmla="*/ 29391 h 29390"/>
                <a:gd name="connsiteX2" fmla="*/ 4943 w 14695"/>
                <a:gd name="connsiteY2" fmla="*/ 29391 h 29390"/>
                <a:gd name="connsiteX3" fmla="*/ 4943 w 14695"/>
                <a:gd name="connsiteY3" fmla="*/ 4267 h 29390"/>
                <a:gd name="connsiteX4" fmla="*/ 0 w 14695"/>
                <a:gd name="connsiteY4" fmla="*/ 4267 h 29390"/>
                <a:gd name="connsiteX5" fmla="*/ 0 w 14695"/>
                <a:gd name="connsiteY5" fmla="*/ 0 h 29390"/>
                <a:gd name="connsiteX6" fmla="*/ 14695 w 14695"/>
                <a:gd name="connsiteY6" fmla="*/ 0 h 29390"/>
                <a:gd name="connsiteX7" fmla="*/ 14695 w 14695"/>
                <a:gd name="connsiteY7" fmla="*/ 4267 h 29390"/>
                <a:gd name="connsiteX8" fmla="*/ 9752 w 14695"/>
                <a:gd name="connsiteY8" fmla="*/ 4267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95" h="29390">
                  <a:moveTo>
                    <a:pt x="9752" y="4267"/>
                  </a:moveTo>
                  <a:lnTo>
                    <a:pt x="9752" y="29391"/>
                  </a:lnTo>
                  <a:lnTo>
                    <a:pt x="4943" y="29391"/>
                  </a:lnTo>
                  <a:lnTo>
                    <a:pt x="4943" y="4267"/>
                  </a:lnTo>
                  <a:lnTo>
                    <a:pt x="0" y="4267"/>
                  </a:lnTo>
                  <a:lnTo>
                    <a:pt x="0" y="0"/>
                  </a:lnTo>
                  <a:lnTo>
                    <a:pt x="14695" y="0"/>
                  </a:lnTo>
                  <a:lnTo>
                    <a:pt x="14695" y="4267"/>
                  </a:lnTo>
                  <a:lnTo>
                    <a:pt x="9752" y="4267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5" name="Полилиния: фигура 264">
              <a:extLst>
                <a:ext uri="{FF2B5EF4-FFF2-40B4-BE49-F238E27FC236}">
                  <a16:creationId xmlns:a16="http://schemas.microsoft.com/office/drawing/2014/main" id="{1E31F359-CF12-404E-9779-616AB9E9CF9A}"/>
                </a:ext>
              </a:extLst>
            </p:cNvPr>
            <p:cNvSpPr/>
            <p:nvPr/>
          </p:nvSpPr>
          <p:spPr>
            <a:xfrm>
              <a:off x="4108487" y="5967782"/>
              <a:ext cx="17695" cy="29390"/>
            </a:xfrm>
            <a:custGeom>
              <a:avLst/>
              <a:gdLst>
                <a:gd name="connsiteX0" fmla="*/ 12838 w 17695"/>
                <a:gd name="connsiteY0" fmla="*/ 29391 h 29390"/>
                <a:gd name="connsiteX1" fmla="*/ 11648 w 17695"/>
                <a:gd name="connsiteY1" fmla="*/ 23267 h 29390"/>
                <a:gd name="connsiteX2" fmla="*/ 6000 w 17695"/>
                <a:gd name="connsiteY2" fmla="*/ 23267 h 29390"/>
                <a:gd name="connsiteX3" fmla="*/ 5381 w 17695"/>
                <a:gd name="connsiteY3" fmla="*/ 26348 h 29390"/>
                <a:gd name="connsiteX4" fmla="*/ 4852 w 17695"/>
                <a:gd name="connsiteY4" fmla="*/ 29391 h 29390"/>
                <a:gd name="connsiteX5" fmla="*/ 0 w 17695"/>
                <a:gd name="connsiteY5" fmla="*/ 29391 h 29390"/>
                <a:gd name="connsiteX6" fmla="*/ 3086 w 17695"/>
                <a:gd name="connsiteY6" fmla="*/ 14695 h 29390"/>
                <a:gd name="connsiteX7" fmla="*/ 6176 w 17695"/>
                <a:gd name="connsiteY7" fmla="*/ 0 h 29390"/>
                <a:gd name="connsiteX8" fmla="*/ 11472 w 17695"/>
                <a:gd name="connsiteY8" fmla="*/ 0 h 29390"/>
                <a:gd name="connsiteX9" fmla="*/ 17695 w 17695"/>
                <a:gd name="connsiteY9" fmla="*/ 29391 h 29390"/>
                <a:gd name="connsiteX10" fmla="*/ 12838 w 17695"/>
                <a:gd name="connsiteY10" fmla="*/ 29391 h 29390"/>
                <a:gd name="connsiteX11" fmla="*/ 8691 w 17695"/>
                <a:gd name="connsiteY11" fmla="*/ 6800 h 29390"/>
                <a:gd name="connsiteX12" fmla="*/ 7767 w 17695"/>
                <a:gd name="connsiteY12" fmla="*/ 12881 h 29390"/>
                <a:gd name="connsiteX13" fmla="*/ 6705 w 17695"/>
                <a:gd name="connsiteY13" fmla="*/ 19000 h 29390"/>
                <a:gd name="connsiteX14" fmla="*/ 10900 w 17695"/>
                <a:gd name="connsiteY14" fmla="*/ 19000 h 29390"/>
                <a:gd name="connsiteX15" fmla="*/ 8914 w 17695"/>
                <a:gd name="connsiteY15" fmla="*/ 6800 h 29390"/>
                <a:gd name="connsiteX16" fmla="*/ 8691 w 17695"/>
                <a:gd name="connsiteY16" fmla="*/ 680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695" h="29390">
                  <a:moveTo>
                    <a:pt x="12838" y="29391"/>
                  </a:moveTo>
                  <a:lnTo>
                    <a:pt x="11648" y="23267"/>
                  </a:lnTo>
                  <a:lnTo>
                    <a:pt x="6000" y="23267"/>
                  </a:lnTo>
                  <a:cubicBezTo>
                    <a:pt x="5795" y="24281"/>
                    <a:pt x="5586" y="25305"/>
                    <a:pt x="5381" y="26348"/>
                  </a:cubicBezTo>
                  <a:cubicBezTo>
                    <a:pt x="5205" y="27362"/>
                    <a:pt x="5029" y="28377"/>
                    <a:pt x="4852" y="29391"/>
                  </a:cubicBezTo>
                  <a:lnTo>
                    <a:pt x="0" y="29391"/>
                  </a:lnTo>
                  <a:cubicBezTo>
                    <a:pt x="1029" y="24462"/>
                    <a:pt x="2057" y="19567"/>
                    <a:pt x="3086" y="14695"/>
                  </a:cubicBezTo>
                  <a:cubicBezTo>
                    <a:pt x="4119" y="9824"/>
                    <a:pt x="5148" y="4929"/>
                    <a:pt x="6176" y="0"/>
                  </a:cubicBezTo>
                  <a:lnTo>
                    <a:pt x="11472" y="0"/>
                  </a:lnTo>
                  <a:lnTo>
                    <a:pt x="17695" y="29391"/>
                  </a:lnTo>
                  <a:lnTo>
                    <a:pt x="12838" y="29391"/>
                  </a:lnTo>
                  <a:close/>
                  <a:moveTo>
                    <a:pt x="8691" y="6800"/>
                  </a:moveTo>
                  <a:cubicBezTo>
                    <a:pt x="8400" y="8824"/>
                    <a:pt x="8091" y="10852"/>
                    <a:pt x="7767" y="12881"/>
                  </a:cubicBezTo>
                  <a:cubicBezTo>
                    <a:pt x="7443" y="14876"/>
                    <a:pt x="7091" y="16919"/>
                    <a:pt x="6705" y="19000"/>
                  </a:cubicBezTo>
                  <a:lnTo>
                    <a:pt x="10900" y="19000"/>
                  </a:lnTo>
                  <a:lnTo>
                    <a:pt x="8914" y="6800"/>
                  </a:lnTo>
                  <a:lnTo>
                    <a:pt x="8691" y="6800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6" name="Полилиния: фигура 265">
              <a:extLst>
                <a:ext uri="{FF2B5EF4-FFF2-40B4-BE49-F238E27FC236}">
                  <a16:creationId xmlns:a16="http://schemas.microsoft.com/office/drawing/2014/main" id="{5796ADD2-5637-4C7B-89D6-415FC8AB43A7}"/>
                </a:ext>
              </a:extLst>
            </p:cNvPr>
            <p:cNvSpPr/>
            <p:nvPr/>
          </p:nvSpPr>
          <p:spPr>
            <a:xfrm>
              <a:off x="4128116" y="5967782"/>
              <a:ext cx="4814" cy="29390"/>
            </a:xfrm>
            <a:custGeom>
              <a:avLst/>
              <a:gdLst>
                <a:gd name="connsiteX0" fmla="*/ 0 w 4814"/>
                <a:gd name="connsiteY0" fmla="*/ 29391 h 29390"/>
                <a:gd name="connsiteX1" fmla="*/ 0 w 4814"/>
                <a:gd name="connsiteY1" fmla="*/ 0 h 29390"/>
                <a:gd name="connsiteX2" fmla="*/ 4814 w 4814"/>
                <a:gd name="connsiteY2" fmla="*/ 0 h 29390"/>
                <a:gd name="connsiteX3" fmla="*/ 4814 w 4814"/>
                <a:gd name="connsiteY3" fmla="*/ 29391 h 29390"/>
                <a:gd name="connsiteX4" fmla="*/ 0 w 4814"/>
                <a:gd name="connsiteY4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4" h="29390">
                  <a:moveTo>
                    <a:pt x="0" y="29391"/>
                  </a:moveTo>
                  <a:lnTo>
                    <a:pt x="0" y="0"/>
                  </a:lnTo>
                  <a:lnTo>
                    <a:pt x="4814" y="0"/>
                  </a:lnTo>
                  <a:lnTo>
                    <a:pt x="4814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7" name="Полилиния: фигура 266">
              <a:extLst>
                <a:ext uri="{FF2B5EF4-FFF2-40B4-BE49-F238E27FC236}">
                  <a16:creationId xmlns:a16="http://schemas.microsoft.com/office/drawing/2014/main" id="{63C2C97A-AF4D-4B3C-831B-84D065896186}"/>
                </a:ext>
              </a:extLst>
            </p:cNvPr>
            <p:cNvSpPr/>
            <p:nvPr/>
          </p:nvSpPr>
          <p:spPr>
            <a:xfrm>
              <a:off x="4136583" y="5967782"/>
              <a:ext cx="16238" cy="29390"/>
            </a:xfrm>
            <a:custGeom>
              <a:avLst/>
              <a:gdLst>
                <a:gd name="connsiteX0" fmla="*/ 4724 w 16238"/>
                <a:gd name="connsiteY0" fmla="*/ 12286 h 29390"/>
                <a:gd name="connsiteX1" fmla="*/ 4724 w 16238"/>
                <a:gd name="connsiteY1" fmla="*/ 29391 h 29390"/>
                <a:gd name="connsiteX2" fmla="*/ 0 w 16238"/>
                <a:gd name="connsiteY2" fmla="*/ 29391 h 29390"/>
                <a:gd name="connsiteX3" fmla="*/ 0 w 16238"/>
                <a:gd name="connsiteY3" fmla="*/ 0 h 29390"/>
                <a:gd name="connsiteX4" fmla="*/ 4281 w 16238"/>
                <a:gd name="connsiteY4" fmla="*/ 0 h 29390"/>
                <a:gd name="connsiteX5" fmla="*/ 7986 w 16238"/>
                <a:gd name="connsiteY5" fmla="*/ 8743 h 29390"/>
                <a:gd name="connsiteX6" fmla="*/ 8871 w 16238"/>
                <a:gd name="connsiteY6" fmla="*/ 10895 h 29390"/>
                <a:gd name="connsiteX7" fmla="*/ 9795 w 16238"/>
                <a:gd name="connsiteY7" fmla="*/ 13048 h 29390"/>
                <a:gd name="connsiteX8" fmla="*/ 11343 w 16238"/>
                <a:gd name="connsiteY8" fmla="*/ 17100 h 29390"/>
                <a:gd name="connsiteX9" fmla="*/ 11429 w 16238"/>
                <a:gd name="connsiteY9" fmla="*/ 17100 h 29390"/>
                <a:gd name="connsiteX10" fmla="*/ 11562 w 16238"/>
                <a:gd name="connsiteY10" fmla="*/ 17057 h 29390"/>
                <a:gd name="connsiteX11" fmla="*/ 11562 w 16238"/>
                <a:gd name="connsiteY11" fmla="*/ 0 h 29390"/>
                <a:gd name="connsiteX12" fmla="*/ 16238 w 16238"/>
                <a:gd name="connsiteY12" fmla="*/ 0 h 29390"/>
                <a:gd name="connsiteX13" fmla="*/ 16238 w 16238"/>
                <a:gd name="connsiteY13" fmla="*/ 29391 h 29390"/>
                <a:gd name="connsiteX14" fmla="*/ 12048 w 16238"/>
                <a:gd name="connsiteY14" fmla="*/ 29391 h 29390"/>
                <a:gd name="connsiteX15" fmla="*/ 8338 w 16238"/>
                <a:gd name="connsiteY15" fmla="*/ 20691 h 29390"/>
                <a:gd name="connsiteX16" fmla="*/ 6576 w 16238"/>
                <a:gd name="connsiteY16" fmla="*/ 16467 h 29390"/>
                <a:gd name="connsiteX17" fmla="*/ 4900 w 16238"/>
                <a:gd name="connsiteY17" fmla="*/ 12286 h 29390"/>
                <a:gd name="connsiteX18" fmla="*/ 4724 w 16238"/>
                <a:gd name="connsiteY18" fmla="*/ 12286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238" h="29390">
                  <a:moveTo>
                    <a:pt x="4724" y="12286"/>
                  </a:moveTo>
                  <a:lnTo>
                    <a:pt x="4724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281" y="0"/>
                  </a:lnTo>
                  <a:lnTo>
                    <a:pt x="7986" y="8743"/>
                  </a:lnTo>
                  <a:cubicBezTo>
                    <a:pt x="8281" y="9472"/>
                    <a:pt x="8576" y="10191"/>
                    <a:pt x="8871" y="10895"/>
                  </a:cubicBezTo>
                  <a:cubicBezTo>
                    <a:pt x="9162" y="11600"/>
                    <a:pt x="9472" y="12314"/>
                    <a:pt x="9795" y="13048"/>
                  </a:cubicBezTo>
                  <a:lnTo>
                    <a:pt x="11343" y="17100"/>
                  </a:lnTo>
                  <a:cubicBezTo>
                    <a:pt x="11400" y="17100"/>
                    <a:pt x="11429" y="17100"/>
                    <a:pt x="11429" y="17100"/>
                  </a:cubicBezTo>
                  <a:cubicBezTo>
                    <a:pt x="11457" y="17072"/>
                    <a:pt x="11505" y="17057"/>
                    <a:pt x="11562" y="17057"/>
                  </a:cubicBezTo>
                  <a:lnTo>
                    <a:pt x="11562" y="0"/>
                  </a:lnTo>
                  <a:lnTo>
                    <a:pt x="16238" y="0"/>
                  </a:lnTo>
                  <a:lnTo>
                    <a:pt x="16238" y="29391"/>
                  </a:lnTo>
                  <a:lnTo>
                    <a:pt x="12048" y="29391"/>
                  </a:lnTo>
                  <a:lnTo>
                    <a:pt x="8338" y="20691"/>
                  </a:lnTo>
                  <a:cubicBezTo>
                    <a:pt x="7752" y="19257"/>
                    <a:pt x="7162" y="17848"/>
                    <a:pt x="6576" y="16467"/>
                  </a:cubicBezTo>
                  <a:cubicBezTo>
                    <a:pt x="6014" y="15091"/>
                    <a:pt x="5457" y="13696"/>
                    <a:pt x="4900" y="12286"/>
                  </a:cubicBezTo>
                  <a:lnTo>
                    <a:pt x="4724" y="12286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8" name="Полилиния: фигура 267">
              <a:extLst>
                <a:ext uri="{FF2B5EF4-FFF2-40B4-BE49-F238E27FC236}">
                  <a16:creationId xmlns:a16="http://schemas.microsoft.com/office/drawing/2014/main" id="{6E2B0752-2C76-40E0-B1CD-D285A66E67B1}"/>
                </a:ext>
              </a:extLst>
            </p:cNvPr>
            <p:cNvSpPr/>
            <p:nvPr/>
          </p:nvSpPr>
          <p:spPr>
            <a:xfrm>
              <a:off x="4154578" y="5967782"/>
              <a:ext cx="17700" cy="29390"/>
            </a:xfrm>
            <a:custGeom>
              <a:avLst/>
              <a:gdLst>
                <a:gd name="connsiteX0" fmla="*/ 12843 w 17700"/>
                <a:gd name="connsiteY0" fmla="*/ 29391 h 29390"/>
                <a:gd name="connsiteX1" fmla="*/ 11653 w 17700"/>
                <a:gd name="connsiteY1" fmla="*/ 23267 h 29390"/>
                <a:gd name="connsiteX2" fmla="*/ 6005 w 17700"/>
                <a:gd name="connsiteY2" fmla="*/ 23267 h 29390"/>
                <a:gd name="connsiteX3" fmla="*/ 5386 w 17700"/>
                <a:gd name="connsiteY3" fmla="*/ 26348 h 29390"/>
                <a:gd name="connsiteX4" fmla="*/ 4857 w 17700"/>
                <a:gd name="connsiteY4" fmla="*/ 29391 h 29390"/>
                <a:gd name="connsiteX5" fmla="*/ 0 w 17700"/>
                <a:gd name="connsiteY5" fmla="*/ 29391 h 29390"/>
                <a:gd name="connsiteX6" fmla="*/ 3090 w 17700"/>
                <a:gd name="connsiteY6" fmla="*/ 14695 h 29390"/>
                <a:gd name="connsiteX7" fmla="*/ 6181 w 17700"/>
                <a:gd name="connsiteY7" fmla="*/ 0 h 29390"/>
                <a:gd name="connsiteX8" fmla="*/ 11476 w 17700"/>
                <a:gd name="connsiteY8" fmla="*/ 0 h 29390"/>
                <a:gd name="connsiteX9" fmla="*/ 17700 w 17700"/>
                <a:gd name="connsiteY9" fmla="*/ 29391 h 29390"/>
                <a:gd name="connsiteX10" fmla="*/ 12843 w 17700"/>
                <a:gd name="connsiteY10" fmla="*/ 29391 h 29390"/>
                <a:gd name="connsiteX11" fmla="*/ 8695 w 17700"/>
                <a:gd name="connsiteY11" fmla="*/ 6800 h 29390"/>
                <a:gd name="connsiteX12" fmla="*/ 7767 w 17700"/>
                <a:gd name="connsiteY12" fmla="*/ 12881 h 29390"/>
                <a:gd name="connsiteX13" fmla="*/ 6710 w 17700"/>
                <a:gd name="connsiteY13" fmla="*/ 19000 h 29390"/>
                <a:gd name="connsiteX14" fmla="*/ 10900 w 17700"/>
                <a:gd name="connsiteY14" fmla="*/ 19000 h 29390"/>
                <a:gd name="connsiteX15" fmla="*/ 8914 w 17700"/>
                <a:gd name="connsiteY15" fmla="*/ 6800 h 29390"/>
                <a:gd name="connsiteX16" fmla="*/ 8695 w 17700"/>
                <a:gd name="connsiteY16" fmla="*/ 680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700" h="29390">
                  <a:moveTo>
                    <a:pt x="12843" y="29391"/>
                  </a:moveTo>
                  <a:lnTo>
                    <a:pt x="11653" y="23267"/>
                  </a:lnTo>
                  <a:lnTo>
                    <a:pt x="6005" y="23267"/>
                  </a:lnTo>
                  <a:cubicBezTo>
                    <a:pt x="5800" y="24281"/>
                    <a:pt x="5591" y="25305"/>
                    <a:pt x="5386" y="26348"/>
                  </a:cubicBezTo>
                  <a:cubicBezTo>
                    <a:pt x="5210" y="27362"/>
                    <a:pt x="5033" y="28377"/>
                    <a:pt x="4857" y="29391"/>
                  </a:cubicBezTo>
                  <a:lnTo>
                    <a:pt x="0" y="29391"/>
                  </a:lnTo>
                  <a:cubicBezTo>
                    <a:pt x="1033" y="24462"/>
                    <a:pt x="2062" y="19567"/>
                    <a:pt x="3090" y="14695"/>
                  </a:cubicBezTo>
                  <a:cubicBezTo>
                    <a:pt x="4119" y="9824"/>
                    <a:pt x="5152" y="4929"/>
                    <a:pt x="6181" y="0"/>
                  </a:cubicBezTo>
                  <a:lnTo>
                    <a:pt x="11476" y="0"/>
                  </a:lnTo>
                  <a:lnTo>
                    <a:pt x="17700" y="29391"/>
                  </a:lnTo>
                  <a:lnTo>
                    <a:pt x="12843" y="29391"/>
                  </a:lnTo>
                  <a:close/>
                  <a:moveTo>
                    <a:pt x="8695" y="6800"/>
                  </a:moveTo>
                  <a:cubicBezTo>
                    <a:pt x="8400" y="8824"/>
                    <a:pt x="8090" y="10852"/>
                    <a:pt x="7767" y="12881"/>
                  </a:cubicBezTo>
                  <a:cubicBezTo>
                    <a:pt x="7448" y="14876"/>
                    <a:pt x="7091" y="16919"/>
                    <a:pt x="6710" y="19000"/>
                  </a:cubicBezTo>
                  <a:lnTo>
                    <a:pt x="10900" y="19000"/>
                  </a:lnTo>
                  <a:lnTo>
                    <a:pt x="8914" y="6800"/>
                  </a:lnTo>
                  <a:lnTo>
                    <a:pt x="8695" y="6800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9" name="Полилиния: фигура 268">
              <a:extLst>
                <a:ext uri="{FF2B5EF4-FFF2-40B4-BE49-F238E27FC236}">
                  <a16:creationId xmlns:a16="http://schemas.microsoft.com/office/drawing/2014/main" id="{9F6A18EF-29A5-416F-A2DC-F1CEE687508F}"/>
                </a:ext>
              </a:extLst>
            </p:cNvPr>
            <p:cNvSpPr/>
            <p:nvPr/>
          </p:nvSpPr>
          <p:spPr>
            <a:xfrm>
              <a:off x="4174126" y="5967782"/>
              <a:ext cx="14695" cy="29390"/>
            </a:xfrm>
            <a:custGeom>
              <a:avLst/>
              <a:gdLst>
                <a:gd name="connsiteX0" fmla="*/ 9886 w 14695"/>
                <a:gd name="connsiteY0" fmla="*/ 8067 h 29390"/>
                <a:gd name="connsiteX1" fmla="*/ 9048 w 14695"/>
                <a:gd name="connsiteY1" fmla="*/ 5153 h 29390"/>
                <a:gd name="connsiteX2" fmla="*/ 6267 w 14695"/>
                <a:gd name="connsiteY2" fmla="*/ 4267 h 29390"/>
                <a:gd name="connsiteX3" fmla="*/ 4767 w 14695"/>
                <a:gd name="connsiteY3" fmla="*/ 4267 h 29390"/>
                <a:gd name="connsiteX4" fmla="*/ 4767 w 14695"/>
                <a:gd name="connsiteY4" fmla="*/ 11867 h 29390"/>
                <a:gd name="connsiteX5" fmla="*/ 6310 w 14695"/>
                <a:gd name="connsiteY5" fmla="*/ 11867 h 29390"/>
                <a:gd name="connsiteX6" fmla="*/ 9000 w 14695"/>
                <a:gd name="connsiteY6" fmla="*/ 10895 h 29390"/>
                <a:gd name="connsiteX7" fmla="*/ 9886 w 14695"/>
                <a:gd name="connsiteY7" fmla="*/ 8067 h 29390"/>
                <a:gd name="connsiteX8" fmla="*/ 10148 w 14695"/>
                <a:gd name="connsiteY8" fmla="*/ 20100 h 29390"/>
                <a:gd name="connsiteX9" fmla="*/ 9352 w 14695"/>
                <a:gd name="connsiteY9" fmla="*/ 17019 h 29390"/>
                <a:gd name="connsiteX10" fmla="*/ 6576 w 14695"/>
                <a:gd name="connsiteY10" fmla="*/ 16005 h 29390"/>
                <a:gd name="connsiteX11" fmla="*/ 4767 w 14695"/>
                <a:gd name="connsiteY11" fmla="*/ 16005 h 29390"/>
                <a:gd name="connsiteX12" fmla="*/ 4767 w 14695"/>
                <a:gd name="connsiteY12" fmla="*/ 25124 h 29390"/>
                <a:gd name="connsiteX13" fmla="*/ 6662 w 14695"/>
                <a:gd name="connsiteY13" fmla="*/ 25124 h 29390"/>
                <a:gd name="connsiteX14" fmla="*/ 8471 w 14695"/>
                <a:gd name="connsiteY14" fmla="*/ 24743 h 29390"/>
                <a:gd name="connsiteX15" fmla="*/ 9529 w 14695"/>
                <a:gd name="connsiteY15" fmla="*/ 23648 h 29390"/>
                <a:gd name="connsiteX16" fmla="*/ 10015 w 14695"/>
                <a:gd name="connsiteY16" fmla="*/ 22043 h 29390"/>
                <a:gd name="connsiteX17" fmla="*/ 10148 w 14695"/>
                <a:gd name="connsiteY17" fmla="*/ 20100 h 29390"/>
                <a:gd name="connsiteX18" fmla="*/ 11162 w 14695"/>
                <a:gd name="connsiteY18" fmla="*/ 14019 h 29390"/>
                <a:gd name="connsiteX19" fmla="*/ 13943 w 14695"/>
                <a:gd name="connsiteY19" fmla="*/ 16424 h 29390"/>
                <a:gd name="connsiteX20" fmla="*/ 14695 w 14695"/>
                <a:gd name="connsiteY20" fmla="*/ 20481 h 29390"/>
                <a:gd name="connsiteX21" fmla="*/ 12619 w 14695"/>
                <a:gd name="connsiteY21" fmla="*/ 27234 h 29390"/>
                <a:gd name="connsiteX22" fmla="*/ 6352 w 14695"/>
                <a:gd name="connsiteY22" fmla="*/ 29391 h 29390"/>
                <a:gd name="connsiteX23" fmla="*/ 0 w 14695"/>
                <a:gd name="connsiteY23" fmla="*/ 29391 h 29390"/>
                <a:gd name="connsiteX24" fmla="*/ 0 w 14695"/>
                <a:gd name="connsiteY24" fmla="*/ 0 h 29390"/>
                <a:gd name="connsiteX25" fmla="*/ 6705 w 14695"/>
                <a:gd name="connsiteY25" fmla="*/ 0 h 29390"/>
                <a:gd name="connsiteX26" fmla="*/ 12576 w 14695"/>
                <a:gd name="connsiteY26" fmla="*/ 2071 h 29390"/>
                <a:gd name="connsiteX27" fmla="*/ 14429 w 14695"/>
                <a:gd name="connsiteY27" fmla="*/ 7981 h 29390"/>
                <a:gd name="connsiteX28" fmla="*/ 13681 w 14695"/>
                <a:gd name="connsiteY28" fmla="*/ 11529 h 29390"/>
                <a:gd name="connsiteX29" fmla="*/ 11162 w 14695"/>
                <a:gd name="connsiteY29" fmla="*/ 13810 h 29390"/>
                <a:gd name="connsiteX30" fmla="*/ 11162 w 14695"/>
                <a:gd name="connsiteY30" fmla="*/ 14019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695" h="29390">
                  <a:moveTo>
                    <a:pt x="9886" y="8067"/>
                  </a:moveTo>
                  <a:cubicBezTo>
                    <a:pt x="9886" y="6715"/>
                    <a:pt x="9605" y="5743"/>
                    <a:pt x="9048" y="5153"/>
                  </a:cubicBezTo>
                  <a:cubicBezTo>
                    <a:pt x="8486" y="4562"/>
                    <a:pt x="7562" y="4267"/>
                    <a:pt x="6267" y="4267"/>
                  </a:cubicBezTo>
                  <a:lnTo>
                    <a:pt x="4767" y="4267"/>
                  </a:lnTo>
                  <a:lnTo>
                    <a:pt x="4767" y="11867"/>
                  </a:lnTo>
                  <a:lnTo>
                    <a:pt x="6310" y="11867"/>
                  </a:lnTo>
                  <a:cubicBezTo>
                    <a:pt x="7543" y="11867"/>
                    <a:pt x="8443" y="11543"/>
                    <a:pt x="9000" y="10895"/>
                  </a:cubicBezTo>
                  <a:cubicBezTo>
                    <a:pt x="9591" y="10248"/>
                    <a:pt x="9886" y="9305"/>
                    <a:pt x="9886" y="8067"/>
                  </a:cubicBezTo>
                  <a:close/>
                  <a:moveTo>
                    <a:pt x="10148" y="20100"/>
                  </a:moveTo>
                  <a:cubicBezTo>
                    <a:pt x="10148" y="18719"/>
                    <a:pt x="9886" y="17691"/>
                    <a:pt x="9352" y="17019"/>
                  </a:cubicBezTo>
                  <a:cubicBezTo>
                    <a:pt x="8824" y="16343"/>
                    <a:pt x="7900" y="16005"/>
                    <a:pt x="6576" y="16005"/>
                  </a:cubicBezTo>
                  <a:lnTo>
                    <a:pt x="4767" y="16005"/>
                  </a:lnTo>
                  <a:lnTo>
                    <a:pt x="4767" y="25124"/>
                  </a:lnTo>
                  <a:lnTo>
                    <a:pt x="6662" y="25124"/>
                  </a:lnTo>
                  <a:cubicBezTo>
                    <a:pt x="7429" y="25124"/>
                    <a:pt x="8029" y="24996"/>
                    <a:pt x="8471" y="24743"/>
                  </a:cubicBezTo>
                  <a:cubicBezTo>
                    <a:pt x="8943" y="24462"/>
                    <a:pt x="9295" y="24095"/>
                    <a:pt x="9529" y="23648"/>
                  </a:cubicBezTo>
                  <a:cubicBezTo>
                    <a:pt x="9795" y="23196"/>
                    <a:pt x="9957" y="22662"/>
                    <a:pt x="10015" y="22043"/>
                  </a:cubicBezTo>
                  <a:cubicBezTo>
                    <a:pt x="10105" y="21424"/>
                    <a:pt x="10148" y="20777"/>
                    <a:pt x="10148" y="20100"/>
                  </a:cubicBezTo>
                  <a:close/>
                  <a:moveTo>
                    <a:pt x="11162" y="14019"/>
                  </a:moveTo>
                  <a:cubicBezTo>
                    <a:pt x="12519" y="14443"/>
                    <a:pt x="13443" y="15243"/>
                    <a:pt x="13943" y="16424"/>
                  </a:cubicBezTo>
                  <a:cubicBezTo>
                    <a:pt x="14443" y="17610"/>
                    <a:pt x="14695" y="18957"/>
                    <a:pt x="14695" y="20481"/>
                  </a:cubicBezTo>
                  <a:cubicBezTo>
                    <a:pt x="14695" y="23548"/>
                    <a:pt x="14005" y="25800"/>
                    <a:pt x="12619" y="27234"/>
                  </a:cubicBezTo>
                  <a:cubicBezTo>
                    <a:pt x="11267" y="28672"/>
                    <a:pt x="9176" y="29391"/>
                    <a:pt x="6352" y="29391"/>
                  </a:cubicBezTo>
                  <a:lnTo>
                    <a:pt x="0" y="29391"/>
                  </a:lnTo>
                  <a:lnTo>
                    <a:pt x="0" y="0"/>
                  </a:lnTo>
                  <a:lnTo>
                    <a:pt x="6705" y="0"/>
                  </a:lnTo>
                  <a:cubicBezTo>
                    <a:pt x="9414" y="0"/>
                    <a:pt x="11372" y="691"/>
                    <a:pt x="12576" y="2071"/>
                  </a:cubicBezTo>
                  <a:cubicBezTo>
                    <a:pt x="13810" y="3419"/>
                    <a:pt x="14429" y="5391"/>
                    <a:pt x="14429" y="7981"/>
                  </a:cubicBezTo>
                  <a:cubicBezTo>
                    <a:pt x="14429" y="9334"/>
                    <a:pt x="14181" y="10514"/>
                    <a:pt x="13681" y="11529"/>
                  </a:cubicBezTo>
                  <a:cubicBezTo>
                    <a:pt x="13210" y="12543"/>
                    <a:pt x="12372" y="13300"/>
                    <a:pt x="11162" y="13810"/>
                  </a:cubicBezTo>
                  <a:lnTo>
                    <a:pt x="11162" y="14019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0" name="Полилиния: фигура 269">
              <a:extLst>
                <a:ext uri="{FF2B5EF4-FFF2-40B4-BE49-F238E27FC236}">
                  <a16:creationId xmlns:a16="http://schemas.microsoft.com/office/drawing/2014/main" id="{EE2EDB4C-84DB-42E8-BE6A-A136FC5F989C}"/>
                </a:ext>
              </a:extLst>
            </p:cNvPr>
            <p:cNvSpPr/>
            <p:nvPr/>
          </p:nvSpPr>
          <p:spPr>
            <a:xfrm>
              <a:off x="4192202" y="5967782"/>
              <a:ext cx="13285" cy="29390"/>
            </a:xfrm>
            <a:custGeom>
              <a:avLst/>
              <a:gdLst>
                <a:gd name="connsiteX0" fmla="*/ 0 w 13285"/>
                <a:gd name="connsiteY0" fmla="*/ 29391 h 29390"/>
                <a:gd name="connsiteX1" fmla="*/ 0 w 13285"/>
                <a:gd name="connsiteY1" fmla="*/ 0 h 29390"/>
                <a:gd name="connsiteX2" fmla="*/ 4767 w 13285"/>
                <a:gd name="connsiteY2" fmla="*/ 0 h 29390"/>
                <a:gd name="connsiteX3" fmla="*/ 4767 w 13285"/>
                <a:gd name="connsiteY3" fmla="*/ 25081 h 29390"/>
                <a:gd name="connsiteX4" fmla="*/ 13286 w 13285"/>
                <a:gd name="connsiteY4" fmla="*/ 25081 h 29390"/>
                <a:gd name="connsiteX5" fmla="*/ 13286 w 13285"/>
                <a:gd name="connsiteY5" fmla="*/ 29391 h 29390"/>
                <a:gd name="connsiteX6" fmla="*/ 0 w 13285"/>
                <a:gd name="connsiteY6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5" h="29390">
                  <a:moveTo>
                    <a:pt x="0" y="29391"/>
                  </a:moveTo>
                  <a:lnTo>
                    <a:pt x="0" y="0"/>
                  </a:lnTo>
                  <a:lnTo>
                    <a:pt x="4767" y="0"/>
                  </a:lnTo>
                  <a:lnTo>
                    <a:pt x="4767" y="25081"/>
                  </a:lnTo>
                  <a:lnTo>
                    <a:pt x="13286" y="25081"/>
                  </a:lnTo>
                  <a:lnTo>
                    <a:pt x="13286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1" name="Полилиния: фигура 270">
              <a:extLst>
                <a:ext uri="{FF2B5EF4-FFF2-40B4-BE49-F238E27FC236}">
                  <a16:creationId xmlns:a16="http://schemas.microsoft.com/office/drawing/2014/main" id="{86D473C1-08B6-4425-8235-9E9898A837AF}"/>
                </a:ext>
              </a:extLst>
            </p:cNvPr>
            <p:cNvSpPr/>
            <p:nvPr/>
          </p:nvSpPr>
          <p:spPr>
            <a:xfrm>
              <a:off x="4207183" y="5967782"/>
              <a:ext cx="13633" cy="29390"/>
            </a:xfrm>
            <a:custGeom>
              <a:avLst/>
              <a:gdLst>
                <a:gd name="connsiteX0" fmla="*/ 0 w 13633"/>
                <a:gd name="connsiteY0" fmla="*/ 29391 h 29390"/>
                <a:gd name="connsiteX1" fmla="*/ 0 w 13633"/>
                <a:gd name="connsiteY1" fmla="*/ 0 h 29390"/>
                <a:gd name="connsiteX2" fmla="*/ 13633 w 13633"/>
                <a:gd name="connsiteY2" fmla="*/ 0 h 29390"/>
                <a:gd name="connsiteX3" fmla="*/ 13633 w 13633"/>
                <a:gd name="connsiteY3" fmla="*/ 4310 h 29390"/>
                <a:gd name="connsiteX4" fmla="*/ 4767 w 13633"/>
                <a:gd name="connsiteY4" fmla="*/ 4310 h 29390"/>
                <a:gd name="connsiteX5" fmla="*/ 4767 w 13633"/>
                <a:gd name="connsiteY5" fmla="*/ 12286 h 29390"/>
                <a:gd name="connsiteX6" fmla="*/ 12486 w 13633"/>
                <a:gd name="connsiteY6" fmla="*/ 12286 h 29390"/>
                <a:gd name="connsiteX7" fmla="*/ 12486 w 13633"/>
                <a:gd name="connsiteY7" fmla="*/ 16638 h 29390"/>
                <a:gd name="connsiteX8" fmla="*/ 4767 w 13633"/>
                <a:gd name="connsiteY8" fmla="*/ 16638 h 29390"/>
                <a:gd name="connsiteX9" fmla="*/ 4767 w 13633"/>
                <a:gd name="connsiteY9" fmla="*/ 25081 h 29390"/>
                <a:gd name="connsiteX10" fmla="*/ 13633 w 13633"/>
                <a:gd name="connsiteY10" fmla="*/ 25081 h 29390"/>
                <a:gd name="connsiteX11" fmla="*/ 13633 w 13633"/>
                <a:gd name="connsiteY11" fmla="*/ 29391 h 29390"/>
                <a:gd name="connsiteX12" fmla="*/ 0 w 13633"/>
                <a:gd name="connsiteY12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33" h="29390">
                  <a:moveTo>
                    <a:pt x="0" y="29391"/>
                  </a:moveTo>
                  <a:lnTo>
                    <a:pt x="0" y="0"/>
                  </a:lnTo>
                  <a:lnTo>
                    <a:pt x="13633" y="0"/>
                  </a:lnTo>
                  <a:lnTo>
                    <a:pt x="13633" y="4310"/>
                  </a:lnTo>
                  <a:lnTo>
                    <a:pt x="4767" y="4310"/>
                  </a:lnTo>
                  <a:lnTo>
                    <a:pt x="4767" y="12286"/>
                  </a:lnTo>
                  <a:lnTo>
                    <a:pt x="12486" y="12286"/>
                  </a:lnTo>
                  <a:lnTo>
                    <a:pt x="12486" y="16638"/>
                  </a:lnTo>
                  <a:lnTo>
                    <a:pt x="4767" y="16638"/>
                  </a:lnTo>
                  <a:lnTo>
                    <a:pt x="4767" y="25081"/>
                  </a:lnTo>
                  <a:lnTo>
                    <a:pt x="13633" y="25081"/>
                  </a:lnTo>
                  <a:lnTo>
                    <a:pt x="13633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2" name="Полилиния: фигура 271">
              <a:extLst>
                <a:ext uri="{FF2B5EF4-FFF2-40B4-BE49-F238E27FC236}">
                  <a16:creationId xmlns:a16="http://schemas.microsoft.com/office/drawing/2014/main" id="{540F2350-193D-4322-908F-C704F5B41796}"/>
                </a:ext>
              </a:extLst>
            </p:cNvPr>
            <p:cNvSpPr/>
            <p:nvPr/>
          </p:nvSpPr>
          <p:spPr>
            <a:xfrm>
              <a:off x="4230965" y="5967530"/>
              <a:ext cx="14742" cy="29895"/>
            </a:xfrm>
            <a:custGeom>
              <a:avLst/>
              <a:gdLst>
                <a:gd name="connsiteX0" fmla="*/ 7462 w 14742"/>
                <a:gd name="connsiteY0" fmla="*/ 0 h 29895"/>
                <a:gd name="connsiteX1" fmla="*/ 10724 w 14742"/>
                <a:gd name="connsiteY1" fmla="*/ 505 h 29895"/>
                <a:gd name="connsiteX2" fmla="*/ 12976 w 14742"/>
                <a:gd name="connsiteY2" fmla="*/ 1943 h 29895"/>
                <a:gd name="connsiteX3" fmla="*/ 14300 w 14742"/>
                <a:gd name="connsiteY3" fmla="*/ 4095 h 29895"/>
                <a:gd name="connsiteX4" fmla="*/ 14743 w 14742"/>
                <a:gd name="connsiteY4" fmla="*/ 6800 h 29895"/>
                <a:gd name="connsiteX5" fmla="*/ 10110 w 14742"/>
                <a:gd name="connsiteY5" fmla="*/ 7938 h 29895"/>
                <a:gd name="connsiteX6" fmla="*/ 9447 w 14742"/>
                <a:gd name="connsiteY6" fmla="*/ 5319 h 29895"/>
                <a:gd name="connsiteX7" fmla="*/ 7414 w 14742"/>
                <a:gd name="connsiteY7" fmla="*/ 4305 h 29895"/>
                <a:gd name="connsiteX8" fmla="*/ 6047 w 14742"/>
                <a:gd name="connsiteY8" fmla="*/ 4643 h 29895"/>
                <a:gd name="connsiteX9" fmla="*/ 5210 w 14742"/>
                <a:gd name="connsiteY9" fmla="*/ 5533 h 29895"/>
                <a:gd name="connsiteX10" fmla="*/ 4814 w 14742"/>
                <a:gd name="connsiteY10" fmla="*/ 6671 h 29895"/>
                <a:gd name="connsiteX11" fmla="*/ 4724 w 14742"/>
                <a:gd name="connsiteY11" fmla="*/ 7810 h 29895"/>
                <a:gd name="connsiteX12" fmla="*/ 4724 w 14742"/>
                <a:gd name="connsiteY12" fmla="*/ 22715 h 29895"/>
                <a:gd name="connsiteX13" fmla="*/ 4814 w 14742"/>
                <a:gd name="connsiteY13" fmla="*/ 23648 h 29895"/>
                <a:gd name="connsiteX14" fmla="*/ 5167 w 14742"/>
                <a:gd name="connsiteY14" fmla="*/ 24615 h 29895"/>
                <a:gd name="connsiteX15" fmla="*/ 5962 w 14742"/>
                <a:gd name="connsiteY15" fmla="*/ 25334 h 29895"/>
                <a:gd name="connsiteX16" fmla="*/ 7286 w 14742"/>
                <a:gd name="connsiteY16" fmla="*/ 25629 h 29895"/>
                <a:gd name="connsiteX17" fmla="*/ 9976 w 14742"/>
                <a:gd name="connsiteY17" fmla="*/ 22000 h 29895"/>
                <a:gd name="connsiteX18" fmla="*/ 12357 w 14742"/>
                <a:gd name="connsiteY18" fmla="*/ 22376 h 29895"/>
                <a:gd name="connsiteX19" fmla="*/ 14743 w 14742"/>
                <a:gd name="connsiteY19" fmla="*/ 22677 h 29895"/>
                <a:gd name="connsiteX20" fmla="*/ 12800 w 14742"/>
                <a:gd name="connsiteY20" fmla="*/ 27953 h 29895"/>
                <a:gd name="connsiteX21" fmla="*/ 7414 w 14742"/>
                <a:gd name="connsiteY21" fmla="*/ 29896 h 29895"/>
                <a:gd name="connsiteX22" fmla="*/ 1810 w 14742"/>
                <a:gd name="connsiteY22" fmla="*/ 28081 h 29895"/>
                <a:gd name="connsiteX23" fmla="*/ 0 w 14742"/>
                <a:gd name="connsiteY23" fmla="*/ 22677 h 29895"/>
                <a:gd name="connsiteX24" fmla="*/ 0 w 14742"/>
                <a:gd name="connsiteY24" fmla="*/ 8024 h 29895"/>
                <a:gd name="connsiteX25" fmla="*/ 357 w 14742"/>
                <a:gd name="connsiteY25" fmla="*/ 4938 h 29895"/>
                <a:gd name="connsiteX26" fmla="*/ 1633 w 14742"/>
                <a:gd name="connsiteY26" fmla="*/ 2367 h 29895"/>
                <a:gd name="connsiteX27" fmla="*/ 3928 w 14742"/>
                <a:gd name="connsiteY27" fmla="*/ 633 h 29895"/>
                <a:gd name="connsiteX28" fmla="*/ 7462 w 14742"/>
                <a:gd name="connsiteY28" fmla="*/ 0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742" h="29895">
                  <a:moveTo>
                    <a:pt x="7462" y="0"/>
                  </a:moveTo>
                  <a:cubicBezTo>
                    <a:pt x="8724" y="0"/>
                    <a:pt x="9814" y="167"/>
                    <a:pt x="10724" y="505"/>
                  </a:cubicBezTo>
                  <a:cubicBezTo>
                    <a:pt x="11638" y="843"/>
                    <a:pt x="12386" y="1324"/>
                    <a:pt x="12976" y="1943"/>
                  </a:cubicBezTo>
                  <a:cubicBezTo>
                    <a:pt x="13595" y="2533"/>
                    <a:pt x="14033" y="3252"/>
                    <a:pt x="14300" y="4095"/>
                  </a:cubicBezTo>
                  <a:cubicBezTo>
                    <a:pt x="14595" y="4914"/>
                    <a:pt x="14743" y="5814"/>
                    <a:pt x="14743" y="6800"/>
                  </a:cubicBezTo>
                  <a:lnTo>
                    <a:pt x="10110" y="7938"/>
                  </a:lnTo>
                  <a:cubicBezTo>
                    <a:pt x="10110" y="6867"/>
                    <a:pt x="9886" y="5995"/>
                    <a:pt x="9447" y="5319"/>
                  </a:cubicBezTo>
                  <a:cubicBezTo>
                    <a:pt x="9033" y="4643"/>
                    <a:pt x="8357" y="4305"/>
                    <a:pt x="7414" y="4305"/>
                  </a:cubicBezTo>
                  <a:cubicBezTo>
                    <a:pt x="6857" y="4305"/>
                    <a:pt x="6400" y="4419"/>
                    <a:pt x="6047" y="4643"/>
                  </a:cubicBezTo>
                  <a:cubicBezTo>
                    <a:pt x="5695" y="4872"/>
                    <a:pt x="5414" y="5167"/>
                    <a:pt x="5210" y="5533"/>
                  </a:cubicBezTo>
                  <a:cubicBezTo>
                    <a:pt x="5033" y="5871"/>
                    <a:pt x="4900" y="6248"/>
                    <a:pt x="4814" y="6671"/>
                  </a:cubicBezTo>
                  <a:cubicBezTo>
                    <a:pt x="4752" y="7067"/>
                    <a:pt x="4724" y="7448"/>
                    <a:pt x="4724" y="7810"/>
                  </a:cubicBezTo>
                  <a:lnTo>
                    <a:pt x="4724" y="22715"/>
                  </a:lnTo>
                  <a:cubicBezTo>
                    <a:pt x="4724" y="23000"/>
                    <a:pt x="4752" y="23310"/>
                    <a:pt x="4814" y="23648"/>
                  </a:cubicBezTo>
                  <a:cubicBezTo>
                    <a:pt x="4871" y="23981"/>
                    <a:pt x="4990" y="24305"/>
                    <a:pt x="5167" y="24615"/>
                  </a:cubicBezTo>
                  <a:cubicBezTo>
                    <a:pt x="5371" y="24900"/>
                    <a:pt x="5638" y="25138"/>
                    <a:pt x="5962" y="25334"/>
                  </a:cubicBezTo>
                  <a:cubicBezTo>
                    <a:pt x="6314" y="25534"/>
                    <a:pt x="6752" y="25629"/>
                    <a:pt x="7286" y="25629"/>
                  </a:cubicBezTo>
                  <a:cubicBezTo>
                    <a:pt x="9048" y="25629"/>
                    <a:pt x="9948" y="24419"/>
                    <a:pt x="9976" y="22000"/>
                  </a:cubicBezTo>
                  <a:cubicBezTo>
                    <a:pt x="10771" y="22138"/>
                    <a:pt x="11567" y="22267"/>
                    <a:pt x="12357" y="22376"/>
                  </a:cubicBezTo>
                  <a:cubicBezTo>
                    <a:pt x="13152" y="22462"/>
                    <a:pt x="13948" y="22562"/>
                    <a:pt x="14743" y="22677"/>
                  </a:cubicBezTo>
                  <a:cubicBezTo>
                    <a:pt x="14681" y="24900"/>
                    <a:pt x="14033" y="26657"/>
                    <a:pt x="12800" y="27953"/>
                  </a:cubicBezTo>
                  <a:cubicBezTo>
                    <a:pt x="11595" y="29248"/>
                    <a:pt x="9800" y="29896"/>
                    <a:pt x="7414" y="29896"/>
                  </a:cubicBezTo>
                  <a:cubicBezTo>
                    <a:pt x="4886" y="29896"/>
                    <a:pt x="3019" y="29291"/>
                    <a:pt x="1810" y="28081"/>
                  </a:cubicBezTo>
                  <a:cubicBezTo>
                    <a:pt x="605" y="26838"/>
                    <a:pt x="0" y="25038"/>
                    <a:pt x="0" y="22677"/>
                  </a:cubicBezTo>
                  <a:lnTo>
                    <a:pt x="0" y="8024"/>
                  </a:lnTo>
                  <a:cubicBezTo>
                    <a:pt x="0" y="6924"/>
                    <a:pt x="119" y="5895"/>
                    <a:pt x="357" y="4938"/>
                  </a:cubicBezTo>
                  <a:cubicBezTo>
                    <a:pt x="619" y="3957"/>
                    <a:pt x="1047" y="3095"/>
                    <a:pt x="1633" y="2367"/>
                  </a:cubicBezTo>
                  <a:cubicBezTo>
                    <a:pt x="2224" y="1633"/>
                    <a:pt x="2990" y="1057"/>
                    <a:pt x="3928" y="633"/>
                  </a:cubicBezTo>
                  <a:cubicBezTo>
                    <a:pt x="4900" y="210"/>
                    <a:pt x="6076" y="0"/>
                    <a:pt x="7462" y="0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3" name="Полилиния: фигура 272">
              <a:extLst>
                <a:ext uri="{FF2B5EF4-FFF2-40B4-BE49-F238E27FC236}">
                  <a16:creationId xmlns:a16="http://schemas.microsoft.com/office/drawing/2014/main" id="{DE881C9F-45C2-49D0-BDFB-69A1449B5A9C}"/>
                </a:ext>
              </a:extLst>
            </p:cNvPr>
            <p:cNvSpPr/>
            <p:nvPr/>
          </p:nvSpPr>
          <p:spPr>
            <a:xfrm>
              <a:off x="4248365" y="5967782"/>
              <a:ext cx="4809" cy="29390"/>
            </a:xfrm>
            <a:custGeom>
              <a:avLst/>
              <a:gdLst>
                <a:gd name="connsiteX0" fmla="*/ 0 w 4809"/>
                <a:gd name="connsiteY0" fmla="*/ 29391 h 29390"/>
                <a:gd name="connsiteX1" fmla="*/ 0 w 4809"/>
                <a:gd name="connsiteY1" fmla="*/ 0 h 29390"/>
                <a:gd name="connsiteX2" fmla="*/ 4810 w 4809"/>
                <a:gd name="connsiteY2" fmla="*/ 0 h 29390"/>
                <a:gd name="connsiteX3" fmla="*/ 4810 w 4809"/>
                <a:gd name="connsiteY3" fmla="*/ 29391 h 29390"/>
                <a:gd name="connsiteX4" fmla="*/ 0 w 4809"/>
                <a:gd name="connsiteY4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9" h="29390">
                  <a:moveTo>
                    <a:pt x="0" y="29391"/>
                  </a:moveTo>
                  <a:lnTo>
                    <a:pt x="0" y="0"/>
                  </a:lnTo>
                  <a:lnTo>
                    <a:pt x="4810" y="0"/>
                  </a:lnTo>
                  <a:lnTo>
                    <a:pt x="4810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4" name="Полилиния: фигура 273">
              <a:extLst>
                <a:ext uri="{FF2B5EF4-FFF2-40B4-BE49-F238E27FC236}">
                  <a16:creationId xmlns:a16="http://schemas.microsoft.com/office/drawing/2014/main" id="{020211C0-5786-404F-BAA2-43C781502784}"/>
                </a:ext>
              </a:extLst>
            </p:cNvPr>
            <p:cNvSpPr/>
            <p:nvPr/>
          </p:nvSpPr>
          <p:spPr>
            <a:xfrm>
              <a:off x="4254798" y="5967782"/>
              <a:ext cx="14695" cy="29390"/>
            </a:xfrm>
            <a:custGeom>
              <a:avLst/>
              <a:gdLst>
                <a:gd name="connsiteX0" fmla="*/ 9752 w 14695"/>
                <a:gd name="connsiteY0" fmla="*/ 4267 h 29390"/>
                <a:gd name="connsiteX1" fmla="*/ 9752 w 14695"/>
                <a:gd name="connsiteY1" fmla="*/ 29391 h 29390"/>
                <a:gd name="connsiteX2" fmla="*/ 4943 w 14695"/>
                <a:gd name="connsiteY2" fmla="*/ 29391 h 29390"/>
                <a:gd name="connsiteX3" fmla="*/ 4943 w 14695"/>
                <a:gd name="connsiteY3" fmla="*/ 4267 h 29390"/>
                <a:gd name="connsiteX4" fmla="*/ 0 w 14695"/>
                <a:gd name="connsiteY4" fmla="*/ 4267 h 29390"/>
                <a:gd name="connsiteX5" fmla="*/ 0 w 14695"/>
                <a:gd name="connsiteY5" fmla="*/ 0 h 29390"/>
                <a:gd name="connsiteX6" fmla="*/ 14695 w 14695"/>
                <a:gd name="connsiteY6" fmla="*/ 0 h 29390"/>
                <a:gd name="connsiteX7" fmla="*/ 14695 w 14695"/>
                <a:gd name="connsiteY7" fmla="*/ 4267 h 29390"/>
                <a:gd name="connsiteX8" fmla="*/ 9752 w 14695"/>
                <a:gd name="connsiteY8" fmla="*/ 4267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95" h="29390">
                  <a:moveTo>
                    <a:pt x="9752" y="4267"/>
                  </a:moveTo>
                  <a:lnTo>
                    <a:pt x="9752" y="29391"/>
                  </a:lnTo>
                  <a:lnTo>
                    <a:pt x="4943" y="29391"/>
                  </a:lnTo>
                  <a:lnTo>
                    <a:pt x="4943" y="4267"/>
                  </a:lnTo>
                  <a:lnTo>
                    <a:pt x="0" y="4267"/>
                  </a:lnTo>
                  <a:lnTo>
                    <a:pt x="0" y="0"/>
                  </a:lnTo>
                  <a:lnTo>
                    <a:pt x="14695" y="0"/>
                  </a:lnTo>
                  <a:lnTo>
                    <a:pt x="14695" y="4267"/>
                  </a:lnTo>
                  <a:lnTo>
                    <a:pt x="9752" y="4267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5" name="Полилиния: фигура 274">
              <a:extLst>
                <a:ext uri="{FF2B5EF4-FFF2-40B4-BE49-F238E27FC236}">
                  <a16:creationId xmlns:a16="http://schemas.microsoft.com/office/drawing/2014/main" id="{367B5ECE-0654-4BF7-B474-B5864A299066}"/>
                </a:ext>
              </a:extLst>
            </p:cNvPr>
            <p:cNvSpPr/>
            <p:nvPr/>
          </p:nvSpPr>
          <p:spPr>
            <a:xfrm>
              <a:off x="4271165" y="5967782"/>
              <a:ext cx="4809" cy="29390"/>
            </a:xfrm>
            <a:custGeom>
              <a:avLst/>
              <a:gdLst>
                <a:gd name="connsiteX0" fmla="*/ 0 w 4809"/>
                <a:gd name="connsiteY0" fmla="*/ 29391 h 29390"/>
                <a:gd name="connsiteX1" fmla="*/ 0 w 4809"/>
                <a:gd name="connsiteY1" fmla="*/ 0 h 29390"/>
                <a:gd name="connsiteX2" fmla="*/ 4810 w 4809"/>
                <a:gd name="connsiteY2" fmla="*/ 0 h 29390"/>
                <a:gd name="connsiteX3" fmla="*/ 4810 w 4809"/>
                <a:gd name="connsiteY3" fmla="*/ 29391 h 29390"/>
                <a:gd name="connsiteX4" fmla="*/ 0 w 4809"/>
                <a:gd name="connsiteY4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9" h="29390">
                  <a:moveTo>
                    <a:pt x="0" y="29391"/>
                  </a:moveTo>
                  <a:lnTo>
                    <a:pt x="0" y="0"/>
                  </a:lnTo>
                  <a:lnTo>
                    <a:pt x="4810" y="0"/>
                  </a:lnTo>
                  <a:lnTo>
                    <a:pt x="4810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6" name="Полилиния: фигура 275">
              <a:extLst>
                <a:ext uri="{FF2B5EF4-FFF2-40B4-BE49-F238E27FC236}">
                  <a16:creationId xmlns:a16="http://schemas.microsoft.com/office/drawing/2014/main" id="{8FB9612C-2FF8-4EF8-8387-ECD6E88C2C39}"/>
                </a:ext>
              </a:extLst>
            </p:cNvPr>
            <p:cNvSpPr/>
            <p:nvPr/>
          </p:nvSpPr>
          <p:spPr>
            <a:xfrm>
              <a:off x="4279760" y="5967782"/>
              <a:ext cx="13638" cy="29390"/>
            </a:xfrm>
            <a:custGeom>
              <a:avLst/>
              <a:gdLst>
                <a:gd name="connsiteX0" fmla="*/ 0 w 13638"/>
                <a:gd name="connsiteY0" fmla="*/ 29391 h 29390"/>
                <a:gd name="connsiteX1" fmla="*/ 0 w 13638"/>
                <a:gd name="connsiteY1" fmla="*/ 0 h 29390"/>
                <a:gd name="connsiteX2" fmla="*/ 13638 w 13638"/>
                <a:gd name="connsiteY2" fmla="*/ 0 h 29390"/>
                <a:gd name="connsiteX3" fmla="*/ 13638 w 13638"/>
                <a:gd name="connsiteY3" fmla="*/ 4310 h 29390"/>
                <a:gd name="connsiteX4" fmla="*/ 4767 w 13638"/>
                <a:gd name="connsiteY4" fmla="*/ 4310 h 29390"/>
                <a:gd name="connsiteX5" fmla="*/ 4767 w 13638"/>
                <a:gd name="connsiteY5" fmla="*/ 12286 h 29390"/>
                <a:gd name="connsiteX6" fmla="*/ 12491 w 13638"/>
                <a:gd name="connsiteY6" fmla="*/ 12286 h 29390"/>
                <a:gd name="connsiteX7" fmla="*/ 12491 w 13638"/>
                <a:gd name="connsiteY7" fmla="*/ 16638 h 29390"/>
                <a:gd name="connsiteX8" fmla="*/ 4767 w 13638"/>
                <a:gd name="connsiteY8" fmla="*/ 16638 h 29390"/>
                <a:gd name="connsiteX9" fmla="*/ 4767 w 13638"/>
                <a:gd name="connsiteY9" fmla="*/ 25081 h 29390"/>
                <a:gd name="connsiteX10" fmla="*/ 13638 w 13638"/>
                <a:gd name="connsiteY10" fmla="*/ 25081 h 29390"/>
                <a:gd name="connsiteX11" fmla="*/ 13638 w 13638"/>
                <a:gd name="connsiteY11" fmla="*/ 29391 h 29390"/>
                <a:gd name="connsiteX12" fmla="*/ 0 w 13638"/>
                <a:gd name="connsiteY12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38" h="29390">
                  <a:moveTo>
                    <a:pt x="0" y="29391"/>
                  </a:moveTo>
                  <a:lnTo>
                    <a:pt x="0" y="0"/>
                  </a:lnTo>
                  <a:lnTo>
                    <a:pt x="13638" y="0"/>
                  </a:lnTo>
                  <a:lnTo>
                    <a:pt x="13638" y="4310"/>
                  </a:lnTo>
                  <a:lnTo>
                    <a:pt x="4767" y="4310"/>
                  </a:lnTo>
                  <a:lnTo>
                    <a:pt x="4767" y="12286"/>
                  </a:lnTo>
                  <a:lnTo>
                    <a:pt x="12491" y="12286"/>
                  </a:lnTo>
                  <a:lnTo>
                    <a:pt x="12491" y="16638"/>
                  </a:lnTo>
                  <a:lnTo>
                    <a:pt x="4767" y="16638"/>
                  </a:lnTo>
                  <a:lnTo>
                    <a:pt x="4767" y="25081"/>
                  </a:lnTo>
                  <a:lnTo>
                    <a:pt x="13638" y="25081"/>
                  </a:lnTo>
                  <a:lnTo>
                    <a:pt x="13638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7" name="Полилиния: фигура 276">
              <a:extLst>
                <a:ext uri="{FF2B5EF4-FFF2-40B4-BE49-F238E27FC236}">
                  <a16:creationId xmlns:a16="http://schemas.microsoft.com/office/drawing/2014/main" id="{13B83D7F-2B78-4227-B656-37483B662764}"/>
                </a:ext>
              </a:extLst>
            </p:cNvPr>
            <p:cNvSpPr/>
            <p:nvPr/>
          </p:nvSpPr>
          <p:spPr>
            <a:xfrm>
              <a:off x="4294894" y="5967530"/>
              <a:ext cx="15181" cy="29895"/>
            </a:xfrm>
            <a:custGeom>
              <a:avLst/>
              <a:gdLst>
                <a:gd name="connsiteX0" fmla="*/ 15181 w 15181"/>
                <a:gd name="connsiteY0" fmla="*/ 21281 h 29895"/>
                <a:gd name="connsiteX1" fmla="*/ 14786 w 15181"/>
                <a:gd name="connsiteY1" fmla="*/ 24872 h 29895"/>
                <a:gd name="connsiteX2" fmla="*/ 13548 w 15181"/>
                <a:gd name="connsiteY2" fmla="*/ 27572 h 29895"/>
                <a:gd name="connsiteX3" fmla="*/ 11167 w 15181"/>
                <a:gd name="connsiteY3" fmla="*/ 29305 h 29895"/>
                <a:gd name="connsiteX4" fmla="*/ 7548 w 15181"/>
                <a:gd name="connsiteY4" fmla="*/ 29896 h 29895"/>
                <a:gd name="connsiteX5" fmla="*/ 4105 w 15181"/>
                <a:gd name="connsiteY5" fmla="*/ 29348 h 29895"/>
                <a:gd name="connsiteX6" fmla="*/ 1767 w 15181"/>
                <a:gd name="connsiteY6" fmla="*/ 27824 h 29895"/>
                <a:gd name="connsiteX7" fmla="*/ 395 w 15181"/>
                <a:gd name="connsiteY7" fmla="*/ 25548 h 29895"/>
                <a:gd name="connsiteX8" fmla="*/ 0 w 15181"/>
                <a:gd name="connsiteY8" fmla="*/ 22757 h 29895"/>
                <a:gd name="connsiteX9" fmla="*/ 4724 w 15181"/>
                <a:gd name="connsiteY9" fmla="*/ 21872 h 29895"/>
                <a:gd name="connsiteX10" fmla="*/ 5386 w 15181"/>
                <a:gd name="connsiteY10" fmla="*/ 24576 h 29895"/>
                <a:gd name="connsiteX11" fmla="*/ 7633 w 15181"/>
                <a:gd name="connsiteY11" fmla="*/ 25586 h 29895"/>
                <a:gd name="connsiteX12" fmla="*/ 9181 w 15181"/>
                <a:gd name="connsiteY12" fmla="*/ 25248 h 29895"/>
                <a:gd name="connsiteX13" fmla="*/ 10019 w 15181"/>
                <a:gd name="connsiteY13" fmla="*/ 24281 h 29895"/>
                <a:gd name="connsiteX14" fmla="*/ 10371 w 15181"/>
                <a:gd name="connsiteY14" fmla="*/ 22929 h 29895"/>
                <a:gd name="connsiteX15" fmla="*/ 10457 w 15181"/>
                <a:gd name="connsiteY15" fmla="*/ 21324 h 29895"/>
                <a:gd name="connsiteX16" fmla="*/ 10329 w 15181"/>
                <a:gd name="connsiteY16" fmla="*/ 19548 h 29895"/>
                <a:gd name="connsiteX17" fmla="*/ 9795 w 15181"/>
                <a:gd name="connsiteY17" fmla="*/ 18324 h 29895"/>
                <a:gd name="connsiteX18" fmla="*/ 8738 w 15181"/>
                <a:gd name="connsiteY18" fmla="*/ 17438 h 29895"/>
                <a:gd name="connsiteX19" fmla="*/ 6971 w 15181"/>
                <a:gd name="connsiteY19" fmla="*/ 16595 h 29895"/>
                <a:gd name="connsiteX20" fmla="*/ 3400 w 15181"/>
                <a:gd name="connsiteY20" fmla="*/ 14776 h 29895"/>
                <a:gd name="connsiteX21" fmla="*/ 1367 w 15181"/>
                <a:gd name="connsiteY21" fmla="*/ 12838 h 29895"/>
                <a:gd name="connsiteX22" fmla="*/ 443 w 15181"/>
                <a:gd name="connsiteY22" fmla="*/ 10638 h 29895"/>
                <a:gd name="connsiteX23" fmla="*/ 219 w 15181"/>
                <a:gd name="connsiteY23" fmla="*/ 8067 h 29895"/>
                <a:gd name="connsiteX24" fmla="*/ 662 w 15181"/>
                <a:gd name="connsiteY24" fmla="*/ 4814 h 29895"/>
                <a:gd name="connsiteX25" fmla="*/ 2028 w 15181"/>
                <a:gd name="connsiteY25" fmla="*/ 2281 h 29895"/>
                <a:gd name="connsiteX26" fmla="*/ 4367 w 15181"/>
                <a:gd name="connsiteY26" fmla="*/ 591 h 29895"/>
                <a:gd name="connsiteX27" fmla="*/ 7810 w 15181"/>
                <a:gd name="connsiteY27" fmla="*/ 0 h 29895"/>
                <a:gd name="connsiteX28" fmla="*/ 11386 w 15181"/>
                <a:gd name="connsiteY28" fmla="*/ 676 h 29895"/>
                <a:gd name="connsiteX29" fmla="*/ 13638 w 15181"/>
                <a:gd name="connsiteY29" fmla="*/ 2324 h 29895"/>
                <a:gd name="connsiteX30" fmla="*/ 14829 w 15181"/>
                <a:gd name="connsiteY30" fmla="*/ 4562 h 29895"/>
                <a:gd name="connsiteX31" fmla="*/ 15181 w 15181"/>
                <a:gd name="connsiteY31" fmla="*/ 6924 h 29895"/>
                <a:gd name="connsiteX32" fmla="*/ 10457 w 15181"/>
                <a:gd name="connsiteY32" fmla="*/ 7981 h 29895"/>
                <a:gd name="connsiteX33" fmla="*/ 9886 w 15181"/>
                <a:gd name="connsiteY33" fmla="*/ 5362 h 29895"/>
                <a:gd name="connsiteX34" fmla="*/ 7633 w 15181"/>
                <a:gd name="connsiteY34" fmla="*/ 4348 h 29895"/>
                <a:gd name="connsiteX35" fmla="*/ 6224 w 15181"/>
                <a:gd name="connsiteY35" fmla="*/ 4686 h 29895"/>
                <a:gd name="connsiteX36" fmla="*/ 5429 w 15181"/>
                <a:gd name="connsiteY36" fmla="*/ 5571 h 29895"/>
                <a:gd name="connsiteX37" fmla="*/ 5028 w 15181"/>
                <a:gd name="connsiteY37" fmla="*/ 6757 h 29895"/>
                <a:gd name="connsiteX38" fmla="*/ 4943 w 15181"/>
                <a:gd name="connsiteY38" fmla="*/ 8024 h 29895"/>
                <a:gd name="connsiteX39" fmla="*/ 5028 w 15181"/>
                <a:gd name="connsiteY39" fmla="*/ 9372 h 29895"/>
                <a:gd name="connsiteX40" fmla="*/ 5514 w 15181"/>
                <a:gd name="connsiteY40" fmla="*/ 10429 h 29895"/>
                <a:gd name="connsiteX41" fmla="*/ 6795 w 15181"/>
                <a:gd name="connsiteY41" fmla="*/ 11443 h 29895"/>
                <a:gd name="connsiteX42" fmla="*/ 9091 w 15181"/>
                <a:gd name="connsiteY42" fmla="*/ 12500 h 29895"/>
                <a:gd name="connsiteX43" fmla="*/ 12314 w 15181"/>
                <a:gd name="connsiteY43" fmla="*/ 14143 h 29895"/>
                <a:gd name="connsiteX44" fmla="*/ 14167 w 15181"/>
                <a:gd name="connsiteY44" fmla="*/ 16043 h 29895"/>
                <a:gd name="connsiteX45" fmla="*/ 14962 w 15181"/>
                <a:gd name="connsiteY45" fmla="*/ 18367 h 29895"/>
                <a:gd name="connsiteX46" fmla="*/ 15181 w 15181"/>
                <a:gd name="connsiteY46" fmla="*/ 21281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181" h="29895">
                  <a:moveTo>
                    <a:pt x="15181" y="21281"/>
                  </a:moveTo>
                  <a:cubicBezTo>
                    <a:pt x="15181" y="22605"/>
                    <a:pt x="15048" y="23800"/>
                    <a:pt x="14786" y="24872"/>
                  </a:cubicBezTo>
                  <a:cubicBezTo>
                    <a:pt x="14548" y="25910"/>
                    <a:pt x="14138" y="26814"/>
                    <a:pt x="13548" y="27572"/>
                  </a:cubicBezTo>
                  <a:cubicBezTo>
                    <a:pt x="12962" y="28305"/>
                    <a:pt x="12167" y="28881"/>
                    <a:pt x="11167" y="29305"/>
                  </a:cubicBezTo>
                  <a:cubicBezTo>
                    <a:pt x="10195" y="29696"/>
                    <a:pt x="8986" y="29896"/>
                    <a:pt x="7548" y="29896"/>
                  </a:cubicBezTo>
                  <a:cubicBezTo>
                    <a:pt x="6224" y="29896"/>
                    <a:pt x="5076" y="29710"/>
                    <a:pt x="4105" y="29348"/>
                  </a:cubicBezTo>
                  <a:cubicBezTo>
                    <a:pt x="3162" y="28981"/>
                    <a:pt x="2381" y="28472"/>
                    <a:pt x="1767" y="27824"/>
                  </a:cubicBezTo>
                  <a:cubicBezTo>
                    <a:pt x="1147" y="27176"/>
                    <a:pt x="690" y="26419"/>
                    <a:pt x="395" y="25548"/>
                  </a:cubicBezTo>
                  <a:cubicBezTo>
                    <a:pt x="133" y="24672"/>
                    <a:pt x="0" y="23743"/>
                    <a:pt x="0" y="22757"/>
                  </a:cubicBezTo>
                  <a:lnTo>
                    <a:pt x="4724" y="21872"/>
                  </a:lnTo>
                  <a:cubicBezTo>
                    <a:pt x="4781" y="22972"/>
                    <a:pt x="5000" y="23872"/>
                    <a:pt x="5386" y="24576"/>
                  </a:cubicBezTo>
                  <a:cubicBezTo>
                    <a:pt x="5767" y="25248"/>
                    <a:pt x="6514" y="25586"/>
                    <a:pt x="7633" y="25586"/>
                  </a:cubicBezTo>
                  <a:cubicBezTo>
                    <a:pt x="8281" y="25586"/>
                    <a:pt x="8795" y="25476"/>
                    <a:pt x="9181" y="25248"/>
                  </a:cubicBezTo>
                  <a:cubicBezTo>
                    <a:pt x="9562" y="24996"/>
                    <a:pt x="9843" y="24672"/>
                    <a:pt x="10019" y="24281"/>
                  </a:cubicBezTo>
                  <a:cubicBezTo>
                    <a:pt x="10224" y="23886"/>
                    <a:pt x="10343" y="23434"/>
                    <a:pt x="10371" y="22929"/>
                  </a:cubicBezTo>
                  <a:cubicBezTo>
                    <a:pt x="10429" y="22419"/>
                    <a:pt x="10457" y="21886"/>
                    <a:pt x="10457" y="21324"/>
                  </a:cubicBezTo>
                  <a:cubicBezTo>
                    <a:pt x="10457" y="20619"/>
                    <a:pt x="10414" y="20029"/>
                    <a:pt x="10329" y="19548"/>
                  </a:cubicBezTo>
                  <a:cubicBezTo>
                    <a:pt x="10238" y="19072"/>
                    <a:pt x="10062" y="18662"/>
                    <a:pt x="9795" y="18324"/>
                  </a:cubicBezTo>
                  <a:cubicBezTo>
                    <a:pt x="9562" y="17986"/>
                    <a:pt x="9209" y="17691"/>
                    <a:pt x="8738" y="17438"/>
                  </a:cubicBezTo>
                  <a:cubicBezTo>
                    <a:pt x="8295" y="17186"/>
                    <a:pt x="7710" y="16905"/>
                    <a:pt x="6971" y="16595"/>
                  </a:cubicBezTo>
                  <a:cubicBezTo>
                    <a:pt x="5500" y="16005"/>
                    <a:pt x="4309" y="15395"/>
                    <a:pt x="3400" y="14776"/>
                  </a:cubicBezTo>
                  <a:cubicBezTo>
                    <a:pt x="2514" y="14157"/>
                    <a:pt x="1838" y="13510"/>
                    <a:pt x="1367" y="12838"/>
                  </a:cubicBezTo>
                  <a:cubicBezTo>
                    <a:pt x="895" y="12133"/>
                    <a:pt x="590" y="11400"/>
                    <a:pt x="443" y="10638"/>
                  </a:cubicBezTo>
                  <a:cubicBezTo>
                    <a:pt x="295" y="9852"/>
                    <a:pt x="219" y="8995"/>
                    <a:pt x="219" y="8067"/>
                  </a:cubicBezTo>
                  <a:cubicBezTo>
                    <a:pt x="219" y="6881"/>
                    <a:pt x="367" y="5800"/>
                    <a:pt x="662" y="4814"/>
                  </a:cubicBezTo>
                  <a:cubicBezTo>
                    <a:pt x="957" y="3829"/>
                    <a:pt x="1414" y="2986"/>
                    <a:pt x="2028" y="2281"/>
                  </a:cubicBezTo>
                  <a:cubicBezTo>
                    <a:pt x="2647" y="1548"/>
                    <a:pt x="3428" y="986"/>
                    <a:pt x="4367" y="591"/>
                  </a:cubicBezTo>
                  <a:cubicBezTo>
                    <a:pt x="5338" y="195"/>
                    <a:pt x="6486" y="0"/>
                    <a:pt x="7810" y="0"/>
                  </a:cubicBezTo>
                  <a:cubicBezTo>
                    <a:pt x="9252" y="0"/>
                    <a:pt x="10443" y="224"/>
                    <a:pt x="11386" y="676"/>
                  </a:cubicBezTo>
                  <a:cubicBezTo>
                    <a:pt x="12329" y="1100"/>
                    <a:pt x="13076" y="1648"/>
                    <a:pt x="13638" y="2324"/>
                  </a:cubicBezTo>
                  <a:cubicBezTo>
                    <a:pt x="14195" y="3000"/>
                    <a:pt x="14590" y="3743"/>
                    <a:pt x="14829" y="4562"/>
                  </a:cubicBezTo>
                  <a:cubicBezTo>
                    <a:pt x="15062" y="5376"/>
                    <a:pt x="15181" y="6167"/>
                    <a:pt x="15181" y="6924"/>
                  </a:cubicBezTo>
                  <a:lnTo>
                    <a:pt x="10457" y="7981"/>
                  </a:lnTo>
                  <a:cubicBezTo>
                    <a:pt x="10457" y="6910"/>
                    <a:pt x="10267" y="6038"/>
                    <a:pt x="9886" y="5362"/>
                  </a:cubicBezTo>
                  <a:cubicBezTo>
                    <a:pt x="9505" y="4686"/>
                    <a:pt x="8753" y="4348"/>
                    <a:pt x="7633" y="4348"/>
                  </a:cubicBezTo>
                  <a:cubicBezTo>
                    <a:pt x="7048" y="4348"/>
                    <a:pt x="6576" y="4462"/>
                    <a:pt x="6224" y="4686"/>
                  </a:cubicBezTo>
                  <a:cubicBezTo>
                    <a:pt x="5900" y="4914"/>
                    <a:pt x="5633" y="5210"/>
                    <a:pt x="5429" y="5571"/>
                  </a:cubicBezTo>
                  <a:cubicBezTo>
                    <a:pt x="5224" y="5938"/>
                    <a:pt x="5090" y="6333"/>
                    <a:pt x="5028" y="6757"/>
                  </a:cubicBezTo>
                  <a:cubicBezTo>
                    <a:pt x="4972" y="7176"/>
                    <a:pt x="4943" y="7600"/>
                    <a:pt x="4943" y="8024"/>
                  </a:cubicBezTo>
                  <a:cubicBezTo>
                    <a:pt x="4943" y="8529"/>
                    <a:pt x="4972" y="8981"/>
                    <a:pt x="5028" y="9372"/>
                  </a:cubicBezTo>
                  <a:cubicBezTo>
                    <a:pt x="5090" y="9738"/>
                    <a:pt x="5252" y="10091"/>
                    <a:pt x="5514" y="10429"/>
                  </a:cubicBezTo>
                  <a:cubicBezTo>
                    <a:pt x="5809" y="10767"/>
                    <a:pt x="6238" y="11105"/>
                    <a:pt x="6795" y="11443"/>
                  </a:cubicBezTo>
                  <a:cubicBezTo>
                    <a:pt x="7357" y="11781"/>
                    <a:pt x="8119" y="12133"/>
                    <a:pt x="9091" y="12500"/>
                  </a:cubicBezTo>
                  <a:cubicBezTo>
                    <a:pt x="10443" y="13005"/>
                    <a:pt x="11519" y="13553"/>
                    <a:pt x="12314" y="14143"/>
                  </a:cubicBezTo>
                  <a:cubicBezTo>
                    <a:pt x="13138" y="14710"/>
                    <a:pt x="13753" y="15343"/>
                    <a:pt x="14167" y="16043"/>
                  </a:cubicBezTo>
                  <a:cubicBezTo>
                    <a:pt x="14576" y="16719"/>
                    <a:pt x="14843" y="17495"/>
                    <a:pt x="14962" y="18367"/>
                  </a:cubicBezTo>
                  <a:cubicBezTo>
                    <a:pt x="15110" y="19210"/>
                    <a:pt x="15181" y="20181"/>
                    <a:pt x="15181" y="21281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8" name="Полилиния: фигура 277">
              <a:extLst>
                <a:ext uri="{FF2B5EF4-FFF2-40B4-BE49-F238E27FC236}">
                  <a16:creationId xmlns:a16="http://schemas.microsoft.com/office/drawing/2014/main" id="{712E7059-B7D9-43B6-8260-EC008470C599}"/>
                </a:ext>
              </a:extLst>
            </p:cNvPr>
            <p:cNvSpPr/>
            <p:nvPr/>
          </p:nvSpPr>
          <p:spPr>
            <a:xfrm>
              <a:off x="4043406" y="6009316"/>
              <a:ext cx="17695" cy="29390"/>
            </a:xfrm>
            <a:custGeom>
              <a:avLst/>
              <a:gdLst>
                <a:gd name="connsiteX0" fmla="*/ 12843 w 17695"/>
                <a:gd name="connsiteY0" fmla="*/ 29391 h 29390"/>
                <a:gd name="connsiteX1" fmla="*/ 11653 w 17695"/>
                <a:gd name="connsiteY1" fmla="*/ 23267 h 29390"/>
                <a:gd name="connsiteX2" fmla="*/ 6000 w 17695"/>
                <a:gd name="connsiteY2" fmla="*/ 23267 h 29390"/>
                <a:gd name="connsiteX3" fmla="*/ 5386 w 17695"/>
                <a:gd name="connsiteY3" fmla="*/ 26348 h 29390"/>
                <a:gd name="connsiteX4" fmla="*/ 4852 w 17695"/>
                <a:gd name="connsiteY4" fmla="*/ 29391 h 29390"/>
                <a:gd name="connsiteX5" fmla="*/ 0 w 17695"/>
                <a:gd name="connsiteY5" fmla="*/ 29391 h 29390"/>
                <a:gd name="connsiteX6" fmla="*/ 3090 w 17695"/>
                <a:gd name="connsiteY6" fmla="*/ 14695 h 29390"/>
                <a:gd name="connsiteX7" fmla="*/ 6176 w 17695"/>
                <a:gd name="connsiteY7" fmla="*/ 0 h 29390"/>
                <a:gd name="connsiteX8" fmla="*/ 11476 w 17695"/>
                <a:gd name="connsiteY8" fmla="*/ 0 h 29390"/>
                <a:gd name="connsiteX9" fmla="*/ 17695 w 17695"/>
                <a:gd name="connsiteY9" fmla="*/ 29391 h 29390"/>
                <a:gd name="connsiteX10" fmla="*/ 12843 w 17695"/>
                <a:gd name="connsiteY10" fmla="*/ 29391 h 29390"/>
                <a:gd name="connsiteX11" fmla="*/ 8695 w 17695"/>
                <a:gd name="connsiteY11" fmla="*/ 6800 h 29390"/>
                <a:gd name="connsiteX12" fmla="*/ 7767 w 17695"/>
                <a:gd name="connsiteY12" fmla="*/ 12881 h 29390"/>
                <a:gd name="connsiteX13" fmla="*/ 6710 w 17695"/>
                <a:gd name="connsiteY13" fmla="*/ 19005 h 29390"/>
                <a:gd name="connsiteX14" fmla="*/ 10900 w 17695"/>
                <a:gd name="connsiteY14" fmla="*/ 19005 h 29390"/>
                <a:gd name="connsiteX15" fmla="*/ 8914 w 17695"/>
                <a:gd name="connsiteY15" fmla="*/ 6800 h 29390"/>
                <a:gd name="connsiteX16" fmla="*/ 8695 w 17695"/>
                <a:gd name="connsiteY16" fmla="*/ 680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695" h="29390">
                  <a:moveTo>
                    <a:pt x="12843" y="29391"/>
                  </a:moveTo>
                  <a:lnTo>
                    <a:pt x="11653" y="23267"/>
                  </a:lnTo>
                  <a:lnTo>
                    <a:pt x="6000" y="23267"/>
                  </a:lnTo>
                  <a:cubicBezTo>
                    <a:pt x="5795" y="24281"/>
                    <a:pt x="5591" y="25310"/>
                    <a:pt x="5386" y="26348"/>
                  </a:cubicBezTo>
                  <a:cubicBezTo>
                    <a:pt x="5210" y="27362"/>
                    <a:pt x="5029" y="28376"/>
                    <a:pt x="4852" y="29391"/>
                  </a:cubicBezTo>
                  <a:lnTo>
                    <a:pt x="0" y="29391"/>
                  </a:lnTo>
                  <a:cubicBezTo>
                    <a:pt x="1029" y="24462"/>
                    <a:pt x="2057" y="19567"/>
                    <a:pt x="3090" y="14695"/>
                  </a:cubicBezTo>
                  <a:cubicBezTo>
                    <a:pt x="4119" y="9824"/>
                    <a:pt x="5148" y="4928"/>
                    <a:pt x="6176" y="0"/>
                  </a:cubicBezTo>
                  <a:lnTo>
                    <a:pt x="11476" y="0"/>
                  </a:lnTo>
                  <a:lnTo>
                    <a:pt x="17695" y="29391"/>
                  </a:lnTo>
                  <a:lnTo>
                    <a:pt x="12843" y="29391"/>
                  </a:lnTo>
                  <a:close/>
                  <a:moveTo>
                    <a:pt x="8695" y="6800"/>
                  </a:moveTo>
                  <a:cubicBezTo>
                    <a:pt x="8400" y="8829"/>
                    <a:pt x="8090" y="10852"/>
                    <a:pt x="7767" y="12881"/>
                  </a:cubicBezTo>
                  <a:cubicBezTo>
                    <a:pt x="7443" y="14881"/>
                    <a:pt x="7091" y="16919"/>
                    <a:pt x="6710" y="19005"/>
                  </a:cubicBezTo>
                  <a:lnTo>
                    <a:pt x="10900" y="19005"/>
                  </a:lnTo>
                  <a:lnTo>
                    <a:pt x="8914" y="6800"/>
                  </a:lnTo>
                  <a:lnTo>
                    <a:pt x="8695" y="6800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9" name="Полилиния: фигура 278">
              <a:extLst>
                <a:ext uri="{FF2B5EF4-FFF2-40B4-BE49-F238E27FC236}">
                  <a16:creationId xmlns:a16="http://schemas.microsoft.com/office/drawing/2014/main" id="{A8A5D209-21A2-4050-85D3-06794F5D1EB2}"/>
                </a:ext>
              </a:extLst>
            </p:cNvPr>
            <p:cNvSpPr/>
            <p:nvPr/>
          </p:nvSpPr>
          <p:spPr>
            <a:xfrm>
              <a:off x="4062820" y="6009316"/>
              <a:ext cx="16238" cy="29390"/>
            </a:xfrm>
            <a:custGeom>
              <a:avLst/>
              <a:gdLst>
                <a:gd name="connsiteX0" fmla="*/ 4719 w 16238"/>
                <a:gd name="connsiteY0" fmla="*/ 12291 h 29390"/>
                <a:gd name="connsiteX1" fmla="*/ 4719 w 16238"/>
                <a:gd name="connsiteY1" fmla="*/ 29391 h 29390"/>
                <a:gd name="connsiteX2" fmla="*/ 0 w 16238"/>
                <a:gd name="connsiteY2" fmla="*/ 29391 h 29390"/>
                <a:gd name="connsiteX3" fmla="*/ 0 w 16238"/>
                <a:gd name="connsiteY3" fmla="*/ 0 h 29390"/>
                <a:gd name="connsiteX4" fmla="*/ 4276 w 16238"/>
                <a:gd name="connsiteY4" fmla="*/ 0 h 29390"/>
                <a:gd name="connsiteX5" fmla="*/ 7986 w 16238"/>
                <a:gd name="connsiteY5" fmla="*/ 8743 h 29390"/>
                <a:gd name="connsiteX6" fmla="*/ 8867 w 16238"/>
                <a:gd name="connsiteY6" fmla="*/ 10895 h 29390"/>
                <a:gd name="connsiteX7" fmla="*/ 9795 w 16238"/>
                <a:gd name="connsiteY7" fmla="*/ 13048 h 29390"/>
                <a:gd name="connsiteX8" fmla="*/ 11338 w 16238"/>
                <a:gd name="connsiteY8" fmla="*/ 17105 h 29390"/>
                <a:gd name="connsiteX9" fmla="*/ 11429 w 16238"/>
                <a:gd name="connsiteY9" fmla="*/ 17105 h 29390"/>
                <a:gd name="connsiteX10" fmla="*/ 11562 w 16238"/>
                <a:gd name="connsiteY10" fmla="*/ 17062 h 29390"/>
                <a:gd name="connsiteX11" fmla="*/ 11562 w 16238"/>
                <a:gd name="connsiteY11" fmla="*/ 0 h 29390"/>
                <a:gd name="connsiteX12" fmla="*/ 16238 w 16238"/>
                <a:gd name="connsiteY12" fmla="*/ 0 h 29390"/>
                <a:gd name="connsiteX13" fmla="*/ 16238 w 16238"/>
                <a:gd name="connsiteY13" fmla="*/ 29391 h 29390"/>
                <a:gd name="connsiteX14" fmla="*/ 12048 w 16238"/>
                <a:gd name="connsiteY14" fmla="*/ 29391 h 29390"/>
                <a:gd name="connsiteX15" fmla="*/ 8338 w 16238"/>
                <a:gd name="connsiteY15" fmla="*/ 20691 h 29390"/>
                <a:gd name="connsiteX16" fmla="*/ 6571 w 16238"/>
                <a:gd name="connsiteY16" fmla="*/ 16472 h 29390"/>
                <a:gd name="connsiteX17" fmla="*/ 4895 w 16238"/>
                <a:gd name="connsiteY17" fmla="*/ 12291 h 29390"/>
                <a:gd name="connsiteX18" fmla="*/ 4719 w 16238"/>
                <a:gd name="connsiteY18" fmla="*/ 122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238" h="29390">
                  <a:moveTo>
                    <a:pt x="4719" y="12291"/>
                  </a:moveTo>
                  <a:lnTo>
                    <a:pt x="4719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276" y="0"/>
                  </a:lnTo>
                  <a:lnTo>
                    <a:pt x="7986" y="8743"/>
                  </a:lnTo>
                  <a:cubicBezTo>
                    <a:pt x="8281" y="9476"/>
                    <a:pt x="8576" y="10190"/>
                    <a:pt x="8867" y="10895"/>
                  </a:cubicBezTo>
                  <a:cubicBezTo>
                    <a:pt x="9162" y="11600"/>
                    <a:pt x="9471" y="12319"/>
                    <a:pt x="9795" y="13048"/>
                  </a:cubicBezTo>
                  <a:lnTo>
                    <a:pt x="11338" y="17105"/>
                  </a:lnTo>
                  <a:cubicBezTo>
                    <a:pt x="11400" y="17105"/>
                    <a:pt x="11429" y="17105"/>
                    <a:pt x="11429" y="17105"/>
                  </a:cubicBezTo>
                  <a:cubicBezTo>
                    <a:pt x="11457" y="17076"/>
                    <a:pt x="11500" y="17062"/>
                    <a:pt x="11562" y="17062"/>
                  </a:cubicBezTo>
                  <a:lnTo>
                    <a:pt x="11562" y="0"/>
                  </a:lnTo>
                  <a:lnTo>
                    <a:pt x="16238" y="0"/>
                  </a:lnTo>
                  <a:lnTo>
                    <a:pt x="16238" y="29391"/>
                  </a:lnTo>
                  <a:lnTo>
                    <a:pt x="12048" y="29391"/>
                  </a:lnTo>
                  <a:lnTo>
                    <a:pt x="8338" y="20691"/>
                  </a:lnTo>
                  <a:cubicBezTo>
                    <a:pt x="7752" y="19257"/>
                    <a:pt x="7162" y="17848"/>
                    <a:pt x="6571" y="16472"/>
                  </a:cubicBezTo>
                  <a:cubicBezTo>
                    <a:pt x="6014" y="15090"/>
                    <a:pt x="5457" y="13695"/>
                    <a:pt x="4895" y="12291"/>
                  </a:cubicBezTo>
                  <a:lnTo>
                    <a:pt x="4719" y="122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0" name="Полилиния: фигура 279">
              <a:extLst>
                <a:ext uri="{FF2B5EF4-FFF2-40B4-BE49-F238E27FC236}">
                  <a16:creationId xmlns:a16="http://schemas.microsoft.com/office/drawing/2014/main" id="{D31A7E1C-F4F5-4377-B20E-78B75A85162A}"/>
                </a:ext>
              </a:extLst>
            </p:cNvPr>
            <p:cNvSpPr/>
            <p:nvPr/>
          </p:nvSpPr>
          <p:spPr>
            <a:xfrm>
              <a:off x="4082625" y="6009316"/>
              <a:ext cx="14695" cy="29390"/>
            </a:xfrm>
            <a:custGeom>
              <a:avLst/>
              <a:gdLst>
                <a:gd name="connsiteX0" fmla="*/ 9886 w 14695"/>
                <a:gd name="connsiteY0" fmla="*/ 7729 h 29390"/>
                <a:gd name="connsiteX1" fmla="*/ 9224 w 14695"/>
                <a:gd name="connsiteY1" fmla="*/ 5238 h 29390"/>
                <a:gd name="connsiteX2" fmla="*/ 6795 w 14695"/>
                <a:gd name="connsiteY2" fmla="*/ 4309 h 29390"/>
                <a:gd name="connsiteX3" fmla="*/ 4767 w 14695"/>
                <a:gd name="connsiteY3" fmla="*/ 4309 h 29390"/>
                <a:gd name="connsiteX4" fmla="*/ 4767 w 14695"/>
                <a:gd name="connsiteY4" fmla="*/ 25081 h 29390"/>
                <a:gd name="connsiteX5" fmla="*/ 6795 w 14695"/>
                <a:gd name="connsiteY5" fmla="*/ 25081 h 29390"/>
                <a:gd name="connsiteX6" fmla="*/ 9224 w 14695"/>
                <a:gd name="connsiteY6" fmla="*/ 24195 h 29390"/>
                <a:gd name="connsiteX7" fmla="*/ 9886 w 14695"/>
                <a:gd name="connsiteY7" fmla="*/ 21619 h 29390"/>
                <a:gd name="connsiteX8" fmla="*/ 9886 w 14695"/>
                <a:gd name="connsiteY8" fmla="*/ 7729 h 29390"/>
                <a:gd name="connsiteX9" fmla="*/ 7633 w 14695"/>
                <a:gd name="connsiteY9" fmla="*/ 0 h 29390"/>
                <a:gd name="connsiteX10" fmla="*/ 11957 w 14695"/>
                <a:gd name="connsiteY10" fmla="*/ 928 h 29390"/>
                <a:gd name="connsiteX11" fmla="*/ 14167 w 14695"/>
                <a:gd name="connsiteY11" fmla="*/ 3971 h 29390"/>
                <a:gd name="connsiteX12" fmla="*/ 14652 w 14695"/>
                <a:gd name="connsiteY12" fmla="*/ 8276 h 29390"/>
                <a:gd name="connsiteX13" fmla="*/ 14695 w 14695"/>
                <a:gd name="connsiteY13" fmla="*/ 14652 h 29390"/>
                <a:gd name="connsiteX14" fmla="*/ 14652 w 14695"/>
                <a:gd name="connsiteY14" fmla="*/ 20905 h 29390"/>
                <a:gd name="connsiteX15" fmla="*/ 14076 w 14695"/>
                <a:gd name="connsiteY15" fmla="*/ 25038 h 29390"/>
                <a:gd name="connsiteX16" fmla="*/ 11386 w 14695"/>
                <a:gd name="connsiteY16" fmla="*/ 28462 h 29390"/>
                <a:gd name="connsiteX17" fmla="*/ 7238 w 14695"/>
                <a:gd name="connsiteY17" fmla="*/ 29391 h 29390"/>
                <a:gd name="connsiteX18" fmla="*/ 0 w 14695"/>
                <a:gd name="connsiteY18" fmla="*/ 29391 h 29390"/>
                <a:gd name="connsiteX19" fmla="*/ 0 w 14695"/>
                <a:gd name="connsiteY19" fmla="*/ 0 h 29390"/>
                <a:gd name="connsiteX20" fmla="*/ 7633 w 14695"/>
                <a:gd name="connsiteY20" fmla="*/ 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95" h="29390">
                  <a:moveTo>
                    <a:pt x="9886" y="7729"/>
                  </a:moveTo>
                  <a:cubicBezTo>
                    <a:pt x="9886" y="6657"/>
                    <a:pt x="9667" y="5829"/>
                    <a:pt x="9224" y="5238"/>
                  </a:cubicBezTo>
                  <a:cubicBezTo>
                    <a:pt x="8809" y="4619"/>
                    <a:pt x="8000" y="4309"/>
                    <a:pt x="6795" y="4309"/>
                  </a:cubicBezTo>
                  <a:lnTo>
                    <a:pt x="4767" y="4309"/>
                  </a:lnTo>
                  <a:lnTo>
                    <a:pt x="4767" y="25081"/>
                  </a:lnTo>
                  <a:lnTo>
                    <a:pt x="6795" y="25081"/>
                  </a:lnTo>
                  <a:cubicBezTo>
                    <a:pt x="7971" y="25081"/>
                    <a:pt x="8781" y="24786"/>
                    <a:pt x="9224" y="24195"/>
                  </a:cubicBezTo>
                  <a:cubicBezTo>
                    <a:pt x="9667" y="23605"/>
                    <a:pt x="9886" y="22748"/>
                    <a:pt x="9886" y="21619"/>
                  </a:cubicBezTo>
                  <a:lnTo>
                    <a:pt x="9886" y="7729"/>
                  </a:lnTo>
                  <a:close/>
                  <a:moveTo>
                    <a:pt x="7633" y="0"/>
                  </a:moveTo>
                  <a:cubicBezTo>
                    <a:pt x="9457" y="0"/>
                    <a:pt x="10900" y="310"/>
                    <a:pt x="11957" y="928"/>
                  </a:cubicBezTo>
                  <a:cubicBezTo>
                    <a:pt x="13019" y="1524"/>
                    <a:pt x="13753" y="2533"/>
                    <a:pt x="14167" y="3971"/>
                  </a:cubicBezTo>
                  <a:cubicBezTo>
                    <a:pt x="14490" y="5014"/>
                    <a:pt x="14652" y="6448"/>
                    <a:pt x="14652" y="8276"/>
                  </a:cubicBezTo>
                  <a:cubicBezTo>
                    <a:pt x="14681" y="10081"/>
                    <a:pt x="14695" y="12205"/>
                    <a:pt x="14695" y="14652"/>
                  </a:cubicBezTo>
                  <a:cubicBezTo>
                    <a:pt x="14695" y="17076"/>
                    <a:pt x="14681" y="19157"/>
                    <a:pt x="14652" y="20905"/>
                  </a:cubicBezTo>
                  <a:cubicBezTo>
                    <a:pt x="14624" y="22648"/>
                    <a:pt x="14429" y="24029"/>
                    <a:pt x="14076" y="25038"/>
                  </a:cubicBezTo>
                  <a:cubicBezTo>
                    <a:pt x="13519" y="26700"/>
                    <a:pt x="12619" y="27843"/>
                    <a:pt x="11386" y="28462"/>
                  </a:cubicBezTo>
                  <a:cubicBezTo>
                    <a:pt x="10181" y="29081"/>
                    <a:pt x="8795" y="29391"/>
                    <a:pt x="7238" y="29391"/>
                  </a:cubicBezTo>
                  <a:lnTo>
                    <a:pt x="0" y="29391"/>
                  </a:lnTo>
                  <a:lnTo>
                    <a:pt x="0" y="0"/>
                  </a:lnTo>
                  <a:lnTo>
                    <a:pt x="7633" y="0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1" name="Полилиния: фигура 280">
              <a:extLst>
                <a:ext uri="{FF2B5EF4-FFF2-40B4-BE49-F238E27FC236}">
                  <a16:creationId xmlns:a16="http://schemas.microsoft.com/office/drawing/2014/main" id="{65EB7E32-BA83-4875-AD6B-0BE653F57FE9}"/>
                </a:ext>
              </a:extLst>
            </p:cNvPr>
            <p:cNvSpPr/>
            <p:nvPr/>
          </p:nvSpPr>
          <p:spPr>
            <a:xfrm>
              <a:off x="4108825" y="6009064"/>
              <a:ext cx="14738" cy="29895"/>
            </a:xfrm>
            <a:custGeom>
              <a:avLst/>
              <a:gdLst>
                <a:gd name="connsiteX0" fmla="*/ 7457 w 14738"/>
                <a:gd name="connsiteY0" fmla="*/ 0 h 29895"/>
                <a:gd name="connsiteX1" fmla="*/ 10724 w 14738"/>
                <a:gd name="connsiteY1" fmla="*/ 510 h 29895"/>
                <a:gd name="connsiteX2" fmla="*/ 12972 w 14738"/>
                <a:gd name="connsiteY2" fmla="*/ 1943 h 29895"/>
                <a:gd name="connsiteX3" fmla="*/ 14295 w 14738"/>
                <a:gd name="connsiteY3" fmla="*/ 4095 h 29895"/>
                <a:gd name="connsiteX4" fmla="*/ 14738 w 14738"/>
                <a:gd name="connsiteY4" fmla="*/ 6800 h 29895"/>
                <a:gd name="connsiteX5" fmla="*/ 10105 w 14738"/>
                <a:gd name="connsiteY5" fmla="*/ 7938 h 29895"/>
                <a:gd name="connsiteX6" fmla="*/ 9443 w 14738"/>
                <a:gd name="connsiteY6" fmla="*/ 5319 h 29895"/>
                <a:gd name="connsiteX7" fmla="*/ 7410 w 14738"/>
                <a:gd name="connsiteY7" fmla="*/ 4310 h 29895"/>
                <a:gd name="connsiteX8" fmla="*/ 6043 w 14738"/>
                <a:gd name="connsiteY8" fmla="*/ 4648 h 29895"/>
                <a:gd name="connsiteX9" fmla="*/ 5205 w 14738"/>
                <a:gd name="connsiteY9" fmla="*/ 5533 h 29895"/>
                <a:gd name="connsiteX10" fmla="*/ 4810 w 14738"/>
                <a:gd name="connsiteY10" fmla="*/ 6671 h 29895"/>
                <a:gd name="connsiteX11" fmla="*/ 4719 w 14738"/>
                <a:gd name="connsiteY11" fmla="*/ 7814 h 29895"/>
                <a:gd name="connsiteX12" fmla="*/ 4719 w 14738"/>
                <a:gd name="connsiteY12" fmla="*/ 22719 h 29895"/>
                <a:gd name="connsiteX13" fmla="*/ 4810 w 14738"/>
                <a:gd name="connsiteY13" fmla="*/ 23648 h 29895"/>
                <a:gd name="connsiteX14" fmla="*/ 5162 w 14738"/>
                <a:gd name="connsiteY14" fmla="*/ 24619 h 29895"/>
                <a:gd name="connsiteX15" fmla="*/ 5957 w 14738"/>
                <a:gd name="connsiteY15" fmla="*/ 25334 h 29895"/>
                <a:gd name="connsiteX16" fmla="*/ 7281 w 14738"/>
                <a:gd name="connsiteY16" fmla="*/ 25629 h 29895"/>
                <a:gd name="connsiteX17" fmla="*/ 9971 w 14738"/>
                <a:gd name="connsiteY17" fmla="*/ 22000 h 29895"/>
                <a:gd name="connsiteX18" fmla="*/ 12352 w 14738"/>
                <a:gd name="connsiteY18" fmla="*/ 22381 h 29895"/>
                <a:gd name="connsiteX19" fmla="*/ 14738 w 14738"/>
                <a:gd name="connsiteY19" fmla="*/ 22677 h 29895"/>
                <a:gd name="connsiteX20" fmla="*/ 12795 w 14738"/>
                <a:gd name="connsiteY20" fmla="*/ 27953 h 29895"/>
                <a:gd name="connsiteX21" fmla="*/ 7410 w 14738"/>
                <a:gd name="connsiteY21" fmla="*/ 29896 h 29895"/>
                <a:gd name="connsiteX22" fmla="*/ 1810 w 14738"/>
                <a:gd name="connsiteY22" fmla="*/ 28081 h 29895"/>
                <a:gd name="connsiteX23" fmla="*/ 0 w 14738"/>
                <a:gd name="connsiteY23" fmla="*/ 22677 h 29895"/>
                <a:gd name="connsiteX24" fmla="*/ 0 w 14738"/>
                <a:gd name="connsiteY24" fmla="*/ 8024 h 29895"/>
                <a:gd name="connsiteX25" fmla="*/ 353 w 14738"/>
                <a:gd name="connsiteY25" fmla="*/ 4943 h 29895"/>
                <a:gd name="connsiteX26" fmla="*/ 1629 w 14738"/>
                <a:gd name="connsiteY26" fmla="*/ 2367 h 29895"/>
                <a:gd name="connsiteX27" fmla="*/ 3924 w 14738"/>
                <a:gd name="connsiteY27" fmla="*/ 633 h 29895"/>
                <a:gd name="connsiteX28" fmla="*/ 7457 w 14738"/>
                <a:gd name="connsiteY28" fmla="*/ 0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738" h="29895">
                  <a:moveTo>
                    <a:pt x="7457" y="0"/>
                  </a:moveTo>
                  <a:cubicBezTo>
                    <a:pt x="8719" y="0"/>
                    <a:pt x="9810" y="171"/>
                    <a:pt x="10724" y="510"/>
                  </a:cubicBezTo>
                  <a:cubicBezTo>
                    <a:pt x="11634" y="848"/>
                    <a:pt x="12386" y="1324"/>
                    <a:pt x="12972" y="1943"/>
                  </a:cubicBezTo>
                  <a:cubicBezTo>
                    <a:pt x="13591" y="2534"/>
                    <a:pt x="14034" y="3253"/>
                    <a:pt x="14295" y="4095"/>
                  </a:cubicBezTo>
                  <a:cubicBezTo>
                    <a:pt x="14591" y="4915"/>
                    <a:pt x="14738" y="5814"/>
                    <a:pt x="14738" y="6800"/>
                  </a:cubicBezTo>
                  <a:lnTo>
                    <a:pt x="10105" y="7938"/>
                  </a:lnTo>
                  <a:cubicBezTo>
                    <a:pt x="10105" y="6871"/>
                    <a:pt x="9881" y="5995"/>
                    <a:pt x="9443" y="5319"/>
                  </a:cubicBezTo>
                  <a:cubicBezTo>
                    <a:pt x="9029" y="4648"/>
                    <a:pt x="8353" y="4310"/>
                    <a:pt x="7410" y="4310"/>
                  </a:cubicBezTo>
                  <a:cubicBezTo>
                    <a:pt x="6853" y="4310"/>
                    <a:pt x="6395" y="4419"/>
                    <a:pt x="6043" y="4648"/>
                  </a:cubicBezTo>
                  <a:cubicBezTo>
                    <a:pt x="5691" y="4872"/>
                    <a:pt x="5410" y="5167"/>
                    <a:pt x="5205" y="5533"/>
                  </a:cubicBezTo>
                  <a:cubicBezTo>
                    <a:pt x="5029" y="5872"/>
                    <a:pt x="4895" y="6248"/>
                    <a:pt x="4810" y="6671"/>
                  </a:cubicBezTo>
                  <a:cubicBezTo>
                    <a:pt x="4748" y="7067"/>
                    <a:pt x="4719" y="7448"/>
                    <a:pt x="4719" y="7814"/>
                  </a:cubicBezTo>
                  <a:lnTo>
                    <a:pt x="4719" y="22719"/>
                  </a:lnTo>
                  <a:cubicBezTo>
                    <a:pt x="4719" y="23000"/>
                    <a:pt x="4748" y="23310"/>
                    <a:pt x="4810" y="23648"/>
                  </a:cubicBezTo>
                  <a:cubicBezTo>
                    <a:pt x="4867" y="23986"/>
                    <a:pt x="4986" y="24310"/>
                    <a:pt x="5162" y="24619"/>
                  </a:cubicBezTo>
                  <a:cubicBezTo>
                    <a:pt x="5367" y="24900"/>
                    <a:pt x="5634" y="25138"/>
                    <a:pt x="5957" y="25334"/>
                  </a:cubicBezTo>
                  <a:cubicBezTo>
                    <a:pt x="6310" y="25534"/>
                    <a:pt x="6748" y="25629"/>
                    <a:pt x="7281" y="25629"/>
                  </a:cubicBezTo>
                  <a:cubicBezTo>
                    <a:pt x="9043" y="25629"/>
                    <a:pt x="9943" y="24419"/>
                    <a:pt x="9971" y="22000"/>
                  </a:cubicBezTo>
                  <a:cubicBezTo>
                    <a:pt x="10767" y="22138"/>
                    <a:pt x="11562" y="22267"/>
                    <a:pt x="12352" y="22381"/>
                  </a:cubicBezTo>
                  <a:cubicBezTo>
                    <a:pt x="13148" y="22462"/>
                    <a:pt x="13943" y="22562"/>
                    <a:pt x="14738" y="22677"/>
                  </a:cubicBezTo>
                  <a:cubicBezTo>
                    <a:pt x="14681" y="24900"/>
                    <a:pt x="14034" y="26657"/>
                    <a:pt x="12795" y="27953"/>
                  </a:cubicBezTo>
                  <a:cubicBezTo>
                    <a:pt x="11591" y="29248"/>
                    <a:pt x="9795" y="29896"/>
                    <a:pt x="7410" y="29896"/>
                  </a:cubicBezTo>
                  <a:cubicBezTo>
                    <a:pt x="4881" y="29896"/>
                    <a:pt x="3014" y="29291"/>
                    <a:pt x="1810" y="28081"/>
                  </a:cubicBezTo>
                  <a:cubicBezTo>
                    <a:pt x="600" y="26843"/>
                    <a:pt x="0" y="25038"/>
                    <a:pt x="0" y="22677"/>
                  </a:cubicBezTo>
                  <a:lnTo>
                    <a:pt x="0" y="8024"/>
                  </a:lnTo>
                  <a:cubicBezTo>
                    <a:pt x="0" y="6924"/>
                    <a:pt x="115" y="5900"/>
                    <a:pt x="353" y="4943"/>
                  </a:cubicBezTo>
                  <a:cubicBezTo>
                    <a:pt x="614" y="3957"/>
                    <a:pt x="1043" y="3095"/>
                    <a:pt x="1629" y="2367"/>
                  </a:cubicBezTo>
                  <a:cubicBezTo>
                    <a:pt x="2219" y="1633"/>
                    <a:pt x="2986" y="1057"/>
                    <a:pt x="3924" y="633"/>
                  </a:cubicBezTo>
                  <a:cubicBezTo>
                    <a:pt x="4895" y="214"/>
                    <a:pt x="6072" y="0"/>
                    <a:pt x="7457" y="0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2" name="Полилиния: фигура 281">
              <a:extLst>
                <a:ext uri="{FF2B5EF4-FFF2-40B4-BE49-F238E27FC236}">
                  <a16:creationId xmlns:a16="http://schemas.microsoft.com/office/drawing/2014/main" id="{A6C6DA5B-7D88-4CC5-8FF3-9D39E307203C}"/>
                </a:ext>
              </a:extLst>
            </p:cNvPr>
            <p:cNvSpPr/>
            <p:nvPr/>
          </p:nvSpPr>
          <p:spPr>
            <a:xfrm>
              <a:off x="4125868" y="6009064"/>
              <a:ext cx="14919" cy="29895"/>
            </a:xfrm>
            <a:custGeom>
              <a:avLst/>
              <a:gdLst>
                <a:gd name="connsiteX0" fmla="*/ 10105 w 14919"/>
                <a:gd name="connsiteY0" fmla="*/ 7434 h 29895"/>
                <a:gd name="connsiteX1" fmla="*/ 9533 w 14919"/>
                <a:gd name="connsiteY1" fmla="*/ 5238 h 29895"/>
                <a:gd name="connsiteX2" fmla="*/ 7457 w 14919"/>
                <a:gd name="connsiteY2" fmla="*/ 4267 h 29895"/>
                <a:gd name="connsiteX3" fmla="*/ 6090 w 14919"/>
                <a:gd name="connsiteY3" fmla="*/ 4648 h 29895"/>
                <a:gd name="connsiteX4" fmla="*/ 5252 w 14919"/>
                <a:gd name="connsiteY4" fmla="*/ 5533 h 29895"/>
                <a:gd name="connsiteX5" fmla="*/ 4857 w 14919"/>
                <a:gd name="connsiteY5" fmla="*/ 6715 h 29895"/>
                <a:gd name="connsiteX6" fmla="*/ 4767 w 14919"/>
                <a:gd name="connsiteY6" fmla="*/ 7895 h 29895"/>
                <a:gd name="connsiteX7" fmla="*/ 4767 w 14919"/>
                <a:gd name="connsiteY7" fmla="*/ 22677 h 29895"/>
                <a:gd name="connsiteX8" fmla="*/ 5338 w 14919"/>
                <a:gd name="connsiteY8" fmla="*/ 24743 h 29895"/>
                <a:gd name="connsiteX9" fmla="*/ 7414 w 14919"/>
                <a:gd name="connsiteY9" fmla="*/ 25629 h 29895"/>
                <a:gd name="connsiteX10" fmla="*/ 9490 w 14919"/>
                <a:gd name="connsiteY10" fmla="*/ 24700 h 29895"/>
                <a:gd name="connsiteX11" fmla="*/ 10105 w 14919"/>
                <a:gd name="connsiteY11" fmla="*/ 22381 h 29895"/>
                <a:gd name="connsiteX12" fmla="*/ 10105 w 14919"/>
                <a:gd name="connsiteY12" fmla="*/ 7434 h 29895"/>
                <a:gd name="connsiteX13" fmla="*/ 14919 w 14919"/>
                <a:gd name="connsiteY13" fmla="*/ 22124 h 29895"/>
                <a:gd name="connsiteX14" fmla="*/ 13110 w 14919"/>
                <a:gd name="connsiteY14" fmla="*/ 27953 h 29895"/>
                <a:gd name="connsiteX15" fmla="*/ 7414 w 14919"/>
                <a:gd name="connsiteY15" fmla="*/ 29896 h 29895"/>
                <a:gd name="connsiteX16" fmla="*/ 1767 w 14919"/>
                <a:gd name="connsiteY16" fmla="*/ 28038 h 29895"/>
                <a:gd name="connsiteX17" fmla="*/ 0 w 14919"/>
                <a:gd name="connsiteY17" fmla="*/ 22591 h 29895"/>
                <a:gd name="connsiteX18" fmla="*/ 0 w 14919"/>
                <a:gd name="connsiteY18" fmla="*/ 7814 h 29895"/>
                <a:gd name="connsiteX19" fmla="*/ 400 w 14919"/>
                <a:gd name="connsiteY19" fmla="*/ 4648 h 29895"/>
                <a:gd name="connsiteX20" fmla="*/ 1724 w 14919"/>
                <a:gd name="connsiteY20" fmla="*/ 2195 h 29895"/>
                <a:gd name="connsiteX21" fmla="*/ 4014 w 14919"/>
                <a:gd name="connsiteY21" fmla="*/ 591 h 29895"/>
                <a:gd name="connsiteX22" fmla="*/ 7457 w 14919"/>
                <a:gd name="connsiteY22" fmla="*/ 0 h 29895"/>
                <a:gd name="connsiteX23" fmla="*/ 10990 w 14919"/>
                <a:gd name="connsiteY23" fmla="*/ 548 h 29895"/>
                <a:gd name="connsiteX24" fmla="*/ 13286 w 14919"/>
                <a:gd name="connsiteY24" fmla="*/ 2071 h 29895"/>
                <a:gd name="connsiteX25" fmla="*/ 14519 w 14919"/>
                <a:gd name="connsiteY25" fmla="*/ 4519 h 29895"/>
                <a:gd name="connsiteX26" fmla="*/ 14919 w 14919"/>
                <a:gd name="connsiteY26" fmla="*/ 7772 h 29895"/>
                <a:gd name="connsiteX27" fmla="*/ 14919 w 14919"/>
                <a:gd name="connsiteY27" fmla="*/ 22124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919" h="29895">
                  <a:moveTo>
                    <a:pt x="10105" y="7434"/>
                  </a:moveTo>
                  <a:cubicBezTo>
                    <a:pt x="10105" y="6615"/>
                    <a:pt x="9914" y="5886"/>
                    <a:pt x="9533" y="5238"/>
                  </a:cubicBezTo>
                  <a:cubicBezTo>
                    <a:pt x="9181" y="4590"/>
                    <a:pt x="8490" y="4267"/>
                    <a:pt x="7457" y="4267"/>
                  </a:cubicBezTo>
                  <a:cubicBezTo>
                    <a:pt x="6900" y="4267"/>
                    <a:pt x="6443" y="4391"/>
                    <a:pt x="6090" y="4648"/>
                  </a:cubicBezTo>
                  <a:cubicBezTo>
                    <a:pt x="5738" y="4872"/>
                    <a:pt x="5457" y="5167"/>
                    <a:pt x="5252" y="5533"/>
                  </a:cubicBezTo>
                  <a:cubicBezTo>
                    <a:pt x="5076" y="5872"/>
                    <a:pt x="4943" y="6262"/>
                    <a:pt x="4857" y="6715"/>
                  </a:cubicBezTo>
                  <a:cubicBezTo>
                    <a:pt x="4795" y="7138"/>
                    <a:pt x="4767" y="7529"/>
                    <a:pt x="4767" y="7895"/>
                  </a:cubicBezTo>
                  <a:lnTo>
                    <a:pt x="4767" y="22677"/>
                  </a:lnTo>
                  <a:cubicBezTo>
                    <a:pt x="4767" y="23434"/>
                    <a:pt x="4957" y="24124"/>
                    <a:pt x="5338" y="24743"/>
                  </a:cubicBezTo>
                  <a:cubicBezTo>
                    <a:pt x="5752" y="25334"/>
                    <a:pt x="6443" y="25629"/>
                    <a:pt x="7414" y="25629"/>
                  </a:cubicBezTo>
                  <a:cubicBezTo>
                    <a:pt x="8386" y="25629"/>
                    <a:pt x="9076" y="25319"/>
                    <a:pt x="9490" y="24700"/>
                  </a:cubicBezTo>
                  <a:cubicBezTo>
                    <a:pt x="9900" y="24053"/>
                    <a:pt x="10105" y="23281"/>
                    <a:pt x="10105" y="22381"/>
                  </a:cubicBezTo>
                  <a:lnTo>
                    <a:pt x="10105" y="7434"/>
                  </a:lnTo>
                  <a:close/>
                  <a:moveTo>
                    <a:pt x="14919" y="22124"/>
                  </a:moveTo>
                  <a:cubicBezTo>
                    <a:pt x="14919" y="24686"/>
                    <a:pt x="14314" y="26629"/>
                    <a:pt x="13110" y="27953"/>
                  </a:cubicBezTo>
                  <a:cubicBezTo>
                    <a:pt x="11900" y="29248"/>
                    <a:pt x="10005" y="29896"/>
                    <a:pt x="7414" y="29896"/>
                  </a:cubicBezTo>
                  <a:cubicBezTo>
                    <a:pt x="4824" y="29896"/>
                    <a:pt x="2943" y="29277"/>
                    <a:pt x="1767" y="28038"/>
                  </a:cubicBezTo>
                  <a:cubicBezTo>
                    <a:pt x="590" y="26772"/>
                    <a:pt x="0" y="24958"/>
                    <a:pt x="0" y="22591"/>
                  </a:cubicBezTo>
                  <a:lnTo>
                    <a:pt x="0" y="7814"/>
                  </a:lnTo>
                  <a:cubicBezTo>
                    <a:pt x="0" y="6657"/>
                    <a:pt x="133" y="5605"/>
                    <a:pt x="400" y="4648"/>
                  </a:cubicBezTo>
                  <a:cubicBezTo>
                    <a:pt x="690" y="3691"/>
                    <a:pt x="1133" y="2872"/>
                    <a:pt x="1724" y="2195"/>
                  </a:cubicBezTo>
                  <a:cubicBezTo>
                    <a:pt x="2309" y="1490"/>
                    <a:pt x="3076" y="957"/>
                    <a:pt x="4014" y="591"/>
                  </a:cubicBezTo>
                  <a:cubicBezTo>
                    <a:pt x="4986" y="200"/>
                    <a:pt x="6133" y="0"/>
                    <a:pt x="7457" y="0"/>
                  </a:cubicBezTo>
                  <a:cubicBezTo>
                    <a:pt x="8871" y="0"/>
                    <a:pt x="10048" y="186"/>
                    <a:pt x="10990" y="548"/>
                  </a:cubicBezTo>
                  <a:cubicBezTo>
                    <a:pt x="11962" y="886"/>
                    <a:pt x="12724" y="1395"/>
                    <a:pt x="13286" y="2071"/>
                  </a:cubicBezTo>
                  <a:cubicBezTo>
                    <a:pt x="13871" y="2748"/>
                    <a:pt x="14286" y="3562"/>
                    <a:pt x="14519" y="4519"/>
                  </a:cubicBezTo>
                  <a:cubicBezTo>
                    <a:pt x="14786" y="5476"/>
                    <a:pt x="14919" y="6562"/>
                    <a:pt x="14919" y="7772"/>
                  </a:cubicBezTo>
                  <a:lnTo>
                    <a:pt x="14919" y="22124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3" name="Полилиния: фигура 282">
              <a:extLst>
                <a:ext uri="{FF2B5EF4-FFF2-40B4-BE49-F238E27FC236}">
                  <a16:creationId xmlns:a16="http://schemas.microsoft.com/office/drawing/2014/main" id="{EFFBCC8A-75FD-45B6-A7D1-88D48F2500E0}"/>
                </a:ext>
              </a:extLst>
            </p:cNvPr>
            <p:cNvSpPr/>
            <p:nvPr/>
          </p:nvSpPr>
          <p:spPr>
            <a:xfrm>
              <a:off x="4144083" y="6009316"/>
              <a:ext cx="20961" cy="29390"/>
            </a:xfrm>
            <a:custGeom>
              <a:avLst/>
              <a:gdLst>
                <a:gd name="connsiteX0" fmla="*/ 9048 w 20961"/>
                <a:gd name="connsiteY0" fmla="*/ 22972 h 29390"/>
                <a:gd name="connsiteX1" fmla="*/ 6838 w 20961"/>
                <a:gd name="connsiteY1" fmla="*/ 17524 h 29390"/>
                <a:gd name="connsiteX2" fmla="*/ 4943 w 20961"/>
                <a:gd name="connsiteY2" fmla="*/ 12371 h 29390"/>
                <a:gd name="connsiteX3" fmla="*/ 4719 w 20961"/>
                <a:gd name="connsiteY3" fmla="*/ 12371 h 29390"/>
                <a:gd name="connsiteX4" fmla="*/ 4719 w 20961"/>
                <a:gd name="connsiteY4" fmla="*/ 29391 h 29390"/>
                <a:gd name="connsiteX5" fmla="*/ 0 w 20961"/>
                <a:gd name="connsiteY5" fmla="*/ 29391 h 29390"/>
                <a:gd name="connsiteX6" fmla="*/ 0 w 20961"/>
                <a:gd name="connsiteY6" fmla="*/ 0 h 29390"/>
                <a:gd name="connsiteX7" fmla="*/ 4586 w 20961"/>
                <a:gd name="connsiteY7" fmla="*/ 0 h 29390"/>
                <a:gd name="connsiteX8" fmla="*/ 7943 w 20961"/>
                <a:gd name="connsiteY8" fmla="*/ 8362 h 29390"/>
                <a:gd name="connsiteX9" fmla="*/ 10371 w 20961"/>
                <a:gd name="connsiteY9" fmla="*/ 14738 h 29390"/>
                <a:gd name="connsiteX10" fmla="*/ 10591 w 20961"/>
                <a:gd name="connsiteY10" fmla="*/ 14738 h 29390"/>
                <a:gd name="connsiteX11" fmla="*/ 13062 w 20961"/>
                <a:gd name="connsiteY11" fmla="*/ 8195 h 29390"/>
                <a:gd name="connsiteX12" fmla="*/ 16372 w 20961"/>
                <a:gd name="connsiteY12" fmla="*/ 0 h 29390"/>
                <a:gd name="connsiteX13" fmla="*/ 20962 w 20961"/>
                <a:gd name="connsiteY13" fmla="*/ 0 h 29390"/>
                <a:gd name="connsiteX14" fmla="*/ 20962 w 20961"/>
                <a:gd name="connsiteY14" fmla="*/ 29391 h 29390"/>
                <a:gd name="connsiteX15" fmla="*/ 16195 w 20961"/>
                <a:gd name="connsiteY15" fmla="*/ 29391 h 29390"/>
                <a:gd name="connsiteX16" fmla="*/ 16195 w 20961"/>
                <a:gd name="connsiteY16" fmla="*/ 12457 h 29390"/>
                <a:gd name="connsiteX17" fmla="*/ 16019 w 20961"/>
                <a:gd name="connsiteY17" fmla="*/ 12457 h 29390"/>
                <a:gd name="connsiteX18" fmla="*/ 14076 w 20961"/>
                <a:gd name="connsiteY18" fmla="*/ 17695 h 29390"/>
                <a:gd name="connsiteX19" fmla="*/ 11914 w 20961"/>
                <a:gd name="connsiteY19" fmla="*/ 22972 h 29390"/>
                <a:gd name="connsiteX20" fmla="*/ 9048 w 20961"/>
                <a:gd name="connsiteY20" fmla="*/ 22972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61" h="29390">
                  <a:moveTo>
                    <a:pt x="9048" y="22972"/>
                  </a:moveTo>
                  <a:lnTo>
                    <a:pt x="6838" y="17524"/>
                  </a:lnTo>
                  <a:lnTo>
                    <a:pt x="4943" y="12371"/>
                  </a:lnTo>
                  <a:lnTo>
                    <a:pt x="4719" y="12371"/>
                  </a:lnTo>
                  <a:lnTo>
                    <a:pt x="4719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586" y="0"/>
                  </a:lnTo>
                  <a:lnTo>
                    <a:pt x="7943" y="8362"/>
                  </a:lnTo>
                  <a:lnTo>
                    <a:pt x="10371" y="14738"/>
                  </a:lnTo>
                  <a:lnTo>
                    <a:pt x="10591" y="14738"/>
                  </a:lnTo>
                  <a:lnTo>
                    <a:pt x="13062" y="8195"/>
                  </a:lnTo>
                  <a:lnTo>
                    <a:pt x="16372" y="0"/>
                  </a:lnTo>
                  <a:lnTo>
                    <a:pt x="20962" y="0"/>
                  </a:lnTo>
                  <a:lnTo>
                    <a:pt x="20962" y="29391"/>
                  </a:lnTo>
                  <a:lnTo>
                    <a:pt x="16195" y="29391"/>
                  </a:lnTo>
                  <a:lnTo>
                    <a:pt x="16195" y="12457"/>
                  </a:lnTo>
                  <a:lnTo>
                    <a:pt x="16019" y="12457"/>
                  </a:lnTo>
                  <a:lnTo>
                    <a:pt x="14076" y="17695"/>
                  </a:lnTo>
                  <a:lnTo>
                    <a:pt x="11914" y="22972"/>
                  </a:lnTo>
                  <a:lnTo>
                    <a:pt x="9048" y="22972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4" name="Полилиния: фигура 283">
              <a:extLst>
                <a:ext uri="{FF2B5EF4-FFF2-40B4-BE49-F238E27FC236}">
                  <a16:creationId xmlns:a16="http://schemas.microsoft.com/office/drawing/2014/main" id="{5DA1269E-A33B-47C3-9E7D-B26E8AD0D614}"/>
                </a:ext>
              </a:extLst>
            </p:cNvPr>
            <p:cNvSpPr/>
            <p:nvPr/>
          </p:nvSpPr>
          <p:spPr>
            <a:xfrm>
              <a:off x="4168497" y="6009316"/>
              <a:ext cx="20962" cy="29390"/>
            </a:xfrm>
            <a:custGeom>
              <a:avLst/>
              <a:gdLst>
                <a:gd name="connsiteX0" fmla="*/ 9048 w 20962"/>
                <a:gd name="connsiteY0" fmla="*/ 22972 h 29390"/>
                <a:gd name="connsiteX1" fmla="*/ 6838 w 20962"/>
                <a:gd name="connsiteY1" fmla="*/ 17524 h 29390"/>
                <a:gd name="connsiteX2" fmla="*/ 4943 w 20962"/>
                <a:gd name="connsiteY2" fmla="*/ 12371 h 29390"/>
                <a:gd name="connsiteX3" fmla="*/ 4719 w 20962"/>
                <a:gd name="connsiteY3" fmla="*/ 12371 h 29390"/>
                <a:gd name="connsiteX4" fmla="*/ 4719 w 20962"/>
                <a:gd name="connsiteY4" fmla="*/ 29391 h 29390"/>
                <a:gd name="connsiteX5" fmla="*/ 0 w 20962"/>
                <a:gd name="connsiteY5" fmla="*/ 29391 h 29390"/>
                <a:gd name="connsiteX6" fmla="*/ 0 w 20962"/>
                <a:gd name="connsiteY6" fmla="*/ 0 h 29390"/>
                <a:gd name="connsiteX7" fmla="*/ 4590 w 20962"/>
                <a:gd name="connsiteY7" fmla="*/ 0 h 29390"/>
                <a:gd name="connsiteX8" fmla="*/ 7943 w 20962"/>
                <a:gd name="connsiteY8" fmla="*/ 8362 h 29390"/>
                <a:gd name="connsiteX9" fmla="*/ 10372 w 20962"/>
                <a:gd name="connsiteY9" fmla="*/ 14738 h 29390"/>
                <a:gd name="connsiteX10" fmla="*/ 10591 w 20962"/>
                <a:gd name="connsiteY10" fmla="*/ 14738 h 29390"/>
                <a:gd name="connsiteX11" fmla="*/ 13062 w 20962"/>
                <a:gd name="connsiteY11" fmla="*/ 8195 h 29390"/>
                <a:gd name="connsiteX12" fmla="*/ 16372 w 20962"/>
                <a:gd name="connsiteY12" fmla="*/ 0 h 29390"/>
                <a:gd name="connsiteX13" fmla="*/ 20962 w 20962"/>
                <a:gd name="connsiteY13" fmla="*/ 0 h 29390"/>
                <a:gd name="connsiteX14" fmla="*/ 20962 w 20962"/>
                <a:gd name="connsiteY14" fmla="*/ 29391 h 29390"/>
                <a:gd name="connsiteX15" fmla="*/ 16195 w 20962"/>
                <a:gd name="connsiteY15" fmla="*/ 29391 h 29390"/>
                <a:gd name="connsiteX16" fmla="*/ 16195 w 20962"/>
                <a:gd name="connsiteY16" fmla="*/ 12457 h 29390"/>
                <a:gd name="connsiteX17" fmla="*/ 16019 w 20962"/>
                <a:gd name="connsiteY17" fmla="*/ 12457 h 29390"/>
                <a:gd name="connsiteX18" fmla="*/ 14076 w 20962"/>
                <a:gd name="connsiteY18" fmla="*/ 17695 h 29390"/>
                <a:gd name="connsiteX19" fmla="*/ 11914 w 20962"/>
                <a:gd name="connsiteY19" fmla="*/ 22972 h 29390"/>
                <a:gd name="connsiteX20" fmla="*/ 9048 w 20962"/>
                <a:gd name="connsiteY20" fmla="*/ 22972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62" h="29390">
                  <a:moveTo>
                    <a:pt x="9048" y="22972"/>
                  </a:moveTo>
                  <a:lnTo>
                    <a:pt x="6838" y="17524"/>
                  </a:lnTo>
                  <a:lnTo>
                    <a:pt x="4943" y="12371"/>
                  </a:lnTo>
                  <a:lnTo>
                    <a:pt x="4719" y="12371"/>
                  </a:lnTo>
                  <a:lnTo>
                    <a:pt x="4719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590" y="0"/>
                  </a:lnTo>
                  <a:lnTo>
                    <a:pt x="7943" y="8362"/>
                  </a:lnTo>
                  <a:lnTo>
                    <a:pt x="10372" y="14738"/>
                  </a:lnTo>
                  <a:lnTo>
                    <a:pt x="10591" y="14738"/>
                  </a:lnTo>
                  <a:lnTo>
                    <a:pt x="13062" y="8195"/>
                  </a:lnTo>
                  <a:lnTo>
                    <a:pt x="16372" y="0"/>
                  </a:lnTo>
                  <a:lnTo>
                    <a:pt x="20962" y="0"/>
                  </a:lnTo>
                  <a:lnTo>
                    <a:pt x="20962" y="29391"/>
                  </a:lnTo>
                  <a:lnTo>
                    <a:pt x="16195" y="29391"/>
                  </a:lnTo>
                  <a:lnTo>
                    <a:pt x="16195" y="12457"/>
                  </a:lnTo>
                  <a:lnTo>
                    <a:pt x="16019" y="12457"/>
                  </a:lnTo>
                  <a:lnTo>
                    <a:pt x="14076" y="17695"/>
                  </a:lnTo>
                  <a:lnTo>
                    <a:pt x="11914" y="22972"/>
                  </a:lnTo>
                  <a:lnTo>
                    <a:pt x="9048" y="22972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5" name="Полилиния: фигура 284">
              <a:extLst>
                <a:ext uri="{FF2B5EF4-FFF2-40B4-BE49-F238E27FC236}">
                  <a16:creationId xmlns:a16="http://schemas.microsoft.com/office/drawing/2014/main" id="{F396840D-63E7-4263-966A-BF537F68CBA8}"/>
                </a:ext>
              </a:extLst>
            </p:cNvPr>
            <p:cNvSpPr/>
            <p:nvPr/>
          </p:nvSpPr>
          <p:spPr>
            <a:xfrm>
              <a:off x="4192869" y="6009359"/>
              <a:ext cx="14914" cy="29600"/>
            </a:xfrm>
            <a:custGeom>
              <a:avLst/>
              <a:gdLst>
                <a:gd name="connsiteX0" fmla="*/ 14914 w 14914"/>
                <a:gd name="connsiteY0" fmla="*/ 0 h 29600"/>
                <a:gd name="connsiteX1" fmla="*/ 14914 w 14914"/>
                <a:gd name="connsiteY1" fmla="*/ 21829 h 29600"/>
                <a:gd name="connsiteX2" fmla="*/ 13105 w 14914"/>
                <a:gd name="connsiteY2" fmla="*/ 27657 h 29600"/>
                <a:gd name="connsiteX3" fmla="*/ 7457 w 14914"/>
                <a:gd name="connsiteY3" fmla="*/ 29600 h 29600"/>
                <a:gd name="connsiteX4" fmla="*/ 1762 w 14914"/>
                <a:gd name="connsiteY4" fmla="*/ 27743 h 29600"/>
                <a:gd name="connsiteX5" fmla="*/ 0 w 14914"/>
                <a:gd name="connsiteY5" fmla="*/ 22295 h 29600"/>
                <a:gd name="connsiteX6" fmla="*/ 0 w 14914"/>
                <a:gd name="connsiteY6" fmla="*/ 0 h 29600"/>
                <a:gd name="connsiteX7" fmla="*/ 4767 w 14914"/>
                <a:gd name="connsiteY7" fmla="*/ 0 h 29600"/>
                <a:gd name="connsiteX8" fmla="*/ 4767 w 14914"/>
                <a:gd name="connsiteY8" fmla="*/ 22381 h 29600"/>
                <a:gd name="connsiteX9" fmla="*/ 5338 w 14914"/>
                <a:gd name="connsiteY9" fmla="*/ 24448 h 29600"/>
                <a:gd name="connsiteX10" fmla="*/ 7414 w 14914"/>
                <a:gd name="connsiteY10" fmla="*/ 25334 h 29600"/>
                <a:gd name="connsiteX11" fmla="*/ 9486 w 14914"/>
                <a:gd name="connsiteY11" fmla="*/ 24405 h 29600"/>
                <a:gd name="connsiteX12" fmla="*/ 10105 w 14914"/>
                <a:gd name="connsiteY12" fmla="*/ 22086 h 29600"/>
                <a:gd name="connsiteX13" fmla="*/ 10105 w 14914"/>
                <a:gd name="connsiteY13" fmla="*/ 0 h 29600"/>
                <a:gd name="connsiteX14" fmla="*/ 14914 w 14914"/>
                <a:gd name="connsiteY14" fmla="*/ 0 h 2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914" h="29600">
                  <a:moveTo>
                    <a:pt x="14914" y="0"/>
                  </a:moveTo>
                  <a:lnTo>
                    <a:pt x="14914" y="21829"/>
                  </a:lnTo>
                  <a:cubicBezTo>
                    <a:pt x="14914" y="24391"/>
                    <a:pt x="14310" y="26334"/>
                    <a:pt x="13105" y="27657"/>
                  </a:cubicBezTo>
                  <a:cubicBezTo>
                    <a:pt x="11929" y="28953"/>
                    <a:pt x="10048" y="29600"/>
                    <a:pt x="7457" y="29600"/>
                  </a:cubicBezTo>
                  <a:cubicBezTo>
                    <a:pt x="4867" y="29600"/>
                    <a:pt x="2971" y="28981"/>
                    <a:pt x="1762" y="27743"/>
                  </a:cubicBezTo>
                  <a:cubicBezTo>
                    <a:pt x="586" y="26476"/>
                    <a:pt x="0" y="24662"/>
                    <a:pt x="0" y="22295"/>
                  </a:cubicBezTo>
                  <a:lnTo>
                    <a:pt x="0" y="0"/>
                  </a:lnTo>
                  <a:lnTo>
                    <a:pt x="4767" y="0"/>
                  </a:lnTo>
                  <a:lnTo>
                    <a:pt x="4767" y="22381"/>
                  </a:lnTo>
                  <a:cubicBezTo>
                    <a:pt x="4767" y="23138"/>
                    <a:pt x="4957" y="23829"/>
                    <a:pt x="5338" y="24448"/>
                  </a:cubicBezTo>
                  <a:cubicBezTo>
                    <a:pt x="5752" y="25038"/>
                    <a:pt x="6443" y="25334"/>
                    <a:pt x="7414" y="25334"/>
                  </a:cubicBezTo>
                  <a:cubicBezTo>
                    <a:pt x="8386" y="25334"/>
                    <a:pt x="9076" y="25024"/>
                    <a:pt x="9486" y="24405"/>
                  </a:cubicBezTo>
                  <a:cubicBezTo>
                    <a:pt x="9900" y="23757"/>
                    <a:pt x="10105" y="22986"/>
                    <a:pt x="10105" y="22086"/>
                  </a:cubicBezTo>
                  <a:lnTo>
                    <a:pt x="10105" y="0"/>
                  </a:lnTo>
                  <a:lnTo>
                    <a:pt x="14914" y="0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6" name="Полилиния: фигура 285">
              <a:extLst>
                <a:ext uri="{FF2B5EF4-FFF2-40B4-BE49-F238E27FC236}">
                  <a16:creationId xmlns:a16="http://schemas.microsoft.com/office/drawing/2014/main" id="{339D2AE2-07E3-4A76-B7BF-422EDB0DCF7B}"/>
                </a:ext>
              </a:extLst>
            </p:cNvPr>
            <p:cNvSpPr/>
            <p:nvPr/>
          </p:nvSpPr>
          <p:spPr>
            <a:xfrm>
              <a:off x="4211121" y="6009316"/>
              <a:ext cx="16238" cy="29390"/>
            </a:xfrm>
            <a:custGeom>
              <a:avLst/>
              <a:gdLst>
                <a:gd name="connsiteX0" fmla="*/ 4724 w 16238"/>
                <a:gd name="connsiteY0" fmla="*/ 12291 h 29390"/>
                <a:gd name="connsiteX1" fmla="*/ 4724 w 16238"/>
                <a:gd name="connsiteY1" fmla="*/ 29391 h 29390"/>
                <a:gd name="connsiteX2" fmla="*/ 0 w 16238"/>
                <a:gd name="connsiteY2" fmla="*/ 29391 h 29390"/>
                <a:gd name="connsiteX3" fmla="*/ 0 w 16238"/>
                <a:gd name="connsiteY3" fmla="*/ 0 h 29390"/>
                <a:gd name="connsiteX4" fmla="*/ 4281 w 16238"/>
                <a:gd name="connsiteY4" fmla="*/ 0 h 29390"/>
                <a:gd name="connsiteX5" fmla="*/ 7986 w 16238"/>
                <a:gd name="connsiteY5" fmla="*/ 8743 h 29390"/>
                <a:gd name="connsiteX6" fmla="*/ 8872 w 16238"/>
                <a:gd name="connsiteY6" fmla="*/ 10895 h 29390"/>
                <a:gd name="connsiteX7" fmla="*/ 9795 w 16238"/>
                <a:gd name="connsiteY7" fmla="*/ 13048 h 29390"/>
                <a:gd name="connsiteX8" fmla="*/ 11343 w 16238"/>
                <a:gd name="connsiteY8" fmla="*/ 17105 h 29390"/>
                <a:gd name="connsiteX9" fmla="*/ 11429 w 16238"/>
                <a:gd name="connsiteY9" fmla="*/ 17105 h 29390"/>
                <a:gd name="connsiteX10" fmla="*/ 11562 w 16238"/>
                <a:gd name="connsiteY10" fmla="*/ 17062 h 29390"/>
                <a:gd name="connsiteX11" fmla="*/ 11562 w 16238"/>
                <a:gd name="connsiteY11" fmla="*/ 0 h 29390"/>
                <a:gd name="connsiteX12" fmla="*/ 16238 w 16238"/>
                <a:gd name="connsiteY12" fmla="*/ 0 h 29390"/>
                <a:gd name="connsiteX13" fmla="*/ 16238 w 16238"/>
                <a:gd name="connsiteY13" fmla="*/ 29391 h 29390"/>
                <a:gd name="connsiteX14" fmla="*/ 12048 w 16238"/>
                <a:gd name="connsiteY14" fmla="*/ 29391 h 29390"/>
                <a:gd name="connsiteX15" fmla="*/ 8338 w 16238"/>
                <a:gd name="connsiteY15" fmla="*/ 20691 h 29390"/>
                <a:gd name="connsiteX16" fmla="*/ 6576 w 16238"/>
                <a:gd name="connsiteY16" fmla="*/ 16472 h 29390"/>
                <a:gd name="connsiteX17" fmla="*/ 4900 w 16238"/>
                <a:gd name="connsiteY17" fmla="*/ 12291 h 29390"/>
                <a:gd name="connsiteX18" fmla="*/ 4724 w 16238"/>
                <a:gd name="connsiteY18" fmla="*/ 122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238" h="29390">
                  <a:moveTo>
                    <a:pt x="4724" y="12291"/>
                  </a:moveTo>
                  <a:lnTo>
                    <a:pt x="4724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281" y="0"/>
                  </a:lnTo>
                  <a:lnTo>
                    <a:pt x="7986" y="8743"/>
                  </a:lnTo>
                  <a:cubicBezTo>
                    <a:pt x="8281" y="9476"/>
                    <a:pt x="8576" y="10190"/>
                    <a:pt x="8872" y="10895"/>
                  </a:cubicBezTo>
                  <a:cubicBezTo>
                    <a:pt x="9162" y="11600"/>
                    <a:pt x="9472" y="12319"/>
                    <a:pt x="9795" y="13048"/>
                  </a:cubicBezTo>
                  <a:lnTo>
                    <a:pt x="11343" y="17105"/>
                  </a:lnTo>
                  <a:cubicBezTo>
                    <a:pt x="11400" y="17105"/>
                    <a:pt x="11429" y="17105"/>
                    <a:pt x="11429" y="17105"/>
                  </a:cubicBezTo>
                  <a:cubicBezTo>
                    <a:pt x="11457" y="17076"/>
                    <a:pt x="11505" y="17062"/>
                    <a:pt x="11562" y="17062"/>
                  </a:cubicBezTo>
                  <a:lnTo>
                    <a:pt x="11562" y="0"/>
                  </a:lnTo>
                  <a:lnTo>
                    <a:pt x="16238" y="0"/>
                  </a:lnTo>
                  <a:lnTo>
                    <a:pt x="16238" y="29391"/>
                  </a:lnTo>
                  <a:lnTo>
                    <a:pt x="12048" y="29391"/>
                  </a:lnTo>
                  <a:lnTo>
                    <a:pt x="8338" y="20691"/>
                  </a:lnTo>
                  <a:cubicBezTo>
                    <a:pt x="7753" y="19257"/>
                    <a:pt x="7162" y="17848"/>
                    <a:pt x="6576" y="16472"/>
                  </a:cubicBezTo>
                  <a:cubicBezTo>
                    <a:pt x="6014" y="15090"/>
                    <a:pt x="5457" y="13695"/>
                    <a:pt x="4900" y="12291"/>
                  </a:cubicBezTo>
                  <a:lnTo>
                    <a:pt x="4724" y="122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7" name="Полилиния: фигура 286">
              <a:extLst>
                <a:ext uri="{FF2B5EF4-FFF2-40B4-BE49-F238E27FC236}">
                  <a16:creationId xmlns:a16="http://schemas.microsoft.com/office/drawing/2014/main" id="{E2E626C8-08B1-455C-8C65-90FABF254CAA}"/>
                </a:ext>
              </a:extLst>
            </p:cNvPr>
            <p:cNvSpPr/>
            <p:nvPr/>
          </p:nvSpPr>
          <p:spPr>
            <a:xfrm>
              <a:off x="4231017" y="6009316"/>
              <a:ext cx="4809" cy="29390"/>
            </a:xfrm>
            <a:custGeom>
              <a:avLst/>
              <a:gdLst>
                <a:gd name="connsiteX0" fmla="*/ 0 w 4809"/>
                <a:gd name="connsiteY0" fmla="*/ 29391 h 29390"/>
                <a:gd name="connsiteX1" fmla="*/ 0 w 4809"/>
                <a:gd name="connsiteY1" fmla="*/ 0 h 29390"/>
                <a:gd name="connsiteX2" fmla="*/ 4810 w 4809"/>
                <a:gd name="connsiteY2" fmla="*/ 0 h 29390"/>
                <a:gd name="connsiteX3" fmla="*/ 4810 w 4809"/>
                <a:gd name="connsiteY3" fmla="*/ 29391 h 29390"/>
                <a:gd name="connsiteX4" fmla="*/ 0 w 4809"/>
                <a:gd name="connsiteY4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9" h="29390">
                  <a:moveTo>
                    <a:pt x="0" y="29391"/>
                  </a:moveTo>
                  <a:lnTo>
                    <a:pt x="0" y="0"/>
                  </a:lnTo>
                  <a:lnTo>
                    <a:pt x="4810" y="0"/>
                  </a:lnTo>
                  <a:lnTo>
                    <a:pt x="4810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8" name="Полилиния: фигура 287">
              <a:extLst>
                <a:ext uri="{FF2B5EF4-FFF2-40B4-BE49-F238E27FC236}">
                  <a16:creationId xmlns:a16="http://schemas.microsoft.com/office/drawing/2014/main" id="{49CCBA65-C1C9-42DE-BE7D-1064ED8EE8E0}"/>
                </a:ext>
              </a:extLst>
            </p:cNvPr>
            <p:cNvSpPr/>
            <p:nvPr/>
          </p:nvSpPr>
          <p:spPr>
            <a:xfrm>
              <a:off x="4237450" y="6009316"/>
              <a:ext cx="14695" cy="29390"/>
            </a:xfrm>
            <a:custGeom>
              <a:avLst/>
              <a:gdLst>
                <a:gd name="connsiteX0" fmla="*/ 9752 w 14695"/>
                <a:gd name="connsiteY0" fmla="*/ 4267 h 29390"/>
                <a:gd name="connsiteX1" fmla="*/ 9752 w 14695"/>
                <a:gd name="connsiteY1" fmla="*/ 29391 h 29390"/>
                <a:gd name="connsiteX2" fmla="*/ 4943 w 14695"/>
                <a:gd name="connsiteY2" fmla="*/ 29391 h 29390"/>
                <a:gd name="connsiteX3" fmla="*/ 4943 w 14695"/>
                <a:gd name="connsiteY3" fmla="*/ 4267 h 29390"/>
                <a:gd name="connsiteX4" fmla="*/ 0 w 14695"/>
                <a:gd name="connsiteY4" fmla="*/ 4267 h 29390"/>
                <a:gd name="connsiteX5" fmla="*/ 0 w 14695"/>
                <a:gd name="connsiteY5" fmla="*/ 0 h 29390"/>
                <a:gd name="connsiteX6" fmla="*/ 14695 w 14695"/>
                <a:gd name="connsiteY6" fmla="*/ 0 h 29390"/>
                <a:gd name="connsiteX7" fmla="*/ 14695 w 14695"/>
                <a:gd name="connsiteY7" fmla="*/ 4267 h 29390"/>
                <a:gd name="connsiteX8" fmla="*/ 9752 w 14695"/>
                <a:gd name="connsiteY8" fmla="*/ 4267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95" h="29390">
                  <a:moveTo>
                    <a:pt x="9752" y="4267"/>
                  </a:moveTo>
                  <a:lnTo>
                    <a:pt x="9752" y="29391"/>
                  </a:lnTo>
                  <a:lnTo>
                    <a:pt x="4943" y="29391"/>
                  </a:lnTo>
                  <a:lnTo>
                    <a:pt x="4943" y="4267"/>
                  </a:lnTo>
                  <a:lnTo>
                    <a:pt x="0" y="4267"/>
                  </a:lnTo>
                  <a:lnTo>
                    <a:pt x="0" y="0"/>
                  </a:lnTo>
                  <a:lnTo>
                    <a:pt x="14695" y="0"/>
                  </a:lnTo>
                  <a:lnTo>
                    <a:pt x="14695" y="4267"/>
                  </a:lnTo>
                  <a:lnTo>
                    <a:pt x="9752" y="4267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9" name="Полилиния: фигура 288">
              <a:extLst>
                <a:ext uri="{FF2B5EF4-FFF2-40B4-BE49-F238E27FC236}">
                  <a16:creationId xmlns:a16="http://schemas.microsoft.com/office/drawing/2014/main" id="{0B7C4ADF-BE3D-44DB-AF3F-1A1A0E6031EE}"/>
                </a:ext>
              </a:extLst>
            </p:cNvPr>
            <p:cNvSpPr/>
            <p:nvPr/>
          </p:nvSpPr>
          <p:spPr>
            <a:xfrm>
              <a:off x="4253817" y="6009316"/>
              <a:ext cx="4809" cy="29390"/>
            </a:xfrm>
            <a:custGeom>
              <a:avLst/>
              <a:gdLst>
                <a:gd name="connsiteX0" fmla="*/ 0 w 4809"/>
                <a:gd name="connsiteY0" fmla="*/ 29391 h 29390"/>
                <a:gd name="connsiteX1" fmla="*/ 0 w 4809"/>
                <a:gd name="connsiteY1" fmla="*/ 0 h 29390"/>
                <a:gd name="connsiteX2" fmla="*/ 4810 w 4809"/>
                <a:gd name="connsiteY2" fmla="*/ 0 h 29390"/>
                <a:gd name="connsiteX3" fmla="*/ 4810 w 4809"/>
                <a:gd name="connsiteY3" fmla="*/ 29391 h 29390"/>
                <a:gd name="connsiteX4" fmla="*/ 0 w 4809"/>
                <a:gd name="connsiteY4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9" h="29390">
                  <a:moveTo>
                    <a:pt x="0" y="29391"/>
                  </a:moveTo>
                  <a:lnTo>
                    <a:pt x="0" y="0"/>
                  </a:lnTo>
                  <a:lnTo>
                    <a:pt x="4810" y="0"/>
                  </a:lnTo>
                  <a:lnTo>
                    <a:pt x="4810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0" name="Полилиния: фигура 289">
              <a:extLst>
                <a:ext uri="{FF2B5EF4-FFF2-40B4-BE49-F238E27FC236}">
                  <a16:creationId xmlns:a16="http://schemas.microsoft.com/office/drawing/2014/main" id="{3FFA8CFB-41F7-4864-880C-98EC81C85FDA}"/>
                </a:ext>
              </a:extLst>
            </p:cNvPr>
            <p:cNvSpPr/>
            <p:nvPr/>
          </p:nvSpPr>
          <p:spPr>
            <a:xfrm>
              <a:off x="4262412" y="6009316"/>
              <a:ext cx="13637" cy="29390"/>
            </a:xfrm>
            <a:custGeom>
              <a:avLst/>
              <a:gdLst>
                <a:gd name="connsiteX0" fmla="*/ 0 w 13637"/>
                <a:gd name="connsiteY0" fmla="*/ 29391 h 29390"/>
                <a:gd name="connsiteX1" fmla="*/ 0 w 13637"/>
                <a:gd name="connsiteY1" fmla="*/ 0 h 29390"/>
                <a:gd name="connsiteX2" fmla="*/ 13638 w 13637"/>
                <a:gd name="connsiteY2" fmla="*/ 0 h 29390"/>
                <a:gd name="connsiteX3" fmla="*/ 13638 w 13637"/>
                <a:gd name="connsiteY3" fmla="*/ 4309 h 29390"/>
                <a:gd name="connsiteX4" fmla="*/ 4767 w 13637"/>
                <a:gd name="connsiteY4" fmla="*/ 4309 h 29390"/>
                <a:gd name="connsiteX5" fmla="*/ 4767 w 13637"/>
                <a:gd name="connsiteY5" fmla="*/ 12291 h 29390"/>
                <a:gd name="connsiteX6" fmla="*/ 12491 w 13637"/>
                <a:gd name="connsiteY6" fmla="*/ 12291 h 29390"/>
                <a:gd name="connsiteX7" fmla="*/ 12491 w 13637"/>
                <a:gd name="connsiteY7" fmla="*/ 16638 h 29390"/>
                <a:gd name="connsiteX8" fmla="*/ 4767 w 13637"/>
                <a:gd name="connsiteY8" fmla="*/ 16638 h 29390"/>
                <a:gd name="connsiteX9" fmla="*/ 4767 w 13637"/>
                <a:gd name="connsiteY9" fmla="*/ 25081 h 29390"/>
                <a:gd name="connsiteX10" fmla="*/ 13638 w 13637"/>
                <a:gd name="connsiteY10" fmla="*/ 25081 h 29390"/>
                <a:gd name="connsiteX11" fmla="*/ 13638 w 13637"/>
                <a:gd name="connsiteY11" fmla="*/ 29391 h 29390"/>
                <a:gd name="connsiteX12" fmla="*/ 0 w 13637"/>
                <a:gd name="connsiteY12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37" h="29390">
                  <a:moveTo>
                    <a:pt x="0" y="29391"/>
                  </a:moveTo>
                  <a:lnTo>
                    <a:pt x="0" y="0"/>
                  </a:lnTo>
                  <a:lnTo>
                    <a:pt x="13638" y="0"/>
                  </a:lnTo>
                  <a:lnTo>
                    <a:pt x="13638" y="4309"/>
                  </a:lnTo>
                  <a:lnTo>
                    <a:pt x="4767" y="4309"/>
                  </a:lnTo>
                  <a:lnTo>
                    <a:pt x="4767" y="12291"/>
                  </a:lnTo>
                  <a:lnTo>
                    <a:pt x="12491" y="12291"/>
                  </a:lnTo>
                  <a:lnTo>
                    <a:pt x="12491" y="16638"/>
                  </a:lnTo>
                  <a:lnTo>
                    <a:pt x="4767" y="16638"/>
                  </a:lnTo>
                  <a:lnTo>
                    <a:pt x="4767" y="25081"/>
                  </a:lnTo>
                  <a:lnTo>
                    <a:pt x="13638" y="25081"/>
                  </a:lnTo>
                  <a:lnTo>
                    <a:pt x="13638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1" name="Полилиния: фигура 290">
              <a:extLst>
                <a:ext uri="{FF2B5EF4-FFF2-40B4-BE49-F238E27FC236}">
                  <a16:creationId xmlns:a16="http://schemas.microsoft.com/office/drawing/2014/main" id="{F20DA412-41BA-4CF8-9BAB-F23178A31850}"/>
                </a:ext>
              </a:extLst>
            </p:cNvPr>
            <p:cNvSpPr/>
            <p:nvPr/>
          </p:nvSpPr>
          <p:spPr>
            <a:xfrm>
              <a:off x="4277546" y="6009064"/>
              <a:ext cx="15181" cy="29895"/>
            </a:xfrm>
            <a:custGeom>
              <a:avLst/>
              <a:gdLst>
                <a:gd name="connsiteX0" fmla="*/ 15181 w 15181"/>
                <a:gd name="connsiteY0" fmla="*/ 21281 h 29895"/>
                <a:gd name="connsiteX1" fmla="*/ 14781 w 15181"/>
                <a:gd name="connsiteY1" fmla="*/ 24872 h 29895"/>
                <a:gd name="connsiteX2" fmla="*/ 13548 w 15181"/>
                <a:gd name="connsiteY2" fmla="*/ 27572 h 29895"/>
                <a:gd name="connsiteX3" fmla="*/ 11162 w 15181"/>
                <a:gd name="connsiteY3" fmla="*/ 29305 h 29895"/>
                <a:gd name="connsiteX4" fmla="*/ 7543 w 15181"/>
                <a:gd name="connsiteY4" fmla="*/ 29896 h 29895"/>
                <a:gd name="connsiteX5" fmla="*/ 4105 w 15181"/>
                <a:gd name="connsiteY5" fmla="*/ 29348 h 29895"/>
                <a:gd name="connsiteX6" fmla="*/ 1762 w 15181"/>
                <a:gd name="connsiteY6" fmla="*/ 27829 h 29895"/>
                <a:gd name="connsiteX7" fmla="*/ 395 w 15181"/>
                <a:gd name="connsiteY7" fmla="*/ 25548 h 29895"/>
                <a:gd name="connsiteX8" fmla="*/ 0 w 15181"/>
                <a:gd name="connsiteY8" fmla="*/ 22757 h 29895"/>
                <a:gd name="connsiteX9" fmla="*/ 4719 w 15181"/>
                <a:gd name="connsiteY9" fmla="*/ 21872 h 29895"/>
                <a:gd name="connsiteX10" fmla="*/ 5381 w 15181"/>
                <a:gd name="connsiteY10" fmla="*/ 24576 h 29895"/>
                <a:gd name="connsiteX11" fmla="*/ 7633 w 15181"/>
                <a:gd name="connsiteY11" fmla="*/ 25591 h 29895"/>
                <a:gd name="connsiteX12" fmla="*/ 9176 w 15181"/>
                <a:gd name="connsiteY12" fmla="*/ 25253 h 29895"/>
                <a:gd name="connsiteX13" fmla="*/ 10014 w 15181"/>
                <a:gd name="connsiteY13" fmla="*/ 24281 h 29895"/>
                <a:gd name="connsiteX14" fmla="*/ 10371 w 15181"/>
                <a:gd name="connsiteY14" fmla="*/ 22929 h 29895"/>
                <a:gd name="connsiteX15" fmla="*/ 10457 w 15181"/>
                <a:gd name="connsiteY15" fmla="*/ 21324 h 29895"/>
                <a:gd name="connsiteX16" fmla="*/ 10324 w 15181"/>
                <a:gd name="connsiteY16" fmla="*/ 19553 h 29895"/>
                <a:gd name="connsiteX17" fmla="*/ 9795 w 15181"/>
                <a:gd name="connsiteY17" fmla="*/ 18324 h 29895"/>
                <a:gd name="connsiteX18" fmla="*/ 8738 w 15181"/>
                <a:gd name="connsiteY18" fmla="*/ 17438 h 29895"/>
                <a:gd name="connsiteX19" fmla="*/ 6971 w 15181"/>
                <a:gd name="connsiteY19" fmla="*/ 16595 h 29895"/>
                <a:gd name="connsiteX20" fmla="*/ 3395 w 15181"/>
                <a:gd name="connsiteY20" fmla="*/ 14781 h 29895"/>
                <a:gd name="connsiteX21" fmla="*/ 1367 w 15181"/>
                <a:gd name="connsiteY21" fmla="*/ 12838 h 29895"/>
                <a:gd name="connsiteX22" fmla="*/ 438 w 15181"/>
                <a:gd name="connsiteY22" fmla="*/ 10643 h 29895"/>
                <a:gd name="connsiteX23" fmla="*/ 219 w 15181"/>
                <a:gd name="connsiteY23" fmla="*/ 8067 h 29895"/>
                <a:gd name="connsiteX24" fmla="*/ 662 w 15181"/>
                <a:gd name="connsiteY24" fmla="*/ 4814 h 29895"/>
                <a:gd name="connsiteX25" fmla="*/ 2028 w 15181"/>
                <a:gd name="connsiteY25" fmla="*/ 2281 h 29895"/>
                <a:gd name="connsiteX26" fmla="*/ 4367 w 15181"/>
                <a:gd name="connsiteY26" fmla="*/ 591 h 29895"/>
                <a:gd name="connsiteX27" fmla="*/ 7810 w 15181"/>
                <a:gd name="connsiteY27" fmla="*/ 0 h 29895"/>
                <a:gd name="connsiteX28" fmla="*/ 11386 w 15181"/>
                <a:gd name="connsiteY28" fmla="*/ 676 h 29895"/>
                <a:gd name="connsiteX29" fmla="*/ 13633 w 15181"/>
                <a:gd name="connsiteY29" fmla="*/ 2324 h 29895"/>
                <a:gd name="connsiteX30" fmla="*/ 14829 w 15181"/>
                <a:gd name="connsiteY30" fmla="*/ 4562 h 29895"/>
                <a:gd name="connsiteX31" fmla="*/ 15181 w 15181"/>
                <a:gd name="connsiteY31" fmla="*/ 6924 h 29895"/>
                <a:gd name="connsiteX32" fmla="*/ 10457 w 15181"/>
                <a:gd name="connsiteY32" fmla="*/ 7981 h 29895"/>
                <a:gd name="connsiteX33" fmla="*/ 9886 w 15181"/>
                <a:gd name="connsiteY33" fmla="*/ 5362 h 29895"/>
                <a:gd name="connsiteX34" fmla="*/ 7633 w 15181"/>
                <a:gd name="connsiteY34" fmla="*/ 4348 h 29895"/>
                <a:gd name="connsiteX35" fmla="*/ 6219 w 15181"/>
                <a:gd name="connsiteY35" fmla="*/ 4686 h 29895"/>
                <a:gd name="connsiteX36" fmla="*/ 5429 w 15181"/>
                <a:gd name="connsiteY36" fmla="*/ 5576 h 29895"/>
                <a:gd name="connsiteX37" fmla="*/ 5028 w 15181"/>
                <a:gd name="connsiteY37" fmla="*/ 6757 h 29895"/>
                <a:gd name="connsiteX38" fmla="*/ 4943 w 15181"/>
                <a:gd name="connsiteY38" fmla="*/ 8024 h 29895"/>
                <a:gd name="connsiteX39" fmla="*/ 5028 w 15181"/>
                <a:gd name="connsiteY39" fmla="*/ 9376 h 29895"/>
                <a:gd name="connsiteX40" fmla="*/ 5514 w 15181"/>
                <a:gd name="connsiteY40" fmla="*/ 10429 h 29895"/>
                <a:gd name="connsiteX41" fmla="*/ 6795 w 15181"/>
                <a:gd name="connsiteY41" fmla="*/ 11443 h 29895"/>
                <a:gd name="connsiteX42" fmla="*/ 9091 w 15181"/>
                <a:gd name="connsiteY42" fmla="*/ 12500 h 29895"/>
                <a:gd name="connsiteX43" fmla="*/ 12310 w 15181"/>
                <a:gd name="connsiteY43" fmla="*/ 14148 h 29895"/>
                <a:gd name="connsiteX44" fmla="*/ 14167 w 15181"/>
                <a:gd name="connsiteY44" fmla="*/ 16048 h 29895"/>
                <a:gd name="connsiteX45" fmla="*/ 14957 w 15181"/>
                <a:gd name="connsiteY45" fmla="*/ 18367 h 29895"/>
                <a:gd name="connsiteX46" fmla="*/ 15181 w 15181"/>
                <a:gd name="connsiteY46" fmla="*/ 21281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181" h="29895">
                  <a:moveTo>
                    <a:pt x="15181" y="21281"/>
                  </a:moveTo>
                  <a:cubicBezTo>
                    <a:pt x="15181" y="22605"/>
                    <a:pt x="15048" y="23800"/>
                    <a:pt x="14781" y="24872"/>
                  </a:cubicBezTo>
                  <a:cubicBezTo>
                    <a:pt x="14548" y="25915"/>
                    <a:pt x="14134" y="26815"/>
                    <a:pt x="13548" y="27572"/>
                  </a:cubicBezTo>
                  <a:cubicBezTo>
                    <a:pt x="12957" y="28305"/>
                    <a:pt x="12162" y="28881"/>
                    <a:pt x="11162" y="29305"/>
                  </a:cubicBezTo>
                  <a:cubicBezTo>
                    <a:pt x="10195" y="29700"/>
                    <a:pt x="8986" y="29896"/>
                    <a:pt x="7543" y="29896"/>
                  </a:cubicBezTo>
                  <a:cubicBezTo>
                    <a:pt x="6219" y="29896"/>
                    <a:pt x="5071" y="29715"/>
                    <a:pt x="4105" y="29348"/>
                  </a:cubicBezTo>
                  <a:cubicBezTo>
                    <a:pt x="3162" y="28981"/>
                    <a:pt x="2381" y="28472"/>
                    <a:pt x="1762" y="27829"/>
                  </a:cubicBezTo>
                  <a:cubicBezTo>
                    <a:pt x="1147" y="27181"/>
                    <a:pt x="691" y="26419"/>
                    <a:pt x="395" y="25548"/>
                  </a:cubicBezTo>
                  <a:cubicBezTo>
                    <a:pt x="133" y="24672"/>
                    <a:pt x="0" y="23743"/>
                    <a:pt x="0" y="22757"/>
                  </a:cubicBezTo>
                  <a:lnTo>
                    <a:pt x="4719" y="21872"/>
                  </a:lnTo>
                  <a:cubicBezTo>
                    <a:pt x="4781" y="22972"/>
                    <a:pt x="5000" y="23872"/>
                    <a:pt x="5381" y="24576"/>
                  </a:cubicBezTo>
                  <a:cubicBezTo>
                    <a:pt x="5767" y="25253"/>
                    <a:pt x="6514" y="25591"/>
                    <a:pt x="7633" y="25591"/>
                  </a:cubicBezTo>
                  <a:cubicBezTo>
                    <a:pt x="8281" y="25591"/>
                    <a:pt x="8795" y="25477"/>
                    <a:pt x="9176" y="25253"/>
                  </a:cubicBezTo>
                  <a:cubicBezTo>
                    <a:pt x="9562" y="24996"/>
                    <a:pt x="9838" y="24672"/>
                    <a:pt x="10014" y="24281"/>
                  </a:cubicBezTo>
                  <a:cubicBezTo>
                    <a:pt x="10224" y="23886"/>
                    <a:pt x="10338" y="23434"/>
                    <a:pt x="10371" y="22929"/>
                  </a:cubicBezTo>
                  <a:cubicBezTo>
                    <a:pt x="10429" y="22424"/>
                    <a:pt x="10457" y="21886"/>
                    <a:pt x="10457" y="21324"/>
                  </a:cubicBezTo>
                  <a:cubicBezTo>
                    <a:pt x="10457" y="20619"/>
                    <a:pt x="10414" y="20029"/>
                    <a:pt x="10324" y="19553"/>
                  </a:cubicBezTo>
                  <a:cubicBezTo>
                    <a:pt x="10238" y="19072"/>
                    <a:pt x="10062" y="18662"/>
                    <a:pt x="9795" y="18324"/>
                  </a:cubicBezTo>
                  <a:cubicBezTo>
                    <a:pt x="9562" y="17991"/>
                    <a:pt x="9210" y="17691"/>
                    <a:pt x="8738" y="17438"/>
                  </a:cubicBezTo>
                  <a:cubicBezTo>
                    <a:pt x="8295" y="17186"/>
                    <a:pt x="7705" y="16905"/>
                    <a:pt x="6971" y="16595"/>
                  </a:cubicBezTo>
                  <a:cubicBezTo>
                    <a:pt x="5500" y="16005"/>
                    <a:pt x="4309" y="15400"/>
                    <a:pt x="3395" y="14781"/>
                  </a:cubicBezTo>
                  <a:cubicBezTo>
                    <a:pt x="2514" y="14162"/>
                    <a:pt x="1838" y="13514"/>
                    <a:pt x="1367" y="12838"/>
                  </a:cubicBezTo>
                  <a:cubicBezTo>
                    <a:pt x="895" y="12134"/>
                    <a:pt x="586" y="11400"/>
                    <a:pt x="438" y="10643"/>
                  </a:cubicBezTo>
                  <a:cubicBezTo>
                    <a:pt x="295" y="9853"/>
                    <a:pt x="219" y="8996"/>
                    <a:pt x="219" y="8067"/>
                  </a:cubicBezTo>
                  <a:cubicBezTo>
                    <a:pt x="219" y="6886"/>
                    <a:pt x="367" y="5800"/>
                    <a:pt x="662" y="4814"/>
                  </a:cubicBezTo>
                  <a:cubicBezTo>
                    <a:pt x="957" y="3829"/>
                    <a:pt x="1410" y="2986"/>
                    <a:pt x="2028" y="2281"/>
                  </a:cubicBezTo>
                  <a:cubicBezTo>
                    <a:pt x="2647" y="1548"/>
                    <a:pt x="3424" y="986"/>
                    <a:pt x="4367" y="591"/>
                  </a:cubicBezTo>
                  <a:cubicBezTo>
                    <a:pt x="5338" y="200"/>
                    <a:pt x="6486" y="0"/>
                    <a:pt x="7810" y="0"/>
                  </a:cubicBezTo>
                  <a:cubicBezTo>
                    <a:pt x="9252" y="0"/>
                    <a:pt x="10443" y="224"/>
                    <a:pt x="11386" y="676"/>
                  </a:cubicBezTo>
                  <a:cubicBezTo>
                    <a:pt x="12324" y="1100"/>
                    <a:pt x="13076" y="1648"/>
                    <a:pt x="13633" y="2324"/>
                  </a:cubicBezTo>
                  <a:cubicBezTo>
                    <a:pt x="14195" y="3000"/>
                    <a:pt x="14590" y="3743"/>
                    <a:pt x="14829" y="4562"/>
                  </a:cubicBezTo>
                  <a:cubicBezTo>
                    <a:pt x="15062" y="5376"/>
                    <a:pt x="15181" y="6167"/>
                    <a:pt x="15181" y="6924"/>
                  </a:cubicBezTo>
                  <a:lnTo>
                    <a:pt x="10457" y="7981"/>
                  </a:lnTo>
                  <a:cubicBezTo>
                    <a:pt x="10457" y="6910"/>
                    <a:pt x="10267" y="6038"/>
                    <a:pt x="9886" y="5362"/>
                  </a:cubicBezTo>
                  <a:cubicBezTo>
                    <a:pt x="9500" y="4686"/>
                    <a:pt x="8753" y="4348"/>
                    <a:pt x="7633" y="4348"/>
                  </a:cubicBezTo>
                  <a:cubicBezTo>
                    <a:pt x="7043" y="4348"/>
                    <a:pt x="6576" y="4462"/>
                    <a:pt x="6219" y="4686"/>
                  </a:cubicBezTo>
                  <a:cubicBezTo>
                    <a:pt x="5895" y="4915"/>
                    <a:pt x="5633" y="5210"/>
                    <a:pt x="5429" y="5576"/>
                  </a:cubicBezTo>
                  <a:cubicBezTo>
                    <a:pt x="5219" y="5938"/>
                    <a:pt x="5090" y="6333"/>
                    <a:pt x="5028" y="6757"/>
                  </a:cubicBezTo>
                  <a:cubicBezTo>
                    <a:pt x="4972" y="7181"/>
                    <a:pt x="4943" y="7600"/>
                    <a:pt x="4943" y="8024"/>
                  </a:cubicBezTo>
                  <a:cubicBezTo>
                    <a:pt x="4943" y="8529"/>
                    <a:pt x="4972" y="8981"/>
                    <a:pt x="5028" y="9376"/>
                  </a:cubicBezTo>
                  <a:cubicBezTo>
                    <a:pt x="5090" y="9738"/>
                    <a:pt x="5252" y="10091"/>
                    <a:pt x="5514" y="10429"/>
                  </a:cubicBezTo>
                  <a:cubicBezTo>
                    <a:pt x="5809" y="10767"/>
                    <a:pt x="6238" y="11105"/>
                    <a:pt x="6795" y="11443"/>
                  </a:cubicBezTo>
                  <a:cubicBezTo>
                    <a:pt x="7352" y="11781"/>
                    <a:pt x="8119" y="12134"/>
                    <a:pt x="9091" y="12500"/>
                  </a:cubicBezTo>
                  <a:cubicBezTo>
                    <a:pt x="10443" y="13005"/>
                    <a:pt x="11519" y="13553"/>
                    <a:pt x="12310" y="14148"/>
                  </a:cubicBezTo>
                  <a:cubicBezTo>
                    <a:pt x="13133" y="14710"/>
                    <a:pt x="13753" y="15343"/>
                    <a:pt x="14167" y="16048"/>
                  </a:cubicBezTo>
                  <a:cubicBezTo>
                    <a:pt x="14576" y="16724"/>
                    <a:pt x="14843" y="17495"/>
                    <a:pt x="14957" y="18367"/>
                  </a:cubicBezTo>
                  <a:cubicBezTo>
                    <a:pt x="15105" y="19215"/>
                    <a:pt x="15181" y="20186"/>
                    <a:pt x="15181" y="21281"/>
                  </a:cubicBezTo>
                  <a:close/>
                </a:path>
              </a:pathLst>
            </a:custGeom>
            <a:solidFill>
              <a:srgbClr val="F99C2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292" name="Группа 291">
            <a:extLst>
              <a:ext uri="{FF2B5EF4-FFF2-40B4-BE49-F238E27FC236}">
                <a16:creationId xmlns:a16="http://schemas.microsoft.com/office/drawing/2014/main" id="{57F3A7A5-B4E0-4EE7-876D-82EFCB3DB718}"/>
              </a:ext>
            </a:extLst>
          </p:cNvPr>
          <p:cNvGrpSpPr/>
          <p:nvPr userDrawn="1"/>
        </p:nvGrpSpPr>
        <p:grpSpPr>
          <a:xfrm>
            <a:off x="4424361" y="5919910"/>
            <a:ext cx="452385" cy="447623"/>
            <a:chOff x="4424361" y="5919910"/>
            <a:chExt cx="452385" cy="447623"/>
          </a:xfrm>
        </p:grpSpPr>
        <p:sp>
          <p:nvSpPr>
            <p:cNvPr id="293" name="Полилиния: фигура 292">
              <a:extLst>
                <a:ext uri="{FF2B5EF4-FFF2-40B4-BE49-F238E27FC236}">
                  <a16:creationId xmlns:a16="http://schemas.microsoft.com/office/drawing/2014/main" id="{0D391CF1-5D58-4781-9F67-575B52F47A31}"/>
                </a:ext>
              </a:extLst>
            </p:cNvPr>
            <p:cNvSpPr/>
            <p:nvPr/>
          </p:nvSpPr>
          <p:spPr>
            <a:xfrm>
              <a:off x="4424361" y="5919910"/>
              <a:ext cx="452385" cy="447623"/>
            </a:xfrm>
            <a:custGeom>
              <a:avLst/>
              <a:gdLst>
                <a:gd name="connsiteX0" fmla="*/ 452385 w 452385"/>
                <a:gd name="connsiteY0" fmla="*/ 0 h 447623"/>
                <a:gd name="connsiteX1" fmla="*/ 0 w 452385"/>
                <a:gd name="connsiteY1" fmla="*/ 0 h 447623"/>
                <a:gd name="connsiteX2" fmla="*/ 0 w 452385"/>
                <a:gd name="connsiteY2" fmla="*/ 447623 h 447623"/>
                <a:gd name="connsiteX3" fmla="*/ 452385 w 452385"/>
                <a:gd name="connsiteY3" fmla="*/ 447623 h 447623"/>
                <a:gd name="connsiteX4" fmla="*/ 452385 w 452385"/>
                <a:gd name="connsiteY4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385" h="447623">
                  <a:moveTo>
                    <a:pt x="452385" y="0"/>
                  </a:moveTo>
                  <a:lnTo>
                    <a:pt x="0" y="0"/>
                  </a:lnTo>
                  <a:lnTo>
                    <a:pt x="0" y="447623"/>
                  </a:lnTo>
                  <a:lnTo>
                    <a:pt x="452385" y="447623"/>
                  </a:lnTo>
                  <a:lnTo>
                    <a:pt x="452385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4" name="Полилиния: фигура 293">
              <a:extLst>
                <a:ext uri="{FF2B5EF4-FFF2-40B4-BE49-F238E27FC236}">
                  <a16:creationId xmlns:a16="http://schemas.microsoft.com/office/drawing/2014/main" id="{CCC89FEF-DC79-4D25-9AA4-C26D3ADD6524}"/>
                </a:ext>
              </a:extLst>
            </p:cNvPr>
            <p:cNvSpPr/>
            <p:nvPr/>
          </p:nvSpPr>
          <p:spPr>
            <a:xfrm>
              <a:off x="4424361" y="5919910"/>
              <a:ext cx="452385" cy="447623"/>
            </a:xfrm>
            <a:custGeom>
              <a:avLst/>
              <a:gdLst>
                <a:gd name="connsiteX0" fmla="*/ 448737 w 452385"/>
                <a:gd name="connsiteY0" fmla="*/ 3610 h 447623"/>
                <a:gd name="connsiteX1" fmla="*/ 3648 w 452385"/>
                <a:gd name="connsiteY1" fmla="*/ 3610 h 447623"/>
                <a:gd name="connsiteX2" fmla="*/ 3648 w 452385"/>
                <a:gd name="connsiteY2" fmla="*/ 444014 h 447623"/>
                <a:gd name="connsiteX3" fmla="*/ 448737 w 452385"/>
                <a:gd name="connsiteY3" fmla="*/ 444014 h 447623"/>
                <a:gd name="connsiteX4" fmla="*/ 448737 w 452385"/>
                <a:gd name="connsiteY4" fmla="*/ 3610 h 447623"/>
                <a:gd name="connsiteX5" fmla="*/ 452385 w 452385"/>
                <a:gd name="connsiteY5" fmla="*/ 0 h 447623"/>
                <a:gd name="connsiteX6" fmla="*/ 452385 w 452385"/>
                <a:gd name="connsiteY6" fmla="*/ 447623 h 447623"/>
                <a:gd name="connsiteX7" fmla="*/ 0 w 452385"/>
                <a:gd name="connsiteY7" fmla="*/ 447623 h 447623"/>
                <a:gd name="connsiteX8" fmla="*/ 0 w 452385"/>
                <a:gd name="connsiteY8" fmla="*/ 0 h 447623"/>
                <a:gd name="connsiteX9" fmla="*/ 452385 w 452385"/>
                <a:gd name="connsiteY9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385" h="447623">
                  <a:moveTo>
                    <a:pt x="448737" y="3610"/>
                  </a:moveTo>
                  <a:lnTo>
                    <a:pt x="3648" y="3610"/>
                  </a:lnTo>
                  <a:lnTo>
                    <a:pt x="3648" y="444014"/>
                  </a:lnTo>
                  <a:lnTo>
                    <a:pt x="448737" y="444014"/>
                  </a:lnTo>
                  <a:lnTo>
                    <a:pt x="448737" y="3610"/>
                  </a:lnTo>
                  <a:close/>
                  <a:moveTo>
                    <a:pt x="452385" y="0"/>
                  </a:moveTo>
                  <a:lnTo>
                    <a:pt x="452385" y="447623"/>
                  </a:lnTo>
                  <a:lnTo>
                    <a:pt x="0" y="447623"/>
                  </a:lnTo>
                  <a:lnTo>
                    <a:pt x="0" y="0"/>
                  </a:lnTo>
                  <a:lnTo>
                    <a:pt x="452385" y="0"/>
                  </a:lnTo>
                  <a:close/>
                </a:path>
              </a:pathLst>
            </a:custGeom>
            <a:solidFill>
              <a:srgbClr val="B5C7C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5" name="Полилиния: фигура 294">
              <a:extLst>
                <a:ext uri="{FF2B5EF4-FFF2-40B4-BE49-F238E27FC236}">
                  <a16:creationId xmlns:a16="http://schemas.microsoft.com/office/drawing/2014/main" id="{7CA77F25-AAFB-4E3F-B713-2CA2E3F84143}"/>
                </a:ext>
              </a:extLst>
            </p:cNvPr>
            <p:cNvSpPr/>
            <p:nvPr/>
          </p:nvSpPr>
          <p:spPr>
            <a:xfrm>
              <a:off x="4514838" y="6153246"/>
              <a:ext cx="257145" cy="133334"/>
            </a:xfrm>
            <a:custGeom>
              <a:avLst/>
              <a:gdLst>
                <a:gd name="connsiteX0" fmla="*/ 181192 w 257145"/>
                <a:gd name="connsiteY0" fmla="*/ 78101 h 133334"/>
                <a:gd name="connsiteX1" fmla="*/ 178492 w 257145"/>
                <a:gd name="connsiteY1" fmla="*/ 63663 h 133334"/>
                <a:gd name="connsiteX2" fmla="*/ 177549 w 257145"/>
                <a:gd name="connsiteY2" fmla="*/ 60000 h 133334"/>
                <a:gd name="connsiteX3" fmla="*/ 182226 w 257145"/>
                <a:gd name="connsiteY3" fmla="*/ 63805 h 133334"/>
                <a:gd name="connsiteX4" fmla="*/ 182316 w 257145"/>
                <a:gd name="connsiteY4" fmla="*/ 66967 h 133334"/>
                <a:gd name="connsiteX5" fmla="*/ 181192 w 257145"/>
                <a:gd name="connsiteY5" fmla="*/ 78101 h 133334"/>
                <a:gd name="connsiteX6" fmla="*/ 166502 w 257145"/>
                <a:gd name="connsiteY6" fmla="*/ 105639 h 133334"/>
                <a:gd name="connsiteX7" fmla="*/ 164816 w 257145"/>
                <a:gd name="connsiteY7" fmla="*/ 105011 h 133334"/>
                <a:gd name="connsiteX8" fmla="*/ 160801 w 257145"/>
                <a:gd name="connsiteY8" fmla="*/ 105377 h 133334"/>
                <a:gd name="connsiteX9" fmla="*/ 158097 w 257145"/>
                <a:gd name="connsiteY9" fmla="*/ 104306 h 133334"/>
                <a:gd name="connsiteX10" fmla="*/ 153078 w 257145"/>
                <a:gd name="connsiteY10" fmla="*/ 99010 h 133334"/>
                <a:gd name="connsiteX11" fmla="*/ 158630 w 257145"/>
                <a:gd name="connsiteY11" fmla="*/ 87353 h 133334"/>
                <a:gd name="connsiteX12" fmla="*/ 168368 w 257145"/>
                <a:gd name="connsiteY12" fmla="*/ 84739 h 133334"/>
                <a:gd name="connsiteX13" fmla="*/ 177340 w 257145"/>
                <a:gd name="connsiteY13" fmla="*/ 81582 h 133334"/>
                <a:gd name="connsiteX14" fmla="*/ 177968 w 257145"/>
                <a:gd name="connsiteY14" fmla="*/ 82848 h 133334"/>
                <a:gd name="connsiteX15" fmla="*/ 178797 w 257145"/>
                <a:gd name="connsiteY15" fmla="*/ 86396 h 133334"/>
                <a:gd name="connsiteX16" fmla="*/ 166502 w 257145"/>
                <a:gd name="connsiteY16" fmla="*/ 105639 h 133334"/>
                <a:gd name="connsiteX17" fmla="*/ 128673 w 257145"/>
                <a:gd name="connsiteY17" fmla="*/ 121520 h 133334"/>
                <a:gd name="connsiteX18" fmla="*/ 113596 w 257145"/>
                <a:gd name="connsiteY18" fmla="*/ 119325 h 133334"/>
                <a:gd name="connsiteX19" fmla="*/ 112949 w 257145"/>
                <a:gd name="connsiteY19" fmla="*/ 116654 h 133334"/>
                <a:gd name="connsiteX20" fmla="*/ 123449 w 257145"/>
                <a:gd name="connsiteY20" fmla="*/ 110149 h 133334"/>
                <a:gd name="connsiteX21" fmla="*/ 145397 w 257145"/>
                <a:gd name="connsiteY21" fmla="*/ 114825 h 133334"/>
                <a:gd name="connsiteX22" fmla="*/ 156292 w 257145"/>
                <a:gd name="connsiteY22" fmla="*/ 109101 h 133334"/>
                <a:gd name="connsiteX23" fmla="*/ 161183 w 257145"/>
                <a:gd name="connsiteY23" fmla="*/ 110353 h 133334"/>
                <a:gd name="connsiteX24" fmla="*/ 128673 w 257145"/>
                <a:gd name="connsiteY24" fmla="*/ 121520 h 133334"/>
                <a:gd name="connsiteX25" fmla="*/ 121377 w 257145"/>
                <a:gd name="connsiteY25" fmla="*/ 85963 h 133334"/>
                <a:gd name="connsiteX26" fmla="*/ 117268 w 257145"/>
                <a:gd name="connsiteY26" fmla="*/ 95296 h 133334"/>
                <a:gd name="connsiteX27" fmla="*/ 118210 w 257145"/>
                <a:gd name="connsiteY27" fmla="*/ 83929 h 133334"/>
                <a:gd name="connsiteX28" fmla="*/ 121377 w 257145"/>
                <a:gd name="connsiteY28" fmla="*/ 85963 h 133334"/>
                <a:gd name="connsiteX29" fmla="*/ 143282 w 257145"/>
                <a:gd name="connsiteY29" fmla="*/ 75134 h 133334"/>
                <a:gd name="connsiteX30" fmla="*/ 138154 w 257145"/>
                <a:gd name="connsiteY30" fmla="*/ 74663 h 133334"/>
                <a:gd name="connsiteX31" fmla="*/ 139820 w 257145"/>
                <a:gd name="connsiteY31" fmla="*/ 71763 h 133334"/>
                <a:gd name="connsiteX32" fmla="*/ 143282 w 257145"/>
                <a:gd name="connsiteY32" fmla="*/ 75134 h 133334"/>
                <a:gd name="connsiteX33" fmla="*/ 166959 w 257145"/>
                <a:gd name="connsiteY33" fmla="*/ 75229 h 133334"/>
                <a:gd name="connsiteX34" fmla="*/ 165430 w 257145"/>
                <a:gd name="connsiteY34" fmla="*/ 73110 h 133334"/>
                <a:gd name="connsiteX35" fmla="*/ 167182 w 257145"/>
                <a:gd name="connsiteY35" fmla="*/ 71548 h 133334"/>
                <a:gd name="connsiteX36" fmla="*/ 169711 w 257145"/>
                <a:gd name="connsiteY36" fmla="*/ 74677 h 133334"/>
                <a:gd name="connsiteX37" fmla="*/ 166959 w 257145"/>
                <a:gd name="connsiteY37" fmla="*/ 75229 h 133334"/>
                <a:gd name="connsiteX38" fmla="*/ 169235 w 257145"/>
                <a:gd name="connsiteY38" fmla="*/ 76901 h 133334"/>
                <a:gd name="connsiteX39" fmla="*/ 172687 w 257145"/>
                <a:gd name="connsiteY39" fmla="*/ 80272 h 133334"/>
                <a:gd name="connsiteX40" fmla="*/ 167573 w 257145"/>
                <a:gd name="connsiteY40" fmla="*/ 79805 h 133334"/>
                <a:gd name="connsiteX41" fmla="*/ 169235 w 257145"/>
                <a:gd name="connsiteY41" fmla="*/ 76901 h 133334"/>
                <a:gd name="connsiteX42" fmla="*/ 111696 w 257145"/>
                <a:gd name="connsiteY42" fmla="*/ 98653 h 133334"/>
                <a:gd name="connsiteX43" fmla="*/ 108401 w 257145"/>
                <a:gd name="connsiteY43" fmla="*/ 105644 h 133334"/>
                <a:gd name="connsiteX44" fmla="*/ 101087 w 257145"/>
                <a:gd name="connsiteY44" fmla="*/ 108492 h 133334"/>
                <a:gd name="connsiteX45" fmla="*/ 98311 w 257145"/>
                <a:gd name="connsiteY45" fmla="*/ 98277 h 133334"/>
                <a:gd name="connsiteX46" fmla="*/ 95815 w 257145"/>
                <a:gd name="connsiteY46" fmla="*/ 93501 h 133334"/>
                <a:gd name="connsiteX47" fmla="*/ 92205 w 257145"/>
                <a:gd name="connsiteY47" fmla="*/ 90948 h 133334"/>
                <a:gd name="connsiteX48" fmla="*/ 89067 w 257145"/>
                <a:gd name="connsiteY48" fmla="*/ 86644 h 133334"/>
                <a:gd name="connsiteX49" fmla="*/ 83610 w 257145"/>
                <a:gd name="connsiteY49" fmla="*/ 87782 h 133334"/>
                <a:gd name="connsiteX50" fmla="*/ 79429 w 257145"/>
                <a:gd name="connsiteY50" fmla="*/ 88268 h 133334"/>
                <a:gd name="connsiteX51" fmla="*/ 79239 w 257145"/>
                <a:gd name="connsiteY51" fmla="*/ 88196 h 133334"/>
                <a:gd name="connsiteX52" fmla="*/ 75025 w 257145"/>
                <a:gd name="connsiteY52" fmla="*/ 66967 h 133334"/>
                <a:gd name="connsiteX53" fmla="*/ 75291 w 257145"/>
                <a:gd name="connsiteY53" fmla="*/ 61520 h 133334"/>
                <a:gd name="connsiteX54" fmla="*/ 75624 w 257145"/>
                <a:gd name="connsiteY54" fmla="*/ 61015 h 133334"/>
                <a:gd name="connsiteX55" fmla="*/ 78396 w 257145"/>
                <a:gd name="connsiteY55" fmla="*/ 56805 h 133334"/>
                <a:gd name="connsiteX56" fmla="*/ 81534 w 257145"/>
                <a:gd name="connsiteY56" fmla="*/ 55696 h 133334"/>
                <a:gd name="connsiteX57" fmla="*/ 90320 w 257145"/>
                <a:gd name="connsiteY57" fmla="*/ 57929 h 133334"/>
                <a:gd name="connsiteX58" fmla="*/ 101172 w 257145"/>
                <a:gd name="connsiteY58" fmla="*/ 60615 h 133334"/>
                <a:gd name="connsiteX59" fmla="*/ 104653 w 257145"/>
                <a:gd name="connsiteY59" fmla="*/ 56862 h 133334"/>
                <a:gd name="connsiteX60" fmla="*/ 100677 w 257145"/>
                <a:gd name="connsiteY60" fmla="*/ 55634 h 133334"/>
                <a:gd name="connsiteX61" fmla="*/ 97044 w 257145"/>
                <a:gd name="connsiteY61" fmla="*/ 52534 h 133334"/>
                <a:gd name="connsiteX62" fmla="*/ 97534 w 257145"/>
                <a:gd name="connsiteY62" fmla="*/ 57224 h 133334"/>
                <a:gd name="connsiteX63" fmla="*/ 93934 w 257145"/>
                <a:gd name="connsiteY63" fmla="*/ 51962 h 133334"/>
                <a:gd name="connsiteX64" fmla="*/ 90406 w 257145"/>
                <a:gd name="connsiteY64" fmla="*/ 50762 h 133334"/>
                <a:gd name="connsiteX65" fmla="*/ 81072 w 257145"/>
                <a:gd name="connsiteY65" fmla="*/ 54419 h 133334"/>
                <a:gd name="connsiteX66" fmla="*/ 77167 w 257145"/>
                <a:gd name="connsiteY66" fmla="*/ 51700 h 133334"/>
                <a:gd name="connsiteX67" fmla="*/ 77563 w 257145"/>
                <a:gd name="connsiteY67" fmla="*/ 50372 h 133334"/>
                <a:gd name="connsiteX68" fmla="*/ 83534 w 257145"/>
                <a:gd name="connsiteY68" fmla="*/ 49696 h 133334"/>
                <a:gd name="connsiteX69" fmla="*/ 86458 w 257145"/>
                <a:gd name="connsiteY69" fmla="*/ 48881 h 133334"/>
                <a:gd name="connsiteX70" fmla="*/ 86468 w 257145"/>
                <a:gd name="connsiteY70" fmla="*/ 46662 h 133334"/>
                <a:gd name="connsiteX71" fmla="*/ 87882 w 257145"/>
                <a:gd name="connsiteY71" fmla="*/ 45157 h 133334"/>
                <a:gd name="connsiteX72" fmla="*/ 91949 w 257145"/>
                <a:gd name="connsiteY72" fmla="*/ 42691 h 133334"/>
                <a:gd name="connsiteX73" fmla="*/ 100091 w 257145"/>
                <a:gd name="connsiteY73" fmla="*/ 42648 h 133334"/>
                <a:gd name="connsiteX74" fmla="*/ 105448 w 257145"/>
                <a:gd name="connsiteY74" fmla="*/ 41548 h 133334"/>
                <a:gd name="connsiteX75" fmla="*/ 109334 w 257145"/>
                <a:gd name="connsiteY75" fmla="*/ 38253 h 133334"/>
                <a:gd name="connsiteX76" fmla="*/ 105210 w 257145"/>
                <a:gd name="connsiteY76" fmla="*/ 38115 h 133334"/>
                <a:gd name="connsiteX77" fmla="*/ 100820 w 257145"/>
                <a:gd name="connsiteY77" fmla="*/ 41138 h 133334"/>
                <a:gd name="connsiteX78" fmla="*/ 92820 w 257145"/>
                <a:gd name="connsiteY78" fmla="*/ 37576 h 133334"/>
                <a:gd name="connsiteX79" fmla="*/ 97044 w 257145"/>
                <a:gd name="connsiteY79" fmla="*/ 32976 h 133334"/>
                <a:gd name="connsiteX80" fmla="*/ 107182 w 257145"/>
                <a:gd name="connsiteY80" fmla="*/ 31514 h 133334"/>
                <a:gd name="connsiteX81" fmla="*/ 116677 w 257145"/>
                <a:gd name="connsiteY81" fmla="*/ 30581 h 133334"/>
                <a:gd name="connsiteX82" fmla="*/ 111496 w 257145"/>
                <a:gd name="connsiteY82" fmla="*/ 36467 h 133334"/>
                <a:gd name="connsiteX83" fmla="*/ 120449 w 257145"/>
                <a:gd name="connsiteY83" fmla="*/ 32077 h 133334"/>
                <a:gd name="connsiteX84" fmla="*/ 117153 w 257145"/>
                <a:gd name="connsiteY84" fmla="*/ 23943 h 133334"/>
                <a:gd name="connsiteX85" fmla="*/ 99787 w 257145"/>
                <a:gd name="connsiteY85" fmla="*/ 21005 h 133334"/>
                <a:gd name="connsiteX86" fmla="*/ 128673 w 257145"/>
                <a:gd name="connsiteY86" fmla="*/ 12410 h 133334"/>
                <a:gd name="connsiteX87" fmla="*/ 180826 w 257145"/>
                <a:gd name="connsiteY87" fmla="*/ 54205 h 133334"/>
                <a:gd name="connsiteX88" fmla="*/ 180564 w 257145"/>
                <a:gd name="connsiteY88" fmla="*/ 56734 h 133334"/>
                <a:gd name="connsiteX89" fmla="*/ 174283 w 257145"/>
                <a:gd name="connsiteY89" fmla="*/ 57224 h 133334"/>
                <a:gd name="connsiteX90" fmla="*/ 171521 w 257145"/>
                <a:gd name="connsiteY90" fmla="*/ 57996 h 133334"/>
                <a:gd name="connsiteX91" fmla="*/ 171702 w 257145"/>
                <a:gd name="connsiteY91" fmla="*/ 64429 h 133334"/>
                <a:gd name="connsiteX92" fmla="*/ 166063 w 257145"/>
                <a:gd name="connsiteY92" fmla="*/ 66725 h 133334"/>
                <a:gd name="connsiteX93" fmla="*/ 163330 w 257145"/>
                <a:gd name="connsiteY93" fmla="*/ 73272 h 133334"/>
                <a:gd name="connsiteX94" fmla="*/ 164973 w 257145"/>
                <a:gd name="connsiteY94" fmla="*/ 80805 h 133334"/>
                <a:gd name="connsiteX95" fmla="*/ 156659 w 257145"/>
                <a:gd name="connsiteY95" fmla="*/ 73429 h 133334"/>
                <a:gd name="connsiteX96" fmla="*/ 153454 w 257145"/>
                <a:gd name="connsiteY96" fmla="*/ 65191 h 133334"/>
                <a:gd name="connsiteX97" fmla="*/ 148406 w 257145"/>
                <a:gd name="connsiteY97" fmla="*/ 63681 h 133334"/>
                <a:gd name="connsiteX98" fmla="*/ 147563 w 257145"/>
                <a:gd name="connsiteY98" fmla="*/ 69177 h 133334"/>
                <a:gd name="connsiteX99" fmla="*/ 143201 w 257145"/>
                <a:gd name="connsiteY99" fmla="*/ 72201 h 133334"/>
                <a:gd name="connsiteX100" fmla="*/ 129163 w 257145"/>
                <a:gd name="connsiteY100" fmla="*/ 62324 h 133334"/>
                <a:gd name="connsiteX101" fmla="*/ 122796 w 257145"/>
                <a:gd name="connsiteY101" fmla="*/ 56910 h 133334"/>
                <a:gd name="connsiteX102" fmla="*/ 118277 w 257145"/>
                <a:gd name="connsiteY102" fmla="*/ 55215 h 133334"/>
                <a:gd name="connsiteX103" fmla="*/ 127092 w 257145"/>
                <a:gd name="connsiteY103" fmla="*/ 65229 h 133334"/>
                <a:gd name="connsiteX104" fmla="*/ 121968 w 257145"/>
                <a:gd name="connsiteY104" fmla="*/ 70810 h 133334"/>
                <a:gd name="connsiteX105" fmla="*/ 115811 w 257145"/>
                <a:gd name="connsiteY105" fmla="*/ 66705 h 133334"/>
                <a:gd name="connsiteX106" fmla="*/ 112049 w 257145"/>
                <a:gd name="connsiteY106" fmla="*/ 64248 h 133334"/>
                <a:gd name="connsiteX107" fmla="*/ 116963 w 257145"/>
                <a:gd name="connsiteY107" fmla="*/ 73305 h 133334"/>
                <a:gd name="connsiteX108" fmla="*/ 120868 w 257145"/>
                <a:gd name="connsiteY108" fmla="*/ 77605 h 133334"/>
                <a:gd name="connsiteX109" fmla="*/ 118420 w 257145"/>
                <a:gd name="connsiteY109" fmla="*/ 81039 h 133334"/>
                <a:gd name="connsiteX110" fmla="*/ 115696 w 257145"/>
                <a:gd name="connsiteY110" fmla="*/ 87687 h 133334"/>
                <a:gd name="connsiteX111" fmla="*/ 114477 w 257145"/>
                <a:gd name="connsiteY111" fmla="*/ 94120 h 133334"/>
                <a:gd name="connsiteX112" fmla="*/ 111696 w 257145"/>
                <a:gd name="connsiteY112" fmla="*/ 98653 h 133334"/>
                <a:gd name="connsiteX113" fmla="*/ 82882 w 257145"/>
                <a:gd name="connsiteY113" fmla="*/ 38539 h 133334"/>
                <a:gd name="connsiteX114" fmla="*/ 83158 w 257145"/>
                <a:gd name="connsiteY114" fmla="*/ 38210 h 133334"/>
                <a:gd name="connsiteX115" fmla="*/ 87387 w 257145"/>
                <a:gd name="connsiteY115" fmla="*/ 36634 h 133334"/>
                <a:gd name="connsiteX116" fmla="*/ 90720 w 257145"/>
                <a:gd name="connsiteY116" fmla="*/ 37986 h 133334"/>
                <a:gd name="connsiteX117" fmla="*/ 86720 w 257145"/>
                <a:gd name="connsiteY117" fmla="*/ 41148 h 133334"/>
                <a:gd name="connsiteX118" fmla="*/ 80272 w 257145"/>
                <a:gd name="connsiteY118" fmla="*/ 46800 h 133334"/>
                <a:gd name="connsiteX119" fmla="*/ 78886 w 257145"/>
                <a:gd name="connsiteY119" fmla="*/ 46653 h 133334"/>
                <a:gd name="connsiteX120" fmla="*/ 82882 w 257145"/>
                <a:gd name="connsiteY120" fmla="*/ 38539 h 133334"/>
                <a:gd name="connsiteX121" fmla="*/ 85634 w 257145"/>
                <a:gd name="connsiteY121" fmla="*/ 32976 h 133334"/>
                <a:gd name="connsiteX122" fmla="*/ 88910 w 257145"/>
                <a:gd name="connsiteY122" fmla="*/ 28610 h 133334"/>
                <a:gd name="connsiteX123" fmla="*/ 91506 w 257145"/>
                <a:gd name="connsiteY123" fmla="*/ 27524 h 133334"/>
                <a:gd name="connsiteX124" fmla="*/ 93544 w 257145"/>
                <a:gd name="connsiteY124" fmla="*/ 28457 h 133334"/>
                <a:gd name="connsiteX125" fmla="*/ 92825 w 257145"/>
                <a:gd name="connsiteY125" fmla="*/ 31919 h 133334"/>
                <a:gd name="connsiteX126" fmla="*/ 87139 w 257145"/>
                <a:gd name="connsiteY126" fmla="*/ 34534 h 133334"/>
                <a:gd name="connsiteX127" fmla="*/ 85634 w 257145"/>
                <a:gd name="connsiteY127" fmla="*/ 32976 h 133334"/>
                <a:gd name="connsiteX128" fmla="*/ 256150 w 257145"/>
                <a:gd name="connsiteY128" fmla="*/ 65210 h 133334"/>
                <a:gd name="connsiteX129" fmla="*/ 128582 w 257145"/>
                <a:gd name="connsiteY129" fmla="*/ 0 h 133334"/>
                <a:gd name="connsiteX130" fmla="*/ 1000 w 257145"/>
                <a:gd name="connsiteY130" fmla="*/ 65210 h 133334"/>
                <a:gd name="connsiteX131" fmla="*/ 0 w 257145"/>
                <a:gd name="connsiteY131" fmla="*/ 66663 h 133334"/>
                <a:gd name="connsiteX132" fmla="*/ 1000 w 257145"/>
                <a:gd name="connsiteY132" fmla="*/ 68129 h 133334"/>
                <a:gd name="connsiteX133" fmla="*/ 128582 w 257145"/>
                <a:gd name="connsiteY133" fmla="*/ 133335 h 133334"/>
                <a:gd name="connsiteX134" fmla="*/ 256150 w 257145"/>
                <a:gd name="connsiteY134" fmla="*/ 68129 h 133334"/>
                <a:gd name="connsiteX135" fmla="*/ 257145 w 257145"/>
                <a:gd name="connsiteY135" fmla="*/ 66663 h 133334"/>
                <a:gd name="connsiteX136" fmla="*/ 256150 w 257145"/>
                <a:gd name="connsiteY136" fmla="*/ 65210 h 13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257145" h="133334">
                  <a:moveTo>
                    <a:pt x="181192" y="78101"/>
                  </a:moveTo>
                  <a:cubicBezTo>
                    <a:pt x="179759" y="77701"/>
                    <a:pt x="173735" y="69234"/>
                    <a:pt x="178492" y="63663"/>
                  </a:cubicBezTo>
                  <a:cubicBezTo>
                    <a:pt x="179287" y="62744"/>
                    <a:pt x="176897" y="60048"/>
                    <a:pt x="177549" y="60000"/>
                  </a:cubicBezTo>
                  <a:cubicBezTo>
                    <a:pt x="180154" y="59791"/>
                    <a:pt x="181540" y="61439"/>
                    <a:pt x="182226" y="63805"/>
                  </a:cubicBezTo>
                  <a:cubicBezTo>
                    <a:pt x="182273" y="64848"/>
                    <a:pt x="182316" y="65906"/>
                    <a:pt x="182316" y="66967"/>
                  </a:cubicBezTo>
                  <a:cubicBezTo>
                    <a:pt x="182316" y="70782"/>
                    <a:pt x="181925" y="74505"/>
                    <a:pt x="181192" y="78101"/>
                  </a:cubicBezTo>
                  <a:close/>
                  <a:moveTo>
                    <a:pt x="166502" y="105639"/>
                  </a:moveTo>
                  <a:cubicBezTo>
                    <a:pt x="165963" y="105487"/>
                    <a:pt x="165416" y="105310"/>
                    <a:pt x="164816" y="105011"/>
                  </a:cubicBezTo>
                  <a:cubicBezTo>
                    <a:pt x="161892" y="103491"/>
                    <a:pt x="162240" y="105915"/>
                    <a:pt x="160801" y="105377"/>
                  </a:cubicBezTo>
                  <a:cubicBezTo>
                    <a:pt x="159354" y="104829"/>
                    <a:pt x="162420" y="101434"/>
                    <a:pt x="158097" y="104306"/>
                  </a:cubicBezTo>
                  <a:cubicBezTo>
                    <a:pt x="153792" y="107172"/>
                    <a:pt x="154954" y="103868"/>
                    <a:pt x="153078" y="99010"/>
                  </a:cubicBezTo>
                  <a:cubicBezTo>
                    <a:pt x="151178" y="94153"/>
                    <a:pt x="155239" y="88606"/>
                    <a:pt x="158630" y="87353"/>
                  </a:cubicBezTo>
                  <a:cubicBezTo>
                    <a:pt x="163287" y="85639"/>
                    <a:pt x="166178" y="85291"/>
                    <a:pt x="168368" y="84739"/>
                  </a:cubicBezTo>
                  <a:cubicBezTo>
                    <a:pt x="174811" y="83106"/>
                    <a:pt x="176173" y="79215"/>
                    <a:pt x="177340" y="81582"/>
                  </a:cubicBezTo>
                  <a:cubicBezTo>
                    <a:pt x="177559" y="82024"/>
                    <a:pt x="177778" y="82449"/>
                    <a:pt x="177968" y="82848"/>
                  </a:cubicBezTo>
                  <a:cubicBezTo>
                    <a:pt x="178345" y="83553"/>
                    <a:pt x="178773" y="84982"/>
                    <a:pt x="178797" y="86396"/>
                  </a:cubicBezTo>
                  <a:cubicBezTo>
                    <a:pt x="176064" y="93687"/>
                    <a:pt x="171840" y="100239"/>
                    <a:pt x="166502" y="105639"/>
                  </a:cubicBezTo>
                  <a:close/>
                  <a:moveTo>
                    <a:pt x="128673" y="121520"/>
                  </a:moveTo>
                  <a:cubicBezTo>
                    <a:pt x="123430" y="121520"/>
                    <a:pt x="118377" y="120739"/>
                    <a:pt x="113596" y="119325"/>
                  </a:cubicBezTo>
                  <a:cubicBezTo>
                    <a:pt x="112911" y="118753"/>
                    <a:pt x="112515" y="117801"/>
                    <a:pt x="112949" y="116654"/>
                  </a:cubicBezTo>
                  <a:cubicBezTo>
                    <a:pt x="114606" y="112253"/>
                    <a:pt x="119549" y="110534"/>
                    <a:pt x="123449" y="110149"/>
                  </a:cubicBezTo>
                  <a:cubicBezTo>
                    <a:pt x="132149" y="109291"/>
                    <a:pt x="143578" y="115891"/>
                    <a:pt x="145397" y="114825"/>
                  </a:cubicBezTo>
                  <a:cubicBezTo>
                    <a:pt x="147225" y="113763"/>
                    <a:pt x="150897" y="108901"/>
                    <a:pt x="156292" y="109101"/>
                  </a:cubicBezTo>
                  <a:cubicBezTo>
                    <a:pt x="159978" y="109249"/>
                    <a:pt x="159949" y="109872"/>
                    <a:pt x="161183" y="110353"/>
                  </a:cubicBezTo>
                  <a:cubicBezTo>
                    <a:pt x="152163" y="117349"/>
                    <a:pt x="140901" y="121520"/>
                    <a:pt x="128673" y="121520"/>
                  </a:cubicBezTo>
                  <a:close/>
                  <a:moveTo>
                    <a:pt x="121377" y="85963"/>
                  </a:moveTo>
                  <a:cubicBezTo>
                    <a:pt x="120639" y="87191"/>
                    <a:pt x="118625" y="96368"/>
                    <a:pt x="117268" y="95296"/>
                  </a:cubicBezTo>
                  <a:cubicBezTo>
                    <a:pt x="115906" y="94225"/>
                    <a:pt x="117815" y="84658"/>
                    <a:pt x="118210" y="83929"/>
                  </a:cubicBezTo>
                  <a:cubicBezTo>
                    <a:pt x="120325" y="79977"/>
                    <a:pt x="124911" y="80172"/>
                    <a:pt x="121377" y="85963"/>
                  </a:cubicBezTo>
                  <a:close/>
                  <a:moveTo>
                    <a:pt x="143282" y="75134"/>
                  </a:moveTo>
                  <a:cubicBezTo>
                    <a:pt x="142225" y="76091"/>
                    <a:pt x="139511" y="75744"/>
                    <a:pt x="138154" y="74663"/>
                  </a:cubicBezTo>
                  <a:cubicBezTo>
                    <a:pt x="136806" y="73601"/>
                    <a:pt x="139011" y="71829"/>
                    <a:pt x="139820" y="71763"/>
                  </a:cubicBezTo>
                  <a:cubicBezTo>
                    <a:pt x="141625" y="71596"/>
                    <a:pt x="144330" y="74162"/>
                    <a:pt x="143282" y="75134"/>
                  </a:cubicBezTo>
                  <a:close/>
                  <a:moveTo>
                    <a:pt x="166959" y="75229"/>
                  </a:moveTo>
                  <a:cubicBezTo>
                    <a:pt x="166378" y="75005"/>
                    <a:pt x="165868" y="74453"/>
                    <a:pt x="165430" y="73110"/>
                  </a:cubicBezTo>
                  <a:cubicBezTo>
                    <a:pt x="164992" y="71772"/>
                    <a:pt x="166101" y="71010"/>
                    <a:pt x="167182" y="71548"/>
                  </a:cubicBezTo>
                  <a:cubicBezTo>
                    <a:pt x="168282" y="72115"/>
                    <a:pt x="169711" y="73786"/>
                    <a:pt x="169711" y="74677"/>
                  </a:cubicBezTo>
                  <a:cubicBezTo>
                    <a:pt x="169711" y="75572"/>
                    <a:pt x="167549" y="75463"/>
                    <a:pt x="166959" y="75229"/>
                  </a:cubicBezTo>
                  <a:close/>
                  <a:moveTo>
                    <a:pt x="169235" y="76901"/>
                  </a:moveTo>
                  <a:cubicBezTo>
                    <a:pt x="171040" y="76753"/>
                    <a:pt x="173749" y="79296"/>
                    <a:pt x="172687" y="80272"/>
                  </a:cubicBezTo>
                  <a:cubicBezTo>
                    <a:pt x="171635" y="81239"/>
                    <a:pt x="168935" y="80882"/>
                    <a:pt x="167573" y="79805"/>
                  </a:cubicBezTo>
                  <a:cubicBezTo>
                    <a:pt x="166225" y="78739"/>
                    <a:pt x="168425" y="76972"/>
                    <a:pt x="169235" y="76901"/>
                  </a:cubicBezTo>
                  <a:close/>
                  <a:moveTo>
                    <a:pt x="111696" y="98653"/>
                  </a:moveTo>
                  <a:cubicBezTo>
                    <a:pt x="110653" y="102825"/>
                    <a:pt x="109434" y="104330"/>
                    <a:pt x="108401" y="105644"/>
                  </a:cubicBezTo>
                  <a:cubicBezTo>
                    <a:pt x="107363" y="106977"/>
                    <a:pt x="103525" y="108672"/>
                    <a:pt x="101087" y="108492"/>
                  </a:cubicBezTo>
                  <a:cubicBezTo>
                    <a:pt x="98649" y="108306"/>
                    <a:pt x="98311" y="101682"/>
                    <a:pt x="98311" y="98277"/>
                  </a:cubicBezTo>
                  <a:cubicBezTo>
                    <a:pt x="98311" y="97101"/>
                    <a:pt x="96667" y="100587"/>
                    <a:pt x="95815" y="93501"/>
                  </a:cubicBezTo>
                  <a:cubicBezTo>
                    <a:pt x="95272" y="88963"/>
                    <a:pt x="92406" y="93977"/>
                    <a:pt x="92205" y="90948"/>
                  </a:cubicBezTo>
                  <a:cubicBezTo>
                    <a:pt x="92001" y="87930"/>
                    <a:pt x="90572" y="88529"/>
                    <a:pt x="89067" y="86644"/>
                  </a:cubicBezTo>
                  <a:cubicBezTo>
                    <a:pt x="87572" y="84758"/>
                    <a:pt x="85705" y="86824"/>
                    <a:pt x="83610" y="87782"/>
                  </a:cubicBezTo>
                  <a:cubicBezTo>
                    <a:pt x="81534" y="88720"/>
                    <a:pt x="82387" y="89215"/>
                    <a:pt x="79429" y="88268"/>
                  </a:cubicBezTo>
                  <a:cubicBezTo>
                    <a:pt x="79353" y="88248"/>
                    <a:pt x="79315" y="88225"/>
                    <a:pt x="79239" y="88196"/>
                  </a:cubicBezTo>
                  <a:cubicBezTo>
                    <a:pt x="76529" y="81672"/>
                    <a:pt x="75025" y="74496"/>
                    <a:pt x="75025" y="66967"/>
                  </a:cubicBezTo>
                  <a:cubicBezTo>
                    <a:pt x="75025" y="65125"/>
                    <a:pt x="75124" y="63315"/>
                    <a:pt x="75291" y="61520"/>
                  </a:cubicBezTo>
                  <a:cubicBezTo>
                    <a:pt x="75391" y="61339"/>
                    <a:pt x="75501" y="61167"/>
                    <a:pt x="75624" y="61015"/>
                  </a:cubicBezTo>
                  <a:cubicBezTo>
                    <a:pt x="78463" y="57605"/>
                    <a:pt x="78396" y="56805"/>
                    <a:pt x="78396" y="56805"/>
                  </a:cubicBezTo>
                  <a:lnTo>
                    <a:pt x="81534" y="55696"/>
                  </a:lnTo>
                  <a:cubicBezTo>
                    <a:pt x="81534" y="55696"/>
                    <a:pt x="86548" y="56482"/>
                    <a:pt x="90320" y="57929"/>
                  </a:cubicBezTo>
                  <a:cubicBezTo>
                    <a:pt x="93434" y="59115"/>
                    <a:pt x="98329" y="61796"/>
                    <a:pt x="101172" y="60615"/>
                  </a:cubicBezTo>
                  <a:cubicBezTo>
                    <a:pt x="103234" y="59753"/>
                    <a:pt x="104849" y="58605"/>
                    <a:pt x="104653" y="56862"/>
                  </a:cubicBezTo>
                  <a:cubicBezTo>
                    <a:pt x="104420" y="54677"/>
                    <a:pt x="102725" y="54158"/>
                    <a:pt x="100677" y="55634"/>
                  </a:cubicBezTo>
                  <a:cubicBezTo>
                    <a:pt x="99920" y="56172"/>
                    <a:pt x="98311" y="52334"/>
                    <a:pt x="97044" y="52534"/>
                  </a:cubicBezTo>
                  <a:cubicBezTo>
                    <a:pt x="95777" y="52724"/>
                    <a:pt x="98606" y="57043"/>
                    <a:pt x="97534" y="57224"/>
                  </a:cubicBezTo>
                  <a:cubicBezTo>
                    <a:pt x="96463" y="57410"/>
                    <a:pt x="94301" y="52724"/>
                    <a:pt x="93934" y="51962"/>
                  </a:cubicBezTo>
                  <a:cubicBezTo>
                    <a:pt x="93572" y="51205"/>
                    <a:pt x="91896" y="49324"/>
                    <a:pt x="90406" y="50762"/>
                  </a:cubicBezTo>
                  <a:cubicBezTo>
                    <a:pt x="87239" y="53820"/>
                    <a:pt x="82101" y="53634"/>
                    <a:pt x="81072" y="54419"/>
                  </a:cubicBezTo>
                  <a:cubicBezTo>
                    <a:pt x="77929" y="56810"/>
                    <a:pt x="77101" y="53634"/>
                    <a:pt x="77167" y="51700"/>
                  </a:cubicBezTo>
                  <a:cubicBezTo>
                    <a:pt x="77296" y="51253"/>
                    <a:pt x="77424" y="50810"/>
                    <a:pt x="77563" y="50372"/>
                  </a:cubicBezTo>
                  <a:cubicBezTo>
                    <a:pt x="78591" y="49224"/>
                    <a:pt x="82267" y="48838"/>
                    <a:pt x="83534" y="49696"/>
                  </a:cubicBezTo>
                  <a:cubicBezTo>
                    <a:pt x="84920" y="50638"/>
                    <a:pt x="85915" y="49458"/>
                    <a:pt x="86458" y="48881"/>
                  </a:cubicBezTo>
                  <a:cubicBezTo>
                    <a:pt x="87010" y="48324"/>
                    <a:pt x="86815" y="47420"/>
                    <a:pt x="86468" y="46662"/>
                  </a:cubicBezTo>
                  <a:cubicBezTo>
                    <a:pt x="86115" y="45905"/>
                    <a:pt x="87163" y="45353"/>
                    <a:pt x="87882" y="45157"/>
                  </a:cubicBezTo>
                  <a:cubicBezTo>
                    <a:pt x="88606" y="44962"/>
                    <a:pt x="90996" y="43262"/>
                    <a:pt x="91949" y="42691"/>
                  </a:cubicBezTo>
                  <a:cubicBezTo>
                    <a:pt x="92910" y="42129"/>
                    <a:pt x="97868" y="41519"/>
                    <a:pt x="100091" y="42648"/>
                  </a:cubicBezTo>
                  <a:cubicBezTo>
                    <a:pt x="102315" y="43786"/>
                    <a:pt x="104353" y="42858"/>
                    <a:pt x="105448" y="41548"/>
                  </a:cubicBezTo>
                  <a:cubicBezTo>
                    <a:pt x="106815" y="39896"/>
                    <a:pt x="108563" y="38634"/>
                    <a:pt x="109334" y="38253"/>
                  </a:cubicBezTo>
                  <a:cubicBezTo>
                    <a:pt x="110115" y="37881"/>
                    <a:pt x="107420" y="35329"/>
                    <a:pt x="105210" y="38115"/>
                  </a:cubicBezTo>
                  <a:cubicBezTo>
                    <a:pt x="102991" y="40886"/>
                    <a:pt x="101863" y="41138"/>
                    <a:pt x="100820" y="41138"/>
                  </a:cubicBezTo>
                  <a:cubicBezTo>
                    <a:pt x="99777" y="41138"/>
                    <a:pt x="93587" y="39572"/>
                    <a:pt x="92820" y="37576"/>
                  </a:cubicBezTo>
                  <a:cubicBezTo>
                    <a:pt x="92067" y="35595"/>
                    <a:pt x="94758" y="34105"/>
                    <a:pt x="97044" y="32976"/>
                  </a:cubicBezTo>
                  <a:cubicBezTo>
                    <a:pt x="99330" y="31867"/>
                    <a:pt x="105582" y="31881"/>
                    <a:pt x="107182" y="31514"/>
                  </a:cubicBezTo>
                  <a:cubicBezTo>
                    <a:pt x="110430" y="30791"/>
                    <a:pt x="114587" y="29129"/>
                    <a:pt x="116677" y="30581"/>
                  </a:cubicBezTo>
                  <a:cubicBezTo>
                    <a:pt x="118763" y="32000"/>
                    <a:pt x="107939" y="34510"/>
                    <a:pt x="111496" y="36467"/>
                  </a:cubicBezTo>
                  <a:cubicBezTo>
                    <a:pt x="112763" y="37172"/>
                    <a:pt x="118482" y="33114"/>
                    <a:pt x="120449" y="32077"/>
                  </a:cubicBezTo>
                  <a:cubicBezTo>
                    <a:pt x="125058" y="29658"/>
                    <a:pt x="115972" y="28857"/>
                    <a:pt x="117153" y="23943"/>
                  </a:cubicBezTo>
                  <a:cubicBezTo>
                    <a:pt x="118482" y="18381"/>
                    <a:pt x="106006" y="20534"/>
                    <a:pt x="99787" y="21005"/>
                  </a:cubicBezTo>
                  <a:cubicBezTo>
                    <a:pt x="108129" y="15572"/>
                    <a:pt x="118034" y="12410"/>
                    <a:pt x="128673" y="12410"/>
                  </a:cubicBezTo>
                  <a:cubicBezTo>
                    <a:pt x="153978" y="12410"/>
                    <a:pt x="175173" y="30238"/>
                    <a:pt x="180826" y="54205"/>
                  </a:cubicBezTo>
                  <a:cubicBezTo>
                    <a:pt x="180864" y="55396"/>
                    <a:pt x="180683" y="56248"/>
                    <a:pt x="180564" y="56734"/>
                  </a:cubicBezTo>
                  <a:cubicBezTo>
                    <a:pt x="180083" y="58701"/>
                    <a:pt x="176411" y="60386"/>
                    <a:pt x="174283" y="57224"/>
                  </a:cubicBezTo>
                  <a:cubicBezTo>
                    <a:pt x="173740" y="56429"/>
                    <a:pt x="171440" y="54215"/>
                    <a:pt x="171521" y="57996"/>
                  </a:cubicBezTo>
                  <a:cubicBezTo>
                    <a:pt x="171592" y="61777"/>
                    <a:pt x="175130" y="62163"/>
                    <a:pt x="171702" y="64429"/>
                  </a:cubicBezTo>
                  <a:cubicBezTo>
                    <a:pt x="168278" y="66705"/>
                    <a:pt x="167649" y="66153"/>
                    <a:pt x="166063" y="66725"/>
                  </a:cubicBezTo>
                  <a:cubicBezTo>
                    <a:pt x="164487" y="67296"/>
                    <a:pt x="162949" y="71191"/>
                    <a:pt x="163330" y="73272"/>
                  </a:cubicBezTo>
                  <a:cubicBezTo>
                    <a:pt x="163711" y="75353"/>
                    <a:pt x="168602" y="81039"/>
                    <a:pt x="164973" y="80805"/>
                  </a:cubicBezTo>
                  <a:cubicBezTo>
                    <a:pt x="164125" y="80744"/>
                    <a:pt x="157716" y="76291"/>
                    <a:pt x="156659" y="73429"/>
                  </a:cubicBezTo>
                  <a:cubicBezTo>
                    <a:pt x="155540" y="70415"/>
                    <a:pt x="154320" y="67462"/>
                    <a:pt x="153454" y="65191"/>
                  </a:cubicBezTo>
                  <a:cubicBezTo>
                    <a:pt x="152582" y="62929"/>
                    <a:pt x="150316" y="62348"/>
                    <a:pt x="148406" y="63681"/>
                  </a:cubicBezTo>
                  <a:cubicBezTo>
                    <a:pt x="146496" y="65010"/>
                    <a:pt x="148935" y="66334"/>
                    <a:pt x="147563" y="69177"/>
                  </a:cubicBezTo>
                  <a:cubicBezTo>
                    <a:pt x="146197" y="72015"/>
                    <a:pt x="145216" y="74548"/>
                    <a:pt x="143201" y="72201"/>
                  </a:cubicBezTo>
                  <a:cubicBezTo>
                    <a:pt x="137963" y="66101"/>
                    <a:pt x="130354" y="69115"/>
                    <a:pt x="129163" y="62324"/>
                  </a:cubicBezTo>
                  <a:cubicBezTo>
                    <a:pt x="128520" y="58643"/>
                    <a:pt x="125401" y="58996"/>
                    <a:pt x="122796" y="56910"/>
                  </a:cubicBezTo>
                  <a:cubicBezTo>
                    <a:pt x="120177" y="54839"/>
                    <a:pt x="118720" y="53710"/>
                    <a:pt x="118277" y="55215"/>
                  </a:cubicBezTo>
                  <a:cubicBezTo>
                    <a:pt x="117892" y="56529"/>
                    <a:pt x="126477" y="63448"/>
                    <a:pt x="127092" y="65229"/>
                  </a:cubicBezTo>
                  <a:cubicBezTo>
                    <a:pt x="128001" y="67858"/>
                    <a:pt x="124520" y="70186"/>
                    <a:pt x="121968" y="70810"/>
                  </a:cubicBezTo>
                  <a:cubicBezTo>
                    <a:pt x="119430" y="71429"/>
                    <a:pt x="118310" y="69358"/>
                    <a:pt x="115811" y="66705"/>
                  </a:cubicBezTo>
                  <a:cubicBezTo>
                    <a:pt x="113310" y="64063"/>
                    <a:pt x="112220" y="62172"/>
                    <a:pt x="112049" y="64248"/>
                  </a:cubicBezTo>
                  <a:cubicBezTo>
                    <a:pt x="111796" y="67253"/>
                    <a:pt x="114420" y="71663"/>
                    <a:pt x="116963" y="73305"/>
                  </a:cubicBezTo>
                  <a:cubicBezTo>
                    <a:pt x="119134" y="74705"/>
                    <a:pt x="121568" y="75339"/>
                    <a:pt x="120868" y="77605"/>
                  </a:cubicBezTo>
                  <a:cubicBezTo>
                    <a:pt x="120158" y="79882"/>
                    <a:pt x="120854" y="78596"/>
                    <a:pt x="118420" y="81039"/>
                  </a:cubicBezTo>
                  <a:cubicBezTo>
                    <a:pt x="115982" y="83496"/>
                    <a:pt x="115520" y="84287"/>
                    <a:pt x="115696" y="87687"/>
                  </a:cubicBezTo>
                  <a:cubicBezTo>
                    <a:pt x="115873" y="91091"/>
                    <a:pt x="115001" y="91291"/>
                    <a:pt x="114477" y="94120"/>
                  </a:cubicBezTo>
                  <a:cubicBezTo>
                    <a:pt x="113958" y="96949"/>
                    <a:pt x="112749" y="94501"/>
                    <a:pt x="111696" y="98653"/>
                  </a:cubicBezTo>
                  <a:close/>
                  <a:moveTo>
                    <a:pt x="82882" y="38539"/>
                  </a:moveTo>
                  <a:cubicBezTo>
                    <a:pt x="83006" y="38391"/>
                    <a:pt x="83110" y="38267"/>
                    <a:pt x="83158" y="38210"/>
                  </a:cubicBezTo>
                  <a:cubicBezTo>
                    <a:pt x="84129" y="37086"/>
                    <a:pt x="86058" y="36848"/>
                    <a:pt x="87387" y="36634"/>
                  </a:cubicBezTo>
                  <a:cubicBezTo>
                    <a:pt x="88725" y="36400"/>
                    <a:pt x="90505" y="37086"/>
                    <a:pt x="90720" y="37986"/>
                  </a:cubicBezTo>
                  <a:cubicBezTo>
                    <a:pt x="90944" y="38886"/>
                    <a:pt x="87372" y="40534"/>
                    <a:pt x="86720" y="41148"/>
                  </a:cubicBezTo>
                  <a:cubicBezTo>
                    <a:pt x="84868" y="42886"/>
                    <a:pt x="81963" y="46419"/>
                    <a:pt x="80272" y="46800"/>
                  </a:cubicBezTo>
                  <a:cubicBezTo>
                    <a:pt x="79715" y="46924"/>
                    <a:pt x="79263" y="46843"/>
                    <a:pt x="78886" y="46653"/>
                  </a:cubicBezTo>
                  <a:cubicBezTo>
                    <a:pt x="80001" y="43824"/>
                    <a:pt x="81334" y="41105"/>
                    <a:pt x="82882" y="38539"/>
                  </a:cubicBezTo>
                  <a:close/>
                  <a:moveTo>
                    <a:pt x="85634" y="32976"/>
                  </a:moveTo>
                  <a:cubicBezTo>
                    <a:pt x="86325" y="31938"/>
                    <a:pt x="88634" y="28981"/>
                    <a:pt x="88910" y="28610"/>
                  </a:cubicBezTo>
                  <a:cubicBezTo>
                    <a:pt x="89506" y="27829"/>
                    <a:pt x="90677" y="27677"/>
                    <a:pt x="91506" y="27524"/>
                  </a:cubicBezTo>
                  <a:cubicBezTo>
                    <a:pt x="92320" y="27367"/>
                    <a:pt x="93415" y="27829"/>
                    <a:pt x="93544" y="28457"/>
                  </a:cubicBezTo>
                  <a:cubicBezTo>
                    <a:pt x="93687" y="29081"/>
                    <a:pt x="93229" y="31505"/>
                    <a:pt x="92825" y="31919"/>
                  </a:cubicBezTo>
                  <a:cubicBezTo>
                    <a:pt x="91696" y="33114"/>
                    <a:pt x="88758" y="34800"/>
                    <a:pt x="87139" y="34534"/>
                  </a:cubicBezTo>
                  <a:cubicBezTo>
                    <a:pt x="85882" y="34338"/>
                    <a:pt x="85391" y="33353"/>
                    <a:pt x="85634" y="32976"/>
                  </a:cubicBezTo>
                  <a:close/>
                  <a:moveTo>
                    <a:pt x="256150" y="65210"/>
                  </a:moveTo>
                  <a:cubicBezTo>
                    <a:pt x="246998" y="52148"/>
                    <a:pt x="205578" y="0"/>
                    <a:pt x="128582" y="0"/>
                  </a:cubicBezTo>
                  <a:cubicBezTo>
                    <a:pt x="51577" y="0"/>
                    <a:pt x="10171" y="52148"/>
                    <a:pt x="1000" y="65210"/>
                  </a:cubicBezTo>
                  <a:cubicBezTo>
                    <a:pt x="609" y="65767"/>
                    <a:pt x="276" y="66253"/>
                    <a:pt x="0" y="66663"/>
                  </a:cubicBezTo>
                  <a:cubicBezTo>
                    <a:pt x="276" y="67086"/>
                    <a:pt x="609" y="67562"/>
                    <a:pt x="1000" y="68129"/>
                  </a:cubicBezTo>
                  <a:cubicBezTo>
                    <a:pt x="10171" y="81182"/>
                    <a:pt x="51577" y="133335"/>
                    <a:pt x="128582" y="133335"/>
                  </a:cubicBezTo>
                  <a:cubicBezTo>
                    <a:pt x="205578" y="133335"/>
                    <a:pt x="246998" y="81182"/>
                    <a:pt x="256150" y="68129"/>
                  </a:cubicBezTo>
                  <a:cubicBezTo>
                    <a:pt x="256550" y="67562"/>
                    <a:pt x="256878" y="67086"/>
                    <a:pt x="257145" y="66663"/>
                  </a:cubicBezTo>
                  <a:cubicBezTo>
                    <a:pt x="256878" y="66253"/>
                    <a:pt x="256550" y="65767"/>
                    <a:pt x="256150" y="65210"/>
                  </a:cubicBez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6" name="Полилиния: фигура 295">
              <a:extLst>
                <a:ext uri="{FF2B5EF4-FFF2-40B4-BE49-F238E27FC236}">
                  <a16:creationId xmlns:a16="http://schemas.microsoft.com/office/drawing/2014/main" id="{B46A82E3-FDFB-4E8B-80A8-EBA94FBF8465}"/>
                </a:ext>
              </a:extLst>
            </p:cNvPr>
            <p:cNvSpPr/>
            <p:nvPr/>
          </p:nvSpPr>
          <p:spPr>
            <a:xfrm>
              <a:off x="4456067" y="5965520"/>
              <a:ext cx="20662" cy="75753"/>
            </a:xfrm>
            <a:custGeom>
              <a:avLst/>
              <a:gdLst>
                <a:gd name="connsiteX0" fmla="*/ 20662 w 20662"/>
                <a:gd name="connsiteY0" fmla="*/ 0 h 75753"/>
                <a:gd name="connsiteX1" fmla="*/ 20662 w 20662"/>
                <a:gd name="connsiteY1" fmla="*/ 75753 h 75753"/>
                <a:gd name="connsiteX2" fmla="*/ 8643 w 20662"/>
                <a:gd name="connsiteY2" fmla="*/ 75753 h 75753"/>
                <a:gd name="connsiteX3" fmla="*/ 8643 w 20662"/>
                <a:gd name="connsiteY3" fmla="*/ 17762 h 75753"/>
                <a:gd name="connsiteX4" fmla="*/ 8538 w 20662"/>
                <a:gd name="connsiteY4" fmla="*/ 17762 h 75753"/>
                <a:gd name="connsiteX5" fmla="*/ 110 w 20662"/>
                <a:gd name="connsiteY5" fmla="*/ 27038 h 75753"/>
                <a:gd name="connsiteX6" fmla="*/ 0 w 20662"/>
                <a:gd name="connsiteY6" fmla="*/ 27038 h 75753"/>
                <a:gd name="connsiteX7" fmla="*/ 0 w 20662"/>
                <a:gd name="connsiteY7" fmla="*/ 13743 h 75753"/>
                <a:gd name="connsiteX8" fmla="*/ 11067 w 20662"/>
                <a:gd name="connsiteY8" fmla="*/ 0 h 75753"/>
                <a:gd name="connsiteX9" fmla="*/ 20662 w 20662"/>
                <a:gd name="connsiteY9" fmla="*/ 0 h 7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62" h="75753">
                  <a:moveTo>
                    <a:pt x="20662" y="0"/>
                  </a:moveTo>
                  <a:lnTo>
                    <a:pt x="20662" y="75753"/>
                  </a:lnTo>
                  <a:lnTo>
                    <a:pt x="8643" y="75753"/>
                  </a:lnTo>
                  <a:lnTo>
                    <a:pt x="8643" y="17762"/>
                  </a:lnTo>
                  <a:lnTo>
                    <a:pt x="8538" y="17762"/>
                  </a:lnTo>
                  <a:lnTo>
                    <a:pt x="110" y="27038"/>
                  </a:lnTo>
                  <a:lnTo>
                    <a:pt x="0" y="27038"/>
                  </a:lnTo>
                  <a:lnTo>
                    <a:pt x="0" y="13743"/>
                  </a:lnTo>
                  <a:lnTo>
                    <a:pt x="11067" y="0"/>
                  </a:lnTo>
                  <a:lnTo>
                    <a:pt x="20662" y="0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7" name="Полилиния: фигура 296">
              <a:extLst>
                <a:ext uri="{FF2B5EF4-FFF2-40B4-BE49-F238E27FC236}">
                  <a16:creationId xmlns:a16="http://schemas.microsoft.com/office/drawing/2014/main" id="{50CBD8E8-6C02-45E5-83E0-648661147AE4}"/>
                </a:ext>
              </a:extLst>
            </p:cNvPr>
            <p:cNvSpPr/>
            <p:nvPr/>
          </p:nvSpPr>
          <p:spPr>
            <a:xfrm>
              <a:off x="4485710" y="5965516"/>
              <a:ext cx="36233" cy="75752"/>
            </a:xfrm>
            <a:custGeom>
              <a:avLst/>
              <a:gdLst>
                <a:gd name="connsiteX0" fmla="*/ 35557 w 36233"/>
                <a:gd name="connsiteY0" fmla="*/ 16924 h 75752"/>
                <a:gd name="connsiteX1" fmla="*/ 35557 w 36233"/>
                <a:gd name="connsiteY1" fmla="*/ 23362 h 75752"/>
                <a:gd name="connsiteX2" fmla="*/ 26781 w 36233"/>
                <a:gd name="connsiteY2" fmla="*/ 35367 h 75752"/>
                <a:gd name="connsiteX3" fmla="*/ 36234 w 36233"/>
                <a:gd name="connsiteY3" fmla="*/ 47919 h 75752"/>
                <a:gd name="connsiteX4" fmla="*/ 36234 w 36233"/>
                <a:gd name="connsiteY4" fmla="*/ 58838 h 75752"/>
                <a:gd name="connsiteX5" fmla="*/ 17667 w 36233"/>
                <a:gd name="connsiteY5" fmla="*/ 75753 h 75752"/>
                <a:gd name="connsiteX6" fmla="*/ 0 w 36233"/>
                <a:gd name="connsiteY6" fmla="*/ 57310 h 75752"/>
                <a:gd name="connsiteX7" fmla="*/ 0 w 36233"/>
                <a:gd name="connsiteY7" fmla="*/ 47591 h 75752"/>
                <a:gd name="connsiteX8" fmla="*/ 11710 w 36233"/>
                <a:gd name="connsiteY8" fmla="*/ 47591 h 75752"/>
                <a:gd name="connsiteX9" fmla="*/ 11710 w 36233"/>
                <a:gd name="connsiteY9" fmla="*/ 58181 h 75752"/>
                <a:gd name="connsiteX10" fmla="*/ 17667 w 36233"/>
                <a:gd name="connsiteY10" fmla="*/ 65381 h 75752"/>
                <a:gd name="connsiteX11" fmla="*/ 23400 w 36233"/>
                <a:gd name="connsiteY11" fmla="*/ 58724 h 75752"/>
                <a:gd name="connsiteX12" fmla="*/ 23400 w 36233"/>
                <a:gd name="connsiteY12" fmla="*/ 46500 h 75752"/>
                <a:gd name="connsiteX13" fmla="*/ 17100 w 36233"/>
                <a:gd name="connsiteY13" fmla="*/ 40495 h 75752"/>
                <a:gd name="connsiteX14" fmla="*/ 11710 w 36233"/>
                <a:gd name="connsiteY14" fmla="*/ 40495 h 75752"/>
                <a:gd name="connsiteX15" fmla="*/ 11710 w 36233"/>
                <a:gd name="connsiteY15" fmla="*/ 31000 h 75752"/>
                <a:gd name="connsiteX16" fmla="*/ 16543 w 36233"/>
                <a:gd name="connsiteY16" fmla="*/ 31000 h 75752"/>
                <a:gd name="connsiteX17" fmla="*/ 23400 w 36233"/>
                <a:gd name="connsiteY17" fmla="*/ 24995 h 75752"/>
                <a:gd name="connsiteX18" fmla="*/ 23400 w 36233"/>
                <a:gd name="connsiteY18" fmla="*/ 17029 h 75752"/>
                <a:gd name="connsiteX19" fmla="*/ 17895 w 36233"/>
                <a:gd name="connsiteY19" fmla="*/ 10367 h 75752"/>
                <a:gd name="connsiteX20" fmla="*/ 12381 w 36233"/>
                <a:gd name="connsiteY20" fmla="*/ 17572 h 75752"/>
                <a:gd name="connsiteX21" fmla="*/ 12381 w 36233"/>
                <a:gd name="connsiteY21" fmla="*/ 25105 h 75752"/>
                <a:gd name="connsiteX22" fmla="*/ 676 w 36233"/>
                <a:gd name="connsiteY22" fmla="*/ 25105 h 75752"/>
                <a:gd name="connsiteX23" fmla="*/ 676 w 36233"/>
                <a:gd name="connsiteY23" fmla="*/ 18557 h 75752"/>
                <a:gd name="connsiteX24" fmla="*/ 18567 w 36233"/>
                <a:gd name="connsiteY24" fmla="*/ 0 h 75752"/>
                <a:gd name="connsiteX25" fmla="*/ 35557 w 36233"/>
                <a:gd name="connsiteY25" fmla="*/ 16924 h 7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33" h="75752">
                  <a:moveTo>
                    <a:pt x="35557" y="16924"/>
                  </a:moveTo>
                  <a:lnTo>
                    <a:pt x="35557" y="23362"/>
                  </a:lnTo>
                  <a:cubicBezTo>
                    <a:pt x="35557" y="29581"/>
                    <a:pt x="32067" y="33724"/>
                    <a:pt x="26781" y="35367"/>
                  </a:cubicBezTo>
                  <a:cubicBezTo>
                    <a:pt x="33191" y="36786"/>
                    <a:pt x="36234" y="41153"/>
                    <a:pt x="36234" y="47919"/>
                  </a:cubicBezTo>
                  <a:lnTo>
                    <a:pt x="36234" y="58838"/>
                  </a:lnTo>
                  <a:cubicBezTo>
                    <a:pt x="36234" y="69096"/>
                    <a:pt x="30610" y="75753"/>
                    <a:pt x="17667" y="75753"/>
                  </a:cubicBezTo>
                  <a:cubicBezTo>
                    <a:pt x="4619" y="75753"/>
                    <a:pt x="0" y="68553"/>
                    <a:pt x="0" y="57310"/>
                  </a:cubicBezTo>
                  <a:lnTo>
                    <a:pt x="0" y="47591"/>
                  </a:lnTo>
                  <a:lnTo>
                    <a:pt x="11710" y="47591"/>
                  </a:lnTo>
                  <a:lnTo>
                    <a:pt x="11710" y="58181"/>
                  </a:lnTo>
                  <a:cubicBezTo>
                    <a:pt x="11710" y="62548"/>
                    <a:pt x="13281" y="65381"/>
                    <a:pt x="17667" y="65381"/>
                  </a:cubicBezTo>
                  <a:cubicBezTo>
                    <a:pt x="21600" y="65381"/>
                    <a:pt x="23400" y="62658"/>
                    <a:pt x="23400" y="58724"/>
                  </a:cubicBezTo>
                  <a:lnTo>
                    <a:pt x="23400" y="46500"/>
                  </a:lnTo>
                  <a:cubicBezTo>
                    <a:pt x="23400" y="42567"/>
                    <a:pt x="21600" y="40495"/>
                    <a:pt x="17100" y="40495"/>
                  </a:cubicBezTo>
                  <a:lnTo>
                    <a:pt x="11710" y="40495"/>
                  </a:lnTo>
                  <a:lnTo>
                    <a:pt x="11710" y="31000"/>
                  </a:lnTo>
                  <a:lnTo>
                    <a:pt x="16543" y="31000"/>
                  </a:lnTo>
                  <a:cubicBezTo>
                    <a:pt x="20705" y="31000"/>
                    <a:pt x="23400" y="28924"/>
                    <a:pt x="23400" y="24995"/>
                  </a:cubicBezTo>
                  <a:lnTo>
                    <a:pt x="23400" y="17029"/>
                  </a:lnTo>
                  <a:cubicBezTo>
                    <a:pt x="23400" y="12990"/>
                    <a:pt x="21943" y="10367"/>
                    <a:pt x="17895" y="10367"/>
                  </a:cubicBezTo>
                  <a:cubicBezTo>
                    <a:pt x="13848" y="10367"/>
                    <a:pt x="12381" y="12986"/>
                    <a:pt x="12381" y="17572"/>
                  </a:cubicBezTo>
                  <a:lnTo>
                    <a:pt x="12381" y="25105"/>
                  </a:lnTo>
                  <a:lnTo>
                    <a:pt x="676" y="25105"/>
                  </a:lnTo>
                  <a:lnTo>
                    <a:pt x="676" y="18557"/>
                  </a:lnTo>
                  <a:cubicBezTo>
                    <a:pt x="676" y="7638"/>
                    <a:pt x="5295" y="0"/>
                    <a:pt x="18567" y="0"/>
                  </a:cubicBezTo>
                  <a:cubicBezTo>
                    <a:pt x="30386" y="0"/>
                    <a:pt x="35557" y="6438"/>
                    <a:pt x="35557" y="16924"/>
                  </a:cubicBez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8" name="Полилиния: фигура 297">
              <a:extLst>
                <a:ext uri="{FF2B5EF4-FFF2-40B4-BE49-F238E27FC236}">
                  <a16:creationId xmlns:a16="http://schemas.microsoft.com/office/drawing/2014/main" id="{004237F9-9A01-4AE2-BF35-14E947632D6D}"/>
                </a:ext>
              </a:extLst>
            </p:cNvPr>
            <p:cNvSpPr/>
            <p:nvPr/>
          </p:nvSpPr>
          <p:spPr>
            <a:xfrm>
              <a:off x="4559220" y="5967530"/>
              <a:ext cx="14533" cy="29895"/>
            </a:xfrm>
            <a:custGeom>
              <a:avLst/>
              <a:gdLst>
                <a:gd name="connsiteX0" fmla="*/ 7352 w 14533"/>
                <a:gd name="connsiteY0" fmla="*/ 0 h 29895"/>
                <a:gd name="connsiteX1" fmla="*/ 10571 w 14533"/>
                <a:gd name="connsiteY1" fmla="*/ 505 h 29895"/>
                <a:gd name="connsiteX2" fmla="*/ 12790 w 14533"/>
                <a:gd name="connsiteY2" fmla="*/ 1943 h 29895"/>
                <a:gd name="connsiteX3" fmla="*/ 14095 w 14533"/>
                <a:gd name="connsiteY3" fmla="*/ 4095 h 29895"/>
                <a:gd name="connsiteX4" fmla="*/ 14533 w 14533"/>
                <a:gd name="connsiteY4" fmla="*/ 6800 h 29895"/>
                <a:gd name="connsiteX5" fmla="*/ 9962 w 14533"/>
                <a:gd name="connsiteY5" fmla="*/ 7938 h 29895"/>
                <a:gd name="connsiteX6" fmla="*/ 9310 w 14533"/>
                <a:gd name="connsiteY6" fmla="*/ 5319 h 29895"/>
                <a:gd name="connsiteX7" fmla="*/ 7309 w 14533"/>
                <a:gd name="connsiteY7" fmla="*/ 4305 h 29895"/>
                <a:gd name="connsiteX8" fmla="*/ 5962 w 14533"/>
                <a:gd name="connsiteY8" fmla="*/ 4643 h 29895"/>
                <a:gd name="connsiteX9" fmla="*/ 5133 w 14533"/>
                <a:gd name="connsiteY9" fmla="*/ 5533 h 29895"/>
                <a:gd name="connsiteX10" fmla="*/ 4743 w 14533"/>
                <a:gd name="connsiteY10" fmla="*/ 6671 h 29895"/>
                <a:gd name="connsiteX11" fmla="*/ 4657 w 14533"/>
                <a:gd name="connsiteY11" fmla="*/ 7810 h 29895"/>
                <a:gd name="connsiteX12" fmla="*/ 4657 w 14533"/>
                <a:gd name="connsiteY12" fmla="*/ 22715 h 29895"/>
                <a:gd name="connsiteX13" fmla="*/ 4743 w 14533"/>
                <a:gd name="connsiteY13" fmla="*/ 23648 h 29895"/>
                <a:gd name="connsiteX14" fmla="*/ 5090 w 14533"/>
                <a:gd name="connsiteY14" fmla="*/ 24615 h 29895"/>
                <a:gd name="connsiteX15" fmla="*/ 5871 w 14533"/>
                <a:gd name="connsiteY15" fmla="*/ 25334 h 29895"/>
                <a:gd name="connsiteX16" fmla="*/ 7176 w 14533"/>
                <a:gd name="connsiteY16" fmla="*/ 25629 h 29895"/>
                <a:gd name="connsiteX17" fmla="*/ 9833 w 14533"/>
                <a:gd name="connsiteY17" fmla="*/ 22000 h 29895"/>
                <a:gd name="connsiteX18" fmla="*/ 12181 w 14533"/>
                <a:gd name="connsiteY18" fmla="*/ 22376 h 29895"/>
                <a:gd name="connsiteX19" fmla="*/ 14533 w 14533"/>
                <a:gd name="connsiteY19" fmla="*/ 22677 h 29895"/>
                <a:gd name="connsiteX20" fmla="*/ 12619 w 14533"/>
                <a:gd name="connsiteY20" fmla="*/ 27953 h 29895"/>
                <a:gd name="connsiteX21" fmla="*/ 7309 w 14533"/>
                <a:gd name="connsiteY21" fmla="*/ 29896 h 29895"/>
                <a:gd name="connsiteX22" fmla="*/ 1781 w 14533"/>
                <a:gd name="connsiteY22" fmla="*/ 28081 h 29895"/>
                <a:gd name="connsiteX23" fmla="*/ 0 w 14533"/>
                <a:gd name="connsiteY23" fmla="*/ 22677 h 29895"/>
                <a:gd name="connsiteX24" fmla="*/ 0 w 14533"/>
                <a:gd name="connsiteY24" fmla="*/ 8024 h 29895"/>
                <a:gd name="connsiteX25" fmla="*/ 348 w 14533"/>
                <a:gd name="connsiteY25" fmla="*/ 4938 h 29895"/>
                <a:gd name="connsiteX26" fmla="*/ 1610 w 14533"/>
                <a:gd name="connsiteY26" fmla="*/ 2367 h 29895"/>
                <a:gd name="connsiteX27" fmla="*/ 3871 w 14533"/>
                <a:gd name="connsiteY27" fmla="*/ 633 h 29895"/>
                <a:gd name="connsiteX28" fmla="*/ 7352 w 14533"/>
                <a:gd name="connsiteY28" fmla="*/ 0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533" h="29895">
                  <a:moveTo>
                    <a:pt x="7352" y="0"/>
                  </a:moveTo>
                  <a:cubicBezTo>
                    <a:pt x="8600" y="0"/>
                    <a:pt x="9672" y="167"/>
                    <a:pt x="10571" y="505"/>
                  </a:cubicBezTo>
                  <a:cubicBezTo>
                    <a:pt x="11472" y="843"/>
                    <a:pt x="12209" y="1324"/>
                    <a:pt x="12790" y="1943"/>
                  </a:cubicBezTo>
                  <a:cubicBezTo>
                    <a:pt x="13400" y="2533"/>
                    <a:pt x="13838" y="3252"/>
                    <a:pt x="14095" y="4095"/>
                  </a:cubicBezTo>
                  <a:cubicBezTo>
                    <a:pt x="14386" y="4914"/>
                    <a:pt x="14533" y="5814"/>
                    <a:pt x="14533" y="6800"/>
                  </a:cubicBezTo>
                  <a:lnTo>
                    <a:pt x="9962" y="7938"/>
                  </a:lnTo>
                  <a:cubicBezTo>
                    <a:pt x="9962" y="6867"/>
                    <a:pt x="9748" y="5995"/>
                    <a:pt x="9310" y="5319"/>
                  </a:cubicBezTo>
                  <a:cubicBezTo>
                    <a:pt x="8905" y="4643"/>
                    <a:pt x="8238" y="4305"/>
                    <a:pt x="7309" y="4305"/>
                  </a:cubicBezTo>
                  <a:cubicBezTo>
                    <a:pt x="6757" y="4305"/>
                    <a:pt x="6310" y="4419"/>
                    <a:pt x="5962" y="4643"/>
                  </a:cubicBezTo>
                  <a:cubicBezTo>
                    <a:pt x="5614" y="4872"/>
                    <a:pt x="5338" y="5167"/>
                    <a:pt x="5133" y="5533"/>
                  </a:cubicBezTo>
                  <a:cubicBezTo>
                    <a:pt x="4957" y="5871"/>
                    <a:pt x="4829" y="6248"/>
                    <a:pt x="4743" y="6671"/>
                  </a:cubicBezTo>
                  <a:cubicBezTo>
                    <a:pt x="4686" y="7067"/>
                    <a:pt x="4657" y="7448"/>
                    <a:pt x="4657" y="7810"/>
                  </a:cubicBezTo>
                  <a:lnTo>
                    <a:pt x="4657" y="22715"/>
                  </a:lnTo>
                  <a:cubicBezTo>
                    <a:pt x="4657" y="23000"/>
                    <a:pt x="4686" y="23310"/>
                    <a:pt x="4743" y="23648"/>
                  </a:cubicBezTo>
                  <a:cubicBezTo>
                    <a:pt x="4800" y="23981"/>
                    <a:pt x="4914" y="24305"/>
                    <a:pt x="5090" y="24615"/>
                  </a:cubicBezTo>
                  <a:cubicBezTo>
                    <a:pt x="5295" y="24900"/>
                    <a:pt x="5553" y="25138"/>
                    <a:pt x="5871" y="25334"/>
                  </a:cubicBezTo>
                  <a:cubicBezTo>
                    <a:pt x="6219" y="25534"/>
                    <a:pt x="6657" y="25629"/>
                    <a:pt x="7176" y="25629"/>
                  </a:cubicBezTo>
                  <a:cubicBezTo>
                    <a:pt x="8919" y="25629"/>
                    <a:pt x="9805" y="24419"/>
                    <a:pt x="9833" y="22000"/>
                  </a:cubicBezTo>
                  <a:cubicBezTo>
                    <a:pt x="10614" y="22138"/>
                    <a:pt x="11400" y="22267"/>
                    <a:pt x="12181" y="22376"/>
                  </a:cubicBezTo>
                  <a:cubicBezTo>
                    <a:pt x="12967" y="22462"/>
                    <a:pt x="13748" y="22562"/>
                    <a:pt x="14533" y="22677"/>
                  </a:cubicBezTo>
                  <a:cubicBezTo>
                    <a:pt x="14476" y="24900"/>
                    <a:pt x="13838" y="26657"/>
                    <a:pt x="12619" y="27953"/>
                  </a:cubicBezTo>
                  <a:cubicBezTo>
                    <a:pt x="11429" y="29248"/>
                    <a:pt x="9657" y="29896"/>
                    <a:pt x="7309" y="29896"/>
                  </a:cubicBezTo>
                  <a:cubicBezTo>
                    <a:pt x="4814" y="29896"/>
                    <a:pt x="2971" y="29291"/>
                    <a:pt x="1781" y="28081"/>
                  </a:cubicBezTo>
                  <a:cubicBezTo>
                    <a:pt x="595" y="26838"/>
                    <a:pt x="0" y="25038"/>
                    <a:pt x="0" y="22677"/>
                  </a:cubicBezTo>
                  <a:lnTo>
                    <a:pt x="0" y="8024"/>
                  </a:lnTo>
                  <a:cubicBezTo>
                    <a:pt x="0" y="6924"/>
                    <a:pt x="114" y="5895"/>
                    <a:pt x="348" y="4938"/>
                  </a:cubicBezTo>
                  <a:cubicBezTo>
                    <a:pt x="609" y="3957"/>
                    <a:pt x="1029" y="3095"/>
                    <a:pt x="1610" y="2367"/>
                  </a:cubicBezTo>
                  <a:cubicBezTo>
                    <a:pt x="2191" y="1633"/>
                    <a:pt x="2943" y="1057"/>
                    <a:pt x="3871" y="633"/>
                  </a:cubicBezTo>
                  <a:cubicBezTo>
                    <a:pt x="4829" y="210"/>
                    <a:pt x="5991" y="0"/>
                    <a:pt x="7352" y="0"/>
                  </a:cubicBez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9" name="Полилиния: фигура 298">
              <a:extLst>
                <a:ext uri="{FF2B5EF4-FFF2-40B4-BE49-F238E27FC236}">
                  <a16:creationId xmlns:a16="http://schemas.microsoft.com/office/drawing/2014/main" id="{472F4B15-C089-4858-A249-0287CA0F77F6}"/>
                </a:ext>
              </a:extLst>
            </p:cNvPr>
            <p:cNvSpPr/>
            <p:nvPr/>
          </p:nvSpPr>
          <p:spPr>
            <a:xfrm>
              <a:off x="4576287" y="5967782"/>
              <a:ext cx="13095" cy="29390"/>
            </a:xfrm>
            <a:custGeom>
              <a:avLst/>
              <a:gdLst>
                <a:gd name="connsiteX0" fmla="*/ 0 w 13095"/>
                <a:gd name="connsiteY0" fmla="*/ 29391 h 29390"/>
                <a:gd name="connsiteX1" fmla="*/ 0 w 13095"/>
                <a:gd name="connsiteY1" fmla="*/ 0 h 29390"/>
                <a:gd name="connsiteX2" fmla="*/ 4700 w 13095"/>
                <a:gd name="connsiteY2" fmla="*/ 0 h 29390"/>
                <a:gd name="connsiteX3" fmla="*/ 4700 w 13095"/>
                <a:gd name="connsiteY3" fmla="*/ 25081 h 29390"/>
                <a:gd name="connsiteX4" fmla="*/ 13095 w 13095"/>
                <a:gd name="connsiteY4" fmla="*/ 25081 h 29390"/>
                <a:gd name="connsiteX5" fmla="*/ 13095 w 13095"/>
                <a:gd name="connsiteY5" fmla="*/ 29391 h 29390"/>
                <a:gd name="connsiteX6" fmla="*/ 0 w 13095"/>
                <a:gd name="connsiteY6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5" h="29390">
                  <a:moveTo>
                    <a:pt x="0" y="29391"/>
                  </a:moveTo>
                  <a:lnTo>
                    <a:pt x="0" y="0"/>
                  </a:lnTo>
                  <a:lnTo>
                    <a:pt x="4700" y="0"/>
                  </a:lnTo>
                  <a:lnTo>
                    <a:pt x="4700" y="25081"/>
                  </a:lnTo>
                  <a:lnTo>
                    <a:pt x="13095" y="25081"/>
                  </a:lnTo>
                  <a:lnTo>
                    <a:pt x="13095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0" name="Полилиния: фигура 299">
              <a:extLst>
                <a:ext uri="{FF2B5EF4-FFF2-40B4-BE49-F238E27FC236}">
                  <a16:creationId xmlns:a16="http://schemas.microsoft.com/office/drawing/2014/main" id="{79B30EF8-1575-4D62-9D31-F85BDFFE1ED2}"/>
                </a:ext>
              </a:extLst>
            </p:cNvPr>
            <p:cNvSpPr/>
            <p:nvPr/>
          </p:nvSpPr>
          <p:spPr>
            <a:xfrm>
              <a:off x="4591139" y="5967782"/>
              <a:ext cx="4742" cy="29390"/>
            </a:xfrm>
            <a:custGeom>
              <a:avLst/>
              <a:gdLst>
                <a:gd name="connsiteX0" fmla="*/ 0 w 4742"/>
                <a:gd name="connsiteY0" fmla="*/ 29391 h 29390"/>
                <a:gd name="connsiteX1" fmla="*/ 0 w 4742"/>
                <a:gd name="connsiteY1" fmla="*/ 0 h 29390"/>
                <a:gd name="connsiteX2" fmla="*/ 4743 w 4742"/>
                <a:gd name="connsiteY2" fmla="*/ 0 h 29390"/>
                <a:gd name="connsiteX3" fmla="*/ 4743 w 4742"/>
                <a:gd name="connsiteY3" fmla="*/ 29391 h 29390"/>
                <a:gd name="connsiteX4" fmla="*/ 0 w 4742"/>
                <a:gd name="connsiteY4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2" h="29390">
                  <a:moveTo>
                    <a:pt x="0" y="29391"/>
                  </a:moveTo>
                  <a:lnTo>
                    <a:pt x="0" y="0"/>
                  </a:lnTo>
                  <a:lnTo>
                    <a:pt x="4743" y="0"/>
                  </a:lnTo>
                  <a:lnTo>
                    <a:pt x="4743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1" name="Полилиния: фигура 300">
              <a:extLst>
                <a:ext uri="{FF2B5EF4-FFF2-40B4-BE49-F238E27FC236}">
                  <a16:creationId xmlns:a16="http://schemas.microsoft.com/office/drawing/2014/main" id="{E9E9DA37-F9D9-4E30-9C85-EEB79ED84343}"/>
                </a:ext>
              </a:extLst>
            </p:cNvPr>
            <p:cNvSpPr/>
            <p:nvPr/>
          </p:nvSpPr>
          <p:spPr>
            <a:xfrm>
              <a:off x="4599487" y="5967782"/>
              <a:ext cx="20666" cy="29390"/>
            </a:xfrm>
            <a:custGeom>
              <a:avLst/>
              <a:gdLst>
                <a:gd name="connsiteX0" fmla="*/ 8919 w 20666"/>
                <a:gd name="connsiteY0" fmla="*/ 22972 h 29390"/>
                <a:gd name="connsiteX1" fmla="*/ 6743 w 20666"/>
                <a:gd name="connsiteY1" fmla="*/ 17524 h 29390"/>
                <a:gd name="connsiteX2" fmla="*/ 4872 w 20666"/>
                <a:gd name="connsiteY2" fmla="*/ 12372 h 29390"/>
                <a:gd name="connsiteX3" fmla="*/ 4657 w 20666"/>
                <a:gd name="connsiteY3" fmla="*/ 12372 h 29390"/>
                <a:gd name="connsiteX4" fmla="*/ 4657 w 20666"/>
                <a:gd name="connsiteY4" fmla="*/ 29391 h 29390"/>
                <a:gd name="connsiteX5" fmla="*/ 0 w 20666"/>
                <a:gd name="connsiteY5" fmla="*/ 29391 h 29390"/>
                <a:gd name="connsiteX6" fmla="*/ 0 w 20666"/>
                <a:gd name="connsiteY6" fmla="*/ 0 h 29390"/>
                <a:gd name="connsiteX7" fmla="*/ 4524 w 20666"/>
                <a:gd name="connsiteY7" fmla="*/ 0 h 29390"/>
                <a:gd name="connsiteX8" fmla="*/ 7833 w 20666"/>
                <a:gd name="connsiteY8" fmla="*/ 8362 h 29390"/>
                <a:gd name="connsiteX9" fmla="*/ 10224 w 20666"/>
                <a:gd name="connsiteY9" fmla="*/ 14738 h 29390"/>
                <a:gd name="connsiteX10" fmla="*/ 10443 w 20666"/>
                <a:gd name="connsiteY10" fmla="*/ 14738 h 29390"/>
                <a:gd name="connsiteX11" fmla="*/ 12881 w 20666"/>
                <a:gd name="connsiteY11" fmla="*/ 8191 h 29390"/>
                <a:gd name="connsiteX12" fmla="*/ 16143 w 20666"/>
                <a:gd name="connsiteY12" fmla="*/ 0 h 29390"/>
                <a:gd name="connsiteX13" fmla="*/ 20667 w 20666"/>
                <a:gd name="connsiteY13" fmla="*/ 0 h 29390"/>
                <a:gd name="connsiteX14" fmla="*/ 20667 w 20666"/>
                <a:gd name="connsiteY14" fmla="*/ 29391 h 29390"/>
                <a:gd name="connsiteX15" fmla="*/ 15967 w 20666"/>
                <a:gd name="connsiteY15" fmla="*/ 29391 h 29390"/>
                <a:gd name="connsiteX16" fmla="*/ 15967 w 20666"/>
                <a:gd name="connsiteY16" fmla="*/ 12457 h 29390"/>
                <a:gd name="connsiteX17" fmla="*/ 15795 w 20666"/>
                <a:gd name="connsiteY17" fmla="*/ 12457 h 29390"/>
                <a:gd name="connsiteX18" fmla="*/ 13881 w 20666"/>
                <a:gd name="connsiteY18" fmla="*/ 17691 h 29390"/>
                <a:gd name="connsiteX19" fmla="*/ 11748 w 20666"/>
                <a:gd name="connsiteY19" fmla="*/ 22972 h 29390"/>
                <a:gd name="connsiteX20" fmla="*/ 8919 w 20666"/>
                <a:gd name="connsiteY20" fmla="*/ 22972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666" h="29390">
                  <a:moveTo>
                    <a:pt x="8919" y="22972"/>
                  </a:moveTo>
                  <a:lnTo>
                    <a:pt x="6743" y="17524"/>
                  </a:lnTo>
                  <a:lnTo>
                    <a:pt x="4872" y="12372"/>
                  </a:lnTo>
                  <a:lnTo>
                    <a:pt x="4657" y="12372"/>
                  </a:lnTo>
                  <a:lnTo>
                    <a:pt x="4657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524" y="0"/>
                  </a:lnTo>
                  <a:lnTo>
                    <a:pt x="7833" y="8362"/>
                  </a:lnTo>
                  <a:lnTo>
                    <a:pt x="10224" y="14738"/>
                  </a:lnTo>
                  <a:lnTo>
                    <a:pt x="10443" y="14738"/>
                  </a:lnTo>
                  <a:lnTo>
                    <a:pt x="12881" y="8191"/>
                  </a:lnTo>
                  <a:lnTo>
                    <a:pt x="16143" y="0"/>
                  </a:lnTo>
                  <a:lnTo>
                    <a:pt x="20667" y="0"/>
                  </a:lnTo>
                  <a:lnTo>
                    <a:pt x="20667" y="29391"/>
                  </a:lnTo>
                  <a:lnTo>
                    <a:pt x="15967" y="29391"/>
                  </a:lnTo>
                  <a:lnTo>
                    <a:pt x="15967" y="12457"/>
                  </a:lnTo>
                  <a:lnTo>
                    <a:pt x="15795" y="12457"/>
                  </a:lnTo>
                  <a:lnTo>
                    <a:pt x="13881" y="17691"/>
                  </a:lnTo>
                  <a:lnTo>
                    <a:pt x="11748" y="22972"/>
                  </a:lnTo>
                  <a:lnTo>
                    <a:pt x="8919" y="22972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2" name="Полилиния: фигура 301">
              <a:extLst>
                <a:ext uri="{FF2B5EF4-FFF2-40B4-BE49-F238E27FC236}">
                  <a16:creationId xmlns:a16="http://schemas.microsoft.com/office/drawing/2014/main" id="{C7895C59-E90D-47DA-8DE9-E2D9641084D4}"/>
                </a:ext>
              </a:extLst>
            </p:cNvPr>
            <p:cNvSpPr/>
            <p:nvPr/>
          </p:nvSpPr>
          <p:spPr>
            <a:xfrm>
              <a:off x="4621906" y="5967782"/>
              <a:ext cx="17447" cy="29390"/>
            </a:xfrm>
            <a:custGeom>
              <a:avLst/>
              <a:gdLst>
                <a:gd name="connsiteX0" fmla="*/ 12662 w 17447"/>
                <a:gd name="connsiteY0" fmla="*/ 29391 h 29390"/>
                <a:gd name="connsiteX1" fmla="*/ 11486 w 17447"/>
                <a:gd name="connsiteY1" fmla="*/ 23267 h 29390"/>
                <a:gd name="connsiteX2" fmla="*/ 5919 w 17447"/>
                <a:gd name="connsiteY2" fmla="*/ 23267 h 29390"/>
                <a:gd name="connsiteX3" fmla="*/ 5310 w 17447"/>
                <a:gd name="connsiteY3" fmla="*/ 26348 h 29390"/>
                <a:gd name="connsiteX4" fmla="*/ 4786 w 17447"/>
                <a:gd name="connsiteY4" fmla="*/ 29391 h 29390"/>
                <a:gd name="connsiteX5" fmla="*/ 0 w 17447"/>
                <a:gd name="connsiteY5" fmla="*/ 29391 h 29390"/>
                <a:gd name="connsiteX6" fmla="*/ 3043 w 17447"/>
                <a:gd name="connsiteY6" fmla="*/ 14695 h 29390"/>
                <a:gd name="connsiteX7" fmla="*/ 6090 w 17447"/>
                <a:gd name="connsiteY7" fmla="*/ 0 h 29390"/>
                <a:gd name="connsiteX8" fmla="*/ 11314 w 17447"/>
                <a:gd name="connsiteY8" fmla="*/ 0 h 29390"/>
                <a:gd name="connsiteX9" fmla="*/ 17448 w 17447"/>
                <a:gd name="connsiteY9" fmla="*/ 29391 h 29390"/>
                <a:gd name="connsiteX10" fmla="*/ 12662 w 17447"/>
                <a:gd name="connsiteY10" fmla="*/ 29391 h 29390"/>
                <a:gd name="connsiteX11" fmla="*/ 8571 w 17447"/>
                <a:gd name="connsiteY11" fmla="*/ 6800 h 29390"/>
                <a:gd name="connsiteX12" fmla="*/ 7657 w 17447"/>
                <a:gd name="connsiteY12" fmla="*/ 12881 h 29390"/>
                <a:gd name="connsiteX13" fmla="*/ 6614 w 17447"/>
                <a:gd name="connsiteY13" fmla="*/ 19000 h 29390"/>
                <a:gd name="connsiteX14" fmla="*/ 10748 w 17447"/>
                <a:gd name="connsiteY14" fmla="*/ 19000 h 29390"/>
                <a:gd name="connsiteX15" fmla="*/ 8791 w 17447"/>
                <a:gd name="connsiteY15" fmla="*/ 6800 h 29390"/>
                <a:gd name="connsiteX16" fmla="*/ 8571 w 17447"/>
                <a:gd name="connsiteY16" fmla="*/ 680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47" h="29390">
                  <a:moveTo>
                    <a:pt x="12662" y="29391"/>
                  </a:moveTo>
                  <a:lnTo>
                    <a:pt x="11486" y="23267"/>
                  </a:lnTo>
                  <a:lnTo>
                    <a:pt x="5919" y="23267"/>
                  </a:lnTo>
                  <a:cubicBezTo>
                    <a:pt x="5714" y="24281"/>
                    <a:pt x="5509" y="25305"/>
                    <a:pt x="5310" y="26348"/>
                  </a:cubicBezTo>
                  <a:cubicBezTo>
                    <a:pt x="5133" y="27362"/>
                    <a:pt x="4962" y="28377"/>
                    <a:pt x="4786" y="29391"/>
                  </a:cubicBezTo>
                  <a:lnTo>
                    <a:pt x="0" y="29391"/>
                  </a:lnTo>
                  <a:cubicBezTo>
                    <a:pt x="1014" y="24462"/>
                    <a:pt x="2028" y="19567"/>
                    <a:pt x="3043" y="14695"/>
                  </a:cubicBezTo>
                  <a:cubicBezTo>
                    <a:pt x="4062" y="9824"/>
                    <a:pt x="5076" y="4929"/>
                    <a:pt x="6090" y="0"/>
                  </a:cubicBezTo>
                  <a:lnTo>
                    <a:pt x="11314" y="0"/>
                  </a:lnTo>
                  <a:lnTo>
                    <a:pt x="17448" y="29391"/>
                  </a:lnTo>
                  <a:lnTo>
                    <a:pt x="12662" y="29391"/>
                  </a:lnTo>
                  <a:close/>
                  <a:moveTo>
                    <a:pt x="8571" y="6800"/>
                  </a:moveTo>
                  <a:cubicBezTo>
                    <a:pt x="8281" y="8824"/>
                    <a:pt x="7976" y="10852"/>
                    <a:pt x="7657" y="12881"/>
                  </a:cubicBezTo>
                  <a:cubicBezTo>
                    <a:pt x="7338" y="14876"/>
                    <a:pt x="6991" y="16919"/>
                    <a:pt x="6614" y="19000"/>
                  </a:cubicBezTo>
                  <a:lnTo>
                    <a:pt x="10748" y="19000"/>
                  </a:lnTo>
                  <a:lnTo>
                    <a:pt x="8791" y="6800"/>
                  </a:lnTo>
                  <a:lnTo>
                    <a:pt x="8571" y="6800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3" name="Полилиния: фигура 302">
              <a:extLst>
                <a:ext uri="{FF2B5EF4-FFF2-40B4-BE49-F238E27FC236}">
                  <a16:creationId xmlns:a16="http://schemas.microsoft.com/office/drawing/2014/main" id="{1A7CE43A-0F62-4157-8173-24EF5E7F04D3}"/>
                </a:ext>
              </a:extLst>
            </p:cNvPr>
            <p:cNvSpPr/>
            <p:nvPr/>
          </p:nvSpPr>
          <p:spPr>
            <a:xfrm>
              <a:off x="4637725" y="5967782"/>
              <a:ext cx="14490" cy="29390"/>
            </a:xfrm>
            <a:custGeom>
              <a:avLst/>
              <a:gdLst>
                <a:gd name="connsiteX0" fmla="*/ 9619 w 14490"/>
                <a:gd name="connsiteY0" fmla="*/ 4267 h 29390"/>
                <a:gd name="connsiteX1" fmla="*/ 9619 w 14490"/>
                <a:gd name="connsiteY1" fmla="*/ 29391 h 29390"/>
                <a:gd name="connsiteX2" fmla="*/ 4876 w 14490"/>
                <a:gd name="connsiteY2" fmla="*/ 29391 h 29390"/>
                <a:gd name="connsiteX3" fmla="*/ 4876 w 14490"/>
                <a:gd name="connsiteY3" fmla="*/ 4267 h 29390"/>
                <a:gd name="connsiteX4" fmla="*/ 0 w 14490"/>
                <a:gd name="connsiteY4" fmla="*/ 4267 h 29390"/>
                <a:gd name="connsiteX5" fmla="*/ 0 w 14490"/>
                <a:gd name="connsiteY5" fmla="*/ 0 h 29390"/>
                <a:gd name="connsiteX6" fmla="*/ 14490 w 14490"/>
                <a:gd name="connsiteY6" fmla="*/ 0 h 29390"/>
                <a:gd name="connsiteX7" fmla="*/ 14490 w 14490"/>
                <a:gd name="connsiteY7" fmla="*/ 4267 h 29390"/>
                <a:gd name="connsiteX8" fmla="*/ 9619 w 14490"/>
                <a:gd name="connsiteY8" fmla="*/ 4267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90" h="29390">
                  <a:moveTo>
                    <a:pt x="9619" y="4267"/>
                  </a:moveTo>
                  <a:lnTo>
                    <a:pt x="9619" y="29391"/>
                  </a:lnTo>
                  <a:lnTo>
                    <a:pt x="4876" y="29391"/>
                  </a:lnTo>
                  <a:lnTo>
                    <a:pt x="4876" y="4267"/>
                  </a:lnTo>
                  <a:lnTo>
                    <a:pt x="0" y="4267"/>
                  </a:lnTo>
                  <a:lnTo>
                    <a:pt x="0" y="0"/>
                  </a:lnTo>
                  <a:lnTo>
                    <a:pt x="14490" y="0"/>
                  </a:lnTo>
                  <a:lnTo>
                    <a:pt x="14490" y="4267"/>
                  </a:lnTo>
                  <a:lnTo>
                    <a:pt x="9619" y="4267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4" name="Полилиния: фигура 303">
              <a:extLst>
                <a:ext uri="{FF2B5EF4-FFF2-40B4-BE49-F238E27FC236}">
                  <a16:creationId xmlns:a16="http://schemas.microsoft.com/office/drawing/2014/main" id="{9F9F736E-797E-4EC0-B4F9-804AAA209735}"/>
                </a:ext>
              </a:extLst>
            </p:cNvPr>
            <p:cNvSpPr/>
            <p:nvPr/>
          </p:nvSpPr>
          <p:spPr>
            <a:xfrm>
              <a:off x="4653778" y="5967782"/>
              <a:ext cx="13442" cy="29390"/>
            </a:xfrm>
            <a:custGeom>
              <a:avLst/>
              <a:gdLst>
                <a:gd name="connsiteX0" fmla="*/ 0 w 13442"/>
                <a:gd name="connsiteY0" fmla="*/ 29391 h 29390"/>
                <a:gd name="connsiteX1" fmla="*/ 0 w 13442"/>
                <a:gd name="connsiteY1" fmla="*/ 0 h 29390"/>
                <a:gd name="connsiteX2" fmla="*/ 13443 w 13442"/>
                <a:gd name="connsiteY2" fmla="*/ 0 h 29390"/>
                <a:gd name="connsiteX3" fmla="*/ 13443 w 13442"/>
                <a:gd name="connsiteY3" fmla="*/ 4310 h 29390"/>
                <a:gd name="connsiteX4" fmla="*/ 4695 w 13442"/>
                <a:gd name="connsiteY4" fmla="*/ 4310 h 29390"/>
                <a:gd name="connsiteX5" fmla="*/ 4695 w 13442"/>
                <a:gd name="connsiteY5" fmla="*/ 12286 h 29390"/>
                <a:gd name="connsiteX6" fmla="*/ 12310 w 13442"/>
                <a:gd name="connsiteY6" fmla="*/ 12286 h 29390"/>
                <a:gd name="connsiteX7" fmla="*/ 12310 w 13442"/>
                <a:gd name="connsiteY7" fmla="*/ 16638 h 29390"/>
                <a:gd name="connsiteX8" fmla="*/ 4695 w 13442"/>
                <a:gd name="connsiteY8" fmla="*/ 16638 h 29390"/>
                <a:gd name="connsiteX9" fmla="*/ 4695 w 13442"/>
                <a:gd name="connsiteY9" fmla="*/ 25081 h 29390"/>
                <a:gd name="connsiteX10" fmla="*/ 13443 w 13442"/>
                <a:gd name="connsiteY10" fmla="*/ 25081 h 29390"/>
                <a:gd name="connsiteX11" fmla="*/ 13443 w 13442"/>
                <a:gd name="connsiteY11" fmla="*/ 29391 h 29390"/>
                <a:gd name="connsiteX12" fmla="*/ 0 w 13442"/>
                <a:gd name="connsiteY12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42" h="29390">
                  <a:moveTo>
                    <a:pt x="0" y="29391"/>
                  </a:moveTo>
                  <a:lnTo>
                    <a:pt x="0" y="0"/>
                  </a:lnTo>
                  <a:lnTo>
                    <a:pt x="13443" y="0"/>
                  </a:lnTo>
                  <a:lnTo>
                    <a:pt x="13443" y="4310"/>
                  </a:lnTo>
                  <a:lnTo>
                    <a:pt x="4695" y="4310"/>
                  </a:lnTo>
                  <a:lnTo>
                    <a:pt x="4695" y="12286"/>
                  </a:lnTo>
                  <a:lnTo>
                    <a:pt x="12310" y="12286"/>
                  </a:lnTo>
                  <a:lnTo>
                    <a:pt x="12310" y="16638"/>
                  </a:lnTo>
                  <a:lnTo>
                    <a:pt x="4695" y="16638"/>
                  </a:lnTo>
                  <a:lnTo>
                    <a:pt x="4695" y="25081"/>
                  </a:lnTo>
                  <a:lnTo>
                    <a:pt x="13443" y="25081"/>
                  </a:lnTo>
                  <a:lnTo>
                    <a:pt x="13443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5" name="Полилиния: фигура 304">
              <a:extLst>
                <a:ext uri="{FF2B5EF4-FFF2-40B4-BE49-F238E27FC236}">
                  <a16:creationId xmlns:a16="http://schemas.microsoft.com/office/drawing/2014/main" id="{6099C684-744F-4826-8200-C99805811DB2}"/>
                </a:ext>
              </a:extLst>
            </p:cNvPr>
            <p:cNvSpPr/>
            <p:nvPr/>
          </p:nvSpPr>
          <p:spPr>
            <a:xfrm>
              <a:off x="4557696" y="6009316"/>
              <a:ext cx="17447" cy="29390"/>
            </a:xfrm>
            <a:custGeom>
              <a:avLst/>
              <a:gdLst>
                <a:gd name="connsiteX0" fmla="*/ 12662 w 17447"/>
                <a:gd name="connsiteY0" fmla="*/ 29391 h 29390"/>
                <a:gd name="connsiteX1" fmla="*/ 11486 w 17447"/>
                <a:gd name="connsiteY1" fmla="*/ 23267 h 29390"/>
                <a:gd name="connsiteX2" fmla="*/ 5919 w 17447"/>
                <a:gd name="connsiteY2" fmla="*/ 23267 h 29390"/>
                <a:gd name="connsiteX3" fmla="*/ 5310 w 17447"/>
                <a:gd name="connsiteY3" fmla="*/ 26348 h 29390"/>
                <a:gd name="connsiteX4" fmla="*/ 4786 w 17447"/>
                <a:gd name="connsiteY4" fmla="*/ 29391 h 29390"/>
                <a:gd name="connsiteX5" fmla="*/ 0 w 17447"/>
                <a:gd name="connsiteY5" fmla="*/ 29391 h 29390"/>
                <a:gd name="connsiteX6" fmla="*/ 3048 w 17447"/>
                <a:gd name="connsiteY6" fmla="*/ 14695 h 29390"/>
                <a:gd name="connsiteX7" fmla="*/ 6090 w 17447"/>
                <a:gd name="connsiteY7" fmla="*/ 0 h 29390"/>
                <a:gd name="connsiteX8" fmla="*/ 11314 w 17447"/>
                <a:gd name="connsiteY8" fmla="*/ 0 h 29390"/>
                <a:gd name="connsiteX9" fmla="*/ 17448 w 17447"/>
                <a:gd name="connsiteY9" fmla="*/ 29391 h 29390"/>
                <a:gd name="connsiteX10" fmla="*/ 12662 w 17447"/>
                <a:gd name="connsiteY10" fmla="*/ 29391 h 29390"/>
                <a:gd name="connsiteX11" fmla="*/ 8571 w 17447"/>
                <a:gd name="connsiteY11" fmla="*/ 6800 h 29390"/>
                <a:gd name="connsiteX12" fmla="*/ 7657 w 17447"/>
                <a:gd name="connsiteY12" fmla="*/ 12881 h 29390"/>
                <a:gd name="connsiteX13" fmla="*/ 6614 w 17447"/>
                <a:gd name="connsiteY13" fmla="*/ 19005 h 29390"/>
                <a:gd name="connsiteX14" fmla="*/ 10748 w 17447"/>
                <a:gd name="connsiteY14" fmla="*/ 19005 h 29390"/>
                <a:gd name="connsiteX15" fmla="*/ 8791 w 17447"/>
                <a:gd name="connsiteY15" fmla="*/ 6800 h 29390"/>
                <a:gd name="connsiteX16" fmla="*/ 8571 w 17447"/>
                <a:gd name="connsiteY16" fmla="*/ 680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47" h="29390">
                  <a:moveTo>
                    <a:pt x="12662" y="29391"/>
                  </a:moveTo>
                  <a:lnTo>
                    <a:pt x="11486" y="23267"/>
                  </a:lnTo>
                  <a:lnTo>
                    <a:pt x="5919" y="23267"/>
                  </a:lnTo>
                  <a:cubicBezTo>
                    <a:pt x="5714" y="24281"/>
                    <a:pt x="5509" y="25310"/>
                    <a:pt x="5310" y="26348"/>
                  </a:cubicBezTo>
                  <a:cubicBezTo>
                    <a:pt x="5133" y="27362"/>
                    <a:pt x="4962" y="28376"/>
                    <a:pt x="4786" y="29391"/>
                  </a:cubicBezTo>
                  <a:lnTo>
                    <a:pt x="0" y="29391"/>
                  </a:lnTo>
                  <a:cubicBezTo>
                    <a:pt x="1014" y="24462"/>
                    <a:pt x="2029" y="19567"/>
                    <a:pt x="3048" y="14695"/>
                  </a:cubicBezTo>
                  <a:cubicBezTo>
                    <a:pt x="4062" y="9824"/>
                    <a:pt x="5076" y="4928"/>
                    <a:pt x="6090" y="0"/>
                  </a:cubicBezTo>
                  <a:lnTo>
                    <a:pt x="11314" y="0"/>
                  </a:lnTo>
                  <a:lnTo>
                    <a:pt x="17448" y="29391"/>
                  </a:lnTo>
                  <a:lnTo>
                    <a:pt x="12662" y="29391"/>
                  </a:lnTo>
                  <a:close/>
                  <a:moveTo>
                    <a:pt x="8571" y="6800"/>
                  </a:moveTo>
                  <a:cubicBezTo>
                    <a:pt x="8281" y="8829"/>
                    <a:pt x="7976" y="10852"/>
                    <a:pt x="7657" y="12881"/>
                  </a:cubicBezTo>
                  <a:cubicBezTo>
                    <a:pt x="7338" y="14881"/>
                    <a:pt x="6991" y="16919"/>
                    <a:pt x="6614" y="19005"/>
                  </a:cubicBezTo>
                  <a:lnTo>
                    <a:pt x="10748" y="19005"/>
                  </a:lnTo>
                  <a:lnTo>
                    <a:pt x="8791" y="6800"/>
                  </a:lnTo>
                  <a:lnTo>
                    <a:pt x="8571" y="6800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6" name="Полилиния: фигура 305">
              <a:extLst>
                <a:ext uri="{FF2B5EF4-FFF2-40B4-BE49-F238E27FC236}">
                  <a16:creationId xmlns:a16="http://schemas.microsoft.com/office/drawing/2014/main" id="{95C36B11-C12C-464C-9604-D75C8FC6FE60}"/>
                </a:ext>
              </a:extLst>
            </p:cNvPr>
            <p:cNvSpPr/>
            <p:nvPr/>
          </p:nvSpPr>
          <p:spPr>
            <a:xfrm>
              <a:off x="4576706" y="6009064"/>
              <a:ext cx="14533" cy="29895"/>
            </a:xfrm>
            <a:custGeom>
              <a:avLst/>
              <a:gdLst>
                <a:gd name="connsiteX0" fmla="*/ 7352 w 14533"/>
                <a:gd name="connsiteY0" fmla="*/ 0 h 29895"/>
                <a:gd name="connsiteX1" fmla="*/ 10571 w 14533"/>
                <a:gd name="connsiteY1" fmla="*/ 510 h 29895"/>
                <a:gd name="connsiteX2" fmla="*/ 12790 w 14533"/>
                <a:gd name="connsiteY2" fmla="*/ 1943 h 29895"/>
                <a:gd name="connsiteX3" fmla="*/ 14095 w 14533"/>
                <a:gd name="connsiteY3" fmla="*/ 4095 h 29895"/>
                <a:gd name="connsiteX4" fmla="*/ 14533 w 14533"/>
                <a:gd name="connsiteY4" fmla="*/ 6800 h 29895"/>
                <a:gd name="connsiteX5" fmla="*/ 9962 w 14533"/>
                <a:gd name="connsiteY5" fmla="*/ 7938 h 29895"/>
                <a:gd name="connsiteX6" fmla="*/ 9310 w 14533"/>
                <a:gd name="connsiteY6" fmla="*/ 5319 h 29895"/>
                <a:gd name="connsiteX7" fmla="*/ 7309 w 14533"/>
                <a:gd name="connsiteY7" fmla="*/ 4310 h 29895"/>
                <a:gd name="connsiteX8" fmla="*/ 5962 w 14533"/>
                <a:gd name="connsiteY8" fmla="*/ 4648 h 29895"/>
                <a:gd name="connsiteX9" fmla="*/ 5133 w 14533"/>
                <a:gd name="connsiteY9" fmla="*/ 5533 h 29895"/>
                <a:gd name="connsiteX10" fmla="*/ 4743 w 14533"/>
                <a:gd name="connsiteY10" fmla="*/ 6671 h 29895"/>
                <a:gd name="connsiteX11" fmla="*/ 4657 w 14533"/>
                <a:gd name="connsiteY11" fmla="*/ 7814 h 29895"/>
                <a:gd name="connsiteX12" fmla="*/ 4657 w 14533"/>
                <a:gd name="connsiteY12" fmla="*/ 22719 h 29895"/>
                <a:gd name="connsiteX13" fmla="*/ 4743 w 14533"/>
                <a:gd name="connsiteY13" fmla="*/ 23648 h 29895"/>
                <a:gd name="connsiteX14" fmla="*/ 5090 w 14533"/>
                <a:gd name="connsiteY14" fmla="*/ 24619 h 29895"/>
                <a:gd name="connsiteX15" fmla="*/ 5871 w 14533"/>
                <a:gd name="connsiteY15" fmla="*/ 25334 h 29895"/>
                <a:gd name="connsiteX16" fmla="*/ 7181 w 14533"/>
                <a:gd name="connsiteY16" fmla="*/ 25629 h 29895"/>
                <a:gd name="connsiteX17" fmla="*/ 9833 w 14533"/>
                <a:gd name="connsiteY17" fmla="*/ 22000 h 29895"/>
                <a:gd name="connsiteX18" fmla="*/ 12181 w 14533"/>
                <a:gd name="connsiteY18" fmla="*/ 22381 h 29895"/>
                <a:gd name="connsiteX19" fmla="*/ 14533 w 14533"/>
                <a:gd name="connsiteY19" fmla="*/ 22677 h 29895"/>
                <a:gd name="connsiteX20" fmla="*/ 12619 w 14533"/>
                <a:gd name="connsiteY20" fmla="*/ 27953 h 29895"/>
                <a:gd name="connsiteX21" fmla="*/ 7309 w 14533"/>
                <a:gd name="connsiteY21" fmla="*/ 29896 h 29895"/>
                <a:gd name="connsiteX22" fmla="*/ 1786 w 14533"/>
                <a:gd name="connsiteY22" fmla="*/ 28081 h 29895"/>
                <a:gd name="connsiteX23" fmla="*/ 0 w 14533"/>
                <a:gd name="connsiteY23" fmla="*/ 22677 h 29895"/>
                <a:gd name="connsiteX24" fmla="*/ 0 w 14533"/>
                <a:gd name="connsiteY24" fmla="*/ 8024 h 29895"/>
                <a:gd name="connsiteX25" fmla="*/ 348 w 14533"/>
                <a:gd name="connsiteY25" fmla="*/ 4943 h 29895"/>
                <a:gd name="connsiteX26" fmla="*/ 1610 w 14533"/>
                <a:gd name="connsiteY26" fmla="*/ 2367 h 29895"/>
                <a:gd name="connsiteX27" fmla="*/ 3871 w 14533"/>
                <a:gd name="connsiteY27" fmla="*/ 633 h 29895"/>
                <a:gd name="connsiteX28" fmla="*/ 7352 w 14533"/>
                <a:gd name="connsiteY28" fmla="*/ 0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533" h="29895">
                  <a:moveTo>
                    <a:pt x="7352" y="0"/>
                  </a:moveTo>
                  <a:cubicBezTo>
                    <a:pt x="8600" y="0"/>
                    <a:pt x="9672" y="171"/>
                    <a:pt x="10571" y="510"/>
                  </a:cubicBezTo>
                  <a:cubicBezTo>
                    <a:pt x="11472" y="848"/>
                    <a:pt x="12214" y="1324"/>
                    <a:pt x="12790" y="1943"/>
                  </a:cubicBezTo>
                  <a:cubicBezTo>
                    <a:pt x="13400" y="2534"/>
                    <a:pt x="13838" y="3253"/>
                    <a:pt x="14095" y="4095"/>
                  </a:cubicBezTo>
                  <a:cubicBezTo>
                    <a:pt x="14386" y="4915"/>
                    <a:pt x="14533" y="5814"/>
                    <a:pt x="14533" y="6800"/>
                  </a:cubicBezTo>
                  <a:lnTo>
                    <a:pt x="9962" y="7938"/>
                  </a:lnTo>
                  <a:cubicBezTo>
                    <a:pt x="9962" y="6871"/>
                    <a:pt x="9748" y="5995"/>
                    <a:pt x="9310" y="5319"/>
                  </a:cubicBezTo>
                  <a:cubicBezTo>
                    <a:pt x="8905" y="4648"/>
                    <a:pt x="8238" y="4310"/>
                    <a:pt x="7309" y="4310"/>
                  </a:cubicBezTo>
                  <a:cubicBezTo>
                    <a:pt x="6757" y="4310"/>
                    <a:pt x="6310" y="4419"/>
                    <a:pt x="5962" y="4648"/>
                  </a:cubicBezTo>
                  <a:cubicBezTo>
                    <a:pt x="5614" y="4872"/>
                    <a:pt x="5338" y="5167"/>
                    <a:pt x="5133" y="5533"/>
                  </a:cubicBezTo>
                  <a:cubicBezTo>
                    <a:pt x="4962" y="5872"/>
                    <a:pt x="4829" y="6248"/>
                    <a:pt x="4743" y="6671"/>
                  </a:cubicBezTo>
                  <a:cubicBezTo>
                    <a:pt x="4686" y="7067"/>
                    <a:pt x="4657" y="7448"/>
                    <a:pt x="4657" y="7814"/>
                  </a:cubicBezTo>
                  <a:lnTo>
                    <a:pt x="4657" y="22719"/>
                  </a:lnTo>
                  <a:cubicBezTo>
                    <a:pt x="4657" y="23000"/>
                    <a:pt x="4686" y="23310"/>
                    <a:pt x="4743" y="23648"/>
                  </a:cubicBezTo>
                  <a:cubicBezTo>
                    <a:pt x="4800" y="23986"/>
                    <a:pt x="4914" y="24310"/>
                    <a:pt x="5090" y="24619"/>
                  </a:cubicBezTo>
                  <a:cubicBezTo>
                    <a:pt x="5295" y="24900"/>
                    <a:pt x="5553" y="25138"/>
                    <a:pt x="5871" y="25334"/>
                  </a:cubicBezTo>
                  <a:cubicBezTo>
                    <a:pt x="6224" y="25534"/>
                    <a:pt x="6657" y="25629"/>
                    <a:pt x="7181" y="25629"/>
                  </a:cubicBezTo>
                  <a:cubicBezTo>
                    <a:pt x="8919" y="25629"/>
                    <a:pt x="9805" y="24419"/>
                    <a:pt x="9833" y="22000"/>
                  </a:cubicBezTo>
                  <a:cubicBezTo>
                    <a:pt x="10614" y="22138"/>
                    <a:pt x="11400" y="22267"/>
                    <a:pt x="12181" y="22381"/>
                  </a:cubicBezTo>
                  <a:cubicBezTo>
                    <a:pt x="12967" y="22462"/>
                    <a:pt x="13748" y="22562"/>
                    <a:pt x="14533" y="22677"/>
                  </a:cubicBezTo>
                  <a:cubicBezTo>
                    <a:pt x="14476" y="24900"/>
                    <a:pt x="13838" y="26657"/>
                    <a:pt x="12619" y="27953"/>
                  </a:cubicBezTo>
                  <a:cubicBezTo>
                    <a:pt x="11429" y="29248"/>
                    <a:pt x="9657" y="29896"/>
                    <a:pt x="7309" y="29896"/>
                  </a:cubicBezTo>
                  <a:cubicBezTo>
                    <a:pt x="4814" y="29896"/>
                    <a:pt x="2972" y="29291"/>
                    <a:pt x="1786" y="28081"/>
                  </a:cubicBezTo>
                  <a:cubicBezTo>
                    <a:pt x="595" y="26843"/>
                    <a:pt x="0" y="25038"/>
                    <a:pt x="0" y="22677"/>
                  </a:cubicBezTo>
                  <a:lnTo>
                    <a:pt x="0" y="8024"/>
                  </a:lnTo>
                  <a:cubicBezTo>
                    <a:pt x="0" y="6924"/>
                    <a:pt x="114" y="5900"/>
                    <a:pt x="348" y="4943"/>
                  </a:cubicBezTo>
                  <a:cubicBezTo>
                    <a:pt x="609" y="3957"/>
                    <a:pt x="1029" y="3095"/>
                    <a:pt x="1610" y="2367"/>
                  </a:cubicBezTo>
                  <a:cubicBezTo>
                    <a:pt x="2191" y="1633"/>
                    <a:pt x="2943" y="1057"/>
                    <a:pt x="3871" y="633"/>
                  </a:cubicBezTo>
                  <a:cubicBezTo>
                    <a:pt x="4829" y="214"/>
                    <a:pt x="5991" y="0"/>
                    <a:pt x="7352" y="0"/>
                  </a:cubicBez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7" name="Полилиния: фигура 306">
              <a:extLst>
                <a:ext uri="{FF2B5EF4-FFF2-40B4-BE49-F238E27FC236}">
                  <a16:creationId xmlns:a16="http://schemas.microsoft.com/office/drawing/2014/main" id="{A72D6E81-13B9-48B8-86E3-21923150D724}"/>
                </a:ext>
              </a:extLst>
            </p:cNvPr>
            <p:cNvSpPr/>
            <p:nvPr/>
          </p:nvSpPr>
          <p:spPr>
            <a:xfrm>
              <a:off x="4591639" y="6009316"/>
              <a:ext cx="14490" cy="29390"/>
            </a:xfrm>
            <a:custGeom>
              <a:avLst/>
              <a:gdLst>
                <a:gd name="connsiteX0" fmla="*/ 9619 w 14490"/>
                <a:gd name="connsiteY0" fmla="*/ 4267 h 29390"/>
                <a:gd name="connsiteX1" fmla="*/ 9619 w 14490"/>
                <a:gd name="connsiteY1" fmla="*/ 29391 h 29390"/>
                <a:gd name="connsiteX2" fmla="*/ 4876 w 14490"/>
                <a:gd name="connsiteY2" fmla="*/ 29391 h 29390"/>
                <a:gd name="connsiteX3" fmla="*/ 4876 w 14490"/>
                <a:gd name="connsiteY3" fmla="*/ 4267 h 29390"/>
                <a:gd name="connsiteX4" fmla="*/ 0 w 14490"/>
                <a:gd name="connsiteY4" fmla="*/ 4267 h 29390"/>
                <a:gd name="connsiteX5" fmla="*/ 0 w 14490"/>
                <a:gd name="connsiteY5" fmla="*/ 0 h 29390"/>
                <a:gd name="connsiteX6" fmla="*/ 14491 w 14490"/>
                <a:gd name="connsiteY6" fmla="*/ 0 h 29390"/>
                <a:gd name="connsiteX7" fmla="*/ 14491 w 14490"/>
                <a:gd name="connsiteY7" fmla="*/ 4267 h 29390"/>
                <a:gd name="connsiteX8" fmla="*/ 9619 w 14490"/>
                <a:gd name="connsiteY8" fmla="*/ 4267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90" h="29390">
                  <a:moveTo>
                    <a:pt x="9619" y="4267"/>
                  </a:moveTo>
                  <a:lnTo>
                    <a:pt x="9619" y="29391"/>
                  </a:lnTo>
                  <a:lnTo>
                    <a:pt x="4876" y="29391"/>
                  </a:lnTo>
                  <a:lnTo>
                    <a:pt x="4876" y="4267"/>
                  </a:lnTo>
                  <a:lnTo>
                    <a:pt x="0" y="4267"/>
                  </a:lnTo>
                  <a:lnTo>
                    <a:pt x="0" y="0"/>
                  </a:lnTo>
                  <a:lnTo>
                    <a:pt x="14491" y="0"/>
                  </a:lnTo>
                  <a:lnTo>
                    <a:pt x="14491" y="4267"/>
                  </a:lnTo>
                  <a:lnTo>
                    <a:pt x="9619" y="4267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8" name="Полилиния: фигура 307">
              <a:extLst>
                <a:ext uri="{FF2B5EF4-FFF2-40B4-BE49-F238E27FC236}">
                  <a16:creationId xmlns:a16="http://schemas.microsoft.com/office/drawing/2014/main" id="{48701BC3-9859-4786-93CE-21BE798CB522}"/>
                </a:ext>
              </a:extLst>
            </p:cNvPr>
            <p:cNvSpPr/>
            <p:nvPr/>
          </p:nvSpPr>
          <p:spPr>
            <a:xfrm>
              <a:off x="4607778" y="6009316"/>
              <a:ext cx="4742" cy="29390"/>
            </a:xfrm>
            <a:custGeom>
              <a:avLst/>
              <a:gdLst>
                <a:gd name="connsiteX0" fmla="*/ 0 w 4742"/>
                <a:gd name="connsiteY0" fmla="*/ 29391 h 29390"/>
                <a:gd name="connsiteX1" fmla="*/ 0 w 4742"/>
                <a:gd name="connsiteY1" fmla="*/ 0 h 29390"/>
                <a:gd name="connsiteX2" fmla="*/ 4743 w 4742"/>
                <a:gd name="connsiteY2" fmla="*/ 0 h 29390"/>
                <a:gd name="connsiteX3" fmla="*/ 4743 w 4742"/>
                <a:gd name="connsiteY3" fmla="*/ 29391 h 29390"/>
                <a:gd name="connsiteX4" fmla="*/ 0 w 4742"/>
                <a:gd name="connsiteY4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2" h="29390">
                  <a:moveTo>
                    <a:pt x="0" y="29391"/>
                  </a:moveTo>
                  <a:lnTo>
                    <a:pt x="0" y="0"/>
                  </a:lnTo>
                  <a:lnTo>
                    <a:pt x="4743" y="0"/>
                  </a:lnTo>
                  <a:lnTo>
                    <a:pt x="4743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9" name="Полилиния: фигура 308">
              <a:extLst>
                <a:ext uri="{FF2B5EF4-FFF2-40B4-BE49-F238E27FC236}">
                  <a16:creationId xmlns:a16="http://schemas.microsoft.com/office/drawing/2014/main" id="{319A41C0-8368-47DB-9D2A-24C7F88B3D51}"/>
                </a:ext>
              </a:extLst>
            </p:cNvPr>
            <p:cNvSpPr/>
            <p:nvPr/>
          </p:nvSpPr>
          <p:spPr>
            <a:xfrm>
              <a:off x="4615992" y="6009064"/>
              <a:ext cx="14709" cy="29895"/>
            </a:xfrm>
            <a:custGeom>
              <a:avLst/>
              <a:gdLst>
                <a:gd name="connsiteX0" fmla="*/ 9967 w 14709"/>
                <a:gd name="connsiteY0" fmla="*/ 7434 h 29895"/>
                <a:gd name="connsiteX1" fmla="*/ 9400 w 14709"/>
                <a:gd name="connsiteY1" fmla="*/ 5238 h 29895"/>
                <a:gd name="connsiteX2" fmla="*/ 7352 w 14709"/>
                <a:gd name="connsiteY2" fmla="*/ 4267 h 29895"/>
                <a:gd name="connsiteX3" fmla="*/ 6005 w 14709"/>
                <a:gd name="connsiteY3" fmla="*/ 4648 h 29895"/>
                <a:gd name="connsiteX4" fmla="*/ 5176 w 14709"/>
                <a:gd name="connsiteY4" fmla="*/ 5533 h 29895"/>
                <a:gd name="connsiteX5" fmla="*/ 4786 w 14709"/>
                <a:gd name="connsiteY5" fmla="*/ 6715 h 29895"/>
                <a:gd name="connsiteX6" fmla="*/ 4700 w 14709"/>
                <a:gd name="connsiteY6" fmla="*/ 7895 h 29895"/>
                <a:gd name="connsiteX7" fmla="*/ 4700 w 14709"/>
                <a:gd name="connsiteY7" fmla="*/ 22677 h 29895"/>
                <a:gd name="connsiteX8" fmla="*/ 5267 w 14709"/>
                <a:gd name="connsiteY8" fmla="*/ 24743 h 29895"/>
                <a:gd name="connsiteX9" fmla="*/ 7309 w 14709"/>
                <a:gd name="connsiteY9" fmla="*/ 25629 h 29895"/>
                <a:gd name="connsiteX10" fmla="*/ 9357 w 14709"/>
                <a:gd name="connsiteY10" fmla="*/ 24700 h 29895"/>
                <a:gd name="connsiteX11" fmla="*/ 9967 w 14709"/>
                <a:gd name="connsiteY11" fmla="*/ 22381 h 29895"/>
                <a:gd name="connsiteX12" fmla="*/ 9967 w 14709"/>
                <a:gd name="connsiteY12" fmla="*/ 7434 h 29895"/>
                <a:gd name="connsiteX13" fmla="*/ 14710 w 14709"/>
                <a:gd name="connsiteY13" fmla="*/ 22124 h 29895"/>
                <a:gd name="connsiteX14" fmla="*/ 12924 w 14709"/>
                <a:gd name="connsiteY14" fmla="*/ 27953 h 29895"/>
                <a:gd name="connsiteX15" fmla="*/ 7309 w 14709"/>
                <a:gd name="connsiteY15" fmla="*/ 29896 h 29895"/>
                <a:gd name="connsiteX16" fmla="*/ 1743 w 14709"/>
                <a:gd name="connsiteY16" fmla="*/ 28038 h 29895"/>
                <a:gd name="connsiteX17" fmla="*/ 0 w 14709"/>
                <a:gd name="connsiteY17" fmla="*/ 22591 h 29895"/>
                <a:gd name="connsiteX18" fmla="*/ 0 w 14709"/>
                <a:gd name="connsiteY18" fmla="*/ 7814 h 29895"/>
                <a:gd name="connsiteX19" fmla="*/ 390 w 14709"/>
                <a:gd name="connsiteY19" fmla="*/ 4648 h 29895"/>
                <a:gd name="connsiteX20" fmla="*/ 1695 w 14709"/>
                <a:gd name="connsiteY20" fmla="*/ 2195 h 29895"/>
                <a:gd name="connsiteX21" fmla="*/ 3962 w 14709"/>
                <a:gd name="connsiteY21" fmla="*/ 591 h 29895"/>
                <a:gd name="connsiteX22" fmla="*/ 7352 w 14709"/>
                <a:gd name="connsiteY22" fmla="*/ 0 h 29895"/>
                <a:gd name="connsiteX23" fmla="*/ 10834 w 14709"/>
                <a:gd name="connsiteY23" fmla="*/ 548 h 29895"/>
                <a:gd name="connsiteX24" fmla="*/ 13095 w 14709"/>
                <a:gd name="connsiteY24" fmla="*/ 2071 h 29895"/>
                <a:gd name="connsiteX25" fmla="*/ 14314 w 14709"/>
                <a:gd name="connsiteY25" fmla="*/ 4519 h 29895"/>
                <a:gd name="connsiteX26" fmla="*/ 14710 w 14709"/>
                <a:gd name="connsiteY26" fmla="*/ 7772 h 29895"/>
                <a:gd name="connsiteX27" fmla="*/ 14710 w 14709"/>
                <a:gd name="connsiteY27" fmla="*/ 22124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09" h="29895">
                  <a:moveTo>
                    <a:pt x="9967" y="7434"/>
                  </a:moveTo>
                  <a:cubicBezTo>
                    <a:pt x="9967" y="6615"/>
                    <a:pt x="9776" y="5886"/>
                    <a:pt x="9400" y="5238"/>
                  </a:cubicBezTo>
                  <a:cubicBezTo>
                    <a:pt x="9052" y="4590"/>
                    <a:pt x="8371" y="4267"/>
                    <a:pt x="7352" y="4267"/>
                  </a:cubicBezTo>
                  <a:cubicBezTo>
                    <a:pt x="6805" y="4267"/>
                    <a:pt x="6352" y="4391"/>
                    <a:pt x="6005" y="4648"/>
                  </a:cubicBezTo>
                  <a:cubicBezTo>
                    <a:pt x="5657" y="4872"/>
                    <a:pt x="5381" y="5167"/>
                    <a:pt x="5176" y="5533"/>
                  </a:cubicBezTo>
                  <a:cubicBezTo>
                    <a:pt x="5005" y="5872"/>
                    <a:pt x="4872" y="6262"/>
                    <a:pt x="4786" y="6715"/>
                  </a:cubicBezTo>
                  <a:cubicBezTo>
                    <a:pt x="4729" y="7138"/>
                    <a:pt x="4700" y="7529"/>
                    <a:pt x="4700" y="7895"/>
                  </a:cubicBezTo>
                  <a:lnTo>
                    <a:pt x="4700" y="22677"/>
                  </a:lnTo>
                  <a:cubicBezTo>
                    <a:pt x="4700" y="23434"/>
                    <a:pt x="4890" y="24124"/>
                    <a:pt x="5267" y="24743"/>
                  </a:cubicBezTo>
                  <a:cubicBezTo>
                    <a:pt x="5671" y="25334"/>
                    <a:pt x="6352" y="25629"/>
                    <a:pt x="7309" y="25629"/>
                  </a:cubicBezTo>
                  <a:cubicBezTo>
                    <a:pt x="8267" y="25629"/>
                    <a:pt x="8948" y="25319"/>
                    <a:pt x="9357" y="24700"/>
                  </a:cubicBezTo>
                  <a:cubicBezTo>
                    <a:pt x="9762" y="24053"/>
                    <a:pt x="9967" y="23281"/>
                    <a:pt x="9967" y="22381"/>
                  </a:cubicBezTo>
                  <a:lnTo>
                    <a:pt x="9967" y="7434"/>
                  </a:lnTo>
                  <a:close/>
                  <a:moveTo>
                    <a:pt x="14710" y="22124"/>
                  </a:moveTo>
                  <a:cubicBezTo>
                    <a:pt x="14710" y="24686"/>
                    <a:pt x="14114" y="26629"/>
                    <a:pt x="12924" y="27953"/>
                  </a:cubicBezTo>
                  <a:cubicBezTo>
                    <a:pt x="11733" y="29248"/>
                    <a:pt x="9862" y="29896"/>
                    <a:pt x="7309" y="29896"/>
                  </a:cubicBezTo>
                  <a:cubicBezTo>
                    <a:pt x="4757" y="29896"/>
                    <a:pt x="2900" y="29277"/>
                    <a:pt x="1743" y="28038"/>
                  </a:cubicBezTo>
                  <a:cubicBezTo>
                    <a:pt x="581" y="26772"/>
                    <a:pt x="0" y="24958"/>
                    <a:pt x="0" y="22591"/>
                  </a:cubicBezTo>
                  <a:lnTo>
                    <a:pt x="0" y="7814"/>
                  </a:lnTo>
                  <a:cubicBezTo>
                    <a:pt x="0" y="6657"/>
                    <a:pt x="128" y="5605"/>
                    <a:pt x="390" y="4648"/>
                  </a:cubicBezTo>
                  <a:cubicBezTo>
                    <a:pt x="681" y="3691"/>
                    <a:pt x="1119" y="2872"/>
                    <a:pt x="1695" y="2195"/>
                  </a:cubicBezTo>
                  <a:cubicBezTo>
                    <a:pt x="2276" y="1490"/>
                    <a:pt x="3033" y="957"/>
                    <a:pt x="3962" y="591"/>
                  </a:cubicBezTo>
                  <a:cubicBezTo>
                    <a:pt x="4919" y="200"/>
                    <a:pt x="6048" y="0"/>
                    <a:pt x="7352" y="0"/>
                  </a:cubicBezTo>
                  <a:cubicBezTo>
                    <a:pt x="8748" y="0"/>
                    <a:pt x="9905" y="186"/>
                    <a:pt x="10834" y="548"/>
                  </a:cubicBezTo>
                  <a:cubicBezTo>
                    <a:pt x="11791" y="886"/>
                    <a:pt x="12548" y="1395"/>
                    <a:pt x="13095" y="2071"/>
                  </a:cubicBezTo>
                  <a:cubicBezTo>
                    <a:pt x="13676" y="2748"/>
                    <a:pt x="14086" y="3562"/>
                    <a:pt x="14314" y="4519"/>
                  </a:cubicBezTo>
                  <a:cubicBezTo>
                    <a:pt x="14576" y="5476"/>
                    <a:pt x="14710" y="6562"/>
                    <a:pt x="14710" y="7772"/>
                  </a:cubicBezTo>
                  <a:lnTo>
                    <a:pt x="14710" y="22124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0" name="Полилиния: фигура 309">
              <a:extLst>
                <a:ext uri="{FF2B5EF4-FFF2-40B4-BE49-F238E27FC236}">
                  <a16:creationId xmlns:a16="http://schemas.microsoft.com/office/drawing/2014/main" id="{B91C7A06-6C08-42B3-8842-B56569A6F76C}"/>
                </a:ext>
              </a:extLst>
            </p:cNvPr>
            <p:cNvSpPr/>
            <p:nvPr/>
          </p:nvSpPr>
          <p:spPr>
            <a:xfrm>
              <a:off x="4633949" y="6009316"/>
              <a:ext cx="16014" cy="29390"/>
            </a:xfrm>
            <a:custGeom>
              <a:avLst/>
              <a:gdLst>
                <a:gd name="connsiteX0" fmla="*/ 4657 w 16014"/>
                <a:gd name="connsiteY0" fmla="*/ 12291 h 29390"/>
                <a:gd name="connsiteX1" fmla="*/ 4657 w 16014"/>
                <a:gd name="connsiteY1" fmla="*/ 29391 h 29390"/>
                <a:gd name="connsiteX2" fmla="*/ 0 w 16014"/>
                <a:gd name="connsiteY2" fmla="*/ 29391 h 29390"/>
                <a:gd name="connsiteX3" fmla="*/ 0 w 16014"/>
                <a:gd name="connsiteY3" fmla="*/ 0 h 29390"/>
                <a:gd name="connsiteX4" fmla="*/ 4219 w 16014"/>
                <a:gd name="connsiteY4" fmla="*/ 0 h 29390"/>
                <a:gd name="connsiteX5" fmla="*/ 7876 w 16014"/>
                <a:gd name="connsiteY5" fmla="*/ 8743 h 29390"/>
                <a:gd name="connsiteX6" fmla="*/ 8748 w 16014"/>
                <a:gd name="connsiteY6" fmla="*/ 10895 h 29390"/>
                <a:gd name="connsiteX7" fmla="*/ 9657 w 16014"/>
                <a:gd name="connsiteY7" fmla="*/ 13048 h 29390"/>
                <a:gd name="connsiteX8" fmla="*/ 11181 w 16014"/>
                <a:gd name="connsiteY8" fmla="*/ 17105 h 29390"/>
                <a:gd name="connsiteX9" fmla="*/ 11272 w 16014"/>
                <a:gd name="connsiteY9" fmla="*/ 17105 h 29390"/>
                <a:gd name="connsiteX10" fmla="*/ 11400 w 16014"/>
                <a:gd name="connsiteY10" fmla="*/ 17062 h 29390"/>
                <a:gd name="connsiteX11" fmla="*/ 11400 w 16014"/>
                <a:gd name="connsiteY11" fmla="*/ 0 h 29390"/>
                <a:gd name="connsiteX12" fmla="*/ 16014 w 16014"/>
                <a:gd name="connsiteY12" fmla="*/ 0 h 29390"/>
                <a:gd name="connsiteX13" fmla="*/ 16014 w 16014"/>
                <a:gd name="connsiteY13" fmla="*/ 29391 h 29390"/>
                <a:gd name="connsiteX14" fmla="*/ 11881 w 16014"/>
                <a:gd name="connsiteY14" fmla="*/ 29391 h 29390"/>
                <a:gd name="connsiteX15" fmla="*/ 8224 w 16014"/>
                <a:gd name="connsiteY15" fmla="*/ 20691 h 29390"/>
                <a:gd name="connsiteX16" fmla="*/ 6481 w 16014"/>
                <a:gd name="connsiteY16" fmla="*/ 16472 h 29390"/>
                <a:gd name="connsiteX17" fmla="*/ 4829 w 16014"/>
                <a:gd name="connsiteY17" fmla="*/ 12291 h 29390"/>
                <a:gd name="connsiteX18" fmla="*/ 4657 w 16014"/>
                <a:gd name="connsiteY18" fmla="*/ 122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14" h="29390">
                  <a:moveTo>
                    <a:pt x="4657" y="12291"/>
                  </a:moveTo>
                  <a:lnTo>
                    <a:pt x="4657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219" y="0"/>
                  </a:lnTo>
                  <a:lnTo>
                    <a:pt x="7876" y="8743"/>
                  </a:lnTo>
                  <a:cubicBezTo>
                    <a:pt x="8167" y="9476"/>
                    <a:pt x="8457" y="10190"/>
                    <a:pt x="8748" y="10895"/>
                  </a:cubicBezTo>
                  <a:cubicBezTo>
                    <a:pt x="9038" y="11600"/>
                    <a:pt x="9338" y="12319"/>
                    <a:pt x="9657" y="13048"/>
                  </a:cubicBezTo>
                  <a:lnTo>
                    <a:pt x="11181" y="17105"/>
                  </a:lnTo>
                  <a:cubicBezTo>
                    <a:pt x="11238" y="17105"/>
                    <a:pt x="11272" y="17105"/>
                    <a:pt x="11272" y="17105"/>
                  </a:cubicBezTo>
                  <a:cubicBezTo>
                    <a:pt x="11300" y="17076"/>
                    <a:pt x="11343" y="17062"/>
                    <a:pt x="11400" y="17062"/>
                  </a:cubicBezTo>
                  <a:lnTo>
                    <a:pt x="11400" y="0"/>
                  </a:lnTo>
                  <a:lnTo>
                    <a:pt x="16014" y="0"/>
                  </a:lnTo>
                  <a:lnTo>
                    <a:pt x="16014" y="29391"/>
                  </a:lnTo>
                  <a:lnTo>
                    <a:pt x="11881" y="29391"/>
                  </a:lnTo>
                  <a:lnTo>
                    <a:pt x="8224" y="20691"/>
                  </a:lnTo>
                  <a:cubicBezTo>
                    <a:pt x="7643" y="19257"/>
                    <a:pt x="7062" y="17848"/>
                    <a:pt x="6481" y="16472"/>
                  </a:cubicBezTo>
                  <a:cubicBezTo>
                    <a:pt x="5933" y="15090"/>
                    <a:pt x="5381" y="13695"/>
                    <a:pt x="4829" y="12291"/>
                  </a:cubicBezTo>
                  <a:lnTo>
                    <a:pt x="4657" y="12291"/>
                  </a:lnTo>
                  <a:close/>
                </a:path>
              </a:pathLst>
            </a:custGeom>
            <a:solidFill>
              <a:srgbClr val="49763D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11" name="Группа 310">
            <a:extLst>
              <a:ext uri="{FF2B5EF4-FFF2-40B4-BE49-F238E27FC236}">
                <a16:creationId xmlns:a16="http://schemas.microsoft.com/office/drawing/2014/main" id="{848A28B9-10A0-47C6-B559-E3C9CCAA17EA}"/>
              </a:ext>
            </a:extLst>
          </p:cNvPr>
          <p:cNvGrpSpPr/>
          <p:nvPr userDrawn="1"/>
        </p:nvGrpSpPr>
        <p:grpSpPr>
          <a:xfrm>
            <a:off x="4933890" y="5919910"/>
            <a:ext cx="442861" cy="447623"/>
            <a:chOff x="4933890" y="5919910"/>
            <a:chExt cx="442861" cy="447623"/>
          </a:xfrm>
        </p:grpSpPr>
        <p:sp>
          <p:nvSpPr>
            <p:cNvPr id="312" name="Полилиния: фигура 311">
              <a:extLst>
                <a:ext uri="{FF2B5EF4-FFF2-40B4-BE49-F238E27FC236}">
                  <a16:creationId xmlns:a16="http://schemas.microsoft.com/office/drawing/2014/main" id="{035BD161-15A0-4D41-9642-49F63A81EE9D}"/>
                </a:ext>
              </a:extLst>
            </p:cNvPr>
            <p:cNvSpPr/>
            <p:nvPr/>
          </p:nvSpPr>
          <p:spPr>
            <a:xfrm>
              <a:off x="4933890" y="5919910"/>
              <a:ext cx="442861" cy="447623"/>
            </a:xfrm>
            <a:custGeom>
              <a:avLst/>
              <a:gdLst>
                <a:gd name="connsiteX0" fmla="*/ 442861 w 442861"/>
                <a:gd name="connsiteY0" fmla="*/ 0 h 447623"/>
                <a:gd name="connsiteX1" fmla="*/ 0 w 442861"/>
                <a:gd name="connsiteY1" fmla="*/ 0 h 447623"/>
                <a:gd name="connsiteX2" fmla="*/ 0 w 442861"/>
                <a:gd name="connsiteY2" fmla="*/ 447623 h 447623"/>
                <a:gd name="connsiteX3" fmla="*/ 442861 w 442861"/>
                <a:gd name="connsiteY3" fmla="*/ 447623 h 447623"/>
                <a:gd name="connsiteX4" fmla="*/ 442861 w 442861"/>
                <a:gd name="connsiteY4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861" h="447623">
                  <a:moveTo>
                    <a:pt x="442861" y="0"/>
                  </a:moveTo>
                  <a:lnTo>
                    <a:pt x="0" y="0"/>
                  </a:lnTo>
                  <a:lnTo>
                    <a:pt x="0" y="447623"/>
                  </a:lnTo>
                  <a:lnTo>
                    <a:pt x="442861" y="447623"/>
                  </a:lnTo>
                  <a:lnTo>
                    <a:pt x="442861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3" name="Полилиния: фигура 312">
              <a:extLst>
                <a:ext uri="{FF2B5EF4-FFF2-40B4-BE49-F238E27FC236}">
                  <a16:creationId xmlns:a16="http://schemas.microsoft.com/office/drawing/2014/main" id="{D38088F9-0C7C-4814-800F-DFCEF0897707}"/>
                </a:ext>
              </a:extLst>
            </p:cNvPr>
            <p:cNvSpPr/>
            <p:nvPr/>
          </p:nvSpPr>
          <p:spPr>
            <a:xfrm>
              <a:off x="4933890" y="5919910"/>
              <a:ext cx="442861" cy="447623"/>
            </a:xfrm>
            <a:custGeom>
              <a:avLst/>
              <a:gdLst>
                <a:gd name="connsiteX0" fmla="*/ 439290 w 442861"/>
                <a:gd name="connsiteY0" fmla="*/ 3610 h 447623"/>
                <a:gd name="connsiteX1" fmla="*/ 3571 w 442861"/>
                <a:gd name="connsiteY1" fmla="*/ 3610 h 447623"/>
                <a:gd name="connsiteX2" fmla="*/ 3571 w 442861"/>
                <a:gd name="connsiteY2" fmla="*/ 444014 h 447623"/>
                <a:gd name="connsiteX3" fmla="*/ 439290 w 442861"/>
                <a:gd name="connsiteY3" fmla="*/ 444014 h 447623"/>
                <a:gd name="connsiteX4" fmla="*/ 439290 w 442861"/>
                <a:gd name="connsiteY4" fmla="*/ 3610 h 447623"/>
                <a:gd name="connsiteX5" fmla="*/ 442861 w 442861"/>
                <a:gd name="connsiteY5" fmla="*/ 0 h 447623"/>
                <a:gd name="connsiteX6" fmla="*/ 442861 w 442861"/>
                <a:gd name="connsiteY6" fmla="*/ 447623 h 447623"/>
                <a:gd name="connsiteX7" fmla="*/ 0 w 442861"/>
                <a:gd name="connsiteY7" fmla="*/ 447623 h 447623"/>
                <a:gd name="connsiteX8" fmla="*/ 0 w 442861"/>
                <a:gd name="connsiteY8" fmla="*/ 0 h 447623"/>
                <a:gd name="connsiteX9" fmla="*/ 442861 w 442861"/>
                <a:gd name="connsiteY9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2861" h="447623">
                  <a:moveTo>
                    <a:pt x="439290" y="3610"/>
                  </a:moveTo>
                  <a:lnTo>
                    <a:pt x="3571" y="3610"/>
                  </a:lnTo>
                  <a:lnTo>
                    <a:pt x="3571" y="444014"/>
                  </a:lnTo>
                  <a:lnTo>
                    <a:pt x="439290" y="444014"/>
                  </a:lnTo>
                  <a:lnTo>
                    <a:pt x="439290" y="3610"/>
                  </a:lnTo>
                  <a:close/>
                  <a:moveTo>
                    <a:pt x="442861" y="0"/>
                  </a:moveTo>
                  <a:lnTo>
                    <a:pt x="442861" y="447623"/>
                  </a:lnTo>
                  <a:lnTo>
                    <a:pt x="0" y="447623"/>
                  </a:lnTo>
                  <a:lnTo>
                    <a:pt x="0" y="0"/>
                  </a:lnTo>
                  <a:lnTo>
                    <a:pt x="442861" y="0"/>
                  </a:lnTo>
                  <a:close/>
                </a:path>
              </a:pathLst>
            </a:custGeom>
            <a:solidFill>
              <a:srgbClr val="B5C7C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4" name="Полилиния: фигура 313">
              <a:extLst>
                <a:ext uri="{FF2B5EF4-FFF2-40B4-BE49-F238E27FC236}">
                  <a16:creationId xmlns:a16="http://schemas.microsoft.com/office/drawing/2014/main" id="{F5EE044D-9F66-4DAA-9A32-69A037F1F380}"/>
                </a:ext>
              </a:extLst>
            </p:cNvPr>
            <p:cNvSpPr/>
            <p:nvPr/>
          </p:nvSpPr>
          <p:spPr>
            <a:xfrm>
              <a:off x="5046152" y="6205737"/>
              <a:ext cx="195368" cy="90705"/>
            </a:xfrm>
            <a:custGeom>
              <a:avLst/>
              <a:gdLst>
                <a:gd name="connsiteX0" fmla="*/ 142692 w 195368"/>
                <a:gd name="connsiteY0" fmla="*/ 50181 h 90705"/>
                <a:gd name="connsiteX1" fmla="*/ 130663 w 195368"/>
                <a:gd name="connsiteY1" fmla="*/ 37919 h 90705"/>
                <a:gd name="connsiteX2" fmla="*/ 142692 w 195368"/>
                <a:gd name="connsiteY2" fmla="*/ 25662 h 90705"/>
                <a:gd name="connsiteX3" fmla="*/ 154740 w 195368"/>
                <a:gd name="connsiteY3" fmla="*/ 37919 h 90705"/>
                <a:gd name="connsiteX4" fmla="*/ 142692 w 195368"/>
                <a:gd name="connsiteY4" fmla="*/ 50181 h 90705"/>
                <a:gd name="connsiteX5" fmla="*/ 194955 w 195368"/>
                <a:gd name="connsiteY5" fmla="*/ 44467 h 90705"/>
                <a:gd name="connsiteX6" fmla="*/ 119773 w 195368"/>
                <a:gd name="connsiteY6" fmla="*/ 0 h 90705"/>
                <a:gd name="connsiteX7" fmla="*/ 45677 w 195368"/>
                <a:gd name="connsiteY7" fmla="*/ 33086 h 90705"/>
                <a:gd name="connsiteX8" fmla="*/ 1867 w 195368"/>
                <a:gd name="connsiteY8" fmla="*/ 195 h 90705"/>
                <a:gd name="connsiteX9" fmla="*/ 1315 w 195368"/>
                <a:gd name="connsiteY9" fmla="*/ 157 h 90705"/>
                <a:gd name="connsiteX10" fmla="*/ 1134 w 195368"/>
                <a:gd name="connsiteY10" fmla="*/ 157 h 90705"/>
                <a:gd name="connsiteX11" fmla="*/ 5 w 195368"/>
                <a:gd name="connsiteY11" fmla="*/ 1343 h 90705"/>
                <a:gd name="connsiteX12" fmla="*/ 467 w 195368"/>
                <a:gd name="connsiteY12" fmla="*/ 2443 h 90705"/>
                <a:gd name="connsiteX13" fmla="*/ 13939 w 195368"/>
                <a:gd name="connsiteY13" fmla="*/ 45357 h 90705"/>
                <a:gd name="connsiteX14" fmla="*/ 448 w 195368"/>
                <a:gd name="connsiteY14" fmla="*/ 88348 h 90705"/>
                <a:gd name="connsiteX15" fmla="*/ 191 w 195368"/>
                <a:gd name="connsiteY15" fmla="*/ 88753 h 90705"/>
                <a:gd name="connsiteX16" fmla="*/ 5 w 195368"/>
                <a:gd name="connsiteY16" fmla="*/ 89387 h 90705"/>
                <a:gd name="connsiteX17" fmla="*/ 1096 w 195368"/>
                <a:gd name="connsiteY17" fmla="*/ 90567 h 90705"/>
                <a:gd name="connsiteX18" fmla="*/ 1415 w 195368"/>
                <a:gd name="connsiteY18" fmla="*/ 90544 h 90705"/>
                <a:gd name="connsiteX19" fmla="*/ 1719 w 195368"/>
                <a:gd name="connsiteY19" fmla="*/ 90515 h 90705"/>
                <a:gd name="connsiteX20" fmla="*/ 45677 w 195368"/>
                <a:gd name="connsiteY20" fmla="*/ 57610 h 90705"/>
                <a:gd name="connsiteX21" fmla="*/ 119773 w 195368"/>
                <a:gd name="connsiteY21" fmla="*/ 90705 h 90705"/>
                <a:gd name="connsiteX22" fmla="*/ 194955 w 195368"/>
                <a:gd name="connsiteY22" fmla="*/ 46248 h 90705"/>
                <a:gd name="connsiteX23" fmla="*/ 195269 w 195368"/>
                <a:gd name="connsiteY23" fmla="*/ 45815 h 90705"/>
                <a:gd name="connsiteX24" fmla="*/ 195369 w 195368"/>
                <a:gd name="connsiteY24" fmla="*/ 45357 h 90705"/>
                <a:gd name="connsiteX25" fmla="*/ 195269 w 195368"/>
                <a:gd name="connsiteY25" fmla="*/ 44900 h 90705"/>
                <a:gd name="connsiteX26" fmla="*/ 194955 w 195368"/>
                <a:gd name="connsiteY26" fmla="*/ 44467 h 9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5368" h="90705">
                  <a:moveTo>
                    <a:pt x="142692" y="50181"/>
                  </a:moveTo>
                  <a:cubicBezTo>
                    <a:pt x="136049" y="50181"/>
                    <a:pt x="130663" y="44686"/>
                    <a:pt x="130663" y="37919"/>
                  </a:cubicBezTo>
                  <a:cubicBezTo>
                    <a:pt x="130663" y="31143"/>
                    <a:pt x="136049" y="25662"/>
                    <a:pt x="142692" y="25662"/>
                  </a:cubicBezTo>
                  <a:cubicBezTo>
                    <a:pt x="149359" y="25662"/>
                    <a:pt x="154740" y="31143"/>
                    <a:pt x="154740" y="37919"/>
                  </a:cubicBezTo>
                  <a:cubicBezTo>
                    <a:pt x="154740" y="44686"/>
                    <a:pt x="149359" y="50181"/>
                    <a:pt x="142692" y="50181"/>
                  </a:cubicBezTo>
                  <a:close/>
                  <a:moveTo>
                    <a:pt x="194955" y="44467"/>
                  </a:moveTo>
                  <a:cubicBezTo>
                    <a:pt x="190402" y="38200"/>
                    <a:pt x="160997" y="0"/>
                    <a:pt x="119773" y="0"/>
                  </a:cubicBezTo>
                  <a:cubicBezTo>
                    <a:pt x="83978" y="0"/>
                    <a:pt x="45677" y="33086"/>
                    <a:pt x="45677" y="33086"/>
                  </a:cubicBezTo>
                  <a:cubicBezTo>
                    <a:pt x="45677" y="33086"/>
                    <a:pt x="31291" y="3081"/>
                    <a:pt x="1867" y="195"/>
                  </a:cubicBezTo>
                  <a:cubicBezTo>
                    <a:pt x="1691" y="195"/>
                    <a:pt x="1510" y="157"/>
                    <a:pt x="1315" y="157"/>
                  </a:cubicBezTo>
                  <a:lnTo>
                    <a:pt x="1134" y="157"/>
                  </a:lnTo>
                  <a:cubicBezTo>
                    <a:pt x="520" y="190"/>
                    <a:pt x="-61" y="800"/>
                    <a:pt x="5" y="1343"/>
                  </a:cubicBezTo>
                  <a:cubicBezTo>
                    <a:pt x="91" y="1871"/>
                    <a:pt x="467" y="2443"/>
                    <a:pt x="467" y="2443"/>
                  </a:cubicBezTo>
                  <a:cubicBezTo>
                    <a:pt x="4262" y="8857"/>
                    <a:pt x="13939" y="27119"/>
                    <a:pt x="13939" y="45357"/>
                  </a:cubicBezTo>
                  <a:cubicBezTo>
                    <a:pt x="13939" y="63658"/>
                    <a:pt x="4205" y="81963"/>
                    <a:pt x="448" y="88348"/>
                  </a:cubicBezTo>
                  <a:lnTo>
                    <a:pt x="191" y="88753"/>
                  </a:lnTo>
                  <a:cubicBezTo>
                    <a:pt x="81" y="88949"/>
                    <a:pt x="5" y="89139"/>
                    <a:pt x="5" y="89387"/>
                  </a:cubicBezTo>
                  <a:cubicBezTo>
                    <a:pt x="5" y="90024"/>
                    <a:pt x="491" y="90515"/>
                    <a:pt x="1096" y="90567"/>
                  </a:cubicBezTo>
                  <a:lnTo>
                    <a:pt x="1415" y="90544"/>
                  </a:lnTo>
                  <a:cubicBezTo>
                    <a:pt x="1510" y="90544"/>
                    <a:pt x="1615" y="90544"/>
                    <a:pt x="1719" y="90515"/>
                  </a:cubicBezTo>
                  <a:cubicBezTo>
                    <a:pt x="31239" y="87710"/>
                    <a:pt x="45677" y="57610"/>
                    <a:pt x="45677" y="57610"/>
                  </a:cubicBezTo>
                  <a:cubicBezTo>
                    <a:pt x="45677" y="57610"/>
                    <a:pt x="83978" y="90705"/>
                    <a:pt x="119773" y="90705"/>
                  </a:cubicBezTo>
                  <a:cubicBezTo>
                    <a:pt x="160997" y="90705"/>
                    <a:pt x="190402" y="52500"/>
                    <a:pt x="194955" y="46248"/>
                  </a:cubicBezTo>
                  <a:cubicBezTo>
                    <a:pt x="195079" y="46076"/>
                    <a:pt x="195179" y="45929"/>
                    <a:pt x="195269" y="45815"/>
                  </a:cubicBezTo>
                  <a:cubicBezTo>
                    <a:pt x="195321" y="45672"/>
                    <a:pt x="195369" y="45534"/>
                    <a:pt x="195369" y="45357"/>
                  </a:cubicBezTo>
                  <a:cubicBezTo>
                    <a:pt x="195369" y="45191"/>
                    <a:pt x="195321" y="45029"/>
                    <a:pt x="195269" y="44900"/>
                  </a:cubicBezTo>
                  <a:cubicBezTo>
                    <a:pt x="195179" y="44772"/>
                    <a:pt x="195079" y="44624"/>
                    <a:pt x="194955" y="44467"/>
                  </a:cubicBez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5" name="Полилиния: фигура 314">
              <a:extLst>
                <a:ext uri="{FF2B5EF4-FFF2-40B4-BE49-F238E27FC236}">
                  <a16:creationId xmlns:a16="http://schemas.microsoft.com/office/drawing/2014/main" id="{54E67AFD-C0B5-4D2E-8481-0A02A1EB09F0}"/>
                </a:ext>
              </a:extLst>
            </p:cNvPr>
            <p:cNvSpPr/>
            <p:nvPr/>
          </p:nvSpPr>
          <p:spPr>
            <a:xfrm>
              <a:off x="5046153" y="6160384"/>
              <a:ext cx="191877" cy="24418"/>
            </a:xfrm>
            <a:custGeom>
              <a:avLst/>
              <a:gdLst>
                <a:gd name="connsiteX0" fmla="*/ 42900 w 191877"/>
                <a:gd name="connsiteY0" fmla="*/ 13328 h 24418"/>
                <a:gd name="connsiteX1" fmla="*/ 43210 w 191877"/>
                <a:gd name="connsiteY1" fmla="*/ 13005 h 24418"/>
                <a:gd name="connsiteX2" fmla="*/ 43853 w 191877"/>
                <a:gd name="connsiteY2" fmla="*/ 12776 h 24418"/>
                <a:gd name="connsiteX3" fmla="*/ 44648 w 191877"/>
                <a:gd name="connsiteY3" fmla="*/ 13110 h 24418"/>
                <a:gd name="connsiteX4" fmla="*/ 44700 w 191877"/>
                <a:gd name="connsiteY4" fmla="*/ 13162 h 24418"/>
                <a:gd name="connsiteX5" fmla="*/ 95010 w 191877"/>
                <a:gd name="connsiteY5" fmla="*/ 13162 h 24418"/>
                <a:gd name="connsiteX6" fmla="*/ 95487 w 191877"/>
                <a:gd name="connsiteY6" fmla="*/ 12700 h 24418"/>
                <a:gd name="connsiteX7" fmla="*/ 95925 w 191877"/>
                <a:gd name="connsiteY7" fmla="*/ 12624 h 24418"/>
                <a:gd name="connsiteX8" fmla="*/ 96396 w 191877"/>
                <a:gd name="connsiteY8" fmla="*/ 12700 h 24418"/>
                <a:gd name="connsiteX9" fmla="*/ 96867 w 191877"/>
                <a:gd name="connsiteY9" fmla="*/ 13162 h 24418"/>
                <a:gd name="connsiteX10" fmla="*/ 147177 w 191877"/>
                <a:gd name="connsiteY10" fmla="*/ 13162 h 24418"/>
                <a:gd name="connsiteX11" fmla="*/ 147220 w 191877"/>
                <a:gd name="connsiteY11" fmla="*/ 13110 h 24418"/>
                <a:gd name="connsiteX12" fmla="*/ 148001 w 191877"/>
                <a:gd name="connsiteY12" fmla="*/ 12776 h 24418"/>
                <a:gd name="connsiteX13" fmla="*/ 148649 w 191877"/>
                <a:gd name="connsiteY13" fmla="*/ 13005 h 24418"/>
                <a:gd name="connsiteX14" fmla="*/ 148977 w 191877"/>
                <a:gd name="connsiteY14" fmla="*/ 13328 h 24418"/>
                <a:gd name="connsiteX15" fmla="*/ 191535 w 191877"/>
                <a:gd name="connsiteY15" fmla="*/ 16538 h 24418"/>
                <a:gd name="connsiteX16" fmla="*/ 191878 w 191877"/>
                <a:gd name="connsiteY16" fmla="*/ 15700 h 24418"/>
                <a:gd name="connsiteX17" fmla="*/ 191878 w 191877"/>
                <a:gd name="connsiteY17" fmla="*/ 7414 h 24418"/>
                <a:gd name="connsiteX18" fmla="*/ 190721 w 191877"/>
                <a:gd name="connsiteY18" fmla="*/ 6229 h 24418"/>
                <a:gd name="connsiteX19" fmla="*/ 190464 w 191877"/>
                <a:gd name="connsiteY19" fmla="*/ 6276 h 24418"/>
                <a:gd name="connsiteX20" fmla="*/ 189878 w 191877"/>
                <a:gd name="connsiteY20" fmla="*/ 6576 h 24418"/>
                <a:gd name="connsiteX21" fmla="*/ 148078 w 191877"/>
                <a:gd name="connsiteY21" fmla="*/ 595 h 24418"/>
                <a:gd name="connsiteX22" fmla="*/ 147582 w 191877"/>
                <a:gd name="connsiteY22" fmla="*/ 119 h 24418"/>
                <a:gd name="connsiteX23" fmla="*/ 147087 w 191877"/>
                <a:gd name="connsiteY23" fmla="*/ 0 h 24418"/>
                <a:gd name="connsiteX24" fmla="*/ 146735 w 191877"/>
                <a:gd name="connsiteY24" fmla="*/ 90 h 24418"/>
                <a:gd name="connsiteX25" fmla="*/ 146144 w 191877"/>
                <a:gd name="connsiteY25" fmla="*/ 538 h 24418"/>
                <a:gd name="connsiteX26" fmla="*/ 97072 w 191877"/>
                <a:gd name="connsiteY26" fmla="*/ 824 h 24418"/>
                <a:gd name="connsiteX27" fmla="*/ 96767 w 191877"/>
                <a:gd name="connsiteY27" fmla="*/ 519 h 24418"/>
                <a:gd name="connsiteX28" fmla="*/ 95925 w 191877"/>
                <a:gd name="connsiteY28" fmla="*/ 186 h 24418"/>
                <a:gd name="connsiteX29" fmla="*/ 95115 w 191877"/>
                <a:gd name="connsiteY29" fmla="*/ 519 h 24418"/>
                <a:gd name="connsiteX30" fmla="*/ 94796 w 191877"/>
                <a:gd name="connsiteY30" fmla="*/ 824 h 24418"/>
                <a:gd name="connsiteX31" fmla="*/ 45720 w 191877"/>
                <a:gd name="connsiteY31" fmla="*/ 538 h 24418"/>
                <a:gd name="connsiteX32" fmla="*/ 45143 w 191877"/>
                <a:gd name="connsiteY32" fmla="*/ 90 h 24418"/>
                <a:gd name="connsiteX33" fmla="*/ 44772 w 191877"/>
                <a:gd name="connsiteY33" fmla="*/ 0 h 24418"/>
                <a:gd name="connsiteX34" fmla="*/ 44286 w 191877"/>
                <a:gd name="connsiteY34" fmla="*/ 119 h 24418"/>
                <a:gd name="connsiteX35" fmla="*/ 43781 w 191877"/>
                <a:gd name="connsiteY35" fmla="*/ 595 h 24418"/>
                <a:gd name="connsiteX36" fmla="*/ 1990 w 191877"/>
                <a:gd name="connsiteY36" fmla="*/ 6576 h 24418"/>
                <a:gd name="connsiteX37" fmla="*/ 1395 w 191877"/>
                <a:gd name="connsiteY37" fmla="*/ 6276 h 24418"/>
                <a:gd name="connsiteX38" fmla="*/ 1171 w 191877"/>
                <a:gd name="connsiteY38" fmla="*/ 6229 h 24418"/>
                <a:gd name="connsiteX39" fmla="*/ 0 w 191877"/>
                <a:gd name="connsiteY39" fmla="*/ 7414 h 24418"/>
                <a:gd name="connsiteX40" fmla="*/ 0 w 191877"/>
                <a:gd name="connsiteY40" fmla="*/ 15700 h 24418"/>
                <a:gd name="connsiteX41" fmla="*/ 338 w 191877"/>
                <a:gd name="connsiteY41" fmla="*/ 16538 h 24418"/>
                <a:gd name="connsiteX42" fmla="*/ 42900 w 191877"/>
                <a:gd name="connsiteY42" fmla="*/ 13328 h 2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91877" h="24418">
                  <a:moveTo>
                    <a:pt x="42900" y="13328"/>
                  </a:moveTo>
                  <a:cubicBezTo>
                    <a:pt x="42996" y="13195"/>
                    <a:pt x="43081" y="13095"/>
                    <a:pt x="43210" y="13005"/>
                  </a:cubicBezTo>
                  <a:cubicBezTo>
                    <a:pt x="43400" y="12881"/>
                    <a:pt x="43610" y="12776"/>
                    <a:pt x="43853" y="12776"/>
                  </a:cubicBezTo>
                  <a:cubicBezTo>
                    <a:pt x="44153" y="12776"/>
                    <a:pt x="44448" y="12905"/>
                    <a:pt x="44648" y="13110"/>
                  </a:cubicBezTo>
                  <a:cubicBezTo>
                    <a:pt x="44658" y="13128"/>
                    <a:pt x="44681" y="13148"/>
                    <a:pt x="44700" y="13162"/>
                  </a:cubicBezTo>
                  <a:cubicBezTo>
                    <a:pt x="66886" y="34748"/>
                    <a:pt x="90167" y="17248"/>
                    <a:pt x="95010" y="13162"/>
                  </a:cubicBezTo>
                  <a:lnTo>
                    <a:pt x="95487" y="12700"/>
                  </a:lnTo>
                  <a:cubicBezTo>
                    <a:pt x="95625" y="12643"/>
                    <a:pt x="95772" y="12624"/>
                    <a:pt x="95925" y="12624"/>
                  </a:cubicBezTo>
                  <a:cubicBezTo>
                    <a:pt x="96096" y="12624"/>
                    <a:pt x="96253" y="12643"/>
                    <a:pt x="96396" y="12700"/>
                  </a:cubicBezTo>
                  <a:lnTo>
                    <a:pt x="96867" y="13162"/>
                  </a:lnTo>
                  <a:cubicBezTo>
                    <a:pt x="101706" y="17248"/>
                    <a:pt x="124977" y="34748"/>
                    <a:pt x="147177" y="13162"/>
                  </a:cubicBezTo>
                  <a:cubicBezTo>
                    <a:pt x="147182" y="13148"/>
                    <a:pt x="147201" y="13128"/>
                    <a:pt x="147220" y="13110"/>
                  </a:cubicBezTo>
                  <a:cubicBezTo>
                    <a:pt x="147430" y="12905"/>
                    <a:pt x="147697" y="12776"/>
                    <a:pt x="148001" y="12776"/>
                  </a:cubicBezTo>
                  <a:cubicBezTo>
                    <a:pt x="148249" y="12776"/>
                    <a:pt x="148468" y="12881"/>
                    <a:pt x="148649" y="13005"/>
                  </a:cubicBezTo>
                  <a:cubicBezTo>
                    <a:pt x="148792" y="13095"/>
                    <a:pt x="148882" y="13195"/>
                    <a:pt x="148977" y="13328"/>
                  </a:cubicBezTo>
                  <a:cubicBezTo>
                    <a:pt x="153282" y="17648"/>
                    <a:pt x="171863" y="33981"/>
                    <a:pt x="191535" y="16538"/>
                  </a:cubicBezTo>
                  <a:cubicBezTo>
                    <a:pt x="191735" y="16329"/>
                    <a:pt x="191878" y="16048"/>
                    <a:pt x="191878" y="15700"/>
                  </a:cubicBezTo>
                  <a:lnTo>
                    <a:pt x="191878" y="7414"/>
                  </a:lnTo>
                  <a:cubicBezTo>
                    <a:pt x="191878" y="6752"/>
                    <a:pt x="191354" y="6229"/>
                    <a:pt x="190721" y="6229"/>
                  </a:cubicBezTo>
                  <a:cubicBezTo>
                    <a:pt x="190635" y="6229"/>
                    <a:pt x="190554" y="6257"/>
                    <a:pt x="190464" y="6276"/>
                  </a:cubicBezTo>
                  <a:cubicBezTo>
                    <a:pt x="190283" y="6367"/>
                    <a:pt x="190092" y="6471"/>
                    <a:pt x="189878" y="6576"/>
                  </a:cubicBezTo>
                  <a:cubicBezTo>
                    <a:pt x="183840" y="9672"/>
                    <a:pt x="165087" y="17000"/>
                    <a:pt x="148078" y="595"/>
                  </a:cubicBezTo>
                  <a:cubicBezTo>
                    <a:pt x="147920" y="443"/>
                    <a:pt x="147754" y="286"/>
                    <a:pt x="147582" y="119"/>
                  </a:cubicBezTo>
                  <a:cubicBezTo>
                    <a:pt x="147430" y="28"/>
                    <a:pt x="147277" y="0"/>
                    <a:pt x="147087" y="0"/>
                  </a:cubicBezTo>
                  <a:cubicBezTo>
                    <a:pt x="146968" y="0"/>
                    <a:pt x="146839" y="28"/>
                    <a:pt x="146735" y="90"/>
                  </a:cubicBezTo>
                  <a:cubicBezTo>
                    <a:pt x="146482" y="157"/>
                    <a:pt x="146278" y="319"/>
                    <a:pt x="146144" y="538"/>
                  </a:cubicBezTo>
                  <a:cubicBezTo>
                    <a:pt x="141077" y="4476"/>
                    <a:pt x="117796" y="20557"/>
                    <a:pt x="97072" y="824"/>
                  </a:cubicBezTo>
                  <a:lnTo>
                    <a:pt x="96767" y="519"/>
                  </a:lnTo>
                  <a:cubicBezTo>
                    <a:pt x="96553" y="305"/>
                    <a:pt x="96253" y="186"/>
                    <a:pt x="95925" y="186"/>
                  </a:cubicBezTo>
                  <a:cubicBezTo>
                    <a:pt x="95625" y="186"/>
                    <a:pt x="95320" y="305"/>
                    <a:pt x="95115" y="519"/>
                  </a:cubicBezTo>
                  <a:lnTo>
                    <a:pt x="94796" y="824"/>
                  </a:lnTo>
                  <a:cubicBezTo>
                    <a:pt x="74077" y="20557"/>
                    <a:pt x="50781" y="4476"/>
                    <a:pt x="45720" y="538"/>
                  </a:cubicBezTo>
                  <a:cubicBezTo>
                    <a:pt x="45586" y="319"/>
                    <a:pt x="45386" y="157"/>
                    <a:pt x="45143" y="90"/>
                  </a:cubicBezTo>
                  <a:cubicBezTo>
                    <a:pt x="45024" y="28"/>
                    <a:pt x="44900" y="0"/>
                    <a:pt x="44772" y="0"/>
                  </a:cubicBezTo>
                  <a:cubicBezTo>
                    <a:pt x="44605" y="0"/>
                    <a:pt x="44448" y="28"/>
                    <a:pt x="44286" y="119"/>
                  </a:cubicBezTo>
                  <a:cubicBezTo>
                    <a:pt x="44124" y="286"/>
                    <a:pt x="43958" y="443"/>
                    <a:pt x="43781" y="595"/>
                  </a:cubicBezTo>
                  <a:cubicBezTo>
                    <a:pt x="26772" y="17000"/>
                    <a:pt x="8038" y="9672"/>
                    <a:pt x="1990" y="6576"/>
                  </a:cubicBezTo>
                  <a:cubicBezTo>
                    <a:pt x="1776" y="6471"/>
                    <a:pt x="1581" y="6367"/>
                    <a:pt x="1395" y="6276"/>
                  </a:cubicBezTo>
                  <a:cubicBezTo>
                    <a:pt x="1300" y="6257"/>
                    <a:pt x="1243" y="6229"/>
                    <a:pt x="1171" y="6229"/>
                  </a:cubicBezTo>
                  <a:cubicBezTo>
                    <a:pt x="524" y="6229"/>
                    <a:pt x="0" y="6752"/>
                    <a:pt x="0" y="7414"/>
                  </a:cubicBezTo>
                  <a:lnTo>
                    <a:pt x="0" y="15700"/>
                  </a:lnTo>
                  <a:cubicBezTo>
                    <a:pt x="0" y="16048"/>
                    <a:pt x="128" y="16329"/>
                    <a:pt x="338" y="16538"/>
                  </a:cubicBezTo>
                  <a:cubicBezTo>
                    <a:pt x="19986" y="33981"/>
                    <a:pt x="38595" y="17648"/>
                    <a:pt x="42900" y="13328"/>
                  </a:cubicBez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6" name="Полилиния: фигура 315">
              <a:extLst>
                <a:ext uri="{FF2B5EF4-FFF2-40B4-BE49-F238E27FC236}">
                  <a16:creationId xmlns:a16="http://schemas.microsoft.com/office/drawing/2014/main" id="{A3652822-1D8B-4E2D-99FE-04C8D925E553}"/>
                </a:ext>
              </a:extLst>
            </p:cNvPr>
            <p:cNvSpPr/>
            <p:nvPr/>
          </p:nvSpPr>
          <p:spPr>
            <a:xfrm>
              <a:off x="5046153" y="6132474"/>
              <a:ext cx="191877" cy="20931"/>
            </a:xfrm>
            <a:custGeom>
              <a:avLst/>
              <a:gdLst>
                <a:gd name="connsiteX0" fmla="*/ 1390 w 191877"/>
                <a:gd name="connsiteY0" fmla="*/ 5376 h 20931"/>
                <a:gd name="connsiteX1" fmla="*/ 1171 w 191877"/>
                <a:gd name="connsiteY1" fmla="*/ 5329 h 20931"/>
                <a:gd name="connsiteX2" fmla="*/ 0 w 191877"/>
                <a:gd name="connsiteY2" fmla="*/ 6362 h 20931"/>
                <a:gd name="connsiteX3" fmla="*/ 0 w 191877"/>
                <a:gd name="connsiteY3" fmla="*/ 13448 h 20931"/>
                <a:gd name="connsiteX4" fmla="*/ 338 w 191877"/>
                <a:gd name="connsiteY4" fmla="*/ 14181 h 20931"/>
                <a:gd name="connsiteX5" fmla="*/ 42900 w 191877"/>
                <a:gd name="connsiteY5" fmla="*/ 11429 h 20931"/>
                <a:gd name="connsiteX6" fmla="*/ 43210 w 191877"/>
                <a:gd name="connsiteY6" fmla="*/ 11143 h 20931"/>
                <a:gd name="connsiteX7" fmla="*/ 43853 w 191877"/>
                <a:gd name="connsiteY7" fmla="*/ 10957 h 20931"/>
                <a:gd name="connsiteX8" fmla="*/ 44648 w 191877"/>
                <a:gd name="connsiteY8" fmla="*/ 11229 h 20931"/>
                <a:gd name="connsiteX9" fmla="*/ 44696 w 191877"/>
                <a:gd name="connsiteY9" fmla="*/ 11272 h 20931"/>
                <a:gd name="connsiteX10" fmla="*/ 95010 w 191877"/>
                <a:gd name="connsiteY10" fmla="*/ 11272 h 20931"/>
                <a:gd name="connsiteX11" fmla="*/ 95491 w 191877"/>
                <a:gd name="connsiteY11" fmla="*/ 10891 h 20931"/>
                <a:gd name="connsiteX12" fmla="*/ 95929 w 191877"/>
                <a:gd name="connsiteY12" fmla="*/ 10814 h 20931"/>
                <a:gd name="connsiteX13" fmla="*/ 96391 w 191877"/>
                <a:gd name="connsiteY13" fmla="*/ 10891 h 20931"/>
                <a:gd name="connsiteX14" fmla="*/ 96872 w 191877"/>
                <a:gd name="connsiteY14" fmla="*/ 11272 h 20931"/>
                <a:gd name="connsiteX15" fmla="*/ 147182 w 191877"/>
                <a:gd name="connsiteY15" fmla="*/ 11272 h 20931"/>
                <a:gd name="connsiteX16" fmla="*/ 147225 w 191877"/>
                <a:gd name="connsiteY16" fmla="*/ 11229 h 20931"/>
                <a:gd name="connsiteX17" fmla="*/ 148016 w 191877"/>
                <a:gd name="connsiteY17" fmla="*/ 10957 h 20931"/>
                <a:gd name="connsiteX18" fmla="*/ 148659 w 191877"/>
                <a:gd name="connsiteY18" fmla="*/ 11143 h 20931"/>
                <a:gd name="connsiteX19" fmla="*/ 148987 w 191877"/>
                <a:gd name="connsiteY19" fmla="*/ 11429 h 20931"/>
                <a:gd name="connsiteX20" fmla="*/ 191540 w 191877"/>
                <a:gd name="connsiteY20" fmla="*/ 14181 h 20931"/>
                <a:gd name="connsiteX21" fmla="*/ 191878 w 191877"/>
                <a:gd name="connsiteY21" fmla="*/ 13448 h 20931"/>
                <a:gd name="connsiteX22" fmla="*/ 191878 w 191877"/>
                <a:gd name="connsiteY22" fmla="*/ 6362 h 20931"/>
                <a:gd name="connsiteX23" fmla="*/ 190726 w 191877"/>
                <a:gd name="connsiteY23" fmla="*/ 5329 h 20931"/>
                <a:gd name="connsiteX24" fmla="*/ 190473 w 191877"/>
                <a:gd name="connsiteY24" fmla="*/ 5376 h 20931"/>
                <a:gd name="connsiteX25" fmla="*/ 189887 w 191877"/>
                <a:gd name="connsiteY25" fmla="*/ 5643 h 20931"/>
                <a:gd name="connsiteX26" fmla="*/ 148082 w 191877"/>
                <a:gd name="connsiteY26" fmla="*/ 505 h 20931"/>
                <a:gd name="connsiteX27" fmla="*/ 147587 w 191877"/>
                <a:gd name="connsiteY27" fmla="*/ 95 h 20931"/>
                <a:gd name="connsiteX28" fmla="*/ 147092 w 191877"/>
                <a:gd name="connsiteY28" fmla="*/ 0 h 20931"/>
                <a:gd name="connsiteX29" fmla="*/ 146744 w 191877"/>
                <a:gd name="connsiteY29" fmla="*/ 48 h 20931"/>
                <a:gd name="connsiteX30" fmla="*/ 146149 w 191877"/>
                <a:gd name="connsiteY30" fmla="*/ 448 h 20931"/>
                <a:gd name="connsiteX31" fmla="*/ 97077 w 191877"/>
                <a:gd name="connsiteY31" fmla="*/ 700 h 20931"/>
                <a:gd name="connsiteX32" fmla="*/ 96772 w 191877"/>
                <a:gd name="connsiteY32" fmla="*/ 438 h 20931"/>
                <a:gd name="connsiteX33" fmla="*/ 95929 w 191877"/>
                <a:gd name="connsiteY33" fmla="*/ 133 h 20931"/>
                <a:gd name="connsiteX34" fmla="*/ 95120 w 191877"/>
                <a:gd name="connsiteY34" fmla="*/ 438 h 20931"/>
                <a:gd name="connsiteX35" fmla="*/ 94801 w 191877"/>
                <a:gd name="connsiteY35" fmla="*/ 700 h 20931"/>
                <a:gd name="connsiteX36" fmla="*/ 45720 w 191877"/>
                <a:gd name="connsiteY36" fmla="*/ 448 h 20931"/>
                <a:gd name="connsiteX37" fmla="*/ 45143 w 191877"/>
                <a:gd name="connsiteY37" fmla="*/ 48 h 20931"/>
                <a:gd name="connsiteX38" fmla="*/ 44772 w 191877"/>
                <a:gd name="connsiteY38" fmla="*/ 0 h 20931"/>
                <a:gd name="connsiteX39" fmla="*/ 44281 w 191877"/>
                <a:gd name="connsiteY39" fmla="*/ 95 h 20931"/>
                <a:gd name="connsiteX40" fmla="*/ 43786 w 191877"/>
                <a:gd name="connsiteY40" fmla="*/ 505 h 20931"/>
                <a:gd name="connsiteX41" fmla="*/ 1990 w 191877"/>
                <a:gd name="connsiteY41" fmla="*/ 5643 h 20931"/>
                <a:gd name="connsiteX42" fmla="*/ 1390 w 191877"/>
                <a:gd name="connsiteY42" fmla="*/ 5376 h 2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91877" h="20931">
                  <a:moveTo>
                    <a:pt x="1390" y="5376"/>
                  </a:moveTo>
                  <a:cubicBezTo>
                    <a:pt x="1300" y="5357"/>
                    <a:pt x="1238" y="5329"/>
                    <a:pt x="1171" y="5329"/>
                  </a:cubicBezTo>
                  <a:cubicBezTo>
                    <a:pt x="524" y="5329"/>
                    <a:pt x="0" y="5791"/>
                    <a:pt x="0" y="6362"/>
                  </a:cubicBezTo>
                  <a:lnTo>
                    <a:pt x="0" y="13448"/>
                  </a:lnTo>
                  <a:cubicBezTo>
                    <a:pt x="0" y="13748"/>
                    <a:pt x="128" y="14010"/>
                    <a:pt x="338" y="14181"/>
                  </a:cubicBezTo>
                  <a:cubicBezTo>
                    <a:pt x="19991" y="29124"/>
                    <a:pt x="38595" y="15129"/>
                    <a:pt x="42900" y="11429"/>
                  </a:cubicBezTo>
                  <a:cubicBezTo>
                    <a:pt x="42991" y="11314"/>
                    <a:pt x="43081" y="11205"/>
                    <a:pt x="43210" y="11143"/>
                  </a:cubicBezTo>
                  <a:cubicBezTo>
                    <a:pt x="43400" y="11029"/>
                    <a:pt x="43615" y="10957"/>
                    <a:pt x="43853" y="10957"/>
                  </a:cubicBezTo>
                  <a:cubicBezTo>
                    <a:pt x="44158" y="10957"/>
                    <a:pt x="44443" y="11057"/>
                    <a:pt x="44648" y="11229"/>
                  </a:cubicBezTo>
                  <a:cubicBezTo>
                    <a:pt x="44662" y="11248"/>
                    <a:pt x="44681" y="11267"/>
                    <a:pt x="44696" y="11272"/>
                  </a:cubicBezTo>
                  <a:cubicBezTo>
                    <a:pt x="66896" y="29805"/>
                    <a:pt x="90172" y="14795"/>
                    <a:pt x="95010" y="11272"/>
                  </a:cubicBezTo>
                  <a:lnTo>
                    <a:pt x="95491" y="10891"/>
                  </a:lnTo>
                  <a:cubicBezTo>
                    <a:pt x="95629" y="10838"/>
                    <a:pt x="95777" y="10814"/>
                    <a:pt x="95929" y="10814"/>
                  </a:cubicBezTo>
                  <a:cubicBezTo>
                    <a:pt x="96096" y="10814"/>
                    <a:pt x="96258" y="10838"/>
                    <a:pt x="96391" y="10891"/>
                  </a:cubicBezTo>
                  <a:lnTo>
                    <a:pt x="96872" y="11272"/>
                  </a:lnTo>
                  <a:cubicBezTo>
                    <a:pt x="101710" y="14795"/>
                    <a:pt x="124987" y="29805"/>
                    <a:pt x="147182" y="11272"/>
                  </a:cubicBezTo>
                  <a:cubicBezTo>
                    <a:pt x="147187" y="11267"/>
                    <a:pt x="147216" y="11248"/>
                    <a:pt x="147225" y="11229"/>
                  </a:cubicBezTo>
                  <a:cubicBezTo>
                    <a:pt x="147430" y="11057"/>
                    <a:pt x="147706" y="10957"/>
                    <a:pt x="148016" y="10957"/>
                  </a:cubicBezTo>
                  <a:cubicBezTo>
                    <a:pt x="148254" y="10957"/>
                    <a:pt x="148478" y="11029"/>
                    <a:pt x="148659" y="11143"/>
                  </a:cubicBezTo>
                  <a:cubicBezTo>
                    <a:pt x="148792" y="11205"/>
                    <a:pt x="148882" y="11314"/>
                    <a:pt x="148987" y="11429"/>
                  </a:cubicBezTo>
                  <a:cubicBezTo>
                    <a:pt x="153287" y="15129"/>
                    <a:pt x="171873" y="29124"/>
                    <a:pt x="191540" y="14181"/>
                  </a:cubicBezTo>
                  <a:cubicBezTo>
                    <a:pt x="191740" y="14010"/>
                    <a:pt x="191878" y="13748"/>
                    <a:pt x="191878" y="13448"/>
                  </a:cubicBezTo>
                  <a:lnTo>
                    <a:pt x="191878" y="6362"/>
                  </a:lnTo>
                  <a:cubicBezTo>
                    <a:pt x="191878" y="5791"/>
                    <a:pt x="191368" y="5329"/>
                    <a:pt x="190726" y="5329"/>
                  </a:cubicBezTo>
                  <a:cubicBezTo>
                    <a:pt x="190640" y="5329"/>
                    <a:pt x="190564" y="5357"/>
                    <a:pt x="190473" y="5376"/>
                  </a:cubicBezTo>
                  <a:cubicBezTo>
                    <a:pt x="190292" y="5467"/>
                    <a:pt x="190102" y="5553"/>
                    <a:pt x="189887" y="5643"/>
                  </a:cubicBezTo>
                  <a:cubicBezTo>
                    <a:pt x="183840" y="8291"/>
                    <a:pt x="165097" y="14591"/>
                    <a:pt x="148082" y="505"/>
                  </a:cubicBezTo>
                  <a:cubicBezTo>
                    <a:pt x="147920" y="376"/>
                    <a:pt x="147758" y="248"/>
                    <a:pt x="147587" y="95"/>
                  </a:cubicBezTo>
                  <a:cubicBezTo>
                    <a:pt x="147430" y="33"/>
                    <a:pt x="147287" y="0"/>
                    <a:pt x="147092" y="0"/>
                  </a:cubicBezTo>
                  <a:cubicBezTo>
                    <a:pt x="146973" y="0"/>
                    <a:pt x="146849" y="28"/>
                    <a:pt x="146744" y="48"/>
                  </a:cubicBezTo>
                  <a:cubicBezTo>
                    <a:pt x="146487" y="133"/>
                    <a:pt x="146287" y="281"/>
                    <a:pt x="146149" y="448"/>
                  </a:cubicBezTo>
                  <a:cubicBezTo>
                    <a:pt x="141077" y="3833"/>
                    <a:pt x="117801" y="17619"/>
                    <a:pt x="97077" y="700"/>
                  </a:cubicBezTo>
                  <a:lnTo>
                    <a:pt x="96772" y="438"/>
                  </a:lnTo>
                  <a:cubicBezTo>
                    <a:pt x="96558" y="276"/>
                    <a:pt x="96258" y="133"/>
                    <a:pt x="95929" y="133"/>
                  </a:cubicBezTo>
                  <a:cubicBezTo>
                    <a:pt x="95629" y="133"/>
                    <a:pt x="95325" y="276"/>
                    <a:pt x="95120" y="438"/>
                  </a:cubicBezTo>
                  <a:lnTo>
                    <a:pt x="94801" y="700"/>
                  </a:lnTo>
                  <a:cubicBezTo>
                    <a:pt x="74082" y="17619"/>
                    <a:pt x="50781" y="3833"/>
                    <a:pt x="45720" y="448"/>
                  </a:cubicBezTo>
                  <a:cubicBezTo>
                    <a:pt x="45586" y="281"/>
                    <a:pt x="45391" y="133"/>
                    <a:pt x="45143" y="48"/>
                  </a:cubicBezTo>
                  <a:cubicBezTo>
                    <a:pt x="45024" y="28"/>
                    <a:pt x="44905" y="0"/>
                    <a:pt x="44772" y="0"/>
                  </a:cubicBezTo>
                  <a:cubicBezTo>
                    <a:pt x="44610" y="0"/>
                    <a:pt x="44443" y="33"/>
                    <a:pt x="44281" y="95"/>
                  </a:cubicBezTo>
                  <a:cubicBezTo>
                    <a:pt x="44134" y="248"/>
                    <a:pt x="43953" y="376"/>
                    <a:pt x="43786" y="505"/>
                  </a:cubicBezTo>
                  <a:cubicBezTo>
                    <a:pt x="26772" y="14591"/>
                    <a:pt x="8033" y="8291"/>
                    <a:pt x="1990" y="5643"/>
                  </a:cubicBezTo>
                  <a:cubicBezTo>
                    <a:pt x="1776" y="5553"/>
                    <a:pt x="1576" y="5467"/>
                    <a:pt x="1390" y="5376"/>
                  </a:cubicBez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7" name="Полилиния: фигура 316">
              <a:extLst>
                <a:ext uri="{FF2B5EF4-FFF2-40B4-BE49-F238E27FC236}">
                  <a16:creationId xmlns:a16="http://schemas.microsoft.com/office/drawing/2014/main" id="{468202A9-C1BC-49B9-9756-7846666C78C3}"/>
                </a:ext>
              </a:extLst>
            </p:cNvPr>
            <p:cNvSpPr/>
            <p:nvPr/>
          </p:nvSpPr>
          <p:spPr>
            <a:xfrm>
              <a:off x="4958433" y="5965520"/>
              <a:ext cx="20662" cy="75753"/>
            </a:xfrm>
            <a:custGeom>
              <a:avLst/>
              <a:gdLst>
                <a:gd name="connsiteX0" fmla="*/ 20662 w 20662"/>
                <a:gd name="connsiteY0" fmla="*/ 0 h 75753"/>
                <a:gd name="connsiteX1" fmla="*/ 20662 w 20662"/>
                <a:gd name="connsiteY1" fmla="*/ 75753 h 75753"/>
                <a:gd name="connsiteX2" fmla="*/ 8643 w 20662"/>
                <a:gd name="connsiteY2" fmla="*/ 75753 h 75753"/>
                <a:gd name="connsiteX3" fmla="*/ 8643 w 20662"/>
                <a:gd name="connsiteY3" fmla="*/ 17762 h 75753"/>
                <a:gd name="connsiteX4" fmla="*/ 8538 w 20662"/>
                <a:gd name="connsiteY4" fmla="*/ 17762 h 75753"/>
                <a:gd name="connsiteX5" fmla="*/ 110 w 20662"/>
                <a:gd name="connsiteY5" fmla="*/ 27038 h 75753"/>
                <a:gd name="connsiteX6" fmla="*/ 0 w 20662"/>
                <a:gd name="connsiteY6" fmla="*/ 27038 h 75753"/>
                <a:gd name="connsiteX7" fmla="*/ 0 w 20662"/>
                <a:gd name="connsiteY7" fmla="*/ 13743 h 75753"/>
                <a:gd name="connsiteX8" fmla="*/ 11067 w 20662"/>
                <a:gd name="connsiteY8" fmla="*/ 0 h 75753"/>
                <a:gd name="connsiteX9" fmla="*/ 20662 w 20662"/>
                <a:gd name="connsiteY9" fmla="*/ 0 h 7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62" h="75753">
                  <a:moveTo>
                    <a:pt x="20662" y="0"/>
                  </a:moveTo>
                  <a:lnTo>
                    <a:pt x="20662" y="75753"/>
                  </a:lnTo>
                  <a:lnTo>
                    <a:pt x="8643" y="75753"/>
                  </a:lnTo>
                  <a:lnTo>
                    <a:pt x="8643" y="17762"/>
                  </a:lnTo>
                  <a:lnTo>
                    <a:pt x="8538" y="17762"/>
                  </a:lnTo>
                  <a:lnTo>
                    <a:pt x="110" y="27038"/>
                  </a:lnTo>
                  <a:lnTo>
                    <a:pt x="0" y="27038"/>
                  </a:lnTo>
                  <a:lnTo>
                    <a:pt x="0" y="13743"/>
                  </a:lnTo>
                  <a:lnTo>
                    <a:pt x="11067" y="0"/>
                  </a:lnTo>
                  <a:lnTo>
                    <a:pt x="20662" y="0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8" name="Полилиния: фигура 317">
              <a:extLst>
                <a:ext uri="{FF2B5EF4-FFF2-40B4-BE49-F238E27FC236}">
                  <a16:creationId xmlns:a16="http://schemas.microsoft.com/office/drawing/2014/main" id="{C71CEFF6-F884-4FC3-9186-47DFE8464779}"/>
                </a:ext>
              </a:extLst>
            </p:cNvPr>
            <p:cNvSpPr/>
            <p:nvPr/>
          </p:nvSpPr>
          <p:spPr>
            <a:xfrm>
              <a:off x="4984781" y="5965516"/>
              <a:ext cx="39524" cy="75752"/>
            </a:xfrm>
            <a:custGeom>
              <a:avLst/>
              <a:gdLst>
                <a:gd name="connsiteX0" fmla="*/ 11133 w 39524"/>
                <a:gd name="connsiteY0" fmla="*/ 53519 h 75752"/>
                <a:gd name="connsiteX1" fmla="*/ 22490 w 39524"/>
                <a:gd name="connsiteY1" fmla="*/ 22348 h 75752"/>
                <a:gd name="connsiteX2" fmla="*/ 22600 w 39524"/>
                <a:gd name="connsiteY2" fmla="*/ 22348 h 75752"/>
                <a:gd name="connsiteX3" fmla="*/ 22600 w 39524"/>
                <a:gd name="connsiteY3" fmla="*/ 53519 h 75752"/>
                <a:gd name="connsiteX4" fmla="*/ 11133 w 39524"/>
                <a:gd name="connsiteY4" fmla="*/ 53519 h 75752"/>
                <a:gd name="connsiteX5" fmla="*/ 34405 w 39524"/>
                <a:gd name="connsiteY5" fmla="*/ 75753 h 75752"/>
                <a:gd name="connsiteX6" fmla="*/ 34405 w 39524"/>
                <a:gd name="connsiteY6" fmla="*/ 63467 h 75752"/>
                <a:gd name="connsiteX7" fmla="*/ 39524 w 39524"/>
                <a:gd name="connsiteY7" fmla="*/ 63467 h 75752"/>
                <a:gd name="connsiteX8" fmla="*/ 39524 w 39524"/>
                <a:gd name="connsiteY8" fmla="*/ 53519 h 75752"/>
                <a:gd name="connsiteX9" fmla="*/ 34405 w 39524"/>
                <a:gd name="connsiteY9" fmla="*/ 53519 h 75752"/>
                <a:gd name="connsiteX10" fmla="*/ 34405 w 39524"/>
                <a:gd name="connsiteY10" fmla="*/ 0 h 75752"/>
                <a:gd name="connsiteX11" fmla="*/ 21934 w 39524"/>
                <a:gd name="connsiteY11" fmla="*/ 0 h 75752"/>
                <a:gd name="connsiteX12" fmla="*/ 0 w 39524"/>
                <a:gd name="connsiteY12" fmla="*/ 55643 h 75752"/>
                <a:gd name="connsiteX13" fmla="*/ 0 w 39524"/>
                <a:gd name="connsiteY13" fmla="*/ 63467 h 75752"/>
                <a:gd name="connsiteX14" fmla="*/ 22376 w 39524"/>
                <a:gd name="connsiteY14" fmla="*/ 63467 h 75752"/>
                <a:gd name="connsiteX15" fmla="*/ 22376 w 39524"/>
                <a:gd name="connsiteY15" fmla="*/ 75753 h 75752"/>
                <a:gd name="connsiteX16" fmla="*/ 34405 w 39524"/>
                <a:gd name="connsiteY16" fmla="*/ 75753 h 7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524" h="75752">
                  <a:moveTo>
                    <a:pt x="11133" y="53519"/>
                  </a:moveTo>
                  <a:lnTo>
                    <a:pt x="22490" y="22348"/>
                  </a:lnTo>
                  <a:lnTo>
                    <a:pt x="22600" y="22348"/>
                  </a:lnTo>
                  <a:lnTo>
                    <a:pt x="22600" y="53519"/>
                  </a:lnTo>
                  <a:lnTo>
                    <a:pt x="11133" y="53519"/>
                  </a:lnTo>
                  <a:close/>
                  <a:moveTo>
                    <a:pt x="34405" y="75753"/>
                  </a:moveTo>
                  <a:lnTo>
                    <a:pt x="34405" y="63467"/>
                  </a:lnTo>
                  <a:lnTo>
                    <a:pt x="39524" y="63467"/>
                  </a:lnTo>
                  <a:lnTo>
                    <a:pt x="39524" y="53519"/>
                  </a:lnTo>
                  <a:lnTo>
                    <a:pt x="34405" y="53519"/>
                  </a:lnTo>
                  <a:lnTo>
                    <a:pt x="34405" y="0"/>
                  </a:lnTo>
                  <a:lnTo>
                    <a:pt x="21934" y="0"/>
                  </a:lnTo>
                  <a:lnTo>
                    <a:pt x="0" y="55643"/>
                  </a:lnTo>
                  <a:lnTo>
                    <a:pt x="0" y="63467"/>
                  </a:lnTo>
                  <a:lnTo>
                    <a:pt x="22376" y="63467"/>
                  </a:lnTo>
                  <a:lnTo>
                    <a:pt x="22376" y="75753"/>
                  </a:lnTo>
                  <a:lnTo>
                    <a:pt x="34405" y="75753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9" name="Полилиния: фигура 318">
              <a:extLst>
                <a:ext uri="{FF2B5EF4-FFF2-40B4-BE49-F238E27FC236}">
                  <a16:creationId xmlns:a16="http://schemas.microsoft.com/office/drawing/2014/main" id="{9DCA7C26-12B7-4E28-BEB5-B8F7FB906653}"/>
                </a:ext>
              </a:extLst>
            </p:cNvPr>
            <p:cNvSpPr/>
            <p:nvPr/>
          </p:nvSpPr>
          <p:spPr>
            <a:xfrm>
              <a:off x="5062462" y="5967530"/>
              <a:ext cx="13500" cy="29490"/>
            </a:xfrm>
            <a:custGeom>
              <a:avLst/>
              <a:gdLst>
                <a:gd name="connsiteX0" fmla="*/ 0 w 13500"/>
                <a:gd name="connsiteY0" fmla="*/ 29491 h 29490"/>
                <a:gd name="connsiteX1" fmla="*/ 0 w 13500"/>
                <a:gd name="connsiteY1" fmla="*/ 0 h 29490"/>
                <a:gd name="connsiteX2" fmla="*/ 4843 w 13500"/>
                <a:gd name="connsiteY2" fmla="*/ 0 h 29490"/>
                <a:gd name="connsiteX3" fmla="*/ 4843 w 13500"/>
                <a:gd name="connsiteY3" fmla="*/ 25172 h 29490"/>
                <a:gd name="connsiteX4" fmla="*/ 13500 w 13500"/>
                <a:gd name="connsiteY4" fmla="*/ 25172 h 29490"/>
                <a:gd name="connsiteX5" fmla="*/ 13500 w 13500"/>
                <a:gd name="connsiteY5" fmla="*/ 29491 h 29490"/>
                <a:gd name="connsiteX6" fmla="*/ 0 w 13500"/>
                <a:gd name="connsiteY6" fmla="*/ 29491 h 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00" h="29490">
                  <a:moveTo>
                    <a:pt x="0" y="29491"/>
                  </a:moveTo>
                  <a:lnTo>
                    <a:pt x="0" y="0"/>
                  </a:lnTo>
                  <a:lnTo>
                    <a:pt x="4843" y="0"/>
                  </a:lnTo>
                  <a:lnTo>
                    <a:pt x="4843" y="25172"/>
                  </a:lnTo>
                  <a:lnTo>
                    <a:pt x="13500" y="25172"/>
                  </a:lnTo>
                  <a:lnTo>
                    <a:pt x="13500" y="29491"/>
                  </a:lnTo>
                  <a:lnTo>
                    <a:pt x="0" y="29491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0" name="Полилиния: фигура 319">
              <a:extLst>
                <a:ext uri="{FF2B5EF4-FFF2-40B4-BE49-F238E27FC236}">
                  <a16:creationId xmlns:a16="http://schemas.microsoft.com/office/drawing/2014/main" id="{96186125-26AA-4A55-A7AD-6D67BE5E4690}"/>
                </a:ext>
              </a:extLst>
            </p:cNvPr>
            <p:cNvSpPr/>
            <p:nvPr/>
          </p:nvSpPr>
          <p:spPr>
            <a:xfrm>
              <a:off x="5077772" y="5967530"/>
              <a:ext cx="4890" cy="29490"/>
            </a:xfrm>
            <a:custGeom>
              <a:avLst/>
              <a:gdLst>
                <a:gd name="connsiteX0" fmla="*/ 0 w 4890"/>
                <a:gd name="connsiteY0" fmla="*/ 29491 h 29490"/>
                <a:gd name="connsiteX1" fmla="*/ 0 w 4890"/>
                <a:gd name="connsiteY1" fmla="*/ 0 h 29490"/>
                <a:gd name="connsiteX2" fmla="*/ 4890 w 4890"/>
                <a:gd name="connsiteY2" fmla="*/ 0 h 29490"/>
                <a:gd name="connsiteX3" fmla="*/ 4890 w 4890"/>
                <a:gd name="connsiteY3" fmla="*/ 29491 h 29490"/>
                <a:gd name="connsiteX4" fmla="*/ 0 w 4890"/>
                <a:gd name="connsiteY4" fmla="*/ 29491 h 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0" h="29490">
                  <a:moveTo>
                    <a:pt x="0" y="29491"/>
                  </a:moveTo>
                  <a:lnTo>
                    <a:pt x="0" y="0"/>
                  </a:lnTo>
                  <a:lnTo>
                    <a:pt x="4890" y="0"/>
                  </a:lnTo>
                  <a:lnTo>
                    <a:pt x="4890" y="29491"/>
                  </a:lnTo>
                  <a:lnTo>
                    <a:pt x="0" y="29491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1" name="Полилиния: фигура 320">
              <a:extLst>
                <a:ext uri="{FF2B5EF4-FFF2-40B4-BE49-F238E27FC236}">
                  <a16:creationId xmlns:a16="http://schemas.microsoft.com/office/drawing/2014/main" id="{DE2C260B-F676-4DB2-89EF-1A0204D4CD0D}"/>
                </a:ext>
              </a:extLst>
            </p:cNvPr>
            <p:cNvSpPr/>
            <p:nvPr/>
          </p:nvSpPr>
          <p:spPr>
            <a:xfrm>
              <a:off x="5086510" y="5967530"/>
              <a:ext cx="13857" cy="29490"/>
            </a:xfrm>
            <a:custGeom>
              <a:avLst/>
              <a:gdLst>
                <a:gd name="connsiteX0" fmla="*/ 4843 w 13857"/>
                <a:gd name="connsiteY0" fmla="*/ 4324 h 29490"/>
                <a:gd name="connsiteX1" fmla="*/ 4843 w 13857"/>
                <a:gd name="connsiteY1" fmla="*/ 12329 h 29490"/>
                <a:gd name="connsiteX2" fmla="*/ 12691 w 13857"/>
                <a:gd name="connsiteY2" fmla="*/ 12329 h 29490"/>
                <a:gd name="connsiteX3" fmla="*/ 12691 w 13857"/>
                <a:gd name="connsiteY3" fmla="*/ 16695 h 29490"/>
                <a:gd name="connsiteX4" fmla="*/ 4843 w 13857"/>
                <a:gd name="connsiteY4" fmla="*/ 16695 h 29490"/>
                <a:gd name="connsiteX5" fmla="*/ 4843 w 13857"/>
                <a:gd name="connsiteY5" fmla="*/ 29491 h 29490"/>
                <a:gd name="connsiteX6" fmla="*/ 0 w 13857"/>
                <a:gd name="connsiteY6" fmla="*/ 29491 h 29490"/>
                <a:gd name="connsiteX7" fmla="*/ 0 w 13857"/>
                <a:gd name="connsiteY7" fmla="*/ 0 h 29490"/>
                <a:gd name="connsiteX8" fmla="*/ 13857 w 13857"/>
                <a:gd name="connsiteY8" fmla="*/ 0 h 29490"/>
                <a:gd name="connsiteX9" fmla="*/ 13857 w 13857"/>
                <a:gd name="connsiteY9" fmla="*/ 4324 h 29490"/>
                <a:gd name="connsiteX10" fmla="*/ 4843 w 13857"/>
                <a:gd name="connsiteY10" fmla="*/ 4324 h 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57" h="29490">
                  <a:moveTo>
                    <a:pt x="4843" y="4324"/>
                  </a:moveTo>
                  <a:lnTo>
                    <a:pt x="4843" y="12329"/>
                  </a:lnTo>
                  <a:lnTo>
                    <a:pt x="12691" y="12329"/>
                  </a:lnTo>
                  <a:lnTo>
                    <a:pt x="12691" y="16695"/>
                  </a:lnTo>
                  <a:lnTo>
                    <a:pt x="4843" y="16695"/>
                  </a:lnTo>
                  <a:lnTo>
                    <a:pt x="4843" y="29491"/>
                  </a:lnTo>
                  <a:lnTo>
                    <a:pt x="0" y="29491"/>
                  </a:lnTo>
                  <a:lnTo>
                    <a:pt x="0" y="0"/>
                  </a:lnTo>
                  <a:lnTo>
                    <a:pt x="13857" y="0"/>
                  </a:lnTo>
                  <a:lnTo>
                    <a:pt x="13857" y="4324"/>
                  </a:lnTo>
                  <a:lnTo>
                    <a:pt x="4843" y="4324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2" name="Полилиния: фигура 321">
              <a:extLst>
                <a:ext uri="{FF2B5EF4-FFF2-40B4-BE49-F238E27FC236}">
                  <a16:creationId xmlns:a16="http://schemas.microsoft.com/office/drawing/2014/main" id="{4ED091AA-A3CB-4882-BA67-88CF838B91F6}"/>
                </a:ext>
              </a:extLst>
            </p:cNvPr>
            <p:cNvSpPr/>
            <p:nvPr/>
          </p:nvSpPr>
          <p:spPr>
            <a:xfrm>
              <a:off x="5102653" y="5967530"/>
              <a:ext cx="13857" cy="29490"/>
            </a:xfrm>
            <a:custGeom>
              <a:avLst/>
              <a:gdLst>
                <a:gd name="connsiteX0" fmla="*/ 0 w 13857"/>
                <a:gd name="connsiteY0" fmla="*/ 29491 h 29490"/>
                <a:gd name="connsiteX1" fmla="*/ 0 w 13857"/>
                <a:gd name="connsiteY1" fmla="*/ 0 h 29490"/>
                <a:gd name="connsiteX2" fmla="*/ 13857 w 13857"/>
                <a:gd name="connsiteY2" fmla="*/ 0 h 29490"/>
                <a:gd name="connsiteX3" fmla="*/ 13857 w 13857"/>
                <a:gd name="connsiteY3" fmla="*/ 4324 h 29490"/>
                <a:gd name="connsiteX4" fmla="*/ 4843 w 13857"/>
                <a:gd name="connsiteY4" fmla="*/ 4324 h 29490"/>
                <a:gd name="connsiteX5" fmla="*/ 4843 w 13857"/>
                <a:gd name="connsiteY5" fmla="*/ 12329 h 29490"/>
                <a:gd name="connsiteX6" fmla="*/ 12690 w 13857"/>
                <a:gd name="connsiteY6" fmla="*/ 12329 h 29490"/>
                <a:gd name="connsiteX7" fmla="*/ 12690 w 13857"/>
                <a:gd name="connsiteY7" fmla="*/ 16695 h 29490"/>
                <a:gd name="connsiteX8" fmla="*/ 4843 w 13857"/>
                <a:gd name="connsiteY8" fmla="*/ 16695 h 29490"/>
                <a:gd name="connsiteX9" fmla="*/ 4843 w 13857"/>
                <a:gd name="connsiteY9" fmla="*/ 25172 h 29490"/>
                <a:gd name="connsiteX10" fmla="*/ 13857 w 13857"/>
                <a:gd name="connsiteY10" fmla="*/ 25172 h 29490"/>
                <a:gd name="connsiteX11" fmla="*/ 13857 w 13857"/>
                <a:gd name="connsiteY11" fmla="*/ 29491 h 29490"/>
                <a:gd name="connsiteX12" fmla="*/ 0 w 13857"/>
                <a:gd name="connsiteY12" fmla="*/ 29491 h 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57" h="29490">
                  <a:moveTo>
                    <a:pt x="0" y="29491"/>
                  </a:moveTo>
                  <a:lnTo>
                    <a:pt x="0" y="0"/>
                  </a:lnTo>
                  <a:lnTo>
                    <a:pt x="13857" y="0"/>
                  </a:lnTo>
                  <a:lnTo>
                    <a:pt x="13857" y="4324"/>
                  </a:lnTo>
                  <a:lnTo>
                    <a:pt x="4843" y="4324"/>
                  </a:lnTo>
                  <a:lnTo>
                    <a:pt x="4843" y="12329"/>
                  </a:lnTo>
                  <a:lnTo>
                    <a:pt x="12690" y="12329"/>
                  </a:lnTo>
                  <a:lnTo>
                    <a:pt x="12690" y="16695"/>
                  </a:lnTo>
                  <a:lnTo>
                    <a:pt x="4843" y="16695"/>
                  </a:lnTo>
                  <a:lnTo>
                    <a:pt x="4843" y="25172"/>
                  </a:lnTo>
                  <a:lnTo>
                    <a:pt x="13857" y="25172"/>
                  </a:lnTo>
                  <a:lnTo>
                    <a:pt x="13857" y="29491"/>
                  </a:lnTo>
                  <a:lnTo>
                    <a:pt x="0" y="29491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3" name="Полилиния: фигура 322">
              <a:extLst>
                <a:ext uri="{FF2B5EF4-FFF2-40B4-BE49-F238E27FC236}">
                  <a16:creationId xmlns:a16="http://schemas.microsoft.com/office/drawing/2014/main" id="{B7AD5E49-09C8-418F-AF38-3E3882928D5D}"/>
                </a:ext>
              </a:extLst>
            </p:cNvPr>
            <p:cNvSpPr/>
            <p:nvPr/>
          </p:nvSpPr>
          <p:spPr>
            <a:xfrm>
              <a:off x="5062462" y="6009211"/>
              <a:ext cx="14933" cy="29495"/>
            </a:xfrm>
            <a:custGeom>
              <a:avLst/>
              <a:gdLst>
                <a:gd name="connsiteX0" fmla="*/ 10048 w 14933"/>
                <a:gd name="connsiteY0" fmla="*/ 8095 h 29495"/>
                <a:gd name="connsiteX1" fmla="*/ 9195 w 14933"/>
                <a:gd name="connsiteY1" fmla="*/ 5171 h 29495"/>
                <a:gd name="connsiteX2" fmla="*/ 6367 w 14933"/>
                <a:gd name="connsiteY2" fmla="*/ 4281 h 29495"/>
                <a:gd name="connsiteX3" fmla="*/ 4843 w 14933"/>
                <a:gd name="connsiteY3" fmla="*/ 4281 h 29495"/>
                <a:gd name="connsiteX4" fmla="*/ 4843 w 14933"/>
                <a:gd name="connsiteY4" fmla="*/ 11910 h 29495"/>
                <a:gd name="connsiteX5" fmla="*/ 6414 w 14933"/>
                <a:gd name="connsiteY5" fmla="*/ 11910 h 29495"/>
                <a:gd name="connsiteX6" fmla="*/ 9148 w 14933"/>
                <a:gd name="connsiteY6" fmla="*/ 10934 h 29495"/>
                <a:gd name="connsiteX7" fmla="*/ 10048 w 14933"/>
                <a:gd name="connsiteY7" fmla="*/ 8095 h 29495"/>
                <a:gd name="connsiteX8" fmla="*/ 10314 w 14933"/>
                <a:gd name="connsiteY8" fmla="*/ 20172 h 29495"/>
                <a:gd name="connsiteX9" fmla="*/ 9510 w 14933"/>
                <a:gd name="connsiteY9" fmla="*/ 17076 h 29495"/>
                <a:gd name="connsiteX10" fmla="*/ 6681 w 14933"/>
                <a:gd name="connsiteY10" fmla="*/ 16062 h 29495"/>
                <a:gd name="connsiteX11" fmla="*/ 4843 w 14933"/>
                <a:gd name="connsiteY11" fmla="*/ 16062 h 29495"/>
                <a:gd name="connsiteX12" fmla="*/ 4843 w 14933"/>
                <a:gd name="connsiteY12" fmla="*/ 25214 h 29495"/>
                <a:gd name="connsiteX13" fmla="*/ 6771 w 14933"/>
                <a:gd name="connsiteY13" fmla="*/ 25214 h 29495"/>
                <a:gd name="connsiteX14" fmla="*/ 8610 w 14933"/>
                <a:gd name="connsiteY14" fmla="*/ 24834 h 29495"/>
                <a:gd name="connsiteX15" fmla="*/ 9686 w 14933"/>
                <a:gd name="connsiteY15" fmla="*/ 23729 h 29495"/>
                <a:gd name="connsiteX16" fmla="*/ 10181 w 14933"/>
                <a:gd name="connsiteY16" fmla="*/ 22119 h 29495"/>
                <a:gd name="connsiteX17" fmla="*/ 10314 w 14933"/>
                <a:gd name="connsiteY17" fmla="*/ 20172 h 29495"/>
                <a:gd name="connsiteX18" fmla="*/ 11348 w 14933"/>
                <a:gd name="connsiteY18" fmla="*/ 14072 h 29495"/>
                <a:gd name="connsiteX19" fmla="*/ 14172 w 14933"/>
                <a:gd name="connsiteY19" fmla="*/ 16486 h 29495"/>
                <a:gd name="connsiteX20" fmla="*/ 14933 w 14933"/>
                <a:gd name="connsiteY20" fmla="*/ 20552 h 29495"/>
                <a:gd name="connsiteX21" fmla="*/ 12829 w 14933"/>
                <a:gd name="connsiteY21" fmla="*/ 27334 h 29495"/>
                <a:gd name="connsiteX22" fmla="*/ 6457 w 14933"/>
                <a:gd name="connsiteY22" fmla="*/ 29496 h 29495"/>
                <a:gd name="connsiteX23" fmla="*/ 0 w 14933"/>
                <a:gd name="connsiteY23" fmla="*/ 29496 h 29495"/>
                <a:gd name="connsiteX24" fmla="*/ 0 w 14933"/>
                <a:gd name="connsiteY24" fmla="*/ 0 h 29495"/>
                <a:gd name="connsiteX25" fmla="*/ 6819 w 14933"/>
                <a:gd name="connsiteY25" fmla="*/ 0 h 29495"/>
                <a:gd name="connsiteX26" fmla="*/ 12781 w 14933"/>
                <a:gd name="connsiteY26" fmla="*/ 2076 h 29495"/>
                <a:gd name="connsiteX27" fmla="*/ 14667 w 14933"/>
                <a:gd name="connsiteY27" fmla="*/ 8010 h 29495"/>
                <a:gd name="connsiteX28" fmla="*/ 13905 w 14933"/>
                <a:gd name="connsiteY28" fmla="*/ 11572 h 29495"/>
                <a:gd name="connsiteX29" fmla="*/ 11348 w 14933"/>
                <a:gd name="connsiteY29" fmla="*/ 13857 h 29495"/>
                <a:gd name="connsiteX30" fmla="*/ 11348 w 14933"/>
                <a:gd name="connsiteY30" fmla="*/ 14072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933" h="29495">
                  <a:moveTo>
                    <a:pt x="10048" y="8095"/>
                  </a:moveTo>
                  <a:cubicBezTo>
                    <a:pt x="10048" y="6738"/>
                    <a:pt x="9762" y="5762"/>
                    <a:pt x="9195" y="5171"/>
                  </a:cubicBezTo>
                  <a:cubicBezTo>
                    <a:pt x="8629" y="4576"/>
                    <a:pt x="7686" y="4281"/>
                    <a:pt x="6367" y="4281"/>
                  </a:cubicBezTo>
                  <a:lnTo>
                    <a:pt x="4843" y="4281"/>
                  </a:lnTo>
                  <a:lnTo>
                    <a:pt x="4843" y="11910"/>
                  </a:lnTo>
                  <a:lnTo>
                    <a:pt x="6414" y="11910"/>
                  </a:lnTo>
                  <a:cubicBezTo>
                    <a:pt x="7672" y="11910"/>
                    <a:pt x="8581" y="11581"/>
                    <a:pt x="9148" y="10934"/>
                  </a:cubicBezTo>
                  <a:cubicBezTo>
                    <a:pt x="9748" y="10286"/>
                    <a:pt x="10048" y="9338"/>
                    <a:pt x="10048" y="8095"/>
                  </a:cubicBezTo>
                  <a:close/>
                  <a:moveTo>
                    <a:pt x="10314" y="20172"/>
                  </a:moveTo>
                  <a:cubicBezTo>
                    <a:pt x="10314" y="18786"/>
                    <a:pt x="10048" y="17757"/>
                    <a:pt x="9510" y="17076"/>
                  </a:cubicBezTo>
                  <a:cubicBezTo>
                    <a:pt x="8971" y="16400"/>
                    <a:pt x="8029" y="16062"/>
                    <a:pt x="6681" y="16062"/>
                  </a:cubicBezTo>
                  <a:lnTo>
                    <a:pt x="4843" y="16062"/>
                  </a:lnTo>
                  <a:lnTo>
                    <a:pt x="4843" y="25214"/>
                  </a:lnTo>
                  <a:lnTo>
                    <a:pt x="6771" y="25214"/>
                  </a:lnTo>
                  <a:cubicBezTo>
                    <a:pt x="7548" y="25214"/>
                    <a:pt x="8162" y="25086"/>
                    <a:pt x="8610" y="24834"/>
                  </a:cubicBezTo>
                  <a:cubicBezTo>
                    <a:pt x="9091" y="24548"/>
                    <a:pt x="9448" y="24181"/>
                    <a:pt x="9686" y="23729"/>
                  </a:cubicBezTo>
                  <a:cubicBezTo>
                    <a:pt x="9957" y="23276"/>
                    <a:pt x="10119" y="22743"/>
                    <a:pt x="10181" y="22119"/>
                  </a:cubicBezTo>
                  <a:cubicBezTo>
                    <a:pt x="10271" y="21500"/>
                    <a:pt x="10314" y="20848"/>
                    <a:pt x="10314" y="20172"/>
                  </a:cubicBezTo>
                  <a:close/>
                  <a:moveTo>
                    <a:pt x="11348" y="14072"/>
                  </a:moveTo>
                  <a:cubicBezTo>
                    <a:pt x="12724" y="14495"/>
                    <a:pt x="13667" y="15300"/>
                    <a:pt x="14172" y="16486"/>
                  </a:cubicBezTo>
                  <a:cubicBezTo>
                    <a:pt x="14681" y="17672"/>
                    <a:pt x="14933" y="19029"/>
                    <a:pt x="14933" y="20552"/>
                  </a:cubicBezTo>
                  <a:cubicBezTo>
                    <a:pt x="14933" y="23634"/>
                    <a:pt x="14234" y="25891"/>
                    <a:pt x="12829" y="27334"/>
                  </a:cubicBezTo>
                  <a:cubicBezTo>
                    <a:pt x="11453" y="28772"/>
                    <a:pt x="9329" y="29496"/>
                    <a:pt x="6457" y="29496"/>
                  </a:cubicBezTo>
                  <a:lnTo>
                    <a:pt x="0" y="29496"/>
                  </a:lnTo>
                  <a:lnTo>
                    <a:pt x="0" y="0"/>
                  </a:lnTo>
                  <a:lnTo>
                    <a:pt x="6819" y="0"/>
                  </a:lnTo>
                  <a:cubicBezTo>
                    <a:pt x="9567" y="0"/>
                    <a:pt x="11557" y="695"/>
                    <a:pt x="12781" y="2076"/>
                  </a:cubicBezTo>
                  <a:cubicBezTo>
                    <a:pt x="14038" y="3433"/>
                    <a:pt x="14667" y="5410"/>
                    <a:pt x="14667" y="8010"/>
                  </a:cubicBezTo>
                  <a:cubicBezTo>
                    <a:pt x="14667" y="9367"/>
                    <a:pt x="14414" y="10552"/>
                    <a:pt x="13905" y="11572"/>
                  </a:cubicBezTo>
                  <a:cubicBezTo>
                    <a:pt x="13424" y="12586"/>
                    <a:pt x="12572" y="13348"/>
                    <a:pt x="11348" y="13857"/>
                  </a:cubicBezTo>
                  <a:lnTo>
                    <a:pt x="11348" y="14072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4" name="Полилиния: фигура 323">
              <a:extLst>
                <a:ext uri="{FF2B5EF4-FFF2-40B4-BE49-F238E27FC236}">
                  <a16:creationId xmlns:a16="http://schemas.microsoft.com/office/drawing/2014/main" id="{B0B81E94-8107-4687-85F0-24B962E029AD}"/>
                </a:ext>
              </a:extLst>
            </p:cNvPr>
            <p:cNvSpPr/>
            <p:nvPr/>
          </p:nvSpPr>
          <p:spPr>
            <a:xfrm>
              <a:off x="5080839" y="6009211"/>
              <a:ext cx="13857" cy="29495"/>
            </a:xfrm>
            <a:custGeom>
              <a:avLst/>
              <a:gdLst>
                <a:gd name="connsiteX0" fmla="*/ 0 w 13857"/>
                <a:gd name="connsiteY0" fmla="*/ 29496 h 29495"/>
                <a:gd name="connsiteX1" fmla="*/ 0 w 13857"/>
                <a:gd name="connsiteY1" fmla="*/ 0 h 29495"/>
                <a:gd name="connsiteX2" fmla="*/ 13857 w 13857"/>
                <a:gd name="connsiteY2" fmla="*/ 0 h 29495"/>
                <a:gd name="connsiteX3" fmla="*/ 13857 w 13857"/>
                <a:gd name="connsiteY3" fmla="*/ 4324 h 29495"/>
                <a:gd name="connsiteX4" fmla="*/ 4843 w 13857"/>
                <a:gd name="connsiteY4" fmla="*/ 4324 h 29495"/>
                <a:gd name="connsiteX5" fmla="*/ 4843 w 13857"/>
                <a:gd name="connsiteY5" fmla="*/ 12334 h 29495"/>
                <a:gd name="connsiteX6" fmla="*/ 12690 w 13857"/>
                <a:gd name="connsiteY6" fmla="*/ 12334 h 29495"/>
                <a:gd name="connsiteX7" fmla="*/ 12690 w 13857"/>
                <a:gd name="connsiteY7" fmla="*/ 16695 h 29495"/>
                <a:gd name="connsiteX8" fmla="*/ 4843 w 13857"/>
                <a:gd name="connsiteY8" fmla="*/ 16695 h 29495"/>
                <a:gd name="connsiteX9" fmla="*/ 4843 w 13857"/>
                <a:gd name="connsiteY9" fmla="*/ 25172 h 29495"/>
                <a:gd name="connsiteX10" fmla="*/ 13857 w 13857"/>
                <a:gd name="connsiteY10" fmla="*/ 25172 h 29495"/>
                <a:gd name="connsiteX11" fmla="*/ 13857 w 13857"/>
                <a:gd name="connsiteY11" fmla="*/ 29496 h 29495"/>
                <a:gd name="connsiteX12" fmla="*/ 0 w 13857"/>
                <a:gd name="connsiteY12" fmla="*/ 29496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57" h="29495">
                  <a:moveTo>
                    <a:pt x="0" y="29496"/>
                  </a:moveTo>
                  <a:lnTo>
                    <a:pt x="0" y="0"/>
                  </a:lnTo>
                  <a:lnTo>
                    <a:pt x="13857" y="0"/>
                  </a:lnTo>
                  <a:lnTo>
                    <a:pt x="13857" y="4324"/>
                  </a:lnTo>
                  <a:lnTo>
                    <a:pt x="4843" y="4324"/>
                  </a:lnTo>
                  <a:lnTo>
                    <a:pt x="4843" y="12334"/>
                  </a:lnTo>
                  <a:lnTo>
                    <a:pt x="12690" y="12334"/>
                  </a:lnTo>
                  <a:lnTo>
                    <a:pt x="12690" y="16695"/>
                  </a:lnTo>
                  <a:lnTo>
                    <a:pt x="4843" y="16695"/>
                  </a:lnTo>
                  <a:lnTo>
                    <a:pt x="4843" y="25172"/>
                  </a:lnTo>
                  <a:lnTo>
                    <a:pt x="13857" y="25172"/>
                  </a:lnTo>
                  <a:lnTo>
                    <a:pt x="13857" y="29496"/>
                  </a:lnTo>
                  <a:lnTo>
                    <a:pt x="0" y="29496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5" name="Полилиния: фигура 324">
              <a:extLst>
                <a:ext uri="{FF2B5EF4-FFF2-40B4-BE49-F238E27FC236}">
                  <a16:creationId xmlns:a16="http://schemas.microsoft.com/office/drawing/2014/main" id="{4B6B45A5-84FE-49C6-AA16-ABBF9EBD91C4}"/>
                </a:ext>
              </a:extLst>
            </p:cNvPr>
            <p:cNvSpPr/>
            <p:nvPr/>
          </p:nvSpPr>
          <p:spPr>
            <a:xfrm>
              <a:off x="5096977" y="6009211"/>
              <a:ext cx="13500" cy="29495"/>
            </a:xfrm>
            <a:custGeom>
              <a:avLst/>
              <a:gdLst>
                <a:gd name="connsiteX0" fmla="*/ 0 w 13500"/>
                <a:gd name="connsiteY0" fmla="*/ 29496 h 29495"/>
                <a:gd name="connsiteX1" fmla="*/ 0 w 13500"/>
                <a:gd name="connsiteY1" fmla="*/ 0 h 29495"/>
                <a:gd name="connsiteX2" fmla="*/ 4848 w 13500"/>
                <a:gd name="connsiteY2" fmla="*/ 0 h 29495"/>
                <a:gd name="connsiteX3" fmla="*/ 4848 w 13500"/>
                <a:gd name="connsiteY3" fmla="*/ 25172 h 29495"/>
                <a:gd name="connsiteX4" fmla="*/ 13500 w 13500"/>
                <a:gd name="connsiteY4" fmla="*/ 25172 h 29495"/>
                <a:gd name="connsiteX5" fmla="*/ 13500 w 13500"/>
                <a:gd name="connsiteY5" fmla="*/ 29496 h 29495"/>
                <a:gd name="connsiteX6" fmla="*/ 0 w 13500"/>
                <a:gd name="connsiteY6" fmla="*/ 29496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00" h="29495">
                  <a:moveTo>
                    <a:pt x="0" y="29496"/>
                  </a:moveTo>
                  <a:lnTo>
                    <a:pt x="0" y="0"/>
                  </a:lnTo>
                  <a:lnTo>
                    <a:pt x="4848" y="0"/>
                  </a:lnTo>
                  <a:lnTo>
                    <a:pt x="4848" y="25172"/>
                  </a:lnTo>
                  <a:lnTo>
                    <a:pt x="13500" y="25172"/>
                  </a:lnTo>
                  <a:lnTo>
                    <a:pt x="13500" y="29496"/>
                  </a:lnTo>
                  <a:lnTo>
                    <a:pt x="0" y="29496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6" name="Полилиния: фигура 325">
              <a:extLst>
                <a:ext uri="{FF2B5EF4-FFF2-40B4-BE49-F238E27FC236}">
                  <a16:creationId xmlns:a16="http://schemas.microsoft.com/office/drawing/2014/main" id="{28E1A7AD-B3C3-46E7-BE1C-AEFB39450C44}"/>
                </a:ext>
              </a:extLst>
            </p:cNvPr>
            <p:cNvSpPr/>
            <p:nvPr/>
          </p:nvSpPr>
          <p:spPr>
            <a:xfrm>
              <a:off x="5111930" y="6008959"/>
              <a:ext cx="15162" cy="30000"/>
            </a:xfrm>
            <a:custGeom>
              <a:avLst/>
              <a:gdLst>
                <a:gd name="connsiteX0" fmla="*/ 10271 w 15162"/>
                <a:gd name="connsiteY0" fmla="*/ 7457 h 30000"/>
                <a:gd name="connsiteX1" fmla="*/ 9690 w 15162"/>
                <a:gd name="connsiteY1" fmla="*/ 5252 h 30000"/>
                <a:gd name="connsiteX2" fmla="*/ 7581 w 15162"/>
                <a:gd name="connsiteY2" fmla="*/ 4281 h 30000"/>
                <a:gd name="connsiteX3" fmla="*/ 6190 w 15162"/>
                <a:gd name="connsiteY3" fmla="*/ 4662 h 30000"/>
                <a:gd name="connsiteX4" fmla="*/ 5338 w 15162"/>
                <a:gd name="connsiteY4" fmla="*/ 5553 h 30000"/>
                <a:gd name="connsiteX5" fmla="*/ 4933 w 15162"/>
                <a:gd name="connsiteY5" fmla="*/ 6738 h 30000"/>
                <a:gd name="connsiteX6" fmla="*/ 4843 w 15162"/>
                <a:gd name="connsiteY6" fmla="*/ 7924 h 30000"/>
                <a:gd name="connsiteX7" fmla="*/ 4843 w 15162"/>
                <a:gd name="connsiteY7" fmla="*/ 22753 h 30000"/>
                <a:gd name="connsiteX8" fmla="*/ 5429 w 15162"/>
                <a:gd name="connsiteY8" fmla="*/ 24829 h 30000"/>
                <a:gd name="connsiteX9" fmla="*/ 7538 w 15162"/>
                <a:gd name="connsiteY9" fmla="*/ 25719 h 30000"/>
                <a:gd name="connsiteX10" fmla="*/ 9643 w 15162"/>
                <a:gd name="connsiteY10" fmla="*/ 24786 h 30000"/>
                <a:gd name="connsiteX11" fmla="*/ 10271 w 15162"/>
                <a:gd name="connsiteY11" fmla="*/ 22457 h 30000"/>
                <a:gd name="connsiteX12" fmla="*/ 10271 w 15162"/>
                <a:gd name="connsiteY12" fmla="*/ 7457 h 30000"/>
                <a:gd name="connsiteX13" fmla="*/ 15162 w 15162"/>
                <a:gd name="connsiteY13" fmla="*/ 22205 h 30000"/>
                <a:gd name="connsiteX14" fmla="*/ 13324 w 15162"/>
                <a:gd name="connsiteY14" fmla="*/ 28053 h 30000"/>
                <a:gd name="connsiteX15" fmla="*/ 7538 w 15162"/>
                <a:gd name="connsiteY15" fmla="*/ 30000 h 30000"/>
                <a:gd name="connsiteX16" fmla="*/ 1795 w 15162"/>
                <a:gd name="connsiteY16" fmla="*/ 28133 h 30000"/>
                <a:gd name="connsiteX17" fmla="*/ 0 w 15162"/>
                <a:gd name="connsiteY17" fmla="*/ 22672 h 30000"/>
                <a:gd name="connsiteX18" fmla="*/ 0 w 15162"/>
                <a:gd name="connsiteY18" fmla="*/ 7838 h 30000"/>
                <a:gd name="connsiteX19" fmla="*/ 405 w 15162"/>
                <a:gd name="connsiteY19" fmla="*/ 4662 h 30000"/>
                <a:gd name="connsiteX20" fmla="*/ 1752 w 15162"/>
                <a:gd name="connsiteY20" fmla="*/ 2205 h 30000"/>
                <a:gd name="connsiteX21" fmla="*/ 4081 w 15162"/>
                <a:gd name="connsiteY21" fmla="*/ 590 h 30000"/>
                <a:gd name="connsiteX22" fmla="*/ 7581 w 15162"/>
                <a:gd name="connsiteY22" fmla="*/ 0 h 30000"/>
                <a:gd name="connsiteX23" fmla="*/ 11172 w 15162"/>
                <a:gd name="connsiteY23" fmla="*/ 552 h 30000"/>
                <a:gd name="connsiteX24" fmla="*/ 13500 w 15162"/>
                <a:gd name="connsiteY24" fmla="*/ 2076 h 30000"/>
                <a:gd name="connsiteX25" fmla="*/ 14757 w 15162"/>
                <a:gd name="connsiteY25" fmla="*/ 4533 h 30000"/>
                <a:gd name="connsiteX26" fmla="*/ 15162 w 15162"/>
                <a:gd name="connsiteY26" fmla="*/ 7795 h 30000"/>
                <a:gd name="connsiteX27" fmla="*/ 15162 w 15162"/>
                <a:gd name="connsiteY27" fmla="*/ 22205 h 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162" h="30000">
                  <a:moveTo>
                    <a:pt x="10271" y="7457"/>
                  </a:moveTo>
                  <a:cubicBezTo>
                    <a:pt x="10271" y="6638"/>
                    <a:pt x="10076" y="5905"/>
                    <a:pt x="9690" y="5252"/>
                  </a:cubicBezTo>
                  <a:cubicBezTo>
                    <a:pt x="9329" y="4605"/>
                    <a:pt x="8629" y="4281"/>
                    <a:pt x="7581" y="4281"/>
                  </a:cubicBezTo>
                  <a:cubicBezTo>
                    <a:pt x="7014" y="4281"/>
                    <a:pt x="6548" y="4405"/>
                    <a:pt x="6190" y="4662"/>
                  </a:cubicBezTo>
                  <a:cubicBezTo>
                    <a:pt x="5833" y="4886"/>
                    <a:pt x="5548" y="5181"/>
                    <a:pt x="5338" y="5553"/>
                  </a:cubicBezTo>
                  <a:cubicBezTo>
                    <a:pt x="5157" y="5891"/>
                    <a:pt x="5024" y="6286"/>
                    <a:pt x="4933" y="6738"/>
                  </a:cubicBezTo>
                  <a:cubicBezTo>
                    <a:pt x="4876" y="7162"/>
                    <a:pt x="4843" y="7557"/>
                    <a:pt x="4843" y="7924"/>
                  </a:cubicBezTo>
                  <a:lnTo>
                    <a:pt x="4843" y="22753"/>
                  </a:lnTo>
                  <a:cubicBezTo>
                    <a:pt x="4843" y="23519"/>
                    <a:pt x="5038" y="24210"/>
                    <a:pt x="5429" y="24829"/>
                  </a:cubicBezTo>
                  <a:cubicBezTo>
                    <a:pt x="5848" y="25424"/>
                    <a:pt x="6548" y="25719"/>
                    <a:pt x="7538" y="25719"/>
                  </a:cubicBezTo>
                  <a:cubicBezTo>
                    <a:pt x="8524" y="25719"/>
                    <a:pt x="9224" y="25410"/>
                    <a:pt x="9643" y="24786"/>
                  </a:cubicBezTo>
                  <a:cubicBezTo>
                    <a:pt x="10062" y="24138"/>
                    <a:pt x="10271" y="23362"/>
                    <a:pt x="10271" y="22457"/>
                  </a:cubicBezTo>
                  <a:lnTo>
                    <a:pt x="10271" y="7457"/>
                  </a:lnTo>
                  <a:close/>
                  <a:moveTo>
                    <a:pt x="15162" y="22205"/>
                  </a:moveTo>
                  <a:cubicBezTo>
                    <a:pt x="15162" y="24776"/>
                    <a:pt x="14548" y="26724"/>
                    <a:pt x="13324" y="28053"/>
                  </a:cubicBezTo>
                  <a:cubicBezTo>
                    <a:pt x="12095" y="29353"/>
                    <a:pt x="10167" y="30000"/>
                    <a:pt x="7538" y="30000"/>
                  </a:cubicBezTo>
                  <a:cubicBezTo>
                    <a:pt x="4905" y="30000"/>
                    <a:pt x="2990" y="29376"/>
                    <a:pt x="1795" y="28133"/>
                  </a:cubicBezTo>
                  <a:cubicBezTo>
                    <a:pt x="600" y="26867"/>
                    <a:pt x="0" y="25043"/>
                    <a:pt x="0" y="22672"/>
                  </a:cubicBezTo>
                  <a:lnTo>
                    <a:pt x="0" y="7838"/>
                  </a:lnTo>
                  <a:cubicBezTo>
                    <a:pt x="0" y="6681"/>
                    <a:pt x="138" y="5619"/>
                    <a:pt x="405" y="4662"/>
                  </a:cubicBezTo>
                  <a:cubicBezTo>
                    <a:pt x="705" y="3700"/>
                    <a:pt x="1152" y="2881"/>
                    <a:pt x="1752" y="2205"/>
                  </a:cubicBezTo>
                  <a:cubicBezTo>
                    <a:pt x="2348" y="1495"/>
                    <a:pt x="3124" y="962"/>
                    <a:pt x="4081" y="590"/>
                  </a:cubicBezTo>
                  <a:cubicBezTo>
                    <a:pt x="5071" y="195"/>
                    <a:pt x="6233" y="0"/>
                    <a:pt x="7581" y="0"/>
                  </a:cubicBezTo>
                  <a:cubicBezTo>
                    <a:pt x="9014" y="0"/>
                    <a:pt x="10214" y="181"/>
                    <a:pt x="11172" y="552"/>
                  </a:cubicBezTo>
                  <a:cubicBezTo>
                    <a:pt x="12157" y="891"/>
                    <a:pt x="12933" y="1395"/>
                    <a:pt x="13500" y="2076"/>
                  </a:cubicBezTo>
                  <a:cubicBezTo>
                    <a:pt x="14100" y="2752"/>
                    <a:pt x="14519" y="3571"/>
                    <a:pt x="14757" y="4533"/>
                  </a:cubicBezTo>
                  <a:cubicBezTo>
                    <a:pt x="15029" y="5495"/>
                    <a:pt x="15162" y="6581"/>
                    <a:pt x="15162" y="7795"/>
                  </a:cubicBezTo>
                  <a:lnTo>
                    <a:pt x="15162" y="22205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7" name="Полилиния: фигура 326">
              <a:extLst>
                <a:ext uri="{FF2B5EF4-FFF2-40B4-BE49-F238E27FC236}">
                  <a16:creationId xmlns:a16="http://schemas.microsoft.com/office/drawing/2014/main" id="{6903763D-63EF-4BAD-B4E2-A3F00AD86566}"/>
                </a:ext>
              </a:extLst>
            </p:cNvPr>
            <p:cNvSpPr/>
            <p:nvPr/>
          </p:nvSpPr>
          <p:spPr>
            <a:xfrm>
              <a:off x="5128916" y="6009211"/>
              <a:ext cx="26057" cy="29495"/>
            </a:xfrm>
            <a:custGeom>
              <a:avLst/>
              <a:gdLst>
                <a:gd name="connsiteX0" fmla="*/ 21529 w 26057"/>
                <a:gd name="connsiteY0" fmla="*/ 29496 h 29495"/>
                <a:gd name="connsiteX1" fmla="*/ 16505 w 26057"/>
                <a:gd name="connsiteY1" fmla="*/ 29496 h 29495"/>
                <a:gd name="connsiteX2" fmla="*/ 14038 w 26057"/>
                <a:gd name="connsiteY2" fmla="*/ 16695 h 29495"/>
                <a:gd name="connsiteX3" fmla="*/ 13591 w 26057"/>
                <a:gd name="connsiteY3" fmla="*/ 14238 h 29495"/>
                <a:gd name="connsiteX4" fmla="*/ 13143 w 26057"/>
                <a:gd name="connsiteY4" fmla="*/ 11738 h 29495"/>
                <a:gd name="connsiteX5" fmla="*/ 12962 w 26057"/>
                <a:gd name="connsiteY5" fmla="*/ 11738 h 29495"/>
                <a:gd name="connsiteX6" fmla="*/ 12019 w 26057"/>
                <a:gd name="connsiteY6" fmla="*/ 16781 h 29495"/>
                <a:gd name="connsiteX7" fmla="*/ 10762 w 26057"/>
                <a:gd name="connsiteY7" fmla="*/ 23138 h 29495"/>
                <a:gd name="connsiteX8" fmla="*/ 9510 w 26057"/>
                <a:gd name="connsiteY8" fmla="*/ 29496 h 29495"/>
                <a:gd name="connsiteX9" fmla="*/ 4529 w 26057"/>
                <a:gd name="connsiteY9" fmla="*/ 29496 h 29495"/>
                <a:gd name="connsiteX10" fmla="*/ 0 w 26057"/>
                <a:gd name="connsiteY10" fmla="*/ 0 h 29495"/>
                <a:gd name="connsiteX11" fmla="*/ 5290 w 26057"/>
                <a:gd name="connsiteY11" fmla="*/ 0 h 29495"/>
                <a:gd name="connsiteX12" fmla="*/ 5967 w 26057"/>
                <a:gd name="connsiteY12" fmla="*/ 5509 h 29495"/>
                <a:gd name="connsiteX13" fmla="*/ 6595 w 26057"/>
                <a:gd name="connsiteY13" fmla="*/ 11019 h 29495"/>
                <a:gd name="connsiteX14" fmla="*/ 6771 w 26057"/>
                <a:gd name="connsiteY14" fmla="*/ 12543 h 29495"/>
                <a:gd name="connsiteX15" fmla="*/ 7043 w 26057"/>
                <a:gd name="connsiteY15" fmla="*/ 14919 h 29495"/>
                <a:gd name="connsiteX16" fmla="*/ 7267 w 26057"/>
                <a:gd name="connsiteY16" fmla="*/ 17291 h 29495"/>
                <a:gd name="connsiteX17" fmla="*/ 7443 w 26057"/>
                <a:gd name="connsiteY17" fmla="*/ 18772 h 29495"/>
                <a:gd name="connsiteX18" fmla="*/ 7624 w 26057"/>
                <a:gd name="connsiteY18" fmla="*/ 18772 h 29495"/>
                <a:gd name="connsiteX19" fmla="*/ 8210 w 26057"/>
                <a:gd name="connsiteY19" fmla="*/ 15510 h 29495"/>
                <a:gd name="connsiteX20" fmla="*/ 8748 w 26057"/>
                <a:gd name="connsiteY20" fmla="*/ 12205 h 29495"/>
                <a:gd name="connsiteX21" fmla="*/ 11033 w 26057"/>
                <a:gd name="connsiteY21" fmla="*/ 0 h 29495"/>
                <a:gd name="connsiteX22" fmla="*/ 15157 w 26057"/>
                <a:gd name="connsiteY22" fmla="*/ 0 h 29495"/>
                <a:gd name="connsiteX23" fmla="*/ 17400 w 26057"/>
                <a:gd name="connsiteY23" fmla="*/ 12248 h 29495"/>
                <a:gd name="connsiteX24" fmla="*/ 17938 w 26057"/>
                <a:gd name="connsiteY24" fmla="*/ 15595 h 29495"/>
                <a:gd name="connsiteX25" fmla="*/ 18567 w 26057"/>
                <a:gd name="connsiteY25" fmla="*/ 18900 h 29495"/>
                <a:gd name="connsiteX26" fmla="*/ 18748 w 26057"/>
                <a:gd name="connsiteY26" fmla="*/ 18900 h 29495"/>
                <a:gd name="connsiteX27" fmla="*/ 19467 w 26057"/>
                <a:gd name="connsiteY27" fmla="*/ 12205 h 29495"/>
                <a:gd name="connsiteX28" fmla="*/ 20719 w 26057"/>
                <a:gd name="connsiteY28" fmla="*/ 0 h 29495"/>
                <a:gd name="connsiteX29" fmla="*/ 26057 w 26057"/>
                <a:gd name="connsiteY29" fmla="*/ 0 h 29495"/>
                <a:gd name="connsiteX30" fmla="*/ 21529 w 26057"/>
                <a:gd name="connsiteY30" fmla="*/ 29496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6057" h="29495">
                  <a:moveTo>
                    <a:pt x="21529" y="29496"/>
                  </a:moveTo>
                  <a:lnTo>
                    <a:pt x="16505" y="29496"/>
                  </a:lnTo>
                  <a:lnTo>
                    <a:pt x="14038" y="16695"/>
                  </a:lnTo>
                  <a:cubicBezTo>
                    <a:pt x="13891" y="15876"/>
                    <a:pt x="13738" y="15057"/>
                    <a:pt x="13591" y="14238"/>
                  </a:cubicBezTo>
                  <a:cubicBezTo>
                    <a:pt x="13438" y="13391"/>
                    <a:pt x="13290" y="12557"/>
                    <a:pt x="13143" y="11738"/>
                  </a:cubicBezTo>
                  <a:lnTo>
                    <a:pt x="12962" y="11738"/>
                  </a:lnTo>
                  <a:lnTo>
                    <a:pt x="12019" y="16781"/>
                  </a:lnTo>
                  <a:cubicBezTo>
                    <a:pt x="11600" y="18900"/>
                    <a:pt x="11181" y="21019"/>
                    <a:pt x="10762" y="23138"/>
                  </a:cubicBezTo>
                  <a:cubicBezTo>
                    <a:pt x="10348" y="25257"/>
                    <a:pt x="9928" y="27377"/>
                    <a:pt x="9510" y="29496"/>
                  </a:cubicBezTo>
                  <a:lnTo>
                    <a:pt x="4529" y="29496"/>
                  </a:lnTo>
                  <a:lnTo>
                    <a:pt x="0" y="0"/>
                  </a:lnTo>
                  <a:lnTo>
                    <a:pt x="5290" y="0"/>
                  </a:lnTo>
                  <a:cubicBezTo>
                    <a:pt x="5533" y="1867"/>
                    <a:pt x="5757" y="3700"/>
                    <a:pt x="5967" y="5509"/>
                  </a:cubicBezTo>
                  <a:cubicBezTo>
                    <a:pt x="6176" y="7319"/>
                    <a:pt x="6386" y="9152"/>
                    <a:pt x="6595" y="11019"/>
                  </a:cubicBezTo>
                  <a:cubicBezTo>
                    <a:pt x="6624" y="11272"/>
                    <a:pt x="6681" y="11781"/>
                    <a:pt x="6771" y="12543"/>
                  </a:cubicBezTo>
                  <a:cubicBezTo>
                    <a:pt x="6862" y="13276"/>
                    <a:pt x="6952" y="14072"/>
                    <a:pt x="7043" y="14919"/>
                  </a:cubicBezTo>
                  <a:cubicBezTo>
                    <a:pt x="7133" y="15738"/>
                    <a:pt x="7205" y="16529"/>
                    <a:pt x="7267" y="17291"/>
                  </a:cubicBezTo>
                  <a:cubicBezTo>
                    <a:pt x="7357" y="18024"/>
                    <a:pt x="7414" y="18519"/>
                    <a:pt x="7443" y="18772"/>
                  </a:cubicBezTo>
                  <a:lnTo>
                    <a:pt x="7624" y="18772"/>
                  </a:lnTo>
                  <a:cubicBezTo>
                    <a:pt x="7833" y="17672"/>
                    <a:pt x="8029" y="16586"/>
                    <a:pt x="8210" y="15510"/>
                  </a:cubicBezTo>
                  <a:cubicBezTo>
                    <a:pt x="8386" y="14410"/>
                    <a:pt x="8567" y="13305"/>
                    <a:pt x="8748" y="12205"/>
                  </a:cubicBezTo>
                  <a:lnTo>
                    <a:pt x="11033" y="0"/>
                  </a:lnTo>
                  <a:lnTo>
                    <a:pt x="15157" y="0"/>
                  </a:lnTo>
                  <a:lnTo>
                    <a:pt x="17400" y="12248"/>
                  </a:lnTo>
                  <a:cubicBezTo>
                    <a:pt x="17581" y="13348"/>
                    <a:pt x="17762" y="14467"/>
                    <a:pt x="17938" y="15595"/>
                  </a:cubicBezTo>
                  <a:cubicBezTo>
                    <a:pt x="18148" y="16695"/>
                    <a:pt x="18357" y="17800"/>
                    <a:pt x="18567" y="18900"/>
                  </a:cubicBezTo>
                  <a:lnTo>
                    <a:pt x="18748" y="18900"/>
                  </a:lnTo>
                  <a:lnTo>
                    <a:pt x="19467" y="12205"/>
                  </a:lnTo>
                  <a:lnTo>
                    <a:pt x="20719" y="0"/>
                  </a:lnTo>
                  <a:lnTo>
                    <a:pt x="26057" y="0"/>
                  </a:lnTo>
                  <a:lnTo>
                    <a:pt x="21529" y="29496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8" name="Полилиния: фигура 327">
              <a:extLst>
                <a:ext uri="{FF2B5EF4-FFF2-40B4-BE49-F238E27FC236}">
                  <a16:creationId xmlns:a16="http://schemas.microsoft.com/office/drawing/2014/main" id="{022CD89C-CE2D-415B-AC8E-0500B081C3E0}"/>
                </a:ext>
              </a:extLst>
            </p:cNvPr>
            <p:cNvSpPr/>
            <p:nvPr/>
          </p:nvSpPr>
          <p:spPr>
            <a:xfrm>
              <a:off x="5163740" y="6009211"/>
              <a:ext cx="26057" cy="29495"/>
            </a:xfrm>
            <a:custGeom>
              <a:avLst/>
              <a:gdLst>
                <a:gd name="connsiteX0" fmla="*/ 21529 w 26057"/>
                <a:gd name="connsiteY0" fmla="*/ 29496 h 29495"/>
                <a:gd name="connsiteX1" fmla="*/ 16505 w 26057"/>
                <a:gd name="connsiteY1" fmla="*/ 29496 h 29495"/>
                <a:gd name="connsiteX2" fmla="*/ 14038 w 26057"/>
                <a:gd name="connsiteY2" fmla="*/ 16695 h 29495"/>
                <a:gd name="connsiteX3" fmla="*/ 13591 w 26057"/>
                <a:gd name="connsiteY3" fmla="*/ 14238 h 29495"/>
                <a:gd name="connsiteX4" fmla="*/ 13138 w 26057"/>
                <a:gd name="connsiteY4" fmla="*/ 11738 h 29495"/>
                <a:gd name="connsiteX5" fmla="*/ 12962 w 26057"/>
                <a:gd name="connsiteY5" fmla="*/ 11738 h 29495"/>
                <a:gd name="connsiteX6" fmla="*/ 12019 w 26057"/>
                <a:gd name="connsiteY6" fmla="*/ 16781 h 29495"/>
                <a:gd name="connsiteX7" fmla="*/ 10762 w 26057"/>
                <a:gd name="connsiteY7" fmla="*/ 23138 h 29495"/>
                <a:gd name="connsiteX8" fmla="*/ 9505 w 26057"/>
                <a:gd name="connsiteY8" fmla="*/ 29496 h 29495"/>
                <a:gd name="connsiteX9" fmla="*/ 4529 w 26057"/>
                <a:gd name="connsiteY9" fmla="*/ 29496 h 29495"/>
                <a:gd name="connsiteX10" fmla="*/ 0 w 26057"/>
                <a:gd name="connsiteY10" fmla="*/ 0 h 29495"/>
                <a:gd name="connsiteX11" fmla="*/ 5291 w 26057"/>
                <a:gd name="connsiteY11" fmla="*/ 0 h 29495"/>
                <a:gd name="connsiteX12" fmla="*/ 5962 w 26057"/>
                <a:gd name="connsiteY12" fmla="*/ 5509 h 29495"/>
                <a:gd name="connsiteX13" fmla="*/ 6590 w 26057"/>
                <a:gd name="connsiteY13" fmla="*/ 11019 h 29495"/>
                <a:gd name="connsiteX14" fmla="*/ 6771 w 26057"/>
                <a:gd name="connsiteY14" fmla="*/ 12543 h 29495"/>
                <a:gd name="connsiteX15" fmla="*/ 7038 w 26057"/>
                <a:gd name="connsiteY15" fmla="*/ 14919 h 29495"/>
                <a:gd name="connsiteX16" fmla="*/ 7267 w 26057"/>
                <a:gd name="connsiteY16" fmla="*/ 17291 h 29495"/>
                <a:gd name="connsiteX17" fmla="*/ 7443 w 26057"/>
                <a:gd name="connsiteY17" fmla="*/ 18772 h 29495"/>
                <a:gd name="connsiteX18" fmla="*/ 7624 w 26057"/>
                <a:gd name="connsiteY18" fmla="*/ 18772 h 29495"/>
                <a:gd name="connsiteX19" fmla="*/ 8205 w 26057"/>
                <a:gd name="connsiteY19" fmla="*/ 15510 h 29495"/>
                <a:gd name="connsiteX20" fmla="*/ 8743 w 26057"/>
                <a:gd name="connsiteY20" fmla="*/ 12205 h 29495"/>
                <a:gd name="connsiteX21" fmla="*/ 11034 w 26057"/>
                <a:gd name="connsiteY21" fmla="*/ 0 h 29495"/>
                <a:gd name="connsiteX22" fmla="*/ 15157 w 26057"/>
                <a:gd name="connsiteY22" fmla="*/ 0 h 29495"/>
                <a:gd name="connsiteX23" fmla="*/ 17400 w 26057"/>
                <a:gd name="connsiteY23" fmla="*/ 12248 h 29495"/>
                <a:gd name="connsiteX24" fmla="*/ 17938 w 26057"/>
                <a:gd name="connsiteY24" fmla="*/ 15595 h 29495"/>
                <a:gd name="connsiteX25" fmla="*/ 18567 w 26057"/>
                <a:gd name="connsiteY25" fmla="*/ 18900 h 29495"/>
                <a:gd name="connsiteX26" fmla="*/ 18748 w 26057"/>
                <a:gd name="connsiteY26" fmla="*/ 18900 h 29495"/>
                <a:gd name="connsiteX27" fmla="*/ 19462 w 26057"/>
                <a:gd name="connsiteY27" fmla="*/ 12205 h 29495"/>
                <a:gd name="connsiteX28" fmla="*/ 20719 w 26057"/>
                <a:gd name="connsiteY28" fmla="*/ 0 h 29495"/>
                <a:gd name="connsiteX29" fmla="*/ 26057 w 26057"/>
                <a:gd name="connsiteY29" fmla="*/ 0 h 29495"/>
                <a:gd name="connsiteX30" fmla="*/ 21529 w 26057"/>
                <a:gd name="connsiteY30" fmla="*/ 29496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6057" h="29495">
                  <a:moveTo>
                    <a:pt x="21529" y="29496"/>
                  </a:moveTo>
                  <a:lnTo>
                    <a:pt x="16505" y="29496"/>
                  </a:lnTo>
                  <a:lnTo>
                    <a:pt x="14038" y="16695"/>
                  </a:lnTo>
                  <a:cubicBezTo>
                    <a:pt x="13886" y="15876"/>
                    <a:pt x="13738" y="15057"/>
                    <a:pt x="13591" y="14238"/>
                  </a:cubicBezTo>
                  <a:cubicBezTo>
                    <a:pt x="13438" y="13391"/>
                    <a:pt x="13291" y="12557"/>
                    <a:pt x="13138" y="11738"/>
                  </a:cubicBezTo>
                  <a:lnTo>
                    <a:pt x="12962" y="11738"/>
                  </a:lnTo>
                  <a:lnTo>
                    <a:pt x="12019" y="16781"/>
                  </a:lnTo>
                  <a:cubicBezTo>
                    <a:pt x="11600" y="18900"/>
                    <a:pt x="11181" y="21019"/>
                    <a:pt x="10762" y="23138"/>
                  </a:cubicBezTo>
                  <a:cubicBezTo>
                    <a:pt x="10343" y="25257"/>
                    <a:pt x="9924" y="27377"/>
                    <a:pt x="9505" y="29496"/>
                  </a:cubicBezTo>
                  <a:lnTo>
                    <a:pt x="4529" y="29496"/>
                  </a:lnTo>
                  <a:lnTo>
                    <a:pt x="0" y="0"/>
                  </a:lnTo>
                  <a:lnTo>
                    <a:pt x="5291" y="0"/>
                  </a:lnTo>
                  <a:cubicBezTo>
                    <a:pt x="5529" y="1867"/>
                    <a:pt x="5752" y="3700"/>
                    <a:pt x="5962" y="5509"/>
                  </a:cubicBezTo>
                  <a:cubicBezTo>
                    <a:pt x="6172" y="7319"/>
                    <a:pt x="6381" y="9152"/>
                    <a:pt x="6590" y="11019"/>
                  </a:cubicBezTo>
                  <a:cubicBezTo>
                    <a:pt x="6624" y="11272"/>
                    <a:pt x="6681" y="11781"/>
                    <a:pt x="6771" y="12543"/>
                  </a:cubicBezTo>
                  <a:cubicBezTo>
                    <a:pt x="6862" y="13276"/>
                    <a:pt x="6953" y="14072"/>
                    <a:pt x="7038" y="14919"/>
                  </a:cubicBezTo>
                  <a:cubicBezTo>
                    <a:pt x="7129" y="15738"/>
                    <a:pt x="7205" y="16529"/>
                    <a:pt x="7267" y="17291"/>
                  </a:cubicBezTo>
                  <a:cubicBezTo>
                    <a:pt x="7352" y="18024"/>
                    <a:pt x="7414" y="18519"/>
                    <a:pt x="7443" y="18772"/>
                  </a:cubicBezTo>
                  <a:lnTo>
                    <a:pt x="7624" y="18772"/>
                  </a:lnTo>
                  <a:cubicBezTo>
                    <a:pt x="7833" y="17672"/>
                    <a:pt x="8029" y="16586"/>
                    <a:pt x="8205" y="15510"/>
                  </a:cubicBezTo>
                  <a:cubicBezTo>
                    <a:pt x="8386" y="14410"/>
                    <a:pt x="8567" y="13305"/>
                    <a:pt x="8743" y="12205"/>
                  </a:cubicBezTo>
                  <a:lnTo>
                    <a:pt x="11034" y="0"/>
                  </a:lnTo>
                  <a:lnTo>
                    <a:pt x="15157" y="0"/>
                  </a:lnTo>
                  <a:lnTo>
                    <a:pt x="17400" y="12248"/>
                  </a:lnTo>
                  <a:cubicBezTo>
                    <a:pt x="17581" y="13348"/>
                    <a:pt x="17757" y="14467"/>
                    <a:pt x="17938" y="15595"/>
                  </a:cubicBezTo>
                  <a:cubicBezTo>
                    <a:pt x="18148" y="16695"/>
                    <a:pt x="18357" y="17800"/>
                    <a:pt x="18567" y="18900"/>
                  </a:cubicBezTo>
                  <a:lnTo>
                    <a:pt x="18748" y="18900"/>
                  </a:lnTo>
                  <a:lnTo>
                    <a:pt x="19462" y="12205"/>
                  </a:lnTo>
                  <a:lnTo>
                    <a:pt x="20719" y="0"/>
                  </a:lnTo>
                  <a:lnTo>
                    <a:pt x="26057" y="0"/>
                  </a:lnTo>
                  <a:lnTo>
                    <a:pt x="21529" y="29496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9" name="Полилиния: фигура 328">
              <a:extLst>
                <a:ext uri="{FF2B5EF4-FFF2-40B4-BE49-F238E27FC236}">
                  <a16:creationId xmlns:a16="http://schemas.microsoft.com/office/drawing/2014/main" id="{78D760BA-BB71-449B-9F26-DB29C2119F6C}"/>
                </a:ext>
              </a:extLst>
            </p:cNvPr>
            <p:cNvSpPr/>
            <p:nvPr/>
          </p:nvSpPr>
          <p:spPr>
            <a:xfrm>
              <a:off x="5187845" y="6009211"/>
              <a:ext cx="17985" cy="29495"/>
            </a:xfrm>
            <a:custGeom>
              <a:avLst/>
              <a:gdLst>
                <a:gd name="connsiteX0" fmla="*/ 13052 w 17985"/>
                <a:gd name="connsiteY0" fmla="*/ 29496 h 29495"/>
                <a:gd name="connsiteX1" fmla="*/ 11843 w 17985"/>
                <a:gd name="connsiteY1" fmla="*/ 23348 h 29495"/>
                <a:gd name="connsiteX2" fmla="*/ 6100 w 17985"/>
                <a:gd name="connsiteY2" fmla="*/ 23348 h 29495"/>
                <a:gd name="connsiteX3" fmla="*/ 5476 w 17985"/>
                <a:gd name="connsiteY3" fmla="*/ 26443 h 29495"/>
                <a:gd name="connsiteX4" fmla="*/ 4933 w 17985"/>
                <a:gd name="connsiteY4" fmla="*/ 29496 h 29495"/>
                <a:gd name="connsiteX5" fmla="*/ 0 w 17985"/>
                <a:gd name="connsiteY5" fmla="*/ 29496 h 29495"/>
                <a:gd name="connsiteX6" fmla="*/ 3143 w 17985"/>
                <a:gd name="connsiteY6" fmla="*/ 14748 h 29495"/>
                <a:gd name="connsiteX7" fmla="*/ 6281 w 17985"/>
                <a:gd name="connsiteY7" fmla="*/ 0 h 29495"/>
                <a:gd name="connsiteX8" fmla="*/ 11662 w 17985"/>
                <a:gd name="connsiteY8" fmla="*/ 0 h 29495"/>
                <a:gd name="connsiteX9" fmla="*/ 17986 w 17985"/>
                <a:gd name="connsiteY9" fmla="*/ 29496 h 29495"/>
                <a:gd name="connsiteX10" fmla="*/ 13052 w 17985"/>
                <a:gd name="connsiteY10" fmla="*/ 29496 h 29495"/>
                <a:gd name="connsiteX11" fmla="*/ 8838 w 17985"/>
                <a:gd name="connsiteY11" fmla="*/ 6824 h 29495"/>
                <a:gd name="connsiteX12" fmla="*/ 7895 w 17985"/>
                <a:gd name="connsiteY12" fmla="*/ 12924 h 29495"/>
                <a:gd name="connsiteX13" fmla="*/ 6819 w 17985"/>
                <a:gd name="connsiteY13" fmla="*/ 19072 h 29495"/>
                <a:gd name="connsiteX14" fmla="*/ 11081 w 17985"/>
                <a:gd name="connsiteY14" fmla="*/ 19072 h 29495"/>
                <a:gd name="connsiteX15" fmla="*/ 9062 w 17985"/>
                <a:gd name="connsiteY15" fmla="*/ 6824 h 29495"/>
                <a:gd name="connsiteX16" fmla="*/ 8838 w 17985"/>
                <a:gd name="connsiteY16" fmla="*/ 6824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85" h="29495">
                  <a:moveTo>
                    <a:pt x="13052" y="29496"/>
                  </a:moveTo>
                  <a:lnTo>
                    <a:pt x="11843" y="23348"/>
                  </a:lnTo>
                  <a:lnTo>
                    <a:pt x="6100" y="23348"/>
                  </a:lnTo>
                  <a:cubicBezTo>
                    <a:pt x="5891" y="24367"/>
                    <a:pt x="5681" y="25396"/>
                    <a:pt x="5476" y="26443"/>
                  </a:cubicBezTo>
                  <a:cubicBezTo>
                    <a:pt x="5295" y="27457"/>
                    <a:pt x="5114" y="28476"/>
                    <a:pt x="4933" y="29496"/>
                  </a:cubicBezTo>
                  <a:lnTo>
                    <a:pt x="0" y="29496"/>
                  </a:lnTo>
                  <a:cubicBezTo>
                    <a:pt x="1047" y="24548"/>
                    <a:pt x="2095" y="19633"/>
                    <a:pt x="3143" y="14748"/>
                  </a:cubicBezTo>
                  <a:cubicBezTo>
                    <a:pt x="4191" y="9862"/>
                    <a:pt x="5233" y="4943"/>
                    <a:pt x="6281" y="0"/>
                  </a:cubicBezTo>
                  <a:lnTo>
                    <a:pt x="11662" y="0"/>
                  </a:lnTo>
                  <a:lnTo>
                    <a:pt x="17986" y="29496"/>
                  </a:lnTo>
                  <a:lnTo>
                    <a:pt x="13052" y="29496"/>
                  </a:lnTo>
                  <a:close/>
                  <a:moveTo>
                    <a:pt x="8838" y="6824"/>
                  </a:moveTo>
                  <a:cubicBezTo>
                    <a:pt x="8538" y="8857"/>
                    <a:pt x="8224" y="10891"/>
                    <a:pt x="7895" y="12924"/>
                  </a:cubicBezTo>
                  <a:cubicBezTo>
                    <a:pt x="7567" y="14929"/>
                    <a:pt x="7209" y="16981"/>
                    <a:pt x="6819" y="19072"/>
                  </a:cubicBezTo>
                  <a:lnTo>
                    <a:pt x="11081" y="19072"/>
                  </a:lnTo>
                  <a:lnTo>
                    <a:pt x="9062" y="6824"/>
                  </a:lnTo>
                  <a:lnTo>
                    <a:pt x="8838" y="6824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0" name="Полилиния: фигура 329">
              <a:extLst>
                <a:ext uri="{FF2B5EF4-FFF2-40B4-BE49-F238E27FC236}">
                  <a16:creationId xmlns:a16="http://schemas.microsoft.com/office/drawing/2014/main" id="{C45D8A57-4F34-4696-B3A1-2245F5585AD3}"/>
                </a:ext>
              </a:extLst>
            </p:cNvPr>
            <p:cNvSpPr/>
            <p:nvPr/>
          </p:nvSpPr>
          <p:spPr>
            <a:xfrm>
              <a:off x="5204154" y="6009211"/>
              <a:ext cx="14933" cy="29495"/>
            </a:xfrm>
            <a:custGeom>
              <a:avLst/>
              <a:gdLst>
                <a:gd name="connsiteX0" fmla="*/ 9914 w 14933"/>
                <a:gd name="connsiteY0" fmla="*/ 4281 h 29495"/>
                <a:gd name="connsiteX1" fmla="*/ 9914 w 14933"/>
                <a:gd name="connsiteY1" fmla="*/ 29496 h 29495"/>
                <a:gd name="connsiteX2" fmla="*/ 5024 w 14933"/>
                <a:gd name="connsiteY2" fmla="*/ 29496 h 29495"/>
                <a:gd name="connsiteX3" fmla="*/ 5024 w 14933"/>
                <a:gd name="connsiteY3" fmla="*/ 4281 h 29495"/>
                <a:gd name="connsiteX4" fmla="*/ 0 w 14933"/>
                <a:gd name="connsiteY4" fmla="*/ 4281 h 29495"/>
                <a:gd name="connsiteX5" fmla="*/ 0 w 14933"/>
                <a:gd name="connsiteY5" fmla="*/ 0 h 29495"/>
                <a:gd name="connsiteX6" fmla="*/ 14933 w 14933"/>
                <a:gd name="connsiteY6" fmla="*/ 0 h 29495"/>
                <a:gd name="connsiteX7" fmla="*/ 14933 w 14933"/>
                <a:gd name="connsiteY7" fmla="*/ 4281 h 29495"/>
                <a:gd name="connsiteX8" fmla="*/ 9914 w 14933"/>
                <a:gd name="connsiteY8" fmla="*/ 4281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33" h="29495">
                  <a:moveTo>
                    <a:pt x="9914" y="4281"/>
                  </a:moveTo>
                  <a:lnTo>
                    <a:pt x="9914" y="29496"/>
                  </a:lnTo>
                  <a:lnTo>
                    <a:pt x="5024" y="29496"/>
                  </a:lnTo>
                  <a:lnTo>
                    <a:pt x="5024" y="4281"/>
                  </a:lnTo>
                  <a:lnTo>
                    <a:pt x="0" y="4281"/>
                  </a:lnTo>
                  <a:lnTo>
                    <a:pt x="0" y="0"/>
                  </a:lnTo>
                  <a:lnTo>
                    <a:pt x="14933" y="0"/>
                  </a:lnTo>
                  <a:lnTo>
                    <a:pt x="14933" y="4281"/>
                  </a:lnTo>
                  <a:lnTo>
                    <a:pt x="9914" y="4281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1" name="Полилиния: фигура 330">
              <a:extLst>
                <a:ext uri="{FF2B5EF4-FFF2-40B4-BE49-F238E27FC236}">
                  <a16:creationId xmlns:a16="http://schemas.microsoft.com/office/drawing/2014/main" id="{C01F070C-25F6-45FA-94D6-8F8131157007}"/>
                </a:ext>
              </a:extLst>
            </p:cNvPr>
            <p:cNvSpPr/>
            <p:nvPr/>
          </p:nvSpPr>
          <p:spPr>
            <a:xfrm>
              <a:off x="5220697" y="6009211"/>
              <a:ext cx="13857" cy="29495"/>
            </a:xfrm>
            <a:custGeom>
              <a:avLst/>
              <a:gdLst>
                <a:gd name="connsiteX0" fmla="*/ 0 w 13857"/>
                <a:gd name="connsiteY0" fmla="*/ 29496 h 29495"/>
                <a:gd name="connsiteX1" fmla="*/ 0 w 13857"/>
                <a:gd name="connsiteY1" fmla="*/ 0 h 29495"/>
                <a:gd name="connsiteX2" fmla="*/ 13857 w 13857"/>
                <a:gd name="connsiteY2" fmla="*/ 0 h 29495"/>
                <a:gd name="connsiteX3" fmla="*/ 13857 w 13857"/>
                <a:gd name="connsiteY3" fmla="*/ 4324 h 29495"/>
                <a:gd name="connsiteX4" fmla="*/ 4843 w 13857"/>
                <a:gd name="connsiteY4" fmla="*/ 4324 h 29495"/>
                <a:gd name="connsiteX5" fmla="*/ 4843 w 13857"/>
                <a:gd name="connsiteY5" fmla="*/ 12334 h 29495"/>
                <a:gd name="connsiteX6" fmla="*/ 12695 w 13857"/>
                <a:gd name="connsiteY6" fmla="*/ 12334 h 29495"/>
                <a:gd name="connsiteX7" fmla="*/ 12695 w 13857"/>
                <a:gd name="connsiteY7" fmla="*/ 16695 h 29495"/>
                <a:gd name="connsiteX8" fmla="*/ 4843 w 13857"/>
                <a:gd name="connsiteY8" fmla="*/ 16695 h 29495"/>
                <a:gd name="connsiteX9" fmla="*/ 4843 w 13857"/>
                <a:gd name="connsiteY9" fmla="*/ 25172 h 29495"/>
                <a:gd name="connsiteX10" fmla="*/ 13857 w 13857"/>
                <a:gd name="connsiteY10" fmla="*/ 25172 h 29495"/>
                <a:gd name="connsiteX11" fmla="*/ 13857 w 13857"/>
                <a:gd name="connsiteY11" fmla="*/ 29496 h 29495"/>
                <a:gd name="connsiteX12" fmla="*/ 0 w 13857"/>
                <a:gd name="connsiteY12" fmla="*/ 29496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57" h="29495">
                  <a:moveTo>
                    <a:pt x="0" y="29496"/>
                  </a:moveTo>
                  <a:lnTo>
                    <a:pt x="0" y="0"/>
                  </a:lnTo>
                  <a:lnTo>
                    <a:pt x="13857" y="0"/>
                  </a:lnTo>
                  <a:lnTo>
                    <a:pt x="13857" y="4324"/>
                  </a:lnTo>
                  <a:lnTo>
                    <a:pt x="4843" y="4324"/>
                  </a:lnTo>
                  <a:lnTo>
                    <a:pt x="4843" y="12334"/>
                  </a:lnTo>
                  <a:lnTo>
                    <a:pt x="12695" y="12334"/>
                  </a:lnTo>
                  <a:lnTo>
                    <a:pt x="12695" y="16695"/>
                  </a:lnTo>
                  <a:lnTo>
                    <a:pt x="4843" y="16695"/>
                  </a:lnTo>
                  <a:lnTo>
                    <a:pt x="4843" y="25172"/>
                  </a:lnTo>
                  <a:lnTo>
                    <a:pt x="13857" y="25172"/>
                  </a:lnTo>
                  <a:lnTo>
                    <a:pt x="13857" y="29496"/>
                  </a:lnTo>
                  <a:lnTo>
                    <a:pt x="0" y="29496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2" name="Полилиния: фигура 331">
              <a:extLst>
                <a:ext uri="{FF2B5EF4-FFF2-40B4-BE49-F238E27FC236}">
                  <a16:creationId xmlns:a16="http://schemas.microsoft.com/office/drawing/2014/main" id="{905DAAA5-A851-4AD0-9D05-9C4D841AA114}"/>
                </a:ext>
              </a:extLst>
            </p:cNvPr>
            <p:cNvSpPr/>
            <p:nvPr/>
          </p:nvSpPr>
          <p:spPr>
            <a:xfrm>
              <a:off x="5236840" y="6009211"/>
              <a:ext cx="16100" cy="29495"/>
            </a:xfrm>
            <a:custGeom>
              <a:avLst/>
              <a:gdLst>
                <a:gd name="connsiteX0" fmla="*/ 7129 w 16100"/>
                <a:gd name="connsiteY0" fmla="*/ 0 h 29495"/>
                <a:gd name="connsiteX1" fmla="*/ 13095 w 16100"/>
                <a:gd name="connsiteY1" fmla="*/ 2033 h 29495"/>
                <a:gd name="connsiteX2" fmla="*/ 15248 w 16100"/>
                <a:gd name="connsiteY2" fmla="*/ 8562 h 29495"/>
                <a:gd name="connsiteX3" fmla="*/ 14395 w 16100"/>
                <a:gd name="connsiteY3" fmla="*/ 13305 h 29495"/>
                <a:gd name="connsiteX4" fmla="*/ 11481 w 16100"/>
                <a:gd name="connsiteY4" fmla="*/ 16315 h 29495"/>
                <a:gd name="connsiteX5" fmla="*/ 16100 w 16100"/>
                <a:gd name="connsiteY5" fmla="*/ 29496 h 29495"/>
                <a:gd name="connsiteX6" fmla="*/ 11167 w 16100"/>
                <a:gd name="connsiteY6" fmla="*/ 29496 h 29495"/>
                <a:gd name="connsiteX7" fmla="*/ 7129 w 16100"/>
                <a:gd name="connsiteY7" fmla="*/ 17291 h 29495"/>
                <a:gd name="connsiteX8" fmla="*/ 4843 w 16100"/>
                <a:gd name="connsiteY8" fmla="*/ 17291 h 29495"/>
                <a:gd name="connsiteX9" fmla="*/ 4843 w 16100"/>
                <a:gd name="connsiteY9" fmla="*/ 29496 h 29495"/>
                <a:gd name="connsiteX10" fmla="*/ 0 w 16100"/>
                <a:gd name="connsiteY10" fmla="*/ 29496 h 29495"/>
                <a:gd name="connsiteX11" fmla="*/ 0 w 16100"/>
                <a:gd name="connsiteY11" fmla="*/ 0 h 29495"/>
                <a:gd name="connsiteX12" fmla="*/ 7129 w 16100"/>
                <a:gd name="connsiteY12" fmla="*/ 0 h 29495"/>
                <a:gd name="connsiteX13" fmla="*/ 4843 w 16100"/>
                <a:gd name="connsiteY13" fmla="*/ 4324 h 29495"/>
                <a:gd name="connsiteX14" fmla="*/ 4843 w 16100"/>
                <a:gd name="connsiteY14" fmla="*/ 12967 h 29495"/>
                <a:gd name="connsiteX15" fmla="*/ 6814 w 16100"/>
                <a:gd name="connsiteY15" fmla="*/ 12967 h 29495"/>
                <a:gd name="connsiteX16" fmla="*/ 9595 w 16100"/>
                <a:gd name="connsiteY16" fmla="*/ 11953 h 29495"/>
                <a:gd name="connsiteX17" fmla="*/ 10495 w 16100"/>
                <a:gd name="connsiteY17" fmla="*/ 8605 h 29495"/>
                <a:gd name="connsiteX18" fmla="*/ 9595 w 16100"/>
                <a:gd name="connsiteY18" fmla="*/ 5467 h 29495"/>
                <a:gd name="connsiteX19" fmla="*/ 6728 w 16100"/>
                <a:gd name="connsiteY19" fmla="*/ 4324 h 29495"/>
                <a:gd name="connsiteX20" fmla="*/ 4843 w 16100"/>
                <a:gd name="connsiteY20" fmla="*/ 4324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00" h="29495">
                  <a:moveTo>
                    <a:pt x="7129" y="0"/>
                  </a:moveTo>
                  <a:cubicBezTo>
                    <a:pt x="9672" y="0"/>
                    <a:pt x="11662" y="681"/>
                    <a:pt x="13095" y="2033"/>
                  </a:cubicBezTo>
                  <a:cubicBezTo>
                    <a:pt x="14529" y="3362"/>
                    <a:pt x="15248" y="5538"/>
                    <a:pt x="15248" y="8562"/>
                  </a:cubicBezTo>
                  <a:cubicBezTo>
                    <a:pt x="15248" y="10424"/>
                    <a:pt x="14962" y="12005"/>
                    <a:pt x="14395" y="13305"/>
                  </a:cubicBezTo>
                  <a:cubicBezTo>
                    <a:pt x="13857" y="14576"/>
                    <a:pt x="12886" y="15581"/>
                    <a:pt x="11481" y="16315"/>
                  </a:cubicBezTo>
                  <a:lnTo>
                    <a:pt x="16100" y="29496"/>
                  </a:lnTo>
                  <a:lnTo>
                    <a:pt x="11167" y="29496"/>
                  </a:lnTo>
                  <a:lnTo>
                    <a:pt x="7129" y="17291"/>
                  </a:lnTo>
                  <a:lnTo>
                    <a:pt x="4843" y="17291"/>
                  </a:lnTo>
                  <a:lnTo>
                    <a:pt x="4843" y="29496"/>
                  </a:lnTo>
                  <a:lnTo>
                    <a:pt x="0" y="29496"/>
                  </a:lnTo>
                  <a:lnTo>
                    <a:pt x="0" y="0"/>
                  </a:lnTo>
                  <a:lnTo>
                    <a:pt x="7129" y="0"/>
                  </a:lnTo>
                  <a:close/>
                  <a:moveTo>
                    <a:pt x="4843" y="4324"/>
                  </a:moveTo>
                  <a:lnTo>
                    <a:pt x="4843" y="12967"/>
                  </a:lnTo>
                  <a:lnTo>
                    <a:pt x="6814" y="12967"/>
                  </a:lnTo>
                  <a:cubicBezTo>
                    <a:pt x="8072" y="12967"/>
                    <a:pt x="9000" y="12629"/>
                    <a:pt x="9595" y="11953"/>
                  </a:cubicBezTo>
                  <a:cubicBezTo>
                    <a:pt x="10195" y="11243"/>
                    <a:pt x="10495" y="10129"/>
                    <a:pt x="10495" y="8605"/>
                  </a:cubicBezTo>
                  <a:cubicBezTo>
                    <a:pt x="10495" y="7248"/>
                    <a:pt x="10195" y="6200"/>
                    <a:pt x="9595" y="5467"/>
                  </a:cubicBezTo>
                  <a:cubicBezTo>
                    <a:pt x="9029" y="4705"/>
                    <a:pt x="8072" y="4324"/>
                    <a:pt x="6728" y="4324"/>
                  </a:cubicBezTo>
                  <a:lnTo>
                    <a:pt x="4843" y="4324"/>
                  </a:lnTo>
                  <a:close/>
                </a:path>
              </a:pathLst>
            </a:custGeom>
            <a:solidFill>
              <a:srgbClr val="017DB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33" name="Группа 332">
            <a:extLst>
              <a:ext uri="{FF2B5EF4-FFF2-40B4-BE49-F238E27FC236}">
                <a16:creationId xmlns:a16="http://schemas.microsoft.com/office/drawing/2014/main" id="{71EE0BCD-AB78-4581-B86F-4AF089D9007E}"/>
              </a:ext>
            </a:extLst>
          </p:cNvPr>
          <p:cNvGrpSpPr/>
          <p:nvPr userDrawn="1"/>
        </p:nvGrpSpPr>
        <p:grpSpPr>
          <a:xfrm>
            <a:off x="5433894" y="5919910"/>
            <a:ext cx="447623" cy="447623"/>
            <a:chOff x="5433894" y="5919910"/>
            <a:chExt cx="447623" cy="447623"/>
          </a:xfrm>
        </p:grpSpPr>
        <p:sp>
          <p:nvSpPr>
            <p:cNvPr id="334" name="Полилиния: фигура 333">
              <a:extLst>
                <a:ext uri="{FF2B5EF4-FFF2-40B4-BE49-F238E27FC236}">
                  <a16:creationId xmlns:a16="http://schemas.microsoft.com/office/drawing/2014/main" id="{28D680A7-F7C5-4F2F-8CF5-1B8F714EDBDA}"/>
                </a:ext>
              </a:extLst>
            </p:cNvPr>
            <p:cNvSpPr/>
            <p:nvPr/>
          </p:nvSpPr>
          <p:spPr>
            <a:xfrm>
              <a:off x="5433894" y="5919910"/>
              <a:ext cx="447623" cy="447623"/>
            </a:xfrm>
            <a:custGeom>
              <a:avLst/>
              <a:gdLst>
                <a:gd name="connsiteX0" fmla="*/ 447623 w 447623"/>
                <a:gd name="connsiteY0" fmla="*/ 0 h 447623"/>
                <a:gd name="connsiteX1" fmla="*/ 0 w 447623"/>
                <a:gd name="connsiteY1" fmla="*/ 0 h 447623"/>
                <a:gd name="connsiteX2" fmla="*/ 0 w 447623"/>
                <a:gd name="connsiteY2" fmla="*/ 447623 h 447623"/>
                <a:gd name="connsiteX3" fmla="*/ 447623 w 447623"/>
                <a:gd name="connsiteY3" fmla="*/ 447623 h 447623"/>
                <a:gd name="connsiteX4" fmla="*/ 447623 w 447623"/>
                <a:gd name="connsiteY4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23" h="447623">
                  <a:moveTo>
                    <a:pt x="447623" y="0"/>
                  </a:moveTo>
                  <a:lnTo>
                    <a:pt x="0" y="0"/>
                  </a:lnTo>
                  <a:lnTo>
                    <a:pt x="0" y="447623"/>
                  </a:lnTo>
                  <a:lnTo>
                    <a:pt x="447623" y="447623"/>
                  </a:lnTo>
                  <a:lnTo>
                    <a:pt x="447623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5" name="Полилиния: фигура 334">
              <a:extLst>
                <a:ext uri="{FF2B5EF4-FFF2-40B4-BE49-F238E27FC236}">
                  <a16:creationId xmlns:a16="http://schemas.microsoft.com/office/drawing/2014/main" id="{8A39CB39-9659-45E3-A33B-7C3B4A7E1502}"/>
                </a:ext>
              </a:extLst>
            </p:cNvPr>
            <p:cNvSpPr/>
            <p:nvPr/>
          </p:nvSpPr>
          <p:spPr>
            <a:xfrm>
              <a:off x="5433894" y="5919910"/>
              <a:ext cx="447623" cy="447623"/>
            </a:xfrm>
            <a:custGeom>
              <a:avLst/>
              <a:gdLst>
                <a:gd name="connsiteX0" fmla="*/ 444014 w 447623"/>
                <a:gd name="connsiteY0" fmla="*/ 3610 h 447623"/>
                <a:gd name="connsiteX1" fmla="*/ 3610 w 447623"/>
                <a:gd name="connsiteY1" fmla="*/ 3610 h 447623"/>
                <a:gd name="connsiteX2" fmla="*/ 3610 w 447623"/>
                <a:gd name="connsiteY2" fmla="*/ 444014 h 447623"/>
                <a:gd name="connsiteX3" fmla="*/ 444014 w 447623"/>
                <a:gd name="connsiteY3" fmla="*/ 444014 h 447623"/>
                <a:gd name="connsiteX4" fmla="*/ 444014 w 447623"/>
                <a:gd name="connsiteY4" fmla="*/ 3610 h 447623"/>
                <a:gd name="connsiteX5" fmla="*/ 447623 w 447623"/>
                <a:gd name="connsiteY5" fmla="*/ 0 h 447623"/>
                <a:gd name="connsiteX6" fmla="*/ 447623 w 447623"/>
                <a:gd name="connsiteY6" fmla="*/ 447623 h 447623"/>
                <a:gd name="connsiteX7" fmla="*/ 0 w 447623"/>
                <a:gd name="connsiteY7" fmla="*/ 447623 h 447623"/>
                <a:gd name="connsiteX8" fmla="*/ 0 w 447623"/>
                <a:gd name="connsiteY8" fmla="*/ 0 h 447623"/>
                <a:gd name="connsiteX9" fmla="*/ 447623 w 447623"/>
                <a:gd name="connsiteY9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623" h="447623">
                  <a:moveTo>
                    <a:pt x="444014" y="3610"/>
                  </a:moveTo>
                  <a:lnTo>
                    <a:pt x="3610" y="3610"/>
                  </a:lnTo>
                  <a:lnTo>
                    <a:pt x="3610" y="444014"/>
                  </a:lnTo>
                  <a:lnTo>
                    <a:pt x="444014" y="444014"/>
                  </a:lnTo>
                  <a:lnTo>
                    <a:pt x="444014" y="3610"/>
                  </a:lnTo>
                  <a:close/>
                  <a:moveTo>
                    <a:pt x="447623" y="0"/>
                  </a:moveTo>
                  <a:lnTo>
                    <a:pt x="447623" y="447623"/>
                  </a:lnTo>
                  <a:lnTo>
                    <a:pt x="0" y="447623"/>
                  </a:lnTo>
                  <a:lnTo>
                    <a:pt x="0" y="0"/>
                  </a:lnTo>
                  <a:lnTo>
                    <a:pt x="447623" y="0"/>
                  </a:lnTo>
                  <a:close/>
                </a:path>
              </a:pathLst>
            </a:custGeom>
            <a:solidFill>
              <a:srgbClr val="B5C7C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6" name="Полилиния: фигура 335">
              <a:extLst>
                <a:ext uri="{FF2B5EF4-FFF2-40B4-BE49-F238E27FC236}">
                  <a16:creationId xmlns:a16="http://schemas.microsoft.com/office/drawing/2014/main" id="{9C795F9B-4C67-4AB9-B757-5C4B1494B028}"/>
                </a:ext>
              </a:extLst>
            </p:cNvPr>
            <p:cNvSpPr/>
            <p:nvPr/>
          </p:nvSpPr>
          <p:spPr>
            <a:xfrm>
              <a:off x="5608329" y="6212713"/>
              <a:ext cx="15947" cy="35886"/>
            </a:xfrm>
            <a:custGeom>
              <a:avLst/>
              <a:gdLst>
                <a:gd name="connsiteX0" fmla="*/ 14915 w 15947"/>
                <a:gd name="connsiteY0" fmla="*/ 0 h 35886"/>
                <a:gd name="connsiteX1" fmla="*/ 15948 w 15947"/>
                <a:gd name="connsiteY1" fmla="*/ 1029 h 35886"/>
                <a:gd name="connsiteX2" fmla="*/ 15948 w 15947"/>
                <a:gd name="connsiteY2" fmla="*/ 34858 h 35886"/>
                <a:gd name="connsiteX3" fmla="*/ 14915 w 15947"/>
                <a:gd name="connsiteY3" fmla="*/ 35886 h 35886"/>
                <a:gd name="connsiteX4" fmla="*/ 1043 w 15947"/>
                <a:gd name="connsiteY4" fmla="*/ 35886 h 35886"/>
                <a:gd name="connsiteX5" fmla="*/ 0 w 15947"/>
                <a:gd name="connsiteY5" fmla="*/ 34858 h 35886"/>
                <a:gd name="connsiteX6" fmla="*/ 0 w 15947"/>
                <a:gd name="connsiteY6" fmla="*/ 1029 h 35886"/>
                <a:gd name="connsiteX7" fmla="*/ 1043 w 15947"/>
                <a:gd name="connsiteY7" fmla="*/ 0 h 35886"/>
                <a:gd name="connsiteX8" fmla="*/ 14915 w 15947"/>
                <a:gd name="connsiteY8" fmla="*/ 0 h 3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47" h="35886">
                  <a:moveTo>
                    <a:pt x="14915" y="0"/>
                  </a:moveTo>
                  <a:cubicBezTo>
                    <a:pt x="15486" y="0"/>
                    <a:pt x="15948" y="462"/>
                    <a:pt x="15948" y="1029"/>
                  </a:cubicBezTo>
                  <a:lnTo>
                    <a:pt x="15948" y="34858"/>
                  </a:lnTo>
                  <a:cubicBezTo>
                    <a:pt x="15948" y="35429"/>
                    <a:pt x="15486" y="35886"/>
                    <a:pt x="14915" y="35886"/>
                  </a:cubicBezTo>
                  <a:lnTo>
                    <a:pt x="1043" y="35886"/>
                  </a:lnTo>
                  <a:cubicBezTo>
                    <a:pt x="462" y="35886"/>
                    <a:pt x="0" y="35429"/>
                    <a:pt x="0" y="34858"/>
                  </a:cubicBezTo>
                  <a:lnTo>
                    <a:pt x="0" y="1029"/>
                  </a:lnTo>
                  <a:cubicBezTo>
                    <a:pt x="0" y="462"/>
                    <a:pt x="462" y="0"/>
                    <a:pt x="1043" y="0"/>
                  </a:cubicBezTo>
                  <a:lnTo>
                    <a:pt x="14915" y="0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7" name="Полилиния: фигура 336">
              <a:extLst>
                <a:ext uri="{FF2B5EF4-FFF2-40B4-BE49-F238E27FC236}">
                  <a16:creationId xmlns:a16="http://schemas.microsoft.com/office/drawing/2014/main" id="{6F53394F-1B4F-4673-9C0F-1896DE88FBBE}"/>
                </a:ext>
              </a:extLst>
            </p:cNvPr>
            <p:cNvSpPr/>
            <p:nvPr/>
          </p:nvSpPr>
          <p:spPr>
            <a:xfrm>
              <a:off x="5556500" y="6256575"/>
              <a:ext cx="195368" cy="19933"/>
            </a:xfrm>
            <a:custGeom>
              <a:avLst/>
              <a:gdLst>
                <a:gd name="connsiteX0" fmla="*/ 194478 w 195368"/>
                <a:gd name="connsiteY0" fmla="*/ 0 h 19933"/>
                <a:gd name="connsiteX1" fmla="*/ 886 w 195368"/>
                <a:gd name="connsiteY1" fmla="*/ 0 h 19933"/>
                <a:gd name="connsiteX2" fmla="*/ 0 w 195368"/>
                <a:gd name="connsiteY2" fmla="*/ 1333 h 19933"/>
                <a:gd name="connsiteX3" fmla="*/ 0 w 195368"/>
                <a:gd name="connsiteY3" fmla="*/ 18662 h 19933"/>
                <a:gd name="connsiteX4" fmla="*/ 886 w 195368"/>
                <a:gd name="connsiteY4" fmla="*/ 19934 h 19933"/>
                <a:gd name="connsiteX5" fmla="*/ 194478 w 195368"/>
                <a:gd name="connsiteY5" fmla="*/ 19934 h 19933"/>
                <a:gd name="connsiteX6" fmla="*/ 195368 w 195368"/>
                <a:gd name="connsiteY6" fmla="*/ 18662 h 19933"/>
                <a:gd name="connsiteX7" fmla="*/ 195368 w 195368"/>
                <a:gd name="connsiteY7" fmla="*/ 1333 h 19933"/>
                <a:gd name="connsiteX8" fmla="*/ 194478 w 195368"/>
                <a:gd name="connsiteY8" fmla="*/ 0 h 1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368" h="19933">
                  <a:moveTo>
                    <a:pt x="194478" y="0"/>
                  </a:moveTo>
                  <a:lnTo>
                    <a:pt x="886" y="0"/>
                  </a:lnTo>
                  <a:cubicBezTo>
                    <a:pt x="405" y="0"/>
                    <a:pt x="0" y="605"/>
                    <a:pt x="0" y="1333"/>
                  </a:cubicBezTo>
                  <a:lnTo>
                    <a:pt x="0" y="18662"/>
                  </a:lnTo>
                  <a:cubicBezTo>
                    <a:pt x="0" y="19362"/>
                    <a:pt x="405" y="19934"/>
                    <a:pt x="886" y="19934"/>
                  </a:cubicBezTo>
                  <a:lnTo>
                    <a:pt x="194478" y="19934"/>
                  </a:lnTo>
                  <a:cubicBezTo>
                    <a:pt x="194954" y="19934"/>
                    <a:pt x="195368" y="19362"/>
                    <a:pt x="195368" y="18662"/>
                  </a:cubicBezTo>
                  <a:lnTo>
                    <a:pt x="195368" y="1333"/>
                  </a:lnTo>
                  <a:cubicBezTo>
                    <a:pt x="195368" y="605"/>
                    <a:pt x="194954" y="0"/>
                    <a:pt x="194478" y="0"/>
                  </a:cubicBez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8" name="Полилиния: фигура 337">
              <a:extLst>
                <a:ext uri="{FF2B5EF4-FFF2-40B4-BE49-F238E27FC236}">
                  <a16:creationId xmlns:a16="http://schemas.microsoft.com/office/drawing/2014/main" id="{F77E9B3E-19FD-496B-8C4B-AF79BD85460B}"/>
                </a:ext>
              </a:extLst>
            </p:cNvPr>
            <p:cNvSpPr/>
            <p:nvPr/>
          </p:nvSpPr>
          <p:spPr>
            <a:xfrm>
              <a:off x="5556500" y="6288466"/>
              <a:ext cx="195368" cy="7976"/>
            </a:xfrm>
            <a:custGeom>
              <a:avLst/>
              <a:gdLst>
                <a:gd name="connsiteX0" fmla="*/ 194478 w 195368"/>
                <a:gd name="connsiteY0" fmla="*/ 0 h 7976"/>
                <a:gd name="connsiteX1" fmla="*/ 886 w 195368"/>
                <a:gd name="connsiteY1" fmla="*/ 0 h 7976"/>
                <a:gd name="connsiteX2" fmla="*/ 0 w 195368"/>
                <a:gd name="connsiteY2" fmla="*/ 510 h 7976"/>
                <a:gd name="connsiteX3" fmla="*/ 0 w 195368"/>
                <a:gd name="connsiteY3" fmla="*/ 7467 h 7976"/>
                <a:gd name="connsiteX4" fmla="*/ 886 w 195368"/>
                <a:gd name="connsiteY4" fmla="*/ 7976 h 7976"/>
                <a:gd name="connsiteX5" fmla="*/ 194478 w 195368"/>
                <a:gd name="connsiteY5" fmla="*/ 7976 h 7976"/>
                <a:gd name="connsiteX6" fmla="*/ 195368 w 195368"/>
                <a:gd name="connsiteY6" fmla="*/ 7467 h 7976"/>
                <a:gd name="connsiteX7" fmla="*/ 195368 w 195368"/>
                <a:gd name="connsiteY7" fmla="*/ 510 h 7976"/>
                <a:gd name="connsiteX8" fmla="*/ 194478 w 195368"/>
                <a:gd name="connsiteY8" fmla="*/ 0 h 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368" h="7976">
                  <a:moveTo>
                    <a:pt x="194478" y="0"/>
                  </a:moveTo>
                  <a:lnTo>
                    <a:pt x="886" y="0"/>
                  </a:lnTo>
                  <a:cubicBezTo>
                    <a:pt x="405" y="0"/>
                    <a:pt x="0" y="233"/>
                    <a:pt x="0" y="510"/>
                  </a:cubicBezTo>
                  <a:lnTo>
                    <a:pt x="0" y="7467"/>
                  </a:lnTo>
                  <a:cubicBezTo>
                    <a:pt x="0" y="7743"/>
                    <a:pt x="405" y="7976"/>
                    <a:pt x="886" y="7976"/>
                  </a:cubicBezTo>
                  <a:lnTo>
                    <a:pt x="194478" y="7976"/>
                  </a:lnTo>
                  <a:cubicBezTo>
                    <a:pt x="194954" y="7976"/>
                    <a:pt x="195368" y="7743"/>
                    <a:pt x="195368" y="7467"/>
                  </a:cubicBezTo>
                  <a:lnTo>
                    <a:pt x="195368" y="510"/>
                  </a:lnTo>
                  <a:cubicBezTo>
                    <a:pt x="195368" y="233"/>
                    <a:pt x="194954" y="0"/>
                    <a:pt x="194478" y="0"/>
                  </a:cubicBez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9" name="Полилиния: фигура 338">
              <a:extLst>
                <a:ext uri="{FF2B5EF4-FFF2-40B4-BE49-F238E27FC236}">
                  <a16:creationId xmlns:a16="http://schemas.microsoft.com/office/drawing/2014/main" id="{C0B9E0E5-7AC4-4C54-9E27-2332A6A33F9E}"/>
                </a:ext>
              </a:extLst>
            </p:cNvPr>
            <p:cNvSpPr/>
            <p:nvPr/>
          </p:nvSpPr>
          <p:spPr>
            <a:xfrm>
              <a:off x="5680097" y="6176832"/>
              <a:ext cx="63795" cy="15947"/>
            </a:xfrm>
            <a:custGeom>
              <a:avLst/>
              <a:gdLst>
                <a:gd name="connsiteX0" fmla="*/ 31819 w 63795"/>
                <a:gd name="connsiteY0" fmla="*/ 5781 h 15947"/>
                <a:gd name="connsiteX1" fmla="*/ 15576 w 63795"/>
                <a:gd name="connsiteY1" fmla="*/ 5 h 15947"/>
                <a:gd name="connsiteX2" fmla="*/ 500 w 63795"/>
                <a:gd name="connsiteY2" fmla="*/ 6052 h 15947"/>
                <a:gd name="connsiteX3" fmla="*/ 0 w 63795"/>
                <a:gd name="connsiteY3" fmla="*/ 7167 h 15947"/>
                <a:gd name="connsiteX4" fmla="*/ 0 w 63795"/>
                <a:gd name="connsiteY4" fmla="*/ 8129 h 15947"/>
                <a:gd name="connsiteX5" fmla="*/ 533 w 63795"/>
                <a:gd name="connsiteY5" fmla="*/ 9338 h 15947"/>
                <a:gd name="connsiteX6" fmla="*/ 1857 w 63795"/>
                <a:gd name="connsiteY6" fmla="*/ 9633 h 15947"/>
                <a:gd name="connsiteX7" fmla="*/ 2209 w 63795"/>
                <a:gd name="connsiteY7" fmla="*/ 9543 h 15947"/>
                <a:gd name="connsiteX8" fmla="*/ 3147 w 63795"/>
                <a:gd name="connsiteY8" fmla="*/ 8986 h 15947"/>
                <a:gd name="connsiteX9" fmla="*/ 10667 w 63795"/>
                <a:gd name="connsiteY9" fmla="*/ 7510 h 15947"/>
                <a:gd name="connsiteX10" fmla="*/ 30014 w 63795"/>
                <a:gd name="connsiteY10" fmla="*/ 15162 h 15947"/>
                <a:gd name="connsiteX11" fmla="*/ 30186 w 63795"/>
                <a:gd name="connsiteY11" fmla="*/ 15305 h 15947"/>
                <a:gd name="connsiteX12" fmla="*/ 31819 w 63795"/>
                <a:gd name="connsiteY12" fmla="*/ 15948 h 15947"/>
                <a:gd name="connsiteX13" fmla="*/ 33410 w 63795"/>
                <a:gd name="connsiteY13" fmla="*/ 15319 h 15947"/>
                <a:gd name="connsiteX14" fmla="*/ 33562 w 63795"/>
                <a:gd name="connsiteY14" fmla="*/ 15171 h 15947"/>
                <a:gd name="connsiteX15" fmla="*/ 52938 w 63795"/>
                <a:gd name="connsiteY15" fmla="*/ 7510 h 15947"/>
                <a:gd name="connsiteX16" fmla="*/ 60477 w 63795"/>
                <a:gd name="connsiteY16" fmla="*/ 8986 h 15947"/>
                <a:gd name="connsiteX17" fmla="*/ 61510 w 63795"/>
                <a:gd name="connsiteY17" fmla="*/ 9586 h 15947"/>
                <a:gd name="connsiteX18" fmla="*/ 62615 w 63795"/>
                <a:gd name="connsiteY18" fmla="*/ 9614 h 15947"/>
                <a:gd name="connsiteX19" fmla="*/ 63796 w 63795"/>
                <a:gd name="connsiteY19" fmla="*/ 8157 h 15947"/>
                <a:gd name="connsiteX20" fmla="*/ 63796 w 63795"/>
                <a:gd name="connsiteY20" fmla="*/ 7300 h 15947"/>
                <a:gd name="connsiteX21" fmla="*/ 63291 w 63795"/>
                <a:gd name="connsiteY21" fmla="*/ 6205 h 15947"/>
                <a:gd name="connsiteX22" fmla="*/ 48034 w 63795"/>
                <a:gd name="connsiteY22" fmla="*/ 0 h 15947"/>
                <a:gd name="connsiteX23" fmla="*/ 31819 w 63795"/>
                <a:gd name="connsiteY23" fmla="*/ 5781 h 15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795" h="15947">
                  <a:moveTo>
                    <a:pt x="31819" y="5781"/>
                  </a:moveTo>
                  <a:cubicBezTo>
                    <a:pt x="29476" y="4048"/>
                    <a:pt x="23214" y="5"/>
                    <a:pt x="15576" y="5"/>
                  </a:cubicBezTo>
                  <a:cubicBezTo>
                    <a:pt x="10119" y="5"/>
                    <a:pt x="5043" y="2033"/>
                    <a:pt x="500" y="6052"/>
                  </a:cubicBezTo>
                  <a:cubicBezTo>
                    <a:pt x="181" y="6338"/>
                    <a:pt x="0" y="6738"/>
                    <a:pt x="0" y="7167"/>
                  </a:cubicBezTo>
                  <a:lnTo>
                    <a:pt x="0" y="8129"/>
                  </a:lnTo>
                  <a:cubicBezTo>
                    <a:pt x="0" y="8600"/>
                    <a:pt x="167" y="9048"/>
                    <a:pt x="533" y="9338"/>
                  </a:cubicBezTo>
                  <a:cubicBezTo>
                    <a:pt x="938" y="9633"/>
                    <a:pt x="1371" y="9743"/>
                    <a:pt x="1857" y="9633"/>
                  </a:cubicBezTo>
                  <a:cubicBezTo>
                    <a:pt x="1962" y="9614"/>
                    <a:pt x="2095" y="9586"/>
                    <a:pt x="2209" y="9543"/>
                  </a:cubicBezTo>
                  <a:cubicBezTo>
                    <a:pt x="2557" y="9429"/>
                    <a:pt x="2886" y="9234"/>
                    <a:pt x="3147" y="8986"/>
                  </a:cubicBezTo>
                  <a:cubicBezTo>
                    <a:pt x="4133" y="8362"/>
                    <a:pt x="6824" y="7510"/>
                    <a:pt x="10667" y="7510"/>
                  </a:cubicBezTo>
                  <a:cubicBezTo>
                    <a:pt x="14643" y="7510"/>
                    <a:pt x="22457" y="8514"/>
                    <a:pt x="30014" y="15162"/>
                  </a:cubicBezTo>
                  <a:lnTo>
                    <a:pt x="30186" y="15305"/>
                  </a:lnTo>
                  <a:cubicBezTo>
                    <a:pt x="30614" y="15719"/>
                    <a:pt x="31200" y="15948"/>
                    <a:pt x="31819" y="15948"/>
                  </a:cubicBezTo>
                  <a:cubicBezTo>
                    <a:pt x="32414" y="15948"/>
                    <a:pt x="33024" y="15714"/>
                    <a:pt x="33410" y="15319"/>
                  </a:cubicBezTo>
                  <a:lnTo>
                    <a:pt x="33562" y="15171"/>
                  </a:lnTo>
                  <a:cubicBezTo>
                    <a:pt x="41153" y="8514"/>
                    <a:pt x="48957" y="7510"/>
                    <a:pt x="52938" y="7510"/>
                  </a:cubicBezTo>
                  <a:cubicBezTo>
                    <a:pt x="56810" y="7510"/>
                    <a:pt x="59486" y="8362"/>
                    <a:pt x="60477" y="8986"/>
                  </a:cubicBezTo>
                  <a:cubicBezTo>
                    <a:pt x="60743" y="9234"/>
                    <a:pt x="61077" y="9434"/>
                    <a:pt x="61510" y="9586"/>
                  </a:cubicBezTo>
                  <a:cubicBezTo>
                    <a:pt x="61677" y="9633"/>
                    <a:pt x="62158" y="9724"/>
                    <a:pt x="62615" y="9614"/>
                  </a:cubicBezTo>
                  <a:cubicBezTo>
                    <a:pt x="63310" y="9429"/>
                    <a:pt x="63796" y="8843"/>
                    <a:pt x="63796" y="8157"/>
                  </a:cubicBezTo>
                  <a:lnTo>
                    <a:pt x="63796" y="7300"/>
                  </a:lnTo>
                  <a:cubicBezTo>
                    <a:pt x="63796" y="6895"/>
                    <a:pt x="63610" y="6486"/>
                    <a:pt x="63291" y="6205"/>
                  </a:cubicBezTo>
                  <a:cubicBezTo>
                    <a:pt x="58710" y="2081"/>
                    <a:pt x="53577" y="0"/>
                    <a:pt x="48034" y="0"/>
                  </a:cubicBezTo>
                  <a:cubicBezTo>
                    <a:pt x="40467" y="0"/>
                    <a:pt x="34233" y="3976"/>
                    <a:pt x="31819" y="5781"/>
                  </a:cubicBez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0" name="Полилиния: фигура 339">
              <a:extLst>
                <a:ext uri="{FF2B5EF4-FFF2-40B4-BE49-F238E27FC236}">
                  <a16:creationId xmlns:a16="http://schemas.microsoft.com/office/drawing/2014/main" id="{2DAFFA12-4871-45C6-A0E4-0F5FA83AD408}"/>
                </a:ext>
              </a:extLst>
            </p:cNvPr>
            <p:cNvSpPr/>
            <p:nvPr/>
          </p:nvSpPr>
          <p:spPr>
            <a:xfrm>
              <a:off x="5700035" y="6109050"/>
              <a:ext cx="39871" cy="11962"/>
            </a:xfrm>
            <a:custGeom>
              <a:avLst/>
              <a:gdLst>
                <a:gd name="connsiteX0" fmla="*/ 1057 w 39871"/>
                <a:gd name="connsiteY0" fmla="*/ 1295 h 11962"/>
                <a:gd name="connsiteX1" fmla="*/ 252 w 39871"/>
                <a:gd name="connsiteY1" fmla="*/ 2014 h 11962"/>
                <a:gd name="connsiteX2" fmla="*/ 66 w 39871"/>
                <a:gd name="connsiteY2" fmla="*/ 2471 h 11962"/>
                <a:gd name="connsiteX3" fmla="*/ 309 w 39871"/>
                <a:gd name="connsiteY3" fmla="*/ 3495 h 11962"/>
                <a:gd name="connsiteX4" fmla="*/ 1452 w 39871"/>
                <a:gd name="connsiteY4" fmla="*/ 3952 h 11962"/>
                <a:gd name="connsiteX5" fmla="*/ 1685 w 39871"/>
                <a:gd name="connsiteY5" fmla="*/ 3967 h 11962"/>
                <a:gd name="connsiteX6" fmla="*/ 2576 w 39871"/>
                <a:gd name="connsiteY6" fmla="*/ 3791 h 11962"/>
                <a:gd name="connsiteX7" fmla="*/ 3700 w 39871"/>
                <a:gd name="connsiteY7" fmla="*/ 3700 h 11962"/>
                <a:gd name="connsiteX8" fmla="*/ 16909 w 39871"/>
                <a:gd name="connsiteY8" fmla="*/ 10071 h 11962"/>
                <a:gd name="connsiteX9" fmla="*/ 16967 w 39871"/>
                <a:gd name="connsiteY9" fmla="*/ 10162 h 11962"/>
                <a:gd name="connsiteX10" fmla="*/ 18152 w 39871"/>
                <a:gd name="connsiteY10" fmla="*/ 10862 h 11962"/>
                <a:gd name="connsiteX11" fmla="*/ 18738 w 39871"/>
                <a:gd name="connsiteY11" fmla="*/ 10929 h 11962"/>
                <a:gd name="connsiteX12" fmla="*/ 19676 w 39871"/>
                <a:gd name="connsiteY12" fmla="*/ 10762 h 11962"/>
                <a:gd name="connsiteX13" fmla="*/ 19795 w 39871"/>
                <a:gd name="connsiteY13" fmla="*/ 10714 h 11962"/>
                <a:gd name="connsiteX14" fmla="*/ 28048 w 39871"/>
                <a:gd name="connsiteY14" fmla="*/ 9210 h 11962"/>
                <a:gd name="connsiteX15" fmla="*/ 36476 w 39871"/>
                <a:gd name="connsiteY15" fmla="*/ 11200 h 11962"/>
                <a:gd name="connsiteX16" fmla="*/ 37095 w 39871"/>
                <a:gd name="connsiteY16" fmla="*/ 11714 h 11962"/>
                <a:gd name="connsiteX17" fmla="*/ 37691 w 39871"/>
                <a:gd name="connsiteY17" fmla="*/ 11924 h 11962"/>
                <a:gd name="connsiteX18" fmla="*/ 37967 w 39871"/>
                <a:gd name="connsiteY18" fmla="*/ 11953 h 11962"/>
                <a:gd name="connsiteX19" fmla="*/ 38133 w 39871"/>
                <a:gd name="connsiteY19" fmla="*/ 11962 h 11962"/>
                <a:gd name="connsiteX20" fmla="*/ 38867 w 39871"/>
                <a:gd name="connsiteY20" fmla="*/ 11829 h 11962"/>
                <a:gd name="connsiteX21" fmla="*/ 39653 w 39871"/>
                <a:gd name="connsiteY21" fmla="*/ 11129 h 11962"/>
                <a:gd name="connsiteX22" fmla="*/ 39805 w 39871"/>
                <a:gd name="connsiteY22" fmla="*/ 10724 h 11962"/>
                <a:gd name="connsiteX23" fmla="*/ 39872 w 39871"/>
                <a:gd name="connsiteY23" fmla="*/ 10391 h 11962"/>
                <a:gd name="connsiteX24" fmla="*/ 39657 w 39871"/>
                <a:gd name="connsiteY24" fmla="*/ 9805 h 11962"/>
                <a:gd name="connsiteX25" fmla="*/ 27114 w 39871"/>
                <a:gd name="connsiteY25" fmla="*/ 4238 h 11962"/>
                <a:gd name="connsiteX26" fmla="*/ 20462 w 39871"/>
                <a:gd name="connsiteY26" fmla="*/ 5157 h 11962"/>
                <a:gd name="connsiteX27" fmla="*/ 7990 w 39871"/>
                <a:gd name="connsiteY27" fmla="*/ 0 h 11962"/>
                <a:gd name="connsiteX28" fmla="*/ 1057 w 39871"/>
                <a:gd name="connsiteY28" fmla="*/ 1295 h 1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871" h="11962">
                  <a:moveTo>
                    <a:pt x="1057" y="1295"/>
                  </a:moveTo>
                  <a:cubicBezTo>
                    <a:pt x="666" y="1429"/>
                    <a:pt x="381" y="1695"/>
                    <a:pt x="252" y="2014"/>
                  </a:cubicBezTo>
                  <a:lnTo>
                    <a:pt x="66" y="2471"/>
                  </a:lnTo>
                  <a:cubicBezTo>
                    <a:pt x="-77" y="2829"/>
                    <a:pt x="14" y="3210"/>
                    <a:pt x="309" y="3495"/>
                  </a:cubicBezTo>
                  <a:cubicBezTo>
                    <a:pt x="595" y="3771"/>
                    <a:pt x="1000" y="3943"/>
                    <a:pt x="1452" y="3952"/>
                  </a:cubicBezTo>
                  <a:cubicBezTo>
                    <a:pt x="1538" y="3967"/>
                    <a:pt x="1619" y="3976"/>
                    <a:pt x="1685" y="3967"/>
                  </a:cubicBezTo>
                  <a:cubicBezTo>
                    <a:pt x="2005" y="3952"/>
                    <a:pt x="2295" y="3905"/>
                    <a:pt x="2576" y="3791"/>
                  </a:cubicBezTo>
                  <a:cubicBezTo>
                    <a:pt x="2743" y="3771"/>
                    <a:pt x="3081" y="3700"/>
                    <a:pt x="3700" y="3700"/>
                  </a:cubicBezTo>
                  <a:cubicBezTo>
                    <a:pt x="4524" y="3700"/>
                    <a:pt x="11976" y="3886"/>
                    <a:pt x="16909" y="10071"/>
                  </a:cubicBezTo>
                  <a:lnTo>
                    <a:pt x="16967" y="10162"/>
                  </a:lnTo>
                  <a:cubicBezTo>
                    <a:pt x="17238" y="10519"/>
                    <a:pt x="17657" y="10767"/>
                    <a:pt x="18152" y="10862"/>
                  </a:cubicBezTo>
                  <a:cubicBezTo>
                    <a:pt x="18295" y="10900"/>
                    <a:pt x="18571" y="10929"/>
                    <a:pt x="18738" y="10929"/>
                  </a:cubicBezTo>
                  <a:cubicBezTo>
                    <a:pt x="19081" y="10929"/>
                    <a:pt x="19428" y="10862"/>
                    <a:pt x="19676" y="10762"/>
                  </a:cubicBezTo>
                  <a:lnTo>
                    <a:pt x="19795" y="10714"/>
                  </a:lnTo>
                  <a:cubicBezTo>
                    <a:pt x="22490" y="9719"/>
                    <a:pt x="25286" y="9210"/>
                    <a:pt x="28048" y="9210"/>
                  </a:cubicBezTo>
                  <a:cubicBezTo>
                    <a:pt x="32714" y="9210"/>
                    <a:pt x="35767" y="10614"/>
                    <a:pt x="36476" y="11200"/>
                  </a:cubicBezTo>
                  <a:cubicBezTo>
                    <a:pt x="36624" y="11400"/>
                    <a:pt x="36843" y="11576"/>
                    <a:pt x="37095" y="11714"/>
                  </a:cubicBezTo>
                  <a:cubicBezTo>
                    <a:pt x="37252" y="11781"/>
                    <a:pt x="37529" y="11881"/>
                    <a:pt x="37691" y="11924"/>
                  </a:cubicBezTo>
                  <a:cubicBezTo>
                    <a:pt x="37781" y="11943"/>
                    <a:pt x="37876" y="11948"/>
                    <a:pt x="37967" y="11953"/>
                  </a:cubicBezTo>
                  <a:cubicBezTo>
                    <a:pt x="38014" y="11962"/>
                    <a:pt x="38081" y="11962"/>
                    <a:pt x="38133" y="11962"/>
                  </a:cubicBezTo>
                  <a:cubicBezTo>
                    <a:pt x="38386" y="11962"/>
                    <a:pt x="38629" y="11914"/>
                    <a:pt x="38867" y="11829"/>
                  </a:cubicBezTo>
                  <a:cubicBezTo>
                    <a:pt x="39248" y="11686"/>
                    <a:pt x="39529" y="11429"/>
                    <a:pt x="39653" y="11129"/>
                  </a:cubicBezTo>
                  <a:lnTo>
                    <a:pt x="39805" y="10724"/>
                  </a:lnTo>
                  <a:cubicBezTo>
                    <a:pt x="39852" y="10624"/>
                    <a:pt x="39872" y="10510"/>
                    <a:pt x="39872" y="10391"/>
                  </a:cubicBezTo>
                  <a:cubicBezTo>
                    <a:pt x="39872" y="10176"/>
                    <a:pt x="39800" y="9971"/>
                    <a:pt x="39657" y="9805"/>
                  </a:cubicBezTo>
                  <a:cubicBezTo>
                    <a:pt x="36067" y="5200"/>
                    <a:pt x="30857" y="4238"/>
                    <a:pt x="27114" y="4238"/>
                  </a:cubicBezTo>
                  <a:cubicBezTo>
                    <a:pt x="24333" y="4238"/>
                    <a:pt x="21895" y="4772"/>
                    <a:pt x="20462" y="5157"/>
                  </a:cubicBezTo>
                  <a:cubicBezTo>
                    <a:pt x="18767" y="3476"/>
                    <a:pt x="14486" y="0"/>
                    <a:pt x="7990" y="0"/>
                  </a:cubicBezTo>
                  <a:cubicBezTo>
                    <a:pt x="5709" y="0"/>
                    <a:pt x="3385" y="433"/>
                    <a:pt x="1057" y="1295"/>
                  </a:cubicBez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1" name="Полилиния: фигура 340">
              <a:extLst>
                <a:ext uri="{FF2B5EF4-FFF2-40B4-BE49-F238E27FC236}">
                  <a16:creationId xmlns:a16="http://schemas.microsoft.com/office/drawing/2014/main" id="{20241C79-C102-4C29-BC64-06F2527C4056}"/>
                </a:ext>
              </a:extLst>
            </p:cNvPr>
            <p:cNvSpPr/>
            <p:nvPr/>
          </p:nvSpPr>
          <p:spPr>
            <a:xfrm>
              <a:off x="5660161" y="6128984"/>
              <a:ext cx="51833" cy="11961"/>
            </a:xfrm>
            <a:custGeom>
              <a:avLst/>
              <a:gdLst>
                <a:gd name="connsiteX0" fmla="*/ 2 w 51833"/>
                <a:gd name="connsiteY0" fmla="*/ 7048 h 11961"/>
                <a:gd name="connsiteX1" fmla="*/ 59 w 51833"/>
                <a:gd name="connsiteY1" fmla="*/ 7709 h 11961"/>
                <a:gd name="connsiteX2" fmla="*/ 792 w 51833"/>
                <a:gd name="connsiteY2" fmla="*/ 8700 h 11961"/>
                <a:gd name="connsiteX3" fmla="*/ 2025 w 51833"/>
                <a:gd name="connsiteY3" fmla="*/ 8848 h 11961"/>
                <a:gd name="connsiteX4" fmla="*/ 2292 w 51833"/>
                <a:gd name="connsiteY4" fmla="*/ 8781 h 11961"/>
                <a:gd name="connsiteX5" fmla="*/ 3087 w 51833"/>
                <a:gd name="connsiteY5" fmla="*/ 8310 h 11961"/>
                <a:gd name="connsiteX6" fmla="*/ 10097 w 51833"/>
                <a:gd name="connsiteY6" fmla="*/ 7038 h 11961"/>
                <a:gd name="connsiteX7" fmla="*/ 24626 w 51833"/>
                <a:gd name="connsiteY7" fmla="*/ 11429 h 11961"/>
                <a:gd name="connsiteX8" fmla="*/ 24754 w 51833"/>
                <a:gd name="connsiteY8" fmla="*/ 11538 h 11961"/>
                <a:gd name="connsiteX9" fmla="*/ 26173 w 51833"/>
                <a:gd name="connsiteY9" fmla="*/ 11962 h 11961"/>
                <a:gd name="connsiteX10" fmla="*/ 26307 w 51833"/>
                <a:gd name="connsiteY10" fmla="*/ 11962 h 11961"/>
                <a:gd name="connsiteX11" fmla="*/ 27754 w 51833"/>
                <a:gd name="connsiteY11" fmla="*/ 11410 h 11961"/>
                <a:gd name="connsiteX12" fmla="*/ 27873 w 51833"/>
                <a:gd name="connsiteY12" fmla="*/ 11300 h 11961"/>
                <a:gd name="connsiteX13" fmla="*/ 43983 w 51833"/>
                <a:gd name="connsiteY13" fmla="*/ 5352 h 11961"/>
                <a:gd name="connsiteX14" fmla="*/ 48773 w 51833"/>
                <a:gd name="connsiteY14" fmla="*/ 6047 h 11961"/>
                <a:gd name="connsiteX15" fmla="*/ 49726 w 51833"/>
                <a:gd name="connsiteY15" fmla="*/ 6443 h 11961"/>
                <a:gd name="connsiteX16" fmla="*/ 50402 w 51833"/>
                <a:gd name="connsiteY16" fmla="*/ 6481 h 11961"/>
                <a:gd name="connsiteX17" fmla="*/ 50788 w 51833"/>
                <a:gd name="connsiteY17" fmla="*/ 6409 h 11961"/>
                <a:gd name="connsiteX18" fmla="*/ 51831 w 51833"/>
                <a:gd name="connsiteY18" fmla="*/ 5143 h 11961"/>
                <a:gd name="connsiteX19" fmla="*/ 51788 w 51833"/>
                <a:gd name="connsiteY19" fmla="*/ 4567 h 11961"/>
                <a:gd name="connsiteX20" fmla="*/ 51236 w 51833"/>
                <a:gd name="connsiteY20" fmla="*/ 3695 h 11961"/>
                <a:gd name="connsiteX21" fmla="*/ 39483 w 51833"/>
                <a:gd name="connsiteY21" fmla="*/ 0 h 11961"/>
                <a:gd name="connsiteX22" fmla="*/ 25730 w 51833"/>
                <a:gd name="connsiteY22" fmla="*/ 4547 h 11961"/>
                <a:gd name="connsiteX23" fmla="*/ 13468 w 51833"/>
                <a:gd name="connsiteY23" fmla="*/ 1295 h 11961"/>
                <a:gd name="connsiteX24" fmla="*/ 430 w 51833"/>
                <a:gd name="connsiteY24" fmla="*/ 6105 h 11961"/>
                <a:gd name="connsiteX25" fmla="*/ 2 w 51833"/>
                <a:gd name="connsiteY25" fmla="*/ 7048 h 1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833" h="11961">
                  <a:moveTo>
                    <a:pt x="2" y="7048"/>
                  </a:moveTo>
                  <a:lnTo>
                    <a:pt x="59" y="7709"/>
                  </a:lnTo>
                  <a:cubicBezTo>
                    <a:pt x="78" y="8124"/>
                    <a:pt x="349" y="8476"/>
                    <a:pt x="792" y="8700"/>
                  </a:cubicBezTo>
                  <a:cubicBezTo>
                    <a:pt x="1154" y="8881"/>
                    <a:pt x="1616" y="8943"/>
                    <a:pt x="2025" y="8848"/>
                  </a:cubicBezTo>
                  <a:cubicBezTo>
                    <a:pt x="2111" y="8833"/>
                    <a:pt x="2216" y="8805"/>
                    <a:pt x="2292" y="8781"/>
                  </a:cubicBezTo>
                  <a:cubicBezTo>
                    <a:pt x="2611" y="8676"/>
                    <a:pt x="2878" y="8514"/>
                    <a:pt x="3087" y="8310"/>
                  </a:cubicBezTo>
                  <a:cubicBezTo>
                    <a:pt x="3868" y="7862"/>
                    <a:pt x="6383" y="7038"/>
                    <a:pt x="10097" y="7038"/>
                  </a:cubicBezTo>
                  <a:cubicBezTo>
                    <a:pt x="13668" y="7038"/>
                    <a:pt x="19092" y="7800"/>
                    <a:pt x="24626" y="11429"/>
                  </a:cubicBezTo>
                  <a:lnTo>
                    <a:pt x="24754" y="11538"/>
                  </a:lnTo>
                  <a:cubicBezTo>
                    <a:pt x="25149" y="11810"/>
                    <a:pt x="25654" y="11962"/>
                    <a:pt x="26173" y="11962"/>
                  </a:cubicBezTo>
                  <a:lnTo>
                    <a:pt x="26307" y="11962"/>
                  </a:lnTo>
                  <a:cubicBezTo>
                    <a:pt x="26888" y="11928"/>
                    <a:pt x="27421" y="11714"/>
                    <a:pt x="27754" y="11410"/>
                  </a:cubicBezTo>
                  <a:lnTo>
                    <a:pt x="27873" y="11300"/>
                  </a:lnTo>
                  <a:cubicBezTo>
                    <a:pt x="33997" y="6119"/>
                    <a:pt x="40597" y="5352"/>
                    <a:pt x="43983" y="5352"/>
                  </a:cubicBezTo>
                  <a:cubicBezTo>
                    <a:pt x="46397" y="5352"/>
                    <a:pt x="48107" y="5748"/>
                    <a:pt x="48773" y="6047"/>
                  </a:cubicBezTo>
                  <a:cubicBezTo>
                    <a:pt x="49026" y="6224"/>
                    <a:pt x="49340" y="6362"/>
                    <a:pt x="49726" y="6443"/>
                  </a:cubicBezTo>
                  <a:cubicBezTo>
                    <a:pt x="49840" y="6467"/>
                    <a:pt x="50107" y="6505"/>
                    <a:pt x="50402" y="6481"/>
                  </a:cubicBezTo>
                  <a:cubicBezTo>
                    <a:pt x="50521" y="6467"/>
                    <a:pt x="50669" y="6438"/>
                    <a:pt x="50788" y="6409"/>
                  </a:cubicBezTo>
                  <a:cubicBezTo>
                    <a:pt x="51445" y="6224"/>
                    <a:pt x="51873" y="5714"/>
                    <a:pt x="51831" y="5143"/>
                  </a:cubicBezTo>
                  <a:lnTo>
                    <a:pt x="51788" y="4567"/>
                  </a:lnTo>
                  <a:cubicBezTo>
                    <a:pt x="51764" y="4229"/>
                    <a:pt x="51564" y="3919"/>
                    <a:pt x="51236" y="3695"/>
                  </a:cubicBezTo>
                  <a:cubicBezTo>
                    <a:pt x="47583" y="1238"/>
                    <a:pt x="43635" y="0"/>
                    <a:pt x="39483" y="0"/>
                  </a:cubicBezTo>
                  <a:cubicBezTo>
                    <a:pt x="33021" y="0"/>
                    <a:pt x="27859" y="3052"/>
                    <a:pt x="25730" y="4547"/>
                  </a:cubicBezTo>
                  <a:cubicBezTo>
                    <a:pt x="23773" y="3481"/>
                    <a:pt x="19030" y="1295"/>
                    <a:pt x="13468" y="1295"/>
                  </a:cubicBezTo>
                  <a:cubicBezTo>
                    <a:pt x="8578" y="1295"/>
                    <a:pt x="4192" y="2919"/>
                    <a:pt x="430" y="6105"/>
                  </a:cubicBezTo>
                  <a:cubicBezTo>
                    <a:pt x="135" y="6362"/>
                    <a:pt x="-17" y="6705"/>
                    <a:pt x="2" y="7048"/>
                  </a:cubicBez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2" name="Полилиния: фигура 341">
              <a:extLst>
                <a:ext uri="{FF2B5EF4-FFF2-40B4-BE49-F238E27FC236}">
                  <a16:creationId xmlns:a16="http://schemas.microsoft.com/office/drawing/2014/main" id="{2D55F77C-9AFB-48FB-B132-8E6598560AAF}"/>
                </a:ext>
              </a:extLst>
            </p:cNvPr>
            <p:cNvSpPr/>
            <p:nvPr/>
          </p:nvSpPr>
          <p:spPr>
            <a:xfrm>
              <a:off x="5564472" y="6109050"/>
              <a:ext cx="99677" cy="99677"/>
            </a:xfrm>
            <a:custGeom>
              <a:avLst/>
              <a:gdLst>
                <a:gd name="connsiteX0" fmla="*/ 0 w 99677"/>
                <a:gd name="connsiteY0" fmla="*/ 45434 h 99677"/>
                <a:gd name="connsiteX1" fmla="*/ 20714 w 99677"/>
                <a:gd name="connsiteY1" fmla="*/ 25219 h 99677"/>
                <a:gd name="connsiteX2" fmla="*/ 22043 w 99677"/>
                <a:gd name="connsiteY2" fmla="*/ 25276 h 99677"/>
                <a:gd name="connsiteX3" fmla="*/ 49957 w 99677"/>
                <a:gd name="connsiteY3" fmla="*/ 0 h 99677"/>
                <a:gd name="connsiteX4" fmla="*/ 77986 w 99677"/>
                <a:gd name="connsiteY4" fmla="*/ 27357 h 99677"/>
                <a:gd name="connsiteX5" fmla="*/ 75153 w 99677"/>
                <a:gd name="connsiteY5" fmla="*/ 39281 h 99677"/>
                <a:gd name="connsiteX6" fmla="*/ 99677 w 99677"/>
                <a:gd name="connsiteY6" fmla="*/ 69106 h 99677"/>
                <a:gd name="connsiteX7" fmla="*/ 68358 w 99677"/>
                <a:gd name="connsiteY7" fmla="*/ 99677 h 99677"/>
                <a:gd name="connsiteX8" fmla="*/ 26562 w 99677"/>
                <a:gd name="connsiteY8" fmla="*/ 99439 h 99677"/>
                <a:gd name="connsiteX9" fmla="*/ 4386 w 99677"/>
                <a:gd name="connsiteY9" fmla="*/ 77791 h 99677"/>
                <a:gd name="connsiteX10" fmla="*/ 10433 w 99677"/>
                <a:gd name="connsiteY10" fmla="*/ 62972 h 99677"/>
                <a:gd name="connsiteX11" fmla="*/ 0 w 99677"/>
                <a:gd name="connsiteY11" fmla="*/ 45434 h 9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77" h="99677">
                  <a:moveTo>
                    <a:pt x="0" y="45434"/>
                  </a:moveTo>
                  <a:cubicBezTo>
                    <a:pt x="0" y="34262"/>
                    <a:pt x="9276" y="25219"/>
                    <a:pt x="20714" y="25219"/>
                  </a:cubicBezTo>
                  <a:cubicBezTo>
                    <a:pt x="21162" y="25219"/>
                    <a:pt x="21600" y="25253"/>
                    <a:pt x="22043" y="25276"/>
                  </a:cubicBezTo>
                  <a:cubicBezTo>
                    <a:pt x="23133" y="11148"/>
                    <a:pt x="35196" y="0"/>
                    <a:pt x="49957" y="0"/>
                  </a:cubicBezTo>
                  <a:cubicBezTo>
                    <a:pt x="65439" y="0"/>
                    <a:pt x="77986" y="12248"/>
                    <a:pt x="77986" y="27357"/>
                  </a:cubicBezTo>
                  <a:cubicBezTo>
                    <a:pt x="77986" y="31634"/>
                    <a:pt x="76948" y="35672"/>
                    <a:pt x="75153" y="39281"/>
                  </a:cubicBezTo>
                  <a:cubicBezTo>
                    <a:pt x="89182" y="42310"/>
                    <a:pt x="99677" y="54505"/>
                    <a:pt x="99677" y="69106"/>
                  </a:cubicBezTo>
                  <a:cubicBezTo>
                    <a:pt x="99677" y="85987"/>
                    <a:pt x="85653" y="99677"/>
                    <a:pt x="68358" y="99677"/>
                  </a:cubicBezTo>
                  <a:cubicBezTo>
                    <a:pt x="67096" y="99677"/>
                    <a:pt x="26562" y="99439"/>
                    <a:pt x="26562" y="99439"/>
                  </a:cubicBezTo>
                  <a:cubicBezTo>
                    <a:pt x="14310" y="99439"/>
                    <a:pt x="4386" y="89748"/>
                    <a:pt x="4386" y="77791"/>
                  </a:cubicBezTo>
                  <a:cubicBezTo>
                    <a:pt x="4386" y="72044"/>
                    <a:pt x="6690" y="66848"/>
                    <a:pt x="10433" y="62972"/>
                  </a:cubicBezTo>
                  <a:cubicBezTo>
                    <a:pt x="4205" y="59482"/>
                    <a:pt x="0" y="52943"/>
                    <a:pt x="0" y="45434"/>
                  </a:cubicBez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3" name="Полилиния: фигура 342">
              <a:extLst>
                <a:ext uri="{FF2B5EF4-FFF2-40B4-BE49-F238E27FC236}">
                  <a16:creationId xmlns:a16="http://schemas.microsoft.com/office/drawing/2014/main" id="{B8DA93F0-C5B0-44B0-B08C-BC9D857CD7C4}"/>
                </a:ext>
              </a:extLst>
            </p:cNvPr>
            <p:cNvSpPr/>
            <p:nvPr/>
          </p:nvSpPr>
          <p:spPr>
            <a:xfrm>
              <a:off x="5464795" y="5965520"/>
              <a:ext cx="19761" cy="75753"/>
            </a:xfrm>
            <a:custGeom>
              <a:avLst/>
              <a:gdLst>
                <a:gd name="connsiteX0" fmla="*/ 0 w 19761"/>
                <a:gd name="connsiteY0" fmla="*/ 13743 h 75753"/>
                <a:gd name="connsiteX1" fmla="*/ 0 w 19761"/>
                <a:gd name="connsiteY1" fmla="*/ 27043 h 75753"/>
                <a:gd name="connsiteX2" fmla="*/ 100 w 19761"/>
                <a:gd name="connsiteY2" fmla="*/ 27043 h 75753"/>
                <a:gd name="connsiteX3" fmla="*/ 8167 w 19761"/>
                <a:gd name="connsiteY3" fmla="*/ 17767 h 75753"/>
                <a:gd name="connsiteX4" fmla="*/ 8267 w 19761"/>
                <a:gd name="connsiteY4" fmla="*/ 17767 h 75753"/>
                <a:gd name="connsiteX5" fmla="*/ 8267 w 19761"/>
                <a:gd name="connsiteY5" fmla="*/ 75753 h 75753"/>
                <a:gd name="connsiteX6" fmla="*/ 19762 w 19761"/>
                <a:gd name="connsiteY6" fmla="*/ 75753 h 75753"/>
                <a:gd name="connsiteX7" fmla="*/ 19762 w 19761"/>
                <a:gd name="connsiteY7" fmla="*/ 0 h 75753"/>
                <a:gd name="connsiteX8" fmla="*/ 10586 w 19761"/>
                <a:gd name="connsiteY8" fmla="*/ 0 h 75753"/>
                <a:gd name="connsiteX9" fmla="*/ 0 w 19761"/>
                <a:gd name="connsiteY9" fmla="*/ 13743 h 7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61" h="75753">
                  <a:moveTo>
                    <a:pt x="0" y="13743"/>
                  </a:moveTo>
                  <a:lnTo>
                    <a:pt x="0" y="27043"/>
                  </a:lnTo>
                  <a:lnTo>
                    <a:pt x="100" y="27043"/>
                  </a:lnTo>
                  <a:lnTo>
                    <a:pt x="8167" y="17767"/>
                  </a:lnTo>
                  <a:lnTo>
                    <a:pt x="8267" y="17767"/>
                  </a:lnTo>
                  <a:lnTo>
                    <a:pt x="8267" y="75753"/>
                  </a:lnTo>
                  <a:lnTo>
                    <a:pt x="19762" y="75753"/>
                  </a:lnTo>
                  <a:lnTo>
                    <a:pt x="19762" y="0"/>
                  </a:lnTo>
                  <a:lnTo>
                    <a:pt x="10586" y="0"/>
                  </a:lnTo>
                  <a:lnTo>
                    <a:pt x="0" y="13743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4" name="Полилиния: фигура 343">
              <a:extLst>
                <a:ext uri="{FF2B5EF4-FFF2-40B4-BE49-F238E27FC236}">
                  <a16:creationId xmlns:a16="http://schemas.microsoft.com/office/drawing/2014/main" id="{7E71D84A-7F4C-48FE-8315-D19D3BAD48D0}"/>
                </a:ext>
              </a:extLst>
            </p:cNvPr>
            <p:cNvSpPr/>
            <p:nvPr/>
          </p:nvSpPr>
          <p:spPr>
            <a:xfrm>
              <a:off x="5494438" y="5965516"/>
              <a:ext cx="36229" cy="75752"/>
            </a:xfrm>
            <a:custGeom>
              <a:avLst/>
              <a:gdLst>
                <a:gd name="connsiteX0" fmla="*/ 23058 w 36229"/>
                <a:gd name="connsiteY0" fmla="*/ 23743 h 75752"/>
                <a:gd name="connsiteX1" fmla="*/ 12153 w 36229"/>
                <a:gd name="connsiteY1" fmla="*/ 28929 h 75752"/>
                <a:gd name="connsiteX2" fmla="*/ 12038 w 36229"/>
                <a:gd name="connsiteY2" fmla="*/ 28929 h 75752"/>
                <a:gd name="connsiteX3" fmla="*/ 12038 w 36229"/>
                <a:gd name="connsiteY3" fmla="*/ 10266 h 75752"/>
                <a:gd name="connsiteX4" fmla="*/ 34300 w 36229"/>
                <a:gd name="connsiteY4" fmla="*/ 10266 h 75752"/>
                <a:gd name="connsiteX5" fmla="*/ 34300 w 36229"/>
                <a:gd name="connsiteY5" fmla="*/ 0 h 75752"/>
                <a:gd name="connsiteX6" fmla="*/ 233 w 36229"/>
                <a:gd name="connsiteY6" fmla="*/ 0 h 75752"/>
                <a:gd name="connsiteX7" fmla="*/ 233 w 36229"/>
                <a:gd name="connsiteY7" fmla="*/ 42186 h 75752"/>
                <a:gd name="connsiteX8" fmla="*/ 12038 w 36229"/>
                <a:gd name="connsiteY8" fmla="*/ 42186 h 75752"/>
                <a:gd name="connsiteX9" fmla="*/ 12038 w 36229"/>
                <a:gd name="connsiteY9" fmla="*/ 40524 h 75752"/>
                <a:gd name="connsiteX10" fmla="*/ 17715 w 36229"/>
                <a:gd name="connsiteY10" fmla="*/ 33681 h 75752"/>
                <a:gd name="connsiteX11" fmla="*/ 23291 w 36229"/>
                <a:gd name="connsiteY11" fmla="*/ 40419 h 75752"/>
                <a:gd name="connsiteX12" fmla="*/ 23291 w 36229"/>
                <a:gd name="connsiteY12" fmla="*/ 58529 h 75752"/>
                <a:gd name="connsiteX13" fmla="*/ 17829 w 36229"/>
                <a:gd name="connsiteY13" fmla="*/ 65262 h 75752"/>
                <a:gd name="connsiteX14" fmla="*/ 11819 w 36229"/>
                <a:gd name="connsiteY14" fmla="*/ 57972 h 75752"/>
                <a:gd name="connsiteX15" fmla="*/ 11819 w 36229"/>
                <a:gd name="connsiteY15" fmla="*/ 48586 h 75752"/>
                <a:gd name="connsiteX16" fmla="*/ 0 w 36229"/>
                <a:gd name="connsiteY16" fmla="*/ 48586 h 75752"/>
                <a:gd name="connsiteX17" fmla="*/ 0 w 36229"/>
                <a:gd name="connsiteY17" fmla="*/ 57096 h 75752"/>
                <a:gd name="connsiteX18" fmla="*/ 17829 w 36229"/>
                <a:gd name="connsiteY18" fmla="*/ 75753 h 75752"/>
                <a:gd name="connsiteX19" fmla="*/ 36229 w 36229"/>
                <a:gd name="connsiteY19" fmla="*/ 58634 h 75752"/>
                <a:gd name="connsiteX20" fmla="*/ 36229 w 36229"/>
                <a:gd name="connsiteY20" fmla="*/ 40305 h 75752"/>
                <a:gd name="connsiteX21" fmla="*/ 23058 w 36229"/>
                <a:gd name="connsiteY21" fmla="*/ 23743 h 7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229" h="75752">
                  <a:moveTo>
                    <a:pt x="23058" y="23743"/>
                  </a:moveTo>
                  <a:cubicBezTo>
                    <a:pt x="17948" y="23743"/>
                    <a:pt x="14200" y="25500"/>
                    <a:pt x="12153" y="28929"/>
                  </a:cubicBezTo>
                  <a:lnTo>
                    <a:pt x="12038" y="28929"/>
                  </a:lnTo>
                  <a:lnTo>
                    <a:pt x="12038" y="10266"/>
                  </a:lnTo>
                  <a:lnTo>
                    <a:pt x="34300" y="10266"/>
                  </a:lnTo>
                  <a:lnTo>
                    <a:pt x="34300" y="0"/>
                  </a:lnTo>
                  <a:lnTo>
                    <a:pt x="233" y="0"/>
                  </a:lnTo>
                  <a:lnTo>
                    <a:pt x="233" y="42186"/>
                  </a:lnTo>
                  <a:lnTo>
                    <a:pt x="12038" y="42186"/>
                  </a:lnTo>
                  <a:lnTo>
                    <a:pt x="12038" y="40524"/>
                  </a:lnTo>
                  <a:cubicBezTo>
                    <a:pt x="12038" y="36110"/>
                    <a:pt x="14081" y="33681"/>
                    <a:pt x="17715" y="33681"/>
                  </a:cubicBezTo>
                  <a:cubicBezTo>
                    <a:pt x="21696" y="33681"/>
                    <a:pt x="23291" y="36333"/>
                    <a:pt x="23291" y="40419"/>
                  </a:cubicBezTo>
                  <a:lnTo>
                    <a:pt x="23291" y="58529"/>
                  </a:lnTo>
                  <a:cubicBezTo>
                    <a:pt x="23291" y="62501"/>
                    <a:pt x="21805" y="65262"/>
                    <a:pt x="17829" y="65262"/>
                  </a:cubicBezTo>
                  <a:cubicBezTo>
                    <a:pt x="13405" y="65262"/>
                    <a:pt x="11819" y="62391"/>
                    <a:pt x="11819" y="57972"/>
                  </a:cubicBezTo>
                  <a:lnTo>
                    <a:pt x="11819" y="48586"/>
                  </a:lnTo>
                  <a:lnTo>
                    <a:pt x="0" y="48586"/>
                  </a:lnTo>
                  <a:lnTo>
                    <a:pt x="0" y="57096"/>
                  </a:lnTo>
                  <a:cubicBezTo>
                    <a:pt x="0" y="68467"/>
                    <a:pt x="4657" y="75753"/>
                    <a:pt x="17829" y="75753"/>
                  </a:cubicBezTo>
                  <a:cubicBezTo>
                    <a:pt x="30896" y="75753"/>
                    <a:pt x="36229" y="69019"/>
                    <a:pt x="36229" y="58634"/>
                  </a:cubicBezTo>
                  <a:lnTo>
                    <a:pt x="36229" y="40305"/>
                  </a:lnTo>
                  <a:cubicBezTo>
                    <a:pt x="36229" y="28495"/>
                    <a:pt x="29986" y="23743"/>
                    <a:pt x="23058" y="23743"/>
                  </a:cubicBez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5" name="Полилиния: фигура 344">
              <a:extLst>
                <a:ext uri="{FF2B5EF4-FFF2-40B4-BE49-F238E27FC236}">
                  <a16:creationId xmlns:a16="http://schemas.microsoft.com/office/drawing/2014/main" id="{67A07101-E2A1-4652-B12B-5D43B13AA60F}"/>
                </a:ext>
              </a:extLst>
            </p:cNvPr>
            <p:cNvSpPr/>
            <p:nvPr/>
          </p:nvSpPr>
          <p:spPr>
            <a:xfrm>
              <a:off x="5567486" y="5967530"/>
              <a:ext cx="12842" cy="29490"/>
            </a:xfrm>
            <a:custGeom>
              <a:avLst/>
              <a:gdLst>
                <a:gd name="connsiteX0" fmla="*/ 0 w 12842"/>
                <a:gd name="connsiteY0" fmla="*/ 29491 h 29490"/>
                <a:gd name="connsiteX1" fmla="*/ 0 w 12842"/>
                <a:gd name="connsiteY1" fmla="*/ 0 h 29490"/>
                <a:gd name="connsiteX2" fmla="*/ 4609 w 12842"/>
                <a:gd name="connsiteY2" fmla="*/ 0 h 29490"/>
                <a:gd name="connsiteX3" fmla="*/ 4609 w 12842"/>
                <a:gd name="connsiteY3" fmla="*/ 25172 h 29490"/>
                <a:gd name="connsiteX4" fmla="*/ 12843 w 12842"/>
                <a:gd name="connsiteY4" fmla="*/ 25172 h 29490"/>
                <a:gd name="connsiteX5" fmla="*/ 12843 w 12842"/>
                <a:gd name="connsiteY5" fmla="*/ 29491 h 29490"/>
                <a:gd name="connsiteX6" fmla="*/ 0 w 12842"/>
                <a:gd name="connsiteY6" fmla="*/ 29491 h 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42" h="29490">
                  <a:moveTo>
                    <a:pt x="0" y="29491"/>
                  </a:moveTo>
                  <a:lnTo>
                    <a:pt x="0" y="0"/>
                  </a:lnTo>
                  <a:lnTo>
                    <a:pt x="4609" y="0"/>
                  </a:lnTo>
                  <a:lnTo>
                    <a:pt x="4609" y="25172"/>
                  </a:lnTo>
                  <a:lnTo>
                    <a:pt x="12843" y="25172"/>
                  </a:lnTo>
                  <a:lnTo>
                    <a:pt x="12843" y="29491"/>
                  </a:lnTo>
                  <a:lnTo>
                    <a:pt x="0" y="29491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6" name="Полилиния: фигура 345">
              <a:extLst>
                <a:ext uri="{FF2B5EF4-FFF2-40B4-BE49-F238E27FC236}">
                  <a16:creationId xmlns:a16="http://schemas.microsoft.com/office/drawing/2014/main" id="{E7C44D7C-0B35-49AF-B2C2-2C7075A26639}"/>
                </a:ext>
              </a:extLst>
            </p:cNvPr>
            <p:cNvSpPr/>
            <p:nvPr/>
          </p:nvSpPr>
          <p:spPr>
            <a:xfrm>
              <a:off x="5582053" y="5967530"/>
              <a:ext cx="4652" cy="29490"/>
            </a:xfrm>
            <a:custGeom>
              <a:avLst/>
              <a:gdLst>
                <a:gd name="connsiteX0" fmla="*/ 0 w 4652"/>
                <a:gd name="connsiteY0" fmla="*/ 29491 h 29490"/>
                <a:gd name="connsiteX1" fmla="*/ 0 w 4652"/>
                <a:gd name="connsiteY1" fmla="*/ 0 h 29490"/>
                <a:gd name="connsiteX2" fmla="*/ 4653 w 4652"/>
                <a:gd name="connsiteY2" fmla="*/ 0 h 29490"/>
                <a:gd name="connsiteX3" fmla="*/ 4653 w 4652"/>
                <a:gd name="connsiteY3" fmla="*/ 29491 h 29490"/>
                <a:gd name="connsiteX4" fmla="*/ 0 w 4652"/>
                <a:gd name="connsiteY4" fmla="*/ 29491 h 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" h="29490">
                  <a:moveTo>
                    <a:pt x="0" y="29491"/>
                  </a:moveTo>
                  <a:lnTo>
                    <a:pt x="0" y="0"/>
                  </a:lnTo>
                  <a:lnTo>
                    <a:pt x="4653" y="0"/>
                  </a:lnTo>
                  <a:lnTo>
                    <a:pt x="4653" y="29491"/>
                  </a:lnTo>
                  <a:lnTo>
                    <a:pt x="0" y="29491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7" name="Полилиния: фигура 346">
              <a:extLst>
                <a:ext uri="{FF2B5EF4-FFF2-40B4-BE49-F238E27FC236}">
                  <a16:creationId xmlns:a16="http://schemas.microsoft.com/office/drawing/2014/main" id="{F47BB648-1119-448C-BB45-72371DB92145}"/>
                </a:ext>
              </a:extLst>
            </p:cNvPr>
            <p:cNvSpPr/>
            <p:nvPr/>
          </p:nvSpPr>
          <p:spPr>
            <a:xfrm>
              <a:off x="5590362" y="5967530"/>
              <a:ext cx="13186" cy="29490"/>
            </a:xfrm>
            <a:custGeom>
              <a:avLst/>
              <a:gdLst>
                <a:gd name="connsiteX0" fmla="*/ 4610 w 13186"/>
                <a:gd name="connsiteY0" fmla="*/ 4324 h 29490"/>
                <a:gd name="connsiteX1" fmla="*/ 4610 w 13186"/>
                <a:gd name="connsiteY1" fmla="*/ 12329 h 29490"/>
                <a:gd name="connsiteX2" fmla="*/ 12076 w 13186"/>
                <a:gd name="connsiteY2" fmla="*/ 12329 h 29490"/>
                <a:gd name="connsiteX3" fmla="*/ 12076 w 13186"/>
                <a:gd name="connsiteY3" fmla="*/ 16695 h 29490"/>
                <a:gd name="connsiteX4" fmla="*/ 4610 w 13186"/>
                <a:gd name="connsiteY4" fmla="*/ 16695 h 29490"/>
                <a:gd name="connsiteX5" fmla="*/ 4610 w 13186"/>
                <a:gd name="connsiteY5" fmla="*/ 29491 h 29490"/>
                <a:gd name="connsiteX6" fmla="*/ 0 w 13186"/>
                <a:gd name="connsiteY6" fmla="*/ 29491 h 29490"/>
                <a:gd name="connsiteX7" fmla="*/ 0 w 13186"/>
                <a:gd name="connsiteY7" fmla="*/ 0 h 29490"/>
                <a:gd name="connsiteX8" fmla="*/ 13186 w 13186"/>
                <a:gd name="connsiteY8" fmla="*/ 0 h 29490"/>
                <a:gd name="connsiteX9" fmla="*/ 13186 w 13186"/>
                <a:gd name="connsiteY9" fmla="*/ 4324 h 29490"/>
                <a:gd name="connsiteX10" fmla="*/ 4610 w 13186"/>
                <a:gd name="connsiteY10" fmla="*/ 4324 h 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86" h="29490">
                  <a:moveTo>
                    <a:pt x="4610" y="4324"/>
                  </a:moveTo>
                  <a:lnTo>
                    <a:pt x="4610" y="12329"/>
                  </a:lnTo>
                  <a:lnTo>
                    <a:pt x="12076" y="12329"/>
                  </a:lnTo>
                  <a:lnTo>
                    <a:pt x="12076" y="16695"/>
                  </a:lnTo>
                  <a:lnTo>
                    <a:pt x="4610" y="16695"/>
                  </a:lnTo>
                  <a:lnTo>
                    <a:pt x="4610" y="29491"/>
                  </a:lnTo>
                  <a:lnTo>
                    <a:pt x="0" y="29491"/>
                  </a:lnTo>
                  <a:lnTo>
                    <a:pt x="0" y="0"/>
                  </a:lnTo>
                  <a:lnTo>
                    <a:pt x="13186" y="0"/>
                  </a:lnTo>
                  <a:lnTo>
                    <a:pt x="13186" y="4324"/>
                  </a:lnTo>
                  <a:lnTo>
                    <a:pt x="4610" y="4324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8" name="Полилиния: фигура 347">
              <a:extLst>
                <a:ext uri="{FF2B5EF4-FFF2-40B4-BE49-F238E27FC236}">
                  <a16:creationId xmlns:a16="http://schemas.microsoft.com/office/drawing/2014/main" id="{1F8706E5-E746-4625-A58A-8F94F3CB85F7}"/>
                </a:ext>
              </a:extLst>
            </p:cNvPr>
            <p:cNvSpPr/>
            <p:nvPr/>
          </p:nvSpPr>
          <p:spPr>
            <a:xfrm>
              <a:off x="5605720" y="5967530"/>
              <a:ext cx="13185" cy="29490"/>
            </a:xfrm>
            <a:custGeom>
              <a:avLst/>
              <a:gdLst>
                <a:gd name="connsiteX0" fmla="*/ 0 w 13185"/>
                <a:gd name="connsiteY0" fmla="*/ 29491 h 29490"/>
                <a:gd name="connsiteX1" fmla="*/ 0 w 13185"/>
                <a:gd name="connsiteY1" fmla="*/ 0 h 29490"/>
                <a:gd name="connsiteX2" fmla="*/ 13186 w 13185"/>
                <a:gd name="connsiteY2" fmla="*/ 0 h 29490"/>
                <a:gd name="connsiteX3" fmla="*/ 13186 w 13185"/>
                <a:gd name="connsiteY3" fmla="*/ 4324 h 29490"/>
                <a:gd name="connsiteX4" fmla="*/ 4610 w 13185"/>
                <a:gd name="connsiteY4" fmla="*/ 4324 h 29490"/>
                <a:gd name="connsiteX5" fmla="*/ 4610 w 13185"/>
                <a:gd name="connsiteY5" fmla="*/ 12329 h 29490"/>
                <a:gd name="connsiteX6" fmla="*/ 12076 w 13185"/>
                <a:gd name="connsiteY6" fmla="*/ 12329 h 29490"/>
                <a:gd name="connsiteX7" fmla="*/ 12076 w 13185"/>
                <a:gd name="connsiteY7" fmla="*/ 16695 h 29490"/>
                <a:gd name="connsiteX8" fmla="*/ 4610 w 13185"/>
                <a:gd name="connsiteY8" fmla="*/ 16695 h 29490"/>
                <a:gd name="connsiteX9" fmla="*/ 4610 w 13185"/>
                <a:gd name="connsiteY9" fmla="*/ 25172 h 29490"/>
                <a:gd name="connsiteX10" fmla="*/ 13186 w 13185"/>
                <a:gd name="connsiteY10" fmla="*/ 25172 h 29490"/>
                <a:gd name="connsiteX11" fmla="*/ 13186 w 13185"/>
                <a:gd name="connsiteY11" fmla="*/ 29491 h 29490"/>
                <a:gd name="connsiteX12" fmla="*/ 0 w 13185"/>
                <a:gd name="connsiteY12" fmla="*/ 29491 h 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85" h="29490">
                  <a:moveTo>
                    <a:pt x="0" y="29491"/>
                  </a:moveTo>
                  <a:lnTo>
                    <a:pt x="0" y="0"/>
                  </a:lnTo>
                  <a:lnTo>
                    <a:pt x="13186" y="0"/>
                  </a:lnTo>
                  <a:lnTo>
                    <a:pt x="13186" y="4324"/>
                  </a:lnTo>
                  <a:lnTo>
                    <a:pt x="4610" y="4324"/>
                  </a:lnTo>
                  <a:lnTo>
                    <a:pt x="4610" y="12329"/>
                  </a:lnTo>
                  <a:lnTo>
                    <a:pt x="12076" y="12329"/>
                  </a:lnTo>
                  <a:lnTo>
                    <a:pt x="12076" y="16695"/>
                  </a:lnTo>
                  <a:lnTo>
                    <a:pt x="4610" y="16695"/>
                  </a:lnTo>
                  <a:lnTo>
                    <a:pt x="4610" y="25172"/>
                  </a:lnTo>
                  <a:lnTo>
                    <a:pt x="13186" y="25172"/>
                  </a:lnTo>
                  <a:lnTo>
                    <a:pt x="13186" y="29491"/>
                  </a:lnTo>
                  <a:lnTo>
                    <a:pt x="0" y="29491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9" name="Полилиния: фигура 348">
              <a:extLst>
                <a:ext uri="{FF2B5EF4-FFF2-40B4-BE49-F238E27FC236}">
                  <a16:creationId xmlns:a16="http://schemas.microsoft.com/office/drawing/2014/main" id="{8178A135-C7F1-43E5-8700-048CB2B252A0}"/>
                </a:ext>
              </a:extLst>
            </p:cNvPr>
            <p:cNvSpPr/>
            <p:nvPr/>
          </p:nvSpPr>
          <p:spPr>
            <a:xfrm>
              <a:off x="5567229" y="6008959"/>
              <a:ext cx="14423" cy="30000"/>
            </a:xfrm>
            <a:custGeom>
              <a:avLst/>
              <a:gdLst>
                <a:gd name="connsiteX0" fmla="*/ 9772 w 14423"/>
                <a:gd name="connsiteY0" fmla="*/ 7457 h 30000"/>
                <a:gd name="connsiteX1" fmla="*/ 9219 w 14423"/>
                <a:gd name="connsiteY1" fmla="*/ 5252 h 30000"/>
                <a:gd name="connsiteX2" fmla="*/ 7209 w 14423"/>
                <a:gd name="connsiteY2" fmla="*/ 4281 h 30000"/>
                <a:gd name="connsiteX3" fmla="*/ 5891 w 14423"/>
                <a:gd name="connsiteY3" fmla="*/ 4662 h 30000"/>
                <a:gd name="connsiteX4" fmla="*/ 5076 w 14423"/>
                <a:gd name="connsiteY4" fmla="*/ 5553 h 30000"/>
                <a:gd name="connsiteX5" fmla="*/ 4695 w 14423"/>
                <a:gd name="connsiteY5" fmla="*/ 6738 h 30000"/>
                <a:gd name="connsiteX6" fmla="*/ 4610 w 14423"/>
                <a:gd name="connsiteY6" fmla="*/ 7924 h 30000"/>
                <a:gd name="connsiteX7" fmla="*/ 4610 w 14423"/>
                <a:gd name="connsiteY7" fmla="*/ 22753 h 30000"/>
                <a:gd name="connsiteX8" fmla="*/ 5162 w 14423"/>
                <a:gd name="connsiteY8" fmla="*/ 24829 h 30000"/>
                <a:gd name="connsiteX9" fmla="*/ 7167 w 14423"/>
                <a:gd name="connsiteY9" fmla="*/ 25719 h 30000"/>
                <a:gd name="connsiteX10" fmla="*/ 9176 w 14423"/>
                <a:gd name="connsiteY10" fmla="*/ 24786 h 30000"/>
                <a:gd name="connsiteX11" fmla="*/ 9772 w 14423"/>
                <a:gd name="connsiteY11" fmla="*/ 22457 h 30000"/>
                <a:gd name="connsiteX12" fmla="*/ 9772 w 14423"/>
                <a:gd name="connsiteY12" fmla="*/ 7457 h 30000"/>
                <a:gd name="connsiteX13" fmla="*/ 14424 w 14423"/>
                <a:gd name="connsiteY13" fmla="*/ 22205 h 30000"/>
                <a:gd name="connsiteX14" fmla="*/ 12672 w 14423"/>
                <a:gd name="connsiteY14" fmla="*/ 28053 h 30000"/>
                <a:gd name="connsiteX15" fmla="*/ 7167 w 14423"/>
                <a:gd name="connsiteY15" fmla="*/ 30000 h 30000"/>
                <a:gd name="connsiteX16" fmla="*/ 1705 w 14423"/>
                <a:gd name="connsiteY16" fmla="*/ 28133 h 30000"/>
                <a:gd name="connsiteX17" fmla="*/ 0 w 14423"/>
                <a:gd name="connsiteY17" fmla="*/ 22672 h 30000"/>
                <a:gd name="connsiteX18" fmla="*/ 0 w 14423"/>
                <a:gd name="connsiteY18" fmla="*/ 7838 h 30000"/>
                <a:gd name="connsiteX19" fmla="*/ 386 w 14423"/>
                <a:gd name="connsiteY19" fmla="*/ 4662 h 30000"/>
                <a:gd name="connsiteX20" fmla="*/ 1662 w 14423"/>
                <a:gd name="connsiteY20" fmla="*/ 2205 h 30000"/>
                <a:gd name="connsiteX21" fmla="*/ 3881 w 14423"/>
                <a:gd name="connsiteY21" fmla="*/ 590 h 30000"/>
                <a:gd name="connsiteX22" fmla="*/ 7209 w 14423"/>
                <a:gd name="connsiteY22" fmla="*/ 0 h 30000"/>
                <a:gd name="connsiteX23" fmla="*/ 10624 w 14423"/>
                <a:gd name="connsiteY23" fmla="*/ 552 h 30000"/>
                <a:gd name="connsiteX24" fmla="*/ 12843 w 14423"/>
                <a:gd name="connsiteY24" fmla="*/ 2076 h 30000"/>
                <a:gd name="connsiteX25" fmla="*/ 14038 w 14423"/>
                <a:gd name="connsiteY25" fmla="*/ 4533 h 30000"/>
                <a:gd name="connsiteX26" fmla="*/ 14424 w 14423"/>
                <a:gd name="connsiteY26" fmla="*/ 7795 h 30000"/>
                <a:gd name="connsiteX27" fmla="*/ 14424 w 14423"/>
                <a:gd name="connsiteY27" fmla="*/ 22205 h 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423" h="30000">
                  <a:moveTo>
                    <a:pt x="9772" y="7457"/>
                  </a:moveTo>
                  <a:cubicBezTo>
                    <a:pt x="9772" y="6638"/>
                    <a:pt x="9586" y="5905"/>
                    <a:pt x="9219" y="5252"/>
                  </a:cubicBezTo>
                  <a:cubicBezTo>
                    <a:pt x="8876" y="4605"/>
                    <a:pt x="8210" y="4281"/>
                    <a:pt x="7209" y="4281"/>
                  </a:cubicBezTo>
                  <a:cubicBezTo>
                    <a:pt x="6671" y="4281"/>
                    <a:pt x="6229" y="4405"/>
                    <a:pt x="5891" y="4662"/>
                  </a:cubicBezTo>
                  <a:cubicBezTo>
                    <a:pt x="5548" y="4886"/>
                    <a:pt x="5276" y="5181"/>
                    <a:pt x="5076" y="5553"/>
                  </a:cubicBezTo>
                  <a:cubicBezTo>
                    <a:pt x="4910" y="5891"/>
                    <a:pt x="4781" y="6286"/>
                    <a:pt x="4695" y="6738"/>
                  </a:cubicBezTo>
                  <a:cubicBezTo>
                    <a:pt x="4638" y="7162"/>
                    <a:pt x="4610" y="7557"/>
                    <a:pt x="4610" y="7924"/>
                  </a:cubicBezTo>
                  <a:lnTo>
                    <a:pt x="4610" y="22753"/>
                  </a:lnTo>
                  <a:cubicBezTo>
                    <a:pt x="4610" y="23519"/>
                    <a:pt x="4795" y="24210"/>
                    <a:pt x="5162" y="24829"/>
                  </a:cubicBezTo>
                  <a:cubicBezTo>
                    <a:pt x="5562" y="25424"/>
                    <a:pt x="6229" y="25719"/>
                    <a:pt x="7167" y="25719"/>
                  </a:cubicBezTo>
                  <a:cubicBezTo>
                    <a:pt x="8110" y="25719"/>
                    <a:pt x="8776" y="25410"/>
                    <a:pt x="9176" y="24786"/>
                  </a:cubicBezTo>
                  <a:cubicBezTo>
                    <a:pt x="9572" y="24138"/>
                    <a:pt x="9772" y="23362"/>
                    <a:pt x="9772" y="22457"/>
                  </a:cubicBezTo>
                  <a:lnTo>
                    <a:pt x="9772" y="7457"/>
                  </a:lnTo>
                  <a:close/>
                  <a:moveTo>
                    <a:pt x="14424" y="22205"/>
                  </a:moveTo>
                  <a:cubicBezTo>
                    <a:pt x="14424" y="24776"/>
                    <a:pt x="13838" y="26724"/>
                    <a:pt x="12672" y="28053"/>
                  </a:cubicBezTo>
                  <a:cubicBezTo>
                    <a:pt x="11510" y="29353"/>
                    <a:pt x="9672" y="30000"/>
                    <a:pt x="7167" y="30000"/>
                  </a:cubicBezTo>
                  <a:cubicBezTo>
                    <a:pt x="4667" y="30000"/>
                    <a:pt x="2843" y="29376"/>
                    <a:pt x="1705" y="28133"/>
                  </a:cubicBezTo>
                  <a:cubicBezTo>
                    <a:pt x="567" y="26867"/>
                    <a:pt x="0" y="25043"/>
                    <a:pt x="0" y="22672"/>
                  </a:cubicBezTo>
                  <a:lnTo>
                    <a:pt x="0" y="7838"/>
                  </a:lnTo>
                  <a:cubicBezTo>
                    <a:pt x="0" y="6681"/>
                    <a:pt x="128" y="5619"/>
                    <a:pt x="386" y="4662"/>
                  </a:cubicBezTo>
                  <a:cubicBezTo>
                    <a:pt x="667" y="3700"/>
                    <a:pt x="1095" y="2881"/>
                    <a:pt x="1662" y="2205"/>
                  </a:cubicBezTo>
                  <a:cubicBezTo>
                    <a:pt x="2233" y="1495"/>
                    <a:pt x="2972" y="962"/>
                    <a:pt x="3881" y="590"/>
                  </a:cubicBezTo>
                  <a:cubicBezTo>
                    <a:pt x="4824" y="195"/>
                    <a:pt x="5933" y="0"/>
                    <a:pt x="7209" y="0"/>
                  </a:cubicBezTo>
                  <a:cubicBezTo>
                    <a:pt x="8576" y="0"/>
                    <a:pt x="9714" y="181"/>
                    <a:pt x="10624" y="552"/>
                  </a:cubicBezTo>
                  <a:cubicBezTo>
                    <a:pt x="11562" y="891"/>
                    <a:pt x="12305" y="1395"/>
                    <a:pt x="12843" y="2076"/>
                  </a:cubicBezTo>
                  <a:cubicBezTo>
                    <a:pt x="13414" y="2752"/>
                    <a:pt x="13810" y="3571"/>
                    <a:pt x="14038" y="4533"/>
                  </a:cubicBezTo>
                  <a:cubicBezTo>
                    <a:pt x="14295" y="5495"/>
                    <a:pt x="14424" y="6581"/>
                    <a:pt x="14424" y="7795"/>
                  </a:cubicBezTo>
                  <a:lnTo>
                    <a:pt x="14424" y="22205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0" name="Полилиния: фигура 349">
              <a:extLst>
                <a:ext uri="{FF2B5EF4-FFF2-40B4-BE49-F238E27FC236}">
                  <a16:creationId xmlns:a16="http://schemas.microsoft.com/office/drawing/2014/main" id="{2FD88D59-87A5-4162-945D-0E1DFC28692B}"/>
                </a:ext>
              </a:extLst>
            </p:cNvPr>
            <p:cNvSpPr/>
            <p:nvPr/>
          </p:nvSpPr>
          <p:spPr>
            <a:xfrm>
              <a:off x="5584839" y="6009211"/>
              <a:ext cx="15704" cy="29495"/>
            </a:xfrm>
            <a:custGeom>
              <a:avLst/>
              <a:gdLst>
                <a:gd name="connsiteX0" fmla="*/ 4567 w 15704"/>
                <a:gd name="connsiteY0" fmla="*/ 12334 h 29495"/>
                <a:gd name="connsiteX1" fmla="*/ 4567 w 15704"/>
                <a:gd name="connsiteY1" fmla="*/ 29496 h 29495"/>
                <a:gd name="connsiteX2" fmla="*/ 0 w 15704"/>
                <a:gd name="connsiteY2" fmla="*/ 29496 h 29495"/>
                <a:gd name="connsiteX3" fmla="*/ 0 w 15704"/>
                <a:gd name="connsiteY3" fmla="*/ 0 h 29495"/>
                <a:gd name="connsiteX4" fmla="*/ 4138 w 15704"/>
                <a:gd name="connsiteY4" fmla="*/ 0 h 29495"/>
                <a:gd name="connsiteX5" fmla="*/ 7724 w 15704"/>
                <a:gd name="connsiteY5" fmla="*/ 8771 h 29495"/>
                <a:gd name="connsiteX6" fmla="*/ 8576 w 15704"/>
                <a:gd name="connsiteY6" fmla="*/ 10934 h 29495"/>
                <a:gd name="connsiteX7" fmla="*/ 9472 w 15704"/>
                <a:gd name="connsiteY7" fmla="*/ 13095 h 29495"/>
                <a:gd name="connsiteX8" fmla="*/ 10967 w 15704"/>
                <a:gd name="connsiteY8" fmla="*/ 17162 h 29495"/>
                <a:gd name="connsiteX9" fmla="*/ 11052 w 15704"/>
                <a:gd name="connsiteY9" fmla="*/ 17162 h 29495"/>
                <a:gd name="connsiteX10" fmla="*/ 11181 w 15704"/>
                <a:gd name="connsiteY10" fmla="*/ 17119 h 29495"/>
                <a:gd name="connsiteX11" fmla="*/ 11181 w 15704"/>
                <a:gd name="connsiteY11" fmla="*/ 0 h 29495"/>
                <a:gd name="connsiteX12" fmla="*/ 15705 w 15704"/>
                <a:gd name="connsiteY12" fmla="*/ 0 h 29495"/>
                <a:gd name="connsiteX13" fmla="*/ 15705 w 15704"/>
                <a:gd name="connsiteY13" fmla="*/ 29496 h 29495"/>
                <a:gd name="connsiteX14" fmla="*/ 11648 w 15704"/>
                <a:gd name="connsiteY14" fmla="*/ 29496 h 29495"/>
                <a:gd name="connsiteX15" fmla="*/ 8067 w 15704"/>
                <a:gd name="connsiteY15" fmla="*/ 20767 h 29495"/>
                <a:gd name="connsiteX16" fmla="*/ 6357 w 15704"/>
                <a:gd name="connsiteY16" fmla="*/ 16529 h 29495"/>
                <a:gd name="connsiteX17" fmla="*/ 4738 w 15704"/>
                <a:gd name="connsiteY17" fmla="*/ 12334 h 29495"/>
                <a:gd name="connsiteX18" fmla="*/ 4567 w 15704"/>
                <a:gd name="connsiteY18" fmla="*/ 12334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704" h="29495">
                  <a:moveTo>
                    <a:pt x="4567" y="12334"/>
                  </a:moveTo>
                  <a:lnTo>
                    <a:pt x="4567" y="29496"/>
                  </a:lnTo>
                  <a:lnTo>
                    <a:pt x="0" y="29496"/>
                  </a:lnTo>
                  <a:lnTo>
                    <a:pt x="0" y="0"/>
                  </a:lnTo>
                  <a:lnTo>
                    <a:pt x="4138" y="0"/>
                  </a:lnTo>
                  <a:lnTo>
                    <a:pt x="7724" y="8771"/>
                  </a:lnTo>
                  <a:cubicBezTo>
                    <a:pt x="8010" y="9505"/>
                    <a:pt x="8295" y="10229"/>
                    <a:pt x="8576" y="10934"/>
                  </a:cubicBezTo>
                  <a:cubicBezTo>
                    <a:pt x="8862" y="11638"/>
                    <a:pt x="9162" y="12362"/>
                    <a:pt x="9472" y="13095"/>
                  </a:cubicBezTo>
                  <a:lnTo>
                    <a:pt x="10967" y="17162"/>
                  </a:lnTo>
                  <a:cubicBezTo>
                    <a:pt x="11024" y="17162"/>
                    <a:pt x="11052" y="17162"/>
                    <a:pt x="11052" y="17162"/>
                  </a:cubicBezTo>
                  <a:cubicBezTo>
                    <a:pt x="11081" y="17134"/>
                    <a:pt x="11124" y="17119"/>
                    <a:pt x="11181" y="17119"/>
                  </a:cubicBezTo>
                  <a:lnTo>
                    <a:pt x="11181" y="0"/>
                  </a:lnTo>
                  <a:lnTo>
                    <a:pt x="15705" y="0"/>
                  </a:lnTo>
                  <a:lnTo>
                    <a:pt x="15705" y="29496"/>
                  </a:lnTo>
                  <a:lnTo>
                    <a:pt x="11648" y="29496"/>
                  </a:lnTo>
                  <a:lnTo>
                    <a:pt x="8067" y="20767"/>
                  </a:lnTo>
                  <a:cubicBezTo>
                    <a:pt x="7495" y="19324"/>
                    <a:pt x="6929" y="17910"/>
                    <a:pt x="6357" y="16529"/>
                  </a:cubicBezTo>
                  <a:cubicBezTo>
                    <a:pt x="5819" y="15143"/>
                    <a:pt x="5276" y="13743"/>
                    <a:pt x="4738" y="12334"/>
                  </a:cubicBezTo>
                  <a:lnTo>
                    <a:pt x="4567" y="12334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1" name="Полилиния: фигура 350">
              <a:extLst>
                <a:ext uri="{FF2B5EF4-FFF2-40B4-BE49-F238E27FC236}">
                  <a16:creationId xmlns:a16="http://schemas.microsoft.com/office/drawing/2014/main" id="{F07287E2-BE80-4AEA-A4D7-D2E5673F4527}"/>
                </a:ext>
              </a:extLst>
            </p:cNvPr>
            <p:cNvSpPr/>
            <p:nvPr/>
          </p:nvSpPr>
          <p:spPr>
            <a:xfrm>
              <a:off x="5611891" y="6009211"/>
              <a:ext cx="12842" cy="29495"/>
            </a:xfrm>
            <a:custGeom>
              <a:avLst/>
              <a:gdLst>
                <a:gd name="connsiteX0" fmla="*/ 0 w 12842"/>
                <a:gd name="connsiteY0" fmla="*/ 29496 h 29495"/>
                <a:gd name="connsiteX1" fmla="*/ 0 w 12842"/>
                <a:gd name="connsiteY1" fmla="*/ 0 h 29495"/>
                <a:gd name="connsiteX2" fmla="*/ 4605 w 12842"/>
                <a:gd name="connsiteY2" fmla="*/ 0 h 29495"/>
                <a:gd name="connsiteX3" fmla="*/ 4605 w 12842"/>
                <a:gd name="connsiteY3" fmla="*/ 25172 h 29495"/>
                <a:gd name="connsiteX4" fmla="*/ 12843 w 12842"/>
                <a:gd name="connsiteY4" fmla="*/ 25172 h 29495"/>
                <a:gd name="connsiteX5" fmla="*/ 12843 w 12842"/>
                <a:gd name="connsiteY5" fmla="*/ 29496 h 29495"/>
                <a:gd name="connsiteX6" fmla="*/ 0 w 12842"/>
                <a:gd name="connsiteY6" fmla="*/ 29496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42" h="29495">
                  <a:moveTo>
                    <a:pt x="0" y="29496"/>
                  </a:moveTo>
                  <a:lnTo>
                    <a:pt x="0" y="0"/>
                  </a:lnTo>
                  <a:lnTo>
                    <a:pt x="4605" y="0"/>
                  </a:lnTo>
                  <a:lnTo>
                    <a:pt x="4605" y="25172"/>
                  </a:lnTo>
                  <a:lnTo>
                    <a:pt x="12843" y="25172"/>
                  </a:lnTo>
                  <a:lnTo>
                    <a:pt x="12843" y="29496"/>
                  </a:lnTo>
                  <a:lnTo>
                    <a:pt x="0" y="29496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2" name="Полилиния: фигура 351">
              <a:extLst>
                <a:ext uri="{FF2B5EF4-FFF2-40B4-BE49-F238E27FC236}">
                  <a16:creationId xmlns:a16="http://schemas.microsoft.com/office/drawing/2014/main" id="{85CAF707-0E20-4407-A323-A837D003405E}"/>
                </a:ext>
              </a:extLst>
            </p:cNvPr>
            <p:cNvSpPr/>
            <p:nvPr/>
          </p:nvSpPr>
          <p:spPr>
            <a:xfrm>
              <a:off x="5624620" y="6009211"/>
              <a:ext cx="17114" cy="29495"/>
            </a:xfrm>
            <a:custGeom>
              <a:avLst/>
              <a:gdLst>
                <a:gd name="connsiteX0" fmla="*/ 12419 w 17114"/>
                <a:gd name="connsiteY0" fmla="*/ 29496 h 29495"/>
                <a:gd name="connsiteX1" fmla="*/ 11267 w 17114"/>
                <a:gd name="connsiteY1" fmla="*/ 23348 h 29495"/>
                <a:gd name="connsiteX2" fmla="*/ 5805 w 17114"/>
                <a:gd name="connsiteY2" fmla="*/ 23348 h 29495"/>
                <a:gd name="connsiteX3" fmla="*/ 5210 w 17114"/>
                <a:gd name="connsiteY3" fmla="*/ 26443 h 29495"/>
                <a:gd name="connsiteX4" fmla="*/ 4695 w 17114"/>
                <a:gd name="connsiteY4" fmla="*/ 29496 h 29495"/>
                <a:gd name="connsiteX5" fmla="*/ 0 w 17114"/>
                <a:gd name="connsiteY5" fmla="*/ 29496 h 29495"/>
                <a:gd name="connsiteX6" fmla="*/ 2990 w 17114"/>
                <a:gd name="connsiteY6" fmla="*/ 14748 h 29495"/>
                <a:gd name="connsiteX7" fmla="*/ 5976 w 17114"/>
                <a:gd name="connsiteY7" fmla="*/ 0 h 29495"/>
                <a:gd name="connsiteX8" fmla="*/ 11095 w 17114"/>
                <a:gd name="connsiteY8" fmla="*/ 0 h 29495"/>
                <a:gd name="connsiteX9" fmla="*/ 17114 w 17114"/>
                <a:gd name="connsiteY9" fmla="*/ 29496 h 29495"/>
                <a:gd name="connsiteX10" fmla="*/ 12419 w 17114"/>
                <a:gd name="connsiteY10" fmla="*/ 29496 h 29495"/>
                <a:gd name="connsiteX11" fmla="*/ 8410 w 17114"/>
                <a:gd name="connsiteY11" fmla="*/ 6824 h 29495"/>
                <a:gd name="connsiteX12" fmla="*/ 7510 w 17114"/>
                <a:gd name="connsiteY12" fmla="*/ 12924 h 29495"/>
                <a:gd name="connsiteX13" fmla="*/ 6486 w 17114"/>
                <a:gd name="connsiteY13" fmla="*/ 19072 h 29495"/>
                <a:gd name="connsiteX14" fmla="*/ 10543 w 17114"/>
                <a:gd name="connsiteY14" fmla="*/ 19072 h 29495"/>
                <a:gd name="connsiteX15" fmla="*/ 8619 w 17114"/>
                <a:gd name="connsiteY15" fmla="*/ 6824 h 29495"/>
                <a:gd name="connsiteX16" fmla="*/ 8410 w 17114"/>
                <a:gd name="connsiteY16" fmla="*/ 6824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14" h="29495">
                  <a:moveTo>
                    <a:pt x="12419" y="29496"/>
                  </a:moveTo>
                  <a:lnTo>
                    <a:pt x="11267" y="23348"/>
                  </a:lnTo>
                  <a:lnTo>
                    <a:pt x="5805" y="23348"/>
                  </a:lnTo>
                  <a:cubicBezTo>
                    <a:pt x="5605" y="24367"/>
                    <a:pt x="5405" y="25396"/>
                    <a:pt x="5210" y="26443"/>
                  </a:cubicBezTo>
                  <a:cubicBezTo>
                    <a:pt x="5038" y="27457"/>
                    <a:pt x="4867" y="28476"/>
                    <a:pt x="4695" y="29496"/>
                  </a:cubicBezTo>
                  <a:lnTo>
                    <a:pt x="0" y="29496"/>
                  </a:lnTo>
                  <a:cubicBezTo>
                    <a:pt x="995" y="24548"/>
                    <a:pt x="1990" y="19633"/>
                    <a:pt x="2990" y="14748"/>
                  </a:cubicBezTo>
                  <a:cubicBezTo>
                    <a:pt x="3986" y="9862"/>
                    <a:pt x="4981" y="4943"/>
                    <a:pt x="5976" y="0"/>
                  </a:cubicBezTo>
                  <a:lnTo>
                    <a:pt x="11095" y="0"/>
                  </a:lnTo>
                  <a:lnTo>
                    <a:pt x="17114" y="29496"/>
                  </a:lnTo>
                  <a:lnTo>
                    <a:pt x="12419" y="29496"/>
                  </a:lnTo>
                  <a:close/>
                  <a:moveTo>
                    <a:pt x="8410" y="6824"/>
                  </a:moveTo>
                  <a:cubicBezTo>
                    <a:pt x="8124" y="8857"/>
                    <a:pt x="7824" y="10891"/>
                    <a:pt x="7510" y="12924"/>
                  </a:cubicBezTo>
                  <a:cubicBezTo>
                    <a:pt x="7200" y="14929"/>
                    <a:pt x="6857" y="16981"/>
                    <a:pt x="6486" y="19072"/>
                  </a:cubicBezTo>
                  <a:lnTo>
                    <a:pt x="10543" y="19072"/>
                  </a:lnTo>
                  <a:lnTo>
                    <a:pt x="8619" y="6824"/>
                  </a:lnTo>
                  <a:lnTo>
                    <a:pt x="8410" y="6824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3" name="Полилиния: фигура 352">
              <a:extLst>
                <a:ext uri="{FF2B5EF4-FFF2-40B4-BE49-F238E27FC236}">
                  <a16:creationId xmlns:a16="http://schemas.microsoft.com/office/drawing/2014/main" id="{EEF87B58-517C-405F-8989-125894238189}"/>
                </a:ext>
              </a:extLst>
            </p:cNvPr>
            <p:cNvSpPr/>
            <p:nvPr/>
          </p:nvSpPr>
          <p:spPr>
            <a:xfrm>
              <a:off x="5643392" y="6009211"/>
              <a:ext cx="15704" cy="29495"/>
            </a:xfrm>
            <a:custGeom>
              <a:avLst/>
              <a:gdLst>
                <a:gd name="connsiteX0" fmla="*/ 4567 w 15704"/>
                <a:gd name="connsiteY0" fmla="*/ 12334 h 29495"/>
                <a:gd name="connsiteX1" fmla="*/ 4567 w 15704"/>
                <a:gd name="connsiteY1" fmla="*/ 29496 h 29495"/>
                <a:gd name="connsiteX2" fmla="*/ 0 w 15704"/>
                <a:gd name="connsiteY2" fmla="*/ 29496 h 29495"/>
                <a:gd name="connsiteX3" fmla="*/ 0 w 15704"/>
                <a:gd name="connsiteY3" fmla="*/ 0 h 29495"/>
                <a:gd name="connsiteX4" fmla="*/ 4138 w 15704"/>
                <a:gd name="connsiteY4" fmla="*/ 0 h 29495"/>
                <a:gd name="connsiteX5" fmla="*/ 7724 w 15704"/>
                <a:gd name="connsiteY5" fmla="*/ 8771 h 29495"/>
                <a:gd name="connsiteX6" fmla="*/ 8576 w 15704"/>
                <a:gd name="connsiteY6" fmla="*/ 10934 h 29495"/>
                <a:gd name="connsiteX7" fmla="*/ 9471 w 15704"/>
                <a:gd name="connsiteY7" fmla="*/ 13095 h 29495"/>
                <a:gd name="connsiteX8" fmla="*/ 10967 w 15704"/>
                <a:gd name="connsiteY8" fmla="*/ 17162 h 29495"/>
                <a:gd name="connsiteX9" fmla="*/ 11052 w 15704"/>
                <a:gd name="connsiteY9" fmla="*/ 17162 h 29495"/>
                <a:gd name="connsiteX10" fmla="*/ 11181 w 15704"/>
                <a:gd name="connsiteY10" fmla="*/ 17119 h 29495"/>
                <a:gd name="connsiteX11" fmla="*/ 11181 w 15704"/>
                <a:gd name="connsiteY11" fmla="*/ 0 h 29495"/>
                <a:gd name="connsiteX12" fmla="*/ 15705 w 15704"/>
                <a:gd name="connsiteY12" fmla="*/ 0 h 29495"/>
                <a:gd name="connsiteX13" fmla="*/ 15705 w 15704"/>
                <a:gd name="connsiteY13" fmla="*/ 29496 h 29495"/>
                <a:gd name="connsiteX14" fmla="*/ 11648 w 15704"/>
                <a:gd name="connsiteY14" fmla="*/ 29496 h 29495"/>
                <a:gd name="connsiteX15" fmla="*/ 8067 w 15704"/>
                <a:gd name="connsiteY15" fmla="*/ 20767 h 29495"/>
                <a:gd name="connsiteX16" fmla="*/ 6357 w 15704"/>
                <a:gd name="connsiteY16" fmla="*/ 16529 h 29495"/>
                <a:gd name="connsiteX17" fmla="*/ 4738 w 15704"/>
                <a:gd name="connsiteY17" fmla="*/ 12334 h 29495"/>
                <a:gd name="connsiteX18" fmla="*/ 4567 w 15704"/>
                <a:gd name="connsiteY18" fmla="*/ 12334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704" h="29495">
                  <a:moveTo>
                    <a:pt x="4567" y="12334"/>
                  </a:moveTo>
                  <a:lnTo>
                    <a:pt x="4567" y="29496"/>
                  </a:lnTo>
                  <a:lnTo>
                    <a:pt x="0" y="29496"/>
                  </a:lnTo>
                  <a:lnTo>
                    <a:pt x="0" y="0"/>
                  </a:lnTo>
                  <a:lnTo>
                    <a:pt x="4138" y="0"/>
                  </a:lnTo>
                  <a:lnTo>
                    <a:pt x="7724" y="8771"/>
                  </a:lnTo>
                  <a:cubicBezTo>
                    <a:pt x="8010" y="9505"/>
                    <a:pt x="8290" y="10229"/>
                    <a:pt x="8576" y="10934"/>
                  </a:cubicBezTo>
                  <a:cubicBezTo>
                    <a:pt x="8862" y="11638"/>
                    <a:pt x="9162" y="12362"/>
                    <a:pt x="9471" y="13095"/>
                  </a:cubicBezTo>
                  <a:lnTo>
                    <a:pt x="10967" y="17162"/>
                  </a:lnTo>
                  <a:cubicBezTo>
                    <a:pt x="11024" y="17162"/>
                    <a:pt x="11052" y="17162"/>
                    <a:pt x="11052" y="17162"/>
                  </a:cubicBezTo>
                  <a:cubicBezTo>
                    <a:pt x="11081" y="17134"/>
                    <a:pt x="11124" y="17119"/>
                    <a:pt x="11181" y="17119"/>
                  </a:cubicBezTo>
                  <a:lnTo>
                    <a:pt x="11181" y="0"/>
                  </a:lnTo>
                  <a:lnTo>
                    <a:pt x="15705" y="0"/>
                  </a:lnTo>
                  <a:lnTo>
                    <a:pt x="15705" y="29496"/>
                  </a:lnTo>
                  <a:lnTo>
                    <a:pt x="11648" y="29496"/>
                  </a:lnTo>
                  <a:lnTo>
                    <a:pt x="8067" y="20767"/>
                  </a:lnTo>
                  <a:cubicBezTo>
                    <a:pt x="7495" y="19324"/>
                    <a:pt x="6928" y="17910"/>
                    <a:pt x="6357" y="16529"/>
                  </a:cubicBezTo>
                  <a:cubicBezTo>
                    <a:pt x="5819" y="15143"/>
                    <a:pt x="5276" y="13743"/>
                    <a:pt x="4738" y="12334"/>
                  </a:cubicBezTo>
                  <a:lnTo>
                    <a:pt x="4567" y="12334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4" name="Полилиния: фигура 353">
              <a:extLst>
                <a:ext uri="{FF2B5EF4-FFF2-40B4-BE49-F238E27FC236}">
                  <a16:creationId xmlns:a16="http://schemas.microsoft.com/office/drawing/2014/main" id="{52D23734-24AF-4F85-8ED9-3575EB395FA9}"/>
                </a:ext>
              </a:extLst>
            </p:cNvPr>
            <p:cNvSpPr/>
            <p:nvPr/>
          </p:nvSpPr>
          <p:spPr>
            <a:xfrm>
              <a:off x="5662544" y="6009211"/>
              <a:ext cx="14209" cy="29495"/>
            </a:xfrm>
            <a:custGeom>
              <a:avLst/>
              <a:gdLst>
                <a:gd name="connsiteX0" fmla="*/ 9557 w 14209"/>
                <a:gd name="connsiteY0" fmla="*/ 7757 h 29495"/>
                <a:gd name="connsiteX1" fmla="*/ 8919 w 14209"/>
                <a:gd name="connsiteY1" fmla="*/ 5257 h 29495"/>
                <a:gd name="connsiteX2" fmla="*/ 6572 w 14209"/>
                <a:gd name="connsiteY2" fmla="*/ 4324 h 29495"/>
                <a:gd name="connsiteX3" fmla="*/ 4610 w 14209"/>
                <a:gd name="connsiteY3" fmla="*/ 4324 h 29495"/>
                <a:gd name="connsiteX4" fmla="*/ 4610 w 14209"/>
                <a:gd name="connsiteY4" fmla="*/ 25172 h 29495"/>
                <a:gd name="connsiteX5" fmla="*/ 6572 w 14209"/>
                <a:gd name="connsiteY5" fmla="*/ 25172 h 29495"/>
                <a:gd name="connsiteX6" fmla="*/ 8919 w 14209"/>
                <a:gd name="connsiteY6" fmla="*/ 24281 h 29495"/>
                <a:gd name="connsiteX7" fmla="*/ 9557 w 14209"/>
                <a:gd name="connsiteY7" fmla="*/ 21696 h 29495"/>
                <a:gd name="connsiteX8" fmla="*/ 9557 w 14209"/>
                <a:gd name="connsiteY8" fmla="*/ 7757 h 29495"/>
                <a:gd name="connsiteX9" fmla="*/ 7381 w 14209"/>
                <a:gd name="connsiteY9" fmla="*/ 0 h 29495"/>
                <a:gd name="connsiteX10" fmla="*/ 11562 w 14209"/>
                <a:gd name="connsiteY10" fmla="*/ 933 h 29495"/>
                <a:gd name="connsiteX11" fmla="*/ 13696 w 14209"/>
                <a:gd name="connsiteY11" fmla="*/ 3986 h 29495"/>
                <a:gd name="connsiteX12" fmla="*/ 14167 w 14209"/>
                <a:gd name="connsiteY12" fmla="*/ 8305 h 29495"/>
                <a:gd name="connsiteX13" fmla="*/ 14210 w 14209"/>
                <a:gd name="connsiteY13" fmla="*/ 14705 h 29495"/>
                <a:gd name="connsiteX14" fmla="*/ 14167 w 14209"/>
                <a:gd name="connsiteY14" fmla="*/ 20977 h 29495"/>
                <a:gd name="connsiteX15" fmla="*/ 13614 w 14209"/>
                <a:gd name="connsiteY15" fmla="*/ 25129 h 29495"/>
                <a:gd name="connsiteX16" fmla="*/ 11010 w 14209"/>
                <a:gd name="connsiteY16" fmla="*/ 28562 h 29495"/>
                <a:gd name="connsiteX17" fmla="*/ 7000 w 14209"/>
                <a:gd name="connsiteY17" fmla="*/ 29496 h 29495"/>
                <a:gd name="connsiteX18" fmla="*/ 0 w 14209"/>
                <a:gd name="connsiteY18" fmla="*/ 29496 h 29495"/>
                <a:gd name="connsiteX19" fmla="*/ 0 w 14209"/>
                <a:gd name="connsiteY19" fmla="*/ 0 h 29495"/>
                <a:gd name="connsiteX20" fmla="*/ 7381 w 14209"/>
                <a:gd name="connsiteY20" fmla="*/ 0 h 2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09" h="29495">
                  <a:moveTo>
                    <a:pt x="9557" y="7757"/>
                  </a:moveTo>
                  <a:cubicBezTo>
                    <a:pt x="9557" y="6681"/>
                    <a:pt x="9343" y="5848"/>
                    <a:pt x="8919" y="5257"/>
                  </a:cubicBezTo>
                  <a:cubicBezTo>
                    <a:pt x="8519" y="4633"/>
                    <a:pt x="7738" y="4324"/>
                    <a:pt x="6572" y="4324"/>
                  </a:cubicBezTo>
                  <a:lnTo>
                    <a:pt x="4610" y="4324"/>
                  </a:lnTo>
                  <a:lnTo>
                    <a:pt x="4610" y="25172"/>
                  </a:lnTo>
                  <a:lnTo>
                    <a:pt x="6572" y="25172"/>
                  </a:lnTo>
                  <a:cubicBezTo>
                    <a:pt x="7710" y="25172"/>
                    <a:pt x="8491" y="24876"/>
                    <a:pt x="8919" y="24281"/>
                  </a:cubicBezTo>
                  <a:cubicBezTo>
                    <a:pt x="9343" y="23691"/>
                    <a:pt x="9557" y="22829"/>
                    <a:pt x="9557" y="21696"/>
                  </a:cubicBezTo>
                  <a:lnTo>
                    <a:pt x="9557" y="7757"/>
                  </a:lnTo>
                  <a:close/>
                  <a:moveTo>
                    <a:pt x="7381" y="0"/>
                  </a:moveTo>
                  <a:cubicBezTo>
                    <a:pt x="9148" y="0"/>
                    <a:pt x="10538" y="310"/>
                    <a:pt x="11562" y="933"/>
                  </a:cubicBezTo>
                  <a:cubicBezTo>
                    <a:pt x="12586" y="1529"/>
                    <a:pt x="13300" y="2543"/>
                    <a:pt x="13696" y="3986"/>
                  </a:cubicBezTo>
                  <a:cubicBezTo>
                    <a:pt x="14010" y="5029"/>
                    <a:pt x="14167" y="6472"/>
                    <a:pt x="14167" y="8305"/>
                  </a:cubicBezTo>
                  <a:cubicBezTo>
                    <a:pt x="14195" y="10114"/>
                    <a:pt x="14210" y="12248"/>
                    <a:pt x="14210" y="14705"/>
                  </a:cubicBezTo>
                  <a:cubicBezTo>
                    <a:pt x="14210" y="17134"/>
                    <a:pt x="14195" y="19224"/>
                    <a:pt x="14167" y="20977"/>
                  </a:cubicBezTo>
                  <a:cubicBezTo>
                    <a:pt x="14138" y="22729"/>
                    <a:pt x="13952" y="24110"/>
                    <a:pt x="13614" y="25129"/>
                  </a:cubicBezTo>
                  <a:cubicBezTo>
                    <a:pt x="13072" y="26796"/>
                    <a:pt x="12205" y="27938"/>
                    <a:pt x="11010" y="28562"/>
                  </a:cubicBezTo>
                  <a:cubicBezTo>
                    <a:pt x="9843" y="29181"/>
                    <a:pt x="8505" y="29496"/>
                    <a:pt x="7000" y="29496"/>
                  </a:cubicBezTo>
                  <a:lnTo>
                    <a:pt x="0" y="29496"/>
                  </a:lnTo>
                  <a:lnTo>
                    <a:pt x="0" y="0"/>
                  </a:lnTo>
                  <a:lnTo>
                    <a:pt x="7381" y="0"/>
                  </a:lnTo>
                  <a:close/>
                </a:path>
              </a:pathLst>
            </a:custGeom>
            <a:solidFill>
              <a:srgbClr val="3BB048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55" name="Группа 354">
            <a:extLst>
              <a:ext uri="{FF2B5EF4-FFF2-40B4-BE49-F238E27FC236}">
                <a16:creationId xmlns:a16="http://schemas.microsoft.com/office/drawing/2014/main" id="{B7CE1BB5-F353-47F0-853A-D3D00615C314}"/>
              </a:ext>
            </a:extLst>
          </p:cNvPr>
          <p:cNvGrpSpPr/>
          <p:nvPr userDrawn="1"/>
        </p:nvGrpSpPr>
        <p:grpSpPr>
          <a:xfrm>
            <a:off x="3429114" y="5929434"/>
            <a:ext cx="447623" cy="447623"/>
            <a:chOff x="3429114" y="5929434"/>
            <a:chExt cx="447623" cy="447623"/>
          </a:xfrm>
        </p:grpSpPr>
        <p:sp>
          <p:nvSpPr>
            <p:cNvPr id="356" name="Полилиния: фигура 355">
              <a:extLst>
                <a:ext uri="{FF2B5EF4-FFF2-40B4-BE49-F238E27FC236}">
                  <a16:creationId xmlns:a16="http://schemas.microsoft.com/office/drawing/2014/main" id="{A1F8A4A2-B6D1-41B3-A13D-0287D4E1F105}"/>
                </a:ext>
              </a:extLst>
            </p:cNvPr>
            <p:cNvSpPr/>
            <p:nvPr/>
          </p:nvSpPr>
          <p:spPr>
            <a:xfrm>
              <a:off x="3429114" y="5929434"/>
              <a:ext cx="447623" cy="447623"/>
            </a:xfrm>
            <a:custGeom>
              <a:avLst/>
              <a:gdLst>
                <a:gd name="connsiteX0" fmla="*/ 447623 w 447623"/>
                <a:gd name="connsiteY0" fmla="*/ 0 h 447623"/>
                <a:gd name="connsiteX1" fmla="*/ 0 w 447623"/>
                <a:gd name="connsiteY1" fmla="*/ 957 h 447623"/>
                <a:gd name="connsiteX2" fmla="*/ 0 w 447623"/>
                <a:gd name="connsiteY2" fmla="*/ 447623 h 447623"/>
                <a:gd name="connsiteX3" fmla="*/ 447623 w 447623"/>
                <a:gd name="connsiteY3" fmla="*/ 446666 h 447623"/>
                <a:gd name="connsiteX4" fmla="*/ 447623 w 447623"/>
                <a:gd name="connsiteY4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23" h="447623">
                  <a:moveTo>
                    <a:pt x="447623" y="0"/>
                  </a:moveTo>
                  <a:lnTo>
                    <a:pt x="0" y="957"/>
                  </a:lnTo>
                  <a:lnTo>
                    <a:pt x="0" y="447623"/>
                  </a:lnTo>
                  <a:lnTo>
                    <a:pt x="447623" y="446666"/>
                  </a:lnTo>
                  <a:lnTo>
                    <a:pt x="447623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7" name="Полилиния: фигура 356">
              <a:extLst>
                <a:ext uri="{FF2B5EF4-FFF2-40B4-BE49-F238E27FC236}">
                  <a16:creationId xmlns:a16="http://schemas.microsoft.com/office/drawing/2014/main" id="{8BD888FB-EB6D-4E8E-8D96-7F0AEB86C464}"/>
                </a:ext>
              </a:extLst>
            </p:cNvPr>
            <p:cNvSpPr/>
            <p:nvPr/>
          </p:nvSpPr>
          <p:spPr>
            <a:xfrm>
              <a:off x="3429114" y="5929434"/>
              <a:ext cx="447623" cy="447623"/>
            </a:xfrm>
            <a:custGeom>
              <a:avLst/>
              <a:gdLst>
                <a:gd name="connsiteX0" fmla="*/ 3610 w 447623"/>
                <a:gd name="connsiteY0" fmla="*/ 4552 h 447623"/>
                <a:gd name="connsiteX1" fmla="*/ 3610 w 447623"/>
                <a:gd name="connsiteY1" fmla="*/ 444014 h 447623"/>
                <a:gd name="connsiteX2" fmla="*/ 444014 w 447623"/>
                <a:gd name="connsiteY2" fmla="*/ 443071 h 447623"/>
                <a:gd name="connsiteX3" fmla="*/ 444014 w 447623"/>
                <a:gd name="connsiteY3" fmla="*/ 3610 h 447623"/>
                <a:gd name="connsiteX4" fmla="*/ 3610 w 447623"/>
                <a:gd name="connsiteY4" fmla="*/ 4552 h 447623"/>
                <a:gd name="connsiteX5" fmla="*/ 0 w 447623"/>
                <a:gd name="connsiteY5" fmla="*/ 957 h 447623"/>
                <a:gd name="connsiteX6" fmla="*/ 0 w 447623"/>
                <a:gd name="connsiteY6" fmla="*/ 447623 h 447623"/>
                <a:gd name="connsiteX7" fmla="*/ 447623 w 447623"/>
                <a:gd name="connsiteY7" fmla="*/ 446666 h 447623"/>
                <a:gd name="connsiteX8" fmla="*/ 447623 w 447623"/>
                <a:gd name="connsiteY8" fmla="*/ 0 h 447623"/>
                <a:gd name="connsiteX9" fmla="*/ 0 w 447623"/>
                <a:gd name="connsiteY9" fmla="*/ 957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623" h="447623">
                  <a:moveTo>
                    <a:pt x="3610" y="4552"/>
                  </a:moveTo>
                  <a:lnTo>
                    <a:pt x="3610" y="444014"/>
                  </a:lnTo>
                  <a:lnTo>
                    <a:pt x="444014" y="443071"/>
                  </a:lnTo>
                  <a:lnTo>
                    <a:pt x="444014" y="3610"/>
                  </a:lnTo>
                  <a:lnTo>
                    <a:pt x="3610" y="4552"/>
                  </a:lnTo>
                  <a:close/>
                  <a:moveTo>
                    <a:pt x="0" y="957"/>
                  </a:moveTo>
                  <a:lnTo>
                    <a:pt x="0" y="447623"/>
                  </a:lnTo>
                  <a:lnTo>
                    <a:pt x="447623" y="446666"/>
                  </a:lnTo>
                  <a:lnTo>
                    <a:pt x="447623" y="0"/>
                  </a:lnTo>
                  <a:lnTo>
                    <a:pt x="0" y="957"/>
                  </a:lnTo>
                  <a:close/>
                </a:path>
              </a:pathLst>
            </a:custGeom>
            <a:solidFill>
              <a:srgbClr val="B5C7C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8" name="Полилиния: фигура 357">
              <a:extLst>
                <a:ext uri="{FF2B5EF4-FFF2-40B4-BE49-F238E27FC236}">
                  <a16:creationId xmlns:a16="http://schemas.microsoft.com/office/drawing/2014/main" id="{29D2E3FC-94A0-41E5-B959-DB7202ED9923}"/>
                </a:ext>
              </a:extLst>
            </p:cNvPr>
            <p:cNvSpPr/>
            <p:nvPr/>
          </p:nvSpPr>
          <p:spPr>
            <a:xfrm>
              <a:off x="3586125" y="6146717"/>
              <a:ext cx="124767" cy="120986"/>
            </a:xfrm>
            <a:custGeom>
              <a:avLst/>
              <a:gdLst>
                <a:gd name="connsiteX0" fmla="*/ 62396 w 124767"/>
                <a:gd name="connsiteY0" fmla="*/ 91486 h 120986"/>
                <a:gd name="connsiteX1" fmla="*/ 29943 w 124767"/>
                <a:gd name="connsiteY1" fmla="*/ 60029 h 120986"/>
                <a:gd name="connsiteX2" fmla="*/ 52748 w 124767"/>
                <a:gd name="connsiteY2" fmla="*/ 29976 h 120986"/>
                <a:gd name="connsiteX3" fmla="*/ 52748 w 124767"/>
                <a:gd name="connsiteY3" fmla="*/ 41691 h 120986"/>
                <a:gd name="connsiteX4" fmla="*/ 41153 w 124767"/>
                <a:gd name="connsiteY4" fmla="*/ 60029 h 120986"/>
                <a:gd name="connsiteX5" fmla="*/ 62396 w 124767"/>
                <a:gd name="connsiteY5" fmla="*/ 80624 h 120986"/>
                <a:gd name="connsiteX6" fmla="*/ 83634 w 124767"/>
                <a:gd name="connsiteY6" fmla="*/ 60029 h 120986"/>
                <a:gd name="connsiteX7" fmla="*/ 71982 w 124767"/>
                <a:gd name="connsiteY7" fmla="*/ 41662 h 120986"/>
                <a:gd name="connsiteX8" fmla="*/ 71982 w 124767"/>
                <a:gd name="connsiteY8" fmla="*/ 29962 h 120986"/>
                <a:gd name="connsiteX9" fmla="*/ 94849 w 124767"/>
                <a:gd name="connsiteY9" fmla="*/ 60029 h 120986"/>
                <a:gd name="connsiteX10" fmla="*/ 62396 w 124767"/>
                <a:gd name="connsiteY10" fmla="*/ 91486 h 120986"/>
                <a:gd name="connsiteX11" fmla="*/ 57762 w 124767"/>
                <a:gd name="connsiteY11" fmla="*/ 23900 h 120986"/>
                <a:gd name="connsiteX12" fmla="*/ 62410 w 124767"/>
                <a:gd name="connsiteY12" fmla="*/ 19667 h 120986"/>
                <a:gd name="connsiteX13" fmla="*/ 67029 w 124767"/>
                <a:gd name="connsiteY13" fmla="*/ 23900 h 120986"/>
                <a:gd name="connsiteX14" fmla="*/ 67029 w 124767"/>
                <a:gd name="connsiteY14" fmla="*/ 44667 h 120986"/>
                <a:gd name="connsiteX15" fmla="*/ 62410 w 124767"/>
                <a:gd name="connsiteY15" fmla="*/ 48867 h 120986"/>
                <a:gd name="connsiteX16" fmla="*/ 57762 w 124767"/>
                <a:gd name="connsiteY16" fmla="*/ 44667 h 120986"/>
                <a:gd name="connsiteX17" fmla="*/ 57762 w 124767"/>
                <a:gd name="connsiteY17" fmla="*/ 23900 h 120986"/>
                <a:gd name="connsiteX18" fmla="*/ 62382 w 124767"/>
                <a:gd name="connsiteY18" fmla="*/ 0 h 120986"/>
                <a:gd name="connsiteX19" fmla="*/ 0 w 124767"/>
                <a:gd name="connsiteY19" fmla="*/ 60491 h 120986"/>
                <a:gd name="connsiteX20" fmla="*/ 62382 w 124767"/>
                <a:gd name="connsiteY20" fmla="*/ 120987 h 120986"/>
                <a:gd name="connsiteX21" fmla="*/ 124768 w 124767"/>
                <a:gd name="connsiteY21" fmla="*/ 60491 h 120986"/>
                <a:gd name="connsiteX22" fmla="*/ 62382 w 124767"/>
                <a:gd name="connsiteY22" fmla="*/ 0 h 12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4767" h="120986">
                  <a:moveTo>
                    <a:pt x="62396" y="91486"/>
                  </a:moveTo>
                  <a:cubicBezTo>
                    <a:pt x="44477" y="91486"/>
                    <a:pt x="29943" y="77401"/>
                    <a:pt x="29943" y="60029"/>
                  </a:cubicBezTo>
                  <a:cubicBezTo>
                    <a:pt x="29943" y="45900"/>
                    <a:pt x="39534" y="33957"/>
                    <a:pt x="52748" y="29976"/>
                  </a:cubicBezTo>
                  <a:lnTo>
                    <a:pt x="52748" y="41691"/>
                  </a:lnTo>
                  <a:cubicBezTo>
                    <a:pt x="45872" y="45096"/>
                    <a:pt x="41153" y="52024"/>
                    <a:pt x="41153" y="60029"/>
                  </a:cubicBezTo>
                  <a:cubicBezTo>
                    <a:pt x="41153" y="71405"/>
                    <a:pt x="50658" y="80624"/>
                    <a:pt x="62396" y="80624"/>
                  </a:cubicBezTo>
                  <a:cubicBezTo>
                    <a:pt x="74134" y="80624"/>
                    <a:pt x="83634" y="71405"/>
                    <a:pt x="83634" y="60029"/>
                  </a:cubicBezTo>
                  <a:cubicBezTo>
                    <a:pt x="83634" y="51995"/>
                    <a:pt x="78891" y="45062"/>
                    <a:pt x="71982" y="41662"/>
                  </a:cubicBezTo>
                  <a:lnTo>
                    <a:pt x="71982" y="29962"/>
                  </a:lnTo>
                  <a:cubicBezTo>
                    <a:pt x="85225" y="33929"/>
                    <a:pt x="94849" y="45881"/>
                    <a:pt x="94849" y="60029"/>
                  </a:cubicBezTo>
                  <a:cubicBezTo>
                    <a:pt x="94849" y="77401"/>
                    <a:pt x="80320" y="91486"/>
                    <a:pt x="62396" y="91486"/>
                  </a:cubicBezTo>
                  <a:close/>
                  <a:moveTo>
                    <a:pt x="57762" y="23900"/>
                  </a:moveTo>
                  <a:cubicBezTo>
                    <a:pt x="57762" y="21886"/>
                    <a:pt x="59853" y="19667"/>
                    <a:pt x="62410" y="19667"/>
                  </a:cubicBezTo>
                  <a:cubicBezTo>
                    <a:pt x="64967" y="19667"/>
                    <a:pt x="67029" y="21886"/>
                    <a:pt x="67029" y="23900"/>
                  </a:cubicBezTo>
                  <a:lnTo>
                    <a:pt x="67029" y="44667"/>
                  </a:lnTo>
                  <a:cubicBezTo>
                    <a:pt x="67029" y="46672"/>
                    <a:pt x="64967" y="48867"/>
                    <a:pt x="62410" y="48867"/>
                  </a:cubicBezTo>
                  <a:cubicBezTo>
                    <a:pt x="59853" y="48867"/>
                    <a:pt x="57762" y="46672"/>
                    <a:pt x="57762" y="44667"/>
                  </a:cubicBezTo>
                  <a:lnTo>
                    <a:pt x="57762" y="23900"/>
                  </a:lnTo>
                  <a:close/>
                  <a:moveTo>
                    <a:pt x="62382" y="0"/>
                  </a:moveTo>
                  <a:cubicBezTo>
                    <a:pt x="27929" y="0"/>
                    <a:pt x="0" y="27081"/>
                    <a:pt x="0" y="60491"/>
                  </a:cubicBezTo>
                  <a:cubicBezTo>
                    <a:pt x="0" y="93910"/>
                    <a:pt x="27929" y="120987"/>
                    <a:pt x="62382" y="120987"/>
                  </a:cubicBezTo>
                  <a:cubicBezTo>
                    <a:pt x="96834" y="120987"/>
                    <a:pt x="124768" y="93910"/>
                    <a:pt x="124768" y="60491"/>
                  </a:cubicBezTo>
                  <a:cubicBezTo>
                    <a:pt x="124768" y="27081"/>
                    <a:pt x="96834" y="0"/>
                    <a:pt x="62382" y="0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9" name="Полилиния: фигура 358">
              <a:extLst>
                <a:ext uri="{FF2B5EF4-FFF2-40B4-BE49-F238E27FC236}">
                  <a16:creationId xmlns:a16="http://schemas.microsoft.com/office/drawing/2014/main" id="{BE4DD495-8CAA-4974-B9B6-B7C53D221EE4}"/>
                </a:ext>
              </a:extLst>
            </p:cNvPr>
            <p:cNvSpPr/>
            <p:nvPr/>
          </p:nvSpPr>
          <p:spPr>
            <a:xfrm>
              <a:off x="3540753" y="6199651"/>
              <a:ext cx="37809" cy="11343"/>
            </a:xfrm>
            <a:custGeom>
              <a:avLst/>
              <a:gdLst>
                <a:gd name="connsiteX0" fmla="*/ 37810 w 37809"/>
                <a:gd name="connsiteY0" fmla="*/ 5657 h 11343"/>
                <a:gd name="connsiteX1" fmla="*/ 32905 w 37809"/>
                <a:gd name="connsiteY1" fmla="*/ 0 h 11343"/>
                <a:gd name="connsiteX2" fmla="*/ 4948 w 37809"/>
                <a:gd name="connsiteY2" fmla="*/ 0 h 11343"/>
                <a:gd name="connsiteX3" fmla="*/ 0 w 37809"/>
                <a:gd name="connsiteY3" fmla="*/ 5657 h 11343"/>
                <a:gd name="connsiteX4" fmla="*/ 4948 w 37809"/>
                <a:gd name="connsiteY4" fmla="*/ 11343 h 11343"/>
                <a:gd name="connsiteX5" fmla="*/ 32905 w 37809"/>
                <a:gd name="connsiteY5" fmla="*/ 11343 h 11343"/>
                <a:gd name="connsiteX6" fmla="*/ 37810 w 37809"/>
                <a:gd name="connsiteY6" fmla="*/ 5657 h 1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09" h="11343">
                  <a:moveTo>
                    <a:pt x="37810" y="5657"/>
                  </a:moveTo>
                  <a:cubicBezTo>
                    <a:pt x="37810" y="2533"/>
                    <a:pt x="35243" y="0"/>
                    <a:pt x="32905" y="0"/>
                  </a:cubicBezTo>
                  <a:lnTo>
                    <a:pt x="4948" y="0"/>
                  </a:lnTo>
                  <a:cubicBezTo>
                    <a:pt x="2586" y="0"/>
                    <a:pt x="0" y="2533"/>
                    <a:pt x="0" y="5657"/>
                  </a:cubicBezTo>
                  <a:cubicBezTo>
                    <a:pt x="0" y="8795"/>
                    <a:pt x="2586" y="11343"/>
                    <a:pt x="4948" y="11343"/>
                  </a:cubicBezTo>
                  <a:lnTo>
                    <a:pt x="32905" y="11343"/>
                  </a:lnTo>
                  <a:cubicBezTo>
                    <a:pt x="35243" y="11343"/>
                    <a:pt x="37810" y="8795"/>
                    <a:pt x="37810" y="5657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0" name="Полилиния: фигура 359">
              <a:extLst>
                <a:ext uri="{FF2B5EF4-FFF2-40B4-BE49-F238E27FC236}">
                  <a16:creationId xmlns:a16="http://schemas.microsoft.com/office/drawing/2014/main" id="{4AF487C6-B635-429E-85B5-C5C846708641}"/>
                </a:ext>
              </a:extLst>
            </p:cNvPr>
            <p:cNvSpPr/>
            <p:nvPr/>
          </p:nvSpPr>
          <p:spPr>
            <a:xfrm>
              <a:off x="3722241" y="6199651"/>
              <a:ext cx="37804" cy="11343"/>
            </a:xfrm>
            <a:custGeom>
              <a:avLst/>
              <a:gdLst>
                <a:gd name="connsiteX0" fmla="*/ 37805 w 37804"/>
                <a:gd name="connsiteY0" fmla="*/ 5657 h 11343"/>
                <a:gd name="connsiteX1" fmla="*/ 32900 w 37804"/>
                <a:gd name="connsiteY1" fmla="*/ 0 h 11343"/>
                <a:gd name="connsiteX2" fmla="*/ 4947 w 37804"/>
                <a:gd name="connsiteY2" fmla="*/ 0 h 11343"/>
                <a:gd name="connsiteX3" fmla="*/ 0 w 37804"/>
                <a:gd name="connsiteY3" fmla="*/ 5657 h 11343"/>
                <a:gd name="connsiteX4" fmla="*/ 4947 w 37804"/>
                <a:gd name="connsiteY4" fmla="*/ 11343 h 11343"/>
                <a:gd name="connsiteX5" fmla="*/ 32900 w 37804"/>
                <a:gd name="connsiteY5" fmla="*/ 11343 h 11343"/>
                <a:gd name="connsiteX6" fmla="*/ 37805 w 37804"/>
                <a:gd name="connsiteY6" fmla="*/ 5657 h 1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04" h="11343">
                  <a:moveTo>
                    <a:pt x="37805" y="5657"/>
                  </a:moveTo>
                  <a:cubicBezTo>
                    <a:pt x="37805" y="2533"/>
                    <a:pt x="35243" y="0"/>
                    <a:pt x="32900" y="0"/>
                  </a:cubicBezTo>
                  <a:lnTo>
                    <a:pt x="4947" y="0"/>
                  </a:lnTo>
                  <a:cubicBezTo>
                    <a:pt x="2590" y="0"/>
                    <a:pt x="0" y="2533"/>
                    <a:pt x="0" y="5657"/>
                  </a:cubicBezTo>
                  <a:cubicBezTo>
                    <a:pt x="0" y="8795"/>
                    <a:pt x="2590" y="11343"/>
                    <a:pt x="4947" y="11343"/>
                  </a:cubicBezTo>
                  <a:lnTo>
                    <a:pt x="32900" y="11343"/>
                  </a:lnTo>
                  <a:cubicBezTo>
                    <a:pt x="35243" y="11343"/>
                    <a:pt x="37805" y="8795"/>
                    <a:pt x="37805" y="5657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1" name="Полилиния: фигура 360">
              <a:extLst>
                <a:ext uri="{FF2B5EF4-FFF2-40B4-BE49-F238E27FC236}">
                  <a16:creationId xmlns:a16="http://schemas.microsoft.com/office/drawing/2014/main" id="{4A9784E8-16A0-4B94-AAC3-96DEBF7AF015}"/>
                </a:ext>
              </a:extLst>
            </p:cNvPr>
            <p:cNvSpPr/>
            <p:nvPr/>
          </p:nvSpPr>
          <p:spPr>
            <a:xfrm>
              <a:off x="3646616" y="6279047"/>
              <a:ext cx="7562" cy="37809"/>
            </a:xfrm>
            <a:custGeom>
              <a:avLst/>
              <a:gdLst>
                <a:gd name="connsiteX0" fmla="*/ 3795 w 7562"/>
                <a:gd name="connsiteY0" fmla="*/ 37810 h 37809"/>
                <a:gd name="connsiteX1" fmla="*/ 7562 w 7562"/>
                <a:gd name="connsiteY1" fmla="*/ 32900 h 37809"/>
                <a:gd name="connsiteX2" fmla="*/ 7562 w 7562"/>
                <a:gd name="connsiteY2" fmla="*/ 4947 h 37809"/>
                <a:gd name="connsiteX3" fmla="*/ 3795 w 7562"/>
                <a:gd name="connsiteY3" fmla="*/ 0 h 37809"/>
                <a:gd name="connsiteX4" fmla="*/ 0 w 7562"/>
                <a:gd name="connsiteY4" fmla="*/ 4947 h 37809"/>
                <a:gd name="connsiteX5" fmla="*/ 0 w 7562"/>
                <a:gd name="connsiteY5" fmla="*/ 32900 h 37809"/>
                <a:gd name="connsiteX6" fmla="*/ 3795 w 7562"/>
                <a:gd name="connsiteY6" fmla="*/ 37810 h 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62" h="37809">
                  <a:moveTo>
                    <a:pt x="3795" y="37810"/>
                  </a:moveTo>
                  <a:cubicBezTo>
                    <a:pt x="5872" y="37810"/>
                    <a:pt x="7562" y="35243"/>
                    <a:pt x="7562" y="32900"/>
                  </a:cubicBezTo>
                  <a:lnTo>
                    <a:pt x="7562" y="4947"/>
                  </a:lnTo>
                  <a:cubicBezTo>
                    <a:pt x="7562" y="2590"/>
                    <a:pt x="5872" y="0"/>
                    <a:pt x="3795" y="0"/>
                  </a:cubicBezTo>
                  <a:cubicBezTo>
                    <a:pt x="1705" y="0"/>
                    <a:pt x="0" y="2590"/>
                    <a:pt x="0" y="4947"/>
                  </a:cubicBezTo>
                  <a:lnTo>
                    <a:pt x="0" y="32900"/>
                  </a:lnTo>
                  <a:cubicBezTo>
                    <a:pt x="0" y="35243"/>
                    <a:pt x="1705" y="37810"/>
                    <a:pt x="3795" y="37810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2" name="Полилиния: фигура 361">
              <a:extLst>
                <a:ext uri="{FF2B5EF4-FFF2-40B4-BE49-F238E27FC236}">
                  <a16:creationId xmlns:a16="http://schemas.microsoft.com/office/drawing/2014/main" id="{B9801E44-ECC5-461E-B69B-62B1B62364FE}"/>
                </a:ext>
              </a:extLst>
            </p:cNvPr>
            <p:cNvSpPr/>
            <p:nvPr/>
          </p:nvSpPr>
          <p:spPr>
            <a:xfrm>
              <a:off x="3707109" y="6241242"/>
              <a:ext cx="37808" cy="22684"/>
            </a:xfrm>
            <a:custGeom>
              <a:avLst/>
              <a:gdLst>
                <a:gd name="connsiteX0" fmla="*/ 37075 w 37808"/>
                <a:gd name="connsiteY0" fmla="*/ 20181 h 22684"/>
                <a:gd name="connsiteX1" fmla="*/ 35247 w 37808"/>
                <a:gd name="connsiteY1" fmla="*/ 13601 h 22684"/>
                <a:gd name="connsiteX2" fmla="*/ 8370 w 37808"/>
                <a:gd name="connsiteY2" fmla="*/ 510 h 22684"/>
                <a:gd name="connsiteX3" fmla="*/ 732 w 37808"/>
                <a:gd name="connsiteY3" fmla="*/ 2486 h 22684"/>
                <a:gd name="connsiteX4" fmla="*/ 2589 w 37808"/>
                <a:gd name="connsiteY4" fmla="*/ 9100 h 22684"/>
                <a:gd name="connsiteX5" fmla="*/ 29465 w 37808"/>
                <a:gd name="connsiteY5" fmla="*/ 22186 h 22684"/>
                <a:gd name="connsiteX6" fmla="*/ 37075 w 37808"/>
                <a:gd name="connsiteY6" fmla="*/ 20181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08" h="22684">
                  <a:moveTo>
                    <a:pt x="37075" y="20181"/>
                  </a:moveTo>
                  <a:cubicBezTo>
                    <a:pt x="38665" y="17815"/>
                    <a:pt x="37494" y="14696"/>
                    <a:pt x="35247" y="13601"/>
                  </a:cubicBezTo>
                  <a:lnTo>
                    <a:pt x="8370" y="510"/>
                  </a:lnTo>
                  <a:cubicBezTo>
                    <a:pt x="6103" y="-595"/>
                    <a:pt x="2318" y="110"/>
                    <a:pt x="732" y="2486"/>
                  </a:cubicBezTo>
                  <a:cubicBezTo>
                    <a:pt x="-863" y="4853"/>
                    <a:pt x="327" y="8000"/>
                    <a:pt x="2589" y="9100"/>
                  </a:cubicBezTo>
                  <a:lnTo>
                    <a:pt x="29465" y="22186"/>
                  </a:lnTo>
                  <a:cubicBezTo>
                    <a:pt x="31718" y="23281"/>
                    <a:pt x="35475" y="22553"/>
                    <a:pt x="37075" y="20181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3" name="Полилиния: фигура 362">
              <a:extLst>
                <a:ext uri="{FF2B5EF4-FFF2-40B4-BE49-F238E27FC236}">
                  <a16:creationId xmlns:a16="http://schemas.microsoft.com/office/drawing/2014/main" id="{2817922F-04B0-4BD0-B2BD-48F583C0CF60}"/>
                </a:ext>
              </a:extLst>
            </p:cNvPr>
            <p:cNvSpPr/>
            <p:nvPr/>
          </p:nvSpPr>
          <p:spPr>
            <a:xfrm>
              <a:off x="3597470" y="6267707"/>
              <a:ext cx="22685" cy="34027"/>
            </a:xfrm>
            <a:custGeom>
              <a:avLst/>
              <a:gdLst>
                <a:gd name="connsiteX0" fmla="*/ 2508 w 22685"/>
                <a:gd name="connsiteY0" fmla="*/ 33369 h 34027"/>
                <a:gd name="connsiteX1" fmla="*/ 9089 w 22685"/>
                <a:gd name="connsiteY1" fmla="*/ 31717 h 34027"/>
                <a:gd name="connsiteX2" fmla="*/ 22179 w 22685"/>
                <a:gd name="connsiteY2" fmla="*/ 7531 h 34027"/>
                <a:gd name="connsiteX3" fmla="*/ 20208 w 22685"/>
                <a:gd name="connsiteY3" fmla="*/ 659 h 34027"/>
                <a:gd name="connsiteX4" fmla="*/ 13589 w 22685"/>
                <a:gd name="connsiteY4" fmla="*/ 2335 h 34027"/>
                <a:gd name="connsiteX5" fmla="*/ 498 w 22685"/>
                <a:gd name="connsiteY5" fmla="*/ 26521 h 34027"/>
                <a:gd name="connsiteX6" fmla="*/ 2508 w 22685"/>
                <a:gd name="connsiteY6" fmla="*/ 33369 h 34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5" h="34027">
                  <a:moveTo>
                    <a:pt x="2508" y="33369"/>
                  </a:moveTo>
                  <a:cubicBezTo>
                    <a:pt x="4870" y="34798"/>
                    <a:pt x="7989" y="33745"/>
                    <a:pt x="9089" y="31717"/>
                  </a:cubicBezTo>
                  <a:lnTo>
                    <a:pt x="22179" y="7531"/>
                  </a:lnTo>
                  <a:cubicBezTo>
                    <a:pt x="23279" y="5493"/>
                    <a:pt x="22570" y="2088"/>
                    <a:pt x="20208" y="659"/>
                  </a:cubicBezTo>
                  <a:cubicBezTo>
                    <a:pt x="17832" y="-779"/>
                    <a:pt x="14689" y="297"/>
                    <a:pt x="13589" y="2335"/>
                  </a:cubicBezTo>
                  <a:lnTo>
                    <a:pt x="498" y="26521"/>
                  </a:lnTo>
                  <a:cubicBezTo>
                    <a:pt x="-597" y="28541"/>
                    <a:pt x="132" y="31936"/>
                    <a:pt x="2508" y="33369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4" name="Полилиния: фигура 363">
              <a:extLst>
                <a:ext uri="{FF2B5EF4-FFF2-40B4-BE49-F238E27FC236}">
                  <a16:creationId xmlns:a16="http://schemas.microsoft.com/office/drawing/2014/main" id="{C3D2B6BF-ADD5-421C-A144-F2DD5593B45B}"/>
                </a:ext>
              </a:extLst>
            </p:cNvPr>
            <p:cNvSpPr/>
            <p:nvPr/>
          </p:nvSpPr>
          <p:spPr>
            <a:xfrm>
              <a:off x="3680642" y="6267706"/>
              <a:ext cx="22685" cy="34027"/>
            </a:xfrm>
            <a:custGeom>
              <a:avLst/>
              <a:gdLst>
                <a:gd name="connsiteX0" fmla="*/ 20208 w 22685"/>
                <a:gd name="connsiteY0" fmla="*/ 33356 h 34027"/>
                <a:gd name="connsiteX1" fmla="*/ 22184 w 22685"/>
                <a:gd name="connsiteY1" fmla="*/ 26513 h 34027"/>
                <a:gd name="connsiteX2" fmla="*/ 9069 w 22685"/>
                <a:gd name="connsiteY2" fmla="*/ 2332 h 34027"/>
                <a:gd name="connsiteX3" fmla="*/ 2479 w 22685"/>
                <a:gd name="connsiteY3" fmla="*/ 660 h 34027"/>
                <a:gd name="connsiteX4" fmla="*/ 512 w 22685"/>
                <a:gd name="connsiteY4" fmla="*/ 7556 h 34027"/>
                <a:gd name="connsiteX5" fmla="*/ 13622 w 22685"/>
                <a:gd name="connsiteY5" fmla="*/ 31737 h 34027"/>
                <a:gd name="connsiteX6" fmla="*/ 20208 w 22685"/>
                <a:gd name="connsiteY6" fmla="*/ 33356 h 34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5" h="34027">
                  <a:moveTo>
                    <a:pt x="20208" y="33356"/>
                  </a:moveTo>
                  <a:cubicBezTo>
                    <a:pt x="22565" y="31918"/>
                    <a:pt x="23279" y="28537"/>
                    <a:pt x="22184" y="26513"/>
                  </a:cubicBezTo>
                  <a:lnTo>
                    <a:pt x="9069" y="2332"/>
                  </a:lnTo>
                  <a:cubicBezTo>
                    <a:pt x="7960" y="294"/>
                    <a:pt x="4836" y="-778"/>
                    <a:pt x="2479" y="660"/>
                  </a:cubicBezTo>
                  <a:cubicBezTo>
                    <a:pt x="112" y="2103"/>
                    <a:pt x="-597" y="5517"/>
                    <a:pt x="512" y="7556"/>
                  </a:cubicBezTo>
                  <a:lnTo>
                    <a:pt x="13622" y="31737"/>
                  </a:lnTo>
                  <a:cubicBezTo>
                    <a:pt x="14712" y="33760"/>
                    <a:pt x="17836" y="34799"/>
                    <a:pt x="20208" y="33356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5" name="Полилиния: фигура 364">
              <a:extLst>
                <a:ext uri="{FF2B5EF4-FFF2-40B4-BE49-F238E27FC236}">
                  <a16:creationId xmlns:a16="http://schemas.microsoft.com/office/drawing/2014/main" id="{B18642C1-FBFE-473B-8B94-5ACBC9D20B5C}"/>
                </a:ext>
              </a:extLst>
            </p:cNvPr>
            <p:cNvSpPr/>
            <p:nvPr/>
          </p:nvSpPr>
          <p:spPr>
            <a:xfrm>
              <a:off x="3555877" y="6241241"/>
              <a:ext cx="34027" cy="22684"/>
            </a:xfrm>
            <a:custGeom>
              <a:avLst/>
              <a:gdLst>
                <a:gd name="connsiteX0" fmla="*/ 672 w 34027"/>
                <a:gd name="connsiteY0" fmla="*/ 20210 h 22684"/>
                <a:gd name="connsiteX1" fmla="*/ 7515 w 34027"/>
                <a:gd name="connsiteY1" fmla="*/ 22182 h 22684"/>
                <a:gd name="connsiteX2" fmla="*/ 31686 w 34027"/>
                <a:gd name="connsiteY2" fmla="*/ 9072 h 22684"/>
                <a:gd name="connsiteX3" fmla="*/ 33363 w 34027"/>
                <a:gd name="connsiteY3" fmla="*/ 2481 h 22684"/>
                <a:gd name="connsiteX4" fmla="*/ 26472 w 34027"/>
                <a:gd name="connsiteY4" fmla="*/ 510 h 22684"/>
                <a:gd name="connsiteX5" fmla="*/ 2296 w 34027"/>
                <a:gd name="connsiteY5" fmla="*/ 13615 h 22684"/>
                <a:gd name="connsiteX6" fmla="*/ 672 w 34027"/>
                <a:gd name="connsiteY6" fmla="*/ 20210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27" h="22684">
                  <a:moveTo>
                    <a:pt x="672" y="20210"/>
                  </a:moveTo>
                  <a:cubicBezTo>
                    <a:pt x="2105" y="22567"/>
                    <a:pt x="5491" y="23277"/>
                    <a:pt x="7515" y="22182"/>
                  </a:cubicBezTo>
                  <a:lnTo>
                    <a:pt x="31686" y="9072"/>
                  </a:lnTo>
                  <a:cubicBezTo>
                    <a:pt x="33734" y="7962"/>
                    <a:pt x="34810" y="4839"/>
                    <a:pt x="33363" y="2481"/>
                  </a:cubicBezTo>
                  <a:cubicBezTo>
                    <a:pt x="31924" y="110"/>
                    <a:pt x="28510" y="-595"/>
                    <a:pt x="26472" y="510"/>
                  </a:cubicBezTo>
                  <a:lnTo>
                    <a:pt x="2296" y="13615"/>
                  </a:lnTo>
                  <a:cubicBezTo>
                    <a:pt x="267" y="14715"/>
                    <a:pt x="-771" y="17839"/>
                    <a:pt x="672" y="20210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6" name="Полилиния: фигура 365">
              <a:extLst>
                <a:ext uri="{FF2B5EF4-FFF2-40B4-BE49-F238E27FC236}">
                  <a16:creationId xmlns:a16="http://schemas.microsoft.com/office/drawing/2014/main" id="{C4ED7444-3A83-4E77-83EE-10056E8B1374}"/>
                </a:ext>
              </a:extLst>
            </p:cNvPr>
            <p:cNvSpPr/>
            <p:nvPr/>
          </p:nvSpPr>
          <p:spPr>
            <a:xfrm>
              <a:off x="3646616" y="6097569"/>
              <a:ext cx="7562" cy="37805"/>
            </a:xfrm>
            <a:custGeom>
              <a:avLst/>
              <a:gdLst>
                <a:gd name="connsiteX0" fmla="*/ 3795 w 7562"/>
                <a:gd name="connsiteY0" fmla="*/ 37805 h 37805"/>
                <a:gd name="connsiteX1" fmla="*/ 7562 w 7562"/>
                <a:gd name="connsiteY1" fmla="*/ 32900 h 37805"/>
                <a:gd name="connsiteX2" fmla="*/ 7562 w 7562"/>
                <a:gd name="connsiteY2" fmla="*/ 4943 h 37805"/>
                <a:gd name="connsiteX3" fmla="*/ 3795 w 7562"/>
                <a:gd name="connsiteY3" fmla="*/ 0 h 37805"/>
                <a:gd name="connsiteX4" fmla="*/ 0 w 7562"/>
                <a:gd name="connsiteY4" fmla="*/ 4943 h 37805"/>
                <a:gd name="connsiteX5" fmla="*/ 0 w 7562"/>
                <a:gd name="connsiteY5" fmla="*/ 32900 h 37805"/>
                <a:gd name="connsiteX6" fmla="*/ 3795 w 7562"/>
                <a:gd name="connsiteY6" fmla="*/ 37805 h 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62" h="37805">
                  <a:moveTo>
                    <a:pt x="3795" y="37805"/>
                  </a:moveTo>
                  <a:cubicBezTo>
                    <a:pt x="5872" y="37805"/>
                    <a:pt x="7562" y="35243"/>
                    <a:pt x="7562" y="32900"/>
                  </a:cubicBezTo>
                  <a:lnTo>
                    <a:pt x="7562" y="4943"/>
                  </a:lnTo>
                  <a:cubicBezTo>
                    <a:pt x="7562" y="2586"/>
                    <a:pt x="5872" y="0"/>
                    <a:pt x="3795" y="0"/>
                  </a:cubicBezTo>
                  <a:cubicBezTo>
                    <a:pt x="1705" y="0"/>
                    <a:pt x="0" y="2586"/>
                    <a:pt x="0" y="4943"/>
                  </a:cubicBezTo>
                  <a:lnTo>
                    <a:pt x="0" y="32900"/>
                  </a:lnTo>
                  <a:cubicBezTo>
                    <a:pt x="0" y="35243"/>
                    <a:pt x="1705" y="37805"/>
                    <a:pt x="3795" y="37805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7" name="Полилиния: фигура 366">
              <a:extLst>
                <a:ext uri="{FF2B5EF4-FFF2-40B4-BE49-F238E27FC236}">
                  <a16:creationId xmlns:a16="http://schemas.microsoft.com/office/drawing/2014/main" id="{60211767-626B-4254-8A79-D43512A9DB68}"/>
                </a:ext>
              </a:extLst>
            </p:cNvPr>
            <p:cNvSpPr/>
            <p:nvPr/>
          </p:nvSpPr>
          <p:spPr>
            <a:xfrm>
              <a:off x="3555878" y="6150499"/>
              <a:ext cx="34027" cy="22684"/>
            </a:xfrm>
            <a:custGeom>
              <a:avLst/>
              <a:gdLst>
                <a:gd name="connsiteX0" fmla="*/ 33367 w 34027"/>
                <a:gd name="connsiteY0" fmla="*/ 20181 h 22684"/>
                <a:gd name="connsiteX1" fmla="*/ 31719 w 34027"/>
                <a:gd name="connsiteY1" fmla="*/ 13595 h 22684"/>
                <a:gd name="connsiteX2" fmla="*/ 7533 w 34027"/>
                <a:gd name="connsiteY2" fmla="*/ 509 h 22684"/>
                <a:gd name="connsiteX3" fmla="*/ 657 w 34027"/>
                <a:gd name="connsiteY3" fmla="*/ 2476 h 22684"/>
                <a:gd name="connsiteX4" fmla="*/ 2333 w 34027"/>
                <a:gd name="connsiteY4" fmla="*/ 9100 h 22684"/>
                <a:gd name="connsiteX5" fmla="*/ 26519 w 34027"/>
                <a:gd name="connsiteY5" fmla="*/ 22185 h 22684"/>
                <a:gd name="connsiteX6" fmla="*/ 33367 w 34027"/>
                <a:gd name="connsiteY6" fmla="*/ 20181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27" h="22684">
                  <a:moveTo>
                    <a:pt x="33367" y="20181"/>
                  </a:moveTo>
                  <a:cubicBezTo>
                    <a:pt x="34800" y="17814"/>
                    <a:pt x="33743" y="14695"/>
                    <a:pt x="31719" y="13595"/>
                  </a:cubicBezTo>
                  <a:lnTo>
                    <a:pt x="7533" y="509"/>
                  </a:lnTo>
                  <a:cubicBezTo>
                    <a:pt x="5490" y="-596"/>
                    <a:pt x="2090" y="114"/>
                    <a:pt x="657" y="2476"/>
                  </a:cubicBezTo>
                  <a:cubicBezTo>
                    <a:pt x="-776" y="4857"/>
                    <a:pt x="295" y="7990"/>
                    <a:pt x="2333" y="9100"/>
                  </a:cubicBezTo>
                  <a:lnTo>
                    <a:pt x="26519" y="22185"/>
                  </a:lnTo>
                  <a:cubicBezTo>
                    <a:pt x="28543" y="23281"/>
                    <a:pt x="31929" y="22557"/>
                    <a:pt x="33367" y="20181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8" name="Полилиния: фигура 367">
              <a:extLst>
                <a:ext uri="{FF2B5EF4-FFF2-40B4-BE49-F238E27FC236}">
                  <a16:creationId xmlns:a16="http://schemas.microsoft.com/office/drawing/2014/main" id="{62A2E62B-9338-4464-A3A5-6306B16C1068}"/>
                </a:ext>
              </a:extLst>
            </p:cNvPr>
            <p:cNvSpPr/>
            <p:nvPr/>
          </p:nvSpPr>
          <p:spPr>
            <a:xfrm>
              <a:off x="3680642" y="6112691"/>
              <a:ext cx="22684" cy="34027"/>
            </a:xfrm>
            <a:custGeom>
              <a:avLst/>
              <a:gdLst>
                <a:gd name="connsiteX0" fmla="*/ 2508 w 22684"/>
                <a:gd name="connsiteY0" fmla="*/ 33369 h 34027"/>
                <a:gd name="connsiteX1" fmla="*/ 9089 w 22684"/>
                <a:gd name="connsiteY1" fmla="*/ 31721 h 34027"/>
                <a:gd name="connsiteX2" fmla="*/ 22174 w 22684"/>
                <a:gd name="connsiteY2" fmla="*/ 7531 h 34027"/>
                <a:gd name="connsiteX3" fmla="*/ 20203 w 22684"/>
                <a:gd name="connsiteY3" fmla="*/ 659 h 34027"/>
                <a:gd name="connsiteX4" fmla="*/ 13589 w 22684"/>
                <a:gd name="connsiteY4" fmla="*/ 2335 h 34027"/>
                <a:gd name="connsiteX5" fmla="*/ 498 w 22684"/>
                <a:gd name="connsiteY5" fmla="*/ 26521 h 34027"/>
                <a:gd name="connsiteX6" fmla="*/ 2508 w 22684"/>
                <a:gd name="connsiteY6" fmla="*/ 33369 h 34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4" h="34027">
                  <a:moveTo>
                    <a:pt x="2508" y="33369"/>
                  </a:moveTo>
                  <a:cubicBezTo>
                    <a:pt x="4874" y="34798"/>
                    <a:pt x="7989" y="33745"/>
                    <a:pt x="9089" y="31721"/>
                  </a:cubicBezTo>
                  <a:lnTo>
                    <a:pt x="22174" y="7531"/>
                  </a:lnTo>
                  <a:cubicBezTo>
                    <a:pt x="23279" y="5488"/>
                    <a:pt x="22574" y="2092"/>
                    <a:pt x="20203" y="659"/>
                  </a:cubicBezTo>
                  <a:cubicBezTo>
                    <a:pt x="17832" y="-779"/>
                    <a:pt x="14689" y="297"/>
                    <a:pt x="13589" y="2335"/>
                  </a:cubicBezTo>
                  <a:lnTo>
                    <a:pt x="498" y="26521"/>
                  </a:lnTo>
                  <a:cubicBezTo>
                    <a:pt x="-597" y="28545"/>
                    <a:pt x="132" y="31936"/>
                    <a:pt x="2508" y="33369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9" name="Полилиния: фигура 368">
              <a:extLst>
                <a:ext uri="{FF2B5EF4-FFF2-40B4-BE49-F238E27FC236}">
                  <a16:creationId xmlns:a16="http://schemas.microsoft.com/office/drawing/2014/main" id="{699E0738-0710-4D78-AB05-5C4F981A5C13}"/>
                </a:ext>
              </a:extLst>
            </p:cNvPr>
            <p:cNvSpPr/>
            <p:nvPr/>
          </p:nvSpPr>
          <p:spPr>
            <a:xfrm>
              <a:off x="3597469" y="6112693"/>
              <a:ext cx="22685" cy="34027"/>
            </a:xfrm>
            <a:custGeom>
              <a:avLst/>
              <a:gdLst>
                <a:gd name="connsiteX0" fmla="*/ 20209 w 22685"/>
                <a:gd name="connsiteY0" fmla="*/ 33353 h 34027"/>
                <a:gd name="connsiteX1" fmla="*/ 22180 w 22685"/>
                <a:gd name="connsiteY1" fmla="*/ 26505 h 34027"/>
                <a:gd name="connsiteX2" fmla="*/ 9070 w 22685"/>
                <a:gd name="connsiteY2" fmla="*/ 2329 h 34027"/>
                <a:gd name="connsiteX3" fmla="*/ 2480 w 22685"/>
                <a:gd name="connsiteY3" fmla="*/ 662 h 34027"/>
                <a:gd name="connsiteX4" fmla="*/ 513 w 22685"/>
                <a:gd name="connsiteY4" fmla="*/ 7553 h 34027"/>
                <a:gd name="connsiteX5" fmla="*/ 13618 w 22685"/>
                <a:gd name="connsiteY5" fmla="*/ 31729 h 34027"/>
                <a:gd name="connsiteX6" fmla="*/ 20209 w 22685"/>
                <a:gd name="connsiteY6" fmla="*/ 33353 h 34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85" h="34027">
                  <a:moveTo>
                    <a:pt x="20209" y="33353"/>
                  </a:moveTo>
                  <a:cubicBezTo>
                    <a:pt x="22566" y="31915"/>
                    <a:pt x="23280" y="28534"/>
                    <a:pt x="22180" y="26505"/>
                  </a:cubicBezTo>
                  <a:lnTo>
                    <a:pt x="9070" y="2329"/>
                  </a:lnTo>
                  <a:cubicBezTo>
                    <a:pt x="7961" y="286"/>
                    <a:pt x="4837" y="-776"/>
                    <a:pt x="2480" y="662"/>
                  </a:cubicBezTo>
                  <a:cubicBezTo>
                    <a:pt x="109" y="2105"/>
                    <a:pt x="-596" y="5515"/>
                    <a:pt x="513" y="7553"/>
                  </a:cubicBezTo>
                  <a:lnTo>
                    <a:pt x="13618" y="31729"/>
                  </a:lnTo>
                  <a:cubicBezTo>
                    <a:pt x="14723" y="33758"/>
                    <a:pt x="17842" y="34801"/>
                    <a:pt x="20209" y="33353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0" name="Полилиния: фигура 369">
              <a:extLst>
                <a:ext uri="{FF2B5EF4-FFF2-40B4-BE49-F238E27FC236}">
                  <a16:creationId xmlns:a16="http://schemas.microsoft.com/office/drawing/2014/main" id="{DC9C37D7-B615-4A6E-BA29-B3A144DDA46D}"/>
                </a:ext>
              </a:extLst>
            </p:cNvPr>
            <p:cNvSpPr/>
            <p:nvPr/>
          </p:nvSpPr>
          <p:spPr>
            <a:xfrm>
              <a:off x="3707109" y="6150500"/>
              <a:ext cx="37808" cy="22684"/>
            </a:xfrm>
            <a:custGeom>
              <a:avLst/>
              <a:gdLst>
                <a:gd name="connsiteX0" fmla="*/ 745 w 37808"/>
                <a:gd name="connsiteY0" fmla="*/ 20208 h 22684"/>
                <a:gd name="connsiteX1" fmla="*/ 8351 w 37808"/>
                <a:gd name="connsiteY1" fmla="*/ 22180 h 22684"/>
                <a:gd name="connsiteX2" fmla="*/ 35208 w 37808"/>
                <a:gd name="connsiteY2" fmla="*/ 9070 h 22684"/>
                <a:gd name="connsiteX3" fmla="*/ 37075 w 37808"/>
                <a:gd name="connsiteY3" fmla="*/ 2479 h 22684"/>
                <a:gd name="connsiteX4" fmla="*/ 29413 w 37808"/>
                <a:gd name="connsiteY4" fmla="*/ 508 h 22684"/>
                <a:gd name="connsiteX5" fmla="*/ 2555 w 37808"/>
                <a:gd name="connsiteY5" fmla="*/ 13618 h 22684"/>
                <a:gd name="connsiteX6" fmla="*/ 745 w 37808"/>
                <a:gd name="connsiteY6" fmla="*/ 20208 h 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08" h="22684">
                  <a:moveTo>
                    <a:pt x="745" y="20208"/>
                  </a:moveTo>
                  <a:cubicBezTo>
                    <a:pt x="2341" y="22565"/>
                    <a:pt x="6103" y="23280"/>
                    <a:pt x="8351" y="22180"/>
                  </a:cubicBezTo>
                  <a:lnTo>
                    <a:pt x="35208" y="9070"/>
                  </a:lnTo>
                  <a:cubicBezTo>
                    <a:pt x="37479" y="7960"/>
                    <a:pt x="38675" y="4837"/>
                    <a:pt x="37075" y="2479"/>
                  </a:cubicBezTo>
                  <a:cubicBezTo>
                    <a:pt x="35470" y="118"/>
                    <a:pt x="31684" y="-597"/>
                    <a:pt x="29413" y="508"/>
                  </a:cubicBezTo>
                  <a:lnTo>
                    <a:pt x="2555" y="13618"/>
                  </a:lnTo>
                  <a:cubicBezTo>
                    <a:pt x="303" y="14718"/>
                    <a:pt x="-859" y="17846"/>
                    <a:pt x="745" y="20208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1" name="Полилиния: фигура 370">
              <a:extLst>
                <a:ext uri="{FF2B5EF4-FFF2-40B4-BE49-F238E27FC236}">
                  <a16:creationId xmlns:a16="http://schemas.microsoft.com/office/drawing/2014/main" id="{E8A8FDE4-06D8-429C-8030-6AA482BCFBD1}"/>
                </a:ext>
              </a:extLst>
            </p:cNvPr>
            <p:cNvSpPr/>
            <p:nvPr/>
          </p:nvSpPr>
          <p:spPr>
            <a:xfrm>
              <a:off x="3462448" y="5972292"/>
              <a:ext cx="33333" cy="71429"/>
            </a:xfrm>
            <a:custGeom>
              <a:avLst/>
              <a:gdLst>
                <a:gd name="connsiteX0" fmla="*/ 0 w 33333"/>
                <a:gd name="connsiteY0" fmla="*/ 9805 h 71429"/>
                <a:gd name="connsiteX1" fmla="*/ 20515 w 33333"/>
                <a:gd name="connsiteY1" fmla="*/ 9805 h 71429"/>
                <a:gd name="connsiteX2" fmla="*/ 2795 w 33333"/>
                <a:gd name="connsiteY2" fmla="*/ 71429 h 71429"/>
                <a:gd name="connsiteX3" fmla="*/ 15972 w 33333"/>
                <a:gd name="connsiteY3" fmla="*/ 71429 h 71429"/>
                <a:gd name="connsiteX4" fmla="*/ 33334 w 33333"/>
                <a:gd name="connsiteY4" fmla="*/ 11067 h 71429"/>
                <a:gd name="connsiteX5" fmla="*/ 33334 w 33333"/>
                <a:gd name="connsiteY5" fmla="*/ 0 h 71429"/>
                <a:gd name="connsiteX6" fmla="*/ 0 w 33333"/>
                <a:gd name="connsiteY6" fmla="*/ 0 h 71429"/>
                <a:gd name="connsiteX7" fmla="*/ 0 w 33333"/>
                <a:gd name="connsiteY7" fmla="*/ 9805 h 7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33" h="71429">
                  <a:moveTo>
                    <a:pt x="0" y="9805"/>
                  </a:moveTo>
                  <a:lnTo>
                    <a:pt x="20515" y="9805"/>
                  </a:lnTo>
                  <a:lnTo>
                    <a:pt x="2795" y="71429"/>
                  </a:lnTo>
                  <a:lnTo>
                    <a:pt x="15972" y="71429"/>
                  </a:lnTo>
                  <a:lnTo>
                    <a:pt x="33334" y="11067"/>
                  </a:lnTo>
                  <a:lnTo>
                    <a:pt x="33334" y="0"/>
                  </a:lnTo>
                  <a:lnTo>
                    <a:pt x="0" y="0"/>
                  </a:lnTo>
                  <a:lnTo>
                    <a:pt x="0" y="9805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2" name="Полилиния: фигура 371">
              <a:extLst>
                <a:ext uri="{FF2B5EF4-FFF2-40B4-BE49-F238E27FC236}">
                  <a16:creationId xmlns:a16="http://schemas.microsoft.com/office/drawing/2014/main" id="{73C62038-E042-4CF9-8514-608DF12016B9}"/>
                </a:ext>
              </a:extLst>
            </p:cNvPr>
            <p:cNvSpPr/>
            <p:nvPr/>
          </p:nvSpPr>
          <p:spPr>
            <a:xfrm>
              <a:off x="3538639" y="5972544"/>
              <a:ext cx="17381" cy="29390"/>
            </a:xfrm>
            <a:custGeom>
              <a:avLst/>
              <a:gdLst>
                <a:gd name="connsiteX0" fmla="*/ 12614 w 17381"/>
                <a:gd name="connsiteY0" fmla="*/ 29391 h 29390"/>
                <a:gd name="connsiteX1" fmla="*/ 11443 w 17381"/>
                <a:gd name="connsiteY1" fmla="*/ 23267 h 29390"/>
                <a:gd name="connsiteX2" fmla="*/ 5895 w 17381"/>
                <a:gd name="connsiteY2" fmla="*/ 23267 h 29390"/>
                <a:gd name="connsiteX3" fmla="*/ 5290 w 17381"/>
                <a:gd name="connsiteY3" fmla="*/ 26348 h 29390"/>
                <a:gd name="connsiteX4" fmla="*/ 4767 w 17381"/>
                <a:gd name="connsiteY4" fmla="*/ 29391 h 29390"/>
                <a:gd name="connsiteX5" fmla="*/ 0 w 17381"/>
                <a:gd name="connsiteY5" fmla="*/ 29391 h 29390"/>
                <a:gd name="connsiteX6" fmla="*/ 3033 w 17381"/>
                <a:gd name="connsiteY6" fmla="*/ 14695 h 29390"/>
                <a:gd name="connsiteX7" fmla="*/ 6067 w 17381"/>
                <a:gd name="connsiteY7" fmla="*/ 0 h 29390"/>
                <a:gd name="connsiteX8" fmla="*/ 11272 w 17381"/>
                <a:gd name="connsiteY8" fmla="*/ 0 h 29390"/>
                <a:gd name="connsiteX9" fmla="*/ 17381 w 17381"/>
                <a:gd name="connsiteY9" fmla="*/ 29391 h 29390"/>
                <a:gd name="connsiteX10" fmla="*/ 12614 w 17381"/>
                <a:gd name="connsiteY10" fmla="*/ 29391 h 29390"/>
                <a:gd name="connsiteX11" fmla="*/ 8538 w 17381"/>
                <a:gd name="connsiteY11" fmla="*/ 6800 h 29390"/>
                <a:gd name="connsiteX12" fmla="*/ 7629 w 17381"/>
                <a:gd name="connsiteY12" fmla="*/ 12881 h 29390"/>
                <a:gd name="connsiteX13" fmla="*/ 6591 w 17381"/>
                <a:gd name="connsiteY13" fmla="*/ 19000 h 29390"/>
                <a:gd name="connsiteX14" fmla="*/ 10705 w 17381"/>
                <a:gd name="connsiteY14" fmla="*/ 19000 h 29390"/>
                <a:gd name="connsiteX15" fmla="*/ 8757 w 17381"/>
                <a:gd name="connsiteY15" fmla="*/ 6800 h 29390"/>
                <a:gd name="connsiteX16" fmla="*/ 8538 w 17381"/>
                <a:gd name="connsiteY16" fmla="*/ 680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381" h="29390">
                  <a:moveTo>
                    <a:pt x="12614" y="29391"/>
                  </a:moveTo>
                  <a:lnTo>
                    <a:pt x="11443" y="23267"/>
                  </a:lnTo>
                  <a:lnTo>
                    <a:pt x="5895" y="23267"/>
                  </a:lnTo>
                  <a:cubicBezTo>
                    <a:pt x="5691" y="24281"/>
                    <a:pt x="5491" y="25305"/>
                    <a:pt x="5290" y="26348"/>
                  </a:cubicBezTo>
                  <a:cubicBezTo>
                    <a:pt x="5114" y="27362"/>
                    <a:pt x="4943" y="28377"/>
                    <a:pt x="4767" y="29391"/>
                  </a:cubicBezTo>
                  <a:lnTo>
                    <a:pt x="0" y="29391"/>
                  </a:lnTo>
                  <a:cubicBezTo>
                    <a:pt x="1010" y="24462"/>
                    <a:pt x="2024" y="19567"/>
                    <a:pt x="3033" y="14695"/>
                  </a:cubicBezTo>
                  <a:cubicBezTo>
                    <a:pt x="4048" y="9824"/>
                    <a:pt x="5057" y="4929"/>
                    <a:pt x="6067" y="0"/>
                  </a:cubicBezTo>
                  <a:lnTo>
                    <a:pt x="11272" y="0"/>
                  </a:lnTo>
                  <a:lnTo>
                    <a:pt x="17381" y="29391"/>
                  </a:lnTo>
                  <a:lnTo>
                    <a:pt x="12614" y="29391"/>
                  </a:lnTo>
                  <a:close/>
                  <a:moveTo>
                    <a:pt x="8538" y="6800"/>
                  </a:moveTo>
                  <a:cubicBezTo>
                    <a:pt x="8252" y="8824"/>
                    <a:pt x="7948" y="10852"/>
                    <a:pt x="7629" y="12881"/>
                  </a:cubicBezTo>
                  <a:cubicBezTo>
                    <a:pt x="7310" y="14876"/>
                    <a:pt x="6962" y="16919"/>
                    <a:pt x="6591" y="19000"/>
                  </a:cubicBezTo>
                  <a:lnTo>
                    <a:pt x="10705" y="19000"/>
                  </a:lnTo>
                  <a:lnTo>
                    <a:pt x="8757" y="6800"/>
                  </a:lnTo>
                  <a:lnTo>
                    <a:pt x="8538" y="6800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3" name="Полилиния: фигура 372">
              <a:extLst>
                <a:ext uri="{FF2B5EF4-FFF2-40B4-BE49-F238E27FC236}">
                  <a16:creationId xmlns:a16="http://schemas.microsoft.com/office/drawing/2014/main" id="{FC591E34-BB01-423C-89C1-A7CDD486F44F}"/>
                </a:ext>
              </a:extLst>
            </p:cNvPr>
            <p:cNvSpPr/>
            <p:nvPr/>
          </p:nvSpPr>
          <p:spPr>
            <a:xfrm>
              <a:off x="3557835" y="5972544"/>
              <a:ext cx="13395" cy="29390"/>
            </a:xfrm>
            <a:custGeom>
              <a:avLst/>
              <a:gdLst>
                <a:gd name="connsiteX0" fmla="*/ 4681 w 13395"/>
                <a:gd name="connsiteY0" fmla="*/ 4310 h 29390"/>
                <a:gd name="connsiteX1" fmla="*/ 4681 w 13395"/>
                <a:gd name="connsiteY1" fmla="*/ 12286 h 29390"/>
                <a:gd name="connsiteX2" fmla="*/ 12267 w 13395"/>
                <a:gd name="connsiteY2" fmla="*/ 12286 h 29390"/>
                <a:gd name="connsiteX3" fmla="*/ 12267 w 13395"/>
                <a:gd name="connsiteY3" fmla="*/ 16638 h 29390"/>
                <a:gd name="connsiteX4" fmla="*/ 4681 w 13395"/>
                <a:gd name="connsiteY4" fmla="*/ 16638 h 29390"/>
                <a:gd name="connsiteX5" fmla="*/ 4681 w 13395"/>
                <a:gd name="connsiteY5" fmla="*/ 29391 h 29390"/>
                <a:gd name="connsiteX6" fmla="*/ 0 w 13395"/>
                <a:gd name="connsiteY6" fmla="*/ 29391 h 29390"/>
                <a:gd name="connsiteX7" fmla="*/ 0 w 13395"/>
                <a:gd name="connsiteY7" fmla="*/ 0 h 29390"/>
                <a:gd name="connsiteX8" fmla="*/ 13395 w 13395"/>
                <a:gd name="connsiteY8" fmla="*/ 0 h 29390"/>
                <a:gd name="connsiteX9" fmla="*/ 13395 w 13395"/>
                <a:gd name="connsiteY9" fmla="*/ 4310 h 29390"/>
                <a:gd name="connsiteX10" fmla="*/ 4681 w 13395"/>
                <a:gd name="connsiteY10" fmla="*/ 431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95" h="29390">
                  <a:moveTo>
                    <a:pt x="4681" y="4310"/>
                  </a:moveTo>
                  <a:lnTo>
                    <a:pt x="4681" y="12286"/>
                  </a:lnTo>
                  <a:lnTo>
                    <a:pt x="12267" y="12286"/>
                  </a:lnTo>
                  <a:lnTo>
                    <a:pt x="12267" y="16638"/>
                  </a:lnTo>
                  <a:lnTo>
                    <a:pt x="4681" y="16638"/>
                  </a:lnTo>
                  <a:lnTo>
                    <a:pt x="4681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13395" y="0"/>
                  </a:lnTo>
                  <a:lnTo>
                    <a:pt x="13395" y="4310"/>
                  </a:lnTo>
                  <a:lnTo>
                    <a:pt x="4681" y="4310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4" name="Полилиния: фигура 373">
              <a:extLst>
                <a:ext uri="{FF2B5EF4-FFF2-40B4-BE49-F238E27FC236}">
                  <a16:creationId xmlns:a16="http://schemas.microsoft.com/office/drawing/2014/main" id="{B79B42C3-2D0D-4D10-B3CE-56B645824BD4}"/>
                </a:ext>
              </a:extLst>
            </p:cNvPr>
            <p:cNvSpPr/>
            <p:nvPr/>
          </p:nvSpPr>
          <p:spPr>
            <a:xfrm>
              <a:off x="3573435" y="5972544"/>
              <a:ext cx="13395" cy="29390"/>
            </a:xfrm>
            <a:custGeom>
              <a:avLst/>
              <a:gdLst>
                <a:gd name="connsiteX0" fmla="*/ 4681 w 13395"/>
                <a:gd name="connsiteY0" fmla="*/ 4310 h 29390"/>
                <a:gd name="connsiteX1" fmla="*/ 4681 w 13395"/>
                <a:gd name="connsiteY1" fmla="*/ 12286 h 29390"/>
                <a:gd name="connsiteX2" fmla="*/ 12267 w 13395"/>
                <a:gd name="connsiteY2" fmla="*/ 12286 h 29390"/>
                <a:gd name="connsiteX3" fmla="*/ 12267 w 13395"/>
                <a:gd name="connsiteY3" fmla="*/ 16638 h 29390"/>
                <a:gd name="connsiteX4" fmla="*/ 4681 w 13395"/>
                <a:gd name="connsiteY4" fmla="*/ 16638 h 29390"/>
                <a:gd name="connsiteX5" fmla="*/ 4681 w 13395"/>
                <a:gd name="connsiteY5" fmla="*/ 29391 h 29390"/>
                <a:gd name="connsiteX6" fmla="*/ 0 w 13395"/>
                <a:gd name="connsiteY6" fmla="*/ 29391 h 29390"/>
                <a:gd name="connsiteX7" fmla="*/ 0 w 13395"/>
                <a:gd name="connsiteY7" fmla="*/ 0 h 29390"/>
                <a:gd name="connsiteX8" fmla="*/ 13395 w 13395"/>
                <a:gd name="connsiteY8" fmla="*/ 0 h 29390"/>
                <a:gd name="connsiteX9" fmla="*/ 13395 w 13395"/>
                <a:gd name="connsiteY9" fmla="*/ 4310 h 29390"/>
                <a:gd name="connsiteX10" fmla="*/ 4681 w 13395"/>
                <a:gd name="connsiteY10" fmla="*/ 431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95" h="29390">
                  <a:moveTo>
                    <a:pt x="4681" y="4310"/>
                  </a:moveTo>
                  <a:lnTo>
                    <a:pt x="4681" y="12286"/>
                  </a:lnTo>
                  <a:lnTo>
                    <a:pt x="12267" y="12286"/>
                  </a:lnTo>
                  <a:lnTo>
                    <a:pt x="12267" y="16638"/>
                  </a:lnTo>
                  <a:lnTo>
                    <a:pt x="4681" y="16638"/>
                  </a:lnTo>
                  <a:lnTo>
                    <a:pt x="4681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13395" y="0"/>
                  </a:lnTo>
                  <a:lnTo>
                    <a:pt x="13395" y="4310"/>
                  </a:lnTo>
                  <a:lnTo>
                    <a:pt x="4681" y="4310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5" name="Полилиния: фигура 374">
              <a:extLst>
                <a:ext uri="{FF2B5EF4-FFF2-40B4-BE49-F238E27FC236}">
                  <a16:creationId xmlns:a16="http://schemas.microsoft.com/office/drawing/2014/main" id="{ECB148E1-BDE3-434D-8E69-891FB7B1871C}"/>
                </a:ext>
              </a:extLst>
            </p:cNvPr>
            <p:cNvSpPr/>
            <p:nvPr/>
          </p:nvSpPr>
          <p:spPr>
            <a:xfrm>
              <a:off x="3588778" y="5972292"/>
              <a:ext cx="14647" cy="29895"/>
            </a:xfrm>
            <a:custGeom>
              <a:avLst/>
              <a:gdLst>
                <a:gd name="connsiteX0" fmla="*/ 9924 w 14647"/>
                <a:gd name="connsiteY0" fmla="*/ 7433 h 29895"/>
                <a:gd name="connsiteX1" fmla="*/ 9362 w 14647"/>
                <a:gd name="connsiteY1" fmla="*/ 5238 h 29895"/>
                <a:gd name="connsiteX2" fmla="*/ 7324 w 14647"/>
                <a:gd name="connsiteY2" fmla="*/ 4267 h 29895"/>
                <a:gd name="connsiteX3" fmla="*/ 5981 w 14647"/>
                <a:gd name="connsiteY3" fmla="*/ 4643 h 29895"/>
                <a:gd name="connsiteX4" fmla="*/ 5157 w 14647"/>
                <a:gd name="connsiteY4" fmla="*/ 5533 h 29895"/>
                <a:gd name="connsiteX5" fmla="*/ 4767 w 14647"/>
                <a:gd name="connsiteY5" fmla="*/ 6714 h 29895"/>
                <a:gd name="connsiteX6" fmla="*/ 4681 w 14647"/>
                <a:gd name="connsiteY6" fmla="*/ 7895 h 29895"/>
                <a:gd name="connsiteX7" fmla="*/ 4681 w 14647"/>
                <a:gd name="connsiteY7" fmla="*/ 22677 h 29895"/>
                <a:gd name="connsiteX8" fmla="*/ 5243 w 14647"/>
                <a:gd name="connsiteY8" fmla="*/ 24743 h 29895"/>
                <a:gd name="connsiteX9" fmla="*/ 7281 w 14647"/>
                <a:gd name="connsiteY9" fmla="*/ 25629 h 29895"/>
                <a:gd name="connsiteX10" fmla="*/ 9319 w 14647"/>
                <a:gd name="connsiteY10" fmla="*/ 24700 h 29895"/>
                <a:gd name="connsiteX11" fmla="*/ 9924 w 14647"/>
                <a:gd name="connsiteY11" fmla="*/ 22376 h 29895"/>
                <a:gd name="connsiteX12" fmla="*/ 9924 w 14647"/>
                <a:gd name="connsiteY12" fmla="*/ 7433 h 29895"/>
                <a:gd name="connsiteX13" fmla="*/ 14648 w 14647"/>
                <a:gd name="connsiteY13" fmla="*/ 22124 h 29895"/>
                <a:gd name="connsiteX14" fmla="*/ 12872 w 14647"/>
                <a:gd name="connsiteY14" fmla="*/ 27953 h 29895"/>
                <a:gd name="connsiteX15" fmla="*/ 7281 w 14647"/>
                <a:gd name="connsiteY15" fmla="*/ 29896 h 29895"/>
                <a:gd name="connsiteX16" fmla="*/ 1733 w 14647"/>
                <a:gd name="connsiteY16" fmla="*/ 28038 h 29895"/>
                <a:gd name="connsiteX17" fmla="*/ 0 w 14647"/>
                <a:gd name="connsiteY17" fmla="*/ 22591 h 29895"/>
                <a:gd name="connsiteX18" fmla="*/ 0 w 14647"/>
                <a:gd name="connsiteY18" fmla="*/ 7810 h 29895"/>
                <a:gd name="connsiteX19" fmla="*/ 386 w 14647"/>
                <a:gd name="connsiteY19" fmla="*/ 4643 h 29895"/>
                <a:gd name="connsiteX20" fmla="*/ 1690 w 14647"/>
                <a:gd name="connsiteY20" fmla="*/ 2195 h 29895"/>
                <a:gd name="connsiteX21" fmla="*/ 3943 w 14647"/>
                <a:gd name="connsiteY21" fmla="*/ 591 h 29895"/>
                <a:gd name="connsiteX22" fmla="*/ 7324 w 14647"/>
                <a:gd name="connsiteY22" fmla="*/ 0 h 29895"/>
                <a:gd name="connsiteX23" fmla="*/ 10791 w 14647"/>
                <a:gd name="connsiteY23" fmla="*/ 548 h 29895"/>
                <a:gd name="connsiteX24" fmla="*/ 13043 w 14647"/>
                <a:gd name="connsiteY24" fmla="*/ 2067 h 29895"/>
                <a:gd name="connsiteX25" fmla="*/ 14257 w 14647"/>
                <a:gd name="connsiteY25" fmla="*/ 4519 h 29895"/>
                <a:gd name="connsiteX26" fmla="*/ 14648 w 14647"/>
                <a:gd name="connsiteY26" fmla="*/ 7772 h 29895"/>
                <a:gd name="connsiteX27" fmla="*/ 14648 w 14647"/>
                <a:gd name="connsiteY27" fmla="*/ 22124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47" h="29895">
                  <a:moveTo>
                    <a:pt x="9924" y="7433"/>
                  </a:moveTo>
                  <a:cubicBezTo>
                    <a:pt x="9924" y="6614"/>
                    <a:pt x="9738" y="5881"/>
                    <a:pt x="9362" y="5238"/>
                  </a:cubicBezTo>
                  <a:cubicBezTo>
                    <a:pt x="9014" y="4590"/>
                    <a:pt x="8333" y="4267"/>
                    <a:pt x="7324" y="4267"/>
                  </a:cubicBezTo>
                  <a:cubicBezTo>
                    <a:pt x="6776" y="4267"/>
                    <a:pt x="6329" y="4391"/>
                    <a:pt x="5981" y="4643"/>
                  </a:cubicBezTo>
                  <a:cubicBezTo>
                    <a:pt x="5633" y="4872"/>
                    <a:pt x="5357" y="5167"/>
                    <a:pt x="5157" y="5533"/>
                  </a:cubicBezTo>
                  <a:cubicBezTo>
                    <a:pt x="4981" y="5871"/>
                    <a:pt x="4852" y="6262"/>
                    <a:pt x="4767" y="6714"/>
                  </a:cubicBezTo>
                  <a:cubicBezTo>
                    <a:pt x="4710" y="7138"/>
                    <a:pt x="4681" y="7529"/>
                    <a:pt x="4681" y="7895"/>
                  </a:cubicBezTo>
                  <a:lnTo>
                    <a:pt x="4681" y="22677"/>
                  </a:lnTo>
                  <a:cubicBezTo>
                    <a:pt x="4681" y="23434"/>
                    <a:pt x="4867" y="24124"/>
                    <a:pt x="5243" y="24743"/>
                  </a:cubicBezTo>
                  <a:cubicBezTo>
                    <a:pt x="5648" y="25334"/>
                    <a:pt x="6329" y="25629"/>
                    <a:pt x="7281" y="25629"/>
                  </a:cubicBezTo>
                  <a:cubicBezTo>
                    <a:pt x="8233" y="25629"/>
                    <a:pt x="8914" y="25319"/>
                    <a:pt x="9319" y="24700"/>
                  </a:cubicBezTo>
                  <a:cubicBezTo>
                    <a:pt x="9724" y="24053"/>
                    <a:pt x="9924" y="23281"/>
                    <a:pt x="9924" y="22376"/>
                  </a:cubicBezTo>
                  <a:lnTo>
                    <a:pt x="9924" y="7433"/>
                  </a:lnTo>
                  <a:close/>
                  <a:moveTo>
                    <a:pt x="14648" y="22124"/>
                  </a:moveTo>
                  <a:cubicBezTo>
                    <a:pt x="14648" y="24686"/>
                    <a:pt x="14057" y="26629"/>
                    <a:pt x="12872" y="27953"/>
                  </a:cubicBezTo>
                  <a:cubicBezTo>
                    <a:pt x="11686" y="29248"/>
                    <a:pt x="9824" y="29896"/>
                    <a:pt x="7281" y="29896"/>
                  </a:cubicBezTo>
                  <a:cubicBezTo>
                    <a:pt x="4738" y="29896"/>
                    <a:pt x="2886" y="29277"/>
                    <a:pt x="1733" y="28038"/>
                  </a:cubicBezTo>
                  <a:cubicBezTo>
                    <a:pt x="576" y="26772"/>
                    <a:pt x="0" y="24953"/>
                    <a:pt x="0" y="22591"/>
                  </a:cubicBezTo>
                  <a:lnTo>
                    <a:pt x="0" y="7810"/>
                  </a:lnTo>
                  <a:cubicBezTo>
                    <a:pt x="0" y="6657"/>
                    <a:pt x="129" y="5600"/>
                    <a:pt x="386" y="4643"/>
                  </a:cubicBezTo>
                  <a:cubicBezTo>
                    <a:pt x="676" y="3686"/>
                    <a:pt x="1110" y="2872"/>
                    <a:pt x="1690" y="2195"/>
                  </a:cubicBezTo>
                  <a:cubicBezTo>
                    <a:pt x="2267" y="1490"/>
                    <a:pt x="3019" y="957"/>
                    <a:pt x="3943" y="591"/>
                  </a:cubicBezTo>
                  <a:cubicBezTo>
                    <a:pt x="4895" y="195"/>
                    <a:pt x="6024" y="0"/>
                    <a:pt x="7324" y="0"/>
                  </a:cubicBezTo>
                  <a:cubicBezTo>
                    <a:pt x="8710" y="0"/>
                    <a:pt x="9867" y="181"/>
                    <a:pt x="10791" y="548"/>
                  </a:cubicBezTo>
                  <a:cubicBezTo>
                    <a:pt x="11743" y="886"/>
                    <a:pt x="12495" y="1395"/>
                    <a:pt x="13043" y="2067"/>
                  </a:cubicBezTo>
                  <a:cubicBezTo>
                    <a:pt x="13624" y="2743"/>
                    <a:pt x="14029" y="3562"/>
                    <a:pt x="14257" y="4519"/>
                  </a:cubicBezTo>
                  <a:cubicBezTo>
                    <a:pt x="14519" y="5476"/>
                    <a:pt x="14648" y="6557"/>
                    <a:pt x="14648" y="7772"/>
                  </a:cubicBezTo>
                  <a:lnTo>
                    <a:pt x="14648" y="22124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6" name="Полилиния: фигура 375">
              <a:extLst>
                <a:ext uri="{FF2B5EF4-FFF2-40B4-BE49-F238E27FC236}">
                  <a16:creationId xmlns:a16="http://schemas.microsoft.com/office/drawing/2014/main" id="{65C64D2C-2B90-40FB-BD4D-CBF0BA854ED7}"/>
                </a:ext>
              </a:extLst>
            </p:cNvPr>
            <p:cNvSpPr/>
            <p:nvPr/>
          </p:nvSpPr>
          <p:spPr>
            <a:xfrm>
              <a:off x="3606792" y="5972544"/>
              <a:ext cx="15562" cy="29390"/>
            </a:xfrm>
            <a:custGeom>
              <a:avLst/>
              <a:gdLst>
                <a:gd name="connsiteX0" fmla="*/ 6895 w 15562"/>
                <a:gd name="connsiteY0" fmla="*/ 0 h 29390"/>
                <a:gd name="connsiteX1" fmla="*/ 12657 w 15562"/>
                <a:gd name="connsiteY1" fmla="*/ 2029 h 29390"/>
                <a:gd name="connsiteX2" fmla="*/ 14738 w 15562"/>
                <a:gd name="connsiteY2" fmla="*/ 8529 h 29390"/>
                <a:gd name="connsiteX3" fmla="*/ 13914 w 15562"/>
                <a:gd name="connsiteY3" fmla="*/ 13257 h 29390"/>
                <a:gd name="connsiteX4" fmla="*/ 11100 w 15562"/>
                <a:gd name="connsiteY4" fmla="*/ 16257 h 29390"/>
                <a:gd name="connsiteX5" fmla="*/ 15562 w 15562"/>
                <a:gd name="connsiteY5" fmla="*/ 29391 h 29390"/>
                <a:gd name="connsiteX6" fmla="*/ 10795 w 15562"/>
                <a:gd name="connsiteY6" fmla="*/ 29391 h 29390"/>
                <a:gd name="connsiteX7" fmla="*/ 6895 w 15562"/>
                <a:gd name="connsiteY7" fmla="*/ 17229 h 29390"/>
                <a:gd name="connsiteX8" fmla="*/ 4681 w 15562"/>
                <a:gd name="connsiteY8" fmla="*/ 17229 h 29390"/>
                <a:gd name="connsiteX9" fmla="*/ 4681 w 15562"/>
                <a:gd name="connsiteY9" fmla="*/ 29391 h 29390"/>
                <a:gd name="connsiteX10" fmla="*/ 0 w 15562"/>
                <a:gd name="connsiteY10" fmla="*/ 29391 h 29390"/>
                <a:gd name="connsiteX11" fmla="*/ 0 w 15562"/>
                <a:gd name="connsiteY11" fmla="*/ 0 h 29390"/>
                <a:gd name="connsiteX12" fmla="*/ 6895 w 15562"/>
                <a:gd name="connsiteY12" fmla="*/ 0 h 29390"/>
                <a:gd name="connsiteX13" fmla="*/ 4681 w 15562"/>
                <a:gd name="connsiteY13" fmla="*/ 4310 h 29390"/>
                <a:gd name="connsiteX14" fmla="*/ 4681 w 15562"/>
                <a:gd name="connsiteY14" fmla="*/ 12919 h 29390"/>
                <a:gd name="connsiteX15" fmla="*/ 6590 w 15562"/>
                <a:gd name="connsiteY15" fmla="*/ 12919 h 29390"/>
                <a:gd name="connsiteX16" fmla="*/ 9276 w 15562"/>
                <a:gd name="connsiteY16" fmla="*/ 11910 h 29390"/>
                <a:gd name="connsiteX17" fmla="*/ 10143 w 15562"/>
                <a:gd name="connsiteY17" fmla="*/ 8572 h 29390"/>
                <a:gd name="connsiteX18" fmla="*/ 9276 w 15562"/>
                <a:gd name="connsiteY18" fmla="*/ 5448 h 29390"/>
                <a:gd name="connsiteX19" fmla="*/ 6505 w 15562"/>
                <a:gd name="connsiteY19" fmla="*/ 4310 h 29390"/>
                <a:gd name="connsiteX20" fmla="*/ 4681 w 15562"/>
                <a:gd name="connsiteY20" fmla="*/ 431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62" h="29390">
                  <a:moveTo>
                    <a:pt x="6895" y="0"/>
                  </a:moveTo>
                  <a:cubicBezTo>
                    <a:pt x="9352" y="0"/>
                    <a:pt x="11272" y="676"/>
                    <a:pt x="12657" y="2029"/>
                  </a:cubicBezTo>
                  <a:cubicBezTo>
                    <a:pt x="14048" y="3353"/>
                    <a:pt x="14738" y="5519"/>
                    <a:pt x="14738" y="8529"/>
                  </a:cubicBezTo>
                  <a:cubicBezTo>
                    <a:pt x="14738" y="10386"/>
                    <a:pt x="14467" y="11967"/>
                    <a:pt x="13914" y="13257"/>
                  </a:cubicBezTo>
                  <a:cubicBezTo>
                    <a:pt x="13395" y="14524"/>
                    <a:pt x="12457" y="15524"/>
                    <a:pt x="11100" y="16257"/>
                  </a:cubicBezTo>
                  <a:lnTo>
                    <a:pt x="15562" y="29391"/>
                  </a:lnTo>
                  <a:lnTo>
                    <a:pt x="10795" y="29391"/>
                  </a:lnTo>
                  <a:lnTo>
                    <a:pt x="6895" y="17229"/>
                  </a:lnTo>
                  <a:lnTo>
                    <a:pt x="4681" y="17229"/>
                  </a:lnTo>
                  <a:lnTo>
                    <a:pt x="4681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6895" y="0"/>
                  </a:lnTo>
                  <a:close/>
                  <a:moveTo>
                    <a:pt x="4681" y="4310"/>
                  </a:moveTo>
                  <a:lnTo>
                    <a:pt x="4681" y="12919"/>
                  </a:lnTo>
                  <a:lnTo>
                    <a:pt x="6590" y="12919"/>
                  </a:lnTo>
                  <a:cubicBezTo>
                    <a:pt x="7805" y="12919"/>
                    <a:pt x="8700" y="12586"/>
                    <a:pt x="9276" y="11910"/>
                  </a:cubicBezTo>
                  <a:cubicBezTo>
                    <a:pt x="9857" y="11205"/>
                    <a:pt x="10143" y="10091"/>
                    <a:pt x="10143" y="8572"/>
                  </a:cubicBezTo>
                  <a:cubicBezTo>
                    <a:pt x="10143" y="7219"/>
                    <a:pt x="9857" y="6181"/>
                    <a:pt x="9276" y="5448"/>
                  </a:cubicBezTo>
                  <a:cubicBezTo>
                    <a:pt x="8729" y="4686"/>
                    <a:pt x="7805" y="4310"/>
                    <a:pt x="6505" y="4310"/>
                  </a:cubicBezTo>
                  <a:lnTo>
                    <a:pt x="4681" y="4310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7" name="Полилиния: фигура 376">
              <a:extLst>
                <a:ext uri="{FF2B5EF4-FFF2-40B4-BE49-F238E27FC236}">
                  <a16:creationId xmlns:a16="http://schemas.microsoft.com/office/drawing/2014/main" id="{DC976730-00C6-49B9-93A0-1BCB3E8B81D5}"/>
                </a:ext>
              </a:extLst>
            </p:cNvPr>
            <p:cNvSpPr/>
            <p:nvPr/>
          </p:nvSpPr>
          <p:spPr>
            <a:xfrm>
              <a:off x="3624554" y="5972544"/>
              <a:ext cx="14433" cy="29390"/>
            </a:xfrm>
            <a:custGeom>
              <a:avLst/>
              <a:gdLst>
                <a:gd name="connsiteX0" fmla="*/ 9710 w 14433"/>
                <a:gd name="connsiteY0" fmla="*/ 7729 h 29390"/>
                <a:gd name="connsiteX1" fmla="*/ 9057 w 14433"/>
                <a:gd name="connsiteY1" fmla="*/ 5238 h 29390"/>
                <a:gd name="connsiteX2" fmla="*/ 6671 w 14433"/>
                <a:gd name="connsiteY2" fmla="*/ 4310 h 29390"/>
                <a:gd name="connsiteX3" fmla="*/ 4681 w 14433"/>
                <a:gd name="connsiteY3" fmla="*/ 4310 h 29390"/>
                <a:gd name="connsiteX4" fmla="*/ 4681 w 14433"/>
                <a:gd name="connsiteY4" fmla="*/ 25081 h 29390"/>
                <a:gd name="connsiteX5" fmla="*/ 6671 w 14433"/>
                <a:gd name="connsiteY5" fmla="*/ 25081 h 29390"/>
                <a:gd name="connsiteX6" fmla="*/ 9057 w 14433"/>
                <a:gd name="connsiteY6" fmla="*/ 24195 h 29390"/>
                <a:gd name="connsiteX7" fmla="*/ 9710 w 14433"/>
                <a:gd name="connsiteY7" fmla="*/ 21619 h 29390"/>
                <a:gd name="connsiteX8" fmla="*/ 9710 w 14433"/>
                <a:gd name="connsiteY8" fmla="*/ 7729 h 29390"/>
                <a:gd name="connsiteX9" fmla="*/ 7495 w 14433"/>
                <a:gd name="connsiteY9" fmla="*/ 0 h 29390"/>
                <a:gd name="connsiteX10" fmla="*/ 11743 w 14433"/>
                <a:gd name="connsiteY10" fmla="*/ 929 h 29390"/>
                <a:gd name="connsiteX11" fmla="*/ 13914 w 14433"/>
                <a:gd name="connsiteY11" fmla="*/ 3972 h 29390"/>
                <a:gd name="connsiteX12" fmla="*/ 14391 w 14433"/>
                <a:gd name="connsiteY12" fmla="*/ 8276 h 29390"/>
                <a:gd name="connsiteX13" fmla="*/ 14433 w 14433"/>
                <a:gd name="connsiteY13" fmla="*/ 14653 h 29390"/>
                <a:gd name="connsiteX14" fmla="*/ 14391 w 14433"/>
                <a:gd name="connsiteY14" fmla="*/ 20900 h 29390"/>
                <a:gd name="connsiteX15" fmla="*/ 13824 w 14433"/>
                <a:gd name="connsiteY15" fmla="*/ 25038 h 29390"/>
                <a:gd name="connsiteX16" fmla="*/ 11181 w 14433"/>
                <a:gd name="connsiteY16" fmla="*/ 28462 h 29390"/>
                <a:gd name="connsiteX17" fmla="*/ 7105 w 14433"/>
                <a:gd name="connsiteY17" fmla="*/ 29391 h 29390"/>
                <a:gd name="connsiteX18" fmla="*/ 0 w 14433"/>
                <a:gd name="connsiteY18" fmla="*/ 29391 h 29390"/>
                <a:gd name="connsiteX19" fmla="*/ 0 w 14433"/>
                <a:gd name="connsiteY19" fmla="*/ 0 h 29390"/>
                <a:gd name="connsiteX20" fmla="*/ 7495 w 14433"/>
                <a:gd name="connsiteY20" fmla="*/ 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33" h="29390">
                  <a:moveTo>
                    <a:pt x="9710" y="7729"/>
                  </a:moveTo>
                  <a:cubicBezTo>
                    <a:pt x="9710" y="6657"/>
                    <a:pt x="9490" y="5829"/>
                    <a:pt x="9057" y="5238"/>
                  </a:cubicBezTo>
                  <a:cubicBezTo>
                    <a:pt x="8653" y="4619"/>
                    <a:pt x="7857" y="4310"/>
                    <a:pt x="6671" y="4310"/>
                  </a:cubicBezTo>
                  <a:lnTo>
                    <a:pt x="4681" y="4310"/>
                  </a:lnTo>
                  <a:lnTo>
                    <a:pt x="4681" y="25081"/>
                  </a:lnTo>
                  <a:lnTo>
                    <a:pt x="6671" y="25081"/>
                  </a:lnTo>
                  <a:cubicBezTo>
                    <a:pt x="7829" y="25081"/>
                    <a:pt x="8624" y="24786"/>
                    <a:pt x="9057" y="24195"/>
                  </a:cubicBezTo>
                  <a:cubicBezTo>
                    <a:pt x="9490" y="23605"/>
                    <a:pt x="9710" y="22748"/>
                    <a:pt x="9710" y="21619"/>
                  </a:cubicBezTo>
                  <a:lnTo>
                    <a:pt x="9710" y="7729"/>
                  </a:lnTo>
                  <a:close/>
                  <a:moveTo>
                    <a:pt x="7495" y="0"/>
                  </a:moveTo>
                  <a:cubicBezTo>
                    <a:pt x="9291" y="0"/>
                    <a:pt x="10705" y="310"/>
                    <a:pt x="11743" y="929"/>
                  </a:cubicBezTo>
                  <a:cubicBezTo>
                    <a:pt x="12786" y="1519"/>
                    <a:pt x="13510" y="2534"/>
                    <a:pt x="13914" y="3972"/>
                  </a:cubicBezTo>
                  <a:cubicBezTo>
                    <a:pt x="14229" y="5010"/>
                    <a:pt x="14391" y="6448"/>
                    <a:pt x="14391" y="8276"/>
                  </a:cubicBezTo>
                  <a:cubicBezTo>
                    <a:pt x="14419" y="10076"/>
                    <a:pt x="14433" y="12205"/>
                    <a:pt x="14433" y="14653"/>
                  </a:cubicBezTo>
                  <a:cubicBezTo>
                    <a:pt x="14433" y="17072"/>
                    <a:pt x="14419" y="19157"/>
                    <a:pt x="14391" y="20900"/>
                  </a:cubicBezTo>
                  <a:cubicBezTo>
                    <a:pt x="14362" y="22648"/>
                    <a:pt x="14172" y="24029"/>
                    <a:pt x="13824" y="25038"/>
                  </a:cubicBezTo>
                  <a:cubicBezTo>
                    <a:pt x="13276" y="26700"/>
                    <a:pt x="12395" y="27838"/>
                    <a:pt x="11181" y="28462"/>
                  </a:cubicBezTo>
                  <a:cubicBezTo>
                    <a:pt x="9995" y="29081"/>
                    <a:pt x="8638" y="29391"/>
                    <a:pt x="7105" y="29391"/>
                  </a:cubicBezTo>
                  <a:lnTo>
                    <a:pt x="0" y="29391"/>
                  </a:lnTo>
                  <a:lnTo>
                    <a:pt x="0" y="0"/>
                  </a:lnTo>
                  <a:lnTo>
                    <a:pt x="7495" y="0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8" name="Полилиния: фигура 377">
              <a:extLst>
                <a:ext uri="{FF2B5EF4-FFF2-40B4-BE49-F238E27FC236}">
                  <a16:creationId xmlns:a16="http://schemas.microsoft.com/office/drawing/2014/main" id="{7302B4E2-6FB6-40F9-9CC5-9945EFF7DF6D}"/>
                </a:ext>
              </a:extLst>
            </p:cNvPr>
            <p:cNvSpPr/>
            <p:nvPr/>
          </p:nvSpPr>
          <p:spPr>
            <a:xfrm>
              <a:off x="3640745" y="5972544"/>
              <a:ext cx="17380" cy="29390"/>
            </a:xfrm>
            <a:custGeom>
              <a:avLst/>
              <a:gdLst>
                <a:gd name="connsiteX0" fmla="*/ 12614 w 17380"/>
                <a:gd name="connsiteY0" fmla="*/ 29391 h 29390"/>
                <a:gd name="connsiteX1" fmla="*/ 11443 w 17380"/>
                <a:gd name="connsiteY1" fmla="*/ 23267 h 29390"/>
                <a:gd name="connsiteX2" fmla="*/ 5895 w 17380"/>
                <a:gd name="connsiteY2" fmla="*/ 23267 h 29390"/>
                <a:gd name="connsiteX3" fmla="*/ 5290 w 17380"/>
                <a:gd name="connsiteY3" fmla="*/ 26348 h 29390"/>
                <a:gd name="connsiteX4" fmla="*/ 4767 w 17380"/>
                <a:gd name="connsiteY4" fmla="*/ 29391 h 29390"/>
                <a:gd name="connsiteX5" fmla="*/ 0 w 17380"/>
                <a:gd name="connsiteY5" fmla="*/ 29391 h 29390"/>
                <a:gd name="connsiteX6" fmla="*/ 3033 w 17380"/>
                <a:gd name="connsiteY6" fmla="*/ 14695 h 29390"/>
                <a:gd name="connsiteX7" fmla="*/ 6067 w 17380"/>
                <a:gd name="connsiteY7" fmla="*/ 0 h 29390"/>
                <a:gd name="connsiteX8" fmla="*/ 11272 w 17380"/>
                <a:gd name="connsiteY8" fmla="*/ 0 h 29390"/>
                <a:gd name="connsiteX9" fmla="*/ 17381 w 17380"/>
                <a:gd name="connsiteY9" fmla="*/ 29391 h 29390"/>
                <a:gd name="connsiteX10" fmla="*/ 12614 w 17380"/>
                <a:gd name="connsiteY10" fmla="*/ 29391 h 29390"/>
                <a:gd name="connsiteX11" fmla="*/ 8538 w 17380"/>
                <a:gd name="connsiteY11" fmla="*/ 6800 h 29390"/>
                <a:gd name="connsiteX12" fmla="*/ 7629 w 17380"/>
                <a:gd name="connsiteY12" fmla="*/ 12881 h 29390"/>
                <a:gd name="connsiteX13" fmla="*/ 6590 w 17380"/>
                <a:gd name="connsiteY13" fmla="*/ 19000 h 29390"/>
                <a:gd name="connsiteX14" fmla="*/ 10705 w 17380"/>
                <a:gd name="connsiteY14" fmla="*/ 19000 h 29390"/>
                <a:gd name="connsiteX15" fmla="*/ 8757 w 17380"/>
                <a:gd name="connsiteY15" fmla="*/ 6800 h 29390"/>
                <a:gd name="connsiteX16" fmla="*/ 8538 w 17380"/>
                <a:gd name="connsiteY16" fmla="*/ 680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380" h="29390">
                  <a:moveTo>
                    <a:pt x="12614" y="29391"/>
                  </a:moveTo>
                  <a:lnTo>
                    <a:pt x="11443" y="23267"/>
                  </a:lnTo>
                  <a:lnTo>
                    <a:pt x="5895" y="23267"/>
                  </a:lnTo>
                  <a:cubicBezTo>
                    <a:pt x="5695" y="24281"/>
                    <a:pt x="5490" y="25305"/>
                    <a:pt x="5290" y="26348"/>
                  </a:cubicBezTo>
                  <a:cubicBezTo>
                    <a:pt x="5114" y="27362"/>
                    <a:pt x="4943" y="28377"/>
                    <a:pt x="4767" y="29391"/>
                  </a:cubicBezTo>
                  <a:lnTo>
                    <a:pt x="0" y="29391"/>
                  </a:lnTo>
                  <a:cubicBezTo>
                    <a:pt x="1014" y="24462"/>
                    <a:pt x="2024" y="19567"/>
                    <a:pt x="3033" y="14695"/>
                  </a:cubicBezTo>
                  <a:cubicBezTo>
                    <a:pt x="4048" y="9824"/>
                    <a:pt x="5057" y="4929"/>
                    <a:pt x="6067" y="0"/>
                  </a:cubicBezTo>
                  <a:lnTo>
                    <a:pt x="11272" y="0"/>
                  </a:lnTo>
                  <a:lnTo>
                    <a:pt x="17381" y="29391"/>
                  </a:lnTo>
                  <a:lnTo>
                    <a:pt x="12614" y="29391"/>
                  </a:lnTo>
                  <a:close/>
                  <a:moveTo>
                    <a:pt x="8538" y="6800"/>
                  </a:moveTo>
                  <a:cubicBezTo>
                    <a:pt x="8252" y="8824"/>
                    <a:pt x="7948" y="10852"/>
                    <a:pt x="7629" y="12881"/>
                  </a:cubicBezTo>
                  <a:cubicBezTo>
                    <a:pt x="7309" y="14876"/>
                    <a:pt x="6967" y="16919"/>
                    <a:pt x="6590" y="19000"/>
                  </a:cubicBezTo>
                  <a:lnTo>
                    <a:pt x="10705" y="19000"/>
                  </a:lnTo>
                  <a:lnTo>
                    <a:pt x="8757" y="6800"/>
                  </a:lnTo>
                  <a:lnTo>
                    <a:pt x="8538" y="6800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9" name="Полилиния: фигура 378">
              <a:extLst>
                <a:ext uri="{FF2B5EF4-FFF2-40B4-BE49-F238E27FC236}">
                  <a16:creationId xmlns:a16="http://schemas.microsoft.com/office/drawing/2014/main" id="{5C41CA48-0468-4020-A7AB-72D6CB1F7B4E}"/>
                </a:ext>
              </a:extLst>
            </p:cNvPr>
            <p:cNvSpPr/>
            <p:nvPr/>
          </p:nvSpPr>
          <p:spPr>
            <a:xfrm>
              <a:off x="3659940" y="5972544"/>
              <a:ext cx="14438" cy="29390"/>
            </a:xfrm>
            <a:custGeom>
              <a:avLst/>
              <a:gdLst>
                <a:gd name="connsiteX0" fmla="*/ 9710 w 14438"/>
                <a:gd name="connsiteY0" fmla="*/ 8067 h 29390"/>
                <a:gd name="connsiteX1" fmla="*/ 8891 w 14438"/>
                <a:gd name="connsiteY1" fmla="*/ 5153 h 29390"/>
                <a:gd name="connsiteX2" fmla="*/ 6157 w 14438"/>
                <a:gd name="connsiteY2" fmla="*/ 4267 h 29390"/>
                <a:gd name="connsiteX3" fmla="*/ 4686 w 14438"/>
                <a:gd name="connsiteY3" fmla="*/ 4267 h 29390"/>
                <a:gd name="connsiteX4" fmla="*/ 4686 w 14438"/>
                <a:gd name="connsiteY4" fmla="*/ 11867 h 29390"/>
                <a:gd name="connsiteX5" fmla="*/ 6200 w 14438"/>
                <a:gd name="connsiteY5" fmla="*/ 11867 h 29390"/>
                <a:gd name="connsiteX6" fmla="*/ 8843 w 14438"/>
                <a:gd name="connsiteY6" fmla="*/ 10895 h 29390"/>
                <a:gd name="connsiteX7" fmla="*/ 9710 w 14438"/>
                <a:gd name="connsiteY7" fmla="*/ 8067 h 29390"/>
                <a:gd name="connsiteX8" fmla="*/ 9971 w 14438"/>
                <a:gd name="connsiteY8" fmla="*/ 20100 h 29390"/>
                <a:gd name="connsiteX9" fmla="*/ 9191 w 14438"/>
                <a:gd name="connsiteY9" fmla="*/ 17019 h 29390"/>
                <a:gd name="connsiteX10" fmla="*/ 6462 w 14438"/>
                <a:gd name="connsiteY10" fmla="*/ 16005 h 29390"/>
                <a:gd name="connsiteX11" fmla="*/ 4686 w 14438"/>
                <a:gd name="connsiteY11" fmla="*/ 16005 h 29390"/>
                <a:gd name="connsiteX12" fmla="*/ 4686 w 14438"/>
                <a:gd name="connsiteY12" fmla="*/ 25124 h 29390"/>
                <a:gd name="connsiteX13" fmla="*/ 6548 w 14438"/>
                <a:gd name="connsiteY13" fmla="*/ 25124 h 29390"/>
                <a:gd name="connsiteX14" fmla="*/ 8324 w 14438"/>
                <a:gd name="connsiteY14" fmla="*/ 24743 h 29390"/>
                <a:gd name="connsiteX15" fmla="*/ 9367 w 14438"/>
                <a:gd name="connsiteY15" fmla="*/ 23648 h 29390"/>
                <a:gd name="connsiteX16" fmla="*/ 9843 w 14438"/>
                <a:gd name="connsiteY16" fmla="*/ 22043 h 29390"/>
                <a:gd name="connsiteX17" fmla="*/ 9971 w 14438"/>
                <a:gd name="connsiteY17" fmla="*/ 20100 h 29390"/>
                <a:gd name="connsiteX18" fmla="*/ 10967 w 14438"/>
                <a:gd name="connsiteY18" fmla="*/ 14019 h 29390"/>
                <a:gd name="connsiteX19" fmla="*/ 13700 w 14438"/>
                <a:gd name="connsiteY19" fmla="*/ 16424 h 29390"/>
                <a:gd name="connsiteX20" fmla="*/ 14438 w 14438"/>
                <a:gd name="connsiteY20" fmla="*/ 20481 h 29390"/>
                <a:gd name="connsiteX21" fmla="*/ 12400 w 14438"/>
                <a:gd name="connsiteY21" fmla="*/ 27234 h 29390"/>
                <a:gd name="connsiteX22" fmla="*/ 6243 w 14438"/>
                <a:gd name="connsiteY22" fmla="*/ 29391 h 29390"/>
                <a:gd name="connsiteX23" fmla="*/ 0 w 14438"/>
                <a:gd name="connsiteY23" fmla="*/ 29391 h 29390"/>
                <a:gd name="connsiteX24" fmla="*/ 0 w 14438"/>
                <a:gd name="connsiteY24" fmla="*/ 0 h 29390"/>
                <a:gd name="connsiteX25" fmla="*/ 6590 w 14438"/>
                <a:gd name="connsiteY25" fmla="*/ 0 h 29390"/>
                <a:gd name="connsiteX26" fmla="*/ 12357 w 14438"/>
                <a:gd name="connsiteY26" fmla="*/ 2071 h 29390"/>
                <a:gd name="connsiteX27" fmla="*/ 14176 w 14438"/>
                <a:gd name="connsiteY27" fmla="*/ 7981 h 29390"/>
                <a:gd name="connsiteX28" fmla="*/ 13438 w 14438"/>
                <a:gd name="connsiteY28" fmla="*/ 11529 h 29390"/>
                <a:gd name="connsiteX29" fmla="*/ 10967 w 14438"/>
                <a:gd name="connsiteY29" fmla="*/ 13810 h 29390"/>
                <a:gd name="connsiteX30" fmla="*/ 10967 w 14438"/>
                <a:gd name="connsiteY30" fmla="*/ 14019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8" h="29390">
                  <a:moveTo>
                    <a:pt x="9710" y="8067"/>
                  </a:moveTo>
                  <a:cubicBezTo>
                    <a:pt x="9710" y="6715"/>
                    <a:pt x="9438" y="5743"/>
                    <a:pt x="8891" y="5153"/>
                  </a:cubicBezTo>
                  <a:cubicBezTo>
                    <a:pt x="8338" y="4562"/>
                    <a:pt x="7429" y="4267"/>
                    <a:pt x="6157" y="4267"/>
                  </a:cubicBezTo>
                  <a:lnTo>
                    <a:pt x="4686" y="4267"/>
                  </a:lnTo>
                  <a:lnTo>
                    <a:pt x="4686" y="11867"/>
                  </a:lnTo>
                  <a:lnTo>
                    <a:pt x="6200" y="11867"/>
                  </a:lnTo>
                  <a:cubicBezTo>
                    <a:pt x="7414" y="11867"/>
                    <a:pt x="8295" y="11543"/>
                    <a:pt x="8843" y="10895"/>
                  </a:cubicBezTo>
                  <a:cubicBezTo>
                    <a:pt x="9424" y="10248"/>
                    <a:pt x="9710" y="9305"/>
                    <a:pt x="9710" y="8067"/>
                  </a:cubicBezTo>
                  <a:close/>
                  <a:moveTo>
                    <a:pt x="9971" y="20100"/>
                  </a:moveTo>
                  <a:cubicBezTo>
                    <a:pt x="9971" y="18719"/>
                    <a:pt x="9710" y="17691"/>
                    <a:pt x="9191" y="17019"/>
                  </a:cubicBezTo>
                  <a:cubicBezTo>
                    <a:pt x="8671" y="16343"/>
                    <a:pt x="7762" y="16005"/>
                    <a:pt x="6462" y="16005"/>
                  </a:cubicBezTo>
                  <a:lnTo>
                    <a:pt x="4686" y="16005"/>
                  </a:lnTo>
                  <a:lnTo>
                    <a:pt x="4686" y="25124"/>
                  </a:lnTo>
                  <a:lnTo>
                    <a:pt x="6548" y="25124"/>
                  </a:lnTo>
                  <a:cubicBezTo>
                    <a:pt x="7300" y="25124"/>
                    <a:pt x="7890" y="24996"/>
                    <a:pt x="8324" y="24743"/>
                  </a:cubicBezTo>
                  <a:cubicBezTo>
                    <a:pt x="8786" y="24462"/>
                    <a:pt x="9133" y="24095"/>
                    <a:pt x="9367" y="23648"/>
                  </a:cubicBezTo>
                  <a:cubicBezTo>
                    <a:pt x="9624" y="23196"/>
                    <a:pt x="9786" y="22662"/>
                    <a:pt x="9843" y="22043"/>
                  </a:cubicBezTo>
                  <a:cubicBezTo>
                    <a:pt x="9928" y="21424"/>
                    <a:pt x="9971" y="20777"/>
                    <a:pt x="9971" y="20100"/>
                  </a:cubicBezTo>
                  <a:close/>
                  <a:moveTo>
                    <a:pt x="10967" y="14019"/>
                  </a:moveTo>
                  <a:cubicBezTo>
                    <a:pt x="12300" y="14443"/>
                    <a:pt x="13210" y="15243"/>
                    <a:pt x="13700" y="16424"/>
                  </a:cubicBezTo>
                  <a:cubicBezTo>
                    <a:pt x="14191" y="17610"/>
                    <a:pt x="14438" y="18957"/>
                    <a:pt x="14438" y="20481"/>
                  </a:cubicBezTo>
                  <a:cubicBezTo>
                    <a:pt x="14438" y="23548"/>
                    <a:pt x="13757" y="25800"/>
                    <a:pt x="12400" y="27234"/>
                  </a:cubicBezTo>
                  <a:cubicBezTo>
                    <a:pt x="11071" y="28672"/>
                    <a:pt x="9019" y="29391"/>
                    <a:pt x="6243" y="29391"/>
                  </a:cubicBezTo>
                  <a:lnTo>
                    <a:pt x="0" y="29391"/>
                  </a:lnTo>
                  <a:lnTo>
                    <a:pt x="0" y="0"/>
                  </a:lnTo>
                  <a:lnTo>
                    <a:pt x="6590" y="0"/>
                  </a:lnTo>
                  <a:cubicBezTo>
                    <a:pt x="9247" y="0"/>
                    <a:pt x="11171" y="691"/>
                    <a:pt x="12357" y="2071"/>
                  </a:cubicBezTo>
                  <a:cubicBezTo>
                    <a:pt x="13571" y="3419"/>
                    <a:pt x="14176" y="5391"/>
                    <a:pt x="14176" y="7981"/>
                  </a:cubicBezTo>
                  <a:cubicBezTo>
                    <a:pt x="14176" y="9334"/>
                    <a:pt x="13929" y="10514"/>
                    <a:pt x="13438" y="11529"/>
                  </a:cubicBezTo>
                  <a:cubicBezTo>
                    <a:pt x="12976" y="12543"/>
                    <a:pt x="12153" y="13300"/>
                    <a:pt x="10967" y="13810"/>
                  </a:cubicBezTo>
                  <a:lnTo>
                    <a:pt x="10967" y="14019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0" name="Полилиния: фигура 379">
              <a:extLst>
                <a:ext uri="{FF2B5EF4-FFF2-40B4-BE49-F238E27FC236}">
                  <a16:creationId xmlns:a16="http://schemas.microsoft.com/office/drawing/2014/main" id="{7C51A508-60D4-4EB8-82B5-4B1C92FC7A40}"/>
                </a:ext>
              </a:extLst>
            </p:cNvPr>
            <p:cNvSpPr/>
            <p:nvPr/>
          </p:nvSpPr>
          <p:spPr>
            <a:xfrm>
              <a:off x="3677702" y="5972544"/>
              <a:ext cx="13047" cy="29390"/>
            </a:xfrm>
            <a:custGeom>
              <a:avLst/>
              <a:gdLst>
                <a:gd name="connsiteX0" fmla="*/ 0 w 13047"/>
                <a:gd name="connsiteY0" fmla="*/ 29391 h 29390"/>
                <a:gd name="connsiteX1" fmla="*/ 0 w 13047"/>
                <a:gd name="connsiteY1" fmla="*/ 0 h 29390"/>
                <a:gd name="connsiteX2" fmla="*/ 4681 w 13047"/>
                <a:gd name="connsiteY2" fmla="*/ 0 h 29390"/>
                <a:gd name="connsiteX3" fmla="*/ 4681 w 13047"/>
                <a:gd name="connsiteY3" fmla="*/ 25081 h 29390"/>
                <a:gd name="connsiteX4" fmla="*/ 13048 w 13047"/>
                <a:gd name="connsiteY4" fmla="*/ 25081 h 29390"/>
                <a:gd name="connsiteX5" fmla="*/ 13048 w 13047"/>
                <a:gd name="connsiteY5" fmla="*/ 29391 h 29390"/>
                <a:gd name="connsiteX6" fmla="*/ 0 w 13047"/>
                <a:gd name="connsiteY6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47" h="29390">
                  <a:moveTo>
                    <a:pt x="0" y="29391"/>
                  </a:moveTo>
                  <a:lnTo>
                    <a:pt x="0" y="0"/>
                  </a:lnTo>
                  <a:lnTo>
                    <a:pt x="4681" y="0"/>
                  </a:lnTo>
                  <a:lnTo>
                    <a:pt x="4681" y="25081"/>
                  </a:lnTo>
                  <a:lnTo>
                    <a:pt x="13048" y="25081"/>
                  </a:lnTo>
                  <a:lnTo>
                    <a:pt x="13048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1" name="Полилиния: фигура 380">
              <a:extLst>
                <a:ext uri="{FF2B5EF4-FFF2-40B4-BE49-F238E27FC236}">
                  <a16:creationId xmlns:a16="http://schemas.microsoft.com/office/drawing/2014/main" id="{AC3A9AF8-B51C-411B-AE62-0AB906ABF9AC}"/>
                </a:ext>
              </a:extLst>
            </p:cNvPr>
            <p:cNvSpPr/>
            <p:nvPr/>
          </p:nvSpPr>
          <p:spPr>
            <a:xfrm>
              <a:off x="3692412" y="5972544"/>
              <a:ext cx="13395" cy="29390"/>
            </a:xfrm>
            <a:custGeom>
              <a:avLst/>
              <a:gdLst>
                <a:gd name="connsiteX0" fmla="*/ 0 w 13395"/>
                <a:gd name="connsiteY0" fmla="*/ 29391 h 29390"/>
                <a:gd name="connsiteX1" fmla="*/ 0 w 13395"/>
                <a:gd name="connsiteY1" fmla="*/ 0 h 29390"/>
                <a:gd name="connsiteX2" fmla="*/ 13395 w 13395"/>
                <a:gd name="connsiteY2" fmla="*/ 0 h 29390"/>
                <a:gd name="connsiteX3" fmla="*/ 13395 w 13395"/>
                <a:gd name="connsiteY3" fmla="*/ 4310 h 29390"/>
                <a:gd name="connsiteX4" fmla="*/ 4681 w 13395"/>
                <a:gd name="connsiteY4" fmla="*/ 4310 h 29390"/>
                <a:gd name="connsiteX5" fmla="*/ 4681 w 13395"/>
                <a:gd name="connsiteY5" fmla="*/ 12286 h 29390"/>
                <a:gd name="connsiteX6" fmla="*/ 12267 w 13395"/>
                <a:gd name="connsiteY6" fmla="*/ 12286 h 29390"/>
                <a:gd name="connsiteX7" fmla="*/ 12267 w 13395"/>
                <a:gd name="connsiteY7" fmla="*/ 16638 h 29390"/>
                <a:gd name="connsiteX8" fmla="*/ 4681 w 13395"/>
                <a:gd name="connsiteY8" fmla="*/ 16638 h 29390"/>
                <a:gd name="connsiteX9" fmla="*/ 4681 w 13395"/>
                <a:gd name="connsiteY9" fmla="*/ 25081 h 29390"/>
                <a:gd name="connsiteX10" fmla="*/ 13395 w 13395"/>
                <a:gd name="connsiteY10" fmla="*/ 25081 h 29390"/>
                <a:gd name="connsiteX11" fmla="*/ 13395 w 13395"/>
                <a:gd name="connsiteY11" fmla="*/ 29391 h 29390"/>
                <a:gd name="connsiteX12" fmla="*/ 0 w 13395"/>
                <a:gd name="connsiteY12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95" h="29390">
                  <a:moveTo>
                    <a:pt x="0" y="29391"/>
                  </a:moveTo>
                  <a:lnTo>
                    <a:pt x="0" y="0"/>
                  </a:lnTo>
                  <a:lnTo>
                    <a:pt x="13395" y="0"/>
                  </a:lnTo>
                  <a:lnTo>
                    <a:pt x="13395" y="4310"/>
                  </a:lnTo>
                  <a:lnTo>
                    <a:pt x="4681" y="4310"/>
                  </a:lnTo>
                  <a:lnTo>
                    <a:pt x="4681" y="12286"/>
                  </a:lnTo>
                  <a:lnTo>
                    <a:pt x="12267" y="12286"/>
                  </a:lnTo>
                  <a:lnTo>
                    <a:pt x="12267" y="16638"/>
                  </a:lnTo>
                  <a:lnTo>
                    <a:pt x="4681" y="16638"/>
                  </a:lnTo>
                  <a:lnTo>
                    <a:pt x="4681" y="25081"/>
                  </a:lnTo>
                  <a:lnTo>
                    <a:pt x="13395" y="25081"/>
                  </a:lnTo>
                  <a:lnTo>
                    <a:pt x="13395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2" name="Полилиния: фигура 381">
              <a:extLst>
                <a:ext uri="{FF2B5EF4-FFF2-40B4-BE49-F238E27FC236}">
                  <a16:creationId xmlns:a16="http://schemas.microsoft.com/office/drawing/2014/main" id="{074E0599-AA42-4B33-92DC-FB6E2C830300}"/>
                </a:ext>
              </a:extLst>
            </p:cNvPr>
            <p:cNvSpPr/>
            <p:nvPr/>
          </p:nvSpPr>
          <p:spPr>
            <a:xfrm>
              <a:off x="3714255" y="5972544"/>
              <a:ext cx="17380" cy="29390"/>
            </a:xfrm>
            <a:custGeom>
              <a:avLst/>
              <a:gdLst>
                <a:gd name="connsiteX0" fmla="*/ 12614 w 17380"/>
                <a:gd name="connsiteY0" fmla="*/ 29391 h 29390"/>
                <a:gd name="connsiteX1" fmla="*/ 11443 w 17380"/>
                <a:gd name="connsiteY1" fmla="*/ 23267 h 29390"/>
                <a:gd name="connsiteX2" fmla="*/ 5895 w 17380"/>
                <a:gd name="connsiteY2" fmla="*/ 23267 h 29390"/>
                <a:gd name="connsiteX3" fmla="*/ 5290 w 17380"/>
                <a:gd name="connsiteY3" fmla="*/ 26348 h 29390"/>
                <a:gd name="connsiteX4" fmla="*/ 4771 w 17380"/>
                <a:gd name="connsiteY4" fmla="*/ 29391 h 29390"/>
                <a:gd name="connsiteX5" fmla="*/ 0 w 17380"/>
                <a:gd name="connsiteY5" fmla="*/ 29391 h 29390"/>
                <a:gd name="connsiteX6" fmla="*/ 3038 w 17380"/>
                <a:gd name="connsiteY6" fmla="*/ 14695 h 29390"/>
                <a:gd name="connsiteX7" fmla="*/ 6071 w 17380"/>
                <a:gd name="connsiteY7" fmla="*/ 0 h 29390"/>
                <a:gd name="connsiteX8" fmla="*/ 11271 w 17380"/>
                <a:gd name="connsiteY8" fmla="*/ 0 h 29390"/>
                <a:gd name="connsiteX9" fmla="*/ 17381 w 17380"/>
                <a:gd name="connsiteY9" fmla="*/ 29391 h 29390"/>
                <a:gd name="connsiteX10" fmla="*/ 12614 w 17380"/>
                <a:gd name="connsiteY10" fmla="*/ 29391 h 29390"/>
                <a:gd name="connsiteX11" fmla="*/ 8543 w 17380"/>
                <a:gd name="connsiteY11" fmla="*/ 6800 h 29390"/>
                <a:gd name="connsiteX12" fmla="*/ 7629 w 17380"/>
                <a:gd name="connsiteY12" fmla="*/ 12881 h 29390"/>
                <a:gd name="connsiteX13" fmla="*/ 6590 w 17380"/>
                <a:gd name="connsiteY13" fmla="*/ 19000 h 29390"/>
                <a:gd name="connsiteX14" fmla="*/ 10709 w 17380"/>
                <a:gd name="connsiteY14" fmla="*/ 19000 h 29390"/>
                <a:gd name="connsiteX15" fmla="*/ 8757 w 17380"/>
                <a:gd name="connsiteY15" fmla="*/ 6800 h 29390"/>
                <a:gd name="connsiteX16" fmla="*/ 8543 w 17380"/>
                <a:gd name="connsiteY16" fmla="*/ 680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380" h="29390">
                  <a:moveTo>
                    <a:pt x="12614" y="29391"/>
                  </a:moveTo>
                  <a:lnTo>
                    <a:pt x="11443" y="23267"/>
                  </a:lnTo>
                  <a:lnTo>
                    <a:pt x="5895" y="23267"/>
                  </a:lnTo>
                  <a:cubicBezTo>
                    <a:pt x="5695" y="24281"/>
                    <a:pt x="5490" y="25305"/>
                    <a:pt x="5290" y="26348"/>
                  </a:cubicBezTo>
                  <a:cubicBezTo>
                    <a:pt x="5114" y="27362"/>
                    <a:pt x="4943" y="28377"/>
                    <a:pt x="4771" y="29391"/>
                  </a:cubicBezTo>
                  <a:lnTo>
                    <a:pt x="0" y="29391"/>
                  </a:lnTo>
                  <a:cubicBezTo>
                    <a:pt x="1014" y="24462"/>
                    <a:pt x="2024" y="19567"/>
                    <a:pt x="3038" y="14695"/>
                  </a:cubicBezTo>
                  <a:cubicBezTo>
                    <a:pt x="4048" y="9824"/>
                    <a:pt x="5057" y="4929"/>
                    <a:pt x="6071" y="0"/>
                  </a:cubicBezTo>
                  <a:lnTo>
                    <a:pt x="11271" y="0"/>
                  </a:lnTo>
                  <a:lnTo>
                    <a:pt x="17381" y="29391"/>
                  </a:lnTo>
                  <a:lnTo>
                    <a:pt x="12614" y="29391"/>
                  </a:lnTo>
                  <a:close/>
                  <a:moveTo>
                    <a:pt x="8543" y="6800"/>
                  </a:moveTo>
                  <a:cubicBezTo>
                    <a:pt x="8252" y="8824"/>
                    <a:pt x="7947" y="10852"/>
                    <a:pt x="7629" y="12881"/>
                  </a:cubicBezTo>
                  <a:cubicBezTo>
                    <a:pt x="7314" y="14876"/>
                    <a:pt x="6966" y="16919"/>
                    <a:pt x="6590" y="19000"/>
                  </a:cubicBezTo>
                  <a:lnTo>
                    <a:pt x="10709" y="19000"/>
                  </a:lnTo>
                  <a:lnTo>
                    <a:pt x="8757" y="6800"/>
                  </a:lnTo>
                  <a:lnTo>
                    <a:pt x="8543" y="6800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3" name="Полилиния: фигура 382">
              <a:extLst>
                <a:ext uri="{FF2B5EF4-FFF2-40B4-BE49-F238E27FC236}">
                  <a16:creationId xmlns:a16="http://schemas.microsoft.com/office/drawing/2014/main" id="{6560E142-50F0-48CE-B0EA-A665FBA4AB2C}"/>
                </a:ext>
              </a:extLst>
            </p:cNvPr>
            <p:cNvSpPr/>
            <p:nvPr/>
          </p:nvSpPr>
          <p:spPr>
            <a:xfrm>
              <a:off x="3733322" y="5972544"/>
              <a:ext cx="15952" cy="29390"/>
            </a:xfrm>
            <a:custGeom>
              <a:avLst/>
              <a:gdLst>
                <a:gd name="connsiteX0" fmla="*/ 4638 w 15952"/>
                <a:gd name="connsiteY0" fmla="*/ 12286 h 29390"/>
                <a:gd name="connsiteX1" fmla="*/ 4638 w 15952"/>
                <a:gd name="connsiteY1" fmla="*/ 29391 h 29390"/>
                <a:gd name="connsiteX2" fmla="*/ 0 w 15952"/>
                <a:gd name="connsiteY2" fmla="*/ 29391 h 29390"/>
                <a:gd name="connsiteX3" fmla="*/ 0 w 15952"/>
                <a:gd name="connsiteY3" fmla="*/ 0 h 29390"/>
                <a:gd name="connsiteX4" fmla="*/ 4205 w 15952"/>
                <a:gd name="connsiteY4" fmla="*/ 0 h 29390"/>
                <a:gd name="connsiteX5" fmla="*/ 7848 w 15952"/>
                <a:gd name="connsiteY5" fmla="*/ 8743 h 29390"/>
                <a:gd name="connsiteX6" fmla="*/ 8714 w 15952"/>
                <a:gd name="connsiteY6" fmla="*/ 10895 h 29390"/>
                <a:gd name="connsiteX7" fmla="*/ 9624 w 15952"/>
                <a:gd name="connsiteY7" fmla="*/ 13048 h 29390"/>
                <a:gd name="connsiteX8" fmla="*/ 11143 w 15952"/>
                <a:gd name="connsiteY8" fmla="*/ 17100 h 29390"/>
                <a:gd name="connsiteX9" fmla="*/ 11229 w 15952"/>
                <a:gd name="connsiteY9" fmla="*/ 17100 h 29390"/>
                <a:gd name="connsiteX10" fmla="*/ 11357 w 15952"/>
                <a:gd name="connsiteY10" fmla="*/ 17057 h 29390"/>
                <a:gd name="connsiteX11" fmla="*/ 11357 w 15952"/>
                <a:gd name="connsiteY11" fmla="*/ 0 h 29390"/>
                <a:gd name="connsiteX12" fmla="*/ 15952 w 15952"/>
                <a:gd name="connsiteY12" fmla="*/ 0 h 29390"/>
                <a:gd name="connsiteX13" fmla="*/ 15952 w 15952"/>
                <a:gd name="connsiteY13" fmla="*/ 29391 h 29390"/>
                <a:gd name="connsiteX14" fmla="*/ 11833 w 15952"/>
                <a:gd name="connsiteY14" fmla="*/ 29391 h 29390"/>
                <a:gd name="connsiteX15" fmla="*/ 8195 w 15952"/>
                <a:gd name="connsiteY15" fmla="*/ 20691 h 29390"/>
                <a:gd name="connsiteX16" fmla="*/ 6462 w 15952"/>
                <a:gd name="connsiteY16" fmla="*/ 16467 h 29390"/>
                <a:gd name="connsiteX17" fmla="*/ 4814 w 15952"/>
                <a:gd name="connsiteY17" fmla="*/ 12286 h 29390"/>
                <a:gd name="connsiteX18" fmla="*/ 4638 w 15952"/>
                <a:gd name="connsiteY18" fmla="*/ 12286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952" h="29390">
                  <a:moveTo>
                    <a:pt x="4638" y="12286"/>
                  </a:moveTo>
                  <a:lnTo>
                    <a:pt x="4638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205" y="0"/>
                  </a:lnTo>
                  <a:lnTo>
                    <a:pt x="7848" y="8743"/>
                  </a:lnTo>
                  <a:cubicBezTo>
                    <a:pt x="8138" y="9472"/>
                    <a:pt x="8424" y="10191"/>
                    <a:pt x="8714" y="10895"/>
                  </a:cubicBezTo>
                  <a:cubicBezTo>
                    <a:pt x="9005" y="11600"/>
                    <a:pt x="9305" y="12314"/>
                    <a:pt x="9624" y="13048"/>
                  </a:cubicBezTo>
                  <a:lnTo>
                    <a:pt x="11143" y="17100"/>
                  </a:lnTo>
                  <a:cubicBezTo>
                    <a:pt x="11200" y="17100"/>
                    <a:pt x="11229" y="17100"/>
                    <a:pt x="11229" y="17100"/>
                  </a:cubicBezTo>
                  <a:cubicBezTo>
                    <a:pt x="11257" y="17072"/>
                    <a:pt x="11300" y="17057"/>
                    <a:pt x="11357" y="17057"/>
                  </a:cubicBezTo>
                  <a:lnTo>
                    <a:pt x="11357" y="0"/>
                  </a:lnTo>
                  <a:lnTo>
                    <a:pt x="15952" y="0"/>
                  </a:lnTo>
                  <a:lnTo>
                    <a:pt x="15952" y="29391"/>
                  </a:lnTo>
                  <a:lnTo>
                    <a:pt x="11833" y="29391"/>
                  </a:lnTo>
                  <a:lnTo>
                    <a:pt x="8195" y="20691"/>
                  </a:lnTo>
                  <a:cubicBezTo>
                    <a:pt x="7614" y="19257"/>
                    <a:pt x="7038" y="17848"/>
                    <a:pt x="6462" y="16467"/>
                  </a:cubicBezTo>
                  <a:cubicBezTo>
                    <a:pt x="5910" y="15091"/>
                    <a:pt x="5362" y="13696"/>
                    <a:pt x="4814" y="12286"/>
                  </a:cubicBezTo>
                  <a:lnTo>
                    <a:pt x="4638" y="12286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4" name="Полилиния: фигура 383">
              <a:extLst>
                <a:ext uri="{FF2B5EF4-FFF2-40B4-BE49-F238E27FC236}">
                  <a16:creationId xmlns:a16="http://schemas.microsoft.com/office/drawing/2014/main" id="{98D97762-F258-4B32-A418-586A1D25DC0F}"/>
                </a:ext>
              </a:extLst>
            </p:cNvPr>
            <p:cNvSpPr/>
            <p:nvPr/>
          </p:nvSpPr>
          <p:spPr>
            <a:xfrm>
              <a:off x="3752779" y="5972544"/>
              <a:ext cx="14433" cy="29390"/>
            </a:xfrm>
            <a:custGeom>
              <a:avLst/>
              <a:gdLst>
                <a:gd name="connsiteX0" fmla="*/ 9710 w 14433"/>
                <a:gd name="connsiteY0" fmla="*/ 7729 h 29390"/>
                <a:gd name="connsiteX1" fmla="*/ 9057 w 14433"/>
                <a:gd name="connsiteY1" fmla="*/ 5238 h 29390"/>
                <a:gd name="connsiteX2" fmla="*/ 6676 w 14433"/>
                <a:gd name="connsiteY2" fmla="*/ 4310 h 29390"/>
                <a:gd name="connsiteX3" fmla="*/ 4681 w 14433"/>
                <a:gd name="connsiteY3" fmla="*/ 4310 h 29390"/>
                <a:gd name="connsiteX4" fmla="*/ 4681 w 14433"/>
                <a:gd name="connsiteY4" fmla="*/ 25081 h 29390"/>
                <a:gd name="connsiteX5" fmla="*/ 6676 w 14433"/>
                <a:gd name="connsiteY5" fmla="*/ 25081 h 29390"/>
                <a:gd name="connsiteX6" fmla="*/ 9057 w 14433"/>
                <a:gd name="connsiteY6" fmla="*/ 24195 h 29390"/>
                <a:gd name="connsiteX7" fmla="*/ 9710 w 14433"/>
                <a:gd name="connsiteY7" fmla="*/ 21619 h 29390"/>
                <a:gd name="connsiteX8" fmla="*/ 9710 w 14433"/>
                <a:gd name="connsiteY8" fmla="*/ 7729 h 29390"/>
                <a:gd name="connsiteX9" fmla="*/ 7500 w 14433"/>
                <a:gd name="connsiteY9" fmla="*/ 0 h 29390"/>
                <a:gd name="connsiteX10" fmla="*/ 11748 w 14433"/>
                <a:gd name="connsiteY10" fmla="*/ 929 h 29390"/>
                <a:gd name="connsiteX11" fmla="*/ 13914 w 14433"/>
                <a:gd name="connsiteY11" fmla="*/ 3972 h 29390"/>
                <a:gd name="connsiteX12" fmla="*/ 14391 w 14433"/>
                <a:gd name="connsiteY12" fmla="*/ 8276 h 29390"/>
                <a:gd name="connsiteX13" fmla="*/ 14433 w 14433"/>
                <a:gd name="connsiteY13" fmla="*/ 14653 h 29390"/>
                <a:gd name="connsiteX14" fmla="*/ 14391 w 14433"/>
                <a:gd name="connsiteY14" fmla="*/ 20900 h 29390"/>
                <a:gd name="connsiteX15" fmla="*/ 13829 w 14433"/>
                <a:gd name="connsiteY15" fmla="*/ 25038 h 29390"/>
                <a:gd name="connsiteX16" fmla="*/ 11181 w 14433"/>
                <a:gd name="connsiteY16" fmla="*/ 28462 h 29390"/>
                <a:gd name="connsiteX17" fmla="*/ 7109 w 14433"/>
                <a:gd name="connsiteY17" fmla="*/ 29391 h 29390"/>
                <a:gd name="connsiteX18" fmla="*/ 0 w 14433"/>
                <a:gd name="connsiteY18" fmla="*/ 29391 h 29390"/>
                <a:gd name="connsiteX19" fmla="*/ 0 w 14433"/>
                <a:gd name="connsiteY19" fmla="*/ 0 h 29390"/>
                <a:gd name="connsiteX20" fmla="*/ 7500 w 14433"/>
                <a:gd name="connsiteY20" fmla="*/ 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33" h="29390">
                  <a:moveTo>
                    <a:pt x="9710" y="7729"/>
                  </a:moveTo>
                  <a:cubicBezTo>
                    <a:pt x="9710" y="6657"/>
                    <a:pt x="9490" y="5829"/>
                    <a:pt x="9057" y="5238"/>
                  </a:cubicBezTo>
                  <a:cubicBezTo>
                    <a:pt x="8653" y="4619"/>
                    <a:pt x="7857" y="4310"/>
                    <a:pt x="6676" y="4310"/>
                  </a:cubicBezTo>
                  <a:lnTo>
                    <a:pt x="4681" y="4310"/>
                  </a:lnTo>
                  <a:lnTo>
                    <a:pt x="4681" y="25081"/>
                  </a:lnTo>
                  <a:lnTo>
                    <a:pt x="6676" y="25081"/>
                  </a:lnTo>
                  <a:cubicBezTo>
                    <a:pt x="7829" y="25081"/>
                    <a:pt x="8624" y="24786"/>
                    <a:pt x="9057" y="24195"/>
                  </a:cubicBezTo>
                  <a:cubicBezTo>
                    <a:pt x="9490" y="23605"/>
                    <a:pt x="9710" y="22748"/>
                    <a:pt x="9710" y="21619"/>
                  </a:cubicBezTo>
                  <a:lnTo>
                    <a:pt x="9710" y="7729"/>
                  </a:lnTo>
                  <a:close/>
                  <a:moveTo>
                    <a:pt x="7500" y="0"/>
                  </a:moveTo>
                  <a:cubicBezTo>
                    <a:pt x="9291" y="0"/>
                    <a:pt x="10705" y="310"/>
                    <a:pt x="11748" y="929"/>
                  </a:cubicBezTo>
                  <a:cubicBezTo>
                    <a:pt x="12786" y="1519"/>
                    <a:pt x="13510" y="2534"/>
                    <a:pt x="13914" y="3972"/>
                  </a:cubicBezTo>
                  <a:cubicBezTo>
                    <a:pt x="14234" y="5010"/>
                    <a:pt x="14391" y="6448"/>
                    <a:pt x="14391" y="8276"/>
                  </a:cubicBezTo>
                  <a:cubicBezTo>
                    <a:pt x="14419" y="10076"/>
                    <a:pt x="14433" y="12205"/>
                    <a:pt x="14433" y="14653"/>
                  </a:cubicBezTo>
                  <a:cubicBezTo>
                    <a:pt x="14433" y="17072"/>
                    <a:pt x="14419" y="19157"/>
                    <a:pt x="14391" y="20900"/>
                  </a:cubicBezTo>
                  <a:cubicBezTo>
                    <a:pt x="14362" y="22648"/>
                    <a:pt x="14172" y="24029"/>
                    <a:pt x="13829" y="25038"/>
                  </a:cubicBezTo>
                  <a:cubicBezTo>
                    <a:pt x="13276" y="26700"/>
                    <a:pt x="12395" y="27838"/>
                    <a:pt x="11181" y="28462"/>
                  </a:cubicBezTo>
                  <a:cubicBezTo>
                    <a:pt x="9995" y="29081"/>
                    <a:pt x="8638" y="29391"/>
                    <a:pt x="7109" y="29391"/>
                  </a:cubicBezTo>
                  <a:lnTo>
                    <a:pt x="0" y="29391"/>
                  </a:lnTo>
                  <a:lnTo>
                    <a:pt x="0" y="0"/>
                  </a:lnTo>
                  <a:lnTo>
                    <a:pt x="7500" y="0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5" name="Полилиния: фигура 384">
              <a:extLst>
                <a:ext uri="{FF2B5EF4-FFF2-40B4-BE49-F238E27FC236}">
                  <a16:creationId xmlns:a16="http://schemas.microsoft.com/office/drawing/2014/main" id="{E38C371D-7E67-4AC9-8D4B-01AB8A8F05EA}"/>
                </a:ext>
              </a:extLst>
            </p:cNvPr>
            <p:cNvSpPr/>
            <p:nvPr/>
          </p:nvSpPr>
          <p:spPr>
            <a:xfrm>
              <a:off x="3540158" y="6013825"/>
              <a:ext cx="14476" cy="29895"/>
            </a:xfrm>
            <a:custGeom>
              <a:avLst/>
              <a:gdLst>
                <a:gd name="connsiteX0" fmla="*/ 7324 w 14476"/>
                <a:gd name="connsiteY0" fmla="*/ 0 h 29895"/>
                <a:gd name="connsiteX1" fmla="*/ 10533 w 14476"/>
                <a:gd name="connsiteY1" fmla="*/ 510 h 29895"/>
                <a:gd name="connsiteX2" fmla="*/ 12743 w 14476"/>
                <a:gd name="connsiteY2" fmla="*/ 1943 h 29895"/>
                <a:gd name="connsiteX3" fmla="*/ 14043 w 14476"/>
                <a:gd name="connsiteY3" fmla="*/ 4095 h 29895"/>
                <a:gd name="connsiteX4" fmla="*/ 14476 w 14476"/>
                <a:gd name="connsiteY4" fmla="*/ 6800 h 29895"/>
                <a:gd name="connsiteX5" fmla="*/ 9924 w 14476"/>
                <a:gd name="connsiteY5" fmla="*/ 7938 h 29895"/>
                <a:gd name="connsiteX6" fmla="*/ 9276 w 14476"/>
                <a:gd name="connsiteY6" fmla="*/ 5319 h 29895"/>
                <a:gd name="connsiteX7" fmla="*/ 7281 w 14476"/>
                <a:gd name="connsiteY7" fmla="*/ 4310 h 29895"/>
                <a:gd name="connsiteX8" fmla="*/ 5938 w 14476"/>
                <a:gd name="connsiteY8" fmla="*/ 4648 h 29895"/>
                <a:gd name="connsiteX9" fmla="*/ 5114 w 14476"/>
                <a:gd name="connsiteY9" fmla="*/ 5533 h 29895"/>
                <a:gd name="connsiteX10" fmla="*/ 4724 w 14476"/>
                <a:gd name="connsiteY10" fmla="*/ 6671 h 29895"/>
                <a:gd name="connsiteX11" fmla="*/ 4638 w 14476"/>
                <a:gd name="connsiteY11" fmla="*/ 7814 h 29895"/>
                <a:gd name="connsiteX12" fmla="*/ 4638 w 14476"/>
                <a:gd name="connsiteY12" fmla="*/ 22719 h 29895"/>
                <a:gd name="connsiteX13" fmla="*/ 4724 w 14476"/>
                <a:gd name="connsiteY13" fmla="*/ 23648 h 29895"/>
                <a:gd name="connsiteX14" fmla="*/ 5071 w 14476"/>
                <a:gd name="connsiteY14" fmla="*/ 24619 h 29895"/>
                <a:gd name="connsiteX15" fmla="*/ 5848 w 14476"/>
                <a:gd name="connsiteY15" fmla="*/ 25334 h 29895"/>
                <a:gd name="connsiteX16" fmla="*/ 7153 w 14476"/>
                <a:gd name="connsiteY16" fmla="*/ 25629 h 29895"/>
                <a:gd name="connsiteX17" fmla="*/ 9795 w 14476"/>
                <a:gd name="connsiteY17" fmla="*/ 22000 h 29895"/>
                <a:gd name="connsiteX18" fmla="*/ 12133 w 14476"/>
                <a:gd name="connsiteY18" fmla="*/ 22381 h 29895"/>
                <a:gd name="connsiteX19" fmla="*/ 14476 w 14476"/>
                <a:gd name="connsiteY19" fmla="*/ 22677 h 29895"/>
                <a:gd name="connsiteX20" fmla="*/ 12567 w 14476"/>
                <a:gd name="connsiteY20" fmla="*/ 27953 h 29895"/>
                <a:gd name="connsiteX21" fmla="*/ 7281 w 14476"/>
                <a:gd name="connsiteY21" fmla="*/ 29896 h 29895"/>
                <a:gd name="connsiteX22" fmla="*/ 1776 w 14476"/>
                <a:gd name="connsiteY22" fmla="*/ 28081 h 29895"/>
                <a:gd name="connsiteX23" fmla="*/ 0 w 14476"/>
                <a:gd name="connsiteY23" fmla="*/ 22677 h 29895"/>
                <a:gd name="connsiteX24" fmla="*/ 0 w 14476"/>
                <a:gd name="connsiteY24" fmla="*/ 8024 h 29895"/>
                <a:gd name="connsiteX25" fmla="*/ 343 w 14476"/>
                <a:gd name="connsiteY25" fmla="*/ 4943 h 29895"/>
                <a:gd name="connsiteX26" fmla="*/ 1600 w 14476"/>
                <a:gd name="connsiteY26" fmla="*/ 2367 h 29895"/>
                <a:gd name="connsiteX27" fmla="*/ 3857 w 14476"/>
                <a:gd name="connsiteY27" fmla="*/ 633 h 29895"/>
                <a:gd name="connsiteX28" fmla="*/ 7324 w 14476"/>
                <a:gd name="connsiteY28" fmla="*/ 0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476" h="29895">
                  <a:moveTo>
                    <a:pt x="7324" y="0"/>
                  </a:moveTo>
                  <a:cubicBezTo>
                    <a:pt x="8567" y="0"/>
                    <a:pt x="9633" y="171"/>
                    <a:pt x="10533" y="510"/>
                  </a:cubicBezTo>
                  <a:cubicBezTo>
                    <a:pt x="11429" y="848"/>
                    <a:pt x="12162" y="1324"/>
                    <a:pt x="12743" y="1943"/>
                  </a:cubicBezTo>
                  <a:cubicBezTo>
                    <a:pt x="13348" y="2534"/>
                    <a:pt x="13781" y="3253"/>
                    <a:pt x="14043" y="4095"/>
                  </a:cubicBezTo>
                  <a:cubicBezTo>
                    <a:pt x="14334" y="4915"/>
                    <a:pt x="14476" y="5814"/>
                    <a:pt x="14476" y="6800"/>
                  </a:cubicBezTo>
                  <a:lnTo>
                    <a:pt x="9924" y="7938"/>
                  </a:lnTo>
                  <a:cubicBezTo>
                    <a:pt x="9924" y="6871"/>
                    <a:pt x="9710" y="5995"/>
                    <a:pt x="9276" y="5319"/>
                  </a:cubicBezTo>
                  <a:cubicBezTo>
                    <a:pt x="8872" y="4648"/>
                    <a:pt x="8205" y="4310"/>
                    <a:pt x="7281" y="4310"/>
                  </a:cubicBezTo>
                  <a:cubicBezTo>
                    <a:pt x="6733" y="4310"/>
                    <a:pt x="6281" y="4419"/>
                    <a:pt x="5938" y="4648"/>
                  </a:cubicBezTo>
                  <a:cubicBezTo>
                    <a:pt x="5591" y="4872"/>
                    <a:pt x="5314" y="5167"/>
                    <a:pt x="5114" y="5533"/>
                  </a:cubicBezTo>
                  <a:cubicBezTo>
                    <a:pt x="4938" y="5872"/>
                    <a:pt x="4810" y="6248"/>
                    <a:pt x="4724" y="6671"/>
                  </a:cubicBezTo>
                  <a:cubicBezTo>
                    <a:pt x="4667" y="7067"/>
                    <a:pt x="4638" y="7448"/>
                    <a:pt x="4638" y="7814"/>
                  </a:cubicBezTo>
                  <a:lnTo>
                    <a:pt x="4638" y="22719"/>
                  </a:lnTo>
                  <a:cubicBezTo>
                    <a:pt x="4638" y="23000"/>
                    <a:pt x="4667" y="23310"/>
                    <a:pt x="4724" y="23648"/>
                  </a:cubicBezTo>
                  <a:cubicBezTo>
                    <a:pt x="4781" y="23986"/>
                    <a:pt x="4895" y="24310"/>
                    <a:pt x="5071" y="24619"/>
                  </a:cubicBezTo>
                  <a:cubicBezTo>
                    <a:pt x="5271" y="24900"/>
                    <a:pt x="5533" y="25138"/>
                    <a:pt x="5848" y="25334"/>
                  </a:cubicBezTo>
                  <a:cubicBezTo>
                    <a:pt x="6195" y="25534"/>
                    <a:pt x="6629" y="25629"/>
                    <a:pt x="7153" y="25629"/>
                  </a:cubicBezTo>
                  <a:cubicBezTo>
                    <a:pt x="8886" y="25629"/>
                    <a:pt x="9767" y="24419"/>
                    <a:pt x="9795" y="22000"/>
                  </a:cubicBezTo>
                  <a:cubicBezTo>
                    <a:pt x="10576" y="22138"/>
                    <a:pt x="11352" y="22267"/>
                    <a:pt x="12133" y="22381"/>
                  </a:cubicBezTo>
                  <a:cubicBezTo>
                    <a:pt x="12914" y="22462"/>
                    <a:pt x="13695" y="22562"/>
                    <a:pt x="14476" y="22677"/>
                  </a:cubicBezTo>
                  <a:cubicBezTo>
                    <a:pt x="14419" y="24900"/>
                    <a:pt x="13781" y="26657"/>
                    <a:pt x="12567" y="27953"/>
                  </a:cubicBezTo>
                  <a:cubicBezTo>
                    <a:pt x="11386" y="29248"/>
                    <a:pt x="9619" y="29896"/>
                    <a:pt x="7281" y="29896"/>
                  </a:cubicBezTo>
                  <a:cubicBezTo>
                    <a:pt x="4795" y="29896"/>
                    <a:pt x="2962" y="29291"/>
                    <a:pt x="1776" y="28081"/>
                  </a:cubicBezTo>
                  <a:cubicBezTo>
                    <a:pt x="590" y="26843"/>
                    <a:pt x="0" y="25038"/>
                    <a:pt x="0" y="22677"/>
                  </a:cubicBezTo>
                  <a:lnTo>
                    <a:pt x="0" y="8024"/>
                  </a:lnTo>
                  <a:cubicBezTo>
                    <a:pt x="0" y="6924"/>
                    <a:pt x="114" y="5900"/>
                    <a:pt x="343" y="4943"/>
                  </a:cubicBezTo>
                  <a:cubicBezTo>
                    <a:pt x="605" y="3957"/>
                    <a:pt x="1024" y="3095"/>
                    <a:pt x="1600" y="2367"/>
                  </a:cubicBezTo>
                  <a:cubicBezTo>
                    <a:pt x="2181" y="1633"/>
                    <a:pt x="2933" y="1057"/>
                    <a:pt x="3857" y="633"/>
                  </a:cubicBezTo>
                  <a:cubicBezTo>
                    <a:pt x="4810" y="214"/>
                    <a:pt x="5967" y="0"/>
                    <a:pt x="7324" y="0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6" name="Полилиния: фигура 385">
              <a:extLst>
                <a:ext uri="{FF2B5EF4-FFF2-40B4-BE49-F238E27FC236}">
                  <a16:creationId xmlns:a16="http://schemas.microsoft.com/office/drawing/2014/main" id="{0E74DAC6-519C-42D2-AD8E-F69A4EC0DF01}"/>
                </a:ext>
              </a:extLst>
            </p:cNvPr>
            <p:cNvSpPr/>
            <p:nvPr/>
          </p:nvSpPr>
          <p:spPr>
            <a:xfrm>
              <a:off x="3557158" y="6014078"/>
              <a:ext cx="13047" cy="29390"/>
            </a:xfrm>
            <a:custGeom>
              <a:avLst/>
              <a:gdLst>
                <a:gd name="connsiteX0" fmla="*/ 0 w 13047"/>
                <a:gd name="connsiteY0" fmla="*/ 29391 h 29390"/>
                <a:gd name="connsiteX1" fmla="*/ 0 w 13047"/>
                <a:gd name="connsiteY1" fmla="*/ 0 h 29390"/>
                <a:gd name="connsiteX2" fmla="*/ 4681 w 13047"/>
                <a:gd name="connsiteY2" fmla="*/ 0 h 29390"/>
                <a:gd name="connsiteX3" fmla="*/ 4681 w 13047"/>
                <a:gd name="connsiteY3" fmla="*/ 25081 h 29390"/>
                <a:gd name="connsiteX4" fmla="*/ 13048 w 13047"/>
                <a:gd name="connsiteY4" fmla="*/ 25081 h 29390"/>
                <a:gd name="connsiteX5" fmla="*/ 13048 w 13047"/>
                <a:gd name="connsiteY5" fmla="*/ 29391 h 29390"/>
                <a:gd name="connsiteX6" fmla="*/ 0 w 13047"/>
                <a:gd name="connsiteY6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47" h="29390">
                  <a:moveTo>
                    <a:pt x="0" y="29391"/>
                  </a:moveTo>
                  <a:lnTo>
                    <a:pt x="0" y="0"/>
                  </a:lnTo>
                  <a:lnTo>
                    <a:pt x="4681" y="0"/>
                  </a:lnTo>
                  <a:lnTo>
                    <a:pt x="4681" y="25081"/>
                  </a:lnTo>
                  <a:lnTo>
                    <a:pt x="13048" y="25081"/>
                  </a:lnTo>
                  <a:lnTo>
                    <a:pt x="13048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7" name="Полилиния: фигура 386">
              <a:extLst>
                <a:ext uri="{FF2B5EF4-FFF2-40B4-BE49-F238E27FC236}">
                  <a16:creationId xmlns:a16="http://schemas.microsoft.com/office/drawing/2014/main" id="{9545B89F-719F-4623-858E-C01E38F7666E}"/>
                </a:ext>
              </a:extLst>
            </p:cNvPr>
            <p:cNvSpPr/>
            <p:nvPr/>
          </p:nvSpPr>
          <p:spPr>
            <a:xfrm>
              <a:off x="3571868" y="6014078"/>
              <a:ext cx="13395" cy="29390"/>
            </a:xfrm>
            <a:custGeom>
              <a:avLst/>
              <a:gdLst>
                <a:gd name="connsiteX0" fmla="*/ 0 w 13395"/>
                <a:gd name="connsiteY0" fmla="*/ 29391 h 29390"/>
                <a:gd name="connsiteX1" fmla="*/ 0 w 13395"/>
                <a:gd name="connsiteY1" fmla="*/ 0 h 29390"/>
                <a:gd name="connsiteX2" fmla="*/ 13395 w 13395"/>
                <a:gd name="connsiteY2" fmla="*/ 0 h 29390"/>
                <a:gd name="connsiteX3" fmla="*/ 13395 w 13395"/>
                <a:gd name="connsiteY3" fmla="*/ 4309 h 29390"/>
                <a:gd name="connsiteX4" fmla="*/ 4681 w 13395"/>
                <a:gd name="connsiteY4" fmla="*/ 4309 h 29390"/>
                <a:gd name="connsiteX5" fmla="*/ 4681 w 13395"/>
                <a:gd name="connsiteY5" fmla="*/ 12291 h 29390"/>
                <a:gd name="connsiteX6" fmla="*/ 12267 w 13395"/>
                <a:gd name="connsiteY6" fmla="*/ 12291 h 29390"/>
                <a:gd name="connsiteX7" fmla="*/ 12267 w 13395"/>
                <a:gd name="connsiteY7" fmla="*/ 16638 h 29390"/>
                <a:gd name="connsiteX8" fmla="*/ 4681 w 13395"/>
                <a:gd name="connsiteY8" fmla="*/ 16638 h 29390"/>
                <a:gd name="connsiteX9" fmla="*/ 4681 w 13395"/>
                <a:gd name="connsiteY9" fmla="*/ 25081 h 29390"/>
                <a:gd name="connsiteX10" fmla="*/ 13395 w 13395"/>
                <a:gd name="connsiteY10" fmla="*/ 25081 h 29390"/>
                <a:gd name="connsiteX11" fmla="*/ 13395 w 13395"/>
                <a:gd name="connsiteY11" fmla="*/ 29391 h 29390"/>
                <a:gd name="connsiteX12" fmla="*/ 0 w 13395"/>
                <a:gd name="connsiteY12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95" h="29390">
                  <a:moveTo>
                    <a:pt x="0" y="29391"/>
                  </a:moveTo>
                  <a:lnTo>
                    <a:pt x="0" y="0"/>
                  </a:lnTo>
                  <a:lnTo>
                    <a:pt x="13395" y="0"/>
                  </a:lnTo>
                  <a:lnTo>
                    <a:pt x="13395" y="4309"/>
                  </a:lnTo>
                  <a:lnTo>
                    <a:pt x="4681" y="4309"/>
                  </a:lnTo>
                  <a:lnTo>
                    <a:pt x="4681" y="12291"/>
                  </a:lnTo>
                  <a:lnTo>
                    <a:pt x="12267" y="12291"/>
                  </a:lnTo>
                  <a:lnTo>
                    <a:pt x="12267" y="16638"/>
                  </a:lnTo>
                  <a:lnTo>
                    <a:pt x="4681" y="16638"/>
                  </a:lnTo>
                  <a:lnTo>
                    <a:pt x="4681" y="25081"/>
                  </a:lnTo>
                  <a:lnTo>
                    <a:pt x="13395" y="25081"/>
                  </a:lnTo>
                  <a:lnTo>
                    <a:pt x="13395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8" name="Полилиния: фигура 387">
              <a:extLst>
                <a:ext uri="{FF2B5EF4-FFF2-40B4-BE49-F238E27FC236}">
                  <a16:creationId xmlns:a16="http://schemas.microsoft.com/office/drawing/2014/main" id="{B51B5E9B-DCFA-488D-96CD-94B4F22569EC}"/>
                </a:ext>
              </a:extLst>
            </p:cNvPr>
            <p:cNvSpPr/>
            <p:nvPr/>
          </p:nvSpPr>
          <p:spPr>
            <a:xfrm>
              <a:off x="3585692" y="6014078"/>
              <a:ext cx="17381" cy="29390"/>
            </a:xfrm>
            <a:custGeom>
              <a:avLst/>
              <a:gdLst>
                <a:gd name="connsiteX0" fmla="*/ 12615 w 17381"/>
                <a:gd name="connsiteY0" fmla="*/ 29391 h 29390"/>
                <a:gd name="connsiteX1" fmla="*/ 11443 w 17381"/>
                <a:gd name="connsiteY1" fmla="*/ 23267 h 29390"/>
                <a:gd name="connsiteX2" fmla="*/ 5895 w 17381"/>
                <a:gd name="connsiteY2" fmla="*/ 23267 h 29390"/>
                <a:gd name="connsiteX3" fmla="*/ 5291 w 17381"/>
                <a:gd name="connsiteY3" fmla="*/ 26348 h 29390"/>
                <a:gd name="connsiteX4" fmla="*/ 4767 w 17381"/>
                <a:gd name="connsiteY4" fmla="*/ 29391 h 29390"/>
                <a:gd name="connsiteX5" fmla="*/ 0 w 17381"/>
                <a:gd name="connsiteY5" fmla="*/ 29391 h 29390"/>
                <a:gd name="connsiteX6" fmla="*/ 3033 w 17381"/>
                <a:gd name="connsiteY6" fmla="*/ 14695 h 29390"/>
                <a:gd name="connsiteX7" fmla="*/ 6067 w 17381"/>
                <a:gd name="connsiteY7" fmla="*/ 0 h 29390"/>
                <a:gd name="connsiteX8" fmla="*/ 11272 w 17381"/>
                <a:gd name="connsiteY8" fmla="*/ 0 h 29390"/>
                <a:gd name="connsiteX9" fmla="*/ 17381 w 17381"/>
                <a:gd name="connsiteY9" fmla="*/ 29391 h 29390"/>
                <a:gd name="connsiteX10" fmla="*/ 12615 w 17381"/>
                <a:gd name="connsiteY10" fmla="*/ 29391 h 29390"/>
                <a:gd name="connsiteX11" fmla="*/ 8538 w 17381"/>
                <a:gd name="connsiteY11" fmla="*/ 6800 h 29390"/>
                <a:gd name="connsiteX12" fmla="*/ 7629 w 17381"/>
                <a:gd name="connsiteY12" fmla="*/ 12881 h 29390"/>
                <a:gd name="connsiteX13" fmla="*/ 6591 w 17381"/>
                <a:gd name="connsiteY13" fmla="*/ 19005 h 29390"/>
                <a:gd name="connsiteX14" fmla="*/ 10705 w 17381"/>
                <a:gd name="connsiteY14" fmla="*/ 19005 h 29390"/>
                <a:gd name="connsiteX15" fmla="*/ 8757 w 17381"/>
                <a:gd name="connsiteY15" fmla="*/ 6800 h 29390"/>
                <a:gd name="connsiteX16" fmla="*/ 8538 w 17381"/>
                <a:gd name="connsiteY16" fmla="*/ 6800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381" h="29390">
                  <a:moveTo>
                    <a:pt x="12615" y="29391"/>
                  </a:moveTo>
                  <a:lnTo>
                    <a:pt x="11443" y="23267"/>
                  </a:lnTo>
                  <a:lnTo>
                    <a:pt x="5895" y="23267"/>
                  </a:lnTo>
                  <a:cubicBezTo>
                    <a:pt x="5691" y="24281"/>
                    <a:pt x="5491" y="25310"/>
                    <a:pt x="5291" y="26348"/>
                  </a:cubicBezTo>
                  <a:cubicBezTo>
                    <a:pt x="5115" y="27362"/>
                    <a:pt x="4943" y="28376"/>
                    <a:pt x="4767" y="29391"/>
                  </a:cubicBezTo>
                  <a:lnTo>
                    <a:pt x="0" y="29391"/>
                  </a:lnTo>
                  <a:cubicBezTo>
                    <a:pt x="1010" y="24462"/>
                    <a:pt x="2024" y="19567"/>
                    <a:pt x="3033" y="14695"/>
                  </a:cubicBezTo>
                  <a:cubicBezTo>
                    <a:pt x="4048" y="9824"/>
                    <a:pt x="5057" y="4928"/>
                    <a:pt x="6067" y="0"/>
                  </a:cubicBezTo>
                  <a:lnTo>
                    <a:pt x="11272" y="0"/>
                  </a:lnTo>
                  <a:lnTo>
                    <a:pt x="17381" y="29391"/>
                  </a:lnTo>
                  <a:lnTo>
                    <a:pt x="12615" y="29391"/>
                  </a:lnTo>
                  <a:close/>
                  <a:moveTo>
                    <a:pt x="8538" y="6800"/>
                  </a:moveTo>
                  <a:cubicBezTo>
                    <a:pt x="8253" y="8829"/>
                    <a:pt x="7948" y="10852"/>
                    <a:pt x="7629" y="12881"/>
                  </a:cubicBezTo>
                  <a:cubicBezTo>
                    <a:pt x="7310" y="14881"/>
                    <a:pt x="6967" y="16919"/>
                    <a:pt x="6591" y="19005"/>
                  </a:cubicBezTo>
                  <a:lnTo>
                    <a:pt x="10705" y="19005"/>
                  </a:lnTo>
                  <a:lnTo>
                    <a:pt x="8757" y="6800"/>
                  </a:lnTo>
                  <a:lnTo>
                    <a:pt x="8538" y="6800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9" name="Полилиния: фигура 388">
              <a:extLst>
                <a:ext uri="{FF2B5EF4-FFF2-40B4-BE49-F238E27FC236}">
                  <a16:creationId xmlns:a16="http://schemas.microsoft.com/office/drawing/2014/main" id="{930279A5-E2F0-44F0-807B-2E6EDF6B11D7}"/>
                </a:ext>
              </a:extLst>
            </p:cNvPr>
            <p:cNvSpPr/>
            <p:nvPr/>
          </p:nvSpPr>
          <p:spPr>
            <a:xfrm>
              <a:off x="3604759" y="6014078"/>
              <a:ext cx="15952" cy="29390"/>
            </a:xfrm>
            <a:custGeom>
              <a:avLst/>
              <a:gdLst>
                <a:gd name="connsiteX0" fmla="*/ 4638 w 15952"/>
                <a:gd name="connsiteY0" fmla="*/ 12291 h 29390"/>
                <a:gd name="connsiteX1" fmla="*/ 4638 w 15952"/>
                <a:gd name="connsiteY1" fmla="*/ 29391 h 29390"/>
                <a:gd name="connsiteX2" fmla="*/ 0 w 15952"/>
                <a:gd name="connsiteY2" fmla="*/ 29391 h 29390"/>
                <a:gd name="connsiteX3" fmla="*/ 0 w 15952"/>
                <a:gd name="connsiteY3" fmla="*/ 0 h 29390"/>
                <a:gd name="connsiteX4" fmla="*/ 4205 w 15952"/>
                <a:gd name="connsiteY4" fmla="*/ 0 h 29390"/>
                <a:gd name="connsiteX5" fmla="*/ 7848 w 15952"/>
                <a:gd name="connsiteY5" fmla="*/ 8743 h 29390"/>
                <a:gd name="connsiteX6" fmla="*/ 8714 w 15952"/>
                <a:gd name="connsiteY6" fmla="*/ 10895 h 29390"/>
                <a:gd name="connsiteX7" fmla="*/ 9624 w 15952"/>
                <a:gd name="connsiteY7" fmla="*/ 13048 h 29390"/>
                <a:gd name="connsiteX8" fmla="*/ 11138 w 15952"/>
                <a:gd name="connsiteY8" fmla="*/ 17105 h 29390"/>
                <a:gd name="connsiteX9" fmla="*/ 11229 w 15952"/>
                <a:gd name="connsiteY9" fmla="*/ 17105 h 29390"/>
                <a:gd name="connsiteX10" fmla="*/ 11357 w 15952"/>
                <a:gd name="connsiteY10" fmla="*/ 17062 h 29390"/>
                <a:gd name="connsiteX11" fmla="*/ 11357 w 15952"/>
                <a:gd name="connsiteY11" fmla="*/ 0 h 29390"/>
                <a:gd name="connsiteX12" fmla="*/ 15952 w 15952"/>
                <a:gd name="connsiteY12" fmla="*/ 0 h 29390"/>
                <a:gd name="connsiteX13" fmla="*/ 15952 w 15952"/>
                <a:gd name="connsiteY13" fmla="*/ 29391 h 29390"/>
                <a:gd name="connsiteX14" fmla="*/ 11833 w 15952"/>
                <a:gd name="connsiteY14" fmla="*/ 29391 h 29390"/>
                <a:gd name="connsiteX15" fmla="*/ 8190 w 15952"/>
                <a:gd name="connsiteY15" fmla="*/ 20691 h 29390"/>
                <a:gd name="connsiteX16" fmla="*/ 6457 w 15952"/>
                <a:gd name="connsiteY16" fmla="*/ 16472 h 29390"/>
                <a:gd name="connsiteX17" fmla="*/ 4810 w 15952"/>
                <a:gd name="connsiteY17" fmla="*/ 12291 h 29390"/>
                <a:gd name="connsiteX18" fmla="*/ 4638 w 15952"/>
                <a:gd name="connsiteY18" fmla="*/ 122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952" h="29390">
                  <a:moveTo>
                    <a:pt x="4638" y="12291"/>
                  </a:moveTo>
                  <a:lnTo>
                    <a:pt x="4638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205" y="0"/>
                  </a:lnTo>
                  <a:lnTo>
                    <a:pt x="7848" y="8743"/>
                  </a:lnTo>
                  <a:cubicBezTo>
                    <a:pt x="8133" y="9476"/>
                    <a:pt x="8424" y="10190"/>
                    <a:pt x="8714" y="10895"/>
                  </a:cubicBezTo>
                  <a:cubicBezTo>
                    <a:pt x="9000" y="11600"/>
                    <a:pt x="9305" y="12319"/>
                    <a:pt x="9624" y="13048"/>
                  </a:cubicBezTo>
                  <a:lnTo>
                    <a:pt x="11138" y="17105"/>
                  </a:lnTo>
                  <a:cubicBezTo>
                    <a:pt x="11200" y="17105"/>
                    <a:pt x="11229" y="17105"/>
                    <a:pt x="11229" y="17105"/>
                  </a:cubicBezTo>
                  <a:cubicBezTo>
                    <a:pt x="11257" y="17076"/>
                    <a:pt x="11300" y="17062"/>
                    <a:pt x="11357" y="17062"/>
                  </a:cubicBezTo>
                  <a:lnTo>
                    <a:pt x="11357" y="0"/>
                  </a:lnTo>
                  <a:lnTo>
                    <a:pt x="15952" y="0"/>
                  </a:lnTo>
                  <a:lnTo>
                    <a:pt x="15952" y="29391"/>
                  </a:lnTo>
                  <a:lnTo>
                    <a:pt x="11833" y="29391"/>
                  </a:lnTo>
                  <a:lnTo>
                    <a:pt x="8190" y="20691"/>
                  </a:lnTo>
                  <a:cubicBezTo>
                    <a:pt x="7614" y="19257"/>
                    <a:pt x="7038" y="17848"/>
                    <a:pt x="6457" y="16472"/>
                  </a:cubicBezTo>
                  <a:cubicBezTo>
                    <a:pt x="5909" y="15090"/>
                    <a:pt x="5362" y="13695"/>
                    <a:pt x="4810" y="12291"/>
                  </a:cubicBezTo>
                  <a:lnTo>
                    <a:pt x="4638" y="12291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0" name="Полилиния: фигура 389">
              <a:extLst>
                <a:ext uri="{FF2B5EF4-FFF2-40B4-BE49-F238E27FC236}">
                  <a16:creationId xmlns:a16="http://schemas.microsoft.com/office/drawing/2014/main" id="{566EEB89-8E6D-4D1A-A5A8-0C5693A82C90}"/>
                </a:ext>
              </a:extLst>
            </p:cNvPr>
            <p:cNvSpPr/>
            <p:nvPr/>
          </p:nvSpPr>
          <p:spPr>
            <a:xfrm>
              <a:off x="3632235" y="6014078"/>
              <a:ext cx="13395" cy="29390"/>
            </a:xfrm>
            <a:custGeom>
              <a:avLst/>
              <a:gdLst>
                <a:gd name="connsiteX0" fmla="*/ 0 w 13395"/>
                <a:gd name="connsiteY0" fmla="*/ 29391 h 29390"/>
                <a:gd name="connsiteX1" fmla="*/ 0 w 13395"/>
                <a:gd name="connsiteY1" fmla="*/ 0 h 29390"/>
                <a:gd name="connsiteX2" fmla="*/ 13395 w 13395"/>
                <a:gd name="connsiteY2" fmla="*/ 0 h 29390"/>
                <a:gd name="connsiteX3" fmla="*/ 13395 w 13395"/>
                <a:gd name="connsiteY3" fmla="*/ 4309 h 29390"/>
                <a:gd name="connsiteX4" fmla="*/ 4681 w 13395"/>
                <a:gd name="connsiteY4" fmla="*/ 4309 h 29390"/>
                <a:gd name="connsiteX5" fmla="*/ 4681 w 13395"/>
                <a:gd name="connsiteY5" fmla="*/ 12291 h 29390"/>
                <a:gd name="connsiteX6" fmla="*/ 12267 w 13395"/>
                <a:gd name="connsiteY6" fmla="*/ 12291 h 29390"/>
                <a:gd name="connsiteX7" fmla="*/ 12267 w 13395"/>
                <a:gd name="connsiteY7" fmla="*/ 16638 h 29390"/>
                <a:gd name="connsiteX8" fmla="*/ 4681 w 13395"/>
                <a:gd name="connsiteY8" fmla="*/ 16638 h 29390"/>
                <a:gd name="connsiteX9" fmla="*/ 4681 w 13395"/>
                <a:gd name="connsiteY9" fmla="*/ 25081 h 29390"/>
                <a:gd name="connsiteX10" fmla="*/ 13395 w 13395"/>
                <a:gd name="connsiteY10" fmla="*/ 25081 h 29390"/>
                <a:gd name="connsiteX11" fmla="*/ 13395 w 13395"/>
                <a:gd name="connsiteY11" fmla="*/ 29391 h 29390"/>
                <a:gd name="connsiteX12" fmla="*/ 0 w 13395"/>
                <a:gd name="connsiteY12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95" h="29390">
                  <a:moveTo>
                    <a:pt x="0" y="29391"/>
                  </a:moveTo>
                  <a:lnTo>
                    <a:pt x="0" y="0"/>
                  </a:lnTo>
                  <a:lnTo>
                    <a:pt x="13395" y="0"/>
                  </a:lnTo>
                  <a:lnTo>
                    <a:pt x="13395" y="4309"/>
                  </a:lnTo>
                  <a:lnTo>
                    <a:pt x="4681" y="4309"/>
                  </a:lnTo>
                  <a:lnTo>
                    <a:pt x="4681" y="12291"/>
                  </a:lnTo>
                  <a:lnTo>
                    <a:pt x="12267" y="12291"/>
                  </a:lnTo>
                  <a:lnTo>
                    <a:pt x="12267" y="16638"/>
                  </a:lnTo>
                  <a:lnTo>
                    <a:pt x="4681" y="16638"/>
                  </a:lnTo>
                  <a:lnTo>
                    <a:pt x="4681" y="25081"/>
                  </a:lnTo>
                  <a:lnTo>
                    <a:pt x="13395" y="25081"/>
                  </a:lnTo>
                  <a:lnTo>
                    <a:pt x="13395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1" name="Полилиния: фигура 390">
              <a:extLst>
                <a:ext uri="{FF2B5EF4-FFF2-40B4-BE49-F238E27FC236}">
                  <a16:creationId xmlns:a16="http://schemas.microsoft.com/office/drawing/2014/main" id="{841CE834-514F-4960-956E-ADAB9E71D480}"/>
                </a:ext>
              </a:extLst>
            </p:cNvPr>
            <p:cNvSpPr/>
            <p:nvPr/>
          </p:nvSpPr>
          <p:spPr>
            <a:xfrm>
              <a:off x="3647707" y="6014078"/>
              <a:ext cx="15952" cy="29390"/>
            </a:xfrm>
            <a:custGeom>
              <a:avLst/>
              <a:gdLst>
                <a:gd name="connsiteX0" fmla="*/ 4638 w 15952"/>
                <a:gd name="connsiteY0" fmla="*/ 12291 h 29390"/>
                <a:gd name="connsiteX1" fmla="*/ 4638 w 15952"/>
                <a:gd name="connsiteY1" fmla="*/ 29391 h 29390"/>
                <a:gd name="connsiteX2" fmla="*/ 0 w 15952"/>
                <a:gd name="connsiteY2" fmla="*/ 29391 h 29390"/>
                <a:gd name="connsiteX3" fmla="*/ 0 w 15952"/>
                <a:gd name="connsiteY3" fmla="*/ 0 h 29390"/>
                <a:gd name="connsiteX4" fmla="*/ 4205 w 15952"/>
                <a:gd name="connsiteY4" fmla="*/ 0 h 29390"/>
                <a:gd name="connsiteX5" fmla="*/ 7843 w 15952"/>
                <a:gd name="connsiteY5" fmla="*/ 8743 h 29390"/>
                <a:gd name="connsiteX6" fmla="*/ 8710 w 15952"/>
                <a:gd name="connsiteY6" fmla="*/ 10895 h 29390"/>
                <a:gd name="connsiteX7" fmla="*/ 9624 w 15952"/>
                <a:gd name="connsiteY7" fmla="*/ 13048 h 29390"/>
                <a:gd name="connsiteX8" fmla="*/ 11138 w 15952"/>
                <a:gd name="connsiteY8" fmla="*/ 17105 h 29390"/>
                <a:gd name="connsiteX9" fmla="*/ 11224 w 15952"/>
                <a:gd name="connsiteY9" fmla="*/ 17105 h 29390"/>
                <a:gd name="connsiteX10" fmla="*/ 11357 w 15952"/>
                <a:gd name="connsiteY10" fmla="*/ 17062 h 29390"/>
                <a:gd name="connsiteX11" fmla="*/ 11357 w 15952"/>
                <a:gd name="connsiteY11" fmla="*/ 0 h 29390"/>
                <a:gd name="connsiteX12" fmla="*/ 15953 w 15952"/>
                <a:gd name="connsiteY12" fmla="*/ 0 h 29390"/>
                <a:gd name="connsiteX13" fmla="*/ 15953 w 15952"/>
                <a:gd name="connsiteY13" fmla="*/ 29391 h 29390"/>
                <a:gd name="connsiteX14" fmla="*/ 11833 w 15952"/>
                <a:gd name="connsiteY14" fmla="*/ 29391 h 29390"/>
                <a:gd name="connsiteX15" fmla="*/ 8191 w 15952"/>
                <a:gd name="connsiteY15" fmla="*/ 20691 h 29390"/>
                <a:gd name="connsiteX16" fmla="*/ 6457 w 15952"/>
                <a:gd name="connsiteY16" fmla="*/ 16472 h 29390"/>
                <a:gd name="connsiteX17" fmla="*/ 4810 w 15952"/>
                <a:gd name="connsiteY17" fmla="*/ 12291 h 29390"/>
                <a:gd name="connsiteX18" fmla="*/ 4638 w 15952"/>
                <a:gd name="connsiteY18" fmla="*/ 122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952" h="29390">
                  <a:moveTo>
                    <a:pt x="4638" y="12291"/>
                  </a:moveTo>
                  <a:lnTo>
                    <a:pt x="4638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4205" y="0"/>
                  </a:lnTo>
                  <a:lnTo>
                    <a:pt x="7843" y="8743"/>
                  </a:lnTo>
                  <a:cubicBezTo>
                    <a:pt x="8133" y="9476"/>
                    <a:pt x="8424" y="10190"/>
                    <a:pt x="8710" y="10895"/>
                  </a:cubicBezTo>
                  <a:cubicBezTo>
                    <a:pt x="9000" y="11600"/>
                    <a:pt x="9305" y="12319"/>
                    <a:pt x="9624" y="13048"/>
                  </a:cubicBezTo>
                  <a:lnTo>
                    <a:pt x="11138" y="17105"/>
                  </a:lnTo>
                  <a:cubicBezTo>
                    <a:pt x="11195" y="17105"/>
                    <a:pt x="11224" y="17105"/>
                    <a:pt x="11224" y="17105"/>
                  </a:cubicBezTo>
                  <a:cubicBezTo>
                    <a:pt x="11253" y="17076"/>
                    <a:pt x="11300" y="17062"/>
                    <a:pt x="11357" y="17062"/>
                  </a:cubicBezTo>
                  <a:lnTo>
                    <a:pt x="11357" y="0"/>
                  </a:lnTo>
                  <a:lnTo>
                    <a:pt x="15953" y="0"/>
                  </a:lnTo>
                  <a:lnTo>
                    <a:pt x="15953" y="29391"/>
                  </a:lnTo>
                  <a:lnTo>
                    <a:pt x="11833" y="29391"/>
                  </a:lnTo>
                  <a:lnTo>
                    <a:pt x="8191" y="20691"/>
                  </a:lnTo>
                  <a:cubicBezTo>
                    <a:pt x="7614" y="19257"/>
                    <a:pt x="7033" y="17848"/>
                    <a:pt x="6457" y="16472"/>
                  </a:cubicBezTo>
                  <a:cubicBezTo>
                    <a:pt x="5910" y="15090"/>
                    <a:pt x="5362" y="13695"/>
                    <a:pt x="4810" y="12291"/>
                  </a:cubicBezTo>
                  <a:lnTo>
                    <a:pt x="4638" y="12291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2" name="Полилиния: фигура 391">
              <a:extLst>
                <a:ext uri="{FF2B5EF4-FFF2-40B4-BE49-F238E27FC236}">
                  <a16:creationId xmlns:a16="http://schemas.microsoft.com/office/drawing/2014/main" id="{E15352E2-6357-475C-BBEE-EC4B0C9ABE4A}"/>
                </a:ext>
              </a:extLst>
            </p:cNvPr>
            <p:cNvSpPr/>
            <p:nvPr/>
          </p:nvSpPr>
          <p:spPr>
            <a:xfrm>
              <a:off x="3667159" y="6014078"/>
              <a:ext cx="13395" cy="29390"/>
            </a:xfrm>
            <a:custGeom>
              <a:avLst/>
              <a:gdLst>
                <a:gd name="connsiteX0" fmla="*/ 0 w 13395"/>
                <a:gd name="connsiteY0" fmla="*/ 29391 h 29390"/>
                <a:gd name="connsiteX1" fmla="*/ 0 w 13395"/>
                <a:gd name="connsiteY1" fmla="*/ 0 h 29390"/>
                <a:gd name="connsiteX2" fmla="*/ 13395 w 13395"/>
                <a:gd name="connsiteY2" fmla="*/ 0 h 29390"/>
                <a:gd name="connsiteX3" fmla="*/ 13395 w 13395"/>
                <a:gd name="connsiteY3" fmla="*/ 4309 h 29390"/>
                <a:gd name="connsiteX4" fmla="*/ 4681 w 13395"/>
                <a:gd name="connsiteY4" fmla="*/ 4309 h 29390"/>
                <a:gd name="connsiteX5" fmla="*/ 4681 w 13395"/>
                <a:gd name="connsiteY5" fmla="*/ 12291 h 29390"/>
                <a:gd name="connsiteX6" fmla="*/ 12267 w 13395"/>
                <a:gd name="connsiteY6" fmla="*/ 12291 h 29390"/>
                <a:gd name="connsiteX7" fmla="*/ 12267 w 13395"/>
                <a:gd name="connsiteY7" fmla="*/ 16638 h 29390"/>
                <a:gd name="connsiteX8" fmla="*/ 4681 w 13395"/>
                <a:gd name="connsiteY8" fmla="*/ 16638 h 29390"/>
                <a:gd name="connsiteX9" fmla="*/ 4681 w 13395"/>
                <a:gd name="connsiteY9" fmla="*/ 25081 h 29390"/>
                <a:gd name="connsiteX10" fmla="*/ 13395 w 13395"/>
                <a:gd name="connsiteY10" fmla="*/ 25081 h 29390"/>
                <a:gd name="connsiteX11" fmla="*/ 13395 w 13395"/>
                <a:gd name="connsiteY11" fmla="*/ 29391 h 29390"/>
                <a:gd name="connsiteX12" fmla="*/ 0 w 13395"/>
                <a:gd name="connsiteY12" fmla="*/ 29391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95" h="29390">
                  <a:moveTo>
                    <a:pt x="0" y="29391"/>
                  </a:moveTo>
                  <a:lnTo>
                    <a:pt x="0" y="0"/>
                  </a:lnTo>
                  <a:lnTo>
                    <a:pt x="13395" y="0"/>
                  </a:lnTo>
                  <a:lnTo>
                    <a:pt x="13395" y="4309"/>
                  </a:lnTo>
                  <a:lnTo>
                    <a:pt x="4681" y="4309"/>
                  </a:lnTo>
                  <a:lnTo>
                    <a:pt x="4681" y="12291"/>
                  </a:lnTo>
                  <a:lnTo>
                    <a:pt x="12267" y="12291"/>
                  </a:lnTo>
                  <a:lnTo>
                    <a:pt x="12267" y="16638"/>
                  </a:lnTo>
                  <a:lnTo>
                    <a:pt x="4681" y="16638"/>
                  </a:lnTo>
                  <a:lnTo>
                    <a:pt x="4681" y="25081"/>
                  </a:lnTo>
                  <a:lnTo>
                    <a:pt x="13395" y="25081"/>
                  </a:lnTo>
                  <a:lnTo>
                    <a:pt x="13395" y="29391"/>
                  </a:lnTo>
                  <a:lnTo>
                    <a:pt x="0" y="29391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3" name="Полилиния: фигура 392">
              <a:extLst>
                <a:ext uri="{FF2B5EF4-FFF2-40B4-BE49-F238E27FC236}">
                  <a16:creationId xmlns:a16="http://schemas.microsoft.com/office/drawing/2014/main" id="{11D8B43C-8D59-46C2-A228-E153FB1D521E}"/>
                </a:ext>
              </a:extLst>
            </p:cNvPr>
            <p:cNvSpPr/>
            <p:nvPr/>
          </p:nvSpPr>
          <p:spPr>
            <a:xfrm>
              <a:off x="3682760" y="6014078"/>
              <a:ext cx="15562" cy="29390"/>
            </a:xfrm>
            <a:custGeom>
              <a:avLst/>
              <a:gdLst>
                <a:gd name="connsiteX0" fmla="*/ 6890 w 15562"/>
                <a:gd name="connsiteY0" fmla="*/ 0 h 29390"/>
                <a:gd name="connsiteX1" fmla="*/ 12657 w 15562"/>
                <a:gd name="connsiteY1" fmla="*/ 2028 h 29390"/>
                <a:gd name="connsiteX2" fmla="*/ 14738 w 15562"/>
                <a:gd name="connsiteY2" fmla="*/ 8533 h 29390"/>
                <a:gd name="connsiteX3" fmla="*/ 13914 w 15562"/>
                <a:gd name="connsiteY3" fmla="*/ 13262 h 29390"/>
                <a:gd name="connsiteX4" fmla="*/ 11095 w 15562"/>
                <a:gd name="connsiteY4" fmla="*/ 16257 h 29390"/>
                <a:gd name="connsiteX5" fmla="*/ 15562 w 15562"/>
                <a:gd name="connsiteY5" fmla="*/ 29391 h 29390"/>
                <a:gd name="connsiteX6" fmla="*/ 10795 w 15562"/>
                <a:gd name="connsiteY6" fmla="*/ 29391 h 29390"/>
                <a:gd name="connsiteX7" fmla="*/ 6890 w 15562"/>
                <a:gd name="connsiteY7" fmla="*/ 17229 h 29390"/>
                <a:gd name="connsiteX8" fmla="*/ 4681 w 15562"/>
                <a:gd name="connsiteY8" fmla="*/ 17229 h 29390"/>
                <a:gd name="connsiteX9" fmla="*/ 4681 w 15562"/>
                <a:gd name="connsiteY9" fmla="*/ 29391 h 29390"/>
                <a:gd name="connsiteX10" fmla="*/ 0 w 15562"/>
                <a:gd name="connsiteY10" fmla="*/ 29391 h 29390"/>
                <a:gd name="connsiteX11" fmla="*/ 0 w 15562"/>
                <a:gd name="connsiteY11" fmla="*/ 0 h 29390"/>
                <a:gd name="connsiteX12" fmla="*/ 6890 w 15562"/>
                <a:gd name="connsiteY12" fmla="*/ 0 h 29390"/>
                <a:gd name="connsiteX13" fmla="*/ 4681 w 15562"/>
                <a:gd name="connsiteY13" fmla="*/ 4309 h 29390"/>
                <a:gd name="connsiteX14" fmla="*/ 4681 w 15562"/>
                <a:gd name="connsiteY14" fmla="*/ 12924 h 29390"/>
                <a:gd name="connsiteX15" fmla="*/ 6590 w 15562"/>
                <a:gd name="connsiteY15" fmla="*/ 12924 h 29390"/>
                <a:gd name="connsiteX16" fmla="*/ 9276 w 15562"/>
                <a:gd name="connsiteY16" fmla="*/ 11910 h 29390"/>
                <a:gd name="connsiteX17" fmla="*/ 10143 w 15562"/>
                <a:gd name="connsiteY17" fmla="*/ 8571 h 29390"/>
                <a:gd name="connsiteX18" fmla="*/ 9276 w 15562"/>
                <a:gd name="connsiteY18" fmla="*/ 5448 h 29390"/>
                <a:gd name="connsiteX19" fmla="*/ 6505 w 15562"/>
                <a:gd name="connsiteY19" fmla="*/ 4309 h 29390"/>
                <a:gd name="connsiteX20" fmla="*/ 4681 w 15562"/>
                <a:gd name="connsiteY20" fmla="*/ 4309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62" h="29390">
                  <a:moveTo>
                    <a:pt x="6890" y="0"/>
                  </a:moveTo>
                  <a:cubicBezTo>
                    <a:pt x="9348" y="0"/>
                    <a:pt x="11272" y="676"/>
                    <a:pt x="12657" y="2028"/>
                  </a:cubicBezTo>
                  <a:cubicBezTo>
                    <a:pt x="14043" y="3352"/>
                    <a:pt x="14738" y="5519"/>
                    <a:pt x="14738" y="8533"/>
                  </a:cubicBezTo>
                  <a:cubicBezTo>
                    <a:pt x="14738" y="10390"/>
                    <a:pt x="14462" y="11967"/>
                    <a:pt x="13914" y="13262"/>
                  </a:cubicBezTo>
                  <a:cubicBezTo>
                    <a:pt x="13395" y="14529"/>
                    <a:pt x="12457" y="15524"/>
                    <a:pt x="11095" y="16257"/>
                  </a:cubicBezTo>
                  <a:lnTo>
                    <a:pt x="15562" y="29391"/>
                  </a:lnTo>
                  <a:lnTo>
                    <a:pt x="10795" y="29391"/>
                  </a:lnTo>
                  <a:lnTo>
                    <a:pt x="6890" y="17229"/>
                  </a:lnTo>
                  <a:lnTo>
                    <a:pt x="4681" y="17229"/>
                  </a:lnTo>
                  <a:lnTo>
                    <a:pt x="4681" y="29391"/>
                  </a:lnTo>
                  <a:lnTo>
                    <a:pt x="0" y="29391"/>
                  </a:lnTo>
                  <a:lnTo>
                    <a:pt x="0" y="0"/>
                  </a:lnTo>
                  <a:lnTo>
                    <a:pt x="6890" y="0"/>
                  </a:lnTo>
                  <a:close/>
                  <a:moveTo>
                    <a:pt x="4681" y="4309"/>
                  </a:moveTo>
                  <a:lnTo>
                    <a:pt x="4681" y="12924"/>
                  </a:lnTo>
                  <a:lnTo>
                    <a:pt x="6590" y="12924"/>
                  </a:lnTo>
                  <a:cubicBezTo>
                    <a:pt x="7805" y="12924"/>
                    <a:pt x="8700" y="12586"/>
                    <a:pt x="9276" y="11910"/>
                  </a:cubicBezTo>
                  <a:cubicBezTo>
                    <a:pt x="9852" y="11205"/>
                    <a:pt x="10143" y="10095"/>
                    <a:pt x="10143" y="8571"/>
                  </a:cubicBezTo>
                  <a:cubicBezTo>
                    <a:pt x="10143" y="7224"/>
                    <a:pt x="9852" y="6181"/>
                    <a:pt x="9276" y="5448"/>
                  </a:cubicBezTo>
                  <a:cubicBezTo>
                    <a:pt x="8729" y="4690"/>
                    <a:pt x="7805" y="4309"/>
                    <a:pt x="6505" y="4309"/>
                  </a:cubicBezTo>
                  <a:lnTo>
                    <a:pt x="4681" y="4309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4" name="Полилиния: фигура 393">
              <a:extLst>
                <a:ext uri="{FF2B5EF4-FFF2-40B4-BE49-F238E27FC236}">
                  <a16:creationId xmlns:a16="http://schemas.microsoft.com/office/drawing/2014/main" id="{55DF1F65-ABE3-4B54-BCBA-E4C8CD31E0FB}"/>
                </a:ext>
              </a:extLst>
            </p:cNvPr>
            <p:cNvSpPr/>
            <p:nvPr/>
          </p:nvSpPr>
          <p:spPr>
            <a:xfrm>
              <a:off x="3700474" y="6013825"/>
              <a:ext cx="14566" cy="29895"/>
            </a:xfrm>
            <a:custGeom>
              <a:avLst/>
              <a:gdLst>
                <a:gd name="connsiteX0" fmla="*/ 7286 w 14566"/>
                <a:gd name="connsiteY0" fmla="*/ 29896 h 29895"/>
                <a:gd name="connsiteX1" fmla="*/ 1781 w 14566"/>
                <a:gd name="connsiteY1" fmla="*/ 28081 h 29895"/>
                <a:gd name="connsiteX2" fmla="*/ 0 w 14566"/>
                <a:gd name="connsiteY2" fmla="*/ 22677 h 29895"/>
                <a:gd name="connsiteX3" fmla="*/ 0 w 14566"/>
                <a:gd name="connsiteY3" fmla="*/ 8024 h 29895"/>
                <a:gd name="connsiteX4" fmla="*/ 391 w 14566"/>
                <a:gd name="connsiteY4" fmla="*/ 4943 h 29895"/>
                <a:gd name="connsiteX5" fmla="*/ 1648 w 14566"/>
                <a:gd name="connsiteY5" fmla="*/ 2367 h 29895"/>
                <a:gd name="connsiteX6" fmla="*/ 3948 w 14566"/>
                <a:gd name="connsiteY6" fmla="*/ 633 h 29895"/>
                <a:gd name="connsiteX7" fmla="*/ 7329 w 14566"/>
                <a:gd name="connsiteY7" fmla="*/ 0 h 29895"/>
                <a:gd name="connsiteX8" fmla="*/ 12743 w 14566"/>
                <a:gd name="connsiteY8" fmla="*/ 1857 h 29895"/>
                <a:gd name="connsiteX9" fmla="*/ 14481 w 14566"/>
                <a:gd name="connsiteY9" fmla="*/ 6715 h 29895"/>
                <a:gd name="connsiteX10" fmla="*/ 14481 w 14566"/>
                <a:gd name="connsiteY10" fmla="*/ 7053 h 29895"/>
                <a:gd name="connsiteX11" fmla="*/ 9929 w 14566"/>
                <a:gd name="connsiteY11" fmla="*/ 7938 h 29895"/>
                <a:gd name="connsiteX12" fmla="*/ 9276 w 14566"/>
                <a:gd name="connsiteY12" fmla="*/ 5319 h 29895"/>
                <a:gd name="connsiteX13" fmla="*/ 7286 w 14566"/>
                <a:gd name="connsiteY13" fmla="*/ 4310 h 29895"/>
                <a:gd name="connsiteX14" fmla="*/ 5938 w 14566"/>
                <a:gd name="connsiteY14" fmla="*/ 4648 h 29895"/>
                <a:gd name="connsiteX15" fmla="*/ 5115 w 14566"/>
                <a:gd name="connsiteY15" fmla="*/ 5533 h 29895"/>
                <a:gd name="connsiteX16" fmla="*/ 4724 w 14566"/>
                <a:gd name="connsiteY16" fmla="*/ 6671 h 29895"/>
                <a:gd name="connsiteX17" fmla="*/ 4638 w 14566"/>
                <a:gd name="connsiteY17" fmla="*/ 7814 h 29895"/>
                <a:gd name="connsiteX18" fmla="*/ 4638 w 14566"/>
                <a:gd name="connsiteY18" fmla="*/ 22719 h 29895"/>
                <a:gd name="connsiteX19" fmla="*/ 4772 w 14566"/>
                <a:gd name="connsiteY19" fmla="*/ 23605 h 29895"/>
                <a:gd name="connsiteX20" fmla="*/ 5376 w 14566"/>
                <a:gd name="connsiteY20" fmla="*/ 24996 h 29895"/>
                <a:gd name="connsiteX21" fmla="*/ 7153 w 14566"/>
                <a:gd name="connsiteY21" fmla="*/ 25629 h 29895"/>
                <a:gd name="connsiteX22" fmla="*/ 9148 w 14566"/>
                <a:gd name="connsiteY22" fmla="*/ 24996 h 29895"/>
                <a:gd name="connsiteX23" fmla="*/ 9929 w 14566"/>
                <a:gd name="connsiteY23" fmla="*/ 23267 h 29895"/>
                <a:gd name="connsiteX24" fmla="*/ 9929 w 14566"/>
                <a:gd name="connsiteY24" fmla="*/ 17481 h 29895"/>
                <a:gd name="connsiteX25" fmla="*/ 7153 w 14566"/>
                <a:gd name="connsiteY25" fmla="*/ 17481 h 29895"/>
                <a:gd name="connsiteX26" fmla="*/ 7153 w 14566"/>
                <a:gd name="connsiteY26" fmla="*/ 13514 h 29895"/>
                <a:gd name="connsiteX27" fmla="*/ 14567 w 14566"/>
                <a:gd name="connsiteY27" fmla="*/ 13514 h 29895"/>
                <a:gd name="connsiteX28" fmla="*/ 14567 w 14566"/>
                <a:gd name="connsiteY28" fmla="*/ 22886 h 29895"/>
                <a:gd name="connsiteX29" fmla="*/ 12529 w 14566"/>
                <a:gd name="connsiteY29" fmla="*/ 28124 h 29895"/>
                <a:gd name="connsiteX30" fmla="*/ 7286 w 14566"/>
                <a:gd name="connsiteY30" fmla="*/ 29896 h 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566" h="29895">
                  <a:moveTo>
                    <a:pt x="7286" y="29896"/>
                  </a:moveTo>
                  <a:cubicBezTo>
                    <a:pt x="4800" y="29896"/>
                    <a:pt x="2962" y="29291"/>
                    <a:pt x="1781" y="28081"/>
                  </a:cubicBezTo>
                  <a:cubicBezTo>
                    <a:pt x="595" y="26843"/>
                    <a:pt x="0" y="25038"/>
                    <a:pt x="0" y="22677"/>
                  </a:cubicBezTo>
                  <a:lnTo>
                    <a:pt x="0" y="8024"/>
                  </a:lnTo>
                  <a:cubicBezTo>
                    <a:pt x="0" y="6924"/>
                    <a:pt x="133" y="5900"/>
                    <a:pt x="391" y="4943"/>
                  </a:cubicBezTo>
                  <a:cubicBezTo>
                    <a:pt x="653" y="3957"/>
                    <a:pt x="1072" y="3095"/>
                    <a:pt x="1648" y="2367"/>
                  </a:cubicBezTo>
                  <a:cubicBezTo>
                    <a:pt x="2257" y="1633"/>
                    <a:pt x="3019" y="1057"/>
                    <a:pt x="3948" y="633"/>
                  </a:cubicBezTo>
                  <a:cubicBezTo>
                    <a:pt x="4872" y="214"/>
                    <a:pt x="6000" y="0"/>
                    <a:pt x="7329" y="0"/>
                  </a:cubicBezTo>
                  <a:cubicBezTo>
                    <a:pt x="9781" y="0"/>
                    <a:pt x="11591" y="619"/>
                    <a:pt x="12743" y="1857"/>
                  </a:cubicBezTo>
                  <a:cubicBezTo>
                    <a:pt x="13900" y="3095"/>
                    <a:pt x="14481" y="4714"/>
                    <a:pt x="14481" y="6715"/>
                  </a:cubicBezTo>
                  <a:lnTo>
                    <a:pt x="14481" y="7053"/>
                  </a:lnTo>
                  <a:lnTo>
                    <a:pt x="9929" y="7938"/>
                  </a:lnTo>
                  <a:cubicBezTo>
                    <a:pt x="9929" y="6871"/>
                    <a:pt x="9710" y="5995"/>
                    <a:pt x="9276" y="5319"/>
                  </a:cubicBezTo>
                  <a:cubicBezTo>
                    <a:pt x="8872" y="4648"/>
                    <a:pt x="8210" y="4310"/>
                    <a:pt x="7286" y="4310"/>
                  </a:cubicBezTo>
                  <a:cubicBezTo>
                    <a:pt x="6733" y="4310"/>
                    <a:pt x="6286" y="4419"/>
                    <a:pt x="5938" y="4648"/>
                  </a:cubicBezTo>
                  <a:cubicBezTo>
                    <a:pt x="5595" y="4872"/>
                    <a:pt x="5319" y="5167"/>
                    <a:pt x="5115" y="5533"/>
                  </a:cubicBezTo>
                  <a:cubicBezTo>
                    <a:pt x="4943" y="5872"/>
                    <a:pt x="4814" y="6248"/>
                    <a:pt x="4724" y="6671"/>
                  </a:cubicBezTo>
                  <a:cubicBezTo>
                    <a:pt x="4667" y="7067"/>
                    <a:pt x="4638" y="7448"/>
                    <a:pt x="4638" y="7814"/>
                  </a:cubicBezTo>
                  <a:lnTo>
                    <a:pt x="4638" y="22719"/>
                  </a:lnTo>
                  <a:cubicBezTo>
                    <a:pt x="4638" y="23029"/>
                    <a:pt x="4681" y="23324"/>
                    <a:pt x="4772" y="23605"/>
                  </a:cubicBezTo>
                  <a:cubicBezTo>
                    <a:pt x="4857" y="24110"/>
                    <a:pt x="5057" y="24576"/>
                    <a:pt x="5376" y="24996"/>
                  </a:cubicBezTo>
                  <a:cubicBezTo>
                    <a:pt x="5724" y="25419"/>
                    <a:pt x="6314" y="25629"/>
                    <a:pt x="7153" y="25629"/>
                  </a:cubicBezTo>
                  <a:cubicBezTo>
                    <a:pt x="7991" y="25629"/>
                    <a:pt x="8657" y="25419"/>
                    <a:pt x="9148" y="24996"/>
                  </a:cubicBezTo>
                  <a:cubicBezTo>
                    <a:pt x="9667" y="24576"/>
                    <a:pt x="9929" y="24000"/>
                    <a:pt x="9929" y="23267"/>
                  </a:cubicBezTo>
                  <a:lnTo>
                    <a:pt x="9929" y="17481"/>
                  </a:lnTo>
                  <a:lnTo>
                    <a:pt x="7153" y="17481"/>
                  </a:lnTo>
                  <a:lnTo>
                    <a:pt x="7153" y="13514"/>
                  </a:lnTo>
                  <a:lnTo>
                    <a:pt x="14567" y="13514"/>
                  </a:lnTo>
                  <a:lnTo>
                    <a:pt x="14567" y="22886"/>
                  </a:lnTo>
                  <a:cubicBezTo>
                    <a:pt x="14567" y="25196"/>
                    <a:pt x="13886" y="26939"/>
                    <a:pt x="12529" y="28124"/>
                  </a:cubicBezTo>
                  <a:cubicBezTo>
                    <a:pt x="11200" y="29305"/>
                    <a:pt x="9452" y="29896"/>
                    <a:pt x="7286" y="29896"/>
                  </a:cubicBez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5" name="Полилиния: фигура 394">
              <a:extLst>
                <a:ext uri="{FF2B5EF4-FFF2-40B4-BE49-F238E27FC236}">
                  <a16:creationId xmlns:a16="http://schemas.microsoft.com/office/drawing/2014/main" id="{B3B01F7B-66C1-4289-95D4-720C4552E74F}"/>
                </a:ext>
              </a:extLst>
            </p:cNvPr>
            <p:cNvSpPr/>
            <p:nvPr/>
          </p:nvSpPr>
          <p:spPr>
            <a:xfrm>
              <a:off x="3716241" y="6014078"/>
              <a:ext cx="16428" cy="29390"/>
            </a:xfrm>
            <a:custGeom>
              <a:avLst/>
              <a:gdLst>
                <a:gd name="connsiteX0" fmla="*/ 8367 w 16428"/>
                <a:gd name="connsiteY0" fmla="*/ 11443 h 29390"/>
                <a:gd name="connsiteX1" fmla="*/ 9800 w 16428"/>
                <a:gd name="connsiteY1" fmla="*/ 6252 h 29390"/>
                <a:gd name="connsiteX2" fmla="*/ 11490 w 16428"/>
                <a:gd name="connsiteY2" fmla="*/ 0 h 29390"/>
                <a:gd name="connsiteX3" fmla="*/ 16428 w 16428"/>
                <a:gd name="connsiteY3" fmla="*/ 0 h 29390"/>
                <a:gd name="connsiteX4" fmla="*/ 10581 w 16428"/>
                <a:gd name="connsiteY4" fmla="*/ 17229 h 29390"/>
                <a:gd name="connsiteX5" fmla="*/ 10581 w 16428"/>
                <a:gd name="connsiteY5" fmla="*/ 29391 h 29390"/>
                <a:gd name="connsiteX6" fmla="*/ 5895 w 16428"/>
                <a:gd name="connsiteY6" fmla="*/ 29391 h 29390"/>
                <a:gd name="connsiteX7" fmla="*/ 5895 w 16428"/>
                <a:gd name="connsiteY7" fmla="*/ 17229 h 29390"/>
                <a:gd name="connsiteX8" fmla="*/ 0 w 16428"/>
                <a:gd name="connsiteY8" fmla="*/ 0 h 29390"/>
                <a:gd name="connsiteX9" fmla="*/ 4943 w 16428"/>
                <a:gd name="connsiteY9" fmla="*/ 0 h 29390"/>
                <a:gd name="connsiteX10" fmla="*/ 6810 w 16428"/>
                <a:gd name="connsiteY10" fmla="*/ 6376 h 29390"/>
                <a:gd name="connsiteX11" fmla="*/ 8195 w 16428"/>
                <a:gd name="connsiteY11" fmla="*/ 11443 h 29390"/>
                <a:gd name="connsiteX12" fmla="*/ 8367 w 16428"/>
                <a:gd name="connsiteY12" fmla="*/ 11443 h 2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28" h="29390">
                  <a:moveTo>
                    <a:pt x="8367" y="11443"/>
                  </a:moveTo>
                  <a:lnTo>
                    <a:pt x="9800" y="6252"/>
                  </a:lnTo>
                  <a:lnTo>
                    <a:pt x="11490" y="0"/>
                  </a:lnTo>
                  <a:lnTo>
                    <a:pt x="16428" y="0"/>
                  </a:lnTo>
                  <a:lnTo>
                    <a:pt x="10581" y="17229"/>
                  </a:lnTo>
                  <a:lnTo>
                    <a:pt x="10581" y="29391"/>
                  </a:lnTo>
                  <a:lnTo>
                    <a:pt x="5895" y="29391"/>
                  </a:lnTo>
                  <a:lnTo>
                    <a:pt x="5895" y="17229"/>
                  </a:lnTo>
                  <a:lnTo>
                    <a:pt x="0" y="0"/>
                  </a:lnTo>
                  <a:lnTo>
                    <a:pt x="4943" y="0"/>
                  </a:lnTo>
                  <a:lnTo>
                    <a:pt x="6810" y="6376"/>
                  </a:lnTo>
                  <a:lnTo>
                    <a:pt x="8195" y="11443"/>
                  </a:lnTo>
                  <a:lnTo>
                    <a:pt x="8367" y="11443"/>
                  </a:lnTo>
                  <a:close/>
                </a:path>
              </a:pathLst>
            </a:custGeom>
            <a:solidFill>
              <a:srgbClr val="FFB615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96" name="Группа 395">
            <a:extLst>
              <a:ext uri="{FF2B5EF4-FFF2-40B4-BE49-F238E27FC236}">
                <a16:creationId xmlns:a16="http://schemas.microsoft.com/office/drawing/2014/main" id="{22A5B574-6709-4DF1-B443-4F1F56CF6A65}"/>
              </a:ext>
            </a:extLst>
          </p:cNvPr>
          <p:cNvGrpSpPr/>
          <p:nvPr userDrawn="1"/>
        </p:nvGrpSpPr>
        <p:grpSpPr>
          <a:xfrm>
            <a:off x="10538702" y="5915148"/>
            <a:ext cx="457146" cy="457147"/>
            <a:chOff x="10538702" y="5915148"/>
            <a:chExt cx="457146" cy="457147"/>
          </a:xfrm>
        </p:grpSpPr>
        <p:sp>
          <p:nvSpPr>
            <p:cNvPr id="397" name="Полилиния: фигура 396">
              <a:extLst>
                <a:ext uri="{FF2B5EF4-FFF2-40B4-BE49-F238E27FC236}">
                  <a16:creationId xmlns:a16="http://schemas.microsoft.com/office/drawing/2014/main" id="{6BE2ACAF-33FB-45CC-9D91-350C5554C752}"/>
                </a:ext>
              </a:extLst>
            </p:cNvPr>
            <p:cNvSpPr/>
            <p:nvPr/>
          </p:nvSpPr>
          <p:spPr>
            <a:xfrm>
              <a:off x="10543464" y="5919910"/>
              <a:ext cx="447623" cy="447623"/>
            </a:xfrm>
            <a:custGeom>
              <a:avLst/>
              <a:gdLst>
                <a:gd name="connsiteX0" fmla="*/ 447623 w 447623"/>
                <a:gd name="connsiteY0" fmla="*/ 0 h 447623"/>
                <a:gd name="connsiteX1" fmla="*/ 0 w 447623"/>
                <a:gd name="connsiteY1" fmla="*/ 0 h 447623"/>
                <a:gd name="connsiteX2" fmla="*/ 0 w 447623"/>
                <a:gd name="connsiteY2" fmla="*/ 447623 h 447623"/>
                <a:gd name="connsiteX3" fmla="*/ 447623 w 447623"/>
                <a:gd name="connsiteY3" fmla="*/ 447623 h 447623"/>
                <a:gd name="connsiteX4" fmla="*/ 447623 w 447623"/>
                <a:gd name="connsiteY4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23" h="447623">
                  <a:moveTo>
                    <a:pt x="447623" y="0"/>
                  </a:moveTo>
                  <a:lnTo>
                    <a:pt x="0" y="0"/>
                  </a:lnTo>
                  <a:lnTo>
                    <a:pt x="0" y="447623"/>
                  </a:lnTo>
                  <a:lnTo>
                    <a:pt x="447623" y="447623"/>
                  </a:lnTo>
                  <a:lnTo>
                    <a:pt x="447623" y="0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8" name="Полилиния: фигура 397">
              <a:extLst>
                <a:ext uri="{FF2B5EF4-FFF2-40B4-BE49-F238E27FC236}">
                  <a16:creationId xmlns:a16="http://schemas.microsoft.com/office/drawing/2014/main" id="{6EEBB44F-A37F-4CFC-8335-146DE9B6F224}"/>
                </a:ext>
              </a:extLst>
            </p:cNvPr>
            <p:cNvSpPr/>
            <p:nvPr/>
          </p:nvSpPr>
          <p:spPr>
            <a:xfrm>
              <a:off x="10543464" y="5919910"/>
              <a:ext cx="447623" cy="447623"/>
            </a:xfrm>
            <a:custGeom>
              <a:avLst/>
              <a:gdLst>
                <a:gd name="connsiteX0" fmla="*/ 444004 w 447623"/>
                <a:gd name="connsiteY0" fmla="*/ 3610 h 447623"/>
                <a:gd name="connsiteX1" fmla="*/ 3619 w 447623"/>
                <a:gd name="connsiteY1" fmla="*/ 3610 h 447623"/>
                <a:gd name="connsiteX2" fmla="*/ 3619 w 447623"/>
                <a:gd name="connsiteY2" fmla="*/ 444014 h 447623"/>
                <a:gd name="connsiteX3" fmla="*/ 444004 w 447623"/>
                <a:gd name="connsiteY3" fmla="*/ 444014 h 447623"/>
                <a:gd name="connsiteX4" fmla="*/ 444004 w 447623"/>
                <a:gd name="connsiteY4" fmla="*/ 3610 h 447623"/>
                <a:gd name="connsiteX5" fmla="*/ 447623 w 447623"/>
                <a:gd name="connsiteY5" fmla="*/ 0 h 447623"/>
                <a:gd name="connsiteX6" fmla="*/ 447623 w 447623"/>
                <a:gd name="connsiteY6" fmla="*/ 447623 h 447623"/>
                <a:gd name="connsiteX7" fmla="*/ 0 w 447623"/>
                <a:gd name="connsiteY7" fmla="*/ 447623 h 447623"/>
                <a:gd name="connsiteX8" fmla="*/ 0 w 447623"/>
                <a:gd name="connsiteY8" fmla="*/ 0 h 447623"/>
                <a:gd name="connsiteX9" fmla="*/ 447623 w 447623"/>
                <a:gd name="connsiteY9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623" h="447623">
                  <a:moveTo>
                    <a:pt x="444004" y="3610"/>
                  </a:moveTo>
                  <a:lnTo>
                    <a:pt x="3619" y="3610"/>
                  </a:lnTo>
                  <a:lnTo>
                    <a:pt x="3619" y="444014"/>
                  </a:lnTo>
                  <a:lnTo>
                    <a:pt x="444004" y="444014"/>
                  </a:lnTo>
                  <a:lnTo>
                    <a:pt x="444004" y="3610"/>
                  </a:lnTo>
                  <a:close/>
                  <a:moveTo>
                    <a:pt x="447623" y="0"/>
                  </a:moveTo>
                  <a:lnTo>
                    <a:pt x="447623" y="447623"/>
                  </a:lnTo>
                  <a:lnTo>
                    <a:pt x="0" y="447623"/>
                  </a:lnTo>
                  <a:lnTo>
                    <a:pt x="0" y="0"/>
                  </a:lnTo>
                  <a:lnTo>
                    <a:pt x="447623" y="0"/>
                  </a:lnTo>
                  <a:close/>
                </a:path>
              </a:pathLst>
            </a:custGeom>
            <a:solidFill>
              <a:srgbClr val="E2E7E9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9" name="Полилиния: фигура 398">
              <a:extLst>
                <a:ext uri="{FF2B5EF4-FFF2-40B4-BE49-F238E27FC236}">
                  <a16:creationId xmlns:a16="http://schemas.microsoft.com/office/drawing/2014/main" id="{64B186D0-24C3-49D8-9B0E-D1DC85E93BC0}"/>
                </a:ext>
              </a:extLst>
            </p:cNvPr>
            <p:cNvSpPr/>
            <p:nvPr/>
          </p:nvSpPr>
          <p:spPr>
            <a:xfrm>
              <a:off x="10538702" y="5915148"/>
              <a:ext cx="457146" cy="457147"/>
            </a:xfrm>
            <a:custGeom>
              <a:avLst/>
              <a:gdLst>
                <a:gd name="connsiteX0" fmla="*/ 8381 w 457146"/>
                <a:gd name="connsiteY0" fmla="*/ 8371 h 457147"/>
                <a:gd name="connsiteX1" fmla="*/ 8381 w 457146"/>
                <a:gd name="connsiteY1" fmla="*/ 3610 h 457147"/>
                <a:gd name="connsiteX2" fmla="*/ 3619 w 457146"/>
                <a:gd name="connsiteY2" fmla="*/ 3610 h 457147"/>
                <a:gd name="connsiteX3" fmla="*/ 3619 w 457146"/>
                <a:gd name="connsiteY3" fmla="*/ 8371 h 457147"/>
                <a:gd name="connsiteX4" fmla="*/ 8381 w 457146"/>
                <a:gd name="connsiteY4" fmla="*/ 8371 h 457147"/>
                <a:gd name="connsiteX5" fmla="*/ 448766 w 457146"/>
                <a:gd name="connsiteY5" fmla="*/ 8371 h 457147"/>
                <a:gd name="connsiteX6" fmla="*/ 453528 w 457146"/>
                <a:gd name="connsiteY6" fmla="*/ 8371 h 457147"/>
                <a:gd name="connsiteX7" fmla="*/ 453528 w 457146"/>
                <a:gd name="connsiteY7" fmla="*/ 3610 h 457147"/>
                <a:gd name="connsiteX8" fmla="*/ 448766 w 457146"/>
                <a:gd name="connsiteY8" fmla="*/ 3610 h 457147"/>
                <a:gd name="connsiteX9" fmla="*/ 448766 w 457146"/>
                <a:gd name="connsiteY9" fmla="*/ 8371 h 457147"/>
                <a:gd name="connsiteX10" fmla="*/ 8381 w 457146"/>
                <a:gd name="connsiteY10" fmla="*/ 448776 h 457147"/>
                <a:gd name="connsiteX11" fmla="*/ 3619 w 457146"/>
                <a:gd name="connsiteY11" fmla="*/ 448776 h 457147"/>
                <a:gd name="connsiteX12" fmla="*/ 3619 w 457146"/>
                <a:gd name="connsiteY12" fmla="*/ 453538 h 457147"/>
                <a:gd name="connsiteX13" fmla="*/ 8381 w 457146"/>
                <a:gd name="connsiteY13" fmla="*/ 453538 h 457147"/>
                <a:gd name="connsiteX14" fmla="*/ 8381 w 457146"/>
                <a:gd name="connsiteY14" fmla="*/ 448776 h 457147"/>
                <a:gd name="connsiteX15" fmla="*/ 448766 w 457146"/>
                <a:gd name="connsiteY15" fmla="*/ 448776 h 457147"/>
                <a:gd name="connsiteX16" fmla="*/ 448766 w 457146"/>
                <a:gd name="connsiteY16" fmla="*/ 453538 h 457147"/>
                <a:gd name="connsiteX17" fmla="*/ 453528 w 457146"/>
                <a:gd name="connsiteY17" fmla="*/ 453538 h 457147"/>
                <a:gd name="connsiteX18" fmla="*/ 453528 w 457146"/>
                <a:gd name="connsiteY18" fmla="*/ 448776 h 457147"/>
                <a:gd name="connsiteX19" fmla="*/ 448766 w 457146"/>
                <a:gd name="connsiteY19" fmla="*/ 448776 h 457147"/>
                <a:gd name="connsiteX20" fmla="*/ 452385 w 457146"/>
                <a:gd name="connsiteY20" fmla="*/ 4762 h 457147"/>
                <a:gd name="connsiteX21" fmla="*/ 457147 w 457146"/>
                <a:gd name="connsiteY21" fmla="*/ 4762 h 457147"/>
                <a:gd name="connsiteX22" fmla="*/ 457147 w 457146"/>
                <a:gd name="connsiteY22" fmla="*/ 0 h 457147"/>
                <a:gd name="connsiteX23" fmla="*/ 452385 w 457146"/>
                <a:gd name="connsiteY23" fmla="*/ 0 h 457147"/>
                <a:gd name="connsiteX24" fmla="*/ 452385 w 457146"/>
                <a:gd name="connsiteY24" fmla="*/ 4762 h 457147"/>
                <a:gd name="connsiteX25" fmla="*/ 452385 w 457146"/>
                <a:gd name="connsiteY25" fmla="*/ 452385 h 457147"/>
                <a:gd name="connsiteX26" fmla="*/ 452385 w 457146"/>
                <a:gd name="connsiteY26" fmla="*/ 457147 h 457147"/>
                <a:gd name="connsiteX27" fmla="*/ 457147 w 457146"/>
                <a:gd name="connsiteY27" fmla="*/ 457147 h 457147"/>
                <a:gd name="connsiteX28" fmla="*/ 457147 w 457146"/>
                <a:gd name="connsiteY28" fmla="*/ 452385 h 457147"/>
                <a:gd name="connsiteX29" fmla="*/ 452385 w 457146"/>
                <a:gd name="connsiteY29" fmla="*/ 452385 h 457147"/>
                <a:gd name="connsiteX30" fmla="*/ 4762 w 457146"/>
                <a:gd name="connsiteY30" fmla="*/ 452385 h 457147"/>
                <a:gd name="connsiteX31" fmla="*/ 0 w 457146"/>
                <a:gd name="connsiteY31" fmla="*/ 452385 h 457147"/>
                <a:gd name="connsiteX32" fmla="*/ 0 w 457146"/>
                <a:gd name="connsiteY32" fmla="*/ 457147 h 457147"/>
                <a:gd name="connsiteX33" fmla="*/ 4762 w 457146"/>
                <a:gd name="connsiteY33" fmla="*/ 457147 h 457147"/>
                <a:gd name="connsiteX34" fmla="*/ 4762 w 457146"/>
                <a:gd name="connsiteY34" fmla="*/ 452385 h 457147"/>
                <a:gd name="connsiteX35" fmla="*/ 4762 w 457146"/>
                <a:gd name="connsiteY35" fmla="*/ 4762 h 457147"/>
                <a:gd name="connsiteX36" fmla="*/ 4762 w 457146"/>
                <a:gd name="connsiteY36" fmla="*/ 0 h 457147"/>
                <a:gd name="connsiteX37" fmla="*/ 0 w 457146"/>
                <a:gd name="connsiteY37" fmla="*/ 0 h 457147"/>
                <a:gd name="connsiteX38" fmla="*/ 0 w 457146"/>
                <a:gd name="connsiteY38" fmla="*/ 4762 h 457147"/>
                <a:gd name="connsiteX39" fmla="*/ 4762 w 457146"/>
                <a:gd name="connsiteY39" fmla="*/ 4762 h 457147"/>
                <a:gd name="connsiteX40" fmla="*/ 8381 w 457146"/>
                <a:gd name="connsiteY40" fmla="*/ 13133 h 457147"/>
                <a:gd name="connsiteX41" fmla="*/ 448766 w 457146"/>
                <a:gd name="connsiteY41" fmla="*/ 13133 h 457147"/>
                <a:gd name="connsiteX42" fmla="*/ 448766 w 457146"/>
                <a:gd name="connsiteY42" fmla="*/ 3610 h 457147"/>
                <a:gd name="connsiteX43" fmla="*/ 8381 w 457146"/>
                <a:gd name="connsiteY43" fmla="*/ 3610 h 457147"/>
                <a:gd name="connsiteX44" fmla="*/ 8381 w 457146"/>
                <a:gd name="connsiteY44" fmla="*/ 13133 h 457147"/>
                <a:gd name="connsiteX45" fmla="*/ 13143 w 457146"/>
                <a:gd name="connsiteY45" fmla="*/ 448776 h 457147"/>
                <a:gd name="connsiteX46" fmla="*/ 13143 w 457146"/>
                <a:gd name="connsiteY46" fmla="*/ 8371 h 457147"/>
                <a:gd name="connsiteX47" fmla="*/ 3619 w 457146"/>
                <a:gd name="connsiteY47" fmla="*/ 8371 h 457147"/>
                <a:gd name="connsiteX48" fmla="*/ 3619 w 457146"/>
                <a:gd name="connsiteY48" fmla="*/ 448776 h 457147"/>
                <a:gd name="connsiteX49" fmla="*/ 13143 w 457146"/>
                <a:gd name="connsiteY49" fmla="*/ 448776 h 457147"/>
                <a:gd name="connsiteX50" fmla="*/ 448766 w 457146"/>
                <a:gd name="connsiteY50" fmla="*/ 444014 h 457147"/>
                <a:gd name="connsiteX51" fmla="*/ 8381 w 457146"/>
                <a:gd name="connsiteY51" fmla="*/ 444014 h 457147"/>
                <a:gd name="connsiteX52" fmla="*/ 8381 w 457146"/>
                <a:gd name="connsiteY52" fmla="*/ 453538 h 457147"/>
                <a:gd name="connsiteX53" fmla="*/ 448766 w 457146"/>
                <a:gd name="connsiteY53" fmla="*/ 453538 h 457147"/>
                <a:gd name="connsiteX54" fmla="*/ 448766 w 457146"/>
                <a:gd name="connsiteY54" fmla="*/ 444014 h 457147"/>
                <a:gd name="connsiteX55" fmla="*/ 444004 w 457146"/>
                <a:gd name="connsiteY55" fmla="*/ 8371 h 457147"/>
                <a:gd name="connsiteX56" fmla="*/ 444004 w 457146"/>
                <a:gd name="connsiteY56" fmla="*/ 448776 h 457147"/>
                <a:gd name="connsiteX57" fmla="*/ 453528 w 457146"/>
                <a:gd name="connsiteY57" fmla="*/ 448776 h 457147"/>
                <a:gd name="connsiteX58" fmla="*/ 453528 w 457146"/>
                <a:gd name="connsiteY58" fmla="*/ 8371 h 457147"/>
                <a:gd name="connsiteX59" fmla="*/ 444004 w 457146"/>
                <a:gd name="connsiteY59" fmla="*/ 8371 h 457147"/>
                <a:gd name="connsiteX60" fmla="*/ 452385 w 457146"/>
                <a:gd name="connsiteY60" fmla="*/ 0 h 457147"/>
                <a:gd name="connsiteX61" fmla="*/ 4762 w 457146"/>
                <a:gd name="connsiteY61" fmla="*/ 0 h 457147"/>
                <a:gd name="connsiteX62" fmla="*/ 4762 w 457146"/>
                <a:gd name="connsiteY62" fmla="*/ 9524 h 457147"/>
                <a:gd name="connsiteX63" fmla="*/ 452385 w 457146"/>
                <a:gd name="connsiteY63" fmla="*/ 9524 h 457147"/>
                <a:gd name="connsiteX64" fmla="*/ 452385 w 457146"/>
                <a:gd name="connsiteY64" fmla="*/ 0 h 457147"/>
                <a:gd name="connsiteX65" fmla="*/ 457147 w 457146"/>
                <a:gd name="connsiteY65" fmla="*/ 452385 h 457147"/>
                <a:gd name="connsiteX66" fmla="*/ 457147 w 457146"/>
                <a:gd name="connsiteY66" fmla="*/ 4762 h 457147"/>
                <a:gd name="connsiteX67" fmla="*/ 447623 w 457146"/>
                <a:gd name="connsiteY67" fmla="*/ 4762 h 457147"/>
                <a:gd name="connsiteX68" fmla="*/ 447623 w 457146"/>
                <a:gd name="connsiteY68" fmla="*/ 452385 h 457147"/>
                <a:gd name="connsiteX69" fmla="*/ 457147 w 457146"/>
                <a:gd name="connsiteY69" fmla="*/ 452385 h 457147"/>
                <a:gd name="connsiteX70" fmla="*/ 4762 w 457146"/>
                <a:gd name="connsiteY70" fmla="*/ 457147 h 457147"/>
                <a:gd name="connsiteX71" fmla="*/ 452385 w 457146"/>
                <a:gd name="connsiteY71" fmla="*/ 457147 h 457147"/>
                <a:gd name="connsiteX72" fmla="*/ 452385 w 457146"/>
                <a:gd name="connsiteY72" fmla="*/ 447623 h 457147"/>
                <a:gd name="connsiteX73" fmla="*/ 4762 w 457146"/>
                <a:gd name="connsiteY73" fmla="*/ 447623 h 457147"/>
                <a:gd name="connsiteX74" fmla="*/ 4762 w 457146"/>
                <a:gd name="connsiteY74" fmla="*/ 457147 h 457147"/>
                <a:gd name="connsiteX75" fmla="*/ 0 w 457146"/>
                <a:gd name="connsiteY75" fmla="*/ 4762 h 457147"/>
                <a:gd name="connsiteX76" fmla="*/ 0 w 457146"/>
                <a:gd name="connsiteY76" fmla="*/ 452385 h 457147"/>
                <a:gd name="connsiteX77" fmla="*/ 9524 w 457146"/>
                <a:gd name="connsiteY77" fmla="*/ 452385 h 457147"/>
                <a:gd name="connsiteX78" fmla="*/ 9524 w 457146"/>
                <a:gd name="connsiteY78" fmla="*/ 4762 h 457147"/>
                <a:gd name="connsiteX79" fmla="*/ 0 w 457146"/>
                <a:gd name="connsiteY79" fmla="*/ 4762 h 45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57146" h="457147">
                  <a:moveTo>
                    <a:pt x="8381" y="8371"/>
                  </a:moveTo>
                  <a:lnTo>
                    <a:pt x="8381" y="3610"/>
                  </a:lnTo>
                  <a:lnTo>
                    <a:pt x="3619" y="3610"/>
                  </a:lnTo>
                  <a:lnTo>
                    <a:pt x="3619" y="8371"/>
                  </a:lnTo>
                  <a:lnTo>
                    <a:pt x="8381" y="8371"/>
                  </a:lnTo>
                  <a:close/>
                  <a:moveTo>
                    <a:pt x="448766" y="8371"/>
                  </a:moveTo>
                  <a:lnTo>
                    <a:pt x="453528" y="8371"/>
                  </a:lnTo>
                  <a:lnTo>
                    <a:pt x="453528" y="3610"/>
                  </a:lnTo>
                  <a:lnTo>
                    <a:pt x="448766" y="3610"/>
                  </a:lnTo>
                  <a:lnTo>
                    <a:pt x="448766" y="8371"/>
                  </a:lnTo>
                  <a:close/>
                  <a:moveTo>
                    <a:pt x="8381" y="448776"/>
                  </a:moveTo>
                  <a:lnTo>
                    <a:pt x="3619" y="448776"/>
                  </a:lnTo>
                  <a:lnTo>
                    <a:pt x="3619" y="453538"/>
                  </a:lnTo>
                  <a:lnTo>
                    <a:pt x="8381" y="453538"/>
                  </a:lnTo>
                  <a:lnTo>
                    <a:pt x="8381" y="448776"/>
                  </a:lnTo>
                  <a:close/>
                  <a:moveTo>
                    <a:pt x="448766" y="448776"/>
                  </a:moveTo>
                  <a:lnTo>
                    <a:pt x="448766" y="453538"/>
                  </a:lnTo>
                  <a:lnTo>
                    <a:pt x="453528" y="453538"/>
                  </a:lnTo>
                  <a:lnTo>
                    <a:pt x="453528" y="448776"/>
                  </a:lnTo>
                  <a:lnTo>
                    <a:pt x="448766" y="448776"/>
                  </a:lnTo>
                  <a:close/>
                  <a:moveTo>
                    <a:pt x="452385" y="4762"/>
                  </a:moveTo>
                  <a:lnTo>
                    <a:pt x="457147" y="4762"/>
                  </a:lnTo>
                  <a:lnTo>
                    <a:pt x="457147" y="0"/>
                  </a:lnTo>
                  <a:lnTo>
                    <a:pt x="452385" y="0"/>
                  </a:lnTo>
                  <a:lnTo>
                    <a:pt x="452385" y="4762"/>
                  </a:lnTo>
                  <a:close/>
                  <a:moveTo>
                    <a:pt x="452385" y="452385"/>
                  </a:moveTo>
                  <a:lnTo>
                    <a:pt x="452385" y="457147"/>
                  </a:lnTo>
                  <a:lnTo>
                    <a:pt x="457147" y="457147"/>
                  </a:lnTo>
                  <a:lnTo>
                    <a:pt x="457147" y="452385"/>
                  </a:lnTo>
                  <a:lnTo>
                    <a:pt x="452385" y="452385"/>
                  </a:lnTo>
                  <a:close/>
                  <a:moveTo>
                    <a:pt x="4762" y="452385"/>
                  </a:moveTo>
                  <a:lnTo>
                    <a:pt x="0" y="452385"/>
                  </a:lnTo>
                  <a:lnTo>
                    <a:pt x="0" y="457147"/>
                  </a:lnTo>
                  <a:lnTo>
                    <a:pt x="4762" y="457147"/>
                  </a:lnTo>
                  <a:lnTo>
                    <a:pt x="4762" y="452385"/>
                  </a:lnTo>
                  <a:close/>
                  <a:moveTo>
                    <a:pt x="4762" y="4762"/>
                  </a:moveTo>
                  <a:lnTo>
                    <a:pt x="4762" y="0"/>
                  </a:lnTo>
                  <a:lnTo>
                    <a:pt x="0" y="0"/>
                  </a:lnTo>
                  <a:lnTo>
                    <a:pt x="0" y="4762"/>
                  </a:lnTo>
                  <a:lnTo>
                    <a:pt x="4762" y="4762"/>
                  </a:lnTo>
                  <a:close/>
                  <a:moveTo>
                    <a:pt x="8381" y="13133"/>
                  </a:moveTo>
                  <a:lnTo>
                    <a:pt x="448766" y="13133"/>
                  </a:lnTo>
                  <a:lnTo>
                    <a:pt x="448766" y="3610"/>
                  </a:lnTo>
                  <a:lnTo>
                    <a:pt x="8381" y="3610"/>
                  </a:lnTo>
                  <a:lnTo>
                    <a:pt x="8381" y="13133"/>
                  </a:lnTo>
                  <a:close/>
                  <a:moveTo>
                    <a:pt x="13143" y="448776"/>
                  </a:moveTo>
                  <a:lnTo>
                    <a:pt x="13143" y="8371"/>
                  </a:lnTo>
                  <a:lnTo>
                    <a:pt x="3619" y="8371"/>
                  </a:lnTo>
                  <a:lnTo>
                    <a:pt x="3619" y="448776"/>
                  </a:lnTo>
                  <a:lnTo>
                    <a:pt x="13143" y="448776"/>
                  </a:lnTo>
                  <a:close/>
                  <a:moveTo>
                    <a:pt x="448766" y="444014"/>
                  </a:moveTo>
                  <a:lnTo>
                    <a:pt x="8381" y="444014"/>
                  </a:lnTo>
                  <a:lnTo>
                    <a:pt x="8381" y="453538"/>
                  </a:lnTo>
                  <a:lnTo>
                    <a:pt x="448766" y="453538"/>
                  </a:lnTo>
                  <a:lnTo>
                    <a:pt x="448766" y="444014"/>
                  </a:lnTo>
                  <a:close/>
                  <a:moveTo>
                    <a:pt x="444004" y="8371"/>
                  </a:moveTo>
                  <a:lnTo>
                    <a:pt x="444004" y="448776"/>
                  </a:lnTo>
                  <a:lnTo>
                    <a:pt x="453528" y="448776"/>
                  </a:lnTo>
                  <a:lnTo>
                    <a:pt x="453528" y="8371"/>
                  </a:lnTo>
                  <a:lnTo>
                    <a:pt x="444004" y="8371"/>
                  </a:lnTo>
                  <a:close/>
                  <a:moveTo>
                    <a:pt x="452385" y="0"/>
                  </a:moveTo>
                  <a:lnTo>
                    <a:pt x="4762" y="0"/>
                  </a:lnTo>
                  <a:lnTo>
                    <a:pt x="4762" y="9524"/>
                  </a:lnTo>
                  <a:lnTo>
                    <a:pt x="452385" y="9524"/>
                  </a:lnTo>
                  <a:lnTo>
                    <a:pt x="452385" y="0"/>
                  </a:lnTo>
                  <a:close/>
                  <a:moveTo>
                    <a:pt x="457147" y="452385"/>
                  </a:moveTo>
                  <a:lnTo>
                    <a:pt x="457147" y="4762"/>
                  </a:lnTo>
                  <a:lnTo>
                    <a:pt x="447623" y="4762"/>
                  </a:lnTo>
                  <a:lnTo>
                    <a:pt x="447623" y="452385"/>
                  </a:lnTo>
                  <a:lnTo>
                    <a:pt x="457147" y="452385"/>
                  </a:lnTo>
                  <a:close/>
                  <a:moveTo>
                    <a:pt x="4762" y="457147"/>
                  </a:moveTo>
                  <a:lnTo>
                    <a:pt x="452385" y="457147"/>
                  </a:lnTo>
                  <a:lnTo>
                    <a:pt x="452385" y="447623"/>
                  </a:lnTo>
                  <a:lnTo>
                    <a:pt x="4762" y="447623"/>
                  </a:lnTo>
                  <a:lnTo>
                    <a:pt x="4762" y="457147"/>
                  </a:lnTo>
                  <a:close/>
                  <a:moveTo>
                    <a:pt x="0" y="4762"/>
                  </a:moveTo>
                  <a:lnTo>
                    <a:pt x="0" y="452385"/>
                  </a:lnTo>
                  <a:lnTo>
                    <a:pt x="9524" y="452385"/>
                  </a:lnTo>
                  <a:lnTo>
                    <a:pt x="9524" y="4762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B5C7C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0" name="Полилиния: фигура 399">
              <a:extLst>
                <a:ext uri="{FF2B5EF4-FFF2-40B4-BE49-F238E27FC236}">
                  <a16:creationId xmlns:a16="http://schemas.microsoft.com/office/drawing/2014/main" id="{45EE4A85-4EB4-4C76-82D2-F5A1C48B033A}"/>
                </a:ext>
              </a:extLst>
            </p:cNvPr>
            <p:cNvSpPr/>
            <p:nvPr/>
          </p:nvSpPr>
          <p:spPr>
            <a:xfrm>
              <a:off x="10724180" y="6218532"/>
              <a:ext cx="71762" cy="23928"/>
            </a:xfrm>
            <a:custGeom>
              <a:avLst/>
              <a:gdLst>
                <a:gd name="connsiteX0" fmla="*/ 71001 w 71762"/>
                <a:gd name="connsiteY0" fmla="*/ 0 h 23928"/>
                <a:gd name="connsiteX1" fmla="*/ 762 w 71762"/>
                <a:gd name="connsiteY1" fmla="*/ 0 h 23928"/>
                <a:gd name="connsiteX2" fmla="*/ 0 w 71762"/>
                <a:gd name="connsiteY2" fmla="*/ 890 h 23928"/>
                <a:gd name="connsiteX3" fmla="*/ 0 w 71762"/>
                <a:gd name="connsiteY3" fmla="*/ 23033 h 23928"/>
                <a:gd name="connsiteX4" fmla="*/ 762 w 71762"/>
                <a:gd name="connsiteY4" fmla="*/ 23929 h 23928"/>
                <a:gd name="connsiteX5" fmla="*/ 71001 w 71762"/>
                <a:gd name="connsiteY5" fmla="*/ 23929 h 23928"/>
                <a:gd name="connsiteX6" fmla="*/ 71763 w 71762"/>
                <a:gd name="connsiteY6" fmla="*/ 23033 h 23928"/>
                <a:gd name="connsiteX7" fmla="*/ 71763 w 71762"/>
                <a:gd name="connsiteY7" fmla="*/ 890 h 23928"/>
                <a:gd name="connsiteX8" fmla="*/ 71001 w 71762"/>
                <a:gd name="connsiteY8" fmla="*/ 0 h 2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62" h="23928">
                  <a:moveTo>
                    <a:pt x="71001" y="0"/>
                  </a:moveTo>
                  <a:lnTo>
                    <a:pt x="762" y="0"/>
                  </a:lnTo>
                  <a:cubicBezTo>
                    <a:pt x="334" y="0"/>
                    <a:pt x="0" y="405"/>
                    <a:pt x="0" y="890"/>
                  </a:cubicBezTo>
                  <a:lnTo>
                    <a:pt x="0" y="23033"/>
                  </a:lnTo>
                  <a:cubicBezTo>
                    <a:pt x="0" y="23533"/>
                    <a:pt x="334" y="23929"/>
                    <a:pt x="762" y="23929"/>
                  </a:cubicBezTo>
                  <a:lnTo>
                    <a:pt x="71001" y="23929"/>
                  </a:lnTo>
                  <a:cubicBezTo>
                    <a:pt x="71429" y="23929"/>
                    <a:pt x="71763" y="23533"/>
                    <a:pt x="71763" y="23033"/>
                  </a:cubicBezTo>
                  <a:lnTo>
                    <a:pt x="71763" y="890"/>
                  </a:lnTo>
                  <a:cubicBezTo>
                    <a:pt x="71763" y="405"/>
                    <a:pt x="71429" y="0"/>
                    <a:pt x="71001" y="0"/>
                  </a:cubicBez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1" name="Полилиния: фигура 400">
              <a:extLst>
                <a:ext uri="{FF2B5EF4-FFF2-40B4-BE49-F238E27FC236}">
                  <a16:creationId xmlns:a16="http://schemas.microsoft.com/office/drawing/2014/main" id="{EB8F2179-102D-456D-B9FC-D452BE10CAF7}"/>
                </a:ext>
              </a:extLst>
            </p:cNvPr>
            <p:cNvSpPr/>
            <p:nvPr/>
          </p:nvSpPr>
          <p:spPr>
            <a:xfrm>
              <a:off x="10724180" y="6170675"/>
              <a:ext cx="71762" cy="23928"/>
            </a:xfrm>
            <a:custGeom>
              <a:avLst/>
              <a:gdLst>
                <a:gd name="connsiteX0" fmla="*/ 71001 w 71762"/>
                <a:gd name="connsiteY0" fmla="*/ 0 h 23928"/>
                <a:gd name="connsiteX1" fmla="*/ 762 w 71762"/>
                <a:gd name="connsiteY1" fmla="*/ 0 h 23928"/>
                <a:gd name="connsiteX2" fmla="*/ 0 w 71762"/>
                <a:gd name="connsiteY2" fmla="*/ 891 h 23928"/>
                <a:gd name="connsiteX3" fmla="*/ 0 w 71762"/>
                <a:gd name="connsiteY3" fmla="*/ 23029 h 23928"/>
                <a:gd name="connsiteX4" fmla="*/ 762 w 71762"/>
                <a:gd name="connsiteY4" fmla="*/ 23929 h 23928"/>
                <a:gd name="connsiteX5" fmla="*/ 71001 w 71762"/>
                <a:gd name="connsiteY5" fmla="*/ 23929 h 23928"/>
                <a:gd name="connsiteX6" fmla="*/ 71763 w 71762"/>
                <a:gd name="connsiteY6" fmla="*/ 23029 h 23928"/>
                <a:gd name="connsiteX7" fmla="*/ 71763 w 71762"/>
                <a:gd name="connsiteY7" fmla="*/ 891 h 23928"/>
                <a:gd name="connsiteX8" fmla="*/ 71001 w 71762"/>
                <a:gd name="connsiteY8" fmla="*/ 0 h 2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62" h="23928">
                  <a:moveTo>
                    <a:pt x="71001" y="0"/>
                  </a:moveTo>
                  <a:lnTo>
                    <a:pt x="762" y="0"/>
                  </a:lnTo>
                  <a:cubicBezTo>
                    <a:pt x="334" y="0"/>
                    <a:pt x="0" y="405"/>
                    <a:pt x="0" y="891"/>
                  </a:cubicBezTo>
                  <a:lnTo>
                    <a:pt x="0" y="23029"/>
                  </a:lnTo>
                  <a:cubicBezTo>
                    <a:pt x="0" y="23534"/>
                    <a:pt x="334" y="23929"/>
                    <a:pt x="762" y="23929"/>
                  </a:cubicBezTo>
                  <a:lnTo>
                    <a:pt x="71001" y="23929"/>
                  </a:lnTo>
                  <a:cubicBezTo>
                    <a:pt x="71429" y="23929"/>
                    <a:pt x="71763" y="23534"/>
                    <a:pt x="71763" y="23029"/>
                  </a:cubicBezTo>
                  <a:lnTo>
                    <a:pt x="71763" y="891"/>
                  </a:lnTo>
                  <a:cubicBezTo>
                    <a:pt x="71763" y="405"/>
                    <a:pt x="71429" y="0"/>
                    <a:pt x="71001" y="0"/>
                  </a:cubicBez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2" name="Полилиния: фигура 401">
              <a:extLst>
                <a:ext uri="{FF2B5EF4-FFF2-40B4-BE49-F238E27FC236}">
                  <a16:creationId xmlns:a16="http://schemas.microsoft.com/office/drawing/2014/main" id="{0ADB75E8-287E-4925-A650-09C2DB610387}"/>
                </a:ext>
              </a:extLst>
            </p:cNvPr>
            <p:cNvSpPr/>
            <p:nvPr/>
          </p:nvSpPr>
          <p:spPr>
            <a:xfrm>
              <a:off x="10724186" y="6105724"/>
              <a:ext cx="71789" cy="30764"/>
            </a:xfrm>
            <a:custGeom>
              <a:avLst/>
              <a:gdLst>
                <a:gd name="connsiteX0" fmla="*/ 71614 w 71789"/>
                <a:gd name="connsiteY0" fmla="*/ 29888 h 30764"/>
                <a:gd name="connsiteX1" fmla="*/ 36328 w 71789"/>
                <a:gd name="connsiteY1" fmla="*/ 150 h 30764"/>
                <a:gd name="connsiteX2" fmla="*/ 35471 w 71789"/>
                <a:gd name="connsiteY2" fmla="*/ 150 h 30764"/>
                <a:gd name="connsiteX3" fmla="*/ 185 w 71789"/>
                <a:gd name="connsiteY3" fmla="*/ 29888 h 30764"/>
                <a:gd name="connsiteX4" fmla="*/ 614 w 71789"/>
                <a:gd name="connsiteY4" fmla="*/ 30765 h 30764"/>
                <a:gd name="connsiteX5" fmla="*/ 71186 w 71789"/>
                <a:gd name="connsiteY5" fmla="*/ 30765 h 30764"/>
                <a:gd name="connsiteX6" fmla="*/ 71614 w 71789"/>
                <a:gd name="connsiteY6" fmla="*/ 29888 h 3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89" h="30764">
                  <a:moveTo>
                    <a:pt x="71614" y="29888"/>
                  </a:moveTo>
                  <a:lnTo>
                    <a:pt x="36328" y="150"/>
                  </a:lnTo>
                  <a:cubicBezTo>
                    <a:pt x="36090" y="-50"/>
                    <a:pt x="35709" y="-50"/>
                    <a:pt x="35471" y="150"/>
                  </a:cubicBezTo>
                  <a:lnTo>
                    <a:pt x="185" y="29888"/>
                  </a:lnTo>
                  <a:cubicBezTo>
                    <a:pt x="-196" y="30212"/>
                    <a:pt x="42" y="30765"/>
                    <a:pt x="614" y="30765"/>
                  </a:cubicBezTo>
                  <a:lnTo>
                    <a:pt x="71186" y="30765"/>
                  </a:lnTo>
                  <a:cubicBezTo>
                    <a:pt x="71710" y="30765"/>
                    <a:pt x="71995" y="30212"/>
                    <a:pt x="71614" y="29888"/>
                  </a:cubicBez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3" name="Полилиния: фигура 402">
              <a:extLst>
                <a:ext uri="{FF2B5EF4-FFF2-40B4-BE49-F238E27FC236}">
                  <a16:creationId xmlns:a16="http://schemas.microsoft.com/office/drawing/2014/main" id="{91FC4D3A-DA87-4229-BBB3-62ED2D69111C}"/>
                </a:ext>
              </a:extLst>
            </p:cNvPr>
            <p:cNvSpPr/>
            <p:nvPr/>
          </p:nvSpPr>
          <p:spPr>
            <a:xfrm>
              <a:off x="10823324" y="6170675"/>
              <a:ext cx="37595" cy="71786"/>
            </a:xfrm>
            <a:custGeom>
              <a:avLst/>
              <a:gdLst>
                <a:gd name="connsiteX0" fmla="*/ 1047 w 37595"/>
                <a:gd name="connsiteY0" fmla="*/ 71606 h 71786"/>
                <a:gd name="connsiteX1" fmla="*/ 37381 w 37595"/>
                <a:gd name="connsiteY1" fmla="*/ 36324 h 71786"/>
                <a:gd name="connsiteX2" fmla="*/ 37381 w 37595"/>
                <a:gd name="connsiteY2" fmla="*/ 35462 h 71786"/>
                <a:gd name="connsiteX3" fmla="*/ 1047 w 37595"/>
                <a:gd name="connsiteY3" fmla="*/ 181 h 71786"/>
                <a:gd name="connsiteX4" fmla="*/ 0 w 37595"/>
                <a:gd name="connsiteY4" fmla="*/ 610 h 71786"/>
                <a:gd name="connsiteX5" fmla="*/ 0 w 37595"/>
                <a:gd name="connsiteY5" fmla="*/ 71177 h 71786"/>
                <a:gd name="connsiteX6" fmla="*/ 1047 w 37595"/>
                <a:gd name="connsiteY6" fmla="*/ 71606 h 7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95" h="71786">
                  <a:moveTo>
                    <a:pt x="1047" y="71606"/>
                  </a:moveTo>
                  <a:lnTo>
                    <a:pt x="37381" y="36324"/>
                  </a:lnTo>
                  <a:cubicBezTo>
                    <a:pt x="37667" y="36086"/>
                    <a:pt x="37667" y="35700"/>
                    <a:pt x="37381" y="35462"/>
                  </a:cubicBezTo>
                  <a:lnTo>
                    <a:pt x="1047" y="181"/>
                  </a:lnTo>
                  <a:cubicBezTo>
                    <a:pt x="667" y="-205"/>
                    <a:pt x="0" y="67"/>
                    <a:pt x="0" y="610"/>
                  </a:cubicBezTo>
                  <a:lnTo>
                    <a:pt x="0" y="71177"/>
                  </a:lnTo>
                  <a:cubicBezTo>
                    <a:pt x="0" y="71720"/>
                    <a:pt x="667" y="71991"/>
                    <a:pt x="1047" y="71606"/>
                  </a:cubicBez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4" name="Полилиния: фигура 403">
              <a:extLst>
                <a:ext uri="{FF2B5EF4-FFF2-40B4-BE49-F238E27FC236}">
                  <a16:creationId xmlns:a16="http://schemas.microsoft.com/office/drawing/2014/main" id="{92889659-0E9C-419C-9197-DE784610FD10}"/>
                </a:ext>
              </a:extLst>
            </p:cNvPr>
            <p:cNvSpPr/>
            <p:nvPr/>
          </p:nvSpPr>
          <p:spPr>
            <a:xfrm>
              <a:off x="10724186" y="6269809"/>
              <a:ext cx="71789" cy="37600"/>
            </a:xfrm>
            <a:custGeom>
              <a:avLst/>
              <a:gdLst>
                <a:gd name="connsiteX0" fmla="*/ 185 w 71789"/>
                <a:gd name="connsiteY0" fmla="*/ 1071 h 37600"/>
                <a:gd name="connsiteX1" fmla="*/ 35471 w 71789"/>
                <a:gd name="connsiteY1" fmla="*/ 37415 h 37600"/>
                <a:gd name="connsiteX2" fmla="*/ 36328 w 71789"/>
                <a:gd name="connsiteY2" fmla="*/ 37415 h 37600"/>
                <a:gd name="connsiteX3" fmla="*/ 71614 w 71789"/>
                <a:gd name="connsiteY3" fmla="*/ 1071 h 37600"/>
                <a:gd name="connsiteX4" fmla="*/ 71186 w 71789"/>
                <a:gd name="connsiteY4" fmla="*/ 0 h 37600"/>
                <a:gd name="connsiteX5" fmla="*/ 614 w 71789"/>
                <a:gd name="connsiteY5" fmla="*/ 0 h 37600"/>
                <a:gd name="connsiteX6" fmla="*/ 185 w 71789"/>
                <a:gd name="connsiteY6" fmla="*/ 107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89" h="37600">
                  <a:moveTo>
                    <a:pt x="185" y="1071"/>
                  </a:moveTo>
                  <a:lnTo>
                    <a:pt x="35471" y="37415"/>
                  </a:lnTo>
                  <a:cubicBezTo>
                    <a:pt x="35709" y="37662"/>
                    <a:pt x="36090" y="37662"/>
                    <a:pt x="36328" y="37415"/>
                  </a:cubicBezTo>
                  <a:lnTo>
                    <a:pt x="71614" y="1071"/>
                  </a:lnTo>
                  <a:cubicBezTo>
                    <a:pt x="71995" y="676"/>
                    <a:pt x="71710" y="0"/>
                    <a:pt x="71186" y="0"/>
                  </a:cubicBezTo>
                  <a:lnTo>
                    <a:pt x="614" y="0"/>
                  </a:lnTo>
                  <a:cubicBezTo>
                    <a:pt x="42" y="0"/>
                    <a:pt x="-196" y="676"/>
                    <a:pt x="185" y="1071"/>
                  </a:cubicBez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5" name="Полилиния: фигура 404">
              <a:extLst>
                <a:ext uri="{FF2B5EF4-FFF2-40B4-BE49-F238E27FC236}">
                  <a16:creationId xmlns:a16="http://schemas.microsoft.com/office/drawing/2014/main" id="{4B5B5512-4EEB-4EE8-A768-046D5EE23EF7}"/>
                </a:ext>
              </a:extLst>
            </p:cNvPr>
            <p:cNvSpPr/>
            <p:nvPr/>
          </p:nvSpPr>
          <p:spPr>
            <a:xfrm>
              <a:off x="10655811" y="6170675"/>
              <a:ext cx="37607" cy="71786"/>
            </a:xfrm>
            <a:custGeom>
              <a:avLst/>
              <a:gdLst>
                <a:gd name="connsiteX0" fmla="*/ 36512 w 37607"/>
                <a:gd name="connsiteY0" fmla="*/ 181 h 71786"/>
                <a:gd name="connsiteX1" fmla="*/ 179 w 37607"/>
                <a:gd name="connsiteY1" fmla="*/ 35462 h 71786"/>
                <a:gd name="connsiteX2" fmla="*/ 179 w 37607"/>
                <a:gd name="connsiteY2" fmla="*/ 36319 h 71786"/>
                <a:gd name="connsiteX3" fmla="*/ 36512 w 37607"/>
                <a:gd name="connsiteY3" fmla="*/ 71606 h 71786"/>
                <a:gd name="connsiteX4" fmla="*/ 37608 w 37607"/>
                <a:gd name="connsiteY4" fmla="*/ 71177 h 71786"/>
                <a:gd name="connsiteX5" fmla="*/ 37608 w 37607"/>
                <a:gd name="connsiteY5" fmla="*/ 610 h 71786"/>
                <a:gd name="connsiteX6" fmla="*/ 36512 w 37607"/>
                <a:gd name="connsiteY6" fmla="*/ 181 h 7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07" h="71786">
                  <a:moveTo>
                    <a:pt x="36512" y="181"/>
                  </a:moveTo>
                  <a:lnTo>
                    <a:pt x="179" y="35462"/>
                  </a:lnTo>
                  <a:cubicBezTo>
                    <a:pt x="-60" y="35700"/>
                    <a:pt x="-60" y="36086"/>
                    <a:pt x="179" y="36319"/>
                  </a:cubicBezTo>
                  <a:lnTo>
                    <a:pt x="36512" y="71606"/>
                  </a:lnTo>
                  <a:cubicBezTo>
                    <a:pt x="36893" y="71991"/>
                    <a:pt x="37608" y="71720"/>
                    <a:pt x="37608" y="71177"/>
                  </a:cubicBezTo>
                  <a:lnTo>
                    <a:pt x="37608" y="610"/>
                  </a:lnTo>
                  <a:cubicBezTo>
                    <a:pt x="37608" y="67"/>
                    <a:pt x="36893" y="-205"/>
                    <a:pt x="36512" y="181"/>
                  </a:cubicBez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6" name="Полилиния: фигура 405">
              <a:extLst>
                <a:ext uri="{FF2B5EF4-FFF2-40B4-BE49-F238E27FC236}">
                  <a16:creationId xmlns:a16="http://schemas.microsoft.com/office/drawing/2014/main" id="{4E9E4AAC-936D-471C-AF7A-93DA7C64749B}"/>
                </a:ext>
              </a:extLst>
            </p:cNvPr>
            <p:cNvSpPr/>
            <p:nvPr/>
          </p:nvSpPr>
          <p:spPr>
            <a:xfrm>
              <a:off x="10571322" y="5956925"/>
              <a:ext cx="19952" cy="76414"/>
            </a:xfrm>
            <a:custGeom>
              <a:avLst/>
              <a:gdLst>
                <a:gd name="connsiteX0" fmla="*/ 8381 w 19952"/>
                <a:gd name="connsiteY0" fmla="*/ 17924 h 76414"/>
                <a:gd name="connsiteX1" fmla="*/ 8381 w 19952"/>
                <a:gd name="connsiteY1" fmla="*/ 76415 h 76414"/>
                <a:gd name="connsiteX2" fmla="*/ 19953 w 19952"/>
                <a:gd name="connsiteY2" fmla="*/ 76415 h 76414"/>
                <a:gd name="connsiteX3" fmla="*/ 19953 w 19952"/>
                <a:gd name="connsiteY3" fmla="*/ 0 h 76414"/>
                <a:gd name="connsiteX4" fmla="*/ 10667 w 19952"/>
                <a:gd name="connsiteY4" fmla="*/ 0 h 76414"/>
                <a:gd name="connsiteX5" fmla="*/ 0 w 19952"/>
                <a:gd name="connsiteY5" fmla="*/ 13867 h 76414"/>
                <a:gd name="connsiteX6" fmla="*/ 0 w 19952"/>
                <a:gd name="connsiteY6" fmla="*/ 27281 h 76414"/>
                <a:gd name="connsiteX7" fmla="*/ 95 w 19952"/>
                <a:gd name="connsiteY7" fmla="*/ 27281 h 76414"/>
                <a:gd name="connsiteX8" fmla="*/ 8238 w 19952"/>
                <a:gd name="connsiteY8" fmla="*/ 17924 h 76414"/>
                <a:gd name="connsiteX9" fmla="*/ 8381 w 19952"/>
                <a:gd name="connsiteY9" fmla="*/ 17924 h 7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52" h="76414">
                  <a:moveTo>
                    <a:pt x="8381" y="17924"/>
                  </a:moveTo>
                  <a:lnTo>
                    <a:pt x="8381" y="76415"/>
                  </a:lnTo>
                  <a:lnTo>
                    <a:pt x="19953" y="76415"/>
                  </a:lnTo>
                  <a:lnTo>
                    <a:pt x="19953" y="0"/>
                  </a:lnTo>
                  <a:lnTo>
                    <a:pt x="10667" y="0"/>
                  </a:lnTo>
                  <a:lnTo>
                    <a:pt x="0" y="13867"/>
                  </a:lnTo>
                  <a:lnTo>
                    <a:pt x="0" y="27281"/>
                  </a:lnTo>
                  <a:lnTo>
                    <a:pt x="95" y="27281"/>
                  </a:lnTo>
                  <a:lnTo>
                    <a:pt x="8238" y="17924"/>
                  </a:lnTo>
                  <a:lnTo>
                    <a:pt x="8381" y="17924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7" name="Полилиния: фигура 406">
              <a:extLst>
                <a:ext uri="{FF2B5EF4-FFF2-40B4-BE49-F238E27FC236}">
                  <a16:creationId xmlns:a16="http://schemas.microsoft.com/office/drawing/2014/main" id="{8DF0F820-203A-4EDA-9905-E2375A280C99}"/>
                </a:ext>
              </a:extLst>
            </p:cNvPr>
            <p:cNvSpPr/>
            <p:nvPr/>
          </p:nvSpPr>
          <p:spPr>
            <a:xfrm>
              <a:off x="10604560" y="5956925"/>
              <a:ext cx="36524" cy="76414"/>
            </a:xfrm>
            <a:custGeom>
              <a:avLst/>
              <a:gdLst>
                <a:gd name="connsiteX0" fmla="*/ 12382 w 36524"/>
                <a:gd name="connsiteY0" fmla="*/ 58253 h 76414"/>
                <a:gd name="connsiteX1" fmla="*/ 12382 w 36524"/>
                <a:gd name="connsiteY1" fmla="*/ 18167 h 76414"/>
                <a:gd name="connsiteX2" fmla="*/ 18239 w 36524"/>
                <a:gd name="connsiteY2" fmla="*/ 10457 h 76414"/>
                <a:gd name="connsiteX3" fmla="*/ 24191 w 36524"/>
                <a:gd name="connsiteY3" fmla="*/ 18167 h 76414"/>
                <a:gd name="connsiteX4" fmla="*/ 24191 w 36524"/>
                <a:gd name="connsiteY4" fmla="*/ 58253 h 76414"/>
                <a:gd name="connsiteX5" fmla="*/ 18239 w 36524"/>
                <a:gd name="connsiteY5" fmla="*/ 65953 h 76414"/>
                <a:gd name="connsiteX6" fmla="*/ 12382 w 36524"/>
                <a:gd name="connsiteY6" fmla="*/ 58253 h 76414"/>
                <a:gd name="connsiteX7" fmla="*/ 36524 w 36524"/>
                <a:gd name="connsiteY7" fmla="*/ 56267 h 76414"/>
                <a:gd name="connsiteX8" fmla="*/ 36524 w 36524"/>
                <a:gd name="connsiteY8" fmla="*/ 20148 h 76414"/>
                <a:gd name="connsiteX9" fmla="*/ 18239 w 36524"/>
                <a:gd name="connsiteY9" fmla="*/ 0 h 76414"/>
                <a:gd name="connsiteX10" fmla="*/ 0 w 36524"/>
                <a:gd name="connsiteY10" fmla="*/ 20148 h 76414"/>
                <a:gd name="connsiteX11" fmla="*/ 0 w 36524"/>
                <a:gd name="connsiteY11" fmla="*/ 56267 h 76414"/>
                <a:gd name="connsiteX12" fmla="*/ 18239 w 36524"/>
                <a:gd name="connsiteY12" fmla="*/ 76415 h 76414"/>
                <a:gd name="connsiteX13" fmla="*/ 36524 w 36524"/>
                <a:gd name="connsiteY13" fmla="*/ 56267 h 7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24" h="76414">
                  <a:moveTo>
                    <a:pt x="12382" y="58253"/>
                  </a:moveTo>
                  <a:lnTo>
                    <a:pt x="12382" y="18167"/>
                  </a:lnTo>
                  <a:cubicBezTo>
                    <a:pt x="12382" y="13653"/>
                    <a:pt x="14000" y="10457"/>
                    <a:pt x="18239" y="10457"/>
                  </a:cubicBezTo>
                  <a:cubicBezTo>
                    <a:pt x="22572" y="10457"/>
                    <a:pt x="24191" y="13653"/>
                    <a:pt x="24191" y="18167"/>
                  </a:cubicBezTo>
                  <a:lnTo>
                    <a:pt x="24191" y="58253"/>
                  </a:lnTo>
                  <a:cubicBezTo>
                    <a:pt x="24191" y="62767"/>
                    <a:pt x="22572" y="65953"/>
                    <a:pt x="18239" y="65953"/>
                  </a:cubicBezTo>
                  <a:cubicBezTo>
                    <a:pt x="14000" y="65953"/>
                    <a:pt x="12382" y="62767"/>
                    <a:pt x="12382" y="58253"/>
                  </a:cubicBezTo>
                  <a:close/>
                  <a:moveTo>
                    <a:pt x="36524" y="56267"/>
                  </a:moveTo>
                  <a:lnTo>
                    <a:pt x="36524" y="20148"/>
                  </a:lnTo>
                  <a:cubicBezTo>
                    <a:pt x="36524" y="8476"/>
                    <a:pt x="30810" y="0"/>
                    <a:pt x="18239" y="0"/>
                  </a:cubicBezTo>
                  <a:cubicBezTo>
                    <a:pt x="5762" y="0"/>
                    <a:pt x="0" y="8476"/>
                    <a:pt x="0" y="20148"/>
                  </a:cubicBezTo>
                  <a:lnTo>
                    <a:pt x="0" y="56267"/>
                  </a:lnTo>
                  <a:cubicBezTo>
                    <a:pt x="0" y="67824"/>
                    <a:pt x="5762" y="76415"/>
                    <a:pt x="18239" y="76415"/>
                  </a:cubicBezTo>
                  <a:cubicBezTo>
                    <a:pt x="30810" y="76415"/>
                    <a:pt x="36524" y="67824"/>
                    <a:pt x="36524" y="56267"/>
                  </a:cubicBez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8" name="Полилиния: фигура 407">
              <a:extLst>
                <a:ext uri="{FF2B5EF4-FFF2-40B4-BE49-F238E27FC236}">
                  <a16:creationId xmlns:a16="http://schemas.microsoft.com/office/drawing/2014/main" id="{6575A4C6-E8D8-47EF-85D3-CE139CE28220}"/>
                </a:ext>
              </a:extLst>
            </p:cNvPr>
            <p:cNvSpPr/>
            <p:nvPr/>
          </p:nvSpPr>
          <p:spPr>
            <a:xfrm>
              <a:off x="10691275" y="5958292"/>
              <a:ext cx="15523" cy="32971"/>
            </a:xfrm>
            <a:custGeom>
              <a:avLst/>
              <a:gdLst>
                <a:gd name="connsiteX0" fmla="*/ 6857 w 15523"/>
                <a:gd name="connsiteY0" fmla="*/ 0 h 32971"/>
                <a:gd name="connsiteX1" fmla="*/ 12619 w 15523"/>
                <a:gd name="connsiteY1" fmla="*/ 2271 h 32971"/>
                <a:gd name="connsiteX2" fmla="*/ 14667 w 15523"/>
                <a:gd name="connsiteY2" fmla="*/ 9567 h 32971"/>
                <a:gd name="connsiteX3" fmla="*/ 13857 w 15523"/>
                <a:gd name="connsiteY3" fmla="*/ 14876 h 32971"/>
                <a:gd name="connsiteX4" fmla="*/ 11047 w 15523"/>
                <a:gd name="connsiteY4" fmla="*/ 18238 h 32971"/>
                <a:gd name="connsiteX5" fmla="*/ 15524 w 15523"/>
                <a:gd name="connsiteY5" fmla="*/ 32972 h 32971"/>
                <a:gd name="connsiteX6" fmla="*/ 10762 w 15523"/>
                <a:gd name="connsiteY6" fmla="*/ 32972 h 32971"/>
                <a:gd name="connsiteX7" fmla="*/ 6857 w 15523"/>
                <a:gd name="connsiteY7" fmla="*/ 19329 h 32971"/>
                <a:gd name="connsiteX8" fmla="*/ 4667 w 15523"/>
                <a:gd name="connsiteY8" fmla="*/ 19329 h 32971"/>
                <a:gd name="connsiteX9" fmla="*/ 4667 w 15523"/>
                <a:gd name="connsiteY9" fmla="*/ 32972 h 32971"/>
                <a:gd name="connsiteX10" fmla="*/ 0 w 15523"/>
                <a:gd name="connsiteY10" fmla="*/ 32972 h 32971"/>
                <a:gd name="connsiteX11" fmla="*/ 0 w 15523"/>
                <a:gd name="connsiteY11" fmla="*/ 0 h 32971"/>
                <a:gd name="connsiteX12" fmla="*/ 6857 w 15523"/>
                <a:gd name="connsiteY12" fmla="*/ 0 h 32971"/>
                <a:gd name="connsiteX13" fmla="*/ 4667 w 15523"/>
                <a:gd name="connsiteY13" fmla="*/ 4833 h 32971"/>
                <a:gd name="connsiteX14" fmla="*/ 4667 w 15523"/>
                <a:gd name="connsiteY14" fmla="*/ 14495 h 32971"/>
                <a:gd name="connsiteX15" fmla="*/ 6572 w 15523"/>
                <a:gd name="connsiteY15" fmla="*/ 14495 h 32971"/>
                <a:gd name="connsiteX16" fmla="*/ 9238 w 15523"/>
                <a:gd name="connsiteY16" fmla="*/ 13357 h 32971"/>
                <a:gd name="connsiteX17" fmla="*/ 10095 w 15523"/>
                <a:gd name="connsiteY17" fmla="*/ 9614 h 32971"/>
                <a:gd name="connsiteX18" fmla="*/ 9238 w 15523"/>
                <a:gd name="connsiteY18" fmla="*/ 6110 h 32971"/>
                <a:gd name="connsiteX19" fmla="*/ 6476 w 15523"/>
                <a:gd name="connsiteY19" fmla="*/ 4833 h 32971"/>
                <a:gd name="connsiteX20" fmla="*/ 4667 w 15523"/>
                <a:gd name="connsiteY20" fmla="*/ 4833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23" h="32971">
                  <a:moveTo>
                    <a:pt x="6857" y="0"/>
                  </a:moveTo>
                  <a:cubicBezTo>
                    <a:pt x="9286" y="0"/>
                    <a:pt x="11238" y="757"/>
                    <a:pt x="12619" y="2271"/>
                  </a:cubicBezTo>
                  <a:cubicBezTo>
                    <a:pt x="14000" y="3757"/>
                    <a:pt x="14667" y="6190"/>
                    <a:pt x="14667" y="9567"/>
                  </a:cubicBezTo>
                  <a:cubicBezTo>
                    <a:pt x="14667" y="11653"/>
                    <a:pt x="14428" y="13424"/>
                    <a:pt x="13857" y="14876"/>
                  </a:cubicBezTo>
                  <a:cubicBezTo>
                    <a:pt x="13333" y="16295"/>
                    <a:pt x="12381" y="17419"/>
                    <a:pt x="11047" y="18238"/>
                  </a:cubicBezTo>
                  <a:lnTo>
                    <a:pt x="15524" y="32972"/>
                  </a:lnTo>
                  <a:lnTo>
                    <a:pt x="10762" y="32972"/>
                  </a:lnTo>
                  <a:lnTo>
                    <a:pt x="6857" y="19329"/>
                  </a:lnTo>
                  <a:lnTo>
                    <a:pt x="4667" y="19329"/>
                  </a:lnTo>
                  <a:lnTo>
                    <a:pt x="4667" y="32972"/>
                  </a:lnTo>
                  <a:lnTo>
                    <a:pt x="0" y="32972"/>
                  </a:lnTo>
                  <a:lnTo>
                    <a:pt x="0" y="0"/>
                  </a:lnTo>
                  <a:lnTo>
                    <a:pt x="6857" y="0"/>
                  </a:lnTo>
                  <a:close/>
                  <a:moveTo>
                    <a:pt x="4667" y="4833"/>
                  </a:moveTo>
                  <a:lnTo>
                    <a:pt x="4667" y="14495"/>
                  </a:lnTo>
                  <a:lnTo>
                    <a:pt x="6572" y="14495"/>
                  </a:lnTo>
                  <a:cubicBezTo>
                    <a:pt x="7762" y="14495"/>
                    <a:pt x="8666" y="14119"/>
                    <a:pt x="9238" y="13357"/>
                  </a:cubicBezTo>
                  <a:cubicBezTo>
                    <a:pt x="9809" y="12572"/>
                    <a:pt x="10095" y="11324"/>
                    <a:pt x="10095" y="9614"/>
                  </a:cubicBezTo>
                  <a:cubicBezTo>
                    <a:pt x="10095" y="8100"/>
                    <a:pt x="9809" y="6933"/>
                    <a:pt x="9238" y="6110"/>
                  </a:cubicBezTo>
                  <a:cubicBezTo>
                    <a:pt x="8666" y="5257"/>
                    <a:pt x="7762" y="4833"/>
                    <a:pt x="6476" y="4833"/>
                  </a:cubicBezTo>
                  <a:lnTo>
                    <a:pt x="4667" y="4833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9" name="Полилиния: фигура 408">
              <a:extLst>
                <a:ext uri="{FF2B5EF4-FFF2-40B4-BE49-F238E27FC236}">
                  <a16:creationId xmlns:a16="http://schemas.microsoft.com/office/drawing/2014/main" id="{244A3181-1A92-4003-9B0C-E5E37F8CE275}"/>
                </a:ext>
              </a:extLst>
            </p:cNvPr>
            <p:cNvSpPr/>
            <p:nvPr/>
          </p:nvSpPr>
          <p:spPr>
            <a:xfrm>
              <a:off x="10708990" y="5958292"/>
              <a:ext cx="13333" cy="32971"/>
            </a:xfrm>
            <a:custGeom>
              <a:avLst/>
              <a:gdLst>
                <a:gd name="connsiteX0" fmla="*/ 0 w 13333"/>
                <a:gd name="connsiteY0" fmla="*/ 32972 h 32971"/>
                <a:gd name="connsiteX1" fmla="*/ 0 w 13333"/>
                <a:gd name="connsiteY1" fmla="*/ 0 h 32971"/>
                <a:gd name="connsiteX2" fmla="*/ 13334 w 13333"/>
                <a:gd name="connsiteY2" fmla="*/ 0 h 32971"/>
                <a:gd name="connsiteX3" fmla="*/ 13334 w 13333"/>
                <a:gd name="connsiteY3" fmla="*/ 4833 h 32971"/>
                <a:gd name="connsiteX4" fmla="*/ 4667 w 13333"/>
                <a:gd name="connsiteY4" fmla="*/ 4833 h 32971"/>
                <a:gd name="connsiteX5" fmla="*/ 4667 w 13333"/>
                <a:gd name="connsiteY5" fmla="*/ 13786 h 32971"/>
                <a:gd name="connsiteX6" fmla="*/ 12190 w 13333"/>
                <a:gd name="connsiteY6" fmla="*/ 13786 h 32971"/>
                <a:gd name="connsiteX7" fmla="*/ 12190 w 13333"/>
                <a:gd name="connsiteY7" fmla="*/ 18667 h 32971"/>
                <a:gd name="connsiteX8" fmla="*/ 4667 w 13333"/>
                <a:gd name="connsiteY8" fmla="*/ 18667 h 32971"/>
                <a:gd name="connsiteX9" fmla="*/ 4667 w 13333"/>
                <a:gd name="connsiteY9" fmla="*/ 28143 h 32971"/>
                <a:gd name="connsiteX10" fmla="*/ 13334 w 13333"/>
                <a:gd name="connsiteY10" fmla="*/ 28143 h 32971"/>
                <a:gd name="connsiteX11" fmla="*/ 13334 w 13333"/>
                <a:gd name="connsiteY11" fmla="*/ 32972 h 32971"/>
                <a:gd name="connsiteX12" fmla="*/ 0 w 13333"/>
                <a:gd name="connsiteY12" fmla="*/ 32972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3" h="32971">
                  <a:moveTo>
                    <a:pt x="0" y="32972"/>
                  </a:moveTo>
                  <a:lnTo>
                    <a:pt x="0" y="0"/>
                  </a:lnTo>
                  <a:lnTo>
                    <a:pt x="13334" y="0"/>
                  </a:lnTo>
                  <a:lnTo>
                    <a:pt x="13334" y="4833"/>
                  </a:lnTo>
                  <a:lnTo>
                    <a:pt x="4667" y="4833"/>
                  </a:lnTo>
                  <a:lnTo>
                    <a:pt x="4667" y="13786"/>
                  </a:lnTo>
                  <a:lnTo>
                    <a:pt x="12190" y="13786"/>
                  </a:lnTo>
                  <a:lnTo>
                    <a:pt x="12190" y="18667"/>
                  </a:lnTo>
                  <a:lnTo>
                    <a:pt x="4667" y="18667"/>
                  </a:lnTo>
                  <a:lnTo>
                    <a:pt x="4667" y="28143"/>
                  </a:lnTo>
                  <a:lnTo>
                    <a:pt x="13334" y="28143"/>
                  </a:lnTo>
                  <a:lnTo>
                    <a:pt x="13334" y="32972"/>
                  </a:lnTo>
                  <a:lnTo>
                    <a:pt x="0" y="32972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0" name="Полилиния: фигура 409">
              <a:extLst>
                <a:ext uri="{FF2B5EF4-FFF2-40B4-BE49-F238E27FC236}">
                  <a16:creationId xmlns:a16="http://schemas.microsoft.com/office/drawing/2014/main" id="{7D8D95D7-9970-40FB-9C81-1AE273AE319A}"/>
                </a:ext>
              </a:extLst>
            </p:cNvPr>
            <p:cNvSpPr/>
            <p:nvPr/>
          </p:nvSpPr>
          <p:spPr>
            <a:xfrm>
              <a:off x="10724514" y="5958292"/>
              <a:ext cx="14381" cy="32971"/>
            </a:xfrm>
            <a:custGeom>
              <a:avLst/>
              <a:gdLst>
                <a:gd name="connsiteX0" fmla="*/ 9715 w 14381"/>
                <a:gd name="connsiteY0" fmla="*/ 8667 h 32971"/>
                <a:gd name="connsiteX1" fmla="*/ 9048 w 14381"/>
                <a:gd name="connsiteY1" fmla="*/ 5872 h 32971"/>
                <a:gd name="connsiteX2" fmla="*/ 6667 w 14381"/>
                <a:gd name="connsiteY2" fmla="*/ 4833 h 32971"/>
                <a:gd name="connsiteX3" fmla="*/ 4667 w 14381"/>
                <a:gd name="connsiteY3" fmla="*/ 4833 h 32971"/>
                <a:gd name="connsiteX4" fmla="*/ 4667 w 14381"/>
                <a:gd name="connsiteY4" fmla="*/ 28143 h 32971"/>
                <a:gd name="connsiteX5" fmla="*/ 6667 w 14381"/>
                <a:gd name="connsiteY5" fmla="*/ 28143 h 32971"/>
                <a:gd name="connsiteX6" fmla="*/ 9048 w 14381"/>
                <a:gd name="connsiteY6" fmla="*/ 27148 h 32971"/>
                <a:gd name="connsiteX7" fmla="*/ 9715 w 14381"/>
                <a:gd name="connsiteY7" fmla="*/ 24257 h 32971"/>
                <a:gd name="connsiteX8" fmla="*/ 9715 w 14381"/>
                <a:gd name="connsiteY8" fmla="*/ 8667 h 32971"/>
                <a:gd name="connsiteX9" fmla="*/ 7476 w 14381"/>
                <a:gd name="connsiteY9" fmla="*/ 0 h 32971"/>
                <a:gd name="connsiteX10" fmla="*/ 11714 w 14381"/>
                <a:gd name="connsiteY10" fmla="*/ 1043 h 32971"/>
                <a:gd name="connsiteX11" fmla="*/ 13905 w 14381"/>
                <a:gd name="connsiteY11" fmla="*/ 4452 h 32971"/>
                <a:gd name="connsiteX12" fmla="*/ 14381 w 14381"/>
                <a:gd name="connsiteY12" fmla="*/ 9286 h 32971"/>
                <a:gd name="connsiteX13" fmla="*/ 14381 w 14381"/>
                <a:gd name="connsiteY13" fmla="*/ 16438 h 32971"/>
                <a:gd name="connsiteX14" fmla="*/ 14381 w 14381"/>
                <a:gd name="connsiteY14" fmla="*/ 23453 h 32971"/>
                <a:gd name="connsiteX15" fmla="*/ 13810 w 14381"/>
                <a:gd name="connsiteY15" fmla="*/ 28096 h 32971"/>
                <a:gd name="connsiteX16" fmla="*/ 11143 w 14381"/>
                <a:gd name="connsiteY16" fmla="*/ 31929 h 32971"/>
                <a:gd name="connsiteX17" fmla="*/ 7095 w 14381"/>
                <a:gd name="connsiteY17" fmla="*/ 32972 h 32971"/>
                <a:gd name="connsiteX18" fmla="*/ 0 w 14381"/>
                <a:gd name="connsiteY18" fmla="*/ 32972 h 32971"/>
                <a:gd name="connsiteX19" fmla="*/ 0 w 14381"/>
                <a:gd name="connsiteY19" fmla="*/ 0 h 32971"/>
                <a:gd name="connsiteX20" fmla="*/ 7476 w 14381"/>
                <a:gd name="connsiteY20" fmla="*/ 0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381" h="32971">
                  <a:moveTo>
                    <a:pt x="9715" y="8667"/>
                  </a:moveTo>
                  <a:cubicBezTo>
                    <a:pt x="9715" y="7467"/>
                    <a:pt x="9476" y="6538"/>
                    <a:pt x="9048" y="5872"/>
                  </a:cubicBezTo>
                  <a:cubicBezTo>
                    <a:pt x="8619" y="5176"/>
                    <a:pt x="7857" y="4833"/>
                    <a:pt x="6667" y="4833"/>
                  </a:cubicBezTo>
                  <a:lnTo>
                    <a:pt x="4667" y="4833"/>
                  </a:lnTo>
                  <a:lnTo>
                    <a:pt x="4667" y="28143"/>
                  </a:lnTo>
                  <a:lnTo>
                    <a:pt x="6667" y="28143"/>
                  </a:lnTo>
                  <a:cubicBezTo>
                    <a:pt x="7810" y="28143"/>
                    <a:pt x="8619" y="27810"/>
                    <a:pt x="9048" y="27148"/>
                  </a:cubicBezTo>
                  <a:cubicBezTo>
                    <a:pt x="9476" y="26481"/>
                    <a:pt x="9715" y="25519"/>
                    <a:pt x="9715" y="24257"/>
                  </a:cubicBezTo>
                  <a:lnTo>
                    <a:pt x="9715" y="8667"/>
                  </a:lnTo>
                  <a:close/>
                  <a:moveTo>
                    <a:pt x="7476" y="0"/>
                  </a:moveTo>
                  <a:cubicBezTo>
                    <a:pt x="9286" y="0"/>
                    <a:pt x="10667" y="348"/>
                    <a:pt x="11714" y="1043"/>
                  </a:cubicBezTo>
                  <a:cubicBezTo>
                    <a:pt x="12762" y="1705"/>
                    <a:pt x="13476" y="2843"/>
                    <a:pt x="13905" y="4452"/>
                  </a:cubicBezTo>
                  <a:cubicBezTo>
                    <a:pt x="14191" y="5619"/>
                    <a:pt x="14381" y="7233"/>
                    <a:pt x="14381" y="9286"/>
                  </a:cubicBezTo>
                  <a:cubicBezTo>
                    <a:pt x="14381" y="11305"/>
                    <a:pt x="14381" y="13691"/>
                    <a:pt x="14381" y="16438"/>
                  </a:cubicBezTo>
                  <a:cubicBezTo>
                    <a:pt x="14381" y="19157"/>
                    <a:pt x="14381" y="21491"/>
                    <a:pt x="14381" y="23453"/>
                  </a:cubicBezTo>
                  <a:cubicBezTo>
                    <a:pt x="14334" y="25410"/>
                    <a:pt x="14143" y="26957"/>
                    <a:pt x="13810" y="28096"/>
                  </a:cubicBezTo>
                  <a:cubicBezTo>
                    <a:pt x="13238" y="29957"/>
                    <a:pt x="12381" y="31238"/>
                    <a:pt x="11143" y="31929"/>
                  </a:cubicBezTo>
                  <a:cubicBezTo>
                    <a:pt x="10000" y="32624"/>
                    <a:pt x="8619" y="32972"/>
                    <a:pt x="7095" y="32972"/>
                  </a:cubicBezTo>
                  <a:lnTo>
                    <a:pt x="0" y="32972"/>
                  </a:lnTo>
                  <a:lnTo>
                    <a:pt x="0" y="0"/>
                  </a:lnTo>
                  <a:lnTo>
                    <a:pt x="7476" y="0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1" name="Полилиния: фигура 410">
              <a:extLst>
                <a:ext uri="{FF2B5EF4-FFF2-40B4-BE49-F238E27FC236}">
                  <a16:creationId xmlns:a16="http://schemas.microsoft.com/office/drawing/2014/main" id="{123A7F0D-43CC-496F-ACAF-F887EE498403}"/>
                </a:ext>
              </a:extLst>
            </p:cNvPr>
            <p:cNvSpPr/>
            <p:nvPr/>
          </p:nvSpPr>
          <p:spPr>
            <a:xfrm>
              <a:off x="10742276" y="5958339"/>
              <a:ext cx="14618" cy="33209"/>
            </a:xfrm>
            <a:custGeom>
              <a:avLst/>
              <a:gdLst>
                <a:gd name="connsiteX0" fmla="*/ 14619 w 14618"/>
                <a:gd name="connsiteY0" fmla="*/ 0 h 33209"/>
                <a:gd name="connsiteX1" fmla="*/ 14619 w 14618"/>
                <a:gd name="connsiteY1" fmla="*/ 24491 h 33209"/>
                <a:gd name="connsiteX2" fmla="*/ 12809 w 14618"/>
                <a:gd name="connsiteY2" fmla="*/ 31029 h 33209"/>
                <a:gd name="connsiteX3" fmla="*/ 7286 w 14618"/>
                <a:gd name="connsiteY3" fmla="*/ 33210 h 33209"/>
                <a:gd name="connsiteX4" fmla="*/ 1714 w 14618"/>
                <a:gd name="connsiteY4" fmla="*/ 31124 h 33209"/>
                <a:gd name="connsiteX5" fmla="*/ 0 w 14618"/>
                <a:gd name="connsiteY5" fmla="*/ 25014 h 33209"/>
                <a:gd name="connsiteX6" fmla="*/ 0 w 14618"/>
                <a:gd name="connsiteY6" fmla="*/ 0 h 33209"/>
                <a:gd name="connsiteX7" fmla="*/ 4667 w 14618"/>
                <a:gd name="connsiteY7" fmla="*/ 0 h 33209"/>
                <a:gd name="connsiteX8" fmla="*/ 4667 w 14618"/>
                <a:gd name="connsiteY8" fmla="*/ 25110 h 33209"/>
                <a:gd name="connsiteX9" fmla="*/ 5238 w 14618"/>
                <a:gd name="connsiteY9" fmla="*/ 27429 h 33209"/>
                <a:gd name="connsiteX10" fmla="*/ 7238 w 14618"/>
                <a:gd name="connsiteY10" fmla="*/ 28424 h 33209"/>
                <a:gd name="connsiteX11" fmla="*/ 9286 w 14618"/>
                <a:gd name="connsiteY11" fmla="*/ 27381 h 33209"/>
                <a:gd name="connsiteX12" fmla="*/ 9905 w 14618"/>
                <a:gd name="connsiteY12" fmla="*/ 24776 h 33209"/>
                <a:gd name="connsiteX13" fmla="*/ 9905 w 14618"/>
                <a:gd name="connsiteY13" fmla="*/ 0 h 33209"/>
                <a:gd name="connsiteX14" fmla="*/ 14619 w 14618"/>
                <a:gd name="connsiteY14" fmla="*/ 0 h 3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18" h="33209">
                  <a:moveTo>
                    <a:pt x="14619" y="0"/>
                  </a:moveTo>
                  <a:lnTo>
                    <a:pt x="14619" y="24491"/>
                  </a:lnTo>
                  <a:cubicBezTo>
                    <a:pt x="14619" y="27367"/>
                    <a:pt x="14000" y="29548"/>
                    <a:pt x="12809" y="31029"/>
                  </a:cubicBezTo>
                  <a:cubicBezTo>
                    <a:pt x="11667" y="32486"/>
                    <a:pt x="9857" y="33210"/>
                    <a:pt x="7286" y="33210"/>
                  </a:cubicBezTo>
                  <a:cubicBezTo>
                    <a:pt x="4762" y="33210"/>
                    <a:pt x="2905" y="32515"/>
                    <a:pt x="1714" y="31124"/>
                  </a:cubicBezTo>
                  <a:cubicBezTo>
                    <a:pt x="571" y="29705"/>
                    <a:pt x="0" y="27667"/>
                    <a:pt x="0" y="25014"/>
                  </a:cubicBezTo>
                  <a:lnTo>
                    <a:pt x="0" y="0"/>
                  </a:lnTo>
                  <a:lnTo>
                    <a:pt x="4667" y="0"/>
                  </a:lnTo>
                  <a:lnTo>
                    <a:pt x="4667" y="25110"/>
                  </a:lnTo>
                  <a:cubicBezTo>
                    <a:pt x="4667" y="25962"/>
                    <a:pt x="4857" y="26734"/>
                    <a:pt x="5238" y="27429"/>
                  </a:cubicBezTo>
                  <a:cubicBezTo>
                    <a:pt x="5619" y="28095"/>
                    <a:pt x="6286" y="28424"/>
                    <a:pt x="7238" y="28424"/>
                  </a:cubicBezTo>
                  <a:cubicBezTo>
                    <a:pt x="8190" y="28424"/>
                    <a:pt x="8905" y="28076"/>
                    <a:pt x="9286" y="27381"/>
                  </a:cubicBezTo>
                  <a:cubicBezTo>
                    <a:pt x="9715" y="26657"/>
                    <a:pt x="9905" y="25786"/>
                    <a:pt x="9905" y="24776"/>
                  </a:cubicBezTo>
                  <a:lnTo>
                    <a:pt x="9905" y="0"/>
                  </a:lnTo>
                  <a:lnTo>
                    <a:pt x="14619" y="0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2" name="Полилиния: фигура 411">
              <a:extLst>
                <a:ext uri="{FF2B5EF4-FFF2-40B4-BE49-F238E27FC236}">
                  <a16:creationId xmlns:a16="http://schemas.microsoft.com/office/drawing/2014/main" id="{BA462112-8A57-4314-9A99-9E69C71D4430}"/>
                </a:ext>
              </a:extLst>
            </p:cNvPr>
            <p:cNvSpPr/>
            <p:nvPr/>
          </p:nvSpPr>
          <p:spPr>
            <a:xfrm>
              <a:off x="10760038" y="5958006"/>
              <a:ext cx="14428" cy="33543"/>
            </a:xfrm>
            <a:custGeom>
              <a:avLst/>
              <a:gdLst>
                <a:gd name="connsiteX0" fmla="*/ 7286 w 14428"/>
                <a:gd name="connsiteY0" fmla="*/ 0 h 33543"/>
                <a:gd name="connsiteX1" fmla="*/ 10477 w 14428"/>
                <a:gd name="connsiteY1" fmla="*/ 567 h 33543"/>
                <a:gd name="connsiteX2" fmla="*/ 12715 w 14428"/>
                <a:gd name="connsiteY2" fmla="*/ 2181 h 33543"/>
                <a:gd name="connsiteX3" fmla="*/ 14000 w 14428"/>
                <a:gd name="connsiteY3" fmla="*/ 4595 h 33543"/>
                <a:gd name="connsiteX4" fmla="*/ 14429 w 14428"/>
                <a:gd name="connsiteY4" fmla="*/ 7629 h 33543"/>
                <a:gd name="connsiteX5" fmla="*/ 9905 w 14428"/>
                <a:gd name="connsiteY5" fmla="*/ 8905 h 33543"/>
                <a:gd name="connsiteX6" fmla="*/ 9238 w 14428"/>
                <a:gd name="connsiteY6" fmla="*/ 5972 h 33543"/>
                <a:gd name="connsiteX7" fmla="*/ 7238 w 14428"/>
                <a:gd name="connsiteY7" fmla="*/ 4833 h 33543"/>
                <a:gd name="connsiteX8" fmla="*/ 5905 w 14428"/>
                <a:gd name="connsiteY8" fmla="*/ 5210 h 33543"/>
                <a:gd name="connsiteX9" fmla="*/ 5096 w 14428"/>
                <a:gd name="connsiteY9" fmla="*/ 6205 h 33543"/>
                <a:gd name="connsiteX10" fmla="*/ 4714 w 14428"/>
                <a:gd name="connsiteY10" fmla="*/ 7486 h 33543"/>
                <a:gd name="connsiteX11" fmla="*/ 4619 w 14428"/>
                <a:gd name="connsiteY11" fmla="*/ 8767 h 33543"/>
                <a:gd name="connsiteX12" fmla="*/ 4619 w 14428"/>
                <a:gd name="connsiteY12" fmla="*/ 25491 h 33543"/>
                <a:gd name="connsiteX13" fmla="*/ 4714 w 14428"/>
                <a:gd name="connsiteY13" fmla="*/ 26534 h 33543"/>
                <a:gd name="connsiteX14" fmla="*/ 5048 w 14428"/>
                <a:gd name="connsiteY14" fmla="*/ 27619 h 33543"/>
                <a:gd name="connsiteX15" fmla="*/ 5809 w 14428"/>
                <a:gd name="connsiteY15" fmla="*/ 28429 h 33543"/>
                <a:gd name="connsiteX16" fmla="*/ 7095 w 14428"/>
                <a:gd name="connsiteY16" fmla="*/ 28757 h 33543"/>
                <a:gd name="connsiteX17" fmla="*/ 9762 w 14428"/>
                <a:gd name="connsiteY17" fmla="*/ 24686 h 33543"/>
                <a:gd name="connsiteX18" fmla="*/ 12096 w 14428"/>
                <a:gd name="connsiteY18" fmla="*/ 25110 h 33543"/>
                <a:gd name="connsiteX19" fmla="*/ 14429 w 14428"/>
                <a:gd name="connsiteY19" fmla="*/ 25443 h 33543"/>
                <a:gd name="connsiteX20" fmla="*/ 12524 w 14428"/>
                <a:gd name="connsiteY20" fmla="*/ 31362 h 33543"/>
                <a:gd name="connsiteX21" fmla="*/ 7238 w 14428"/>
                <a:gd name="connsiteY21" fmla="*/ 33543 h 33543"/>
                <a:gd name="connsiteX22" fmla="*/ 1762 w 14428"/>
                <a:gd name="connsiteY22" fmla="*/ 31505 h 33543"/>
                <a:gd name="connsiteX23" fmla="*/ 0 w 14428"/>
                <a:gd name="connsiteY23" fmla="*/ 25443 h 33543"/>
                <a:gd name="connsiteX24" fmla="*/ 0 w 14428"/>
                <a:gd name="connsiteY24" fmla="*/ 9000 h 33543"/>
                <a:gd name="connsiteX25" fmla="*/ 334 w 14428"/>
                <a:gd name="connsiteY25" fmla="*/ 5543 h 33543"/>
                <a:gd name="connsiteX26" fmla="*/ 1572 w 14428"/>
                <a:gd name="connsiteY26" fmla="*/ 2652 h 33543"/>
                <a:gd name="connsiteX27" fmla="*/ 3810 w 14428"/>
                <a:gd name="connsiteY27" fmla="*/ 709 h 33543"/>
                <a:gd name="connsiteX28" fmla="*/ 7286 w 14428"/>
                <a:gd name="connsiteY28" fmla="*/ 0 h 3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428" h="33543">
                  <a:moveTo>
                    <a:pt x="7286" y="0"/>
                  </a:moveTo>
                  <a:cubicBezTo>
                    <a:pt x="8524" y="0"/>
                    <a:pt x="9572" y="190"/>
                    <a:pt x="10477" y="567"/>
                  </a:cubicBezTo>
                  <a:cubicBezTo>
                    <a:pt x="11381" y="948"/>
                    <a:pt x="12096" y="1486"/>
                    <a:pt x="12715" y="2181"/>
                  </a:cubicBezTo>
                  <a:cubicBezTo>
                    <a:pt x="13286" y="2843"/>
                    <a:pt x="13714" y="3648"/>
                    <a:pt x="14000" y="4595"/>
                  </a:cubicBezTo>
                  <a:cubicBezTo>
                    <a:pt x="14286" y="5509"/>
                    <a:pt x="14429" y="6524"/>
                    <a:pt x="14429" y="7629"/>
                  </a:cubicBezTo>
                  <a:lnTo>
                    <a:pt x="9905" y="8905"/>
                  </a:lnTo>
                  <a:cubicBezTo>
                    <a:pt x="9905" y="7705"/>
                    <a:pt x="9667" y="6729"/>
                    <a:pt x="9238" y="5972"/>
                  </a:cubicBezTo>
                  <a:cubicBezTo>
                    <a:pt x="8809" y="5210"/>
                    <a:pt x="8190" y="4833"/>
                    <a:pt x="7238" y="4833"/>
                  </a:cubicBezTo>
                  <a:cubicBezTo>
                    <a:pt x="6715" y="4833"/>
                    <a:pt x="6238" y="4957"/>
                    <a:pt x="5905" y="5210"/>
                  </a:cubicBezTo>
                  <a:cubicBezTo>
                    <a:pt x="5572" y="5462"/>
                    <a:pt x="5286" y="5795"/>
                    <a:pt x="5096" y="6205"/>
                  </a:cubicBezTo>
                  <a:cubicBezTo>
                    <a:pt x="4905" y="6586"/>
                    <a:pt x="4762" y="7010"/>
                    <a:pt x="4714" y="7486"/>
                  </a:cubicBezTo>
                  <a:cubicBezTo>
                    <a:pt x="4619" y="7929"/>
                    <a:pt x="4619" y="8353"/>
                    <a:pt x="4619" y="8767"/>
                  </a:cubicBezTo>
                  <a:lnTo>
                    <a:pt x="4619" y="25491"/>
                  </a:lnTo>
                  <a:cubicBezTo>
                    <a:pt x="4619" y="25805"/>
                    <a:pt x="4619" y="26153"/>
                    <a:pt x="4714" y="26534"/>
                  </a:cubicBezTo>
                  <a:cubicBezTo>
                    <a:pt x="4762" y="26910"/>
                    <a:pt x="4857" y="27272"/>
                    <a:pt x="5048" y="27619"/>
                  </a:cubicBezTo>
                  <a:cubicBezTo>
                    <a:pt x="5238" y="27938"/>
                    <a:pt x="5524" y="28205"/>
                    <a:pt x="5809" y="28429"/>
                  </a:cubicBezTo>
                  <a:cubicBezTo>
                    <a:pt x="6143" y="28648"/>
                    <a:pt x="6619" y="28757"/>
                    <a:pt x="7095" y="28757"/>
                  </a:cubicBezTo>
                  <a:cubicBezTo>
                    <a:pt x="8857" y="28757"/>
                    <a:pt x="9715" y="27400"/>
                    <a:pt x="9762" y="24686"/>
                  </a:cubicBezTo>
                  <a:cubicBezTo>
                    <a:pt x="10524" y="24843"/>
                    <a:pt x="11286" y="24986"/>
                    <a:pt x="12096" y="25110"/>
                  </a:cubicBezTo>
                  <a:cubicBezTo>
                    <a:pt x="12858" y="25205"/>
                    <a:pt x="13619" y="25314"/>
                    <a:pt x="14429" y="25443"/>
                  </a:cubicBezTo>
                  <a:cubicBezTo>
                    <a:pt x="14381" y="27938"/>
                    <a:pt x="13714" y="29910"/>
                    <a:pt x="12524" y="31362"/>
                  </a:cubicBezTo>
                  <a:cubicBezTo>
                    <a:pt x="11333" y="32819"/>
                    <a:pt x="9572" y="33543"/>
                    <a:pt x="7238" y="33543"/>
                  </a:cubicBezTo>
                  <a:cubicBezTo>
                    <a:pt x="4762" y="33543"/>
                    <a:pt x="2952" y="32862"/>
                    <a:pt x="1762" y="31505"/>
                  </a:cubicBezTo>
                  <a:cubicBezTo>
                    <a:pt x="571" y="30114"/>
                    <a:pt x="0" y="28096"/>
                    <a:pt x="0" y="25443"/>
                  </a:cubicBezTo>
                  <a:lnTo>
                    <a:pt x="0" y="9000"/>
                  </a:lnTo>
                  <a:cubicBezTo>
                    <a:pt x="0" y="7772"/>
                    <a:pt x="95" y="6619"/>
                    <a:pt x="334" y="5543"/>
                  </a:cubicBezTo>
                  <a:cubicBezTo>
                    <a:pt x="571" y="4438"/>
                    <a:pt x="1000" y="3476"/>
                    <a:pt x="1572" y="2652"/>
                  </a:cubicBezTo>
                  <a:cubicBezTo>
                    <a:pt x="2143" y="1833"/>
                    <a:pt x="2905" y="1186"/>
                    <a:pt x="3810" y="709"/>
                  </a:cubicBezTo>
                  <a:cubicBezTo>
                    <a:pt x="4762" y="238"/>
                    <a:pt x="5952" y="0"/>
                    <a:pt x="7286" y="0"/>
                  </a:cubicBez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3" name="Полилиния: фигура 412">
              <a:extLst>
                <a:ext uri="{FF2B5EF4-FFF2-40B4-BE49-F238E27FC236}">
                  <a16:creationId xmlns:a16="http://schemas.microsoft.com/office/drawing/2014/main" id="{F8449C96-6493-43F3-93E5-6FF904B5E542}"/>
                </a:ext>
              </a:extLst>
            </p:cNvPr>
            <p:cNvSpPr/>
            <p:nvPr/>
          </p:nvSpPr>
          <p:spPr>
            <a:xfrm>
              <a:off x="10776991" y="5958292"/>
              <a:ext cx="13333" cy="32971"/>
            </a:xfrm>
            <a:custGeom>
              <a:avLst/>
              <a:gdLst>
                <a:gd name="connsiteX0" fmla="*/ 0 w 13333"/>
                <a:gd name="connsiteY0" fmla="*/ 32972 h 32971"/>
                <a:gd name="connsiteX1" fmla="*/ 0 w 13333"/>
                <a:gd name="connsiteY1" fmla="*/ 0 h 32971"/>
                <a:gd name="connsiteX2" fmla="*/ 13333 w 13333"/>
                <a:gd name="connsiteY2" fmla="*/ 0 h 32971"/>
                <a:gd name="connsiteX3" fmla="*/ 13333 w 13333"/>
                <a:gd name="connsiteY3" fmla="*/ 4833 h 32971"/>
                <a:gd name="connsiteX4" fmla="*/ 4667 w 13333"/>
                <a:gd name="connsiteY4" fmla="*/ 4833 h 32971"/>
                <a:gd name="connsiteX5" fmla="*/ 4667 w 13333"/>
                <a:gd name="connsiteY5" fmla="*/ 13786 h 32971"/>
                <a:gd name="connsiteX6" fmla="*/ 12238 w 13333"/>
                <a:gd name="connsiteY6" fmla="*/ 13786 h 32971"/>
                <a:gd name="connsiteX7" fmla="*/ 12238 w 13333"/>
                <a:gd name="connsiteY7" fmla="*/ 18667 h 32971"/>
                <a:gd name="connsiteX8" fmla="*/ 4667 w 13333"/>
                <a:gd name="connsiteY8" fmla="*/ 18667 h 32971"/>
                <a:gd name="connsiteX9" fmla="*/ 4667 w 13333"/>
                <a:gd name="connsiteY9" fmla="*/ 28143 h 32971"/>
                <a:gd name="connsiteX10" fmla="*/ 13333 w 13333"/>
                <a:gd name="connsiteY10" fmla="*/ 28143 h 32971"/>
                <a:gd name="connsiteX11" fmla="*/ 13333 w 13333"/>
                <a:gd name="connsiteY11" fmla="*/ 32972 h 32971"/>
                <a:gd name="connsiteX12" fmla="*/ 0 w 13333"/>
                <a:gd name="connsiteY12" fmla="*/ 32972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3" h="32971">
                  <a:moveTo>
                    <a:pt x="0" y="32972"/>
                  </a:moveTo>
                  <a:lnTo>
                    <a:pt x="0" y="0"/>
                  </a:lnTo>
                  <a:lnTo>
                    <a:pt x="13333" y="0"/>
                  </a:lnTo>
                  <a:lnTo>
                    <a:pt x="13333" y="4833"/>
                  </a:lnTo>
                  <a:lnTo>
                    <a:pt x="4667" y="4833"/>
                  </a:lnTo>
                  <a:lnTo>
                    <a:pt x="4667" y="13786"/>
                  </a:lnTo>
                  <a:lnTo>
                    <a:pt x="12238" y="13786"/>
                  </a:lnTo>
                  <a:lnTo>
                    <a:pt x="12238" y="18667"/>
                  </a:lnTo>
                  <a:lnTo>
                    <a:pt x="4667" y="18667"/>
                  </a:lnTo>
                  <a:lnTo>
                    <a:pt x="4667" y="28143"/>
                  </a:lnTo>
                  <a:lnTo>
                    <a:pt x="13333" y="28143"/>
                  </a:lnTo>
                  <a:lnTo>
                    <a:pt x="13333" y="32972"/>
                  </a:lnTo>
                  <a:lnTo>
                    <a:pt x="0" y="32972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4" name="Полилиния: фигура 413">
              <a:extLst>
                <a:ext uri="{FF2B5EF4-FFF2-40B4-BE49-F238E27FC236}">
                  <a16:creationId xmlns:a16="http://schemas.microsoft.com/office/drawing/2014/main" id="{A620B046-A41A-4985-8901-53BD96E6C1E7}"/>
                </a:ext>
              </a:extLst>
            </p:cNvPr>
            <p:cNvSpPr/>
            <p:nvPr/>
          </p:nvSpPr>
          <p:spPr>
            <a:xfrm>
              <a:off x="10792515" y="5958292"/>
              <a:ext cx="14428" cy="32971"/>
            </a:xfrm>
            <a:custGeom>
              <a:avLst/>
              <a:gdLst>
                <a:gd name="connsiteX0" fmla="*/ 9714 w 14428"/>
                <a:gd name="connsiteY0" fmla="*/ 8667 h 32971"/>
                <a:gd name="connsiteX1" fmla="*/ 9047 w 14428"/>
                <a:gd name="connsiteY1" fmla="*/ 5872 h 32971"/>
                <a:gd name="connsiteX2" fmla="*/ 6666 w 14428"/>
                <a:gd name="connsiteY2" fmla="*/ 4833 h 32971"/>
                <a:gd name="connsiteX3" fmla="*/ 4667 w 14428"/>
                <a:gd name="connsiteY3" fmla="*/ 4833 h 32971"/>
                <a:gd name="connsiteX4" fmla="*/ 4667 w 14428"/>
                <a:gd name="connsiteY4" fmla="*/ 28143 h 32971"/>
                <a:gd name="connsiteX5" fmla="*/ 6666 w 14428"/>
                <a:gd name="connsiteY5" fmla="*/ 28143 h 32971"/>
                <a:gd name="connsiteX6" fmla="*/ 9047 w 14428"/>
                <a:gd name="connsiteY6" fmla="*/ 27148 h 32971"/>
                <a:gd name="connsiteX7" fmla="*/ 9714 w 14428"/>
                <a:gd name="connsiteY7" fmla="*/ 24257 h 32971"/>
                <a:gd name="connsiteX8" fmla="*/ 9714 w 14428"/>
                <a:gd name="connsiteY8" fmla="*/ 8667 h 32971"/>
                <a:gd name="connsiteX9" fmla="*/ 7476 w 14428"/>
                <a:gd name="connsiteY9" fmla="*/ 0 h 32971"/>
                <a:gd name="connsiteX10" fmla="*/ 11714 w 14428"/>
                <a:gd name="connsiteY10" fmla="*/ 1043 h 32971"/>
                <a:gd name="connsiteX11" fmla="*/ 13905 w 14428"/>
                <a:gd name="connsiteY11" fmla="*/ 4452 h 32971"/>
                <a:gd name="connsiteX12" fmla="*/ 14381 w 14428"/>
                <a:gd name="connsiteY12" fmla="*/ 9286 h 32971"/>
                <a:gd name="connsiteX13" fmla="*/ 14428 w 14428"/>
                <a:gd name="connsiteY13" fmla="*/ 16438 h 32971"/>
                <a:gd name="connsiteX14" fmla="*/ 14381 w 14428"/>
                <a:gd name="connsiteY14" fmla="*/ 23453 h 32971"/>
                <a:gd name="connsiteX15" fmla="*/ 13809 w 14428"/>
                <a:gd name="connsiteY15" fmla="*/ 28096 h 32971"/>
                <a:gd name="connsiteX16" fmla="*/ 11190 w 14428"/>
                <a:gd name="connsiteY16" fmla="*/ 31929 h 32971"/>
                <a:gd name="connsiteX17" fmla="*/ 7095 w 14428"/>
                <a:gd name="connsiteY17" fmla="*/ 32972 h 32971"/>
                <a:gd name="connsiteX18" fmla="*/ 0 w 14428"/>
                <a:gd name="connsiteY18" fmla="*/ 32972 h 32971"/>
                <a:gd name="connsiteX19" fmla="*/ 0 w 14428"/>
                <a:gd name="connsiteY19" fmla="*/ 0 h 32971"/>
                <a:gd name="connsiteX20" fmla="*/ 7476 w 14428"/>
                <a:gd name="connsiteY20" fmla="*/ 0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28" h="32971">
                  <a:moveTo>
                    <a:pt x="9714" y="8667"/>
                  </a:moveTo>
                  <a:cubicBezTo>
                    <a:pt x="9714" y="7467"/>
                    <a:pt x="9476" y="6538"/>
                    <a:pt x="9047" y="5872"/>
                  </a:cubicBezTo>
                  <a:cubicBezTo>
                    <a:pt x="8666" y="5176"/>
                    <a:pt x="7857" y="4833"/>
                    <a:pt x="6666" y="4833"/>
                  </a:cubicBezTo>
                  <a:lnTo>
                    <a:pt x="4667" y="4833"/>
                  </a:lnTo>
                  <a:lnTo>
                    <a:pt x="4667" y="28143"/>
                  </a:lnTo>
                  <a:lnTo>
                    <a:pt x="6666" y="28143"/>
                  </a:lnTo>
                  <a:cubicBezTo>
                    <a:pt x="7809" y="28143"/>
                    <a:pt x="8619" y="27810"/>
                    <a:pt x="9047" y="27148"/>
                  </a:cubicBezTo>
                  <a:cubicBezTo>
                    <a:pt x="9476" y="26481"/>
                    <a:pt x="9714" y="25519"/>
                    <a:pt x="9714" y="24257"/>
                  </a:cubicBezTo>
                  <a:lnTo>
                    <a:pt x="9714" y="8667"/>
                  </a:lnTo>
                  <a:close/>
                  <a:moveTo>
                    <a:pt x="7476" y="0"/>
                  </a:moveTo>
                  <a:cubicBezTo>
                    <a:pt x="9286" y="0"/>
                    <a:pt x="10714" y="348"/>
                    <a:pt x="11714" y="1043"/>
                  </a:cubicBezTo>
                  <a:cubicBezTo>
                    <a:pt x="12762" y="1705"/>
                    <a:pt x="13476" y="2843"/>
                    <a:pt x="13905" y="4452"/>
                  </a:cubicBezTo>
                  <a:cubicBezTo>
                    <a:pt x="14191" y="5619"/>
                    <a:pt x="14381" y="7233"/>
                    <a:pt x="14381" y="9286"/>
                  </a:cubicBezTo>
                  <a:cubicBezTo>
                    <a:pt x="14381" y="11305"/>
                    <a:pt x="14428" y="13691"/>
                    <a:pt x="14428" y="16438"/>
                  </a:cubicBezTo>
                  <a:cubicBezTo>
                    <a:pt x="14428" y="19157"/>
                    <a:pt x="14381" y="21491"/>
                    <a:pt x="14381" y="23453"/>
                  </a:cubicBezTo>
                  <a:cubicBezTo>
                    <a:pt x="14334" y="25410"/>
                    <a:pt x="14143" y="26957"/>
                    <a:pt x="13809" y="28096"/>
                  </a:cubicBezTo>
                  <a:cubicBezTo>
                    <a:pt x="13238" y="29957"/>
                    <a:pt x="12381" y="31238"/>
                    <a:pt x="11190" y="31929"/>
                  </a:cubicBezTo>
                  <a:cubicBezTo>
                    <a:pt x="10000" y="32624"/>
                    <a:pt x="8619" y="32972"/>
                    <a:pt x="7095" y="32972"/>
                  </a:cubicBezTo>
                  <a:lnTo>
                    <a:pt x="0" y="32972"/>
                  </a:lnTo>
                  <a:lnTo>
                    <a:pt x="0" y="0"/>
                  </a:lnTo>
                  <a:lnTo>
                    <a:pt x="7476" y="0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5" name="Полилиния: фигура 414">
              <a:extLst>
                <a:ext uri="{FF2B5EF4-FFF2-40B4-BE49-F238E27FC236}">
                  <a16:creationId xmlns:a16="http://schemas.microsoft.com/office/drawing/2014/main" id="{D9C7C5FA-C528-4D79-A047-E33757F963D8}"/>
                </a:ext>
              </a:extLst>
            </p:cNvPr>
            <p:cNvSpPr/>
            <p:nvPr/>
          </p:nvSpPr>
          <p:spPr>
            <a:xfrm>
              <a:off x="10691085" y="6004940"/>
              <a:ext cx="14618" cy="33214"/>
            </a:xfrm>
            <a:custGeom>
              <a:avLst/>
              <a:gdLst>
                <a:gd name="connsiteX0" fmla="*/ 14619 w 14618"/>
                <a:gd name="connsiteY0" fmla="*/ 0 h 33214"/>
                <a:gd name="connsiteX1" fmla="*/ 14619 w 14618"/>
                <a:gd name="connsiteY1" fmla="*/ 24495 h 33214"/>
                <a:gd name="connsiteX2" fmla="*/ 12857 w 14618"/>
                <a:gd name="connsiteY2" fmla="*/ 31033 h 33214"/>
                <a:gd name="connsiteX3" fmla="*/ 7286 w 14618"/>
                <a:gd name="connsiteY3" fmla="*/ 33214 h 33214"/>
                <a:gd name="connsiteX4" fmla="*/ 1714 w 14618"/>
                <a:gd name="connsiteY4" fmla="*/ 31129 h 33214"/>
                <a:gd name="connsiteX5" fmla="*/ 0 w 14618"/>
                <a:gd name="connsiteY5" fmla="*/ 25019 h 33214"/>
                <a:gd name="connsiteX6" fmla="*/ 0 w 14618"/>
                <a:gd name="connsiteY6" fmla="*/ 0 h 33214"/>
                <a:gd name="connsiteX7" fmla="*/ 4667 w 14618"/>
                <a:gd name="connsiteY7" fmla="*/ 0 h 33214"/>
                <a:gd name="connsiteX8" fmla="*/ 4667 w 14618"/>
                <a:gd name="connsiteY8" fmla="*/ 25114 h 33214"/>
                <a:gd name="connsiteX9" fmla="*/ 5238 w 14618"/>
                <a:gd name="connsiteY9" fmla="*/ 27434 h 33214"/>
                <a:gd name="connsiteX10" fmla="*/ 7286 w 14618"/>
                <a:gd name="connsiteY10" fmla="*/ 28429 h 33214"/>
                <a:gd name="connsiteX11" fmla="*/ 9286 w 14618"/>
                <a:gd name="connsiteY11" fmla="*/ 27386 h 33214"/>
                <a:gd name="connsiteX12" fmla="*/ 9905 w 14618"/>
                <a:gd name="connsiteY12" fmla="*/ 24781 h 33214"/>
                <a:gd name="connsiteX13" fmla="*/ 9905 w 14618"/>
                <a:gd name="connsiteY13" fmla="*/ 0 h 33214"/>
                <a:gd name="connsiteX14" fmla="*/ 14619 w 14618"/>
                <a:gd name="connsiteY14" fmla="*/ 0 h 3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18" h="33214">
                  <a:moveTo>
                    <a:pt x="14619" y="0"/>
                  </a:moveTo>
                  <a:lnTo>
                    <a:pt x="14619" y="24495"/>
                  </a:lnTo>
                  <a:cubicBezTo>
                    <a:pt x="14619" y="27372"/>
                    <a:pt x="14000" y="29548"/>
                    <a:pt x="12857" y="31033"/>
                  </a:cubicBezTo>
                  <a:cubicBezTo>
                    <a:pt x="11667" y="32486"/>
                    <a:pt x="9857" y="33214"/>
                    <a:pt x="7286" y="33214"/>
                  </a:cubicBezTo>
                  <a:cubicBezTo>
                    <a:pt x="4762" y="33214"/>
                    <a:pt x="2905" y="32519"/>
                    <a:pt x="1714" y="31129"/>
                  </a:cubicBezTo>
                  <a:cubicBezTo>
                    <a:pt x="571" y="29710"/>
                    <a:pt x="0" y="27672"/>
                    <a:pt x="0" y="25019"/>
                  </a:cubicBezTo>
                  <a:lnTo>
                    <a:pt x="0" y="0"/>
                  </a:lnTo>
                  <a:lnTo>
                    <a:pt x="4667" y="0"/>
                  </a:lnTo>
                  <a:lnTo>
                    <a:pt x="4667" y="25114"/>
                  </a:lnTo>
                  <a:cubicBezTo>
                    <a:pt x="4667" y="25967"/>
                    <a:pt x="4857" y="26738"/>
                    <a:pt x="5238" y="27434"/>
                  </a:cubicBezTo>
                  <a:cubicBezTo>
                    <a:pt x="5619" y="28095"/>
                    <a:pt x="6333" y="28429"/>
                    <a:pt x="7286" y="28429"/>
                  </a:cubicBezTo>
                  <a:cubicBezTo>
                    <a:pt x="8190" y="28429"/>
                    <a:pt x="8905" y="28081"/>
                    <a:pt x="9286" y="27386"/>
                  </a:cubicBezTo>
                  <a:cubicBezTo>
                    <a:pt x="9715" y="26662"/>
                    <a:pt x="9905" y="25790"/>
                    <a:pt x="9905" y="24781"/>
                  </a:cubicBezTo>
                  <a:lnTo>
                    <a:pt x="9905" y="0"/>
                  </a:lnTo>
                  <a:lnTo>
                    <a:pt x="14619" y="0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6" name="Полилиния: фигура 415">
              <a:extLst>
                <a:ext uri="{FF2B5EF4-FFF2-40B4-BE49-F238E27FC236}">
                  <a16:creationId xmlns:a16="http://schemas.microsoft.com/office/drawing/2014/main" id="{BE90703F-5AB1-4889-9F82-87C554627952}"/>
                </a:ext>
              </a:extLst>
            </p:cNvPr>
            <p:cNvSpPr/>
            <p:nvPr/>
          </p:nvSpPr>
          <p:spPr>
            <a:xfrm>
              <a:off x="10708942" y="6004892"/>
              <a:ext cx="15952" cy="32976"/>
            </a:xfrm>
            <a:custGeom>
              <a:avLst/>
              <a:gdLst>
                <a:gd name="connsiteX0" fmla="*/ 4667 w 15952"/>
                <a:gd name="connsiteY0" fmla="*/ 13791 h 32976"/>
                <a:gd name="connsiteX1" fmla="*/ 4667 w 15952"/>
                <a:gd name="connsiteY1" fmla="*/ 32976 h 32976"/>
                <a:gd name="connsiteX2" fmla="*/ 0 w 15952"/>
                <a:gd name="connsiteY2" fmla="*/ 32976 h 32976"/>
                <a:gd name="connsiteX3" fmla="*/ 0 w 15952"/>
                <a:gd name="connsiteY3" fmla="*/ 0 h 32976"/>
                <a:gd name="connsiteX4" fmla="*/ 4238 w 15952"/>
                <a:gd name="connsiteY4" fmla="*/ 0 h 32976"/>
                <a:gd name="connsiteX5" fmla="*/ 7857 w 15952"/>
                <a:gd name="connsiteY5" fmla="*/ 9810 h 32976"/>
                <a:gd name="connsiteX6" fmla="*/ 8714 w 15952"/>
                <a:gd name="connsiteY6" fmla="*/ 12224 h 32976"/>
                <a:gd name="connsiteX7" fmla="*/ 9619 w 15952"/>
                <a:gd name="connsiteY7" fmla="*/ 14643 h 32976"/>
                <a:gd name="connsiteX8" fmla="*/ 11143 w 15952"/>
                <a:gd name="connsiteY8" fmla="*/ 19191 h 32976"/>
                <a:gd name="connsiteX9" fmla="*/ 11238 w 15952"/>
                <a:gd name="connsiteY9" fmla="*/ 19191 h 32976"/>
                <a:gd name="connsiteX10" fmla="*/ 11333 w 15952"/>
                <a:gd name="connsiteY10" fmla="*/ 19143 h 32976"/>
                <a:gd name="connsiteX11" fmla="*/ 11333 w 15952"/>
                <a:gd name="connsiteY11" fmla="*/ 0 h 32976"/>
                <a:gd name="connsiteX12" fmla="*/ 15952 w 15952"/>
                <a:gd name="connsiteY12" fmla="*/ 0 h 32976"/>
                <a:gd name="connsiteX13" fmla="*/ 15952 w 15952"/>
                <a:gd name="connsiteY13" fmla="*/ 32976 h 32976"/>
                <a:gd name="connsiteX14" fmla="*/ 11810 w 15952"/>
                <a:gd name="connsiteY14" fmla="*/ 32976 h 32976"/>
                <a:gd name="connsiteX15" fmla="*/ 8190 w 15952"/>
                <a:gd name="connsiteY15" fmla="*/ 23219 h 32976"/>
                <a:gd name="connsiteX16" fmla="*/ 6476 w 15952"/>
                <a:gd name="connsiteY16" fmla="*/ 18481 h 32976"/>
                <a:gd name="connsiteX17" fmla="*/ 4810 w 15952"/>
                <a:gd name="connsiteY17" fmla="*/ 13791 h 32976"/>
                <a:gd name="connsiteX18" fmla="*/ 4667 w 15952"/>
                <a:gd name="connsiteY18" fmla="*/ 13791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952" h="32976">
                  <a:moveTo>
                    <a:pt x="4667" y="13791"/>
                  </a:moveTo>
                  <a:lnTo>
                    <a:pt x="4667" y="32976"/>
                  </a:lnTo>
                  <a:lnTo>
                    <a:pt x="0" y="32976"/>
                  </a:lnTo>
                  <a:lnTo>
                    <a:pt x="0" y="0"/>
                  </a:lnTo>
                  <a:lnTo>
                    <a:pt x="4238" y="0"/>
                  </a:lnTo>
                  <a:lnTo>
                    <a:pt x="7857" y="9810"/>
                  </a:lnTo>
                  <a:cubicBezTo>
                    <a:pt x="8143" y="10629"/>
                    <a:pt x="8429" y="11438"/>
                    <a:pt x="8714" y="12224"/>
                  </a:cubicBezTo>
                  <a:cubicBezTo>
                    <a:pt x="9000" y="13014"/>
                    <a:pt x="9286" y="13819"/>
                    <a:pt x="9619" y="14643"/>
                  </a:cubicBezTo>
                  <a:lnTo>
                    <a:pt x="11143" y="19191"/>
                  </a:lnTo>
                  <a:cubicBezTo>
                    <a:pt x="11190" y="19191"/>
                    <a:pt x="11238" y="19191"/>
                    <a:pt x="11238" y="19191"/>
                  </a:cubicBezTo>
                  <a:cubicBezTo>
                    <a:pt x="11238" y="19157"/>
                    <a:pt x="11286" y="19143"/>
                    <a:pt x="11333" y="19143"/>
                  </a:cubicBezTo>
                  <a:lnTo>
                    <a:pt x="11333" y="0"/>
                  </a:lnTo>
                  <a:lnTo>
                    <a:pt x="15952" y="0"/>
                  </a:lnTo>
                  <a:lnTo>
                    <a:pt x="15952" y="32976"/>
                  </a:lnTo>
                  <a:lnTo>
                    <a:pt x="11810" y="32976"/>
                  </a:lnTo>
                  <a:lnTo>
                    <a:pt x="8190" y="23219"/>
                  </a:lnTo>
                  <a:cubicBezTo>
                    <a:pt x="7619" y="21605"/>
                    <a:pt x="7048" y="20029"/>
                    <a:pt x="6476" y="18481"/>
                  </a:cubicBezTo>
                  <a:cubicBezTo>
                    <a:pt x="5905" y="16933"/>
                    <a:pt x="5381" y="15367"/>
                    <a:pt x="4810" y="13791"/>
                  </a:cubicBezTo>
                  <a:lnTo>
                    <a:pt x="4667" y="13791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7" name="Полилиния: фигура 416">
              <a:extLst>
                <a:ext uri="{FF2B5EF4-FFF2-40B4-BE49-F238E27FC236}">
                  <a16:creationId xmlns:a16="http://schemas.microsoft.com/office/drawing/2014/main" id="{011F51CA-710F-41E1-B1AE-B0793C3ECE70}"/>
                </a:ext>
              </a:extLst>
            </p:cNvPr>
            <p:cNvSpPr/>
            <p:nvPr/>
          </p:nvSpPr>
          <p:spPr>
            <a:xfrm>
              <a:off x="10728371" y="6004892"/>
              <a:ext cx="13333" cy="32976"/>
            </a:xfrm>
            <a:custGeom>
              <a:avLst/>
              <a:gdLst>
                <a:gd name="connsiteX0" fmla="*/ 0 w 13333"/>
                <a:gd name="connsiteY0" fmla="*/ 32976 h 32976"/>
                <a:gd name="connsiteX1" fmla="*/ 0 w 13333"/>
                <a:gd name="connsiteY1" fmla="*/ 0 h 32976"/>
                <a:gd name="connsiteX2" fmla="*/ 13334 w 13333"/>
                <a:gd name="connsiteY2" fmla="*/ 0 h 32976"/>
                <a:gd name="connsiteX3" fmla="*/ 13334 w 13333"/>
                <a:gd name="connsiteY3" fmla="*/ 4833 h 32976"/>
                <a:gd name="connsiteX4" fmla="*/ 4667 w 13333"/>
                <a:gd name="connsiteY4" fmla="*/ 4833 h 32976"/>
                <a:gd name="connsiteX5" fmla="*/ 4667 w 13333"/>
                <a:gd name="connsiteY5" fmla="*/ 13791 h 32976"/>
                <a:gd name="connsiteX6" fmla="*/ 12239 w 13333"/>
                <a:gd name="connsiteY6" fmla="*/ 13791 h 32976"/>
                <a:gd name="connsiteX7" fmla="*/ 12239 w 13333"/>
                <a:gd name="connsiteY7" fmla="*/ 18667 h 32976"/>
                <a:gd name="connsiteX8" fmla="*/ 4667 w 13333"/>
                <a:gd name="connsiteY8" fmla="*/ 18667 h 32976"/>
                <a:gd name="connsiteX9" fmla="*/ 4667 w 13333"/>
                <a:gd name="connsiteY9" fmla="*/ 28143 h 32976"/>
                <a:gd name="connsiteX10" fmla="*/ 13334 w 13333"/>
                <a:gd name="connsiteY10" fmla="*/ 28143 h 32976"/>
                <a:gd name="connsiteX11" fmla="*/ 13334 w 13333"/>
                <a:gd name="connsiteY11" fmla="*/ 32976 h 32976"/>
                <a:gd name="connsiteX12" fmla="*/ 0 w 13333"/>
                <a:gd name="connsiteY12" fmla="*/ 3297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3" h="32976">
                  <a:moveTo>
                    <a:pt x="0" y="32976"/>
                  </a:moveTo>
                  <a:lnTo>
                    <a:pt x="0" y="0"/>
                  </a:lnTo>
                  <a:lnTo>
                    <a:pt x="13334" y="0"/>
                  </a:lnTo>
                  <a:lnTo>
                    <a:pt x="13334" y="4833"/>
                  </a:lnTo>
                  <a:lnTo>
                    <a:pt x="4667" y="4833"/>
                  </a:lnTo>
                  <a:lnTo>
                    <a:pt x="4667" y="13791"/>
                  </a:lnTo>
                  <a:lnTo>
                    <a:pt x="12239" y="13791"/>
                  </a:lnTo>
                  <a:lnTo>
                    <a:pt x="12239" y="18667"/>
                  </a:lnTo>
                  <a:lnTo>
                    <a:pt x="4667" y="18667"/>
                  </a:lnTo>
                  <a:lnTo>
                    <a:pt x="4667" y="28143"/>
                  </a:lnTo>
                  <a:lnTo>
                    <a:pt x="13334" y="28143"/>
                  </a:lnTo>
                  <a:lnTo>
                    <a:pt x="13334" y="32976"/>
                  </a:lnTo>
                  <a:lnTo>
                    <a:pt x="0" y="32976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8" name="Полилиния: фигура 417">
              <a:extLst>
                <a:ext uri="{FF2B5EF4-FFF2-40B4-BE49-F238E27FC236}">
                  <a16:creationId xmlns:a16="http://schemas.microsoft.com/office/drawing/2014/main" id="{3A5254EE-F113-4D11-8FC0-4C19F7C674BD}"/>
                </a:ext>
              </a:extLst>
            </p:cNvPr>
            <p:cNvSpPr/>
            <p:nvPr/>
          </p:nvSpPr>
          <p:spPr>
            <a:xfrm>
              <a:off x="10743705" y="6004611"/>
              <a:ext cx="16523" cy="34347"/>
            </a:xfrm>
            <a:custGeom>
              <a:avLst/>
              <a:gdLst>
                <a:gd name="connsiteX0" fmla="*/ 7285 w 16523"/>
                <a:gd name="connsiteY0" fmla="*/ 33543 h 34347"/>
                <a:gd name="connsiteX1" fmla="*/ 1714 w 16523"/>
                <a:gd name="connsiteY1" fmla="*/ 31458 h 34347"/>
                <a:gd name="connsiteX2" fmla="*/ 0 w 16523"/>
                <a:gd name="connsiteY2" fmla="*/ 25348 h 34347"/>
                <a:gd name="connsiteX3" fmla="*/ 0 w 16523"/>
                <a:gd name="connsiteY3" fmla="*/ 8762 h 34347"/>
                <a:gd name="connsiteX4" fmla="*/ 381 w 16523"/>
                <a:gd name="connsiteY4" fmla="*/ 5210 h 34347"/>
                <a:gd name="connsiteX5" fmla="*/ 1667 w 16523"/>
                <a:gd name="connsiteY5" fmla="*/ 2462 h 34347"/>
                <a:gd name="connsiteX6" fmla="*/ 3952 w 16523"/>
                <a:gd name="connsiteY6" fmla="*/ 662 h 34347"/>
                <a:gd name="connsiteX7" fmla="*/ 7285 w 16523"/>
                <a:gd name="connsiteY7" fmla="*/ 0 h 34347"/>
                <a:gd name="connsiteX8" fmla="*/ 10762 w 16523"/>
                <a:gd name="connsiteY8" fmla="*/ 614 h 34347"/>
                <a:gd name="connsiteX9" fmla="*/ 13000 w 16523"/>
                <a:gd name="connsiteY9" fmla="*/ 2319 h 34347"/>
                <a:gd name="connsiteX10" fmla="*/ 14238 w 16523"/>
                <a:gd name="connsiteY10" fmla="*/ 5067 h 34347"/>
                <a:gd name="connsiteX11" fmla="*/ 14619 w 16523"/>
                <a:gd name="connsiteY11" fmla="*/ 8714 h 34347"/>
                <a:gd name="connsiteX12" fmla="*/ 14619 w 16523"/>
                <a:gd name="connsiteY12" fmla="*/ 24824 h 34347"/>
                <a:gd name="connsiteX13" fmla="*/ 13952 w 16523"/>
                <a:gd name="connsiteY13" fmla="*/ 29186 h 34347"/>
                <a:gd name="connsiteX14" fmla="*/ 16524 w 16523"/>
                <a:gd name="connsiteY14" fmla="*/ 31410 h 34347"/>
                <a:gd name="connsiteX15" fmla="*/ 14286 w 16523"/>
                <a:gd name="connsiteY15" fmla="*/ 34348 h 34347"/>
                <a:gd name="connsiteX16" fmla="*/ 11905 w 16523"/>
                <a:gd name="connsiteY16" fmla="*/ 32215 h 34347"/>
                <a:gd name="connsiteX17" fmla="*/ 9857 w 16523"/>
                <a:gd name="connsiteY17" fmla="*/ 33257 h 34347"/>
                <a:gd name="connsiteX18" fmla="*/ 7285 w 16523"/>
                <a:gd name="connsiteY18" fmla="*/ 33543 h 34347"/>
                <a:gd name="connsiteX19" fmla="*/ 6476 w 16523"/>
                <a:gd name="connsiteY19" fmla="*/ 27291 h 34347"/>
                <a:gd name="connsiteX20" fmla="*/ 8571 w 16523"/>
                <a:gd name="connsiteY20" fmla="*/ 24448 h 34347"/>
                <a:gd name="connsiteX21" fmla="*/ 9905 w 16523"/>
                <a:gd name="connsiteY21" fmla="*/ 25629 h 34347"/>
                <a:gd name="connsiteX22" fmla="*/ 9905 w 16523"/>
                <a:gd name="connsiteY22" fmla="*/ 9143 h 34347"/>
                <a:gd name="connsiteX23" fmla="*/ 9905 w 16523"/>
                <a:gd name="connsiteY23" fmla="*/ 8338 h 34347"/>
                <a:gd name="connsiteX24" fmla="*/ 9857 w 16523"/>
                <a:gd name="connsiteY24" fmla="*/ 7486 h 34347"/>
                <a:gd name="connsiteX25" fmla="*/ 9143 w 16523"/>
                <a:gd name="connsiteY25" fmla="*/ 5543 h 34347"/>
                <a:gd name="connsiteX26" fmla="*/ 7285 w 16523"/>
                <a:gd name="connsiteY26" fmla="*/ 4786 h 34347"/>
                <a:gd name="connsiteX27" fmla="*/ 5381 w 16523"/>
                <a:gd name="connsiteY27" fmla="*/ 5781 h 34347"/>
                <a:gd name="connsiteX28" fmla="*/ 4714 w 16523"/>
                <a:gd name="connsiteY28" fmla="*/ 8005 h 34347"/>
                <a:gd name="connsiteX29" fmla="*/ 4667 w 16523"/>
                <a:gd name="connsiteY29" fmla="*/ 9286 h 34347"/>
                <a:gd name="connsiteX30" fmla="*/ 4667 w 16523"/>
                <a:gd name="connsiteY30" fmla="*/ 10424 h 34347"/>
                <a:gd name="connsiteX31" fmla="*/ 4667 w 16523"/>
                <a:gd name="connsiteY31" fmla="*/ 25443 h 34347"/>
                <a:gd name="connsiteX32" fmla="*/ 5238 w 16523"/>
                <a:gd name="connsiteY32" fmla="*/ 27762 h 34347"/>
                <a:gd name="connsiteX33" fmla="*/ 7285 w 16523"/>
                <a:gd name="connsiteY33" fmla="*/ 28805 h 34347"/>
                <a:gd name="connsiteX34" fmla="*/ 8000 w 16523"/>
                <a:gd name="connsiteY34" fmla="*/ 28662 h 34347"/>
                <a:gd name="connsiteX35" fmla="*/ 6476 w 16523"/>
                <a:gd name="connsiteY35" fmla="*/ 27291 h 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523" h="34347">
                  <a:moveTo>
                    <a:pt x="7285" y="33543"/>
                  </a:moveTo>
                  <a:cubicBezTo>
                    <a:pt x="4762" y="33543"/>
                    <a:pt x="2905" y="32848"/>
                    <a:pt x="1714" y="31458"/>
                  </a:cubicBezTo>
                  <a:cubicBezTo>
                    <a:pt x="571" y="30038"/>
                    <a:pt x="0" y="28000"/>
                    <a:pt x="0" y="25348"/>
                  </a:cubicBezTo>
                  <a:lnTo>
                    <a:pt x="0" y="8762"/>
                  </a:lnTo>
                  <a:cubicBezTo>
                    <a:pt x="0" y="7467"/>
                    <a:pt x="142" y="6286"/>
                    <a:pt x="381" y="5210"/>
                  </a:cubicBezTo>
                  <a:cubicBezTo>
                    <a:pt x="666" y="4138"/>
                    <a:pt x="1095" y="3219"/>
                    <a:pt x="1667" y="2462"/>
                  </a:cubicBezTo>
                  <a:cubicBezTo>
                    <a:pt x="2286" y="1672"/>
                    <a:pt x="3000" y="1072"/>
                    <a:pt x="3952" y="662"/>
                  </a:cubicBezTo>
                  <a:cubicBezTo>
                    <a:pt x="4904" y="219"/>
                    <a:pt x="6000" y="0"/>
                    <a:pt x="7285" y="0"/>
                  </a:cubicBezTo>
                  <a:cubicBezTo>
                    <a:pt x="8666" y="0"/>
                    <a:pt x="9857" y="205"/>
                    <a:pt x="10762" y="614"/>
                  </a:cubicBezTo>
                  <a:cubicBezTo>
                    <a:pt x="11714" y="995"/>
                    <a:pt x="12476" y="1562"/>
                    <a:pt x="13000" y="2319"/>
                  </a:cubicBezTo>
                  <a:cubicBezTo>
                    <a:pt x="13571" y="3076"/>
                    <a:pt x="14000" y="3995"/>
                    <a:pt x="14238" y="5067"/>
                  </a:cubicBezTo>
                  <a:cubicBezTo>
                    <a:pt x="14476" y="6143"/>
                    <a:pt x="14619" y="7357"/>
                    <a:pt x="14619" y="8714"/>
                  </a:cubicBezTo>
                  <a:lnTo>
                    <a:pt x="14619" y="24824"/>
                  </a:lnTo>
                  <a:cubicBezTo>
                    <a:pt x="14619" y="26562"/>
                    <a:pt x="14381" y="28015"/>
                    <a:pt x="13952" y="29186"/>
                  </a:cubicBezTo>
                  <a:lnTo>
                    <a:pt x="16524" y="31410"/>
                  </a:lnTo>
                  <a:lnTo>
                    <a:pt x="14286" y="34348"/>
                  </a:lnTo>
                  <a:lnTo>
                    <a:pt x="11905" y="32215"/>
                  </a:lnTo>
                  <a:cubicBezTo>
                    <a:pt x="11333" y="32720"/>
                    <a:pt x="10667" y="33067"/>
                    <a:pt x="9857" y="33257"/>
                  </a:cubicBezTo>
                  <a:cubicBezTo>
                    <a:pt x="9095" y="33448"/>
                    <a:pt x="8238" y="33543"/>
                    <a:pt x="7285" y="33543"/>
                  </a:cubicBezTo>
                  <a:close/>
                  <a:moveTo>
                    <a:pt x="6476" y="27291"/>
                  </a:moveTo>
                  <a:lnTo>
                    <a:pt x="8571" y="24448"/>
                  </a:lnTo>
                  <a:lnTo>
                    <a:pt x="9905" y="25629"/>
                  </a:lnTo>
                  <a:lnTo>
                    <a:pt x="9905" y="9143"/>
                  </a:lnTo>
                  <a:cubicBezTo>
                    <a:pt x="9905" y="8891"/>
                    <a:pt x="9905" y="8624"/>
                    <a:pt x="9905" y="8338"/>
                  </a:cubicBezTo>
                  <a:cubicBezTo>
                    <a:pt x="9905" y="8053"/>
                    <a:pt x="9905" y="7767"/>
                    <a:pt x="9857" y="7486"/>
                  </a:cubicBezTo>
                  <a:cubicBezTo>
                    <a:pt x="9809" y="6695"/>
                    <a:pt x="9572" y="6048"/>
                    <a:pt x="9143" y="5543"/>
                  </a:cubicBezTo>
                  <a:cubicBezTo>
                    <a:pt x="8762" y="5038"/>
                    <a:pt x="8143" y="4786"/>
                    <a:pt x="7285" y="4786"/>
                  </a:cubicBezTo>
                  <a:cubicBezTo>
                    <a:pt x="6429" y="4786"/>
                    <a:pt x="5762" y="5115"/>
                    <a:pt x="5381" y="5781"/>
                  </a:cubicBezTo>
                  <a:cubicBezTo>
                    <a:pt x="5000" y="6410"/>
                    <a:pt x="4762" y="7153"/>
                    <a:pt x="4714" y="8005"/>
                  </a:cubicBezTo>
                  <a:cubicBezTo>
                    <a:pt x="4667" y="8448"/>
                    <a:pt x="4667" y="8876"/>
                    <a:pt x="4667" y="9286"/>
                  </a:cubicBezTo>
                  <a:cubicBezTo>
                    <a:pt x="4667" y="9662"/>
                    <a:pt x="4667" y="10043"/>
                    <a:pt x="4667" y="10424"/>
                  </a:cubicBezTo>
                  <a:lnTo>
                    <a:pt x="4667" y="25443"/>
                  </a:lnTo>
                  <a:cubicBezTo>
                    <a:pt x="4667" y="26296"/>
                    <a:pt x="4857" y="27067"/>
                    <a:pt x="5238" y="27762"/>
                  </a:cubicBezTo>
                  <a:cubicBezTo>
                    <a:pt x="5619" y="28457"/>
                    <a:pt x="6333" y="28805"/>
                    <a:pt x="7285" y="28805"/>
                  </a:cubicBezTo>
                  <a:cubicBezTo>
                    <a:pt x="7571" y="28805"/>
                    <a:pt x="7809" y="28757"/>
                    <a:pt x="8000" y="28662"/>
                  </a:cubicBezTo>
                  <a:lnTo>
                    <a:pt x="6476" y="27291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9" name="Полилиния: фигура 418">
              <a:extLst>
                <a:ext uri="{FF2B5EF4-FFF2-40B4-BE49-F238E27FC236}">
                  <a16:creationId xmlns:a16="http://schemas.microsoft.com/office/drawing/2014/main" id="{D7226B1B-261A-44D5-BFCD-E76E6032B590}"/>
                </a:ext>
              </a:extLst>
            </p:cNvPr>
            <p:cNvSpPr/>
            <p:nvPr/>
          </p:nvSpPr>
          <p:spPr>
            <a:xfrm>
              <a:off x="10761467" y="6004940"/>
              <a:ext cx="14618" cy="33214"/>
            </a:xfrm>
            <a:custGeom>
              <a:avLst/>
              <a:gdLst>
                <a:gd name="connsiteX0" fmla="*/ 14619 w 14618"/>
                <a:gd name="connsiteY0" fmla="*/ 0 h 33214"/>
                <a:gd name="connsiteX1" fmla="*/ 14619 w 14618"/>
                <a:gd name="connsiteY1" fmla="*/ 24495 h 33214"/>
                <a:gd name="connsiteX2" fmla="*/ 12809 w 14618"/>
                <a:gd name="connsiteY2" fmla="*/ 31033 h 33214"/>
                <a:gd name="connsiteX3" fmla="*/ 7286 w 14618"/>
                <a:gd name="connsiteY3" fmla="*/ 33214 h 33214"/>
                <a:gd name="connsiteX4" fmla="*/ 1714 w 14618"/>
                <a:gd name="connsiteY4" fmla="*/ 31129 h 33214"/>
                <a:gd name="connsiteX5" fmla="*/ 0 w 14618"/>
                <a:gd name="connsiteY5" fmla="*/ 25019 h 33214"/>
                <a:gd name="connsiteX6" fmla="*/ 0 w 14618"/>
                <a:gd name="connsiteY6" fmla="*/ 0 h 33214"/>
                <a:gd name="connsiteX7" fmla="*/ 4667 w 14618"/>
                <a:gd name="connsiteY7" fmla="*/ 0 h 33214"/>
                <a:gd name="connsiteX8" fmla="*/ 4667 w 14618"/>
                <a:gd name="connsiteY8" fmla="*/ 25114 h 33214"/>
                <a:gd name="connsiteX9" fmla="*/ 5238 w 14618"/>
                <a:gd name="connsiteY9" fmla="*/ 27434 h 33214"/>
                <a:gd name="connsiteX10" fmla="*/ 7238 w 14618"/>
                <a:gd name="connsiteY10" fmla="*/ 28429 h 33214"/>
                <a:gd name="connsiteX11" fmla="*/ 9286 w 14618"/>
                <a:gd name="connsiteY11" fmla="*/ 27386 h 33214"/>
                <a:gd name="connsiteX12" fmla="*/ 9905 w 14618"/>
                <a:gd name="connsiteY12" fmla="*/ 24781 h 33214"/>
                <a:gd name="connsiteX13" fmla="*/ 9905 w 14618"/>
                <a:gd name="connsiteY13" fmla="*/ 0 h 33214"/>
                <a:gd name="connsiteX14" fmla="*/ 14619 w 14618"/>
                <a:gd name="connsiteY14" fmla="*/ 0 h 3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18" h="33214">
                  <a:moveTo>
                    <a:pt x="14619" y="0"/>
                  </a:moveTo>
                  <a:lnTo>
                    <a:pt x="14619" y="24495"/>
                  </a:lnTo>
                  <a:cubicBezTo>
                    <a:pt x="14619" y="27372"/>
                    <a:pt x="14000" y="29548"/>
                    <a:pt x="12809" y="31033"/>
                  </a:cubicBezTo>
                  <a:cubicBezTo>
                    <a:pt x="11667" y="32486"/>
                    <a:pt x="9809" y="33214"/>
                    <a:pt x="7286" y="33214"/>
                  </a:cubicBezTo>
                  <a:cubicBezTo>
                    <a:pt x="4762" y="33214"/>
                    <a:pt x="2905" y="32519"/>
                    <a:pt x="1714" y="31129"/>
                  </a:cubicBezTo>
                  <a:cubicBezTo>
                    <a:pt x="571" y="29710"/>
                    <a:pt x="0" y="27672"/>
                    <a:pt x="0" y="25019"/>
                  </a:cubicBezTo>
                  <a:lnTo>
                    <a:pt x="0" y="0"/>
                  </a:lnTo>
                  <a:lnTo>
                    <a:pt x="4667" y="0"/>
                  </a:lnTo>
                  <a:lnTo>
                    <a:pt x="4667" y="25114"/>
                  </a:lnTo>
                  <a:cubicBezTo>
                    <a:pt x="4667" y="25967"/>
                    <a:pt x="4857" y="26738"/>
                    <a:pt x="5238" y="27434"/>
                  </a:cubicBezTo>
                  <a:cubicBezTo>
                    <a:pt x="5619" y="28095"/>
                    <a:pt x="6286" y="28429"/>
                    <a:pt x="7238" y="28429"/>
                  </a:cubicBezTo>
                  <a:cubicBezTo>
                    <a:pt x="8190" y="28429"/>
                    <a:pt x="8905" y="28081"/>
                    <a:pt x="9286" y="27386"/>
                  </a:cubicBezTo>
                  <a:cubicBezTo>
                    <a:pt x="9667" y="26662"/>
                    <a:pt x="9905" y="25790"/>
                    <a:pt x="9905" y="24781"/>
                  </a:cubicBezTo>
                  <a:lnTo>
                    <a:pt x="9905" y="0"/>
                  </a:lnTo>
                  <a:lnTo>
                    <a:pt x="14619" y="0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0" name="Полилиния: фигура 419">
              <a:extLst>
                <a:ext uri="{FF2B5EF4-FFF2-40B4-BE49-F238E27FC236}">
                  <a16:creationId xmlns:a16="http://schemas.microsoft.com/office/drawing/2014/main" id="{68AD1C00-D151-428F-B329-6664C6FE98A9}"/>
                </a:ext>
              </a:extLst>
            </p:cNvPr>
            <p:cNvSpPr/>
            <p:nvPr/>
          </p:nvSpPr>
          <p:spPr>
            <a:xfrm>
              <a:off x="10777704" y="6004892"/>
              <a:ext cx="17333" cy="32976"/>
            </a:xfrm>
            <a:custGeom>
              <a:avLst/>
              <a:gdLst>
                <a:gd name="connsiteX0" fmla="*/ 12572 w 17333"/>
                <a:gd name="connsiteY0" fmla="*/ 32976 h 32976"/>
                <a:gd name="connsiteX1" fmla="*/ 11381 w 17333"/>
                <a:gd name="connsiteY1" fmla="*/ 26110 h 32976"/>
                <a:gd name="connsiteX2" fmla="*/ 5858 w 17333"/>
                <a:gd name="connsiteY2" fmla="*/ 26110 h 32976"/>
                <a:gd name="connsiteX3" fmla="*/ 5286 w 17333"/>
                <a:gd name="connsiteY3" fmla="*/ 29567 h 32976"/>
                <a:gd name="connsiteX4" fmla="*/ 4762 w 17333"/>
                <a:gd name="connsiteY4" fmla="*/ 32976 h 32976"/>
                <a:gd name="connsiteX5" fmla="*/ 0 w 17333"/>
                <a:gd name="connsiteY5" fmla="*/ 32976 h 32976"/>
                <a:gd name="connsiteX6" fmla="*/ 3000 w 17333"/>
                <a:gd name="connsiteY6" fmla="*/ 16491 h 32976"/>
                <a:gd name="connsiteX7" fmla="*/ 6048 w 17333"/>
                <a:gd name="connsiteY7" fmla="*/ 0 h 32976"/>
                <a:gd name="connsiteX8" fmla="*/ 11239 w 17333"/>
                <a:gd name="connsiteY8" fmla="*/ 0 h 32976"/>
                <a:gd name="connsiteX9" fmla="*/ 17334 w 17333"/>
                <a:gd name="connsiteY9" fmla="*/ 32976 h 32976"/>
                <a:gd name="connsiteX10" fmla="*/ 12572 w 17333"/>
                <a:gd name="connsiteY10" fmla="*/ 32976 h 32976"/>
                <a:gd name="connsiteX11" fmla="*/ 8524 w 17333"/>
                <a:gd name="connsiteY11" fmla="*/ 7629 h 32976"/>
                <a:gd name="connsiteX12" fmla="*/ 7620 w 17333"/>
                <a:gd name="connsiteY12" fmla="*/ 14452 h 32976"/>
                <a:gd name="connsiteX13" fmla="*/ 6572 w 17333"/>
                <a:gd name="connsiteY13" fmla="*/ 21324 h 32976"/>
                <a:gd name="connsiteX14" fmla="*/ 10667 w 17333"/>
                <a:gd name="connsiteY14" fmla="*/ 21324 h 32976"/>
                <a:gd name="connsiteX15" fmla="*/ 8715 w 17333"/>
                <a:gd name="connsiteY15" fmla="*/ 7629 h 32976"/>
                <a:gd name="connsiteX16" fmla="*/ 8524 w 17333"/>
                <a:gd name="connsiteY16" fmla="*/ 7629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333" h="32976">
                  <a:moveTo>
                    <a:pt x="12572" y="32976"/>
                  </a:moveTo>
                  <a:lnTo>
                    <a:pt x="11381" y="26110"/>
                  </a:lnTo>
                  <a:lnTo>
                    <a:pt x="5858" y="26110"/>
                  </a:lnTo>
                  <a:cubicBezTo>
                    <a:pt x="5667" y="27243"/>
                    <a:pt x="5476" y="28396"/>
                    <a:pt x="5286" y="29567"/>
                  </a:cubicBezTo>
                  <a:cubicBezTo>
                    <a:pt x="5096" y="30705"/>
                    <a:pt x="4905" y="31838"/>
                    <a:pt x="4762" y="32976"/>
                  </a:cubicBezTo>
                  <a:lnTo>
                    <a:pt x="0" y="32976"/>
                  </a:lnTo>
                  <a:cubicBezTo>
                    <a:pt x="1000" y="27448"/>
                    <a:pt x="2000" y="21953"/>
                    <a:pt x="3000" y="16491"/>
                  </a:cubicBezTo>
                  <a:cubicBezTo>
                    <a:pt x="4048" y="11024"/>
                    <a:pt x="5048" y="5529"/>
                    <a:pt x="6048" y="0"/>
                  </a:cubicBezTo>
                  <a:lnTo>
                    <a:pt x="11239" y="0"/>
                  </a:lnTo>
                  <a:lnTo>
                    <a:pt x="17334" y="32976"/>
                  </a:lnTo>
                  <a:lnTo>
                    <a:pt x="12572" y="32976"/>
                  </a:lnTo>
                  <a:close/>
                  <a:moveTo>
                    <a:pt x="8524" y="7629"/>
                  </a:moveTo>
                  <a:cubicBezTo>
                    <a:pt x="8239" y="9905"/>
                    <a:pt x="7905" y="12176"/>
                    <a:pt x="7620" y="14452"/>
                  </a:cubicBezTo>
                  <a:cubicBezTo>
                    <a:pt x="7286" y="16695"/>
                    <a:pt x="6953" y="18986"/>
                    <a:pt x="6572" y="21324"/>
                  </a:cubicBezTo>
                  <a:lnTo>
                    <a:pt x="10667" y="21324"/>
                  </a:lnTo>
                  <a:lnTo>
                    <a:pt x="8715" y="7629"/>
                  </a:lnTo>
                  <a:lnTo>
                    <a:pt x="8524" y="7629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1" name="Полилиния: фигура 420">
              <a:extLst>
                <a:ext uri="{FF2B5EF4-FFF2-40B4-BE49-F238E27FC236}">
                  <a16:creationId xmlns:a16="http://schemas.microsoft.com/office/drawing/2014/main" id="{95BFE31F-FD8D-4530-908C-00D0F2A935E7}"/>
                </a:ext>
              </a:extLst>
            </p:cNvPr>
            <p:cNvSpPr/>
            <p:nvPr/>
          </p:nvSpPr>
          <p:spPr>
            <a:xfrm>
              <a:off x="10796847" y="6004892"/>
              <a:ext cx="13000" cy="32976"/>
            </a:xfrm>
            <a:custGeom>
              <a:avLst/>
              <a:gdLst>
                <a:gd name="connsiteX0" fmla="*/ 0 w 13000"/>
                <a:gd name="connsiteY0" fmla="*/ 32976 h 32976"/>
                <a:gd name="connsiteX1" fmla="*/ 0 w 13000"/>
                <a:gd name="connsiteY1" fmla="*/ 0 h 32976"/>
                <a:gd name="connsiteX2" fmla="*/ 4667 w 13000"/>
                <a:gd name="connsiteY2" fmla="*/ 0 h 32976"/>
                <a:gd name="connsiteX3" fmla="*/ 4667 w 13000"/>
                <a:gd name="connsiteY3" fmla="*/ 28143 h 32976"/>
                <a:gd name="connsiteX4" fmla="*/ 13000 w 13000"/>
                <a:gd name="connsiteY4" fmla="*/ 28143 h 32976"/>
                <a:gd name="connsiteX5" fmla="*/ 13000 w 13000"/>
                <a:gd name="connsiteY5" fmla="*/ 32976 h 32976"/>
                <a:gd name="connsiteX6" fmla="*/ 0 w 13000"/>
                <a:gd name="connsiteY6" fmla="*/ 3297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00" h="32976">
                  <a:moveTo>
                    <a:pt x="0" y="32976"/>
                  </a:moveTo>
                  <a:lnTo>
                    <a:pt x="0" y="0"/>
                  </a:lnTo>
                  <a:lnTo>
                    <a:pt x="4667" y="0"/>
                  </a:lnTo>
                  <a:lnTo>
                    <a:pt x="4667" y="28143"/>
                  </a:lnTo>
                  <a:lnTo>
                    <a:pt x="13000" y="28143"/>
                  </a:lnTo>
                  <a:lnTo>
                    <a:pt x="13000" y="32976"/>
                  </a:lnTo>
                  <a:lnTo>
                    <a:pt x="0" y="32976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2" name="Полилиния: фигура 421">
              <a:extLst>
                <a:ext uri="{FF2B5EF4-FFF2-40B4-BE49-F238E27FC236}">
                  <a16:creationId xmlns:a16="http://schemas.microsoft.com/office/drawing/2014/main" id="{02F4F434-FE94-49D6-B7E9-AE1295130C3D}"/>
                </a:ext>
              </a:extLst>
            </p:cNvPr>
            <p:cNvSpPr/>
            <p:nvPr/>
          </p:nvSpPr>
          <p:spPr>
            <a:xfrm>
              <a:off x="10811610" y="6004892"/>
              <a:ext cx="4714" cy="32976"/>
            </a:xfrm>
            <a:custGeom>
              <a:avLst/>
              <a:gdLst>
                <a:gd name="connsiteX0" fmla="*/ 0 w 4714"/>
                <a:gd name="connsiteY0" fmla="*/ 32976 h 32976"/>
                <a:gd name="connsiteX1" fmla="*/ 0 w 4714"/>
                <a:gd name="connsiteY1" fmla="*/ 0 h 32976"/>
                <a:gd name="connsiteX2" fmla="*/ 4714 w 4714"/>
                <a:gd name="connsiteY2" fmla="*/ 0 h 32976"/>
                <a:gd name="connsiteX3" fmla="*/ 4714 w 4714"/>
                <a:gd name="connsiteY3" fmla="*/ 32976 h 32976"/>
                <a:gd name="connsiteX4" fmla="*/ 0 w 4714"/>
                <a:gd name="connsiteY4" fmla="*/ 3297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4" h="32976">
                  <a:moveTo>
                    <a:pt x="0" y="32976"/>
                  </a:moveTo>
                  <a:lnTo>
                    <a:pt x="0" y="0"/>
                  </a:lnTo>
                  <a:lnTo>
                    <a:pt x="4714" y="0"/>
                  </a:lnTo>
                  <a:lnTo>
                    <a:pt x="4714" y="32976"/>
                  </a:lnTo>
                  <a:lnTo>
                    <a:pt x="0" y="32976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3" name="Полилиния: фигура 422">
              <a:extLst>
                <a:ext uri="{FF2B5EF4-FFF2-40B4-BE49-F238E27FC236}">
                  <a16:creationId xmlns:a16="http://schemas.microsoft.com/office/drawing/2014/main" id="{80D499B2-D1F6-434B-85D7-3244C859B2D0}"/>
                </a:ext>
              </a:extLst>
            </p:cNvPr>
            <p:cNvSpPr/>
            <p:nvPr/>
          </p:nvSpPr>
          <p:spPr>
            <a:xfrm>
              <a:off x="10817895" y="6004892"/>
              <a:ext cx="14381" cy="32976"/>
            </a:xfrm>
            <a:custGeom>
              <a:avLst/>
              <a:gdLst>
                <a:gd name="connsiteX0" fmla="*/ 9572 w 14381"/>
                <a:gd name="connsiteY0" fmla="*/ 4786 h 32976"/>
                <a:gd name="connsiteX1" fmla="*/ 9572 w 14381"/>
                <a:gd name="connsiteY1" fmla="*/ 32976 h 32976"/>
                <a:gd name="connsiteX2" fmla="*/ 4857 w 14381"/>
                <a:gd name="connsiteY2" fmla="*/ 32976 h 32976"/>
                <a:gd name="connsiteX3" fmla="*/ 4857 w 14381"/>
                <a:gd name="connsiteY3" fmla="*/ 4786 h 32976"/>
                <a:gd name="connsiteX4" fmla="*/ 0 w 14381"/>
                <a:gd name="connsiteY4" fmla="*/ 4786 h 32976"/>
                <a:gd name="connsiteX5" fmla="*/ 0 w 14381"/>
                <a:gd name="connsiteY5" fmla="*/ 0 h 32976"/>
                <a:gd name="connsiteX6" fmla="*/ 14381 w 14381"/>
                <a:gd name="connsiteY6" fmla="*/ 0 h 32976"/>
                <a:gd name="connsiteX7" fmla="*/ 14381 w 14381"/>
                <a:gd name="connsiteY7" fmla="*/ 4786 h 32976"/>
                <a:gd name="connsiteX8" fmla="*/ 9572 w 14381"/>
                <a:gd name="connsiteY8" fmla="*/ 478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81" h="32976">
                  <a:moveTo>
                    <a:pt x="9572" y="4786"/>
                  </a:moveTo>
                  <a:lnTo>
                    <a:pt x="9572" y="32976"/>
                  </a:lnTo>
                  <a:lnTo>
                    <a:pt x="4857" y="32976"/>
                  </a:lnTo>
                  <a:lnTo>
                    <a:pt x="4857" y="4786"/>
                  </a:lnTo>
                  <a:lnTo>
                    <a:pt x="0" y="4786"/>
                  </a:lnTo>
                  <a:lnTo>
                    <a:pt x="0" y="0"/>
                  </a:lnTo>
                  <a:lnTo>
                    <a:pt x="14381" y="0"/>
                  </a:lnTo>
                  <a:lnTo>
                    <a:pt x="14381" y="4786"/>
                  </a:lnTo>
                  <a:lnTo>
                    <a:pt x="9572" y="4786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4" name="Полилиния: фигура 423">
              <a:extLst>
                <a:ext uri="{FF2B5EF4-FFF2-40B4-BE49-F238E27FC236}">
                  <a16:creationId xmlns:a16="http://schemas.microsoft.com/office/drawing/2014/main" id="{F982E325-088C-4D61-B170-E02C387006F6}"/>
                </a:ext>
              </a:extLst>
            </p:cNvPr>
            <p:cNvSpPr/>
            <p:nvPr/>
          </p:nvSpPr>
          <p:spPr>
            <a:xfrm>
              <a:off x="10833943" y="6004892"/>
              <a:ext cx="4714" cy="32976"/>
            </a:xfrm>
            <a:custGeom>
              <a:avLst/>
              <a:gdLst>
                <a:gd name="connsiteX0" fmla="*/ 0 w 4714"/>
                <a:gd name="connsiteY0" fmla="*/ 32976 h 32976"/>
                <a:gd name="connsiteX1" fmla="*/ 0 w 4714"/>
                <a:gd name="connsiteY1" fmla="*/ 0 h 32976"/>
                <a:gd name="connsiteX2" fmla="*/ 4714 w 4714"/>
                <a:gd name="connsiteY2" fmla="*/ 0 h 32976"/>
                <a:gd name="connsiteX3" fmla="*/ 4714 w 4714"/>
                <a:gd name="connsiteY3" fmla="*/ 32976 h 32976"/>
                <a:gd name="connsiteX4" fmla="*/ 0 w 4714"/>
                <a:gd name="connsiteY4" fmla="*/ 3297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4" h="32976">
                  <a:moveTo>
                    <a:pt x="0" y="32976"/>
                  </a:moveTo>
                  <a:lnTo>
                    <a:pt x="0" y="0"/>
                  </a:lnTo>
                  <a:lnTo>
                    <a:pt x="4714" y="0"/>
                  </a:lnTo>
                  <a:lnTo>
                    <a:pt x="4714" y="32976"/>
                  </a:lnTo>
                  <a:lnTo>
                    <a:pt x="0" y="32976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5" name="Полилиния: фигура 424">
              <a:extLst>
                <a:ext uri="{FF2B5EF4-FFF2-40B4-BE49-F238E27FC236}">
                  <a16:creationId xmlns:a16="http://schemas.microsoft.com/office/drawing/2014/main" id="{A189EC30-4F3C-4610-BB38-7A5BC1DD322E}"/>
                </a:ext>
              </a:extLst>
            </p:cNvPr>
            <p:cNvSpPr/>
            <p:nvPr/>
          </p:nvSpPr>
          <p:spPr>
            <a:xfrm>
              <a:off x="10842324" y="6004892"/>
              <a:ext cx="13380" cy="32976"/>
            </a:xfrm>
            <a:custGeom>
              <a:avLst/>
              <a:gdLst>
                <a:gd name="connsiteX0" fmla="*/ 0 w 13380"/>
                <a:gd name="connsiteY0" fmla="*/ 32976 h 32976"/>
                <a:gd name="connsiteX1" fmla="*/ 0 w 13380"/>
                <a:gd name="connsiteY1" fmla="*/ 0 h 32976"/>
                <a:gd name="connsiteX2" fmla="*/ 13381 w 13380"/>
                <a:gd name="connsiteY2" fmla="*/ 0 h 32976"/>
                <a:gd name="connsiteX3" fmla="*/ 13381 w 13380"/>
                <a:gd name="connsiteY3" fmla="*/ 4833 h 32976"/>
                <a:gd name="connsiteX4" fmla="*/ 4714 w 13380"/>
                <a:gd name="connsiteY4" fmla="*/ 4833 h 32976"/>
                <a:gd name="connsiteX5" fmla="*/ 4714 w 13380"/>
                <a:gd name="connsiteY5" fmla="*/ 13791 h 32976"/>
                <a:gd name="connsiteX6" fmla="*/ 12238 w 13380"/>
                <a:gd name="connsiteY6" fmla="*/ 13791 h 32976"/>
                <a:gd name="connsiteX7" fmla="*/ 12238 w 13380"/>
                <a:gd name="connsiteY7" fmla="*/ 18667 h 32976"/>
                <a:gd name="connsiteX8" fmla="*/ 4714 w 13380"/>
                <a:gd name="connsiteY8" fmla="*/ 18667 h 32976"/>
                <a:gd name="connsiteX9" fmla="*/ 4714 w 13380"/>
                <a:gd name="connsiteY9" fmla="*/ 28143 h 32976"/>
                <a:gd name="connsiteX10" fmla="*/ 13381 w 13380"/>
                <a:gd name="connsiteY10" fmla="*/ 28143 h 32976"/>
                <a:gd name="connsiteX11" fmla="*/ 13381 w 13380"/>
                <a:gd name="connsiteY11" fmla="*/ 32976 h 32976"/>
                <a:gd name="connsiteX12" fmla="*/ 0 w 13380"/>
                <a:gd name="connsiteY12" fmla="*/ 3297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80" h="32976">
                  <a:moveTo>
                    <a:pt x="0" y="32976"/>
                  </a:moveTo>
                  <a:lnTo>
                    <a:pt x="0" y="0"/>
                  </a:lnTo>
                  <a:lnTo>
                    <a:pt x="13381" y="0"/>
                  </a:lnTo>
                  <a:lnTo>
                    <a:pt x="13381" y="4833"/>
                  </a:lnTo>
                  <a:lnTo>
                    <a:pt x="4714" y="4833"/>
                  </a:lnTo>
                  <a:lnTo>
                    <a:pt x="4714" y="13791"/>
                  </a:lnTo>
                  <a:lnTo>
                    <a:pt x="12238" y="13791"/>
                  </a:lnTo>
                  <a:lnTo>
                    <a:pt x="12238" y="18667"/>
                  </a:lnTo>
                  <a:lnTo>
                    <a:pt x="4714" y="18667"/>
                  </a:lnTo>
                  <a:lnTo>
                    <a:pt x="4714" y="28143"/>
                  </a:lnTo>
                  <a:lnTo>
                    <a:pt x="13381" y="28143"/>
                  </a:lnTo>
                  <a:lnTo>
                    <a:pt x="13381" y="32976"/>
                  </a:lnTo>
                  <a:lnTo>
                    <a:pt x="0" y="32976"/>
                  </a:ln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6" name="Полилиния: фигура 425">
              <a:extLst>
                <a:ext uri="{FF2B5EF4-FFF2-40B4-BE49-F238E27FC236}">
                  <a16:creationId xmlns:a16="http://schemas.microsoft.com/office/drawing/2014/main" id="{EC342EA0-05CF-4499-83FF-8505ED2FEB3A}"/>
                </a:ext>
              </a:extLst>
            </p:cNvPr>
            <p:cNvSpPr/>
            <p:nvPr/>
          </p:nvSpPr>
          <p:spPr>
            <a:xfrm>
              <a:off x="10857182" y="6004611"/>
              <a:ext cx="14857" cy="33543"/>
            </a:xfrm>
            <a:custGeom>
              <a:avLst/>
              <a:gdLst>
                <a:gd name="connsiteX0" fmla="*/ 14857 w 14857"/>
                <a:gd name="connsiteY0" fmla="*/ 23877 h 33543"/>
                <a:gd name="connsiteX1" fmla="*/ 14477 w 14857"/>
                <a:gd name="connsiteY1" fmla="*/ 27905 h 33543"/>
                <a:gd name="connsiteX2" fmla="*/ 13238 w 14857"/>
                <a:gd name="connsiteY2" fmla="*/ 30938 h 33543"/>
                <a:gd name="connsiteX3" fmla="*/ 10905 w 14857"/>
                <a:gd name="connsiteY3" fmla="*/ 32881 h 33543"/>
                <a:gd name="connsiteX4" fmla="*/ 7381 w 14857"/>
                <a:gd name="connsiteY4" fmla="*/ 33543 h 33543"/>
                <a:gd name="connsiteX5" fmla="*/ 4000 w 14857"/>
                <a:gd name="connsiteY5" fmla="*/ 32929 h 33543"/>
                <a:gd name="connsiteX6" fmla="*/ 1714 w 14857"/>
                <a:gd name="connsiteY6" fmla="*/ 31219 h 33543"/>
                <a:gd name="connsiteX7" fmla="*/ 381 w 14857"/>
                <a:gd name="connsiteY7" fmla="*/ 28662 h 33543"/>
                <a:gd name="connsiteX8" fmla="*/ 0 w 14857"/>
                <a:gd name="connsiteY8" fmla="*/ 25534 h 33543"/>
                <a:gd name="connsiteX9" fmla="*/ 4619 w 14857"/>
                <a:gd name="connsiteY9" fmla="*/ 24543 h 33543"/>
                <a:gd name="connsiteX10" fmla="*/ 5238 w 14857"/>
                <a:gd name="connsiteY10" fmla="*/ 27572 h 33543"/>
                <a:gd name="connsiteX11" fmla="*/ 7476 w 14857"/>
                <a:gd name="connsiteY11" fmla="*/ 28710 h 33543"/>
                <a:gd name="connsiteX12" fmla="*/ 9000 w 14857"/>
                <a:gd name="connsiteY12" fmla="*/ 28329 h 33543"/>
                <a:gd name="connsiteX13" fmla="*/ 9809 w 14857"/>
                <a:gd name="connsiteY13" fmla="*/ 27243 h 33543"/>
                <a:gd name="connsiteX14" fmla="*/ 10143 w 14857"/>
                <a:gd name="connsiteY14" fmla="*/ 25724 h 33543"/>
                <a:gd name="connsiteX15" fmla="*/ 10238 w 14857"/>
                <a:gd name="connsiteY15" fmla="*/ 23924 h 33543"/>
                <a:gd name="connsiteX16" fmla="*/ 10095 w 14857"/>
                <a:gd name="connsiteY16" fmla="*/ 21934 h 33543"/>
                <a:gd name="connsiteX17" fmla="*/ 9572 w 14857"/>
                <a:gd name="connsiteY17" fmla="*/ 20562 h 33543"/>
                <a:gd name="connsiteX18" fmla="*/ 8524 w 14857"/>
                <a:gd name="connsiteY18" fmla="*/ 19567 h 33543"/>
                <a:gd name="connsiteX19" fmla="*/ 6810 w 14857"/>
                <a:gd name="connsiteY19" fmla="*/ 18619 h 33543"/>
                <a:gd name="connsiteX20" fmla="*/ 3333 w 14857"/>
                <a:gd name="connsiteY20" fmla="*/ 16581 h 33543"/>
                <a:gd name="connsiteX21" fmla="*/ 1333 w 14857"/>
                <a:gd name="connsiteY21" fmla="*/ 14400 h 33543"/>
                <a:gd name="connsiteX22" fmla="*/ 428 w 14857"/>
                <a:gd name="connsiteY22" fmla="*/ 11938 h 33543"/>
                <a:gd name="connsiteX23" fmla="*/ 191 w 14857"/>
                <a:gd name="connsiteY23" fmla="*/ 9048 h 33543"/>
                <a:gd name="connsiteX24" fmla="*/ 619 w 14857"/>
                <a:gd name="connsiteY24" fmla="*/ 5400 h 33543"/>
                <a:gd name="connsiteX25" fmla="*/ 1953 w 14857"/>
                <a:gd name="connsiteY25" fmla="*/ 2557 h 33543"/>
                <a:gd name="connsiteX26" fmla="*/ 4286 w 14857"/>
                <a:gd name="connsiteY26" fmla="*/ 662 h 33543"/>
                <a:gd name="connsiteX27" fmla="*/ 7619 w 14857"/>
                <a:gd name="connsiteY27" fmla="*/ 0 h 33543"/>
                <a:gd name="connsiteX28" fmla="*/ 11143 w 14857"/>
                <a:gd name="connsiteY28" fmla="*/ 757 h 33543"/>
                <a:gd name="connsiteX29" fmla="*/ 13334 w 14857"/>
                <a:gd name="connsiteY29" fmla="*/ 2605 h 33543"/>
                <a:gd name="connsiteX30" fmla="*/ 14524 w 14857"/>
                <a:gd name="connsiteY30" fmla="*/ 5115 h 33543"/>
                <a:gd name="connsiteX31" fmla="*/ 14857 w 14857"/>
                <a:gd name="connsiteY31" fmla="*/ 7767 h 33543"/>
                <a:gd name="connsiteX32" fmla="*/ 10238 w 14857"/>
                <a:gd name="connsiteY32" fmla="*/ 8952 h 33543"/>
                <a:gd name="connsiteX33" fmla="*/ 9667 w 14857"/>
                <a:gd name="connsiteY33" fmla="*/ 6014 h 33543"/>
                <a:gd name="connsiteX34" fmla="*/ 7476 w 14857"/>
                <a:gd name="connsiteY34" fmla="*/ 4881 h 33543"/>
                <a:gd name="connsiteX35" fmla="*/ 6095 w 14857"/>
                <a:gd name="connsiteY35" fmla="*/ 5257 h 33543"/>
                <a:gd name="connsiteX36" fmla="*/ 5286 w 14857"/>
                <a:gd name="connsiteY36" fmla="*/ 6252 h 33543"/>
                <a:gd name="connsiteX37" fmla="*/ 4905 w 14857"/>
                <a:gd name="connsiteY37" fmla="*/ 7581 h 33543"/>
                <a:gd name="connsiteX38" fmla="*/ 4810 w 14857"/>
                <a:gd name="connsiteY38" fmla="*/ 9000 h 33543"/>
                <a:gd name="connsiteX39" fmla="*/ 4905 w 14857"/>
                <a:gd name="connsiteY39" fmla="*/ 10519 h 33543"/>
                <a:gd name="connsiteX40" fmla="*/ 5381 w 14857"/>
                <a:gd name="connsiteY40" fmla="*/ 11700 h 33543"/>
                <a:gd name="connsiteX41" fmla="*/ 6667 w 14857"/>
                <a:gd name="connsiteY41" fmla="*/ 12838 h 33543"/>
                <a:gd name="connsiteX42" fmla="*/ 8905 w 14857"/>
                <a:gd name="connsiteY42" fmla="*/ 14024 h 33543"/>
                <a:gd name="connsiteX43" fmla="*/ 12048 w 14857"/>
                <a:gd name="connsiteY43" fmla="*/ 15872 h 33543"/>
                <a:gd name="connsiteX44" fmla="*/ 13857 w 14857"/>
                <a:gd name="connsiteY44" fmla="*/ 18005 h 33543"/>
                <a:gd name="connsiteX45" fmla="*/ 14619 w 14857"/>
                <a:gd name="connsiteY45" fmla="*/ 20610 h 33543"/>
                <a:gd name="connsiteX46" fmla="*/ 14857 w 14857"/>
                <a:gd name="connsiteY46" fmla="*/ 23877 h 3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857" h="33543">
                  <a:moveTo>
                    <a:pt x="14857" y="23877"/>
                  </a:moveTo>
                  <a:cubicBezTo>
                    <a:pt x="14857" y="25362"/>
                    <a:pt x="14714" y="26705"/>
                    <a:pt x="14477" y="27905"/>
                  </a:cubicBezTo>
                  <a:cubicBezTo>
                    <a:pt x="14238" y="29072"/>
                    <a:pt x="13857" y="30086"/>
                    <a:pt x="13238" y="30938"/>
                  </a:cubicBezTo>
                  <a:cubicBezTo>
                    <a:pt x="12667" y="31757"/>
                    <a:pt x="11905" y="32405"/>
                    <a:pt x="10905" y="32881"/>
                  </a:cubicBezTo>
                  <a:cubicBezTo>
                    <a:pt x="9952" y="33319"/>
                    <a:pt x="8809" y="33543"/>
                    <a:pt x="7381" y="33543"/>
                  </a:cubicBezTo>
                  <a:cubicBezTo>
                    <a:pt x="6095" y="33543"/>
                    <a:pt x="4953" y="33339"/>
                    <a:pt x="4000" y="32929"/>
                  </a:cubicBezTo>
                  <a:cubicBezTo>
                    <a:pt x="3095" y="32515"/>
                    <a:pt x="2333" y="31948"/>
                    <a:pt x="1714" y="31219"/>
                  </a:cubicBezTo>
                  <a:cubicBezTo>
                    <a:pt x="1095" y="30495"/>
                    <a:pt x="667" y="29643"/>
                    <a:pt x="381" y="28662"/>
                  </a:cubicBezTo>
                  <a:cubicBezTo>
                    <a:pt x="95" y="27681"/>
                    <a:pt x="0" y="26643"/>
                    <a:pt x="0" y="25534"/>
                  </a:cubicBezTo>
                  <a:lnTo>
                    <a:pt x="4619" y="24543"/>
                  </a:lnTo>
                  <a:cubicBezTo>
                    <a:pt x="4667" y="25772"/>
                    <a:pt x="4905" y="26781"/>
                    <a:pt x="5238" y="27572"/>
                  </a:cubicBezTo>
                  <a:cubicBezTo>
                    <a:pt x="5619" y="28329"/>
                    <a:pt x="6381" y="28710"/>
                    <a:pt x="7476" y="28710"/>
                  </a:cubicBezTo>
                  <a:cubicBezTo>
                    <a:pt x="8095" y="28710"/>
                    <a:pt x="8619" y="28586"/>
                    <a:pt x="9000" y="28329"/>
                  </a:cubicBezTo>
                  <a:cubicBezTo>
                    <a:pt x="9333" y="28048"/>
                    <a:pt x="9619" y="27681"/>
                    <a:pt x="9809" y="27243"/>
                  </a:cubicBezTo>
                  <a:cubicBezTo>
                    <a:pt x="10000" y="26800"/>
                    <a:pt x="10095" y="26296"/>
                    <a:pt x="10143" y="25724"/>
                  </a:cubicBezTo>
                  <a:cubicBezTo>
                    <a:pt x="10191" y="25157"/>
                    <a:pt x="10238" y="24557"/>
                    <a:pt x="10238" y="23924"/>
                  </a:cubicBezTo>
                  <a:cubicBezTo>
                    <a:pt x="10238" y="23134"/>
                    <a:pt x="10191" y="22472"/>
                    <a:pt x="10095" y="21934"/>
                  </a:cubicBezTo>
                  <a:cubicBezTo>
                    <a:pt x="10000" y="21400"/>
                    <a:pt x="9857" y="20938"/>
                    <a:pt x="9572" y="20562"/>
                  </a:cubicBezTo>
                  <a:cubicBezTo>
                    <a:pt x="9333" y="20181"/>
                    <a:pt x="9000" y="19853"/>
                    <a:pt x="8524" y="19567"/>
                  </a:cubicBezTo>
                  <a:cubicBezTo>
                    <a:pt x="8095" y="19281"/>
                    <a:pt x="7524" y="18967"/>
                    <a:pt x="6810" y="18619"/>
                  </a:cubicBezTo>
                  <a:cubicBezTo>
                    <a:pt x="5381" y="17957"/>
                    <a:pt x="4191" y="17276"/>
                    <a:pt x="3333" y="16581"/>
                  </a:cubicBezTo>
                  <a:cubicBezTo>
                    <a:pt x="2429" y="15886"/>
                    <a:pt x="1810" y="15162"/>
                    <a:pt x="1333" y="14400"/>
                  </a:cubicBezTo>
                  <a:cubicBezTo>
                    <a:pt x="857" y="13614"/>
                    <a:pt x="571" y="12791"/>
                    <a:pt x="428" y="11938"/>
                  </a:cubicBezTo>
                  <a:cubicBezTo>
                    <a:pt x="285" y="11052"/>
                    <a:pt x="191" y="10091"/>
                    <a:pt x="191" y="9048"/>
                  </a:cubicBezTo>
                  <a:cubicBezTo>
                    <a:pt x="191" y="7724"/>
                    <a:pt x="333" y="6505"/>
                    <a:pt x="619" y="5400"/>
                  </a:cubicBezTo>
                  <a:cubicBezTo>
                    <a:pt x="904" y="4295"/>
                    <a:pt x="1381" y="3348"/>
                    <a:pt x="1953" y="2557"/>
                  </a:cubicBezTo>
                  <a:cubicBezTo>
                    <a:pt x="2572" y="1738"/>
                    <a:pt x="3333" y="1105"/>
                    <a:pt x="4286" y="662"/>
                  </a:cubicBezTo>
                  <a:cubicBezTo>
                    <a:pt x="5238" y="219"/>
                    <a:pt x="6333" y="0"/>
                    <a:pt x="7619" y="0"/>
                  </a:cubicBezTo>
                  <a:cubicBezTo>
                    <a:pt x="9048" y="0"/>
                    <a:pt x="10238" y="253"/>
                    <a:pt x="11143" y="757"/>
                  </a:cubicBezTo>
                  <a:cubicBezTo>
                    <a:pt x="12048" y="1229"/>
                    <a:pt x="12809" y="1848"/>
                    <a:pt x="13334" y="2605"/>
                  </a:cubicBezTo>
                  <a:cubicBezTo>
                    <a:pt x="13905" y="3362"/>
                    <a:pt x="14286" y="4200"/>
                    <a:pt x="14524" y="5115"/>
                  </a:cubicBezTo>
                  <a:cubicBezTo>
                    <a:pt x="14762" y="6034"/>
                    <a:pt x="14857" y="6914"/>
                    <a:pt x="14857" y="7767"/>
                  </a:cubicBezTo>
                  <a:lnTo>
                    <a:pt x="10238" y="8952"/>
                  </a:lnTo>
                  <a:cubicBezTo>
                    <a:pt x="10238" y="7752"/>
                    <a:pt x="10048" y="6776"/>
                    <a:pt x="9667" y="6014"/>
                  </a:cubicBezTo>
                  <a:cubicBezTo>
                    <a:pt x="9286" y="5257"/>
                    <a:pt x="8572" y="4881"/>
                    <a:pt x="7476" y="4881"/>
                  </a:cubicBezTo>
                  <a:cubicBezTo>
                    <a:pt x="6905" y="4881"/>
                    <a:pt x="6429" y="5005"/>
                    <a:pt x="6095" y="5257"/>
                  </a:cubicBezTo>
                  <a:cubicBezTo>
                    <a:pt x="5762" y="5509"/>
                    <a:pt x="5524" y="5843"/>
                    <a:pt x="5286" y="6252"/>
                  </a:cubicBezTo>
                  <a:cubicBezTo>
                    <a:pt x="5095" y="6662"/>
                    <a:pt x="4953" y="7105"/>
                    <a:pt x="4905" y="7581"/>
                  </a:cubicBezTo>
                  <a:cubicBezTo>
                    <a:pt x="4857" y="8053"/>
                    <a:pt x="4810" y="8529"/>
                    <a:pt x="4810" y="9000"/>
                  </a:cubicBezTo>
                  <a:cubicBezTo>
                    <a:pt x="4810" y="9572"/>
                    <a:pt x="4857" y="10076"/>
                    <a:pt x="4905" y="10519"/>
                  </a:cubicBezTo>
                  <a:cubicBezTo>
                    <a:pt x="4953" y="10929"/>
                    <a:pt x="5143" y="11324"/>
                    <a:pt x="5381" y="11700"/>
                  </a:cubicBezTo>
                  <a:cubicBezTo>
                    <a:pt x="5666" y="12081"/>
                    <a:pt x="6095" y="12457"/>
                    <a:pt x="6667" y="12838"/>
                  </a:cubicBezTo>
                  <a:cubicBezTo>
                    <a:pt x="7191" y="13219"/>
                    <a:pt x="7953" y="13614"/>
                    <a:pt x="8905" y="14024"/>
                  </a:cubicBezTo>
                  <a:cubicBezTo>
                    <a:pt x="10238" y="14591"/>
                    <a:pt x="11286" y="15210"/>
                    <a:pt x="12048" y="15872"/>
                  </a:cubicBezTo>
                  <a:cubicBezTo>
                    <a:pt x="12857" y="16500"/>
                    <a:pt x="13476" y="17214"/>
                    <a:pt x="13857" y="18005"/>
                  </a:cubicBezTo>
                  <a:cubicBezTo>
                    <a:pt x="14286" y="18762"/>
                    <a:pt x="14524" y="19629"/>
                    <a:pt x="14619" y="20610"/>
                  </a:cubicBezTo>
                  <a:cubicBezTo>
                    <a:pt x="14762" y="21558"/>
                    <a:pt x="14857" y="22648"/>
                    <a:pt x="14857" y="23877"/>
                  </a:cubicBezTo>
                  <a:close/>
                </a:path>
              </a:pathLst>
            </a:custGeom>
            <a:solidFill>
              <a:srgbClr val="E01483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27" name="Группа 426">
            <a:extLst>
              <a:ext uri="{FF2B5EF4-FFF2-40B4-BE49-F238E27FC236}">
                <a16:creationId xmlns:a16="http://schemas.microsoft.com/office/drawing/2014/main" id="{65972A72-2C55-4EDD-981E-BF687E9A67C6}"/>
              </a:ext>
            </a:extLst>
          </p:cNvPr>
          <p:cNvGrpSpPr/>
          <p:nvPr userDrawn="1"/>
        </p:nvGrpSpPr>
        <p:grpSpPr>
          <a:xfrm>
            <a:off x="10024412" y="5919910"/>
            <a:ext cx="447623" cy="447623"/>
            <a:chOff x="10024412" y="5919910"/>
            <a:chExt cx="447623" cy="447623"/>
          </a:xfrm>
        </p:grpSpPr>
        <p:sp>
          <p:nvSpPr>
            <p:cNvPr id="428" name="Полилиния: фигура 427">
              <a:extLst>
                <a:ext uri="{FF2B5EF4-FFF2-40B4-BE49-F238E27FC236}">
                  <a16:creationId xmlns:a16="http://schemas.microsoft.com/office/drawing/2014/main" id="{791FA641-9E4A-4BA7-AF84-69E8CBC07CBD}"/>
                </a:ext>
              </a:extLst>
            </p:cNvPr>
            <p:cNvSpPr/>
            <p:nvPr/>
          </p:nvSpPr>
          <p:spPr>
            <a:xfrm>
              <a:off x="10026793" y="5922291"/>
              <a:ext cx="442861" cy="442861"/>
            </a:xfrm>
            <a:custGeom>
              <a:avLst/>
              <a:gdLst>
                <a:gd name="connsiteX0" fmla="*/ 0 w 442861"/>
                <a:gd name="connsiteY0" fmla="*/ 442861 h 442861"/>
                <a:gd name="connsiteX1" fmla="*/ 0 w 442861"/>
                <a:gd name="connsiteY1" fmla="*/ 0 h 442861"/>
                <a:gd name="connsiteX2" fmla="*/ 442861 w 442861"/>
                <a:gd name="connsiteY2" fmla="*/ 0 h 442861"/>
                <a:gd name="connsiteX3" fmla="*/ 442861 w 442861"/>
                <a:gd name="connsiteY3" fmla="*/ 442861 h 442861"/>
                <a:gd name="connsiteX4" fmla="*/ 0 w 442861"/>
                <a:gd name="connsiteY4" fmla="*/ 442861 h 44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861" h="442861">
                  <a:moveTo>
                    <a:pt x="0" y="442861"/>
                  </a:moveTo>
                  <a:lnTo>
                    <a:pt x="0" y="0"/>
                  </a:lnTo>
                  <a:lnTo>
                    <a:pt x="442861" y="0"/>
                  </a:lnTo>
                  <a:lnTo>
                    <a:pt x="442861" y="442861"/>
                  </a:lnTo>
                  <a:lnTo>
                    <a:pt x="0" y="442861"/>
                  </a:lnTo>
                  <a:close/>
                </a:path>
              </a:pathLst>
            </a:custGeom>
            <a:solidFill>
              <a:srgbClr val="FFFFFF"/>
            </a:solidFill>
            <a:ln w="4758" cap="flat">
              <a:solidFill>
                <a:srgbClr val="B5C7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9" name="Полилиния: фигура 428">
              <a:extLst>
                <a:ext uri="{FF2B5EF4-FFF2-40B4-BE49-F238E27FC236}">
                  <a16:creationId xmlns:a16="http://schemas.microsoft.com/office/drawing/2014/main" id="{CE8E5B72-D7AE-40CD-83A7-675F6D14E207}"/>
                </a:ext>
              </a:extLst>
            </p:cNvPr>
            <p:cNvSpPr/>
            <p:nvPr/>
          </p:nvSpPr>
          <p:spPr>
            <a:xfrm>
              <a:off x="10024412" y="5919910"/>
              <a:ext cx="447623" cy="447623"/>
            </a:xfrm>
            <a:custGeom>
              <a:avLst/>
              <a:gdLst>
                <a:gd name="connsiteX0" fmla="*/ 444004 w 447623"/>
                <a:gd name="connsiteY0" fmla="*/ 3610 h 447623"/>
                <a:gd name="connsiteX1" fmla="*/ 3619 w 447623"/>
                <a:gd name="connsiteY1" fmla="*/ 3610 h 447623"/>
                <a:gd name="connsiteX2" fmla="*/ 3619 w 447623"/>
                <a:gd name="connsiteY2" fmla="*/ 444014 h 447623"/>
                <a:gd name="connsiteX3" fmla="*/ 444004 w 447623"/>
                <a:gd name="connsiteY3" fmla="*/ 444014 h 447623"/>
                <a:gd name="connsiteX4" fmla="*/ 444004 w 447623"/>
                <a:gd name="connsiteY4" fmla="*/ 3610 h 447623"/>
                <a:gd name="connsiteX5" fmla="*/ 447623 w 447623"/>
                <a:gd name="connsiteY5" fmla="*/ 0 h 447623"/>
                <a:gd name="connsiteX6" fmla="*/ 447623 w 447623"/>
                <a:gd name="connsiteY6" fmla="*/ 447623 h 447623"/>
                <a:gd name="connsiteX7" fmla="*/ 0 w 447623"/>
                <a:gd name="connsiteY7" fmla="*/ 447623 h 447623"/>
                <a:gd name="connsiteX8" fmla="*/ 0 w 447623"/>
                <a:gd name="connsiteY8" fmla="*/ 0 h 447623"/>
                <a:gd name="connsiteX9" fmla="*/ 447623 w 447623"/>
                <a:gd name="connsiteY9" fmla="*/ 0 h 44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623" h="447623">
                  <a:moveTo>
                    <a:pt x="444004" y="3610"/>
                  </a:moveTo>
                  <a:lnTo>
                    <a:pt x="3619" y="3610"/>
                  </a:lnTo>
                  <a:lnTo>
                    <a:pt x="3619" y="444014"/>
                  </a:lnTo>
                  <a:lnTo>
                    <a:pt x="444004" y="444014"/>
                  </a:lnTo>
                  <a:lnTo>
                    <a:pt x="444004" y="3610"/>
                  </a:lnTo>
                  <a:close/>
                  <a:moveTo>
                    <a:pt x="447623" y="0"/>
                  </a:moveTo>
                  <a:lnTo>
                    <a:pt x="447623" y="447623"/>
                  </a:lnTo>
                  <a:lnTo>
                    <a:pt x="0" y="447623"/>
                  </a:lnTo>
                  <a:lnTo>
                    <a:pt x="0" y="0"/>
                  </a:lnTo>
                  <a:lnTo>
                    <a:pt x="447623" y="0"/>
                  </a:lnTo>
                  <a:close/>
                </a:path>
              </a:pathLst>
            </a:custGeom>
            <a:solidFill>
              <a:srgbClr val="E2E7E9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0" name="Полилиния: фигура 429">
              <a:extLst>
                <a:ext uri="{FF2B5EF4-FFF2-40B4-BE49-F238E27FC236}">
                  <a16:creationId xmlns:a16="http://schemas.microsoft.com/office/drawing/2014/main" id="{56BA2870-8327-4719-B9CE-0E56D7AB4FF9}"/>
                </a:ext>
              </a:extLst>
            </p:cNvPr>
            <p:cNvSpPr/>
            <p:nvPr/>
          </p:nvSpPr>
          <p:spPr>
            <a:xfrm>
              <a:off x="10177318" y="6091326"/>
              <a:ext cx="153858" cy="205106"/>
            </a:xfrm>
            <a:custGeom>
              <a:avLst/>
              <a:gdLst>
                <a:gd name="connsiteX0" fmla="*/ 63477 w 153858"/>
                <a:gd name="connsiteY0" fmla="*/ 133820 h 205106"/>
                <a:gd name="connsiteX1" fmla="*/ 16762 w 153858"/>
                <a:gd name="connsiteY1" fmla="*/ 87653 h 205106"/>
                <a:gd name="connsiteX2" fmla="*/ 63477 w 153858"/>
                <a:gd name="connsiteY2" fmla="*/ 41476 h 205106"/>
                <a:gd name="connsiteX3" fmla="*/ 110192 w 153858"/>
                <a:gd name="connsiteY3" fmla="*/ 87653 h 205106"/>
                <a:gd name="connsiteX4" fmla="*/ 63477 w 153858"/>
                <a:gd name="connsiteY4" fmla="*/ 133820 h 205106"/>
                <a:gd name="connsiteX5" fmla="*/ 153192 w 153858"/>
                <a:gd name="connsiteY5" fmla="*/ 0 h 205106"/>
                <a:gd name="connsiteX6" fmla="*/ 104763 w 153858"/>
                <a:gd name="connsiteY6" fmla="*/ 0 h 205106"/>
                <a:gd name="connsiteX7" fmla="*/ 104144 w 153858"/>
                <a:gd name="connsiteY7" fmla="*/ 609 h 205106"/>
                <a:gd name="connsiteX8" fmla="*/ 104144 w 153858"/>
                <a:gd name="connsiteY8" fmla="*/ 16529 h 205106"/>
                <a:gd name="connsiteX9" fmla="*/ 104763 w 153858"/>
                <a:gd name="connsiteY9" fmla="*/ 17138 h 205106"/>
                <a:gd name="connsiteX10" fmla="*/ 124049 w 153858"/>
                <a:gd name="connsiteY10" fmla="*/ 17138 h 205106"/>
                <a:gd name="connsiteX11" fmla="*/ 102620 w 153858"/>
                <a:gd name="connsiteY11" fmla="*/ 38319 h 205106"/>
                <a:gd name="connsiteX12" fmla="*/ 63477 w 153858"/>
                <a:gd name="connsiteY12" fmla="*/ 24924 h 205106"/>
                <a:gd name="connsiteX13" fmla="*/ 0 w 153858"/>
                <a:gd name="connsiteY13" fmla="*/ 87653 h 205106"/>
                <a:gd name="connsiteX14" fmla="*/ 55286 w 153858"/>
                <a:gd name="connsiteY14" fmla="*/ 149840 h 205106"/>
                <a:gd name="connsiteX15" fmla="*/ 55286 w 153858"/>
                <a:gd name="connsiteY15" fmla="*/ 168178 h 205106"/>
                <a:gd name="connsiteX16" fmla="*/ 36191 w 153858"/>
                <a:gd name="connsiteY16" fmla="*/ 168178 h 205106"/>
                <a:gd name="connsiteX17" fmla="*/ 35572 w 153858"/>
                <a:gd name="connsiteY17" fmla="*/ 168782 h 205106"/>
                <a:gd name="connsiteX18" fmla="*/ 35572 w 153858"/>
                <a:gd name="connsiteY18" fmla="*/ 185840 h 205106"/>
                <a:gd name="connsiteX19" fmla="*/ 36191 w 153858"/>
                <a:gd name="connsiteY19" fmla="*/ 186449 h 205106"/>
                <a:gd name="connsiteX20" fmla="*/ 55286 w 153858"/>
                <a:gd name="connsiteY20" fmla="*/ 186449 h 205106"/>
                <a:gd name="connsiteX21" fmla="*/ 55286 w 153858"/>
                <a:gd name="connsiteY21" fmla="*/ 204497 h 205106"/>
                <a:gd name="connsiteX22" fmla="*/ 55905 w 153858"/>
                <a:gd name="connsiteY22" fmla="*/ 205106 h 205106"/>
                <a:gd name="connsiteX23" fmla="*/ 73143 w 153858"/>
                <a:gd name="connsiteY23" fmla="*/ 205106 h 205106"/>
                <a:gd name="connsiteX24" fmla="*/ 73810 w 153858"/>
                <a:gd name="connsiteY24" fmla="*/ 204497 h 205106"/>
                <a:gd name="connsiteX25" fmla="*/ 73810 w 153858"/>
                <a:gd name="connsiteY25" fmla="*/ 186449 h 205106"/>
                <a:gd name="connsiteX26" fmla="*/ 92906 w 153858"/>
                <a:gd name="connsiteY26" fmla="*/ 186449 h 205106"/>
                <a:gd name="connsiteX27" fmla="*/ 93525 w 153858"/>
                <a:gd name="connsiteY27" fmla="*/ 185840 h 205106"/>
                <a:gd name="connsiteX28" fmla="*/ 93525 w 153858"/>
                <a:gd name="connsiteY28" fmla="*/ 168782 h 205106"/>
                <a:gd name="connsiteX29" fmla="*/ 92906 w 153858"/>
                <a:gd name="connsiteY29" fmla="*/ 168178 h 205106"/>
                <a:gd name="connsiteX30" fmla="*/ 73810 w 153858"/>
                <a:gd name="connsiteY30" fmla="*/ 168178 h 205106"/>
                <a:gd name="connsiteX31" fmla="*/ 73810 w 153858"/>
                <a:gd name="connsiteY31" fmla="*/ 149540 h 205106"/>
                <a:gd name="connsiteX32" fmla="*/ 126954 w 153858"/>
                <a:gd name="connsiteY32" fmla="*/ 87653 h 205106"/>
                <a:gd name="connsiteX33" fmla="*/ 115382 w 153858"/>
                <a:gd name="connsiteY33" fmla="*/ 51572 h 205106"/>
                <a:gd name="connsiteX34" fmla="*/ 136478 w 153858"/>
                <a:gd name="connsiteY34" fmla="*/ 30695 h 205106"/>
                <a:gd name="connsiteX35" fmla="*/ 136478 w 153858"/>
                <a:gd name="connsiteY35" fmla="*/ 48505 h 205106"/>
                <a:gd name="connsiteX36" fmla="*/ 137097 w 153858"/>
                <a:gd name="connsiteY36" fmla="*/ 49115 h 205106"/>
                <a:gd name="connsiteX37" fmla="*/ 153192 w 153858"/>
                <a:gd name="connsiteY37" fmla="*/ 49115 h 205106"/>
                <a:gd name="connsiteX38" fmla="*/ 153859 w 153858"/>
                <a:gd name="connsiteY38" fmla="*/ 48505 h 205106"/>
                <a:gd name="connsiteX39" fmla="*/ 153859 w 153858"/>
                <a:gd name="connsiteY39" fmla="*/ 609 h 205106"/>
                <a:gd name="connsiteX40" fmla="*/ 153192 w 153858"/>
                <a:gd name="connsiteY40" fmla="*/ 0 h 20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3858" h="205106">
                  <a:moveTo>
                    <a:pt x="63477" y="133820"/>
                  </a:moveTo>
                  <a:cubicBezTo>
                    <a:pt x="37715" y="133820"/>
                    <a:pt x="16762" y="113111"/>
                    <a:pt x="16762" y="87653"/>
                  </a:cubicBezTo>
                  <a:cubicBezTo>
                    <a:pt x="16762" y="62191"/>
                    <a:pt x="37715" y="41476"/>
                    <a:pt x="63477" y="41476"/>
                  </a:cubicBezTo>
                  <a:cubicBezTo>
                    <a:pt x="89239" y="41476"/>
                    <a:pt x="110192" y="62191"/>
                    <a:pt x="110192" y="87653"/>
                  </a:cubicBezTo>
                  <a:cubicBezTo>
                    <a:pt x="110192" y="113115"/>
                    <a:pt x="89239" y="133820"/>
                    <a:pt x="63477" y="133820"/>
                  </a:cubicBezTo>
                  <a:close/>
                  <a:moveTo>
                    <a:pt x="153192" y="0"/>
                  </a:moveTo>
                  <a:lnTo>
                    <a:pt x="104763" y="0"/>
                  </a:lnTo>
                  <a:cubicBezTo>
                    <a:pt x="104430" y="0"/>
                    <a:pt x="104144" y="271"/>
                    <a:pt x="104144" y="609"/>
                  </a:cubicBezTo>
                  <a:lnTo>
                    <a:pt x="104144" y="16529"/>
                  </a:lnTo>
                  <a:cubicBezTo>
                    <a:pt x="104144" y="16867"/>
                    <a:pt x="104430" y="17138"/>
                    <a:pt x="104763" y="17138"/>
                  </a:cubicBezTo>
                  <a:lnTo>
                    <a:pt x="124049" y="17138"/>
                  </a:lnTo>
                  <a:lnTo>
                    <a:pt x="102620" y="38319"/>
                  </a:lnTo>
                  <a:cubicBezTo>
                    <a:pt x="91810" y="29938"/>
                    <a:pt x="78239" y="24924"/>
                    <a:pt x="63477" y="24924"/>
                  </a:cubicBezTo>
                  <a:cubicBezTo>
                    <a:pt x="28476" y="24924"/>
                    <a:pt x="0" y="53062"/>
                    <a:pt x="0" y="87653"/>
                  </a:cubicBezTo>
                  <a:cubicBezTo>
                    <a:pt x="0" y="119496"/>
                    <a:pt x="24143" y="145849"/>
                    <a:pt x="55286" y="149840"/>
                  </a:cubicBezTo>
                  <a:lnTo>
                    <a:pt x="55286" y="168178"/>
                  </a:lnTo>
                  <a:lnTo>
                    <a:pt x="36191" y="168178"/>
                  </a:lnTo>
                  <a:cubicBezTo>
                    <a:pt x="35810" y="168178"/>
                    <a:pt x="35572" y="168449"/>
                    <a:pt x="35572" y="168782"/>
                  </a:cubicBezTo>
                  <a:lnTo>
                    <a:pt x="35572" y="185840"/>
                  </a:lnTo>
                  <a:cubicBezTo>
                    <a:pt x="35572" y="186178"/>
                    <a:pt x="35810" y="186449"/>
                    <a:pt x="36191" y="186449"/>
                  </a:cubicBezTo>
                  <a:lnTo>
                    <a:pt x="55286" y="186449"/>
                  </a:lnTo>
                  <a:lnTo>
                    <a:pt x="55286" y="204497"/>
                  </a:lnTo>
                  <a:cubicBezTo>
                    <a:pt x="55286" y="204835"/>
                    <a:pt x="55572" y="205106"/>
                    <a:pt x="55905" y="205106"/>
                  </a:cubicBezTo>
                  <a:lnTo>
                    <a:pt x="73143" y="205106"/>
                  </a:lnTo>
                  <a:cubicBezTo>
                    <a:pt x="73525" y="205106"/>
                    <a:pt x="73810" y="204835"/>
                    <a:pt x="73810" y="204497"/>
                  </a:cubicBezTo>
                  <a:lnTo>
                    <a:pt x="73810" y="186449"/>
                  </a:lnTo>
                  <a:lnTo>
                    <a:pt x="92906" y="186449"/>
                  </a:lnTo>
                  <a:cubicBezTo>
                    <a:pt x="93239" y="186449"/>
                    <a:pt x="93525" y="186178"/>
                    <a:pt x="93525" y="185840"/>
                  </a:cubicBezTo>
                  <a:lnTo>
                    <a:pt x="93525" y="168782"/>
                  </a:lnTo>
                  <a:cubicBezTo>
                    <a:pt x="93525" y="168449"/>
                    <a:pt x="93239" y="168178"/>
                    <a:pt x="92906" y="168178"/>
                  </a:cubicBezTo>
                  <a:lnTo>
                    <a:pt x="73810" y="168178"/>
                  </a:lnTo>
                  <a:lnTo>
                    <a:pt x="73810" y="149540"/>
                  </a:lnTo>
                  <a:cubicBezTo>
                    <a:pt x="103906" y="144658"/>
                    <a:pt x="126954" y="118773"/>
                    <a:pt x="126954" y="87653"/>
                  </a:cubicBezTo>
                  <a:cubicBezTo>
                    <a:pt x="126954" y="74229"/>
                    <a:pt x="122668" y="61786"/>
                    <a:pt x="115382" y="51572"/>
                  </a:cubicBezTo>
                  <a:lnTo>
                    <a:pt x="136478" y="30695"/>
                  </a:lnTo>
                  <a:lnTo>
                    <a:pt x="136478" y="48505"/>
                  </a:lnTo>
                  <a:cubicBezTo>
                    <a:pt x="136478" y="48843"/>
                    <a:pt x="136763" y="49115"/>
                    <a:pt x="137097" y="49115"/>
                  </a:cubicBezTo>
                  <a:lnTo>
                    <a:pt x="153192" y="49115"/>
                  </a:lnTo>
                  <a:cubicBezTo>
                    <a:pt x="153573" y="49115"/>
                    <a:pt x="153859" y="48843"/>
                    <a:pt x="153859" y="48505"/>
                  </a:cubicBezTo>
                  <a:lnTo>
                    <a:pt x="153859" y="609"/>
                  </a:lnTo>
                  <a:cubicBezTo>
                    <a:pt x="153859" y="271"/>
                    <a:pt x="153573" y="0"/>
                    <a:pt x="153192" y="0"/>
                  </a:cubicBez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1" name="Полилиния: фигура 430">
              <a:extLst>
                <a:ext uri="{FF2B5EF4-FFF2-40B4-BE49-F238E27FC236}">
                  <a16:creationId xmlns:a16="http://schemas.microsoft.com/office/drawing/2014/main" id="{6537AAD7-679D-40A5-908D-21FB5754E358}"/>
                </a:ext>
              </a:extLst>
            </p:cNvPr>
            <p:cNvSpPr/>
            <p:nvPr/>
          </p:nvSpPr>
          <p:spPr>
            <a:xfrm>
              <a:off x="10214938" y="6156284"/>
              <a:ext cx="54714" cy="17090"/>
            </a:xfrm>
            <a:custGeom>
              <a:avLst/>
              <a:gdLst>
                <a:gd name="connsiteX0" fmla="*/ 54096 w 54714"/>
                <a:gd name="connsiteY0" fmla="*/ 0 h 17090"/>
                <a:gd name="connsiteX1" fmla="*/ 571 w 54714"/>
                <a:gd name="connsiteY1" fmla="*/ 0 h 17090"/>
                <a:gd name="connsiteX2" fmla="*/ 0 w 54714"/>
                <a:gd name="connsiteY2" fmla="*/ 633 h 17090"/>
                <a:gd name="connsiteX3" fmla="*/ 0 w 54714"/>
                <a:gd name="connsiteY3" fmla="*/ 16443 h 17090"/>
                <a:gd name="connsiteX4" fmla="*/ 571 w 54714"/>
                <a:gd name="connsiteY4" fmla="*/ 17091 h 17090"/>
                <a:gd name="connsiteX5" fmla="*/ 54096 w 54714"/>
                <a:gd name="connsiteY5" fmla="*/ 17091 h 17090"/>
                <a:gd name="connsiteX6" fmla="*/ 54715 w 54714"/>
                <a:gd name="connsiteY6" fmla="*/ 16443 h 17090"/>
                <a:gd name="connsiteX7" fmla="*/ 54715 w 54714"/>
                <a:gd name="connsiteY7" fmla="*/ 633 h 17090"/>
                <a:gd name="connsiteX8" fmla="*/ 54096 w 54714"/>
                <a:gd name="connsiteY8" fmla="*/ 0 h 1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714" h="17090">
                  <a:moveTo>
                    <a:pt x="54096" y="0"/>
                  </a:moveTo>
                  <a:lnTo>
                    <a:pt x="571" y="0"/>
                  </a:lnTo>
                  <a:cubicBezTo>
                    <a:pt x="238" y="0"/>
                    <a:pt x="0" y="290"/>
                    <a:pt x="0" y="633"/>
                  </a:cubicBezTo>
                  <a:lnTo>
                    <a:pt x="0" y="16443"/>
                  </a:lnTo>
                  <a:cubicBezTo>
                    <a:pt x="0" y="16810"/>
                    <a:pt x="238" y="17091"/>
                    <a:pt x="571" y="17091"/>
                  </a:cubicBezTo>
                  <a:lnTo>
                    <a:pt x="54096" y="17091"/>
                  </a:lnTo>
                  <a:cubicBezTo>
                    <a:pt x="54429" y="17091"/>
                    <a:pt x="54715" y="16810"/>
                    <a:pt x="54715" y="16443"/>
                  </a:cubicBezTo>
                  <a:lnTo>
                    <a:pt x="54715" y="633"/>
                  </a:lnTo>
                  <a:cubicBezTo>
                    <a:pt x="54715" y="290"/>
                    <a:pt x="54429" y="0"/>
                    <a:pt x="54096" y="0"/>
                  </a:cubicBez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2" name="Полилиния: фигура 431">
              <a:extLst>
                <a:ext uri="{FF2B5EF4-FFF2-40B4-BE49-F238E27FC236}">
                  <a16:creationId xmlns:a16="http://schemas.microsoft.com/office/drawing/2014/main" id="{E81469DA-8DB9-499C-B752-C22B2E921CA1}"/>
                </a:ext>
              </a:extLst>
            </p:cNvPr>
            <p:cNvSpPr/>
            <p:nvPr/>
          </p:nvSpPr>
          <p:spPr>
            <a:xfrm>
              <a:off x="10214938" y="6183627"/>
              <a:ext cx="54714" cy="17090"/>
            </a:xfrm>
            <a:custGeom>
              <a:avLst/>
              <a:gdLst>
                <a:gd name="connsiteX0" fmla="*/ 54096 w 54714"/>
                <a:gd name="connsiteY0" fmla="*/ 0 h 17090"/>
                <a:gd name="connsiteX1" fmla="*/ 571 w 54714"/>
                <a:gd name="connsiteY1" fmla="*/ 0 h 17090"/>
                <a:gd name="connsiteX2" fmla="*/ 0 w 54714"/>
                <a:gd name="connsiteY2" fmla="*/ 657 h 17090"/>
                <a:gd name="connsiteX3" fmla="*/ 0 w 54714"/>
                <a:gd name="connsiteY3" fmla="*/ 16453 h 17090"/>
                <a:gd name="connsiteX4" fmla="*/ 571 w 54714"/>
                <a:gd name="connsiteY4" fmla="*/ 17091 h 17090"/>
                <a:gd name="connsiteX5" fmla="*/ 54096 w 54714"/>
                <a:gd name="connsiteY5" fmla="*/ 17091 h 17090"/>
                <a:gd name="connsiteX6" fmla="*/ 54715 w 54714"/>
                <a:gd name="connsiteY6" fmla="*/ 16453 h 17090"/>
                <a:gd name="connsiteX7" fmla="*/ 54715 w 54714"/>
                <a:gd name="connsiteY7" fmla="*/ 657 h 17090"/>
                <a:gd name="connsiteX8" fmla="*/ 54096 w 54714"/>
                <a:gd name="connsiteY8" fmla="*/ 0 h 1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714" h="17090">
                  <a:moveTo>
                    <a:pt x="54096" y="0"/>
                  </a:moveTo>
                  <a:lnTo>
                    <a:pt x="571" y="0"/>
                  </a:lnTo>
                  <a:cubicBezTo>
                    <a:pt x="238" y="0"/>
                    <a:pt x="0" y="300"/>
                    <a:pt x="0" y="657"/>
                  </a:cubicBezTo>
                  <a:lnTo>
                    <a:pt x="0" y="16453"/>
                  </a:lnTo>
                  <a:cubicBezTo>
                    <a:pt x="0" y="16810"/>
                    <a:pt x="238" y="17091"/>
                    <a:pt x="571" y="17091"/>
                  </a:cubicBezTo>
                  <a:lnTo>
                    <a:pt x="54096" y="17091"/>
                  </a:lnTo>
                  <a:cubicBezTo>
                    <a:pt x="54429" y="17091"/>
                    <a:pt x="54715" y="16810"/>
                    <a:pt x="54715" y="16453"/>
                  </a:cubicBezTo>
                  <a:lnTo>
                    <a:pt x="54715" y="657"/>
                  </a:lnTo>
                  <a:cubicBezTo>
                    <a:pt x="54715" y="300"/>
                    <a:pt x="54429" y="0"/>
                    <a:pt x="54096" y="0"/>
                  </a:cubicBez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3" name="Полилиния: фигура 432">
              <a:extLst>
                <a:ext uri="{FF2B5EF4-FFF2-40B4-BE49-F238E27FC236}">
                  <a16:creationId xmlns:a16="http://schemas.microsoft.com/office/drawing/2014/main" id="{6F2464C5-25DC-48DB-A621-9950B2DF0060}"/>
                </a:ext>
              </a:extLst>
            </p:cNvPr>
            <p:cNvSpPr/>
            <p:nvPr/>
          </p:nvSpPr>
          <p:spPr>
            <a:xfrm>
              <a:off x="10062508" y="5958006"/>
              <a:ext cx="33333" cy="80953"/>
            </a:xfrm>
            <a:custGeom>
              <a:avLst/>
              <a:gdLst>
                <a:gd name="connsiteX0" fmla="*/ 21238 w 33333"/>
                <a:gd name="connsiteY0" fmla="*/ 25372 h 80953"/>
                <a:gd name="connsiteX1" fmla="*/ 11190 w 33333"/>
                <a:gd name="connsiteY1" fmla="*/ 30919 h 80953"/>
                <a:gd name="connsiteX2" fmla="*/ 11095 w 33333"/>
                <a:gd name="connsiteY2" fmla="*/ 30919 h 80953"/>
                <a:gd name="connsiteX3" fmla="*/ 11095 w 33333"/>
                <a:gd name="connsiteY3" fmla="*/ 10972 h 80953"/>
                <a:gd name="connsiteX4" fmla="*/ 31572 w 33333"/>
                <a:gd name="connsiteY4" fmla="*/ 10972 h 80953"/>
                <a:gd name="connsiteX5" fmla="*/ 31572 w 33333"/>
                <a:gd name="connsiteY5" fmla="*/ 0 h 80953"/>
                <a:gd name="connsiteX6" fmla="*/ 238 w 33333"/>
                <a:gd name="connsiteY6" fmla="*/ 0 h 80953"/>
                <a:gd name="connsiteX7" fmla="*/ 238 w 33333"/>
                <a:gd name="connsiteY7" fmla="*/ 45081 h 80953"/>
                <a:gd name="connsiteX8" fmla="*/ 11095 w 33333"/>
                <a:gd name="connsiteY8" fmla="*/ 45081 h 80953"/>
                <a:gd name="connsiteX9" fmla="*/ 11095 w 33333"/>
                <a:gd name="connsiteY9" fmla="*/ 43305 h 80953"/>
                <a:gd name="connsiteX10" fmla="*/ 16286 w 33333"/>
                <a:gd name="connsiteY10" fmla="*/ 35991 h 80953"/>
                <a:gd name="connsiteX11" fmla="*/ 21429 w 33333"/>
                <a:gd name="connsiteY11" fmla="*/ 43196 h 80953"/>
                <a:gd name="connsiteX12" fmla="*/ 21429 w 33333"/>
                <a:gd name="connsiteY12" fmla="*/ 62543 h 80953"/>
                <a:gd name="connsiteX13" fmla="*/ 16428 w 33333"/>
                <a:gd name="connsiteY13" fmla="*/ 69743 h 80953"/>
                <a:gd name="connsiteX14" fmla="*/ 10857 w 33333"/>
                <a:gd name="connsiteY14" fmla="*/ 61958 h 80953"/>
                <a:gd name="connsiteX15" fmla="*/ 10857 w 33333"/>
                <a:gd name="connsiteY15" fmla="*/ 51924 h 80953"/>
                <a:gd name="connsiteX16" fmla="*/ 0 w 33333"/>
                <a:gd name="connsiteY16" fmla="*/ 51924 h 80953"/>
                <a:gd name="connsiteX17" fmla="*/ 0 w 33333"/>
                <a:gd name="connsiteY17" fmla="*/ 61010 h 80953"/>
                <a:gd name="connsiteX18" fmla="*/ 16428 w 33333"/>
                <a:gd name="connsiteY18" fmla="*/ 80953 h 80953"/>
                <a:gd name="connsiteX19" fmla="*/ 33334 w 33333"/>
                <a:gd name="connsiteY19" fmla="*/ 62662 h 80953"/>
                <a:gd name="connsiteX20" fmla="*/ 33334 w 33333"/>
                <a:gd name="connsiteY20" fmla="*/ 43072 h 80953"/>
                <a:gd name="connsiteX21" fmla="*/ 21238 w 33333"/>
                <a:gd name="connsiteY21" fmla="*/ 25372 h 8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333" h="80953">
                  <a:moveTo>
                    <a:pt x="21238" y="25372"/>
                  </a:moveTo>
                  <a:cubicBezTo>
                    <a:pt x="16524" y="25372"/>
                    <a:pt x="13048" y="27257"/>
                    <a:pt x="11190" y="30919"/>
                  </a:cubicBezTo>
                  <a:lnTo>
                    <a:pt x="11095" y="30919"/>
                  </a:lnTo>
                  <a:lnTo>
                    <a:pt x="11095" y="10972"/>
                  </a:lnTo>
                  <a:lnTo>
                    <a:pt x="31572" y="10972"/>
                  </a:lnTo>
                  <a:lnTo>
                    <a:pt x="31572" y="0"/>
                  </a:lnTo>
                  <a:lnTo>
                    <a:pt x="238" y="0"/>
                  </a:lnTo>
                  <a:lnTo>
                    <a:pt x="238" y="45081"/>
                  </a:lnTo>
                  <a:lnTo>
                    <a:pt x="11095" y="45081"/>
                  </a:lnTo>
                  <a:lnTo>
                    <a:pt x="11095" y="43305"/>
                  </a:lnTo>
                  <a:cubicBezTo>
                    <a:pt x="11095" y="38586"/>
                    <a:pt x="12952" y="35991"/>
                    <a:pt x="16286" y="35991"/>
                  </a:cubicBezTo>
                  <a:cubicBezTo>
                    <a:pt x="19952" y="35991"/>
                    <a:pt x="21429" y="38824"/>
                    <a:pt x="21429" y="43196"/>
                  </a:cubicBezTo>
                  <a:lnTo>
                    <a:pt x="21429" y="62543"/>
                  </a:lnTo>
                  <a:cubicBezTo>
                    <a:pt x="21429" y="66796"/>
                    <a:pt x="20048" y="69743"/>
                    <a:pt x="16428" y="69743"/>
                  </a:cubicBezTo>
                  <a:cubicBezTo>
                    <a:pt x="12333" y="69743"/>
                    <a:pt x="10857" y="66677"/>
                    <a:pt x="10857" y="61958"/>
                  </a:cubicBezTo>
                  <a:lnTo>
                    <a:pt x="10857" y="51924"/>
                  </a:lnTo>
                  <a:lnTo>
                    <a:pt x="0" y="51924"/>
                  </a:lnTo>
                  <a:lnTo>
                    <a:pt x="0" y="61010"/>
                  </a:lnTo>
                  <a:cubicBezTo>
                    <a:pt x="0" y="73163"/>
                    <a:pt x="4286" y="80953"/>
                    <a:pt x="16428" y="80953"/>
                  </a:cubicBezTo>
                  <a:cubicBezTo>
                    <a:pt x="28429" y="80953"/>
                    <a:pt x="33334" y="73758"/>
                    <a:pt x="33334" y="62662"/>
                  </a:cubicBezTo>
                  <a:lnTo>
                    <a:pt x="33334" y="43072"/>
                  </a:lnTo>
                  <a:cubicBezTo>
                    <a:pt x="33334" y="30443"/>
                    <a:pt x="27572" y="25372"/>
                    <a:pt x="21238" y="25372"/>
                  </a:cubicBez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4" name="Полилиния: фигура 433">
              <a:extLst>
                <a:ext uri="{FF2B5EF4-FFF2-40B4-BE49-F238E27FC236}">
                  <a16:creationId xmlns:a16="http://schemas.microsoft.com/office/drawing/2014/main" id="{EFDB66D4-1CCC-4106-ABA6-FC317ADE5814}"/>
                </a:ext>
              </a:extLst>
            </p:cNvPr>
            <p:cNvSpPr/>
            <p:nvPr/>
          </p:nvSpPr>
          <p:spPr>
            <a:xfrm>
              <a:off x="10138699" y="5958006"/>
              <a:ext cx="13809" cy="33543"/>
            </a:xfrm>
            <a:custGeom>
              <a:avLst/>
              <a:gdLst>
                <a:gd name="connsiteX0" fmla="*/ 6905 w 13809"/>
                <a:gd name="connsiteY0" fmla="*/ 33543 h 33543"/>
                <a:gd name="connsiteX1" fmla="*/ 1667 w 13809"/>
                <a:gd name="connsiteY1" fmla="*/ 31505 h 33543"/>
                <a:gd name="connsiteX2" fmla="*/ 0 w 13809"/>
                <a:gd name="connsiteY2" fmla="*/ 25443 h 33543"/>
                <a:gd name="connsiteX3" fmla="*/ 0 w 13809"/>
                <a:gd name="connsiteY3" fmla="*/ 9000 h 33543"/>
                <a:gd name="connsiteX4" fmla="*/ 381 w 13809"/>
                <a:gd name="connsiteY4" fmla="*/ 5543 h 33543"/>
                <a:gd name="connsiteX5" fmla="*/ 1571 w 13809"/>
                <a:gd name="connsiteY5" fmla="*/ 2652 h 33543"/>
                <a:gd name="connsiteX6" fmla="*/ 3762 w 13809"/>
                <a:gd name="connsiteY6" fmla="*/ 709 h 33543"/>
                <a:gd name="connsiteX7" fmla="*/ 6952 w 13809"/>
                <a:gd name="connsiteY7" fmla="*/ 0 h 33543"/>
                <a:gd name="connsiteX8" fmla="*/ 12096 w 13809"/>
                <a:gd name="connsiteY8" fmla="*/ 2086 h 33543"/>
                <a:gd name="connsiteX9" fmla="*/ 13762 w 13809"/>
                <a:gd name="connsiteY9" fmla="*/ 7533 h 33543"/>
                <a:gd name="connsiteX10" fmla="*/ 13762 w 13809"/>
                <a:gd name="connsiteY10" fmla="*/ 7914 h 33543"/>
                <a:gd name="connsiteX11" fmla="*/ 9429 w 13809"/>
                <a:gd name="connsiteY11" fmla="*/ 8905 h 33543"/>
                <a:gd name="connsiteX12" fmla="*/ 8809 w 13809"/>
                <a:gd name="connsiteY12" fmla="*/ 5972 h 33543"/>
                <a:gd name="connsiteX13" fmla="*/ 6905 w 13809"/>
                <a:gd name="connsiteY13" fmla="*/ 4833 h 33543"/>
                <a:gd name="connsiteX14" fmla="*/ 5619 w 13809"/>
                <a:gd name="connsiteY14" fmla="*/ 5210 h 33543"/>
                <a:gd name="connsiteX15" fmla="*/ 4857 w 13809"/>
                <a:gd name="connsiteY15" fmla="*/ 6205 h 33543"/>
                <a:gd name="connsiteX16" fmla="*/ 4476 w 13809"/>
                <a:gd name="connsiteY16" fmla="*/ 7486 h 33543"/>
                <a:gd name="connsiteX17" fmla="*/ 4429 w 13809"/>
                <a:gd name="connsiteY17" fmla="*/ 8767 h 33543"/>
                <a:gd name="connsiteX18" fmla="*/ 4429 w 13809"/>
                <a:gd name="connsiteY18" fmla="*/ 25491 h 33543"/>
                <a:gd name="connsiteX19" fmla="*/ 4524 w 13809"/>
                <a:gd name="connsiteY19" fmla="*/ 26486 h 33543"/>
                <a:gd name="connsiteX20" fmla="*/ 5095 w 13809"/>
                <a:gd name="connsiteY20" fmla="*/ 28048 h 33543"/>
                <a:gd name="connsiteX21" fmla="*/ 6810 w 13809"/>
                <a:gd name="connsiteY21" fmla="*/ 28757 h 33543"/>
                <a:gd name="connsiteX22" fmla="*/ 8666 w 13809"/>
                <a:gd name="connsiteY22" fmla="*/ 28048 h 33543"/>
                <a:gd name="connsiteX23" fmla="*/ 9429 w 13809"/>
                <a:gd name="connsiteY23" fmla="*/ 26105 h 33543"/>
                <a:gd name="connsiteX24" fmla="*/ 9429 w 13809"/>
                <a:gd name="connsiteY24" fmla="*/ 19615 h 33543"/>
                <a:gd name="connsiteX25" fmla="*/ 6810 w 13809"/>
                <a:gd name="connsiteY25" fmla="*/ 19615 h 33543"/>
                <a:gd name="connsiteX26" fmla="*/ 6810 w 13809"/>
                <a:gd name="connsiteY26" fmla="*/ 15162 h 33543"/>
                <a:gd name="connsiteX27" fmla="*/ 13810 w 13809"/>
                <a:gd name="connsiteY27" fmla="*/ 15162 h 33543"/>
                <a:gd name="connsiteX28" fmla="*/ 13810 w 13809"/>
                <a:gd name="connsiteY28" fmla="*/ 25677 h 33543"/>
                <a:gd name="connsiteX29" fmla="*/ 11905 w 13809"/>
                <a:gd name="connsiteY29" fmla="*/ 31553 h 33543"/>
                <a:gd name="connsiteX30" fmla="*/ 6905 w 13809"/>
                <a:gd name="connsiteY30" fmla="*/ 33543 h 3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809" h="33543">
                  <a:moveTo>
                    <a:pt x="6905" y="33543"/>
                  </a:moveTo>
                  <a:cubicBezTo>
                    <a:pt x="4571" y="33543"/>
                    <a:pt x="2809" y="32862"/>
                    <a:pt x="1667" y="31505"/>
                  </a:cubicBezTo>
                  <a:cubicBezTo>
                    <a:pt x="571" y="30114"/>
                    <a:pt x="0" y="28096"/>
                    <a:pt x="0" y="25443"/>
                  </a:cubicBezTo>
                  <a:lnTo>
                    <a:pt x="0" y="9000"/>
                  </a:lnTo>
                  <a:cubicBezTo>
                    <a:pt x="0" y="7772"/>
                    <a:pt x="143" y="6619"/>
                    <a:pt x="381" y="5543"/>
                  </a:cubicBezTo>
                  <a:cubicBezTo>
                    <a:pt x="619" y="4438"/>
                    <a:pt x="1000" y="3476"/>
                    <a:pt x="1571" y="2652"/>
                  </a:cubicBezTo>
                  <a:cubicBezTo>
                    <a:pt x="2143" y="1833"/>
                    <a:pt x="2857" y="1186"/>
                    <a:pt x="3762" y="709"/>
                  </a:cubicBezTo>
                  <a:cubicBezTo>
                    <a:pt x="4619" y="238"/>
                    <a:pt x="5714" y="0"/>
                    <a:pt x="6952" y="0"/>
                  </a:cubicBezTo>
                  <a:cubicBezTo>
                    <a:pt x="9286" y="0"/>
                    <a:pt x="11000" y="695"/>
                    <a:pt x="12096" y="2086"/>
                  </a:cubicBezTo>
                  <a:cubicBezTo>
                    <a:pt x="13191" y="3476"/>
                    <a:pt x="13762" y="5291"/>
                    <a:pt x="13762" y="7533"/>
                  </a:cubicBezTo>
                  <a:lnTo>
                    <a:pt x="13762" y="7914"/>
                  </a:lnTo>
                  <a:lnTo>
                    <a:pt x="9429" y="8905"/>
                  </a:lnTo>
                  <a:cubicBezTo>
                    <a:pt x="9429" y="7705"/>
                    <a:pt x="9238" y="6729"/>
                    <a:pt x="8809" y="5972"/>
                  </a:cubicBezTo>
                  <a:cubicBezTo>
                    <a:pt x="8429" y="5210"/>
                    <a:pt x="7810" y="4833"/>
                    <a:pt x="6905" y="4833"/>
                  </a:cubicBezTo>
                  <a:cubicBezTo>
                    <a:pt x="6381" y="4833"/>
                    <a:pt x="5952" y="4957"/>
                    <a:pt x="5619" y="5210"/>
                  </a:cubicBezTo>
                  <a:cubicBezTo>
                    <a:pt x="5333" y="5462"/>
                    <a:pt x="5048" y="5795"/>
                    <a:pt x="4857" y="6205"/>
                  </a:cubicBezTo>
                  <a:cubicBezTo>
                    <a:pt x="4714" y="6586"/>
                    <a:pt x="4571" y="7010"/>
                    <a:pt x="4476" y="7486"/>
                  </a:cubicBezTo>
                  <a:cubicBezTo>
                    <a:pt x="4429" y="7929"/>
                    <a:pt x="4429" y="8353"/>
                    <a:pt x="4429" y="8767"/>
                  </a:cubicBezTo>
                  <a:lnTo>
                    <a:pt x="4429" y="25491"/>
                  </a:lnTo>
                  <a:cubicBezTo>
                    <a:pt x="4429" y="25838"/>
                    <a:pt x="4429" y="26167"/>
                    <a:pt x="4524" y="26486"/>
                  </a:cubicBezTo>
                  <a:cubicBezTo>
                    <a:pt x="4619" y="27053"/>
                    <a:pt x="4810" y="27572"/>
                    <a:pt x="5095" y="28048"/>
                  </a:cubicBezTo>
                  <a:cubicBezTo>
                    <a:pt x="5429" y="28519"/>
                    <a:pt x="6000" y="28757"/>
                    <a:pt x="6810" y="28757"/>
                  </a:cubicBezTo>
                  <a:cubicBezTo>
                    <a:pt x="7571" y="28757"/>
                    <a:pt x="8238" y="28519"/>
                    <a:pt x="8666" y="28048"/>
                  </a:cubicBezTo>
                  <a:cubicBezTo>
                    <a:pt x="9191" y="27572"/>
                    <a:pt x="9429" y="26924"/>
                    <a:pt x="9429" y="26105"/>
                  </a:cubicBezTo>
                  <a:lnTo>
                    <a:pt x="9429" y="19615"/>
                  </a:lnTo>
                  <a:lnTo>
                    <a:pt x="6810" y="19615"/>
                  </a:lnTo>
                  <a:lnTo>
                    <a:pt x="6810" y="15162"/>
                  </a:lnTo>
                  <a:lnTo>
                    <a:pt x="13810" y="15162"/>
                  </a:lnTo>
                  <a:lnTo>
                    <a:pt x="13810" y="25677"/>
                  </a:lnTo>
                  <a:cubicBezTo>
                    <a:pt x="13810" y="28267"/>
                    <a:pt x="13191" y="30229"/>
                    <a:pt x="11905" y="31553"/>
                  </a:cubicBezTo>
                  <a:cubicBezTo>
                    <a:pt x="10619" y="32881"/>
                    <a:pt x="8952" y="33543"/>
                    <a:pt x="6905" y="33543"/>
                  </a:cubicBez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5" name="Полилиния: фигура 434">
              <a:extLst>
                <a:ext uri="{FF2B5EF4-FFF2-40B4-BE49-F238E27FC236}">
                  <a16:creationId xmlns:a16="http://schemas.microsoft.com/office/drawing/2014/main" id="{79F74D64-D42F-483B-BCC8-0652BFB4252E}"/>
                </a:ext>
              </a:extLst>
            </p:cNvPr>
            <p:cNvSpPr/>
            <p:nvPr/>
          </p:nvSpPr>
          <p:spPr>
            <a:xfrm>
              <a:off x="10155509" y="5958292"/>
              <a:ext cx="12714" cy="32971"/>
            </a:xfrm>
            <a:custGeom>
              <a:avLst/>
              <a:gdLst>
                <a:gd name="connsiteX0" fmla="*/ 0 w 12714"/>
                <a:gd name="connsiteY0" fmla="*/ 32972 h 32971"/>
                <a:gd name="connsiteX1" fmla="*/ 0 w 12714"/>
                <a:gd name="connsiteY1" fmla="*/ 0 h 32971"/>
                <a:gd name="connsiteX2" fmla="*/ 12714 w 12714"/>
                <a:gd name="connsiteY2" fmla="*/ 0 h 32971"/>
                <a:gd name="connsiteX3" fmla="*/ 12714 w 12714"/>
                <a:gd name="connsiteY3" fmla="*/ 4833 h 32971"/>
                <a:gd name="connsiteX4" fmla="*/ 4428 w 12714"/>
                <a:gd name="connsiteY4" fmla="*/ 4833 h 32971"/>
                <a:gd name="connsiteX5" fmla="*/ 4428 w 12714"/>
                <a:gd name="connsiteY5" fmla="*/ 13786 h 32971"/>
                <a:gd name="connsiteX6" fmla="*/ 11619 w 12714"/>
                <a:gd name="connsiteY6" fmla="*/ 13786 h 32971"/>
                <a:gd name="connsiteX7" fmla="*/ 11619 w 12714"/>
                <a:gd name="connsiteY7" fmla="*/ 18667 h 32971"/>
                <a:gd name="connsiteX8" fmla="*/ 4428 w 12714"/>
                <a:gd name="connsiteY8" fmla="*/ 18667 h 32971"/>
                <a:gd name="connsiteX9" fmla="*/ 4428 w 12714"/>
                <a:gd name="connsiteY9" fmla="*/ 28143 h 32971"/>
                <a:gd name="connsiteX10" fmla="*/ 12714 w 12714"/>
                <a:gd name="connsiteY10" fmla="*/ 28143 h 32971"/>
                <a:gd name="connsiteX11" fmla="*/ 12714 w 12714"/>
                <a:gd name="connsiteY11" fmla="*/ 32972 h 32971"/>
                <a:gd name="connsiteX12" fmla="*/ 0 w 12714"/>
                <a:gd name="connsiteY12" fmla="*/ 32972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4" h="32971">
                  <a:moveTo>
                    <a:pt x="0" y="32972"/>
                  </a:moveTo>
                  <a:lnTo>
                    <a:pt x="0" y="0"/>
                  </a:lnTo>
                  <a:lnTo>
                    <a:pt x="12714" y="0"/>
                  </a:lnTo>
                  <a:lnTo>
                    <a:pt x="12714" y="4833"/>
                  </a:lnTo>
                  <a:lnTo>
                    <a:pt x="4428" y="4833"/>
                  </a:lnTo>
                  <a:lnTo>
                    <a:pt x="4428" y="13786"/>
                  </a:lnTo>
                  <a:lnTo>
                    <a:pt x="11619" y="13786"/>
                  </a:lnTo>
                  <a:lnTo>
                    <a:pt x="11619" y="18667"/>
                  </a:lnTo>
                  <a:lnTo>
                    <a:pt x="4428" y="18667"/>
                  </a:lnTo>
                  <a:lnTo>
                    <a:pt x="4428" y="28143"/>
                  </a:lnTo>
                  <a:lnTo>
                    <a:pt x="12714" y="28143"/>
                  </a:lnTo>
                  <a:lnTo>
                    <a:pt x="12714" y="32972"/>
                  </a:lnTo>
                  <a:lnTo>
                    <a:pt x="0" y="32972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6" name="Полилиния: фигура 435">
              <a:extLst>
                <a:ext uri="{FF2B5EF4-FFF2-40B4-BE49-F238E27FC236}">
                  <a16:creationId xmlns:a16="http://schemas.microsoft.com/office/drawing/2014/main" id="{05F3FBF1-054A-4B72-841B-3A7802F2FE9F}"/>
                </a:ext>
              </a:extLst>
            </p:cNvPr>
            <p:cNvSpPr/>
            <p:nvPr/>
          </p:nvSpPr>
          <p:spPr>
            <a:xfrm>
              <a:off x="10170175" y="5958292"/>
              <a:ext cx="15143" cy="32971"/>
            </a:xfrm>
            <a:custGeom>
              <a:avLst/>
              <a:gdLst>
                <a:gd name="connsiteX0" fmla="*/ 4429 w 15143"/>
                <a:gd name="connsiteY0" fmla="*/ 13786 h 32971"/>
                <a:gd name="connsiteX1" fmla="*/ 4429 w 15143"/>
                <a:gd name="connsiteY1" fmla="*/ 32972 h 32971"/>
                <a:gd name="connsiteX2" fmla="*/ 0 w 15143"/>
                <a:gd name="connsiteY2" fmla="*/ 32972 h 32971"/>
                <a:gd name="connsiteX3" fmla="*/ 0 w 15143"/>
                <a:gd name="connsiteY3" fmla="*/ 0 h 32971"/>
                <a:gd name="connsiteX4" fmla="*/ 4000 w 15143"/>
                <a:gd name="connsiteY4" fmla="*/ 0 h 32971"/>
                <a:gd name="connsiteX5" fmla="*/ 7477 w 15143"/>
                <a:gd name="connsiteY5" fmla="*/ 9805 h 32971"/>
                <a:gd name="connsiteX6" fmla="*/ 8286 w 15143"/>
                <a:gd name="connsiteY6" fmla="*/ 12224 h 32971"/>
                <a:gd name="connsiteX7" fmla="*/ 9143 w 15143"/>
                <a:gd name="connsiteY7" fmla="*/ 14638 h 32971"/>
                <a:gd name="connsiteX8" fmla="*/ 10571 w 15143"/>
                <a:gd name="connsiteY8" fmla="*/ 19186 h 32971"/>
                <a:gd name="connsiteX9" fmla="*/ 10667 w 15143"/>
                <a:gd name="connsiteY9" fmla="*/ 19186 h 32971"/>
                <a:gd name="connsiteX10" fmla="*/ 10810 w 15143"/>
                <a:gd name="connsiteY10" fmla="*/ 19138 h 32971"/>
                <a:gd name="connsiteX11" fmla="*/ 10810 w 15143"/>
                <a:gd name="connsiteY11" fmla="*/ 0 h 32971"/>
                <a:gd name="connsiteX12" fmla="*/ 15143 w 15143"/>
                <a:gd name="connsiteY12" fmla="*/ 0 h 32971"/>
                <a:gd name="connsiteX13" fmla="*/ 15143 w 15143"/>
                <a:gd name="connsiteY13" fmla="*/ 32972 h 32971"/>
                <a:gd name="connsiteX14" fmla="*/ 11238 w 15143"/>
                <a:gd name="connsiteY14" fmla="*/ 32972 h 32971"/>
                <a:gd name="connsiteX15" fmla="*/ 7762 w 15143"/>
                <a:gd name="connsiteY15" fmla="*/ 23215 h 32971"/>
                <a:gd name="connsiteX16" fmla="*/ 6143 w 15143"/>
                <a:gd name="connsiteY16" fmla="*/ 18476 h 32971"/>
                <a:gd name="connsiteX17" fmla="*/ 4571 w 15143"/>
                <a:gd name="connsiteY17" fmla="*/ 13786 h 32971"/>
                <a:gd name="connsiteX18" fmla="*/ 4429 w 15143"/>
                <a:gd name="connsiteY18" fmla="*/ 13786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43" h="32971">
                  <a:moveTo>
                    <a:pt x="4429" y="13786"/>
                  </a:moveTo>
                  <a:lnTo>
                    <a:pt x="4429" y="32972"/>
                  </a:lnTo>
                  <a:lnTo>
                    <a:pt x="0" y="32972"/>
                  </a:lnTo>
                  <a:lnTo>
                    <a:pt x="0" y="0"/>
                  </a:lnTo>
                  <a:lnTo>
                    <a:pt x="4000" y="0"/>
                  </a:lnTo>
                  <a:lnTo>
                    <a:pt x="7477" y="9805"/>
                  </a:lnTo>
                  <a:cubicBezTo>
                    <a:pt x="7714" y="10629"/>
                    <a:pt x="8000" y="11433"/>
                    <a:pt x="8286" y="12224"/>
                  </a:cubicBezTo>
                  <a:cubicBezTo>
                    <a:pt x="8572" y="13010"/>
                    <a:pt x="8857" y="13819"/>
                    <a:pt x="9143" y="14638"/>
                  </a:cubicBezTo>
                  <a:lnTo>
                    <a:pt x="10571" y="19186"/>
                  </a:lnTo>
                  <a:cubicBezTo>
                    <a:pt x="10619" y="19186"/>
                    <a:pt x="10667" y="19186"/>
                    <a:pt x="10667" y="19186"/>
                  </a:cubicBezTo>
                  <a:cubicBezTo>
                    <a:pt x="10714" y="19157"/>
                    <a:pt x="10714" y="19138"/>
                    <a:pt x="10810" y="19138"/>
                  </a:cubicBezTo>
                  <a:lnTo>
                    <a:pt x="10810" y="0"/>
                  </a:lnTo>
                  <a:lnTo>
                    <a:pt x="15143" y="0"/>
                  </a:lnTo>
                  <a:lnTo>
                    <a:pt x="15143" y="32972"/>
                  </a:lnTo>
                  <a:lnTo>
                    <a:pt x="11238" y="32972"/>
                  </a:lnTo>
                  <a:lnTo>
                    <a:pt x="7762" y="23215"/>
                  </a:lnTo>
                  <a:cubicBezTo>
                    <a:pt x="7238" y="21605"/>
                    <a:pt x="6667" y="20024"/>
                    <a:pt x="6143" y="18476"/>
                  </a:cubicBezTo>
                  <a:cubicBezTo>
                    <a:pt x="5619" y="16929"/>
                    <a:pt x="5096" y="15367"/>
                    <a:pt x="4571" y="13786"/>
                  </a:cubicBezTo>
                  <a:lnTo>
                    <a:pt x="4429" y="13786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7" name="Полилиния: фигура 436">
              <a:extLst>
                <a:ext uri="{FF2B5EF4-FFF2-40B4-BE49-F238E27FC236}">
                  <a16:creationId xmlns:a16="http://schemas.microsoft.com/office/drawing/2014/main" id="{F1D114CC-F27B-4B9B-83BF-EBECF433CCF7}"/>
                </a:ext>
              </a:extLst>
            </p:cNvPr>
            <p:cNvSpPr/>
            <p:nvPr/>
          </p:nvSpPr>
          <p:spPr>
            <a:xfrm>
              <a:off x="10188652" y="5958292"/>
              <a:ext cx="13714" cy="32971"/>
            </a:xfrm>
            <a:custGeom>
              <a:avLst/>
              <a:gdLst>
                <a:gd name="connsiteX0" fmla="*/ 9238 w 13714"/>
                <a:gd name="connsiteY0" fmla="*/ 8667 h 32971"/>
                <a:gd name="connsiteX1" fmla="*/ 8619 w 13714"/>
                <a:gd name="connsiteY1" fmla="*/ 5872 h 32971"/>
                <a:gd name="connsiteX2" fmla="*/ 6333 w 13714"/>
                <a:gd name="connsiteY2" fmla="*/ 4833 h 32971"/>
                <a:gd name="connsiteX3" fmla="*/ 4429 w 13714"/>
                <a:gd name="connsiteY3" fmla="*/ 4833 h 32971"/>
                <a:gd name="connsiteX4" fmla="*/ 4429 w 13714"/>
                <a:gd name="connsiteY4" fmla="*/ 28143 h 32971"/>
                <a:gd name="connsiteX5" fmla="*/ 6333 w 13714"/>
                <a:gd name="connsiteY5" fmla="*/ 28143 h 32971"/>
                <a:gd name="connsiteX6" fmla="*/ 8619 w 13714"/>
                <a:gd name="connsiteY6" fmla="*/ 27148 h 32971"/>
                <a:gd name="connsiteX7" fmla="*/ 9238 w 13714"/>
                <a:gd name="connsiteY7" fmla="*/ 24257 h 32971"/>
                <a:gd name="connsiteX8" fmla="*/ 9238 w 13714"/>
                <a:gd name="connsiteY8" fmla="*/ 8667 h 32971"/>
                <a:gd name="connsiteX9" fmla="*/ 7143 w 13714"/>
                <a:gd name="connsiteY9" fmla="*/ 0 h 32971"/>
                <a:gd name="connsiteX10" fmla="*/ 11143 w 13714"/>
                <a:gd name="connsiteY10" fmla="*/ 1043 h 32971"/>
                <a:gd name="connsiteX11" fmla="*/ 13238 w 13714"/>
                <a:gd name="connsiteY11" fmla="*/ 4452 h 32971"/>
                <a:gd name="connsiteX12" fmla="*/ 13667 w 13714"/>
                <a:gd name="connsiteY12" fmla="*/ 9286 h 32971"/>
                <a:gd name="connsiteX13" fmla="*/ 13714 w 13714"/>
                <a:gd name="connsiteY13" fmla="*/ 16438 h 32971"/>
                <a:gd name="connsiteX14" fmla="*/ 13667 w 13714"/>
                <a:gd name="connsiteY14" fmla="*/ 23453 h 32971"/>
                <a:gd name="connsiteX15" fmla="*/ 13143 w 13714"/>
                <a:gd name="connsiteY15" fmla="*/ 28096 h 32971"/>
                <a:gd name="connsiteX16" fmla="*/ 10619 w 13714"/>
                <a:gd name="connsiteY16" fmla="*/ 31929 h 32971"/>
                <a:gd name="connsiteX17" fmla="*/ 6762 w 13714"/>
                <a:gd name="connsiteY17" fmla="*/ 32972 h 32971"/>
                <a:gd name="connsiteX18" fmla="*/ 0 w 13714"/>
                <a:gd name="connsiteY18" fmla="*/ 32972 h 32971"/>
                <a:gd name="connsiteX19" fmla="*/ 0 w 13714"/>
                <a:gd name="connsiteY19" fmla="*/ 0 h 32971"/>
                <a:gd name="connsiteX20" fmla="*/ 7143 w 13714"/>
                <a:gd name="connsiteY20" fmla="*/ 0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714" h="32971">
                  <a:moveTo>
                    <a:pt x="9238" y="8667"/>
                  </a:moveTo>
                  <a:cubicBezTo>
                    <a:pt x="9238" y="7467"/>
                    <a:pt x="9000" y="6538"/>
                    <a:pt x="8619" y="5872"/>
                  </a:cubicBezTo>
                  <a:cubicBezTo>
                    <a:pt x="8238" y="5176"/>
                    <a:pt x="7477" y="4833"/>
                    <a:pt x="6333" y="4833"/>
                  </a:cubicBezTo>
                  <a:lnTo>
                    <a:pt x="4429" y="4833"/>
                  </a:lnTo>
                  <a:lnTo>
                    <a:pt x="4429" y="28143"/>
                  </a:lnTo>
                  <a:lnTo>
                    <a:pt x="6333" y="28143"/>
                  </a:lnTo>
                  <a:cubicBezTo>
                    <a:pt x="7429" y="28143"/>
                    <a:pt x="8190" y="27810"/>
                    <a:pt x="8619" y="27148"/>
                  </a:cubicBezTo>
                  <a:cubicBezTo>
                    <a:pt x="9000" y="26481"/>
                    <a:pt x="9238" y="25519"/>
                    <a:pt x="9238" y="24257"/>
                  </a:cubicBezTo>
                  <a:lnTo>
                    <a:pt x="9238" y="8667"/>
                  </a:lnTo>
                  <a:close/>
                  <a:moveTo>
                    <a:pt x="7143" y="0"/>
                  </a:moveTo>
                  <a:cubicBezTo>
                    <a:pt x="8809" y="0"/>
                    <a:pt x="10191" y="348"/>
                    <a:pt x="11143" y="1043"/>
                  </a:cubicBezTo>
                  <a:cubicBezTo>
                    <a:pt x="12143" y="1705"/>
                    <a:pt x="12857" y="2843"/>
                    <a:pt x="13238" y="4452"/>
                  </a:cubicBezTo>
                  <a:cubicBezTo>
                    <a:pt x="13524" y="5619"/>
                    <a:pt x="13667" y="7233"/>
                    <a:pt x="13667" y="9286"/>
                  </a:cubicBezTo>
                  <a:cubicBezTo>
                    <a:pt x="13714" y="11305"/>
                    <a:pt x="13714" y="13691"/>
                    <a:pt x="13714" y="16438"/>
                  </a:cubicBezTo>
                  <a:cubicBezTo>
                    <a:pt x="13714" y="19157"/>
                    <a:pt x="13714" y="21491"/>
                    <a:pt x="13667" y="23453"/>
                  </a:cubicBezTo>
                  <a:cubicBezTo>
                    <a:pt x="13667" y="25410"/>
                    <a:pt x="13476" y="26957"/>
                    <a:pt x="13143" y="28096"/>
                  </a:cubicBezTo>
                  <a:cubicBezTo>
                    <a:pt x="12619" y="29957"/>
                    <a:pt x="11762" y="31238"/>
                    <a:pt x="10619" y="31929"/>
                  </a:cubicBezTo>
                  <a:cubicBezTo>
                    <a:pt x="9476" y="32624"/>
                    <a:pt x="8190" y="32972"/>
                    <a:pt x="6762" y="32972"/>
                  </a:cubicBezTo>
                  <a:lnTo>
                    <a:pt x="0" y="32972"/>
                  </a:lnTo>
                  <a:lnTo>
                    <a:pt x="0" y="0"/>
                  </a:lnTo>
                  <a:lnTo>
                    <a:pt x="7143" y="0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8" name="Полилиния: фигура 437">
              <a:extLst>
                <a:ext uri="{FF2B5EF4-FFF2-40B4-BE49-F238E27FC236}">
                  <a16:creationId xmlns:a16="http://schemas.microsoft.com/office/drawing/2014/main" id="{3D795192-42F8-41B6-A114-C5EB63682008}"/>
                </a:ext>
              </a:extLst>
            </p:cNvPr>
            <p:cNvSpPr/>
            <p:nvPr/>
          </p:nvSpPr>
          <p:spPr>
            <a:xfrm>
              <a:off x="10205699" y="5958292"/>
              <a:ext cx="12762" cy="32971"/>
            </a:xfrm>
            <a:custGeom>
              <a:avLst/>
              <a:gdLst>
                <a:gd name="connsiteX0" fmla="*/ 0 w 12762"/>
                <a:gd name="connsiteY0" fmla="*/ 32972 h 32971"/>
                <a:gd name="connsiteX1" fmla="*/ 0 w 12762"/>
                <a:gd name="connsiteY1" fmla="*/ 0 h 32971"/>
                <a:gd name="connsiteX2" fmla="*/ 12762 w 12762"/>
                <a:gd name="connsiteY2" fmla="*/ 0 h 32971"/>
                <a:gd name="connsiteX3" fmla="*/ 12762 w 12762"/>
                <a:gd name="connsiteY3" fmla="*/ 4833 h 32971"/>
                <a:gd name="connsiteX4" fmla="*/ 4477 w 12762"/>
                <a:gd name="connsiteY4" fmla="*/ 4833 h 32971"/>
                <a:gd name="connsiteX5" fmla="*/ 4477 w 12762"/>
                <a:gd name="connsiteY5" fmla="*/ 13786 h 32971"/>
                <a:gd name="connsiteX6" fmla="*/ 11667 w 12762"/>
                <a:gd name="connsiteY6" fmla="*/ 13786 h 32971"/>
                <a:gd name="connsiteX7" fmla="*/ 11667 w 12762"/>
                <a:gd name="connsiteY7" fmla="*/ 18667 h 32971"/>
                <a:gd name="connsiteX8" fmla="*/ 4477 w 12762"/>
                <a:gd name="connsiteY8" fmla="*/ 18667 h 32971"/>
                <a:gd name="connsiteX9" fmla="*/ 4477 w 12762"/>
                <a:gd name="connsiteY9" fmla="*/ 28143 h 32971"/>
                <a:gd name="connsiteX10" fmla="*/ 12762 w 12762"/>
                <a:gd name="connsiteY10" fmla="*/ 28143 h 32971"/>
                <a:gd name="connsiteX11" fmla="*/ 12762 w 12762"/>
                <a:gd name="connsiteY11" fmla="*/ 32972 h 32971"/>
                <a:gd name="connsiteX12" fmla="*/ 0 w 12762"/>
                <a:gd name="connsiteY12" fmla="*/ 32972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62" h="32971">
                  <a:moveTo>
                    <a:pt x="0" y="32972"/>
                  </a:moveTo>
                  <a:lnTo>
                    <a:pt x="0" y="0"/>
                  </a:lnTo>
                  <a:lnTo>
                    <a:pt x="12762" y="0"/>
                  </a:lnTo>
                  <a:lnTo>
                    <a:pt x="12762" y="4833"/>
                  </a:lnTo>
                  <a:lnTo>
                    <a:pt x="4477" y="4833"/>
                  </a:lnTo>
                  <a:lnTo>
                    <a:pt x="4477" y="13786"/>
                  </a:lnTo>
                  <a:lnTo>
                    <a:pt x="11667" y="13786"/>
                  </a:lnTo>
                  <a:lnTo>
                    <a:pt x="11667" y="18667"/>
                  </a:lnTo>
                  <a:lnTo>
                    <a:pt x="4477" y="18667"/>
                  </a:lnTo>
                  <a:lnTo>
                    <a:pt x="4477" y="28143"/>
                  </a:lnTo>
                  <a:lnTo>
                    <a:pt x="12762" y="28143"/>
                  </a:lnTo>
                  <a:lnTo>
                    <a:pt x="12762" y="32972"/>
                  </a:lnTo>
                  <a:lnTo>
                    <a:pt x="0" y="32972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9" name="Полилиния: фигура 438">
              <a:extLst>
                <a:ext uri="{FF2B5EF4-FFF2-40B4-BE49-F238E27FC236}">
                  <a16:creationId xmlns:a16="http://schemas.microsoft.com/office/drawing/2014/main" id="{F7231EDA-865C-4A0E-AB7A-21B41B0FACB1}"/>
                </a:ext>
              </a:extLst>
            </p:cNvPr>
            <p:cNvSpPr/>
            <p:nvPr/>
          </p:nvSpPr>
          <p:spPr>
            <a:xfrm>
              <a:off x="10220556" y="5958292"/>
              <a:ext cx="14762" cy="32971"/>
            </a:xfrm>
            <a:custGeom>
              <a:avLst/>
              <a:gdLst>
                <a:gd name="connsiteX0" fmla="*/ 6524 w 14762"/>
                <a:gd name="connsiteY0" fmla="*/ 0 h 32971"/>
                <a:gd name="connsiteX1" fmla="*/ 12000 w 14762"/>
                <a:gd name="connsiteY1" fmla="*/ 2271 h 32971"/>
                <a:gd name="connsiteX2" fmla="*/ 14000 w 14762"/>
                <a:gd name="connsiteY2" fmla="*/ 9567 h 32971"/>
                <a:gd name="connsiteX3" fmla="*/ 13191 w 14762"/>
                <a:gd name="connsiteY3" fmla="*/ 14876 h 32971"/>
                <a:gd name="connsiteX4" fmla="*/ 10524 w 14762"/>
                <a:gd name="connsiteY4" fmla="*/ 18238 h 32971"/>
                <a:gd name="connsiteX5" fmla="*/ 14763 w 14762"/>
                <a:gd name="connsiteY5" fmla="*/ 32972 h 32971"/>
                <a:gd name="connsiteX6" fmla="*/ 10238 w 14762"/>
                <a:gd name="connsiteY6" fmla="*/ 32972 h 32971"/>
                <a:gd name="connsiteX7" fmla="*/ 6524 w 14762"/>
                <a:gd name="connsiteY7" fmla="*/ 19329 h 32971"/>
                <a:gd name="connsiteX8" fmla="*/ 4429 w 14762"/>
                <a:gd name="connsiteY8" fmla="*/ 19329 h 32971"/>
                <a:gd name="connsiteX9" fmla="*/ 4429 w 14762"/>
                <a:gd name="connsiteY9" fmla="*/ 32972 h 32971"/>
                <a:gd name="connsiteX10" fmla="*/ 0 w 14762"/>
                <a:gd name="connsiteY10" fmla="*/ 32972 h 32971"/>
                <a:gd name="connsiteX11" fmla="*/ 0 w 14762"/>
                <a:gd name="connsiteY11" fmla="*/ 0 h 32971"/>
                <a:gd name="connsiteX12" fmla="*/ 6524 w 14762"/>
                <a:gd name="connsiteY12" fmla="*/ 0 h 32971"/>
                <a:gd name="connsiteX13" fmla="*/ 4429 w 14762"/>
                <a:gd name="connsiteY13" fmla="*/ 4833 h 32971"/>
                <a:gd name="connsiteX14" fmla="*/ 4429 w 14762"/>
                <a:gd name="connsiteY14" fmla="*/ 14495 h 32971"/>
                <a:gd name="connsiteX15" fmla="*/ 6238 w 14762"/>
                <a:gd name="connsiteY15" fmla="*/ 14495 h 32971"/>
                <a:gd name="connsiteX16" fmla="*/ 8810 w 14762"/>
                <a:gd name="connsiteY16" fmla="*/ 13357 h 32971"/>
                <a:gd name="connsiteX17" fmla="*/ 9619 w 14762"/>
                <a:gd name="connsiteY17" fmla="*/ 9614 h 32971"/>
                <a:gd name="connsiteX18" fmla="*/ 8810 w 14762"/>
                <a:gd name="connsiteY18" fmla="*/ 6110 h 32971"/>
                <a:gd name="connsiteX19" fmla="*/ 6143 w 14762"/>
                <a:gd name="connsiteY19" fmla="*/ 4833 h 32971"/>
                <a:gd name="connsiteX20" fmla="*/ 4429 w 14762"/>
                <a:gd name="connsiteY20" fmla="*/ 4833 h 3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762" h="32971">
                  <a:moveTo>
                    <a:pt x="6524" y="0"/>
                  </a:moveTo>
                  <a:cubicBezTo>
                    <a:pt x="8858" y="0"/>
                    <a:pt x="10667" y="757"/>
                    <a:pt x="12000" y="2271"/>
                  </a:cubicBezTo>
                  <a:cubicBezTo>
                    <a:pt x="13334" y="3757"/>
                    <a:pt x="14000" y="6190"/>
                    <a:pt x="14000" y="9567"/>
                  </a:cubicBezTo>
                  <a:cubicBezTo>
                    <a:pt x="14000" y="11653"/>
                    <a:pt x="13714" y="13424"/>
                    <a:pt x="13191" y="14876"/>
                  </a:cubicBezTo>
                  <a:cubicBezTo>
                    <a:pt x="12715" y="16295"/>
                    <a:pt x="11810" y="17419"/>
                    <a:pt x="10524" y="18238"/>
                  </a:cubicBezTo>
                  <a:lnTo>
                    <a:pt x="14763" y="32972"/>
                  </a:lnTo>
                  <a:lnTo>
                    <a:pt x="10238" y="32972"/>
                  </a:lnTo>
                  <a:lnTo>
                    <a:pt x="6524" y="19329"/>
                  </a:lnTo>
                  <a:lnTo>
                    <a:pt x="4429" y="19329"/>
                  </a:lnTo>
                  <a:lnTo>
                    <a:pt x="4429" y="32972"/>
                  </a:lnTo>
                  <a:lnTo>
                    <a:pt x="0" y="32972"/>
                  </a:lnTo>
                  <a:lnTo>
                    <a:pt x="0" y="0"/>
                  </a:lnTo>
                  <a:lnTo>
                    <a:pt x="6524" y="0"/>
                  </a:lnTo>
                  <a:close/>
                  <a:moveTo>
                    <a:pt x="4429" y="4833"/>
                  </a:moveTo>
                  <a:lnTo>
                    <a:pt x="4429" y="14495"/>
                  </a:lnTo>
                  <a:lnTo>
                    <a:pt x="6238" y="14495"/>
                  </a:lnTo>
                  <a:cubicBezTo>
                    <a:pt x="7381" y="14495"/>
                    <a:pt x="8239" y="14119"/>
                    <a:pt x="8810" y="13357"/>
                  </a:cubicBezTo>
                  <a:cubicBezTo>
                    <a:pt x="9334" y="12572"/>
                    <a:pt x="9619" y="11324"/>
                    <a:pt x="9619" y="9614"/>
                  </a:cubicBezTo>
                  <a:cubicBezTo>
                    <a:pt x="9619" y="8100"/>
                    <a:pt x="9334" y="6933"/>
                    <a:pt x="8810" y="6110"/>
                  </a:cubicBezTo>
                  <a:cubicBezTo>
                    <a:pt x="8286" y="5257"/>
                    <a:pt x="7381" y="4833"/>
                    <a:pt x="6143" y="4833"/>
                  </a:cubicBezTo>
                  <a:lnTo>
                    <a:pt x="4429" y="4833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0" name="Полилиния: фигура 439">
              <a:extLst>
                <a:ext uri="{FF2B5EF4-FFF2-40B4-BE49-F238E27FC236}">
                  <a16:creationId xmlns:a16="http://schemas.microsoft.com/office/drawing/2014/main" id="{3D313A79-C058-4F3E-AEBD-FEDB60F5ED59}"/>
                </a:ext>
              </a:extLst>
            </p:cNvPr>
            <p:cNvSpPr/>
            <p:nvPr/>
          </p:nvSpPr>
          <p:spPr>
            <a:xfrm>
              <a:off x="10138747" y="6004892"/>
              <a:ext cx="12714" cy="32976"/>
            </a:xfrm>
            <a:custGeom>
              <a:avLst/>
              <a:gdLst>
                <a:gd name="connsiteX0" fmla="*/ 0 w 12714"/>
                <a:gd name="connsiteY0" fmla="*/ 32976 h 32976"/>
                <a:gd name="connsiteX1" fmla="*/ 0 w 12714"/>
                <a:gd name="connsiteY1" fmla="*/ 0 h 32976"/>
                <a:gd name="connsiteX2" fmla="*/ 12715 w 12714"/>
                <a:gd name="connsiteY2" fmla="*/ 0 h 32976"/>
                <a:gd name="connsiteX3" fmla="*/ 12715 w 12714"/>
                <a:gd name="connsiteY3" fmla="*/ 4833 h 32976"/>
                <a:gd name="connsiteX4" fmla="*/ 4428 w 12714"/>
                <a:gd name="connsiteY4" fmla="*/ 4833 h 32976"/>
                <a:gd name="connsiteX5" fmla="*/ 4428 w 12714"/>
                <a:gd name="connsiteY5" fmla="*/ 13791 h 32976"/>
                <a:gd name="connsiteX6" fmla="*/ 11667 w 12714"/>
                <a:gd name="connsiteY6" fmla="*/ 13791 h 32976"/>
                <a:gd name="connsiteX7" fmla="*/ 11667 w 12714"/>
                <a:gd name="connsiteY7" fmla="*/ 18667 h 32976"/>
                <a:gd name="connsiteX8" fmla="*/ 4428 w 12714"/>
                <a:gd name="connsiteY8" fmla="*/ 18667 h 32976"/>
                <a:gd name="connsiteX9" fmla="*/ 4428 w 12714"/>
                <a:gd name="connsiteY9" fmla="*/ 28143 h 32976"/>
                <a:gd name="connsiteX10" fmla="*/ 12715 w 12714"/>
                <a:gd name="connsiteY10" fmla="*/ 28143 h 32976"/>
                <a:gd name="connsiteX11" fmla="*/ 12715 w 12714"/>
                <a:gd name="connsiteY11" fmla="*/ 32976 h 32976"/>
                <a:gd name="connsiteX12" fmla="*/ 0 w 12714"/>
                <a:gd name="connsiteY12" fmla="*/ 3297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4" h="32976">
                  <a:moveTo>
                    <a:pt x="0" y="32976"/>
                  </a:moveTo>
                  <a:lnTo>
                    <a:pt x="0" y="0"/>
                  </a:lnTo>
                  <a:lnTo>
                    <a:pt x="12715" y="0"/>
                  </a:lnTo>
                  <a:lnTo>
                    <a:pt x="12715" y="4833"/>
                  </a:lnTo>
                  <a:lnTo>
                    <a:pt x="4428" y="4833"/>
                  </a:lnTo>
                  <a:lnTo>
                    <a:pt x="4428" y="13791"/>
                  </a:lnTo>
                  <a:lnTo>
                    <a:pt x="11667" y="13791"/>
                  </a:lnTo>
                  <a:lnTo>
                    <a:pt x="11667" y="18667"/>
                  </a:lnTo>
                  <a:lnTo>
                    <a:pt x="4428" y="18667"/>
                  </a:lnTo>
                  <a:lnTo>
                    <a:pt x="4428" y="28143"/>
                  </a:lnTo>
                  <a:lnTo>
                    <a:pt x="12715" y="28143"/>
                  </a:lnTo>
                  <a:lnTo>
                    <a:pt x="12715" y="32976"/>
                  </a:lnTo>
                  <a:lnTo>
                    <a:pt x="0" y="32976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1" name="Полилиния: фигура 440">
              <a:extLst>
                <a:ext uri="{FF2B5EF4-FFF2-40B4-BE49-F238E27FC236}">
                  <a16:creationId xmlns:a16="http://schemas.microsoft.com/office/drawing/2014/main" id="{B68B4BB8-65EF-47AA-8BB1-1A4DFCC3FC59}"/>
                </a:ext>
              </a:extLst>
            </p:cNvPr>
            <p:cNvSpPr/>
            <p:nvPr/>
          </p:nvSpPr>
          <p:spPr>
            <a:xfrm>
              <a:off x="10153365" y="6004611"/>
              <a:ext cx="15714" cy="34347"/>
            </a:xfrm>
            <a:custGeom>
              <a:avLst/>
              <a:gdLst>
                <a:gd name="connsiteX0" fmla="*/ 6953 w 15714"/>
                <a:gd name="connsiteY0" fmla="*/ 33543 h 34347"/>
                <a:gd name="connsiteX1" fmla="*/ 1619 w 15714"/>
                <a:gd name="connsiteY1" fmla="*/ 31458 h 34347"/>
                <a:gd name="connsiteX2" fmla="*/ 0 w 15714"/>
                <a:gd name="connsiteY2" fmla="*/ 25348 h 34347"/>
                <a:gd name="connsiteX3" fmla="*/ 0 w 15714"/>
                <a:gd name="connsiteY3" fmla="*/ 8762 h 34347"/>
                <a:gd name="connsiteX4" fmla="*/ 334 w 15714"/>
                <a:gd name="connsiteY4" fmla="*/ 5210 h 34347"/>
                <a:gd name="connsiteX5" fmla="*/ 1572 w 15714"/>
                <a:gd name="connsiteY5" fmla="*/ 2462 h 34347"/>
                <a:gd name="connsiteX6" fmla="*/ 3714 w 15714"/>
                <a:gd name="connsiteY6" fmla="*/ 662 h 34347"/>
                <a:gd name="connsiteX7" fmla="*/ 6953 w 15714"/>
                <a:gd name="connsiteY7" fmla="*/ 0 h 34347"/>
                <a:gd name="connsiteX8" fmla="*/ 10238 w 15714"/>
                <a:gd name="connsiteY8" fmla="*/ 614 h 34347"/>
                <a:gd name="connsiteX9" fmla="*/ 12382 w 15714"/>
                <a:gd name="connsiteY9" fmla="*/ 2319 h 34347"/>
                <a:gd name="connsiteX10" fmla="*/ 13524 w 15714"/>
                <a:gd name="connsiteY10" fmla="*/ 5067 h 34347"/>
                <a:gd name="connsiteX11" fmla="*/ 13905 w 15714"/>
                <a:gd name="connsiteY11" fmla="*/ 8714 h 34347"/>
                <a:gd name="connsiteX12" fmla="*/ 13905 w 15714"/>
                <a:gd name="connsiteY12" fmla="*/ 24824 h 34347"/>
                <a:gd name="connsiteX13" fmla="*/ 13286 w 15714"/>
                <a:gd name="connsiteY13" fmla="*/ 29186 h 34347"/>
                <a:gd name="connsiteX14" fmla="*/ 15715 w 15714"/>
                <a:gd name="connsiteY14" fmla="*/ 31410 h 34347"/>
                <a:gd name="connsiteX15" fmla="*/ 13619 w 15714"/>
                <a:gd name="connsiteY15" fmla="*/ 34348 h 34347"/>
                <a:gd name="connsiteX16" fmla="*/ 11286 w 15714"/>
                <a:gd name="connsiteY16" fmla="*/ 32215 h 34347"/>
                <a:gd name="connsiteX17" fmla="*/ 9381 w 15714"/>
                <a:gd name="connsiteY17" fmla="*/ 33257 h 34347"/>
                <a:gd name="connsiteX18" fmla="*/ 6953 w 15714"/>
                <a:gd name="connsiteY18" fmla="*/ 33543 h 34347"/>
                <a:gd name="connsiteX19" fmla="*/ 6143 w 15714"/>
                <a:gd name="connsiteY19" fmla="*/ 27291 h 34347"/>
                <a:gd name="connsiteX20" fmla="*/ 8143 w 15714"/>
                <a:gd name="connsiteY20" fmla="*/ 24448 h 34347"/>
                <a:gd name="connsiteX21" fmla="*/ 9429 w 15714"/>
                <a:gd name="connsiteY21" fmla="*/ 25629 h 34347"/>
                <a:gd name="connsiteX22" fmla="*/ 9429 w 15714"/>
                <a:gd name="connsiteY22" fmla="*/ 9143 h 34347"/>
                <a:gd name="connsiteX23" fmla="*/ 9429 w 15714"/>
                <a:gd name="connsiteY23" fmla="*/ 8338 h 34347"/>
                <a:gd name="connsiteX24" fmla="*/ 9381 w 15714"/>
                <a:gd name="connsiteY24" fmla="*/ 7486 h 34347"/>
                <a:gd name="connsiteX25" fmla="*/ 8715 w 15714"/>
                <a:gd name="connsiteY25" fmla="*/ 5543 h 34347"/>
                <a:gd name="connsiteX26" fmla="*/ 6953 w 15714"/>
                <a:gd name="connsiteY26" fmla="*/ 4786 h 34347"/>
                <a:gd name="connsiteX27" fmla="*/ 5096 w 15714"/>
                <a:gd name="connsiteY27" fmla="*/ 5781 h 34347"/>
                <a:gd name="connsiteX28" fmla="*/ 4477 w 15714"/>
                <a:gd name="connsiteY28" fmla="*/ 8005 h 34347"/>
                <a:gd name="connsiteX29" fmla="*/ 4429 w 15714"/>
                <a:gd name="connsiteY29" fmla="*/ 9286 h 34347"/>
                <a:gd name="connsiteX30" fmla="*/ 4429 w 15714"/>
                <a:gd name="connsiteY30" fmla="*/ 10424 h 34347"/>
                <a:gd name="connsiteX31" fmla="*/ 4429 w 15714"/>
                <a:gd name="connsiteY31" fmla="*/ 25443 h 34347"/>
                <a:gd name="connsiteX32" fmla="*/ 4953 w 15714"/>
                <a:gd name="connsiteY32" fmla="*/ 27762 h 34347"/>
                <a:gd name="connsiteX33" fmla="*/ 6905 w 15714"/>
                <a:gd name="connsiteY33" fmla="*/ 28805 h 34347"/>
                <a:gd name="connsiteX34" fmla="*/ 7620 w 15714"/>
                <a:gd name="connsiteY34" fmla="*/ 28662 h 34347"/>
                <a:gd name="connsiteX35" fmla="*/ 6143 w 15714"/>
                <a:gd name="connsiteY35" fmla="*/ 27291 h 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714" h="34347">
                  <a:moveTo>
                    <a:pt x="6953" y="33543"/>
                  </a:moveTo>
                  <a:cubicBezTo>
                    <a:pt x="4524" y="33543"/>
                    <a:pt x="2762" y="32848"/>
                    <a:pt x="1619" y="31458"/>
                  </a:cubicBezTo>
                  <a:cubicBezTo>
                    <a:pt x="524" y="30038"/>
                    <a:pt x="0" y="28000"/>
                    <a:pt x="0" y="25348"/>
                  </a:cubicBezTo>
                  <a:lnTo>
                    <a:pt x="0" y="8762"/>
                  </a:lnTo>
                  <a:cubicBezTo>
                    <a:pt x="0" y="7467"/>
                    <a:pt x="95" y="6286"/>
                    <a:pt x="334" y="5210"/>
                  </a:cubicBezTo>
                  <a:cubicBezTo>
                    <a:pt x="619" y="4138"/>
                    <a:pt x="1048" y="3219"/>
                    <a:pt x="1572" y="2462"/>
                  </a:cubicBezTo>
                  <a:cubicBezTo>
                    <a:pt x="2143" y="1672"/>
                    <a:pt x="2858" y="1072"/>
                    <a:pt x="3714" y="662"/>
                  </a:cubicBezTo>
                  <a:cubicBezTo>
                    <a:pt x="4620" y="219"/>
                    <a:pt x="5715" y="0"/>
                    <a:pt x="6953" y="0"/>
                  </a:cubicBezTo>
                  <a:cubicBezTo>
                    <a:pt x="8239" y="0"/>
                    <a:pt x="9334" y="205"/>
                    <a:pt x="10238" y="614"/>
                  </a:cubicBezTo>
                  <a:cubicBezTo>
                    <a:pt x="11143" y="995"/>
                    <a:pt x="11857" y="1562"/>
                    <a:pt x="12382" y="2319"/>
                  </a:cubicBezTo>
                  <a:cubicBezTo>
                    <a:pt x="12905" y="3076"/>
                    <a:pt x="13286" y="3995"/>
                    <a:pt x="13524" y="5067"/>
                  </a:cubicBezTo>
                  <a:cubicBezTo>
                    <a:pt x="13762" y="6143"/>
                    <a:pt x="13905" y="7357"/>
                    <a:pt x="13905" y="8714"/>
                  </a:cubicBezTo>
                  <a:lnTo>
                    <a:pt x="13905" y="24824"/>
                  </a:lnTo>
                  <a:cubicBezTo>
                    <a:pt x="13905" y="26562"/>
                    <a:pt x="13714" y="28015"/>
                    <a:pt x="13286" y="29186"/>
                  </a:cubicBezTo>
                  <a:lnTo>
                    <a:pt x="15715" y="31410"/>
                  </a:lnTo>
                  <a:lnTo>
                    <a:pt x="13619" y="34348"/>
                  </a:lnTo>
                  <a:lnTo>
                    <a:pt x="11286" y="32215"/>
                  </a:lnTo>
                  <a:cubicBezTo>
                    <a:pt x="10762" y="32720"/>
                    <a:pt x="10143" y="33067"/>
                    <a:pt x="9381" y="33257"/>
                  </a:cubicBezTo>
                  <a:cubicBezTo>
                    <a:pt x="8619" y="33448"/>
                    <a:pt x="7810" y="33543"/>
                    <a:pt x="6953" y="33543"/>
                  </a:cubicBezTo>
                  <a:close/>
                  <a:moveTo>
                    <a:pt x="6143" y="27291"/>
                  </a:moveTo>
                  <a:lnTo>
                    <a:pt x="8143" y="24448"/>
                  </a:lnTo>
                  <a:lnTo>
                    <a:pt x="9429" y="25629"/>
                  </a:lnTo>
                  <a:lnTo>
                    <a:pt x="9429" y="9143"/>
                  </a:lnTo>
                  <a:cubicBezTo>
                    <a:pt x="9429" y="8891"/>
                    <a:pt x="9429" y="8624"/>
                    <a:pt x="9429" y="8338"/>
                  </a:cubicBezTo>
                  <a:cubicBezTo>
                    <a:pt x="9429" y="8053"/>
                    <a:pt x="9381" y="7767"/>
                    <a:pt x="9381" y="7486"/>
                  </a:cubicBezTo>
                  <a:cubicBezTo>
                    <a:pt x="9334" y="6695"/>
                    <a:pt x="9095" y="6048"/>
                    <a:pt x="8715" y="5543"/>
                  </a:cubicBezTo>
                  <a:cubicBezTo>
                    <a:pt x="8333" y="5038"/>
                    <a:pt x="7714" y="4786"/>
                    <a:pt x="6953" y="4786"/>
                  </a:cubicBezTo>
                  <a:cubicBezTo>
                    <a:pt x="6095" y="4786"/>
                    <a:pt x="5476" y="5115"/>
                    <a:pt x="5096" y="5781"/>
                  </a:cubicBezTo>
                  <a:cubicBezTo>
                    <a:pt x="4714" y="6410"/>
                    <a:pt x="4524" y="7153"/>
                    <a:pt x="4477" y="8005"/>
                  </a:cubicBezTo>
                  <a:cubicBezTo>
                    <a:pt x="4429" y="8448"/>
                    <a:pt x="4429" y="8876"/>
                    <a:pt x="4429" y="9286"/>
                  </a:cubicBezTo>
                  <a:cubicBezTo>
                    <a:pt x="4429" y="9662"/>
                    <a:pt x="4429" y="10043"/>
                    <a:pt x="4429" y="10424"/>
                  </a:cubicBezTo>
                  <a:lnTo>
                    <a:pt x="4429" y="25443"/>
                  </a:lnTo>
                  <a:cubicBezTo>
                    <a:pt x="4429" y="26296"/>
                    <a:pt x="4620" y="27067"/>
                    <a:pt x="4953" y="27762"/>
                  </a:cubicBezTo>
                  <a:cubicBezTo>
                    <a:pt x="5333" y="28457"/>
                    <a:pt x="6000" y="28805"/>
                    <a:pt x="6905" y="28805"/>
                  </a:cubicBezTo>
                  <a:cubicBezTo>
                    <a:pt x="7191" y="28805"/>
                    <a:pt x="7429" y="28757"/>
                    <a:pt x="7620" y="28662"/>
                  </a:cubicBezTo>
                  <a:lnTo>
                    <a:pt x="6143" y="27291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2" name="Полилиния: фигура 441">
              <a:extLst>
                <a:ext uri="{FF2B5EF4-FFF2-40B4-BE49-F238E27FC236}">
                  <a16:creationId xmlns:a16="http://schemas.microsoft.com/office/drawing/2014/main" id="{3749BAFE-AC47-42E7-B150-075D74E43AD0}"/>
                </a:ext>
              </a:extLst>
            </p:cNvPr>
            <p:cNvSpPr/>
            <p:nvPr/>
          </p:nvSpPr>
          <p:spPr>
            <a:xfrm>
              <a:off x="10170271" y="6004940"/>
              <a:ext cx="13905" cy="33214"/>
            </a:xfrm>
            <a:custGeom>
              <a:avLst/>
              <a:gdLst>
                <a:gd name="connsiteX0" fmla="*/ 13905 w 13905"/>
                <a:gd name="connsiteY0" fmla="*/ 0 h 33214"/>
                <a:gd name="connsiteX1" fmla="*/ 13905 w 13905"/>
                <a:gd name="connsiteY1" fmla="*/ 24495 h 33214"/>
                <a:gd name="connsiteX2" fmla="*/ 12190 w 13905"/>
                <a:gd name="connsiteY2" fmla="*/ 31033 h 33214"/>
                <a:gd name="connsiteX3" fmla="*/ 6952 w 13905"/>
                <a:gd name="connsiteY3" fmla="*/ 33214 h 33214"/>
                <a:gd name="connsiteX4" fmla="*/ 1619 w 13905"/>
                <a:gd name="connsiteY4" fmla="*/ 31129 h 33214"/>
                <a:gd name="connsiteX5" fmla="*/ 0 w 13905"/>
                <a:gd name="connsiteY5" fmla="*/ 25019 h 33214"/>
                <a:gd name="connsiteX6" fmla="*/ 0 w 13905"/>
                <a:gd name="connsiteY6" fmla="*/ 0 h 33214"/>
                <a:gd name="connsiteX7" fmla="*/ 4429 w 13905"/>
                <a:gd name="connsiteY7" fmla="*/ 0 h 33214"/>
                <a:gd name="connsiteX8" fmla="*/ 4429 w 13905"/>
                <a:gd name="connsiteY8" fmla="*/ 25114 h 33214"/>
                <a:gd name="connsiteX9" fmla="*/ 4953 w 13905"/>
                <a:gd name="connsiteY9" fmla="*/ 27434 h 33214"/>
                <a:gd name="connsiteX10" fmla="*/ 6905 w 13905"/>
                <a:gd name="connsiteY10" fmla="*/ 28429 h 33214"/>
                <a:gd name="connsiteX11" fmla="*/ 8857 w 13905"/>
                <a:gd name="connsiteY11" fmla="*/ 27386 h 33214"/>
                <a:gd name="connsiteX12" fmla="*/ 9429 w 13905"/>
                <a:gd name="connsiteY12" fmla="*/ 24781 h 33214"/>
                <a:gd name="connsiteX13" fmla="*/ 9429 w 13905"/>
                <a:gd name="connsiteY13" fmla="*/ 0 h 33214"/>
                <a:gd name="connsiteX14" fmla="*/ 13905 w 13905"/>
                <a:gd name="connsiteY14" fmla="*/ 0 h 3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05" h="33214">
                  <a:moveTo>
                    <a:pt x="13905" y="0"/>
                  </a:moveTo>
                  <a:lnTo>
                    <a:pt x="13905" y="24495"/>
                  </a:lnTo>
                  <a:cubicBezTo>
                    <a:pt x="13905" y="27372"/>
                    <a:pt x="13334" y="29548"/>
                    <a:pt x="12190" y="31033"/>
                  </a:cubicBezTo>
                  <a:cubicBezTo>
                    <a:pt x="11095" y="32486"/>
                    <a:pt x="9381" y="33214"/>
                    <a:pt x="6952" y="33214"/>
                  </a:cubicBezTo>
                  <a:cubicBezTo>
                    <a:pt x="4524" y="33214"/>
                    <a:pt x="2762" y="32519"/>
                    <a:pt x="1619" y="31129"/>
                  </a:cubicBezTo>
                  <a:cubicBezTo>
                    <a:pt x="524" y="29710"/>
                    <a:pt x="0" y="27672"/>
                    <a:pt x="0" y="25019"/>
                  </a:cubicBezTo>
                  <a:lnTo>
                    <a:pt x="0" y="0"/>
                  </a:lnTo>
                  <a:lnTo>
                    <a:pt x="4429" y="0"/>
                  </a:lnTo>
                  <a:lnTo>
                    <a:pt x="4429" y="25114"/>
                  </a:lnTo>
                  <a:cubicBezTo>
                    <a:pt x="4429" y="25967"/>
                    <a:pt x="4619" y="26738"/>
                    <a:pt x="4953" y="27434"/>
                  </a:cubicBezTo>
                  <a:cubicBezTo>
                    <a:pt x="5333" y="28095"/>
                    <a:pt x="6000" y="28429"/>
                    <a:pt x="6905" y="28429"/>
                  </a:cubicBezTo>
                  <a:cubicBezTo>
                    <a:pt x="7810" y="28429"/>
                    <a:pt x="8476" y="28081"/>
                    <a:pt x="8857" y="27386"/>
                  </a:cubicBezTo>
                  <a:cubicBezTo>
                    <a:pt x="9238" y="26662"/>
                    <a:pt x="9429" y="25790"/>
                    <a:pt x="9429" y="24781"/>
                  </a:cubicBezTo>
                  <a:lnTo>
                    <a:pt x="9429" y="0"/>
                  </a:lnTo>
                  <a:lnTo>
                    <a:pt x="13905" y="0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3" name="Полилиния: фигура 442">
              <a:extLst>
                <a:ext uri="{FF2B5EF4-FFF2-40B4-BE49-F238E27FC236}">
                  <a16:creationId xmlns:a16="http://schemas.microsoft.com/office/drawing/2014/main" id="{A0690F23-D6C4-4DF0-B049-0B711A78BA05}"/>
                </a:ext>
              </a:extLst>
            </p:cNvPr>
            <p:cNvSpPr/>
            <p:nvPr/>
          </p:nvSpPr>
          <p:spPr>
            <a:xfrm>
              <a:off x="10185699" y="6004892"/>
              <a:ext cx="16523" cy="32976"/>
            </a:xfrm>
            <a:custGeom>
              <a:avLst/>
              <a:gdLst>
                <a:gd name="connsiteX0" fmla="*/ 12000 w 16523"/>
                <a:gd name="connsiteY0" fmla="*/ 32976 h 32976"/>
                <a:gd name="connsiteX1" fmla="*/ 10905 w 16523"/>
                <a:gd name="connsiteY1" fmla="*/ 26110 h 32976"/>
                <a:gd name="connsiteX2" fmla="*/ 5619 w 16523"/>
                <a:gd name="connsiteY2" fmla="*/ 26110 h 32976"/>
                <a:gd name="connsiteX3" fmla="*/ 5048 w 16523"/>
                <a:gd name="connsiteY3" fmla="*/ 29567 h 32976"/>
                <a:gd name="connsiteX4" fmla="*/ 4571 w 16523"/>
                <a:gd name="connsiteY4" fmla="*/ 32976 h 32976"/>
                <a:gd name="connsiteX5" fmla="*/ 0 w 16523"/>
                <a:gd name="connsiteY5" fmla="*/ 32976 h 32976"/>
                <a:gd name="connsiteX6" fmla="*/ 2905 w 16523"/>
                <a:gd name="connsiteY6" fmla="*/ 16491 h 32976"/>
                <a:gd name="connsiteX7" fmla="*/ 5762 w 16523"/>
                <a:gd name="connsiteY7" fmla="*/ 0 h 32976"/>
                <a:gd name="connsiteX8" fmla="*/ 10714 w 16523"/>
                <a:gd name="connsiteY8" fmla="*/ 0 h 32976"/>
                <a:gd name="connsiteX9" fmla="*/ 16524 w 16523"/>
                <a:gd name="connsiteY9" fmla="*/ 32976 h 32976"/>
                <a:gd name="connsiteX10" fmla="*/ 12000 w 16523"/>
                <a:gd name="connsiteY10" fmla="*/ 32976 h 32976"/>
                <a:gd name="connsiteX11" fmla="*/ 8143 w 16523"/>
                <a:gd name="connsiteY11" fmla="*/ 7629 h 32976"/>
                <a:gd name="connsiteX12" fmla="*/ 7286 w 16523"/>
                <a:gd name="connsiteY12" fmla="*/ 14452 h 32976"/>
                <a:gd name="connsiteX13" fmla="*/ 6286 w 16523"/>
                <a:gd name="connsiteY13" fmla="*/ 21324 h 32976"/>
                <a:gd name="connsiteX14" fmla="*/ 10191 w 16523"/>
                <a:gd name="connsiteY14" fmla="*/ 21324 h 32976"/>
                <a:gd name="connsiteX15" fmla="*/ 8333 w 16523"/>
                <a:gd name="connsiteY15" fmla="*/ 7629 h 32976"/>
                <a:gd name="connsiteX16" fmla="*/ 8143 w 16523"/>
                <a:gd name="connsiteY16" fmla="*/ 7629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23" h="32976">
                  <a:moveTo>
                    <a:pt x="12000" y="32976"/>
                  </a:moveTo>
                  <a:lnTo>
                    <a:pt x="10905" y="26110"/>
                  </a:lnTo>
                  <a:lnTo>
                    <a:pt x="5619" y="26110"/>
                  </a:lnTo>
                  <a:cubicBezTo>
                    <a:pt x="5429" y="27243"/>
                    <a:pt x="5238" y="28396"/>
                    <a:pt x="5048" y="29567"/>
                  </a:cubicBezTo>
                  <a:cubicBezTo>
                    <a:pt x="4857" y="30705"/>
                    <a:pt x="4714" y="31838"/>
                    <a:pt x="4571" y="32976"/>
                  </a:cubicBezTo>
                  <a:lnTo>
                    <a:pt x="0" y="32976"/>
                  </a:lnTo>
                  <a:cubicBezTo>
                    <a:pt x="1000" y="27448"/>
                    <a:pt x="1953" y="21953"/>
                    <a:pt x="2905" y="16491"/>
                  </a:cubicBezTo>
                  <a:cubicBezTo>
                    <a:pt x="3857" y="11024"/>
                    <a:pt x="4810" y="5529"/>
                    <a:pt x="5762" y="0"/>
                  </a:cubicBezTo>
                  <a:lnTo>
                    <a:pt x="10714" y="0"/>
                  </a:lnTo>
                  <a:lnTo>
                    <a:pt x="16524" y="32976"/>
                  </a:lnTo>
                  <a:lnTo>
                    <a:pt x="12000" y="32976"/>
                  </a:lnTo>
                  <a:close/>
                  <a:moveTo>
                    <a:pt x="8143" y="7629"/>
                  </a:moveTo>
                  <a:cubicBezTo>
                    <a:pt x="7857" y="9905"/>
                    <a:pt x="7571" y="12176"/>
                    <a:pt x="7286" y="14452"/>
                  </a:cubicBezTo>
                  <a:cubicBezTo>
                    <a:pt x="6952" y="16695"/>
                    <a:pt x="6619" y="18986"/>
                    <a:pt x="6286" y="21324"/>
                  </a:cubicBezTo>
                  <a:lnTo>
                    <a:pt x="10191" y="21324"/>
                  </a:lnTo>
                  <a:lnTo>
                    <a:pt x="8333" y="7629"/>
                  </a:lnTo>
                  <a:lnTo>
                    <a:pt x="8143" y="7629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4" name="Полилиния: фигура 443">
              <a:extLst>
                <a:ext uri="{FF2B5EF4-FFF2-40B4-BE49-F238E27FC236}">
                  <a16:creationId xmlns:a16="http://schemas.microsoft.com/office/drawing/2014/main" id="{A20E0601-B0FF-41C1-8557-A69544BC516A}"/>
                </a:ext>
              </a:extLst>
            </p:cNvPr>
            <p:cNvSpPr/>
            <p:nvPr/>
          </p:nvSpPr>
          <p:spPr>
            <a:xfrm>
              <a:off x="10203937" y="6004892"/>
              <a:ext cx="12429" cy="32976"/>
            </a:xfrm>
            <a:custGeom>
              <a:avLst/>
              <a:gdLst>
                <a:gd name="connsiteX0" fmla="*/ 0 w 12429"/>
                <a:gd name="connsiteY0" fmla="*/ 32976 h 32976"/>
                <a:gd name="connsiteX1" fmla="*/ 0 w 12429"/>
                <a:gd name="connsiteY1" fmla="*/ 0 h 32976"/>
                <a:gd name="connsiteX2" fmla="*/ 4477 w 12429"/>
                <a:gd name="connsiteY2" fmla="*/ 0 h 32976"/>
                <a:gd name="connsiteX3" fmla="*/ 4477 w 12429"/>
                <a:gd name="connsiteY3" fmla="*/ 28143 h 32976"/>
                <a:gd name="connsiteX4" fmla="*/ 12429 w 12429"/>
                <a:gd name="connsiteY4" fmla="*/ 28143 h 32976"/>
                <a:gd name="connsiteX5" fmla="*/ 12429 w 12429"/>
                <a:gd name="connsiteY5" fmla="*/ 32976 h 32976"/>
                <a:gd name="connsiteX6" fmla="*/ 0 w 12429"/>
                <a:gd name="connsiteY6" fmla="*/ 3297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29" h="32976">
                  <a:moveTo>
                    <a:pt x="0" y="32976"/>
                  </a:moveTo>
                  <a:lnTo>
                    <a:pt x="0" y="0"/>
                  </a:lnTo>
                  <a:lnTo>
                    <a:pt x="4477" y="0"/>
                  </a:lnTo>
                  <a:lnTo>
                    <a:pt x="4477" y="28143"/>
                  </a:lnTo>
                  <a:lnTo>
                    <a:pt x="12429" y="28143"/>
                  </a:lnTo>
                  <a:lnTo>
                    <a:pt x="12429" y="32976"/>
                  </a:lnTo>
                  <a:lnTo>
                    <a:pt x="0" y="32976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5" name="Полилиния: фигура 444">
              <a:extLst>
                <a:ext uri="{FF2B5EF4-FFF2-40B4-BE49-F238E27FC236}">
                  <a16:creationId xmlns:a16="http://schemas.microsoft.com/office/drawing/2014/main" id="{F77C42EB-DF75-4498-9160-7EBC8F1E0B6A}"/>
                </a:ext>
              </a:extLst>
            </p:cNvPr>
            <p:cNvSpPr/>
            <p:nvPr/>
          </p:nvSpPr>
          <p:spPr>
            <a:xfrm>
              <a:off x="10217985" y="6004892"/>
              <a:ext cx="4523" cy="32976"/>
            </a:xfrm>
            <a:custGeom>
              <a:avLst/>
              <a:gdLst>
                <a:gd name="connsiteX0" fmla="*/ 0 w 4523"/>
                <a:gd name="connsiteY0" fmla="*/ 32976 h 32976"/>
                <a:gd name="connsiteX1" fmla="*/ 0 w 4523"/>
                <a:gd name="connsiteY1" fmla="*/ 0 h 32976"/>
                <a:gd name="connsiteX2" fmla="*/ 4524 w 4523"/>
                <a:gd name="connsiteY2" fmla="*/ 0 h 32976"/>
                <a:gd name="connsiteX3" fmla="*/ 4524 w 4523"/>
                <a:gd name="connsiteY3" fmla="*/ 32976 h 32976"/>
                <a:gd name="connsiteX4" fmla="*/ 0 w 4523"/>
                <a:gd name="connsiteY4" fmla="*/ 3297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3" h="32976">
                  <a:moveTo>
                    <a:pt x="0" y="32976"/>
                  </a:moveTo>
                  <a:lnTo>
                    <a:pt x="0" y="0"/>
                  </a:lnTo>
                  <a:lnTo>
                    <a:pt x="4524" y="0"/>
                  </a:lnTo>
                  <a:lnTo>
                    <a:pt x="4524" y="32976"/>
                  </a:lnTo>
                  <a:lnTo>
                    <a:pt x="0" y="32976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6" name="Полилиния: фигура 445">
              <a:extLst>
                <a:ext uri="{FF2B5EF4-FFF2-40B4-BE49-F238E27FC236}">
                  <a16:creationId xmlns:a16="http://schemas.microsoft.com/office/drawing/2014/main" id="{75DB9CF5-2888-4523-8BC0-0316C2CBEBC7}"/>
                </a:ext>
              </a:extLst>
            </p:cNvPr>
            <p:cNvSpPr/>
            <p:nvPr/>
          </p:nvSpPr>
          <p:spPr>
            <a:xfrm>
              <a:off x="10224033" y="6004892"/>
              <a:ext cx="13666" cy="32976"/>
            </a:xfrm>
            <a:custGeom>
              <a:avLst/>
              <a:gdLst>
                <a:gd name="connsiteX0" fmla="*/ 9095 w 13666"/>
                <a:gd name="connsiteY0" fmla="*/ 4786 h 32976"/>
                <a:gd name="connsiteX1" fmla="*/ 9095 w 13666"/>
                <a:gd name="connsiteY1" fmla="*/ 32976 h 32976"/>
                <a:gd name="connsiteX2" fmla="*/ 4571 w 13666"/>
                <a:gd name="connsiteY2" fmla="*/ 32976 h 32976"/>
                <a:gd name="connsiteX3" fmla="*/ 4571 w 13666"/>
                <a:gd name="connsiteY3" fmla="*/ 4786 h 32976"/>
                <a:gd name="connsiteX4" fmla="*/ 0 w 13666"/>
                <a:gd name="connsiteY4" fmla="*/ 4786 h 32976"/>
                <a:gd name="connsiteX5" fmla="*/ 0 w 13666"/>
                <a:gd name="connsiteY5" fmla="*/ 0 h 32976"/>
                <a:gd name="connsiteX6" fmla="*/ 13667 w 13666"/>
                <a:gd name="connsiteY6" fmla="*/ 0 h 32976"/>
                <a:gd name="connsiteX7" fmla="*/ 13667 w 13666"/>
                <a:gd name="connsiteY7" fmla="*/ 4786 h 32976"/>
                <a:gd name="connsiteX8" fmla="*/ 9095 w 13666"/>
                <a:gd name="connsiteY8" fmla="*/ 4786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66" h="32976">
                  <a:moveTo>
                    <a:pt x="9095" y="4786"/>
                  </a:moveTo>
                  <a:lnTo>
                    <a:pt x="9095" y="32976"/>
                  </a:lnTo>
                  <a:lnTo>
                    <a:pt x="4571" y="32976"/>
                  </a:lnTo>
                  <a:lnTo>
                    <a:pt x="4571" y="4786"/>
                  </a:lnTo>
                  <a:lnTo>
                    <a:pt x="0" y="4786"/>
                  </a:lnTo>
                  <a:lnTo>
                    <a:pt x="0" y="0"/>
                  </a:lnTo>
                  <a:lnTo>
                    <a:pt x="13667" y="0"/>
                  </a:lnTo>
                  <a:lnTo>
                    <a:pt x="13667" y="4786"/>
                  </a:lnTo>
                  <a:lnTo>
                    <a:pt x="9095" y="4786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7" name="Полилиния: фигура 446">
              <a:extLst>
                <a:ext uri="{FF2B5EF4-FFF2-40B4-BE49-F238E27FC236}">
                  <a16:creationId xmlns:a16="http://schemas.microsoft.com/office/drawing/2014/main" id="{366112EC-AD3B-45BD-84A9-05ED4A5BDC59}"/>
                </a:ext>
              </a:extLst>
            </p:cNvPr>
            <p:cNvSpPr/>
            <p:nvPr/>
          </p:nvSpPr>
          <p:spPr>
            <a:xfrm>
              <a:off x="10237366" y="6004892"/>
              <a:ext cx="15619" cy="32976"/>
            </a:xfrm>
            <a:custGeom>
              <a:avLst/>
              <a:gdLst>
                <a:gd name="connsiteX0" fmla="*/ 7953 w 15619"/>
                <a:gd name="connsiteY0" fmla="*/ 12843 h 32976"/>
                <a:gd name="connsiteX1" fmla="*/ 9334 w 15619"/>
                <a:gd name="connsiteY1" fmla="*/ 7014 h 32976"/>
                <a:gd name="connsiteX2" fmla="*/ 10905 w 15619"/>
                <a:gd name="connsiteY2" fmla="*/ 0 h 32976"/>
                <a:gd name="connsiteX3" fmla="*/ 15619 w 15619"/>
                <a:gd name="connsiteY3" fmla="*/ 0 h 32976"/>
                <a:gd name="connsiteX4" fmla="*/ 10048 w 15619"/>
                <a:gd name="connsiteY4" fmla="*/ 19334 h 32976"/>
                <a:gd name="connsiteX5" fmla="*/ 10048 w 15619"/>
                <a:gd name="connsiteY5" fmla="*/ 32976 h 32976"/>
                <a:gd name="connsiteX6" fmla="*/ 5619 w 15619"/>
                <a:gd name="connsiteY6" fmla="*/ 32976 h 32976"/>
                <a:gd name="connsiteX7" fmla="*/ 5619 w 15619"/>
                <a:gd name="connsiteY7" fmla="*/ 19334 h 32976"/>
                <a:gd name="connsiteX8" fmla="*/ 0 w 15619"/>
                <a:gd name="connsiteY8" fmla="*/ 0 h 32976"/>
                <a:gd name="connsiteX9" fmla="*/ 4714 w 15619"/>
                <a:gd name="connsiteY9" fmla="*/ 0 h 32976"/>
                <a:gd name="connsiteX10" fmla="*/ 6476 w 15619"/>
                <a:gd name="connsiteY10" fmla="*/ 7157 h 32976"/>
                <a:gd name="connsiteX11" fmla="*/ 7810 w 15619"/>
                <a:gd name="connsiteY11" fmla="*/ 12843 h 32976"/>
                <a:gd name="connsiteX12" fmla="*/ 7953 w 15619"/>
                <a:gd name="connsiteY12" fmla="*/ 12843 h 3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9" h="32976">
                  <a:moveTo>
                    <a:pt x="7953" y="12843"/>
                  </a:moveTo>
                  <a:lnTo>
                    <a:pt x="9334" y="7014"/>
                  </a:lnTo>
                  <a:lnTo>
                    <a:pt x="10905" y="0"/>
                  </a:lnTo>
                  <a:lnTo>
                    <a:pt x="15619" y="0"/>
                  </a:lnTo>
                  <a:lnTo>
                    <a:pt x="10048" y="19334"/>
                  </a:lnTo>
                  <a:lnTo>
                    <a:pt x="10048" y="32976"/>
                  </a:lnTo>
                  <a:lnTo>
                    <a:pt x="5619" y="32976"/>
                  </a:lnTo>
                  <a:lnTo>
                    <a:pt x="5619" y="19334"/>
                  </a:lnTo>
                  <a:lnTo>
                    <a:pt x="0" y="0"/>
                  </a:lnTo>
                  <a:lnTo>
                    <a:pt x="4714" y="0"/>
                  </a:lnTo>
                  <a:lnTo>
                    <a:pt x="6476" y="7157"/>
                  </a:lnTo>
                  <a:lnTo>
                    <a:pt x="7810" y="12843"/>
                  </a:lnTo>
                  <a:lnTo>
                    <a:pt x="7953" y="12843"/>
                  </a:lnTo>
                  <a:close/>
                </a:path>
              </a:pathLst>
            </a:custGeom>
            <a:solidFill>
              <a:srgbClr val="EF402B"/>
            </a:solidFill>
            <a:ln w="47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D893C6B2-8580-455D-9DFB-DE3993C21039}"/>
              </a:ext>
            </a:extLst>
          </p:cNvPr>
          <p:cNvGrpSpPr/>
          <p:nvPr userDrawn="1"/>
        </p:nvGrpSpPr>
        <p:grpSpPr>
          <a:xfrm>
            <a:off x="5929541" y="1072047"/>
            <a:ext cx="283636" cy="166530"/>
            <a:chOff x="5034470" y="55123"/>
            <a:chExt cx="388060" cy="227841"/>
          </a:xfrm>
          <a:solidFill>
            <a:schemeClr val="bg1"/>
          </a:solidFill>
        </p:grpSpPr>
        <p:sp>
          <p:nvSpPr>
            <p:cNvPr id="450" name="Полилиния: фигура 449">
              <a:extLst>
                <a:ext uri="{FF2B5EF4-FFF2-40B4-BE49-F238E27FC236}">
                  <a16:creationId xmlns:a16="http://schemas.microsoft.com/office/drawing/2014/main" id="{75942B21-DB9A-4D23-AFF8-28E5C932459B}"/>
                </a:ext>
              </a:extLst>
            </p:cNvPr>
            <p:cNvSpPr/>
            <p:nvPr/>
          </p:nvSpPr>
          <p:spPr>
            <a:xfrm>
              <a:off x="5256054" y="55123"/>
              <a:ext cx="166476" cy="227841"/>
            </a:xfrm>
            <a:custGeom>
              <a:avLst/>
              <a:gdLst>
                <a:gd name="connsiteX0" fmla="*/ 296132 w 332902"/>
                <a:gd name="connsiteY0" fmla="*/ 188119 h 455614"/>
                <a:gd name="connsiteX1" fmla="*/ 252984 w 332902"/>
                <a:gd name="connsiteY1" fmla="*/ 155829 h 455614"/>
                <a:gd name="connsiteX2" fmla="*/ 146114 w 332902"/>
                <a:gd name="connsiteY2" fmla="*/ 151733 h 455614"/>
                <a:gd name="connsiteX3" fmla="*/ 106394 w 332902"/>
                <a:gd name="connsiteY3" fmla="*/ 178308 h 455614"/>
                <a:gd name="connsiteX4" fmla="*/ 105632 w 332902"/>
                <a:gd name="connsiteY4" fmla="*/ 176784 h 455614"/>
                <a:gd name="connsiteX5" fmla="*/ 123349 w 332902"/>
                <a:gd name="connsiteY5" fmla="*/ 74771 h 455614"/>
                <a:gd name="connsiteX6" fmla="*/ 308420 w 332902"/>
                <a:gd name="connsiteY6" fmla="*/ 74771 h 455614"/>
                <a:gd name="connsiteX7" fmla="*/ 308420 w 332902"/>
                <a:gd name="connsiteY7" fmla="*/ 0 h 455614"/>
                <a:gd name="connsiteX8" fmla="*/ 58007 w 332902"/>
                <a:gd name="connsiteY8" fmla="*/ 0 h 455614"/>
                <a:gd name="connsiteX9" fmla="*/ 13811 w 332902"/>
                <a:gd name="connsiteY9" fmla="*/ 247650 h 455614"/>
                <a:gd name="connsiteX10" fmla="*/ 96107 w 332902"/>
                <a:gd name="connsiteY10" fmla="*/ 247650 h 455614"/>
                <a:gd name="connsiteX11" fmla="*/ 124682 w 332902"/>
                <a:gd name="connsiteY11" fmla="*/ 220504 h 455614"/>
                <a:gd name="connsiteX12" fmla="*/ 164402 w 332902"/>
                <a:gd name="connsiteY12" fmla="*/ 211931 h 455614"/>
                <a:gd name="connsiteX13" fmla="*/ 196977 w 332902"/>
                <a:gd name="connsiteY13" fmla="*/ 218218 h 455614"/>
                <a:gd name="connsiteX14" fmla="*/ 221361 w 332902"/>
                <a:gd name="connsiteY14" fmla="*/ 236029 h 455614"/>
                <a:gd name="connsiteX15" fmla="*/ 236792 w 332902"/>
                <a:gd name="connsiteY15" fmla="*/ 262795 h 455614"/>
                <a:gd name="connsiteX16" fmla="*/ 241745 w 332902"/>
                <a:gd name="connsiteY16" fmla="*/ 295370 h 455614"/>
                <a:gd name="connsiteX17" fmla="*/ 236506 w 332902"/>
                <a:gd name="connsiteY17" fmla="*/ 327565 h 455614"/>
                <a:gd name="connsiteX18" fmla="*/ 220980 w 332902"/>
                <a:gd name="connsiteY18" fmla="*/ 354997 h 455614"/>
                <a:gd name="connsiteX19" fmla="*/ 196596 w 332902"/>
                <a:gd name="connsiteY19" fmla="*/ 374047 h 455614"/>
                <a:gd name="connsiteX20" fmla="*/ 164402 w 332902"/>
                <a:gd name="connsiteY20" fmla="*/ 381286 h 455614"/>
                <a:gd name="connsiteX21" fmla="*/ 113824 w 332902"/>
                <a:gd name="connsiteY21" fmla="*/ 362998 h 455614"/>
                <a:gd name="connsiteX22" fmla="*/ 90678 w 332902"/>
                <a:gd name="connsiteY22" fmla="*/ 314135 h 455614"/>
                <a:gd name="connsiteX23" fmla="*/ 0 w 332902"/>
                <a:gd name="connsiteY23" fmla="*/ 314135 h 455614"/>
                <a:gd name="connsiteX24" fmla="*/ 14288 w 332902"/>
                <a:gd name="connsiteY24" fmla="*/ 375856 h 455614"/>
                <a:gd name="connsiteX25" fmla="*/ 51149 w 332902"/>
                <a:gd name="connsiteY25" fmla="*/ 420243 h 455614"/>
                <a:gd name="connsiteX26" fmla="*/ 104013 w 332902"/>
                <a:gd name="connsiteY26" fmla="*/ 446818 h 455614"/>
                <a:gd name="connsiteX27" fmla="*/ 166402 w 332902"/>
                <a:gd name="connsiteY27" fmla="*/ 455581 h 455614"/>
                <a:gd name="connsiteX28" fmla="*/ 230315 w 332902"/>
                <a:gd name="connsiteY28" fmla="*/ 444246 h 455614"/>
                <a:gd name="connsiteX29" fmla="*/ 283369 w 332902"/>
                <a:gd name="connsiteY29" fmla="*/ 410813 h 455614"/>
                <a:gd name="connsiteX30" fmla="*/ 319469 w 332902"/>
                <a:gd name="connsiteY30" fmla="*/ 359378 h 455614"/>
                <a:gd name="connsiteX31" fmla="*/ 332899 w 332902"/>
                <a:gd name="connsiteY31" fmla="*/ 295275 h 455614"/>
                <a:gd name="connsiteX32" fmla="*/ 323374 w 332902"/>
                <a:gd name="connsiteY32" fmla="*/ 236125 h 455614"/>
                <a:gd name="connsiteX33" fmla="*/ 296132 w 332902"/>
                <a:gd name="connsiteY33" fmla="*/ 188119 h 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2902" h="455614">
                  <a:moveTo>
                    <a:pt x="296132" y="188119"/>
                  </a:moveTo>
                  <a:cubicBezTo>
                    <a:pt x="284169" y="174458"/>
                    <a:pt x="269462" y="163459"/>
                    <a:pt x="252984" y="155829"/>
                  </a:cubicBezTo>
                  <a:cubicBezTo>
                    <a:pt x="219104" y="141256"/>
                    <a:pt x="181013" y="139796"/>
                    <a:pt x="146114" y="151733"/>
                  </a:cubicBezTo>
                  <a:cubicBezTo>
                    <a:pt x="131150" y="157694"/>
                    <a:pt x="117615" y="166750"/>
                    <a:pt x="106394" y="178308"/>
                  </a:cubicBezTo>
                  <a:lnTo>
                    <a:pt x="105632" y="176784"/>
                  </a:lnTo>
                  <a:lnTo>
                    <a:pt x="123349" y="74771"/>
                  </a:lnTo>
                  <a:lnTo>
                    <a:pt x="308420" y="74771"/>
                  </a:lnTo>
                  <a:lnTo>
                    <a:pt x="308420" y="0"/>
                  </a:lnTo>
                  <a:lnTo>
                    <a:pt x="58007" y="0"/>
                  </a:lnTo>
                  <a:lnTo>
                    <a:pt x="13811" y="247650"/>
                  </a:lnTo>
                  <a:lnTo>
                    <a:pt x="96107" y="247650"/>
                  </a:lnTo>
                  <a:cubicBezTo>
                    <a:pt x="103585" y="236667"/>
                    <a:pt x="113329" y="227411"/>
                    <a:pt x="124682" y="220504"/>
                  </a:cubicBezTo>
                  <a:cubicBezTo>
                    <a:pt x="136970" y="214284"/>
                    <a:pt x="150647" y="211332"/>
                    <a:pt x="164402" y="211931"/>
                  </a:cubicBezTo>
                  <a:cubicBezTo>
                    <a:pt x="175584" y="211646"/>
                    <a:pt x="186700" y="213791"/>
                    <a:pt x="196977" y="218218"/>
                  </a:cubicBezTo>
                  <a:cubicBezTo>
                    <a:pt x="206274" y="222368"/>
                    <a:pt x="214579" y="228438"/>
                    <a:pt x="221361" y="236029"/>
                  </a:cubicBezTo>
                  <a:cubicBezTo>
                    <a:pt x="228152" y="243893"/>
                    <a:pt x="233391" y="252976"/>
                    <a:pt x="236792" y="262795"/>
                  </a:cubicBezTo>
                  <a:cubicBezTo>
                    <a:pt x="240106" y="273334"/>
                    <a:pt x="241783" y="284321"/>
                    <a:pt x="241745" y="295370"/>
                  </a:cubicBezTo>
                  <a:cubicBezTo>
                    <a:pt x="241764" y="306315"/>
                    <a:pt x="239992" y="317190"/>
                    <a:pt x="236506" y="327565"/>
                  </a:cubicBezTo>
                  <a:cubicBezTo>
                    <a:pt x="233067" y="337590"/>
                    <a:pt x="227810" y="346891"/>
                    <a:pt x="220980" y="354997"/>
                  </a:cubicBezTo>
                  <a:cubicBezTo>
                    <a:pt x="214160" y="362863"/>
                    <a:pt x="205883" y="369332"/>
                    <a:pt x="196596" y="374047"/>
                  </a:cubicBezTo>
                  <a:cubicBezTo>
                    <a:pt x="186623" y="379059"/>
                    <a:pt x="175565" y="381545"/>
                    <a:pt x="164402" y="381286"/>
                  </a:cubicBezTo>
                  <a:cubicBezTo>
                    <a:pt x="145809" y="381961"/>
                    <a:pt x="127683" y="375406"/>
                    <a:pt x="113824" y="362998"/>
                  </a:cubicBezTo>
                  <a:cubicBezTo>
                    <a:pt x="100327" y="350134"/>
                    <a:pt x="92078" y="332725"/>
                    <a:pt x="90678" y="314135"/>
                  </a:cubicBezTo>
                  <a:lnTo>
                    <a:pt x="0" y="314135"/>
                  </a:lnTo>
                  <a:cubicBezTo>
                    <a:pt x="-29" y="335531"/>
                    <a:pt x="4858" y="356647"/>
                    <a:pt x="14288" y="375856"/>
                  </a:cubicBezTo>
                  <a:cubicBezTo>
                    <a:pt x="23203" y="393156"/>
                    <a:pt x="35786" y="408303"/>
                    <a:pt x="51149" y="420243"/>
                  </a:cubicBezTo>
                  <a:cubicBezTo>
                    <a:pt x="66866" y="432469"/>
                    <a:pt x="84830" y="441498"/>
                    <a:pt x="104013" y="446818"/>
                  </a:cubicBezTo>
                  <a:cubicBezTo>
                    <a:pt x="124292" y="452678"/>
                    <a:pt x="145294" y="455628"/>
                    <a:pt x="166402" y="455581"/>
                  </a:cubicBezTo>
                  <a:cubicBezTo>
                    <a:pt x="188243" y="456022"/>
                    <a:pt x="209960" y="452171"/>
                    <a:pt x="230315" y="444246"/>
                  </a:cubicBezTo>
                  <a:cubicBezTo>
                    <a:pt x="249993" y="436633"/>
                    <a:pt x="268005" y="425279"/>
                    <a:pt x="283369" y="410813"/>
                  </a:cubicBezTo>
                  <a:cubicBezTo>
                    <a:pt x="298533" y="396090"/>
                    <a:pt x="310772" y="378640"/>
                    <a:pt x="319469" y="359378"/>
                  </a:cubicBezTo>
                  <a:cubicBezTo>
                    <a:pt x="328470" y="339215"/>
                    <a:pt x="333051" y="317357"/>
                    <a:pt x="332899" y="295275"/>
                  </a:cubicBezTo>
                  <a:cubicBezTo>
                    <a:pt x="332947" y="275172"/>
                    <a:pt x="329737" y="255195"/>
                    <a:pt x="323374" y="236125"/>
                  </a:cubicBezTo>
                  <a:cubicBezTo>
                    <a:pt x="317478" y="218514"/>
                    <a:pt x="308229" y="202212"/>
                    <a:pt x="296132" y="1881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1" name="Полилиния: фигура 450">
              <a:extLst>
                <a:ext uri="{FF2B5EF4-FFF2-40B4-BE49-F238E27FC236}">
                  <a16:creationId xmlns:a16="http://schemas.microsoft.com/office/drawing/2014/main" id="{8E6F178E-5D11-4099-BD5C-617AFBC2D6F6}"/>
                </a:ext>
              </a:extLst>
            </p:cNvPr>
            <p:cNvSpPr/>
            <p:nvPr/>
          </p:nvSpPr>
          <p:spPr>
            <a:xfrm>
              <a:off x="5034470" y="55123"/>
              <a:ext cx="219584" cy="224919"/>
            </a:xfrm>
            <a:custGeom>
              <a:avLst/>
              <a:gdLst>
                <a:gd name="connsiteX0" fmla="*/ 273653 w 439102"/>
                <a:gd name="connsiteY0" fmla="*/ 214312 h 449770"/>
                <a:gd name="connsiteX1" fmla="*/ 424244 w 439102"/>
                <a:gd name="connsiteY1" fmla="*/ 0 h 449770"/>
                <a:gd name="connsiteX2" fmla="*/ 309563 w 439102"/>
                <a:gd name="connsiteY2" fmla="*/ 0 h 449770"/>
                <a:gd name="connsiteX3" fmla="*/ 219551 w 439102"/>
                <a:gd name="connsiteY3" fmla="*/ 137922 h 449770"/>
                <a:gd name="connsiteX4" fmla="*/ 129540 w 439102"/>
                <a:gd name="connsiteY4" fmla="*/ 0 h 449770"/>
                <a:gd name="connsiteX5" fmla="*/ 14859 w 439102"/>
                <a:gd name="connsiteY5" fmla="*/ 0 h 449770"/>
                <a:gd name="connsiteX6" fmla="*/ 165354 w 439102"/>
                <a:gd name="connsiteY6" fmla="*/ 214312 h 449770"/>
                <a:gd name="connsiteX7" fmla="*/ 0 w 439102"/>
                <a:gd name="connsiteY7" fmla="*/ 449771 h 449770"/>
                <a:gd name="connsiteX8" fmla="*/ 110776 w 439102"/>
                <a:gd name="connsiteY8" fmla="*/ 449771 h 449770"/>
                <a:gd name="connsiteX9" fmla="*/ 219551 w 439102"/>
                <a:gd name="connsiteY9" fmla="*/ 294227 h 449770"/>
                <a:gd name="connsiteX10" fmla="*/ 328327 w 439102"/>
                <a:gd name="connsiteY10" fmla="*/ 449771 h 449770"/>
                <a:gd name="connsiteX11" fmla="*/ 439103 w 439102"/>
                <a:gd name="connsiteY11" fmla="*/ 449771 h 449770"/>
                <a:gd name="connsiteX12" fmla="*/ 273653 w 439102"/>
                <a:gd name="connsiteY12" fmla="*/ 214312 h 44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9102" h="449770">
                  <a:moveTo>
                    <a:pt x="273653" y="214312"/>
                  </a:moveTo>
                  <a:lnTo>
                    <a:pt x="424244" y="0"/>
                  </a:lnTo>
                  <a:lnTo>
                    <a:pt x="309563" y="0"/>
                  </a:lnTo>
                  <a:lnTo>
                    <a:pt x="219551" y="137922"/>
                  </a:lnTo>
                  <a:lnTo>
                    <a:pt x="129540" y="0"/>
                  </a:lnTo>
                  <a:lnTo>
                    <a:pt x="14859" y="0"/>
                  </a:lnTo>
                  <a:lnTo>
                    <a:pt x="165354" y="214312"/>
                  </a:lnTo>
                  <a:lnTo>
                    <a:pt x="0" y="449771"/>
                  </a:lnTo>
                  <a:lnTo>
                    <a:pt x="110776" y="449771"/>
                  </a:lnTo>
                  <a:lnTo>
                    <a:pt x="219551" y="294227"/>
                  </a:lnTo>
                  <a:lnTo>
                    <a:pt x="328327" y="449771"/>
                  </a:lnTo>
                  <a:lnTo>
                    <a:pt x="439103" y="449771"/>
                  </a:lnTo>
                  <a:lnTo>
                    <a:pt x="273653" y="2143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cxnSp>
        <p:nvCxnSpPr>
          <p:cNvPr id="452" name="Прямая соединительная линия 451">
            <a:extLst>
              <a:ext uri="{FF2B5EF4-FFF2-40B4-BE49-F238E27FC236}">
                <a16:creationId xmlns:a16="http://schemas.microsoft.com/office/drawing/2014/main" id="{D99C0D2B-2B2C-4B4B-BDA0-8CD5B709E10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3183" y="1861224"/>
            <a:ext cx="0" cy="323811"/>
          </a:xfrm>
          <a:prstGeom prst="line">
            <a:avLst/>
          </a:prstGeom>
          <a:ln w="19050" cap="rnd">
            <a:solidFill>
              <a:srgbClr val="B5C7C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Прямая соединительная линия 452">
            <a:extLst>
              <a:ext uri="{FF2B5EF4-FFF2-40B4-BE49-F238E27FC236}">
                <a16:creationId xmlns:a16="http://schemas.microsoft.com/office/drawing/2014/main" id="{3FB4FCD8-80D8-41EE-8D8B-D8F40FC08EE6}"/>
              </a:ext>
            </a:extLst>
          </p:cNvPr>
          <p:cNvCxnSpPr>
            <a:cxnSpLocks/>
          </p:cNvCxnSpPr>
          <p:nvPr userDrawn="1"/>
        </p:nvCxnSpPr>
        <p:spPr>
          <a:xfrm flipV="1">
            <a:off x="7551745" y="2234605"/>
            <a:ext cx="0" cy="201890"/>
          </a:xfrm>
          <a:prstGeom prst="line">
            <a:avLst/>
          </a:prstGeom>
          <a:ln w="19050" cap="rnd">
            <a:solidFill>
              <a:srgbClr val="B5C7C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Прямая соединительная линия 453">
            <a:extLst>
              <a:ext uri="{FF2B5EF4-FFF2-40B4-BE49-F238E27FC236}">
                <a16:creationId xmlns:a16="http://schemas.microsoft.com/office/drawing/2014/main" id="{2974DE0A-EBFC-462E-AD12-5D3B0467DE8A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12742" y="2234605"/>
            <a:ext cx="0" cy="201890"/>
          </a:xfrm>
          <a:prstGeom prst="line">
            <a:avLst/>
          </a:prstGeom>
          <a:ln w="19050" cap="rnd">
            <a:solidFill>
              <a:srgbClr val="B5C7C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Прямая соединительная линия 454">
            <a:extLst>
              <a:ext uri="{FF2B5EF4-FFF2-40B4-BE49-F238E27FC236}">
                <a16:creationId xmlns:a16="http://schemas.microsoft.com/office/drawing/2014/main" id="{9B262722-7203-41F4-97DA-ED3B9A1B8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4654487" y="2234605"/>
            <a:ext cx="0" cy="201890"/>
          </a:xfrm>
          <a:prstGeom prst="line">
            <a:avLst/>
          </a:prstGeom>
          <a:ln w="19050" cap="rnd">
            <a:solidFill>
              <a:srgbClr val="B5C7C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Прямая соединительная линия 455">
            <a:extLst>
              <a:ext uri="{FF2B5EF4-FFF2-40B4-BE49-F238E27FC236}">
                <a16:creationId xmlns:a16="http://schemas.microsoft.com/office/drawing/2014/main" id="{74F67508-B006-44C7-9298-4D8946CC970F}"/>
              </a:ext>
            </a:extLst>
          </p:cNvPr>
          <p:cNvCxnSpPr>
            <a:cxnSpLocks/>
          </p:cNvCxnSpPr>
          <p:nvPr userDrawn="1"/>
        </p:nvCxnSpPr>
        <p:spPr>
          <a:xfrm flipV="1">
            <a:off x="1711860" y="2234605"/>
            <a:ext cx="0" cy="201890"/>
          </a:xfrm>
          <a:prstGeom prst="line">
            <a:avLst/>
          </a:prstGeom>
          <a:ln w="19050" cap="rnd">
            <a:solidFill>
              <a:srgbClr val="B5C7C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Прямая соединительная линия 456">
            <a:extLst>
              <a:ext uri="{FF2B5EF4-FFF2-40B4-BE49-F238E27FC236}">
                <a16:creationId xmlns:a16="http://schemas.microsoft.com/office/drawing/2014/main" id="{F62C0ABF-7555-4E85-8736-395F9782CA06}"/>
              </a:ext>
            </a:extLst>
          </p:cNvPr>
          <p:cNvCxnSpPr>
            <a:cxnSpLocks/>
          </p:cNvCxnSpPr>
          <p:nvPr userDrawn="1"/>
        </p:nvCxnSpPr>
        <p:spPr>
          <a:xfrm>
            <a:off x="1711860" y="2185035"/>
            <a:ext cx="8814985" cy="0"/>
          </a:xfrm>
          <a:prstGeom prst="line">
            <a:avLst/>
          </a:prstGeom>
          <a:ln w="19050" cap="rnd">
            <a:solidFill>
              <a:srgbClr val="B5C7C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Прямоугольник 465">
            <a:extLst>
              <a:ext uri="{FF2B5EF4-FFF2-40B4-BE49-F238E27FC236}">
                <a16:creationId xmlns:a16="http://schemas.microsoft.com/office/drawing/2014/main" id="{0E79D6E5-7015-4A40-B729-AABEEEEA0C95}"/>
              </a:ext>
            </a:extLst>
          </p:cNvPr>
          <p:cNvSpPr/>
          <p:nvPr userDrawn="1"/>
        </p:nvSpPr>
        <p:spPr>
          <a:xfrm>
            <a:off x="5586705" y="1261792"/>
            <a:ext cx="10008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+mj-lt"/>
              </a:rPr>
              <a:t>goals</a:t>
            </a:r>
            <a:endParaRPr lang="ru-RU" sz="105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A1D7126C-381C-4528-AF8A-D914F9708FA7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470" name="Полилиния: фигура 469">
              <a:extLst>
                <a:ext uri="{FF2B5EF4-FFF2-40B4-BE49-F238E27FC236}">
                  <a16:creationId xmlns:a16="http://schemas.microsoft.com/office/drawing/2014/main" id="{5B77C4FE-B985-468D-B259-6D54DB7B2C7C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1" name="Полилиния: фигура 470">
              <a:extLst>
                <a:ext uri="{FF2B5EF4-FFF2-40B4-BE49-F238E27FC236}">
                  <a16:creationId xmlns:a16="http://schemas.microsoft.com/office/drawing/2014/main" id="{ADEF52CB-A7E2-4C23-95A8-CFE27977C044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2" name="Полилиния: фигура 471">
              <a:extLst>
                <a:ext uri="{FF2B5EF4-FFF2-40B4-BE49-F238E27FC236}">
                  <a16:creationId xmlns:a16="http://schemas.microsoft.com/office/drawing/2014/main" id="{DECBABDA-821A-4AB0-8852-D077017DC4B0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73" name="Номер слайда 6">
            <a:extLst>
              <a:ext uri="{FF2B5EF4-FFF2-40B4-BE49-F238E27FC236}">
                <a16:creationId xmlns:a16="http://schemas.microsoft.com/office/drawing/2014/main" id="{8700FE8B-EA5C-4F29-B58A-A65B44252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74" name="Заголовок 2">
            <a:extLst>
              <a:ext uri="{FF2B5EF4-FFF2-40B4-BE49-F238E27FC236}">
                <a16:creationId xmlns:a16="http://schemas.microsoft.com/office/drawing/2014/main" id="{5F4A3FE3-80B3-474C-B1A8-9C2FE055F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2" y="666683"/>
            <a:ext cx="3772962" cy="610327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4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75" name="Текст 23">
            <a:extLst>
              <a:ext uri="{FF2B5EF4-FFF2-40B4-BE49-F238E27FC236}">
                <a16:creationId xmlns:a16="http://schemas.microsoft.com/office/drawing/2014/main" id="{797B807F-DB9A-4FCB-98BA-CC3AA1436F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954" y="3349158"/>
            <a:ext cx="2452403" cy="3316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77" name="Текст 23">
            <a:extLst>
              <a:ext uri="{FF2B5EF4-FFF2-40B4-BE49-F238E27FC236}">
                <a16:creationId xmlns:a16="http://schemas.microsoft.com/office/drawing/2014/main" id="{3E85FAA7-F153-4E54-8F5A-AC473D064A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59363" y="3349158"/>
            <a:ext cx="2452403" cy="3316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78" name="Текст 23">
            <a:extLst>
              <a:ext uri="{FF2B5EF4-FFF2-40B4-BE49-F238E27FC236}">
                <a16:creationId xmlns:a16="http://schemas.microsoft.com/office/drawing/2014/main" id="{6B88091F-28BE-4CA2-B666-D4D9AD09953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8486" y="3349158"/>
            <a:ext cx="2452403" cy="3316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79" name="Текст 23">
            <a:extLst>
              <a:ext uri="{FF2B5EF4-FFF2-40B4-BE49-F238E27FC236}">
                <a16:creationId xmlns:a16="http://schemas.microsoft.com/office/drawing/2014/main" id="{290393CD-3F75-4ED2-81E6-0F07E2FB49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80833" y="3349158"/>
            <a:ext cx="2452403" cy="3316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80" name="Текст 23">
            <a:extLst>
              <a:ext uri="{FF2B5EF4-FFF2-40B4-BE49-F238E27FC236}">
                <a16:creationId xmlns:a16="http://schemas.microsoft.com/office/drawing/2014/main" id="{96AB5795-237F-4D99-8C46-A58A50AAEF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953" y="3876297"/>
            <a:ext cx="2459277" cy="2260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81" name="Текст 23">
            <a:extLst>
              <a:ext uri="{FF2B5EF4-FFF2-40B4-BE49-F238E27FC236}">
                <a16:creationId xmlns:a16="http://schemas.microsoft.com/office/drawing/2014/main" id="{E2388C71-9BFD-4951-BF01-87EEC8AA6D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64362" y="3876297"/>
            <a:ext cx="2459277" cy="2260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82" name="Текст 23">
            <a:extLst>
              <a:ext uri="{FF2B5EF4-FFF2-40B4-BE49-F238E27FC236}">
                <a16:creationId xmlns:a16="http://schemas.microsoft.com/office/drawing/2014/main" id="{669A1578-0307-4EB6-B94A-0F265D6E835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76" y="3876297"/>
            <a:ext cx="2473324" cy="2260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83" name="Текст 23">
            <a:extLst>
              <a:ext uri="{FF2B5EF4-FFF2-40B4-BE49-F238E27FC236}">
                <a16:creationId xmlns:a16="http://schemas.microsoft.com/office/drawing/2014/main" id="{94B3ADC3-E8E5-4B54-8FEA-FE40C02A93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0372" y="3876297"/>
            <a:ext cx="2473324" cy="22603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60" name="Параллелограмм 459">
            <a:extLst>
              <a:ext uri="{FF2B5EF4-FFF2-40B4-BE49-F238E27FC236}">
                <a16:creationId xmlns:a16="http://schemas.microsoft.com/office/drawing/2014/main" id="{33A0905C-7125-C249-BAC3-B857B58BEF4A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67591F99-F3B8-4542-952A-308F912857F5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1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5 Retail Group’s Aim is to 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:a16="http://schemas.microsoft.com/office/drawing/2014/main" id="{F13C3DA1-D305-4E1D-B98A-0AE8D7254B9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42870" y="2273808"/>
            <a:ext cx="1920240" cy="1920240"/>
          </a:xfrm>
          <a:custGeom>
            <a:avLst/>
            <a:gdLst>
              <a:gd name="connsiteX0" fmla="*/ 960120 w 1920240"/>
              <a:gd name="connsiteY0" fmla="*/ 0 h 1920240"/>
              <a:gd name="connsiteX1" fmla="*/ 1920240 w 1920240"/>
              <a:gd name="connsiteY1" fmla="*/ 960120 h 1920240"/>
              <a:gd name="connsiteX2" fmla="*/ 960120 w 1920240"/>
              <a:gd name="connsiteY2" fmla="*/ 1920240 h 1920240"/>
              <a:gd name="connsiteX3" fmla="*/ 0 w 1920240"/>
              <a:gd name="connsiteY3" fmla="*/ 960120 h 1920240"/>
              <a:gd name="connsiteX4" fmla="*/ 960120 w 1920240"/>
              <a:gd name="connsiteY4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1920240">
                <a:moveTo>
                  <a:pt x="960120" y="0"/>
                </a:moveTo>
                <a:cubicBezTo>
                  <a:pt x="1490380" y="0"/>
                  <a:pt x="1920240" y="429860"/>
                  <a:pt x="1920240" y="960120"/>
                </a:cubicBezTo>
                <a:cubicBezTo>
                  <a:pt x="1920240" y="1490380"/>
                  <a:pt x="1490380" y="1920240"/>
                  <a:pt x="960120" y="1920240"/>
                </a:cubicBezTo>
                <a:cubicBezTo>
                  <a:pt x="429860" y="1920240"/>
                  <a:pt x="0" y="1490380"/>
                  <a:pt x="0" y="960120"/>
                </a:cubicBezTo>
                <a:cubicBezTo>
                  <a:pt x="0" y="429860"/>
                  <a:pt x="429860" y="0"/>
                  <a:pt x="9601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ru-RU"/>
          </a:p>
        </p:txBody>
      </p:sp>
      <p:sp>
        <p:nvSpPr>
          <p:cNvPr id="50" name="Рисунок 49">
            <a:extLst>
              <a:ext uri="{FF2B5EF4-FFF2-40B4-BE49-F238E27FC236}">
                <a16:creationId xmlns:a16="http://schemas.microsoft.com/office/drawing/2014/main" id="{425F1FC8-218F-47F7-9A39-1667ECB495D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909250" y="2273808"/>
            <a:ext cx="1920240" cy="1920240"/>
          </a:xfrm>
          <a:custGeom>
            <a:avLst/>
            <a:gdLst>
              <a:gd name="connsiteX0" fmla="*/ 960120 w 1920240"/>
              <a:gd name="connsiteY0" fmla="*/ 0 h 1920240"/>
              <a:gd name="connsiteX1" fmla="*/ 1920240 w 1920240"/>
              <a:gd name="connsiteY1" fmla="*/ 960120 h 1920240"/>
              <a:gd name="connsiteX2" fmla="*/ 960120 w 1920240"/>
              <a:gd name="connsiteY2" fmla="*/ 1920240 h 1920240"/>
              <a:gd name="connsiteX3" fmla="*/ 0 w 1920240"/>
              <a:gd name="connsiteY3" fmla="*/ 960120 h 1920240"/>
              <a:gd name="connsiteX4" fmla="*/ 960120 w 1920240"/>
              <a:gd name="connsiteY4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1920240">
                <a:moveTo>
                  <a:pt x="960120" y="0"/>
                </a:moveTo>
                <a:cubicBezTo>
                  <a:pt x="1490380" y="0"/>
                  <a:pt x="1920240" y="429860"/>
                  <a:pt x="1920240" y="960120"/>
                </a:cubicBezTo>
                <a:cubicBezTo>
                  <a:pt x="1920240" y="1490380"/>
                  <a:pt x="1490380" y="1920240"/>
                  <a:pt x="960120" y="1920240"/>
                </a:cubicBezTo>
                <a:cubicBezTo>
                  <a:pt x="429860" y="1920240"/>
                  <a:pt x="0" y="1490380"/>
                  <a:pt x="0" y="960120"/>
                </a:cubicBezTo>
                <a:cubicBezTo>
                  <a:pt x="0" y="429860"/>
                  <a:pt x="429860" y="0"/>
                  <a:pt x="9601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ru-RU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BFFB179-F952-42DF-9405-4EA18C3DCC90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424CBD1B-5267-4108-9A27-BF1AAC8E96E6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6D0E6540-A8AD-4B21-8B42-25183766BADD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C08551B8-14CB-40F6-B5DB-3702579F63A9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7" name="Номер слайда 6">
            <a:extLst>
              <a:ext uri="{FF2B5EF4-FFF2-40B4-BE49-F238E27FC236}">
                <a16:creationId xmlns:a16="http://schemas.microsoft.com/office/drawing/2014/main" id="{D5A264E6-B513-4E18-8510-DC3142234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8" name="Заголовок 2">
            <a:extLst>
              <a:ext uri="{FF2B5EF4-FFF2-40B4-BE49-F238E27FC236}">
                <a16:creationId xmlns:a16="http://schemas.microsoft.com/office/drawing/2014/main" id="{93350EB0-4FF0-436B-A0C0-ACAB2869F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1" y="666683"/>
            <a:ext cx="6864284" cy="610327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4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9" name="Текст 23">
            <a:extLst>
              <a:ext uri="{FF2B5EF4-FFF2-40B4-BE49-F238E27FC236}">
                <a16:creationId xmlns:a16="http://schemas.microsoft.com/office/drawing/2014/main" id="{6BE5696B-C20F-46F6-AF11-D9C212A727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601" y="1261923"/>
            <a:ext cx="6864284" cy="32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1" name="Текст 23">
            <a:extLst>
              <a:ext uri="{FF2B5EF4-FFF2-40B4-BE49-F238E27FC236}">
                <a16:creationId xmlns:a16="http://schemas.microsoft.com/office/drawing/2014/main" id="{5CB8024B-D18C-48BA-B6B7-476500F8B8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4005" y="4497328"/>
            <a:ext cx="2452403" cy="3316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2" name="Текст 23">
            <a:extLst>
              <a:ext uri="{FF2B5EF4-FFF2-40B4-BE49-F238E27FC236}">
                <a16:creationId xmlns:a16="http://schemas.microsoft.com/office/drawing/2014/main" id="{4031464A-1952-4A14-A0C8-98A763EA0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05" y="4921048"/>
            <a:ext cx="2452403" cy="260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3" name="Текст 23">
            <a:extLst>
              <a:ext uri="{FF2B5EF4-FFF2-40B4-BE49-F238E27FC236}">
                <a16:creationId xmlns:a16="http://schemas.microsoft.com/office/drawing/2014/main" id="{ADEBBC48-4C97-4BD2-A55A-2023E6519C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9142" y="4497328"/>
            <a:ext cx="2452403" cy="3316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4" name="Текст 23">
            <a:extLst>
              <a:ext uri="{FF2B5EF4-FFF2-40B4-BE49-F238E27FC236}">
                <a16:creationId xmlns:a16="http://schemas.microsoft.com/office/drawing/2014/main" id="{2CC3EA8F-5FC8-424B-B691-8E96F881C28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9142" y="4921048"/>
            <a:ext cx="2452403" cy="260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5" name="Текст 23">
            <a:extLst>
              <a:ext uri="{FF2B5EF4-FFF2-40B4-BE49-F238E27FC236}">
                <a16:creationId xmlns:a16="http://schemas.microsoft.com/office/drawing/2014/main" id="{7411DC01-9875-4E89-814C-C677CB3A7F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14279" y="4497328"/>
            <a:ext cx="2452403" cy="3316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6" name="Текст 23">
            <a:extLst>
              <a:ext uri="{FF2B5EF4-FFF2-40B4-BE49-F238E27FC236}">
                <a16:creationId xmlns:a16="http://schemas.microsoft.com/office/drawing/2014/main" id="{59F7890C-92EC-4DE9-ACA7-EC664B7EFD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14279" y="4921048"/>
            <a:ext cx="2452403" cy="260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F3399290-D677-43A1-B4C6-5DE00216ABC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66661" y="2273808"/>
            <a:ext cx="1920240" cy="1920240"/>
          </a:xfrm>
          <a:custGeom>
            <a:avLst/>
            <a:gdLst>
              <a:gd name="connsiteX0" fmla="*/ 960120 w 1920240"/>
              <a:gd name="connsiteY0" fmla="*/ 0 h 1920240"/>
              <a:gd name="connsiteX1" fmla="*/ 1920240 w 1920240"/>
              <a:gd name="connsiteY1" fmla="*/ 960120 h 1920240"/>
              <a:gd name="connsiteX2" fmla="*/ 960120 w 1920240"/>
              <a:gd name="connsiteY2" fmla="*/ 1920240 h 1920240"/>
              <a:gd name="connsiteX3" fmla="*/ 0 w 1920240"/>
              <a:gd name="connsiteY3" fmla="*/ 960120 h 1920240"/>
              <a:gd name="connsiteX4" fmla="*/ 960120 w 1920240"/>
              <a:gd name="connsiteY4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1920240">
                <a:moveTo>
                  <a:pt x="960120" y="0"/>
                </a:moveTo>
                <a:cubicBezTo>
                  <a:pt x="1490380" y="0"/>
                  <a:pt x="1920240" y="429860"/>
                  <a:pt x="1920240" y="960120"/>
                </a:cubicBezTo>
                <a:cubicBezTo>
                  <a:pt x="1920240" y="1490380"/>
                  <a:pt x="1490380" y="1920240"/>
                  <a:pt x="960120" y="1920240"/>
                </a:cubicBezTo>
                <a:cubicBezTo>
                  <a:pt x="429860" y="1920240"/>
                  <a:pt x="0" y="1490380"/>
                  <a:pt x="0" y="960120"/>
                </a:cubicBezTo>
                <a:cubicBezTo>
                  <a:pt x="0" y="429860"/>
                  <a:pt x="429860" y="0"/>
                  <a:pt x="9601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ru-RU"/>
          </a:p>
        </p:txBody>
      </p:sp>
      <p:sp>
        <p:nvSpPr>
          <p:cNvPr id="22" name="Параллелограмм 21">
            <a:extLst>
              <a:ext uri="{FF2B5EF4-FFF2-40B4-BE49-F238E27FC236}">
                <a16:creationId xmlns:a16="http://schemas.microsoft.com/office/drawing/2014/main" id="{D66BD124-F7DB-0448-A91A-96D6EF5357F4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600633-57C5-2C4F-BB37-ECC6284D19C9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4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X5 Retail Group’s Aim is to 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:a16="http://schemas.microsoft.com/office/drawing/2014/main" id="{F13C3DA1-D305-4E1D-B98A-0AE8D7254B9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42870" y="2273808"/>
            <a:ext cx="1920240" cy="1920240"/>
          </a:xfrm>
          <a:custGeom>
            <a:avLst/>
            <a:gdLst>
              <a:gd name="connsiteX0" fmla="*/ 960120 w 1920240"/>
              <a:gd name="connsiteY0" fmla="*/ 0 h 1920240"/>
              <a:gd name="connsiteX1" fmla="*/ 1920240 w 1920240"/>
              <a:gd name="connsiteY1" fmla="*/ 960120 h 1920240"/>
              <a:gd name="connsiteX2" fmla="*/ 960120 w 1920240"/>
              <a:gd name="connsiteY2" fmla="*/ 1920240 h 1920240"/>
              <a:gd name="connsiteX3" fmla="*/ 0 w 1920240"/>
              <a:gd name="connsiteY3" fmla="*/ 960120 h 1920240"/>
              <a:gd name="connsiteX4" fmla="*/ 960120 w 1920240"/>
              <a:gd name="connsiteY4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1920240">
                <a:moveTo>
                  <a:pt x="960120" y="0"/>
                </a:moveTo>
                <a:cubicBezTo>
                  <a:pt x="1490380" y="0"/>
                  <a:pt x="1920240" y="429860"/>
                  <a:pt x="1920240" y="960120"/>
                </a:cubicBezTo>
                <a:cubicBezTo>
                  <a:pt x="1920240" y="1490380"/>
                  <a:pt x="1490380" y="1920240"/>
                  <a:pt x="960120" y="1920240"/>
                </a:cubicBezTo>
                <a:cubicBezTo>
                  <a:pt x="429860" y="1920240"/>
                  <a:pt x="0" y="1490380"/>
                  <a:pt x="0" y="960120"/>
                </a:cubicBezTo>
                <a:cubicBezTo>
                  <a:pt x="0" y="429860"/>
                  <a:pt x="429860" y="0"/>
                  <a:pt x="9601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ru-RU"/>
          </a:p>
        </p:txBody>
      </p:sp>
      <p:sp>
        <p:nvSpPr>
          <p:cNvPr id="50" name="Рисунок 49">
            <a:extLst>
              <a:ext uri="{FF2B5EF4-FFF2-40B4-BE49-F238E27FC236}">
                <a16:creationId xmlns:a16="http://schemas.microsoft.com/office/drawing/2014/main" id="{425F1FC8-218F-47F7-9A39-1667ECB495D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909250" y="2273808"/>
            <a:ext cx="1920240" cy="1920240"/>
          </a:xfrm>
          <a:custGeom>
            <a:avLst/>
            <a:gdLst>
              <a:gd name="connsiteX0" fmla="*/ 960120 w 1920240"/>
              <a:gd name="connsiteY0" fmla="*/ 0 h 1920240"/>
              <a:gd name="connsiteX1" fmla="*/ 1920240 w 1920240"/>
              <a:gd name="connsiteY1" fmla="*/ 960120 h 1920240"/>
              <a:gd name="connsiteX2" fmla="*/ 960120 w 1920240"/>
              <a:gd name="connsiteY2" fmla="*/ 1920240 h 1920240"/>
              <a:gd name="connsiteX3" fmla="*/ 0 w 1920240"/>
              <a:gd name="connsiteY3" fmla="*/ 960120 h 1920240"/>
              <a:gd name="connsiteX4" fmla="*/ 960120 w 1920240"/>
              <a:gd name="connsiteY4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1920240">
                <a:moveTo>
                  <a:pt x="960120" y="0"/>
                </a:moveTo>
                <a:cubicBezTo>
                  <a:pt x="1490380" y="0"/>
                  <a:pt x="1920240" y="429860"/>
                  <a:pt x="1920240" y="960120"/>
                </a:cubicBezTo>
                <a:cubicBezTo>
                  <a:pt x="1920240" y="1490380"/>
                  <a:pt x="1490380" y="1920240"/>
                  <a:pt x="960120" y="1920240"/>
                </a:cubicBezTo>
                <a:cubicBezTo>
                  <a:pt x="429860" y="1920240"/>
                  <a:pt x="0" y="1490380"/>
                  <a:pt x="0" y="960120"/>
                </a:cubicBezTo>
                <a:cubicBezTo>
                  <a:pt x="0" y="429860"/>
                  <a:pt x="429860" y="0"/>
                  <a:pt x="9601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ru-RU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BFFB179-F952-42DF-9405-4EA18C3DCC90}"/>
              </a:ext>
            </a:extLst>
          </p:cNvPr>
          <p:cNvGrpSpPr/>
          <p:nvPr userDrawn="1"/>
        </p:nvGrpSpPr>
        <p:grpSpPr>
          <a:xfrm>
            <a:off x="11901392" y="6493203"/>
            <a:ext cx="144848" cy="83511"/>
            <a:chOff x="1110837" y="2510483"/>
            <a:chExt cx="144848" cy="83511"/>
          </a:xfrm>
          <a:solidFill>
            <a:srgbClr val="B5C7CB"/>
          </a:solidFill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424CBD1B-5267-4108-9A27-BF1AAC8E96E6}"/>
                </a:ext>
              </a:extLst>
            </p:cNvPr>
            <p:cNvSpPr/>
            <p:nvPr/>
          </p:nvSpPr>
          <p:spPr>
            <a:xfrm>
              <a:off x="1167034" y="2527756"/>
              <a:ext cx="50201" cy="51391"/>
            </a:xfrm>
            <a:custGeom>
              <a:avLst/>
              <a:gdLst>
                <a:gd name="connsiteX0" fmla="*/ 31263 w 50201"/>
                <a:gd name="connsiteY0" fmla="*/ 24506 h 51391"/>
                <a:gd name="connsiteX1" fmla="*/ 48489 w 50201"/>
                <a:gd name="connsiteY1" fmla="*/ 0 h 51391"/>
                <a:gd name="connsiteX2" fmla="*/ 35356 w 50201"/>
                <a:gd name="connsiteY2" fmla="*/ 0 h 51391"/>
                <a:gd name="connsiteX3" fmla="*/ 25077 w 50201"/>
                <a:gd name="connsiteY3" fmla="*/ 15751 h 51391"/>
                <a:gd name="connsiteX4" fmla="*/ 14799 w 50201"/>
                <a:gd name="connsiteY4" fmla="*/ 0 h 51391"/>
                <a:gd name="connsiteX5" fmla="*/ 1713 w 50201"/>
                <a:gd name="connsiteY5" fmla="*/ 0 h 51391"/>
                <a:gd name="connsiteX6" fmla="*/ 18891 w 50201"/>
                <a:gd name="connsiteY6" fmla="*/ 24506 h 51391"/>
                <a:gd name="connsiteX7" fmla="*/ 0 w 50201"/>
                <a:gd name="connsiteY7" fmla="*/ 51392 h 51391"/>
                <a:gd name="connsiteX8" fmla="*/ 12658 w 50201"/>
                <a:gd name="connsiteY8" fmla="*/ 51392 h 51391"/>
                <a:gd name="connsiteX9" fmla="*/ 25077 w 50201"/>
                <a:gd name="connsiteY9" fmla="*/ 33642 h 51391"/>
                <a:gd name="connsiteX10" fmla="*/ 37497 w 50201"/>
                <a:gd name="connsiteY10" fmla="*/ 51392 h 51391"/>
                <a:gd name="connsiteX11" fmla="*/ 50202 w 50201"/>
                <a:gd name="connsiteY11" fmla="*/ 51392 h 51391"/>
                <a:gd name="connsiteX12" fmla="*/ 31263 w 50201"/>
                <a:gd name="connsiteY12" fmla="*/ 24506 h 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1" h="51391">
                  <a:moveTo>
                    <a:pt x="31263" y="24506"/>
                  </a:moveTo>
                  <a:lnTo>
                    <a:pt x="48489" y="0"/>
                  </a:lnTo>
                  <a:lnTo>
                    <a:pt x="35356" y="0"/>
                  </a:lnTo>
                  <a:lnTo>
                    <a:pt x="25077" y="15751"/>
                  </a:lnTo>
                  <a:lnTo>
                    <a:pt x="14799" y="0"/>
                  </a:lnTo>
                  <a:lnTo>
                    <a:pt x="1713" y="0"/>
                  </a:lnTo>
                  <a:lnTo>
                    <a:pt x="18891" y="24506"/>
                  </a:lnTo>
                  <a:lnTo>
                    <a:pt x="0" y="51392"/>
                  </a:lnTo>
                  <a:lnTo>
                    <a:pt x="12658" y="51392"/>
                  </a:lnTo>
                  <a:lnTo>
                    <a:pt x="25077" y="33642"/>
                  </a:lnTo>
                  <a:lnTo>
                    <a:pt x="37497" y="51392"/>
                  </a:lnTo>
                  <a:lnTo>
                    <a:pt x="50202" y="51392"/>
                  </a:lnTo>
                  <a:lnTo>
                    <a:pt x="31263" y="24506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6D0E6540-A8AD-4B21-8B42-25183766BADD}"/>
                </a:ext>
              </a:extLst>
            </p:cNvPr>
            <p:cNvSpPr/>
            <p:nvPr/>
          </p:nvSpPr>
          <p:spPr>
            <a:xfrm>
              <a:off x="1110837" y="2510483"/>
              <a:ext cx="52581" cy="83511"/>
            </a:xfrm>
            <a:custGeom>
              <a:avLst/>
              <a:gdLst>
                <a:gd name="connsiteX0" fmla="*/ 0 w 52581"/>
                <a:gd name="connsiteY0" fmla="*/ 0 h 83511"/>
                <a:gd name="connsiteX1" fmla="*/ 29217 w 52581"/>
                <a:gd name="connsiteY1" fmla="*/ 41779 h 83511"/>
                <a:gd name="connsiteX2" fmla="*/ 0 w 52581"/>
                <a:gd name="connsiteY2" fmla="*/ 83511 h 83511"/>
                <a:gd name="connsiteX3" fmla="*/ 23364 w 52581"/>
                <a:gd name="connsiteY3" fmla="*/ 83511 h 83511"/>
                <a:gd name="connsiteX4" fmla="*/ 52581 w 52581"/>
                <a:gd name="connsiteY4" fmla="*/ 41779 h 83511"/>
                <a:gd name="connsiteX5" fmla="*/ 23364 w 52581"/>
                <a:gd name="connsiteY5" fmla="*/ 0 h 83511"/>
                <a:gd name="connsiteX6" fmla="*/ 0 w 52581"/>
                <a:gd name="connsiteY6" fmla="*/ 0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81" h="83511">
                  <a:moveTo>
                    <a:pt x="0" y="0"/>
                  </a:moveTo>
                  <a:lnTo>
                    <a:pt x="29217" y="41779"/>
                  </a:lnTo>
                  <a:lnTo>
                    <a:pt x="0" y="83511"/>
                  </a:lnTo>
                  <a:lnTo>
                    <a:pt x="23364" y="83511"/>
                  </a:lnTo>
                  <a:lnTo>
                    <a:pt x="52581" y="41779"/>
                  </a:lnTo>
                  <a:lnTo>
                    <a:pt x="23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C08551B8-14CB-40F6-B5DB-3702579F63A9}"/>
                </a:ext>
              </a:extLst>
            </p:cNvPr>
            <p:cNvSpPr/>
            <p:nvPr/>
          </p:nvSpPr>
          <p:spPr>
            <a:xfrm>
              <a:off x="1217617" y="2527946"/>
              <a:ext cx="38068" cy="52345"/>
            </a:xfrm>
            <a:custGeom>
              <a:avLst/>
              <a:gdLst>
                <a:gd name="connsiteX0" fmla="*/ 33928 w 38068"/>
                <a:gd name="connsiteY0" fmla="*/ 21318 h 52345"/>
                <a:gd name="connsiteX1" fmla="*/ 29169 w 38068"/>
                <a:gd name="connsiteY1" fmla="*/ 17559 h 52345"/>
                <a:gd name="connsiteX2" fmla="*/ 22412 w 38068"/>
                <a:gd name="connsiteY2" fmla="*/ 16226 h 52345"/>
                <a:gd name="connsiteX3" fmla="*/ 16940 w 38068"/>
                <a:gd name="connsiteY3" fmla="*/ 17131 h 52345"/>
                <a:gd name="connsiteX4" fmla="*/ 12182 w 38068"/>
                <a:gd name="connsiteY4" fmla="*/ 20176 h 52345"/>
                <a:gd name="connsiteX5" fmla="*/ 12182 w 38068"/>
                <a:gd name="connsiteY5" fmla="*/ 20176 h 52345"/>
                <a:gd name="connsiteX6" fmla="*/ 14228 w 38068"/>
                <a:gd name="connsiteY6" fmla="*/ 8565 h 52345"/>
                <a:gd name="connsiteX7" fmla="*/ 35356 w 38068"/>
                <a:gd name="connsiteY7" fmla="*/ 8565 h 52345"/>
                <a:gd name="connsiteX8" fmla="*/ 35356 w 38068"/>
                <a:gd name="connsiteY8" fmla="*/ 0 h 52345"/>
                <a:gd name="connsiteX9" fmla="*/ 6805 w 38068"/>
                <a:gd name="connsiteY9" fmla="*/ 0 h 52345"/>
                <a:gd name="connsiteX10" fmla="*/ 1761 w 38068"/>
                <a:gd name="connsiteY10" fmla="*/ 28551 h 52345"/>
                <a:gd name="connsiteX11" fmla="*/ 11278 w 38068"/>
                <a:gd name="connsiteY11" fmla="*/ 28551 h 52345"/>
                <a:gd name="connsiteX12" fmla="*/ 14561 w 38068"/>
                <a:gd name="connsiteY12" fmla="*/ 25458 h 52345"/>
                <a:gd name="connsiteX13" fmla="*/ 22793 w 38068"/>
                <a:gd name="connsiteY13" fmla="*/ 25172 h 52345"/>
                <a:gd name="connsiteX14" fmla="*/ 25601 w 38068"/>
                <a:gd name="connsiteY14" fmla="*/ 27219 h 52345"/>
                <a:gd name="connsiteX15" fmla="*/ 27361 w 38068"/>
                <a:gd name="connsiteY15" fmla="*/ 30312 h 52345"/>
                <a:gd name="connsiteX16" fmla="*/ 27932 w 38068"/>
                <a:gd name="connsiteY16" fmla="*/ 34023 h 52345"/>
                <a:gd name="connsiteX17" fmla="*/ 27314 w 38068"/>
                <a:gd name="connsiteY17" fmla="*/ 37687 h 52345"/>
                <a:gd name="connsiteX18" fmla="*/ 25553 w 38068"/>
                <a:gd name="connsiteY18" fmla="*/ 40828 h 52345"/>
                <a:gd name="connsiteX19" fmla="*/ 22746 w 38068"/>
                <a:gd name="connsiteY19" fmla="*/ 43017 h 52345"/>
                <a:gd name="connsiteX20" fmla="*/ 19082 w 38068"/>
                <a:gd name="connsiteY20" fmla="*/ 43826 h 52345"/>
                <a:gd name="connsiteX21" fmla="*/ 13324 w 38068"/>
                <a:gd name="connsiteY21" fmla="*/ 41779 h 52345"/>
                <a:gd name="connsiteX22" fmla="*/ 10659 w 38068"/>
                <a:gd name="connsiteY22" fmla="*/ 36164 h 52345"/>
                <a:gd name="connsiteX23" fmla="*/ 0 w 38068"/>
                <a:gd name="connsiteY23" fmla="*/ 36164 h 52345"/>
                <a:gd name="connsiteX24" fmla="*/ 1665 w 38068"/>
                <a:gd name="connsiteY24" fmla="*/ 43207 h 52345"/>
                <a:gd name="connsiteX25" fmla="*/ 5853 w 38068"/>
                <a:gd name="connsiteY25" fmla="*/ 48299 h 52345"/>
                <a:gd name="connsiteX26" fmla="*/ 11896 w 38068"/>
                <a:gd name="connsiteY26" fmla="*/ 51344 h 52345"/>
                <a:gd name="connsiteX27" fmla="*/ 19034 w 38068"/>
                <a:gd name="connsiteY27" fmla="*/ 52343 h 52345"/>
                <a:gd name="connsiteX28" fmla="*/ 26314 w 38068"/>
                <a:gd name="connsiteY28" fmla="*/ 51059 h 52345"/>
                <a:gd name="connsiteX29" fmla="*/ 32405 w 38068"/>
                <a:gd name="connsiteY29" fmla="*/ 47204 h 52345"/>
                <a:gd name="connsiteX30" fmla="*/ 36498 w 38068"/>
                <a:gd name="connsiteY30" fmla="*/ 41351 h 52345"/>
                <a:gd name="connsiteX31" fmla="*/ 38068 w 38068"/>
                <a:gd name="connsiteY31" fmla="*/ 34023 h 52345"/>
                <a:gd name="connsiteX32" fmla="*/ 36973 w 38068"/>
                <a:gd name="connsiteY32" fmla="*/ 27266 h 52345"/>
                <a:gd name="connsiteX33" fmla="*/ 33928 w 38068"/>
                <a:gd name="connsiteY33" fmla="*/ 21746 h 5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068" h="52345">
                  <a:moveTo>
                    <a:pt x="33928" y="21318"/>
                  </a:moveTo>
                  <a:cubicBezTo>
                    <a:pt x="32615" y="19752"/>
                    <a:pt x="30995" y="18472"/>
                    <a:pt x="29169" y="17559"/>
                  </a:cubicBezTo>
                  <a:cubicBezTo>
                    <a:pt x="27041" y="16631"/>
                    <a:pt x="24735" y="16174"/>
                    <a:pt x="22412" y="16226"/>
                  </a:cubicBezTo>
                  <a:cubicBezTo>
                    <a:pt x="20549" y="16188"/>
                    <a:pt x="18693" y="16498"/>
                    <a:pt x="16940" y="17131"/>
                  </a:cubicBezTo>
                  <a:cubicBezTo>
                    <a:pt x="15139" y="17763"/>
                    <a:pt x="13509" y="18805"/>
                    <a:pt x="12182" y="20176"/>
                  </a:cubicBezTo>
                  <a:lnTo>
                    <a:pt x="12182" y="20176"/>
                  </a:lnTo>
                  <a:lnTo>
                    <a:pt x="14228" y="8565"/>
                  </a:lnTo>
                  <a:lnTo>
                    <a:pt x="35356" y="8565"/>
                  </a:lnTo>
                  <a:lnTo>
                    <a:pt x="35356" y="0"/>
                  </a:lnTo>
                  <a:lnTo>
                    <a:pt x="6805" y="0"/>
                  </a:lnTo>
                  <a:lnTo>
                    <a:pt x="1761" y="28551"/>
                  </a:lnTo>
                  <a:lnTo>
                    <a:pt x="11278" y="28551"/>
                  </a:lnTo>
                  <a:cubicBezTo>
                    <a:pt x="12136" y="27295"/>
                    <a:pt x="13256" y="26238"/>
                    <a:pt x="14561" y="25458"/>
                  </a:cubicBezTo>
                  <a:cubicBezTo>
                    <a:pt x="17148" y="24230"/>
                    <a:pt x="20127" y="24126"/>
                    <a:pt x="22793" y="25172"/>
                  </a:cubicBezTo>
                  <a:cubicBezTo>
                    <a:pt x="23857" y="25658"/>
                    <a:pt x="24812" y="26357"/>
                    <a:pt x="25601" y="27219"/>
                  </a:cubicBezTo>
                  <a:cubicBezTo>
                    <a:pt x="26370" y="28137"/>
                    <a:pt x="26966" y="29184"/>
                    <a:pt x="27361" y="30312"/>
                  </a:cubicBezTo>
                  <a:cubicBezTo>
                    <a:pt x="27751" y="31511"/>
                    <a:pt x="27944" y="32762"/>
                    <a:pt x="27932" y="34023"/>
                  </a:cubicBezTo>
                  <a:cubicBezTo>
                    <a:pt x="27939" y="35270"/>
                    <a:pt x="27730" y="36512"/>
                    <a:pt x="27314" y="37687"/>
                  </a:cubicBezTo>
                  <a:cubicBezTo>
                    <a:pt x="26919" y="38829"/>
                    <a:pt x="26322" y="39895"/>
                    <a:pt x="25553" y="40828"/>
                  </a:cubicBezTo>
                  <a:cubicBezTo>
                    <a:pt x="24770" y="41737"/>
                    <a:pt x="23816" y="42479"/>
                    <a:pt x="22746" y="43017"/>
                  </a:cubicBezTo>
                  <a:cubicBezTo>
                    <a:pt x="21612" y="43588"/>
                    <a:pt x="20352" y="43868"/>
                    <a:pt x="19082" y="43826"/>
                  </a:cubicBezTo>
                  <a:cubicBezTo>
                    <a:pt x="16970" y="43911"/>
                    <a:pt x="14907" y="43178"/>
                    <a:pt x="13324" y="41779"/>
                  </a:cubicBezTo>
                  <a:cubicBezTo>
                    <a:pt x="11775" y="40300"/>
                    <a:pt x="10826" y="38301"/>
                    <a:pt x="10659" y="36164"/>
                  </a:cubicBezTo>
                  <a:lnTo>
                    <a:pt x="0" y="36164"/>
                  </a:lnTo>
                  <a:cubicBezTo>
                    <a:pt x="16" y="38606"/>
                    <a:pt x="586" y="41013"/>
                    <a:pt x="1665" y="43207"/>
                  </a:cubicBezTo>
                  <a:cubicBezTo>
                    <a:pt x="2655" y="45201"/>
                    <a:pt x="4088" y="46942"/>
                    <a:pt x="5853" y="48299"/>
                  </a:cubicBezTo>
                  <a:cubicBezTo>
                    <a:pt x="7652" y="49693"/>
                    <a:pt x="9704" y="50730"/>
                    <a:pt x="11896" y="51344"/>
                  </a:cubicBezTo>
                  <a:cubicBezTo>
                    <a:pt x="14220" y="51996"/>
                    <a:pt x="16621" y="52334"/>
                    <a:pt x="19034" y="52343"/>
                  </a:cubicBezTo>
                  <a:cubicBezTo>
                    <a:pt x="21520" y="52381"/>
                    <a:pt x="23991" y="51944"/>
                    <a:pt x="26314" y="51059"/>
                  </a:cubicBezTo>
                  <a:cubicBezTo>
                    <a:pt x="28579" y="50188"/>
                    <a:pt x="30649" y="48879"/>
                    <a:pt x="32405" y="47204"/>
                  </a:cubicBezTo>
                  <a:cubicBezTo>
                    <a:pt x="34126" y="45529"/>
                    <a:pt x="35515" y="43545"/>
                    <a:pt x="36498" y="41351"/>
                  </a:cubicBezTo>
                  <a:cubicBezTo>
                    <a:pt x="37550" y="39053"/>
                    <a:pt x="38085" y="36550"/>
                    <a:pt x="38068" y="34023"/>
                  </a:cubicBezTo>
                  <a:cubicBezTo>
                    <a:pt x="38076" y="31725"/>
                    <a:pt x="37706" y="29445"/>
                    <a:pt x="36973" y="27266"/>
                  </a:cubicBezTo>
                  <a:cubicBezTo>
                    <a:pt x="36306" y="25253"/>
                    <a:pt x="35274" y="23383"/>
                    <a:pt x="33928" y="21746"/>
                  </a:cubicBezTo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7" name="Номер слайда 6">
            <a:extLst>
              <a:ext uri="{FF2B5EF4-FFF2-40B4-BE49-F238E27FC236}">
                <a16:creationId xmlns:a16="http://schemas.microsoft.com/office/drawing/2014/main" id="{D5A264E6-B513-4E18-8510-DC3142234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5053" y="179867"/>
            <a:ext cx="266421" cy="2462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8" name="Заголовок 2">
            <a:extLst>
              <a:ext uri="{FF2B5EF4-FFF2-40B4-BE49-F238E27FC236}">
                <a16:creationId xmlns:a16="http://schemas.microsoft.com/office/drawing/2014/main" id="{93350EB0-4FF0-436B-A0C0-ACAB2869F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01" y="666683"/>
            <a:ext cx="6864284" cy="610327"/>
          </a:xfrm>
          <a:prstGeom prst="rect">
            <a:avLst/>
          </a:prstGeom>
        </p:spPr>
        <p:txBody>
          <a:bodyPr/>
          <a:lstStyle>
            <a:lvl1pPr>
              <a:lnSpc>
                <a:spcPts val="4200"/>
              </a:lnSpc>
              <a:defRPr sz="34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9" name="Текст 23">
            <a:extLst>
              <a:ext uri="{FF2B5EF4-FFF2-40B4-BE49-F238E27FC236}">
                <a16:creationId xmlns:a16="http://schemas.microsoft.com/office/drawing/2014/main" id="{6BE5696B-C20F-46F6-AF11-D9C212A727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601" y="1261923"/>
            <a:ext cx="6864284" cy="32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1" name="Текст 23">
            <a:extLst>
              <a:ext uri="{FF2B5EF4-FFF2-40B4-BE49-F238E27FC236}">
                <a16:creationId xmlns:a16="http://schemas.microsoft.com/office/drawing/2014/main" id="{5CB8024B-D18C-48BA-B6B7-476500F8B8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131" y="4497328"/>
            <a:ext cx="2813716" cy="63093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/>
            </a:lvl1pPr>
          </a:lstStyle>
          <a:p>
            <a:pPr lvl="0"/>
            <a:r>
              <a:rPr lang="ru-RU" dirty="0"/>
              <a:t>Заголовок 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42" name="Текст 23">
            <a:extLst>
              <a:ext uri="{FF2B5EF4-FFF2-40B4-BE49-F238E27FC236}">
                <a16:creationId xmlns:a16="http://schemas.microsoft.com/office/drawing/2014/main" id="{4031464A-1952-4A14-A0C8-98A763EA0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32" y="5142560"/>
            <a:ext cx="2813715" cy="260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3" name="Текст 23">
            <a:extLst>
              <a:ext uri="{FF2B5EF4-FFF2-40B4-BE49-F238E27FC236}">
                <a16:creationId xmlns:a16="http://schemas.microsoft.com/office/drawing/2014/main" id="{ADEBBC48-4C97-4BD2-A55A-2023E6519C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19924" y="4497328"/>
            <a:ext cx="2813716" cy="63093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/>
            </a:lvl1pPr>
          </a:lstStyle>
          <a:p>
            <a:pPr lvl="0"/>
            <a:r>
              <a:rPr lang="ru-RU" dirty="0"/>
              <a:t>Заголовок 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44" name="Текст 23">
            <a:extLst>
              <a:ext uri="{FF2B5EF4-FFF2-40B4-BE49-F238E27FC236}">
                <a16:creationId xmlns:a16="http://schemas.microsoft.com/office/drawing/2014/main" id="{2CC3EA8F-5FC8-424B-B691-8E96F881C28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9924" y="5142560"/>
            <a:ext cx="2813716" cy="260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5" name="Текст 23">
            <a:extLst>
              <a:ext uri="{FF2B5EF4-FFF2-40B4-BE49-F238E27FC236}">
                <a16:creationId xmlns:a16="http://schemas.microsoft.com/office/drawing/2014/main" id="{7411DC01-9875-4E89-814C-C677CB3A7F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66959" y="4497328"/>
            <a:ext cx="2813716" cy="63093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/>
            </a:lvl1pPr>
          </a:lstStyle>
          <a:p>
            <a:pPr lvl="0"/>
            <a:r>
              <a:rPr lang="ru-RU" dirty="0"/>
              <a:t>Заголовок 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46" name="Текст 23">
            <a:extLst>
              <a:ext uri="{FF2B5EF4-FFF2-40B4-BE49-F238E27FC236}">
                <a16:creationId xmlns:a16="http://schemas.microsoft.com/office/drawing/2014/main" id="{59F7890C-92EC-4DE9-ACA7-EC664B7EFD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66959" y="5142560"/>
            <a:ext cx="2813716" cy="2607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F3399290-D677-43A1-B4C6-5DE00216ABC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66661" y="2273808"/>
            <a:ext cx="1920240" cy="1920240"/>
          </a:xfrm>
          <a:custGeom>
            <a:avLst/>
            <a:gdLst>
              <a:gd name="connsiteX0" fmla="*/ 960120 w 1920240"/>
              <a:gd name="connsiteY0" fmla="*/ 0 h 1920240"/>
              <a:gd name="connsiteX1" fmla="*/ 1920240 w 1920240"/>
              <a:gd name="connsiteY1" fmla="*/ 960120 h 1920240"/>
              <a:gd name="connsiteX2" fmla="*/ 960120 w 1920240"/>
              <a:gd name="connsiteY2" fmla="*/ 1920240 h 1920240"/>
              <a:gd name="connsiteX3" fmla="*/ 0 w 1920240"/>
              <a:gd name="connsiteY3" fmla="*/ 960120 h 1920240"/>
              <a:gd name="connsiteX4" fmla="*/ 960120 w 1920240"/>
              <a:gd name="connsiteY4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1920240">
                <a:moveTo>
                  <a:pt x="960120" y="0"/>
                </a:moveTo>
                <a:cubicBezTo>
                  <a:pt x="1490380" y="0"/>
                  <a:pt x="1920240" y="429860"/>
                  <a:pt x="1920240" y="960120"/>
                </a:cubicBezTo>
                <a:cubicBezTo>
                  <a:pt x="1920240" y="1490380"/>
                  <a:pt x="1490380" y="1920240"/>
                  <a:pt x="960120" y="1920240"/>
                </a:cubicBezTo>
                <a:cubicBezTo>
                  <a:pt x="429860" y="1920240"/>
                  <a:pt x="0" y="1490380"/>
                  <a:pt x="0" y="960120"/>
                </a:cubicBezTo>
                <a:cubicBezTo>
                  <a:pt x="0" y="429860"/>
                  <a:pt x="429860" y="0"/>
                  <a:pt x="9601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ru-RU"/>
          </a:p>
        </p:txBody>
      </p:sp>
      <p:sp>
        <p:nvSpPr>
          <p:cNvPr id="22" name="Параллелограмм 21">
            <a:extLst>
              <a:ext uri="{FF2B5EF4-FFF2-40B4-BE49-F238E27FC236}">
                <a16:creationId xmlns:a16="http://schemas.microsoft.com/office/drawing/2014/main" id="{6B1BFC70-1BBF-1942-9800-EAA5C60C1CB7}"/>
              </a:ext>
            </a:extLst>
          </p:cNvPr>
          <p:cNvSpPr/>
          <p:nvPr userDrawn="1"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8D3678-2FB5-674D-BD74-609466904101}"/>
              </a:ext>
            </a:extLst>
          </p:cNvPr>
          <p:cNvSpPr txBox="1"/>
          <p:nvPr userDrawn="1"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3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35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9" r:id="rId2"/>
    <p:sldLayoutId id="2147483678" r:id="rId3"/>
    <p:sldLayoutId id="2147483658" r:id="rId4"/>
    <p:sldLayoutId id="2147483659" r:id="rId5"/>
    <p:sldLayoutId id="2147483660" r:id="rId6"/>
    <p:sldLayoutId id="2147483662" r:id="rId7"/>
    <p:sldLayoutId id="2147483664" r:id="rId8"/>
    <p:sldLayoutId id="2147483677" r:id="rId9"/>
    <p:sldLayoutId id="2147483665" r:id="rId10"/>
    <p:sldLayoutId id="2147483666" r:id="rId11"/>
    <p:sldLayoutId id="2147483668" r:id="rId12"/>
    <p:sldLayoutId id="2147483669" r:id="rId13"/>
    <p:sldLayoutId id="214748367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validator.w3.org/" TargetMode="Externa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F2A41-D0A3-9847-AA61-86751B94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89" y="1650125"/>
            <a:ext cx="5775911" cy="3163613"/>
          </a:xfrm>
        </p:spPr>
        <p:txBody>
          <a:bodyPr/>
          <a:lstStyle/>
          <a:p>
            <a:r>
              <a:rPr lang="ru-RU" sz="3200" dirty="0"/>
              <a:t>Исследовательское тестирование </a:t>
            </a:r>
            <a:br>
              <a:rPr lang="ru-RU" sz="3200" dirty="0"/>
            </a:br>
            <a:r>
              <a:rPr lang="ru-RU" sz="3200" dirty="0"/>
              <a:t>21 века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35C8CF-A87A-A747-BAF9-E638E683D6A8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/>
        <p:txBody>
          <a:bodyPr/>
          <a:lstStyle/>
          <a:p>
            <a:r>
              <a:rPr lang="ru-RU" sz="1400" dirty="0"/>
              <a:t>Дежкина Виктория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3CDFE7-0F56-4249-BBA5-DDCB918E9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791" y="14288"/>
            <a:ext cx="593481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19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Шахматные фигуры">
            <a:extLst>
              <a:ext uri="{FF2B5EF4-FFF2-40B4-BE49-F238E27FC236}">
                <a16:creationId xmlns:a16="http://schemas.microsoft.com/office/drawing/2014/main" id="{EEF06BFC-71C0-4453-92E6-DFF7B4A1A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933" y="1778429"/>
            <a:ext cx="7279509" cy="3433730"/>
          </a:xfrm>
          <a:custGeom>
            <a:avLst/>
            <a:gdLst>
              <a:gd name="connsiteX0" fmla="*/ 5081501 w 7286625"/>
              <a:gd name="connsiteY0" fmla="*/ 0 h 6886575"/>
              <a:gd name="connsiteX1" fmla="*/ 7286625 w 7286625"/>
              <a:gd name="connsiteY1" fmla="*/ 0 h 6886575"/>
              <a:gd name="connsiteX2" fmla="*/ 7286625 w 7286625"/>
              <a:gd name="connsiteY2" fmla="*/ 6886575 h 6886575"/>
              <a:gd name="connsiteX3" fmla="*/ 0 w 7286625"/>
              <a:gd name="connsiteY3" fmla="*/ 6886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6886575">
                <a:moveTo>
                  <a:pt x="5081501" y="0"/>
                </a:moveTo>
                <a:lnTo>
                  <a:pt x="7286625" y="0"/>
                </a:lnTo>
                <a:lnTo>
                  <a:pt x="7286625" y="6886575"/>
                </a:lnTo>
                <a:lnTo>
                  <a:pt x="0" y="6886575"/>
                </a:lnTo>
                <a:close/>
              </a:path>
            </a:pathLst>
          </a:custGeom>
        </p:spPr>
      </p:pic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630638" y="2299335"/>
            <a:ext cx="5465362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4000" b="1" dirty="0"/>
              <a:t>Внедрение регулярного ИТ не отменяет сценарного тестирования!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607D0-B0BF-124F-8A62-6F08186B2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43C26B-3F88-7F4A-93CB-D0B5E4C27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76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D616C05-7B07-4255-BCF8-45EBBB581E8B}"/>
              </a:ext>
            </a:extLst>
          </p:cNvPr>
          <p:cNvSpPr txBox="1">
            <a:spLocks/>
          </p:cNvSpPr>
          <p:nvPr/>
        </p:nvSpPr>
        <p:spPr>
          <a:xfrm>
            <a:off x="330602" y="664210"/>
            <a:ext cx="10370736" cy="11950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ru-RU" sz="2800" b="1" dirty="0"/>
              <a:t>Место ИТ в процессе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1CDA9D9-DD83-4B72-AD9F-8652B1632802}"/>
              </a:ext>
            </a:extLst>
          </p:cNvPr>
          <p:cNvCxnSpPr>
            <a:cxnSpLocks/>
          </p:cNvCxnSpPr>
          <p:nvPr/>
        </p:nvCxnSpPr>
        <p:spPr>
          <a:xfrm>
            <a:off x="426720" y="1951792"/>
            <a:ext cx="251079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5282A46-55FB-4A05-9E93-4DDC6FE13B06}"/>
              </a:ext>
            </a:extLst>
          </p:cNvPr>
          <p:cNvGrpSpPr/>
          <p:nvPr/>
        </p:nvGrpSpPr>
        <p:grpSpPr>
          <a:xfrm>
            <a:off x="10864215" y="1419224"/>
            <a:ext cx="1217733" cy="1126089"/>
            <a:chOff x="9134037" y="4198620"/>
            <a:chExt cx="1217733" cy="1126089"/>
          </a:xfrm>
          <a:solidFill>
            <a:srgbClr val="F0F2F8"/>
          </a:solidFill>
        </p:grpSpPr>
        <p:sp>
          <p:nvSpPr>
            <p:cNvPr id="12" name="Стрелка: шеврон 11">
              <a:extLst>
                <a:ext uri="{FF2B5EF4-FFF2-40B4-BE49-F238E27FC236}">
                  <a16:creationId xmlns:a16="http://schemas.microsoft.com/office/drawing/2014/main" id="{72FA0FCF-656C-4B60-8F8D-816583C6F662}"/>
                </a:ext>
              </a:extLst>
            </p:cNvPr>
            <p:cNvSpPr/>
            <p:nvPr/>
          </p:nvSpPr>
          <p:spPr>
            <a:xfrm>
              <a:off x="9663627" y="4198620"/>
              <a:ext cx="688143" cy="1126089"/>
            </a:xfrm>
            <a:prstGeom prst="chevron">
              <a:avLst>
                <a:gd name="adj" fmla="val 584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Стрелка: шеврон 12">
              <a:extLst>
                <a:ext uri="{FF2B5EF4-FFF2-40B4-BE49-F238E27FC236}">
                  <a16:creationId xmlns:a16="http://schemas.microsoft.com/office/drawing/2014/main" id="{2FA1FA00-75E0-4025-B593-EE20EA0FCED7}"/>
                </a:ext>
              </a:extLst>
            </p:cNvPr>
            <p:cNvSpPr/>
            <p:nvPr/>
          </p:nvSpPr>
          <p:spPr>
            <a:xfrm>
              <a:off x="9134037" y="4198620"/>
              <a:ext cx="688143" cy="1126089"/>
            </a:xfrm>
            <a:prstGeom prst="chevron">
              <a:avLst>
                <a:gd name="adj" fmla="val 584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1" name="Параллелограмм 30">
            <a:extLst>
              <a:ext uri="{FF2B5EF4-FFF2-40B4-BE49-F238E27FC236}">
                <a16:creationId xmlns:a16="http://schemas.microsoft.com/office/drawing/2014/main" id="{D0A466A4-E3FE-4691-898D-0BF876B41208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5FAF2C"/>
              </a:highligh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1C63AE-F401-4446-8A15-1994855D8007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32FFFB-07EA-F447-9AFD-40683F34F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30166D-DBC1-7541-AD33-0381361AA5D2}"/>
              </a:ext>
            </a:extLst>
          </p:cNvPr>
          <p:cNvSpPr/>
          <p:nvPr/>
        </p:nvSpPr>
        <p:spPr>
          <a:xfrm>
            <a:off x="10670739" y="3848449"/>
            <a:ext cx="1320455" cy="1000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31750"/>
          </a:effectLst>
        </p:spPr>
        <p:txBody>
          <a:bodyPr wrap="square" rtlCol="0" anchor="b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QA&amp;BA/SA –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8438D161-D360-B54B-AA51-781886A2F535}"/>
              </a:ext>
            </a:extLst>
          </p:cNvPr>
          <p:cNvSpPr txBox="1">
            <a:spLocks/>
          </p:cNvSpPr>
          <p:nvPr/>
        </p:nvSpPr>
        <p:spPr>
          <a:xfrm>
            <a:off x="11042721" y="4256380"/>
            <a:ext cx="717609" cy="2664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Arial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6A55E29-CAD5-E04C-B5AA-BD90F2AD168A}"/>
              </a:ext>
            </a:extLst>
          </p:cNvPr>
          <p:cNvSpPr/>
          <p:nvPr/>
        </p:nvSpPr>
        <p:spPr>
          <a:xfrm>
            <a:off x="8258714" y="2873932"/>
            <a:ext cx="3716631" cy="9180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4"/>
            </a:solidFill>
            <a:prstDash val="solid"/>
          </a:ln>
          <a:effectLst/>
        </p:spPr>
        <p:txBody>
          <a:bodyPr lIns="69938" tIns="34969" rIns="69938" bIns="3496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и внедрение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F3CF2F5-E21E-674E-BFA4-0BC2147EB69B}"/>
              </a:ext>
            </a:extLst>
          </p:cNvPr>
          <p:cNvSpPr/>
          <p:nvPr/>
        </p:nvSpPr>
        <p:spPr>
          <a:xfrm>
            <a:off x="1678728" y="2852415"/>
            <a:ext cx="4559549" cy="4932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</a:ln>
          <a:effectLst/>
        </p:spPr>
        <p:txBody>
          <a:bodyPr lIns="69938" tIns="34969" rIns="69938" bIns="34969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</a:t>
            </a:r>
            <a:endParaRPr lang="ru-RU" sz="16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5FA9E6-2AB3-9C40-A0D5-C442D94AEE5C}"/>
              </a:ext>
            </a:extLst>
          </p:cNvPr>
          <p:cNvSpPr/>
          <p:nvPr/>
        </p:nvSpPr>
        <p:spPr>
          <a:xfrm>
            <a:off x="1708277" y="3315832"/>
            <a:ext cx="4852321" cy="47612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</a:ln>
          <a:effectLst/>
        </p:spPr>
        <p:txBody>
          <a:bodyPr lIns="69938" tIns="34969" rIns="69938" bIns="34969" rtlCol="0" anchor="ctr"/>
          <a:lstStyle/>
          <a:p>
            <a:pPr>
              <a:defRPr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 и анализ</a:t>
            </a:r>
          </a:p>
        </p:txBody>
      </p:sp>
      <p:sp>
        <p:nvSpPr>
          <p:cNvPr id="19" name="Параллелограмм 18">
            <a:extLst>
              <a:ext uri="{FF2B5EF4-FFF2-40B4-BE49-F238E27FC236}">
                <a16:creationId xmlns:a16="http://schemas.microsoft.com/office/drawing/2014/main" id="{EAF79C3D-8013-864E-846F-4A8C0F1762EE}"/>
              </a:ext>
            </a:extLst>
          </p:cNvPr>
          <p:cNvSpPr/>
          <p:nvPr/>
        </p:nvSpPr>
        <p:spPr>
          <a:xfrm flipV="1">
            <a:off x="3333503" y="2855856"/>
            <a:ext cx="7295934" cy="918032"/>
          </a:xfrm>
          <a:prstGeom prst="parallelogram">
            <a:avLst>
              <a:gd name="adj" fmla="val 259901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1A6F22E-537A-B14B-8EB5-A6DF6F0816A5}"/>
              </a:ext>
            </a:extLst>
          </p:cNvPr>
          <p:cNvSpPr/>
          <p:nvPr/>
        </p:nvSpPr>
        <p:spPr>
          <a:xfrm>
            <a:off x="426720" y="2855856"/>
            <a:ext cx="1281557" cy="936104"/>
          </a:xfrm>
          <a:prstGeom prst="rect">
            <a:avLst/>
          </a:prstGeom>
          <a:solidFill>
            <a:schemeClr val="bg1">
              <a:lumMod val="85000"/>
              <a:alpha val="89000"/>
            </a:schemeClr>
          </a:solidFill>
          <a:ln w="9525" cap="flat" cmpd="sng" algn="ctr">
            <a:solidFill>
              <a:schemeClr val="accent4"/>
            </a:solidFill>
            <a:prstDash val="solid"/>
          </a:ln>
          <a:effectLst/>
        </p:spPr>
        <p:txBody>
          <a:bodyPr lIns="69938" tIns="34969" rIns="69938" bIns="34969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гипотез и идей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FF69726-2B05-1345-9255-41FCDD280ECF}"/>
              </a:ext>
            </a:extLst>
          </p:cNvPr>
          <p:cNvSpPr/>
          <p:nvPr/>
        </p:nvSpPr>
        <p:spPr>
          <a:xfrm>
            <a:off x="5729679" y="2880921"/>
            <a:ext cx="2529036" cy="9110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dk1"/>
                </a:solidFill>
              </a:rPr>
              <a:t>Разработка и тестирование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07EB3B6-9934-C345-8DBC-7AF16BFE0A05}"/>
              </a:ext>
            </a:extLst>
          </p:cNvPr>
          <p:cNvSpPr/>
          <p:nvPr/>
        </p:nvSpPr>
        <p:spPr>
          <a:xfrm>
            <a:off x="1708277" y="3824276"/>
            <a:ext cx="3988871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31750"/>
          </a:effectLst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QA: </a:t>
            </a:r>
            <a:r>
              <a:rPr lang="ru-RU" sz="1600" dirty="0">
                <a:solidFill>
                  <a:srgbClr val="000000"/>
                </a:solidFill>
                <a:highlight>
                  <a:srgbClr val="99C56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Исследует требования + Исследует тестовую модель на адаптивность + исследование команды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Формализует результат в тесты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BA&amp;SA: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Согласует тесты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7C23B9E-BA7E-7340-80F2-AD28ABA8B8D8}"/>
              </a:ext>
            </a:extLst>
          </p:cNvPr>
          <p:cNvSpPr/>
          <p:nvPr/>
        </p:nvSpPr>
        <p:spPr>
          <a:xfrm>
            <a:off x="5710348" y="3824276"/>
            <a:ext cx="4925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31750"/>
          </a:effectLst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Dev: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тестирование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</a:t>
            </a:r>
            <a:r>
              <a:rPr lang="en-US" sz="1600" b="1" kern="0" dirty="0">
                <a:solidFill>
                  <a:srgbClr val="000000"/>
                </a:solidFill>
                <a:highlight>
                  <a:srgbClr val="99C56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kern="0" dirty="0">
                <a:solidFill>
                  <a:srgbClr val="000000"/>
                </a:solidFill>
                <a:highlight>
                  <a:srgbClr val="99C56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Создание и запуск ручных исследовательских тестов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00000"/>
                </a:solidFill>
                <a:highlight>
                  <a:srgbClr val="99C56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Корректировка тестовой модели по результатам </a:t>
            </a:r>
            <a:r>
              <a:rPr 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запуск автотестов регресса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Нагрузочное тестирование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D4E01B-922F-2042-AEED-80D8599D0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AF4760E-B76B-754E-AA77-388CD4858163}"/>
              </a:ext>
            </a:extLst>
          </p:cNvPr>
          <p:cNvSpPr/>
          <p:nvPr/>
        </p:nvSpPr>
        <p:spPr>
          <a:xfrm>
            <a:off x="381222" y="3818544"/>
            <a:ext cx="1320455" cy="1738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31750"/>
          </a:effectLst>
        </p:spPr>
        <p:txBody>
          <a:bodyPr wrap="square" rtlCol="0" anchor="b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QA&amp;BA/SA </a:t>
            </a:r>
            <a:r>
              <a:rPr lang="ru-RU" sz="1600" dirty="0">
                <a:solidFill>
                  <a:srgbClr val="000000"/>
                </a:solidFill>
                <a:highlight>
                  <a:srgbClr val="99C56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проверка процесса на готовность</a:t>
            </a:r>
            <a:endParaRPr lang="en-US" sz="1600" dirty="0">
              <a:solidFill>
                <a:srgbClr val="000000"/>
              </a:solidFill>
              <a:highlight>
                <a:srgbClr val="99C565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6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F8E57-CF30-43FE-A7CA-2E717B6A91B7}"/>
              </a:ext>
            </a:extLst>
          </p:cNvPr>
          <p:cNvSpPr txBox="1"/>
          <p:nvPr/>
        </p:nvSpPr>
        <p:spPr>
          <a:xfrm>
            <a:off x="363669" y="270240"/>
            <a:ext cx="1058414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3700" b="1" dirty="0">
                <a:solidFill>
                  <a:srgbClr val="191923"/>
                </a:solidFill>
                <a:latin typeface="+mj-lt"/>
              </a:rPr>
              <a:t>Для каждой цели – свой подход </a:t>
            </a:r>
            <a:endParaRPr lang="ru-RU" sz="3700" b="1" dirty="0">
              <a:solidFill>
                <a:schemeClr val="accent4"/>
              </a:solidFill>
              <a:latin typeface="+mj-lt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F61A8EB-BA71-415F-B2E8-4026C4D54C87}"/>
              </a:ext>
            </a:extLst>
          </p:cNvPr>
          <p:cNvCxnSpPr>
            <a:cxnSpLocks/>
          </p:cNvCxnSpPr>
          <p:nvPr/>
        </p:nvCxnSpPr>
        <p:spPr>
          <a:xfrm>
            <a:off x="393426" y="1922292"/>
            <a:ext cx="10227661" cy="0"/>
          </a:xfrm>
          <a:prstGeom prst="line">
            <a:avLst/>
          </a:prstGeom>
          <a:ln w="6350">
            <a:solidFill>
              <a:srgbClr val="1919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A7521B8-A5CA-44B6-BCE7-CB8E127F9710}"/>
              </a:ext>
            </a:extLst>
          </p:cNvPr>
          <p:cNvSpPr txBox="1"/>
          <p:nvPr/>
        </p:nvSpPr>
        <p:spPr>
          <a:xfrm>
            <a:off x="1189842" y="1500071"/>
            <a:ext cx="2096407" cy="35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91923"/>
                </a:solidFill>
              </a:rPr>
              <a:t>цель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66D5B-496D-4329-AB47-EC3ED2017E19}"/>
              </a:ext>
            </a:extLst>
          </p:cNvPr>
          <p:cNvSpPr txBox="1"/>
          <p:nvPr/>
        </p:nvSpPr>
        <p:spPr>
          <a:xfrm>
            <a:off x="4463328" y="1510515"/>
            <a:ext cx="552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91923"/>
                </a:solidFill>
              </a:rPr>
              <a:t>подход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9AB1A17-0AAB-4746-A399-834EAC24C9B9}"/>
              </a:ext>
            </a:extLst>
          </p:cNvPr>
          <p:cNvCxnSpPr>
            <a:cxnSpLocks/>
          </p:cNvCxnSpPr>
          <p:nvPr/>
        </p:nvCxnSpPr>
        <p:spPr>
          <a:xfrm flipV="1">
            <a:off x="3970109" y="1580865"/>
            <a:ext cx="0" cy="4663685"/>
          </a:xfrm>
          <a:prstGeom prst="line">
            <a:avLst/>
          </a:prstGeom>
          <a:ln w="19050" cap="rnd">
            <a:solidFill>
              <a:srgbClr val="B5C7C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8024730-1D61-446C-85E5-E31F06FCE6B8}"/>
              </a:ext>
            </a:extLst>
          </p:cNvPr>
          <p:cNvCxnSpPr>
            <a:cxnSpLocks/>
          </p:cNvCxnSpPr>
          <p:nvPr/>
        </p:nvCxnSpPr>
        <p:spPr>
          <a:xfrm>
            <a:off x="423863" y="2911155"/>
            <a:ext cx="10227661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C5ABBD9-423C-469E-B3AF-D1F1C68E59E1}"/>
              </a:ext>
            </a:extLst>
          </p:cNvPr>
          <p:cNvCxnSpPr>
            <a:cxnSpLocks/>
          </p:cNvCxnSpPr>
          <p:nvPr/>
        </p:nvCxnSpPr>
        <p:spPr>
          <a:xfrm>
            <a:off x="423863" y="3912708"/>
            <a:ext cx="10227661" cy="31112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541AC94-EA67-4412-9893-F87D37B5B55A}"/>
              </a:ext>
            </a:extLst>
          </p:cNvPr>
          <p:cNvCxnSpPr>
            <a:cxnSpLocks/>
          </p:cNvCxnSpPr>
          <p:nvPr/>
        </p:nvCxnSpPr>
        <p:spPr>
          <a:xfrm>
            <a:off x="423863" y="5055708"/>
            <a:ext cx="10227661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33982E6-FD7F-48E9-839D-4CB640EE5F63}"/>
              </a:ext>
            </a:extLst>
          </p:cNvPr>
          <p:cNvCxnSpPr>
            <a:cxnSpLocks/>
          </p:cNvCxnSpPr>
          <p:nvPr/>
        </p:nvCxnSpPr>
        <p:spPr>
          <a:xfrm>
            <a:off x="423863" y="6160608"/>
            <a:ext cx="10227661" cy="0"/>
          </a:xfrm>
          <a:prstGeom prst="line">
            <a:avLst/>
          </a:prstGeom>
          <a:ln w="6350">
            <a:solidFill>
              <a:srgbClr val="D9E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2735AA1-7EFD-4A7E-99B9-9EFA7811CA95}"/>
              </a:ext>
            </a:extLst>
          </p:cNvPr>
          <p:cNvSpPr txBox="1"/>
          <p:nvPr/>
        </p:nvSpPr>
        <p:spPr>
          <a:xfrm>
            <a:off x="1007813" y="2181101"/>
            <a:ext cx="231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Ускорить</a:t>
            </a:r>
            <a:r>
              <a:rPr lang="ru-RU" sz="1600" b="1" dirty="0"/>
              <a:t> </a:t>
            </a:r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обратную связь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31FF8A-F397-4DFE-8A65-73F5B3F38D82}"/>
              </a:ext>
            </a:extLst>
          </p:cNvPr>
          <p:cNvSpPr txBox="1"/>
          <p:nvPr/>
        </p:nvSpPr>
        <p:spPr>
          <a:xfrm>
            <a:off x="958516" y="3071075"/>
            <a:ext cx="2306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Тестирование изменяющихся  требований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99DB10-0D3A-4E37-8806-C3F5346BA12C}"/>
              </a:ext>
            </a:extLst>
          </p:cNvPr>
          <p:cNvSpPr txBox="1"/>
          <p:nvPr/>
        </p:nvSpPr>
        <p:spPr>
          <a:xfrm>
            <a:off x="836223" y="4184989"/>
            <a:ext cx="2450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algn="ctr"/>
            <a:r>
              <a:rPr lang="ru-RU" sz="1600" b="0" dirty="0">
                <a:solidFill>
                  <a:schemeClr val="accent3"/>
                </a:solidFill>
                <a:cs typeface="Segoe UI" panose="020B0502040204020203" pitchFamily="34" charset="0"/>
              </a:rPr>
              <a:t>Взаимодействие с дефектами, тест-кейсами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3F487-A5E4-40DF-9452-BE2F2F044FB3}"/>
              </a:ext>
            </a:extLst>
          </p:cNvPr>
          <p:cNvSpPr txBox="1"/>
          <p:nvPr/>
        </p:nvSpPr>
        <p:spPr>
          <a:xfrm>
            <a:off x="909522" y="5357487"/>
            <a:ext cx="2498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/>
            </a:lvl1pPr>
          </a:lstStyle>
          <a:p>
            <a:pPr algn="ctr"/>
            <a:r>
              <a:rPr lang="ru-RU" sz="1600" b="0" dirty="0">
                <a:solidFill>
                  <a:schemeClr val="accent3"/>
                </a:solidFill>
                <a:cs typeface="Segoe UI" panose="020B0502040204020203" pitchFamily="34" charset="0"/>
              </a:rPr>
              <a:t>Помощь в </a:t>
            </a:r>
            <a:r>
              <a:rPr lang="en-US" sz="1600" b="0" dirty="0">
                <a:solidFill>
                  <a:schemeClr val="accent3"/>
                </a:solidFill>
                <a:cs typeface="Segoe UI" panose="020B0502040204020203" pitchFamily="34" charset="0"/>
              </a:rPr>
              <a:t>soft</a:t>
            </a:r>
            <a:r>
              <a:rPr lang="ru-RU" sz="1600" b="0" dirty="0">
                <a:solidFill>
                  <a:schemeClr val="accent3"/>
                </a:solidFill>
                <a:cs typeface="Segoe UI" panose="020B0502040204020203" pitchFamily="34" charset="0"/>
              </a:rPr>
              <a:t> аспектах работы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3F135-9D19-4EA3-B0C1-5F4E4C2AA103}"/>
              </a:ext>
            </a:extLst>
          </p:cNvPr>
          <p:cNvSpPr txBox="1"/>
          <p:nvPr/>
        </p:nvSpPr>
        <p:spPr>
          <a:xfrm>
            <a:off x="4607015" y="2076711"/>
            <a:ext cx="6340788" cy="845081"/>
          </a:xfrm>
          <a:prstGeom prst="rect">
            <a:avLst/>
          </a:prstGeom>
          <a:noFill/>
        </p:spPr>
        <p:txBody>
          <a:bodyPr wrap="square" lIns="0" tIns="0" rIns="0" bIns="0" numCol="2" rtlCol="0" anchor="ctr" anchorCtr="0">
            <a:noAutofit/>
          </a:bodyPr>
          <a:lstStyle>
            <a:defPPr>
              <a:defRPr lang="ru-RU"/>
            </a:defPPr>
            <a:lvl1pPr marL="108000" indent="-108000"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buClr>
                <a:schemeClr val="accent3"/>
              </a:buClr>
              <a:defRPr/>
            </a:pPr>
            <a:r>
              <a:rPr lang="ru-RU" sz="1600" dirty="0">
                <a:solidFill>
                  <a:schemeClr val="accent3"/>
                </a:solidFill>
                <a:latin typeface="+mn-lt"/>
              </a:rPr>
              <a:t>Тесты через ментальные карты</a:t>
            </a:r>
          </a:p>
          <a:p>
            <a:pPr>
              <a:buClr>
                <a:schemeClr val="accent3"/>
              </a:buClr>
              <a:defRPr/>
            </a:pPr>
            <a:r>
              <a:rPr lang="ru-RU" sz="1600" dirty="0">
                <a:solidFill>
                  <a:schemeClr val="accent3"/>
                </a:solidFill>
              </a:rPr>
              <a:t>Сессионное тестирование</a:t>
            </a:r>
          </a:p>
          <a:p>
            <a:pPr>
              <a:buClr>
                <a:schemeClr val="accent3"/>
              </a:buClr>
              <a:defRPr/>
            </a:pPr>
            <a:r>
              <a:rPr lang="ru-RU" sz="1600" dirty="0">
                <a:solidFill>
                  <a:schemeClr val="accent3"/>
                </a:solidFill>
                <a:latin typeface="+mn-lt"/>
              </a:rPr>
              <a:t>Тестирование через АС и мутацию входных данных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AF5D8A-2F14-456C-BF7F-E0510B3DA8A8}"/>
              </a:ext>
            </a:extLst>
          </p:cNvPr>
          <p:cNvSpPr txBox="1"/>
          <p:nvPr/>
        </p:nvSpPr>
        <p:spPr>
          <a:xfrm>
            <a:off x="4607015" y="3056085"/>
            <a:ext cx="6340793" cy="858256"/>
          </a:xfrm>
          <a:prstGeom prst="rect">
            <a:avLst/>
          </a:prstGeom>
          <a:noFill/>
        </p:spPr>
        <p:txBody>
          <a:bodyPr wrap="square" lIns="0" tIns="0" rIns="0" bIns="0" numCol="2" rtlCol="0" anchor="b" anchorCtr="0">
            <a:noAutofit/>
          </a:bodyPr>
          <a:lstStyle>
            <a:defPPr>
              <a:defRPr lang="ru-RU"/>
            </a:defPPr>
            <a:lvl1pPr marL="108000" indent="-108000"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buClr>
                <a:schemeClr val="accent3"/>
              </a:buClr>
              <a:defRPr/>
            </a:pPr>
            <a:r>
              <a:rPr lang="ru-RU" sz="1600" dirty="0">
                <a:solidFill>
                  <a:schemeClr val="accent3"/>
                </a:solidFill>
                <a:latin typeface="+mn-lt"/>
              </a:rPr>
              <a:t>Тестирование требований через персонажей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ru-RU" sz="1600" dirty="0">
              <a:solidFill>
                <a:schemeClr val="accent3"/>
              </a:solidFill>
              <a:latin typeface="+mn-lt"/>
            </a:endParaRPr>
          </a:p>
          <a:p>
            <a:pPr algn="just">
              <a:buClr>
                <a:schemeClr val="accent3"/>
              </a:buClr>
              <a:defRPr/>
            </a:pPr>
            <a:r>
              <a:rPr lang="ru-RU" sz="1600" dirty="0">
                <a:solidFill>
                  <a:schemeClr val="accent3"/>
                </a:solidFill>
                <a:latin typeface="+mn-lt"/>
              </a:rPr>
              <a:t>Проверка однозначности восприятия</a:t>
            </a:r>
            <a:endParaRPr lang="en-US" sz="1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EA4189-8E6B-4B07-8D4B-176386DC1BA5}"/>
              </a:ext>
            </a:extLst>
          </p:cNvPr>
          <p:cNvSpPr txBox="1"/>
          <p:nvPr/>
        </p:nvSpPr>
        <p:spPr>
          <a:xfrm>
            <a:off x="4607015" y="4045933"/>
            <a:ext cx="6352286" cy="996883"/>
          </a:xfrm>
          <a:prstGeom prst="rect">
            <a:avLst/>
          </a:prstGeom>
          <a:noFill/>
        </p:spPr>
        <p:txBody>
          <a:bodyPr wrap="square" lIns="0" tIns="0" rIns="0" bIns="0" numCol="2" rtlCol="0" anchor="ctr" anchorCtr="0">
            <a:noAutofit/>
          </a:bodyPr>
          <a:lstStyle>
            <a:defPPr>
              <a:defRPr lang="ru-RU"/>
            </a:defPPr>
            <a:lvl1pPr marL="108000" indent="-10800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accent3"/>
                </a:solidFill>
                <a:cs typeface="Segoe UI" panose="020B0502040204020203" pitchFamily="34" charset="0"/>
              </a:defRPr>
            </a:lvl1pPr>
          </a:lstStyle>
          <a:p>
            <a:r>
              <a:rPr lang="ru-RU" sz="1600" dirty="0"/>
              <a:t>Тестирование турами</a:t>
            </a:r>
          </a:p>
          <a:p>
            <a:r>
              <a:rPr lang="ru-RU" sz="1600" dirty="0"/>
              <a:t>Тестирование связанных функций</a:t>
            </a:r>
          </a:p>
          <a:p>
            <a:r>
              <a:rPr lang="en-US" sz="1600" dirty="0"/>
              <a:t>pair testing</a:t>
            </a:r>
            <a:endParaRPr lang="ru-RU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D20BB1-3253-4109-8F6B-C434E875E1E8}"/>
              </a:ext>
            </a:extLst>
          </p:cNvPr>
          <p:cNvSpPr txBox="1"/>
          <p:nvPr/>
        </p:nvSpPr>
        <p:spPr>
          <a:xfrm>
            <a:off x="4607015" y="5160939"/>
            <a:ext cx="6606354" cy="1040342"/>
          </a:xfrm>
          <a:prstGeom prst="rect">
            <a:avLst/>
          </a:prstGeom>
          <a:noFill/>
        </p:spPr>
        <p:txBody>
          <a:bodyPr wrap="square" lIns="0" tIns="0" rIns="0" bIns="0" numCol="2" rtlCol="0" anchor="ctr" anchorCtr="0">
            <a:noAutofit/>
          </a:bodyPr>
          <a:lstStyle>
            <a:defPPr>
              <a:defRPr lang="ru-RU"/>
            </a:defPPr>
            <a:lvl1pPr marL="108000" indent="-108000"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buClr>
                <a:schemeClr val="accent3"/>
              </a:buClr>
              <a:defRPr/>
            </a:pPr>
            <a:r>
              <a:rPr lang="ru-RU" sz="1600" dirty="0">
                <a:solidFill>
                  <a:schemeClr val="accent3"/>
                </a:solidFill>
                <a:latin typeface="+mn-lt"/>
              </a:rPr>
              <a:t>Тестирование через АС</a:t>
            </a:r>
          </a:p>
          <a:p>
            <a:pPr>
              <a:buClr>
                <a:schemeClr val="accent3"/>
              </a:buClr>
              <a:defRPr/>
            </a:pPr>
            <a:r>
              <a:rPr lang="ru-RU" sz="16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accent3"/>
                </a:solidFill>
                <a:latin typeface="+mn-lt"/>
              </a:rPr>
              <a:t>buddy testing</a:t>
            </a:r>
            <a:endParaRPr lang="ru-RU" sz="1600" dirty="0">
              <a:solidFill>
                <a:schemeClr val="accent3"/>
              </a:solidFill>
              <a:latin typeface="+mn-lt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ru-RU" sz="1600" dirty="0">
              <a:solidFill>
                <a:schemeClr val="accent3"/>
              </a:solidFill>
              <a:latin typeface="+mn-lt"/>
            </a:endParaRPr>
          </a:p>
          <a:p>
            <a:pPr>
              <a:buClr>
                <a:schemeClr val="accent3"/>
              </a:buClr>
              <a:defRPr/>
            </a:pPr>
            <a:r>
              <a:rPr lang="ru-RU" sz="1600" dirty="0">
                <a:solidFill>
                  <a:schemeClr val="accent3"/>
                </a:solidFill>
                <a:latin typeface="+mn-lt"/>
              </a:rPr>
              <a:t>Тестирование супергероем</a:t>
            </a:r>
          </a:p>
          <a:p>
            <a:pPr>
              <a:buClr>
                <a:schemeClr val="accent3"/>
              </a:buClr>
              <a:defRPr/>
            </a:pPr>
            <a:r>
              <a:rPr lang="en-US" sz="1600" dirty="0">
                <a:solidFill>
                  <a:schemeClr val="accent3"/>
                </a:solidFill>
                <a:latin typeface="+mn-lt"/>
              </a:rPr>
              <a:t>Ad-hoc</a:t>
            </a:r>
            <a:endParaRPr lang="ru-RU" sz="1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DF63DF-EBCD-4A80-93F8-62E51FAA0E53}"/>
              </a:ext>
            </a:extLst>
          </p:cNvPr>
          <p:cNvSpPr txBox="1"/>
          <p:nvPr/>
        </p:nvSpPr>
        <p:spPr>
          <a:xfrm>
            <a:off x="8235590" y="1941921"/>
            <a:ext cx="3670649" cy="7819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ru-RU"/>
            </a:defPPr>
            <a:lvl1pPr marL="108000" indent="-108000"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spcAft>
                <a:spcPts val="400"/>
              </a:spcAft>
              <a:buClr>
                <a:schemeClr val="accent3"/>
              </a:buClr>
              <a:defRPr/>
            </a:pPr>
            <a:endParaRPr lang="en-US" sz="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EA36EE-2750-424F-B12E-030324993260}"/>
              </a:ext>
            </a:extLst>
          </p:cNvPr>
          <p:cNvSpPr txBox="1"/>
          <p:nvPr/>
        </p:nvSpPr>
        <p:spPr>
          <a:xfrm>
            <a:off x="8235591" y="3275420"/>
            <a:ext cx="3330930" cy="7819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ru-RU"/>
            </a:defPPr>
            <a:lvl1pPr marL="108000" indent="-108000"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spcAft>
                <a:spcPts val="400"/>
              </a:spcAft>
              <a:buClr>
                <a:schemeClr val="accent3"/>
              </a:buClr>
              <a:defRPr/>
            </a:pPr>
            <a:endParaRPr lang="en-US" sz="600" dirty="0">
              <a:solidFill>
                <a:schemeClr val="accent3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57C90C-E89B-452B-AE4E-4FDB03541941}"/>
              </a:ext>
            </a:extLst>
          </p:cNvPr>
          <p:cNvSpPr txBox="1"/>
          <p:nvPr/>
        </p:nvSpPr>
        <p:spPr>
          <a:xfrm>
            <a:off x="8235591" y="4415823"/>
            <a:ext cx="3416652" cy="7819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ru-RU"/>
            </a:defPPr>
            <a:lvl1pPr marL="108000" indent="-108000"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spcAft>
                <a:spcPts val="400"/>
              </a:spcAft>
              <a:buClr>
                <a:schemeClr val="accent3"/>
              </a:buClr>
              <a:defRPr/>
            </a:pPr>
            <a:endParaRPr lang="en-US" sz="600" dirty="0">
              <a:solidFill>
                <a:schemeClr val="accent3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A4E96F-35D2-4841-9113-65B5A3733E8D}"/>
              </a:ext>
            </a:extLst>
          </p:cNvPr>
          <p:cNvSpPr txBox="1"/>
          <p:nvPr/>
        </p:nvSpPr>
        <p:spPr>
          <a:xfrm>
            <a:off x="8235591" y="5509656"/>
            <a:ext cx="3536546" cy="509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ru-RU"/>
            </a:defPPr>
            <a:lvl1pPr marL="108000" indent="-108000"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spcAft>
                <a:spcPts val="400"/>
              </a:spcAft>
              <a:buClr>
                <a:schemeClr val="accent3"/>
              </a:buClr>
              <a:defRPr/>
            </a:pPr>
            <a:endParaRPr lang="en-US" sz="600" dirty="0">
              <a:solidFill>
                <a:schemeClr val="accent3"/>
              </a:solidFill>
            </a:endParaRPr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865DAB67-634B-45E6-859D-9C8042F69624}"/>
              </a:ext>
            </a:extLst>
          </p:cNvPr>
          <p:cNvGrpSpPr/>
          <p:nvPr/>
        </p:nvGrpSpPr>
        <p:grpSpPr>
          <a:xfrm>
            <a:off x="412070" y="5406877"/>
            <a:ext cx="334092" cy="324291"/>
            <a:chOff x="419792" y="1943028"/>
            <a:chExt cx="334092" cy="324291"/>
          </a:xfrm>
          <a:solidFill>
            <a:schemeClr val="accent1"/>
          </a:solid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EE8F1F0D-E1BD-4059-85B5-F6716D8544A4}"/>
                </a:ext>
              </a:extLst>
            </p:cNvPr>
            <p:cNvSpPr/>
            <p:nvPr/>
          </p:nvSpPr>
          <p:spPr>
            <a:xfrm>
              <a:off x="526300" y="2055848"/>
              <a:ext cx="103141" cy="136774"/>
            </a:xfrm>
            <a:custGeom>
              <a:avLst/>
              <a:gdLst>
                <a:gd name="connsiteX0" fmla="*/ 22088 w 103141"/>
                <a:gd name="connsiteY0" fmla="*/ 40181 h 136774"/>
                <a:gd name="connsiteX1" fmla="*/ 27108 w 103141"/>
                <a:gd name="connsiteY1" fmla="*/ 56508 h 136774"/>
                <a:gd name="connsiteX2" fmla="*/ 0 w 103141"/>
                <a:gd name="connsiteY2" fmla="*/ 110079 h 136774"/>
                <a:gd name="connsiteX3" fmla="*/ 13729 w 103141"/>
                <a:gd name="connsiteY3" fmla="*/ 130085 h 136774"/>
                <a:gd name="connsiteX4" fmla="*/ 40292 w 103141"/>
                <a:gd name="connsiteY4" fmla="*/ 136775 h 136774"/>
                <a:gd name="connsiteX5" fmla="*/ 61672 w 103141"/>
                <a:gd name="connsiteY5" fmla="*/ 131749 h 136774"/>
                <a:gd name="connsiteX6" fmla="*/ 92282 w 103141"/>
                <a:gd name="connsiteY6" fmla="*/ 114068 h 136774"/>
                <a:gd name="connsiteX7" fmla="*/ 103141 w 103141"/>
                <a:gd name="connsiteY7" fmla="*/ 97275 h 136774"/>
                <a:gd name="connsiteX8" fmla="*/ 76890 w 103141"/>
                <a:gd name="connsiteY8" fmla="*/ 54421 h 136774"/>
                <a:gd name="connsiteX9" fmla="*/ 80621 w 103141"/>
                <a:gd name="connsiteY9" fmla="*/ 40186 h 136774"/>
                <a:gd name="connsiteX10" fmla="*/ 80621 w 103141"/>
                <a:gd name="connsiteY10" fmla="*/ 29269 h 136774"/>
                <a:gd name="connsiteX11" fmla="*/ 51351 w 103141"/>
                <a:gd name="connsiteY11" fmla="*/ 0 h 136774"/>
                <a:gd name="connsiteX12" fmla="*/ 22083 w 103141"/>
                <a:gd name="connsiteY12" fmla="*/ 29269 h 136774"/>
                <a:gd name="connsiteX13" fmla="*/ 22083 w 103141"/>
                <a:gd name="connsiteY13" fmla="*/ 40181 h 136774"/>
                <a:gd name="connsiteX14" fmla="*/ 22088 w 103141"/>
                <a:gd name="connsiteY14" fmla="*/ 40181 h 136774"/>
                <a:gd name="connsiteX15" fmla="*/ 87294 w 103141"/>
                <a:gd name="connsiteY15" fmla="*/ 97191 h 136774"/>
                <a:gd name="connsiteX16" fmla="*/ 84367 w 103141"/>
                <a:gd name="connsiteY16" fmla="*/ 100341 h 136774"/>
                <a:gd name="connsiteX17" fmla="*/ 53751 w 103141"/>
                <a:gd name="connsiteY17" fmla="*/ 118021 h 136774"/>
                <a:gd name="connsiteX18" fmla="*/ 21655 w 103141"/>
                <a:gd name="connsiteY18" fmla="*/ 116362 h 136774"/>
                <a:gd name="connsiteX19" fmla="*/ 15853 w 103141"/>
                <a:gd name="connsiteY19" fmla="*/ 110111 h 136774"/>
                <a:gd name="connsiteX20" fmla="*/ 43415 w 103141"/>
                <a:gd name="connsiteY20" fmla="*/ 66263 h 136774"/>
                <a:gd name="connsiteX21" fmla="*/ 48778 w 103141"/>
                <a:gd name="connsiteY21" fmla="*/ 59510 h 136774"/>
                <a:gd name="connsiteX22" fmla="*/ 44805 w 103141"/>
                <a:gd name="connsiteY22" fmla="*/ 51859 h 136774"/>
                <a:gd name="connsiteX23" fmla="*/ 37940 w 103141"/>
                <a:gd name="connsiteY23" fmla="*/ 40186 h 136774"/>
                <a:gd name="connsiteX24" fmla="*/ 37940 w 103141"/>
                <a:gd name="connsiteY24" fmla="*/ 34416 h 136774"/>
                <a:gd name="connsiteX25" fmla="*/ 63251 w 103141"/>
                <a:gd name="connsiteY25" fmla="*/ 39832 h 136774"/>
                <a:gd name="connsiteX26" fmla="*/ 64768 w 103141"/>
                <a:gd name="connsiteY26" fmla="*/ 39768 h 136774"/>
                <a:gd name="connsiteX27" fmla="*/ 64768 w 103141"/>
                <a:gd name="connsiteY27" fmla="*/ 40186 h 136774"/>
                <a:gd name="connsiteX28" fmla="*/ 59008 w 103141"/>
                <a:gd name="connsiteY28" fmla="*/ 51161 h 136774"/>
                <a:gd name="connsiteX29" fmla="*/ 55769 w 103141"/>
                <a:gd name="connsiteY29" fmla="*/ 59066 h 136774"/>
                <a:gd name="connsiteX30" fmla="*/ 61598 w 103141"/>
                <a:gd name="connsiteY30" fmla="*/ 65322 h 136774"/>
                <a:gd name="connsiteX31" fmla="*/ 87294 w 103141"/>
                <a:gd name="connsiteY31" fmla="*/ 97191 h 136774"/>
                <a:gd name="connsiteX32" fmla="*/ 63648 w 103141"/>
                <a:gd name="connsiteY32" fmla="*/ 23921 h 136774"/>
                <a:gd name="connsiteX33" fmla="*/ 42675 w 103141"/>
                <a:gd name="connsiteY33" fmla="*/ 19118 h 136774"/>
                <a:gd name="connsiteX34" fmla="*/ 51351 w 103141"/>
                <a:gd name="connsiteY34" fmla="*/ 15847 h 136774"/>
                <a:gd name="connsiteX35" fmla="*/ 63648 w 103141"/>
                <a:gd name="connsiteY35" fmla="*/ 23921 h 13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3141" h="136774">
                  <a:moveTo>
                    <a:pt x="22088" y="40181"/>
                  </a:moveTo>
                  <a:cubicBezTo>
                    <a:pt x="22088" y="46077"/>
                    <a:pt x="23895" y="51747"/>
                    <a:pt x="27108" y="56508"/>
                  </a:cubicBezTo>
                  <a:cubicBezTo>
                    <a:pt x="10130" y="67024"/>
                    <a:pt x="0" y="86564"/>
                    <a:pt x="0" y="110079"/>
                  </a:cubicBezTo>
                  <a:cubicBezTo>
                    <a:pt x="-31" y="117741"/>
                    <a:pt x="4973" y="125033"/>
                    <a:pt x="13729" y="130085"/>
                  </a:cubicBezTo>
                  <a:cubicBezTo>
                    <a:pt x="21401" y="134518"/>
                    <a:pt x="31050" y="136775"/>
                    <a:pt x="40292" y="136775"/>
                  </a:cubicBezTo>
                  <a:cubicBezTo>
                    <a:pt x="48213" y="136775"/>
                    <a:pt x="55843" y="135120"/>
                    <a:pt x="61672" y="131749"/>
                  </a:cubicBezTo>
                  <a:lnTo>
                    <a:pt x="92282" y="114068"/>
                  </a:lnTo>
                  <a:cubicBezTo>
                    <a:pt x="99110" y="110132"/>
                    <a:pt x="103073" y="104039"/>
                    <a:pt x="103141" y="97275"/>
                  </a:cubicBezTo>
                  <a:cubicBezTo>
                    <a:pt x="103141" y="79457"/>
                    <a:pt x="92610" y="62929"/>
                    <a:pt x="76890" y="54421"/>
                  </a:cubicBezTo>
                  <a:cubicBezTo>
                    <a:pt x="79299" y="50120"/>
                    <a:pt x="80621" y="45227"/>
                    <a:pt x="80621" y="40186"/>
                  </a:cubicBezTo>
                  <a:lnTo>
                    <a:pt x="80621" y="29269"/>
                  </a:lnTo>
                  <a:cubicBezTo>
                    <a:pt x="80621" y="13126"/>
                    <a:pt x="67494" y="0"/>
                    <a:pt x="51351" y="0"/>
                  </a:cubicBezTo>
                  <a:cubicBezTo>
                    <a:pt x="35208" y="0"/>
                    <a:pt x="22083" y="13126"/>
                    <a:pt x="22083" y="29269"/>
                  </a:cubicBezTo>
                  <a:lnTo>
                    <a:pt x="22083" y="40181"/>
                  </a:lnTo>
                  <a:lnTo>
                    <a:pt x="22088" y="40181"/>
                  </a:lnTo>
                  <a:close/>
                  <a:moveTo>
                    <a:pt x="87294" y="97191"/>
                  </a:moveTo>
                  <a:cubicBezTo>
                    <a:pt x="87289" y="98094"/>
                    <a:pt x="86164" y="99299"/>
                    <a:pt x="84367" y="100341"/>
                  </a:cubicBezTo>
                  <a:lnTo>
                    <a:pt x="53751" y="118021"/>
                  </a:lnTo>
                  <a:cubicBezTo>
                    <a:pt x="45967" y="122518"/>
                    <a:pt x="30976" y="121736"/>
                    <a:pt x="21655" y="116362"/>
                  </a:cubicBezTo>
                  <a:cubicBezTo>
                    <a:pt x="17058" y="113704"/>
                    <a:pt x="15848" y="111136"/>
                    <a:pt x="15853" y="110111"/>
                  </a:cubicBezTo>
                  <a:cubicBezTo>
                    <a:pt x="15853" y="88784"/>
                    <a:pt x="26416" y="71980"/>
                    <a:pt x="43415" y="66263"/>
                  </a:cubicBezTo>
                  <a:cubicBezTo>
                    <a:pt x="46379" y="65270"/>
                    <a:pt x="48477" y="62622"/>
                    <a:pt x="48778" y="59510"/>
                  </a:cubicBezTo>
                  <a:cubicBezTo>
                    <a:pt x="49080" y="56398"/>
                    <a:pt x="47521" y="53406"/>
                    <a:pt x="44805" y="51859"/>
                  </a:cubicBezTo>
                  <a:cubicBezTo>
                    <a:pt x="40572" y="49454"/>
                    <a:pt x="37940" y="44979"/>
                    <a:pt x="37940" y="40186"/>
                  </a:cubicBezTo>
                  <a:lnTo>
                    <a:pt x="37940" y="34416"/>
                  </a:lnTo>
                  <a:cubicBezTo>
                    <a:pt x="45935" y="37967"/>
                    <a:pt x="54517" y="39832"/>
                    <a:pt x="63251" y="39832"/>
                  </a:cubicBezTo>
                  <a:cubicBezTo>
                    <a:pt x="63754" y="39832"/>
                    <a:pt x="64261" y="39779"/>
                    <a:pt x="64768" y="39768"/>
                  </a:cubicBezTo>
                  <a:lnTo>
                    <a:pt x="64768" y="40186"/>
                  </a:lnTo>
                  <a:cubicBezTo>
                    <a:pt x="64768" y="44519"/>
                    <a:pt x="62617" y="48625"/>
                    <a:pt x="59008" y="51161"/>
                  </a:cubicBezTo>
                  <a:cubicBezTo>
                    <a:pt x="56477" y="52936"/>
                    <a:pt x="55214" y="56028"/>
                    <a:pt x="55769" y="59066"/>
                  </a:cubicBezTo>
                  <a:cubicBezTo>
                    <a:pt x="56324" y="62110"/>
                    <a:pt x="58601" y="64551"/>
                    <a:pt x="61598" y="65322"/>
                  </a:cubicBezTo>
                  <a:cubicBezTo>
                    <a:pt x="74369" y="68588"/>
                    <a:pt x="87294" y="80620"/>
                    <a:pt x="87294" y="97191"/>
                  </a:cubicBezTo>
                  <a:close/>
                  <a:moveTo>
                    <a:pt x="63648" y="23921"/>
                  </a:moveTo>
                  <a:cubicBezTo>
                    <a:pt x="56382" y="23979"/>
                    <a:pt x="49238" y="22336"/>
                    <a:pt x="42675" y="19118"/>
                  </a:cubicBezTo>
                  <a:cubicBezTo>
                    <a:pt x="45021" y="17105"/>
                    <a:pt x="48028" y="15847"/>
                    <a:pt x="51351" y="15847"/>
                  </a:cubicBezTo>
                  <a:cubicBezTo>
                    <a:pt x="56858" y="15847"/>
                    <a:pt x="61582" y="19176"/>
                    <a:pt x="63648" y="23921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98DB4B2A-C34D-4AF5-9340-CB267E462528}"/>
                </a:ext>
              </a:extLst>
            </p:cNvPr>
            <p:cNvSpPr/>
            <p:nvPr/>
          </p:nvSpPr>
          <p:spPr>
            <a:xfrm>
              <a:off x="419792" y="2155033"/>
              <a:ext cx="84398" cy="110773"/>
            </a:xfrm>
            <a:custGeom>
              <a:avLst/>
              <a:gdLst>
                <a:gd name="connsiteX0" fmla="*/ 64350 w 84398"/>
                <a:gd name="connsiteY0" fmla="*/ 43744 h 110773"/>
                <a:gd name="connsiteX1" fmla="*/ 66712 w 84398"/>
                <a:gd name="connsiteY1" fmla="*/ 33250 h 110773"/>
                <a:gd name="connsiteX2" fmla="*/ 66712 w 84398"/>
                <a:gd name="connsiteY2" fmla="*/ 25408 h 110773"/>
                <a:gd name="connsiteX3" fmla="*/ 46950 w 84398"/>
                <a:gd name="connsiteY3" fmla="*/ 478 h 110773"/>
                <a:gd name="connsiteX4" fmla="*/ 26394 w 84398"/>
                <a:gd name="connsiteY4" fmla="*/ 5598 h 110773"/>
                <a:gd name="connsiteX5" fmla="*/ 17343 w 84398"/>
                <a:gd name="connsiteY5" fmla="*/ 24674 h 110773"/>
                <a:gd name="connsiteX6" fmla="*/ 17343 w 84398"/>
                <a:gd name="connsiteY6" fmla="*/ 33250 h 110773"/>
                <a:gd name="connsiteX7" fmla="*/ 20650 w 84398"/>
                <a:gd name="connsiteY7" fmla="*/ 45583 h 110773"/>
                <a:gd name="connsiteX8" fmla="*/ 0 w 84398"/>
                <a:gd name="connsiteY8" fmla="*/ 88131 h 110773"/>
                <a:gd name="connsiteX9" fmla="*/ 11630 w 84398"/>
                <a:gd name="connsiteY9" fmla="*/ 105320 h 110773"/>
                <a:gd name="connsiteX10" fmla="*/ 33338 w 84398"/>
                <a:gd name="connsiteY10" fmla="*/ 110774 h 110773"/>
                <a:gd name="connsiteX11" fmla="*/ 50981 w 84398"/>
                <a:gd name="connsiteY11" fmla="*/ 106621 h 110773"/>
                <a:gd name="connsiteX12" fmla="*/ 75014 w 84398"/>
                <a:gd name="connsiteY12" fmla="*/ 92744 h 110773"/>
                <a:gd name="connsiteX13" fmla="*/ 84398 w 84398"/>
                <a:gd name="connsiteY13" fmla="*/ 78081 h 110773"/>
                <a:gd name="connsiteX14" fmla="*/ 64350 w 84398"/>
                <a:gd name="connsiteY14" fmla="*/ 43744 h 110773"/>
                <a:gd name="connsiteX15" fmla="*/ 67098 w 84398"/>
                <a:gd name="connsiteY15" fmla="*/ 79016 h 110773"/>
                <a:gd name="connsiteX16" fmla="*/ 43055 w 84398"/>
                <a:gd name="connsiteY16" fmla="*/ 92897 h 110773"/>
                <a:gd name="connsiteX17" fmla="*/ 19557 w 84398"/>
                <a:gd name="connsiteY17" fmla="*/ 91598 h 110773"/>
                <a:gd name="connsiteX18" fmla="*/ 15852 w 84398"/>
                <a:gd name="connsiteY18" fmla="*/ 88163 h 110773"/>
                <a:gd name="connsiteX19" fmla="*/ 32962 w 84398"/>
                <a:gd name="connsiteY19" fmla="*/ 56722 h 110773"/>
                <a:gd name="connsiteX20" fmla="*/ 38881 w 84398"/>
                <a:gd name="connsiteY20" fmla="*/ 48743 h 110773"/>
                <a:gd name="connsiteX21" fmla="*/ 35869 w 84398"/>
                <a:gd name="connsiteY21" fmla="*/ 39538 h 110773"/>
                <a:gd name="connsiteX22" fmla="*/ 33195 w 84398"/>
                <a:gd name="connsiteY22" fmla="*/ 33250 h 110773"/>
                <a:gd name="connsiteX23" fmla="*/ 33195 w 84398"/>
                <a:gd name="connsiteY23" fmla="*/ 24669 h 110773"/>
                <a:gd name="connsiteX24" fmla="*/ 36455 w 84398"/>
                <a:gd name="connsiteY24" fmla="*/ 17847 h 110773"/>
                <a:gd name="connsiteX25" fmla="*/ 42020 w 84398"/>
                <a:gd name="connsiteY25" fmla="*/ 15839 h 110773"/>
                <a:gd name="connsiteX26" fmla="*/ 43864 w 84398"/>
                <a:gd name="connsiteY26" fmla="*/ 16024 h 110773"/>
                <a:gd name="connsiteX27" fmla="*/ 50865 w 84398"/>
                <a:gd name="connsiteY27" fmla="*/ 25398 h 110773"/>
                <a:gd name="connsiteX28" fmla="*/ 50865 w 84398"/>
                <a:gd name="connsiteY28" fmla="*/ 33240 h 110773"/>
                <a:gd name="connsiteX29" fmla="*/ 48805 w 84398"/>
                <a:gd name="connsiteY29" fmla="*/ 38862 h 110773"/>
                <a:gd name="connsiteX30" fmla="*/ 46564 w 84398"/>
                <a:gd name="connsiteY30" fmla="*/ 48437 h 110773"/>
                <a:gd name="connsiteX31" fmla="*/ 52841 w 84398"/>
                <a:gd name="connsiteY31" fmla="*/ 55681 h 110773"/>
                <a:gd name="connsiteX32" fmla="*/ 52841 w 84398"/>
                <a:gd name="connsiteY32" fmla="*/ 55686 h 110773"/>
                <a:gd name="connsiteX33" fmla="*/ 68588 w 84398"/>
                <a:gd name="connsiteY33" fmla="*/ 77774 h 110773"/>
                <a:gd name="connsiteX34" fmla="*/ 67098 w 84398"/>
                <a:gd name="connsiteY34" fmla="*/ 79016 h 11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4398" h="110773">
                  <a:moveTo>
                    <a:pt x="64350" y="43744"/>
                  </a:moveTo>
                  <a:cubicBezTo>
                    <a:pt x="65893" y="40484"/>
                    <a:pt x="66712" y="36891"/>
                    <a:pt x="66712" y="33250"/>
                  </a:cubicBezTo>
                  <a:lnTo>
                    <a:pt x="66712" y="25408"/>
                  </a:lnTo>
                  <a:cubicBezTo>
                    <a:pt x="66712" y="13239"/>
                    <a:pt x="58400" y="2755"/>
                    <a:pt x="46950" y="478"/>
                  </a:cubicBezTo>
                  <a:cubicBezTo>
                    <a:pt x="39605" y="-965"/>
                    <a:pt x="32128" y="890"/>
                    <a:pt x="26394" y="5598"/>
                  </a:cubicBezTo>
                  <a:cubicBezTo>
                    <a:pt x="20645" y="10323"/>
                    <a:pt x="17343" y="17276"/>
                    <a:pt x="17343" y="24674"/>
                  </a:cubicBezTo>
                  <a:lnTo>
                    <a:pt x="17343" y="33250"/>
                  </a:lnTo>
                  <a:cubicBezTo>
                    <a:pt x="17343" y="37652"/>
                    <a:pt x="18495" y="41874"/>
                    <a:pt x="20650" y="45583"/>
                  </a:cubicBezTo>
                  <a:cubicBezTo>
                    <a:pt x="7614" y="54413"/>
                    <a:pt x="0" y="69890"/>
                    <a:pt x="0" y="88131"/>
                  </a:cubicBezTo>
                  <a:cubicBezTo>
                    <a:pt x="-21" y="94773"/>
                    <a:pt x="4212" y="101035"/>
                    <a:pt x="11630" y="105320"/>
                  </a:cubicBezTo>
                  <a:cubicBezTo>
                    <a:pt x="17897" y="108940"/>
                    <a:pt x="25776" y="110774"/>
                    <a:pt x="33338" y="110774"/>
                  </a:cubicBezTo>
                  <a:cubicBezTo>
                    <a:pt x="39869" y="110774"/>
                    <a:pt x="46168" y="109400"/>
                    <a:pt x="50981" y="106621"/>
                  </a:cubicBezTo>
                  <a:lnTo>
                    <a:pt x="75014" y="92744"/>
                  </a:lnTo>
                  <a:cubicBezTo>
                    <a:pt x="80916" y="89341"/>
                    <a:pt x="84335" y="84031"/>
                    <a:pt x="84398" y="78081"/>
                  </a:cubicBezTo>
                  <a:cubicBezTo>
                    <a:pt x="84398" y="63919"/>
                    <a:pt x="76699" y="51005"/>
                    <a:pt x="64350" y="43744"/>
                  </a:cubicBezTo>
                  <a:close/>
                  <a:moveTo>
                    <a:pt x="67098" y="79016"/>
                  </a:moveTo>
                  <a:lnTo>
                    <a:pt x="43055" y="92897"/>
                  </a:lnTo>
                  <a:cubicBezTo>
                    <a:pt x="38046" y="95798"/>
                    <a:pt x="26933" y="95857"/>
                    <a:pt x="19557" y="91598"/>
                  </a:cubicBezTo>
                  <a:cubicBezTo>
                    <a:pt x="16693" y="89938"/>
                    <a:pt x="15905" y="88443"/>
                    <a:pt x="15852" y="88163"/>
                  </a:cubicBezTo>
                  <a:cubicBezTo>
                    <a:pt x="15852" y="73711"/>
                    <a:pt x="22252" y="61954"/>
                    <a:pt x="32962" y="56722"/>
                  </a:cubicBezTo>
                  <a:cubicBezTo>
                    <a:pt x="36112" y="55190"/>
                    <a:pt x="38321" y="52209"/>
                    <a:pt x="38881" y="48743"/>
                  </a:cubicBezTo>
                  <a:cubicBezTo>
                    <a:pt x="39430" y="45356"/>
                    <a:pt x="38305" y="41916"/>
                    <a:pt x="35869" y="39538"/>
                  </a:cubicBezTo>
                  <a:cubicBezTo>
                    <a:pt x="34141" y="37858"/>
                    <a:pt x="33195" y="35623"/>
                    <a:pt x="33195" y="33250"/>
                  </a:cubicBezTo>
                  <a:lnTo>
                    <a:pt x="33195" y="24669"/>
                  </a:lnTo>
                  <a:cubicBezTo>
                    <a:pt x="33195" y="22032"/>
                    <a:pt x="34384" y="19543"/>
                    <a:pt x="36455" y="17847"/>
                  </a:cubicBezTo>
                  <a:cubicBezTo>
                    <a:pt x="37449" y="17033"/>
                    <a:pt x="39351" y="15839"/>
                    <a:pt x="42020" y="15839"/>
                  </a:cubicBezTo>
                  <a:cubicBezTo>
                    <a:pt x="42601" y="15839"/>
                    <a:pt x="43214" y="15897"/>
                    <a:pt x="43864" y="16024"/>
                  </a:cubicBezTo>
                  <a:cubicBezTo>
                    <a:pt x="47853" y="16811"/>
                    <a:pt x="50865" y="20843"/>
                    <a:pt x="50865" y="25398"/>
                  </a:cubicBezTo>
                  <a:lnTo>
                    <a:pt x="50865" y="33240"/>
                  </a:lnTo>
                  <a:cubicBezTo>
                    <a:pt x="50865" y="35855"/>
                    <a:pt x="49750" y="37742"/>
                    <a:pt x="48805" y="38862"/>
                  </a:cubicBezTo>
                  <a:cubicBezTo>
                    <a:pt x="46574" y="41536"/>
                    <a:pt x="45734" y="45113"/>
                    <a:pt x="46564" y="48437"/>
                  </a:cubicBezTo>
                  <a:cubicBezTo>
                    <a:pt x="47383" y="51745"/>
                    <a:pt x="49671" y="54382"/>
                    <a:pt x="52841" y="55681"/>
                  </a:cubicBezTo>
                  <a:cubicBezTo>
                    <a:pt x="52841" y="55681"/>
                    <a:pt x="52841" y="55681"/>
                    <a:pt x="52841" y="55686"/>
                  </a:cubicBezTo>
                  <a:cubicBezTo>
                    <a:pt x="60662" y="58884"/>
                    <a:pt x="68551" y="67048"/>
                    <a:pt x="68588" y="77774"/>
                  </a:cubicBezTo>
                  <a:cubicBezTo>
                    <a:pt x="68588" y="77785"/>
                    <a:pt x="68313" y="78313"/>
                    <a:pt x="67098" y="79016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74C3DBD2-5E33-4959-9E49-2F7C2DBC7253}"/>
                </a:ext>
              </a:extLst>
            </p:cNvPr>
            <p:cNvSpPr/>
            <p:nvPr/>
          </p:nvSpPr>
          <p:spPr>
            <a:xfrm>
              <a:off x="466958" y="1943028"/>
              <a:ext cx="84398" cy="110781"/>
            </a:xfrm>
            <a:custGeom>
              <a:avLst/>
              <a:gdLst>
                <a:gd name="connsiteX0" fmla="*/ 11625 w 84398"/>
                <a:gd name="connsiteY0" fmla="*/ 105323 h 110781"/>
                <a:gd name="connsiteX1" fmla="*/ 33338 w 84398"/>
                <a:gd name="connsiteY1" fmla="*/ 110781 h 110781"/>
                <a:gd name="connsiteX2" fmla="*/ 50981 w 84398"/>
                <a:gd name="connsiteY2" fmla="*/ 106628 h 110781"/>
                <a:gd name="connsiteX3" fmla="*/ 75024 w 84398"/>
                <a:gd name="connsiteY3" fmla="*/ 92747 h 110781"/>
                <a:gd name="connsiteX4" fmla="*/ 84398 w 84398"/>
                <a:gd name="connsiteY4" fmla="*/ 78089 h 110781"/>
                <a:gd name="connsiteX5" fmla="*/ 64350 w 84398"/>
                <a:gd name="connsiteY5" fmla="*/ 43752 h 110781"/>
                <a:gd name="connsiteX6" fmla="*/ 66712 w 84398"/>
                <a:gd name="connsiteY6" fmla="*/ 33258 h 110781"/>
                <a:gd name="connsiteX7" fmla="*/ 66712 w 84398"/>
                <a:gd name="connsiteY7" fmla="*/ 25411 h 110781"/>
                <a:gd name="connsiteX8" fmla="*/ 46950 w 84398"/>
                <a:gd name="connsiteY8" fmla="*/ 475 h 110781"/>
                <a:gd name="connsiteX9" fmla="*/ 26394 w 84398"/>
                <a:gd name="connsiteY9" fmla="*/ 5601 h 110781"/>
                <a:gd name="connsiteX10" fmla="*/ 17348 w 84398"/>
                <a:gd name="connsiteY10" fmla="*/ 24677 h 110781"/>
                <a:gd name="connsiteX11" fmla="*/ 17348 w 84398"/>
                <a:gd name="connsiteY11" fmla="*/ 33253 h 110781"/>
                <a:gd name="connsiteX12" fmla="*/ 20656 w 84398"/>
                <a:gd name="connsiteY12" fmla="*/ 45581 h 110781"/>
                <a:gd name="connsiteX13" fmla="*/ 0 w 84398"/>
                <a:gd name="connsiteY13" fmla="*/ 88134 h 110781"/>
                <a:gd name="connsiteX14" fmla="*/ 11625 w 84398"/>
                <a:gd name="connsiteY14" fmla="*/ 105323 h 110781"/>
                <a:gd name="connsiteX15" fmla="*/ 32978 w 84398"/>
                <a:gd name="connsiteY15" fmla="*/ 56720 h 110781"/>
                <a:gd name="connsiteX16" fmla="*/ 38881 w 84398"/>
                <a:gd name="connsiteY16" fmla="*/ 48735 h 110781"/>
                <a:gd name="connsiteX17" fmla="*/ 35864 w 84398"/>
                <a:gd name="connsiteY17" fmla="*/ 39541 h 110781"/>
                <a:gd name="connsiteX18" fmla="*/ 33190 w 84398"/>
                <a:gd name="connsiteY18" fmla="*/ 33258 h 110781"/>
                <a:gd name="connsiteX19" fmla="*/ 33190 w 84398"/>
                <a:gd name="connsiteY19" fmla="*/ 24677 h 110781"/>
                <a:gd name="connsiteX20" fmla="*/ 36445 w 84398"/>
                <a:gd name="connsiteY20" fmla="*/ 17850 h 110781"/>
                <a:gd name="connsiteX21" fmla="*/ 42014 w 84398"/>
                <a:gd name="connsiteY21" fmla="*/ 15842 h 110781"/>
                <a:gd name="connsiteX22" fmla="*/ 43853 w 84398"/>
                <a:gd name="connsiteY22" fmla="*/ 16026 h 110781"/>
                <a:gd name="connsiteX23" fmla="*/ 50850 w 84398"/>
                <a:gd name="connsiteY23" fmla="*/ 25406 h 110781"/>
                <a:gd name="connsiteX24" fmla="*/ 50850 w 84398"/>
                <a:gd name="connsiteY24" fmla="*/ 33248 h 110781"/>
                <a:gd name="connsiteX25" fmla="*/ 48789 w 84398"/>
                <a:gd name="connsiteY25" fmla="*/ 38870 h 110781"/>
                <a:gd name="connsiteX26" fmla="*/ 46548 w 84398"/>
                <a:gd name="connsiteY26" fmla="*/ 48450 h 110781"/>
                <a:gd name="connsiteX27" fmla="*/ 52825 w 84398"/>
                <a:gd name="connsiteY27" fmla="*/ 55684 h 110781"/>
                <a:gd name="connsiteX28" fmla="*/ 68572 w 84398"/>
                <a:gd name="connsiteY28" fmla="*/ 77782 h 110781"/>
                <a:gd name="connsiteX29" fmla="*/ 67082 w 84398"/>
                <a:gd name="connsiteY29" fmla="*/ 79013 h 110781"/>
                <a:gd name="connsiteX30" fmla="*/ 43045 w 84398"/>
                <a:gd name="connsiteY30" fmla="*/ 92895 h 110781"/>
                <a:gd name="connsiteX31" fmla="*/ 19541 w 84398"/>
                <a:gd name="connsiteY31" fmla="*/ 91590 h 110781"/>
                <a:gd name="connsiteX32" fmla="*/ 15837 w 84398"/>
                <a:gd name="connsiteY32" fmla="*/ 88160 h 110781"/>
                <a:gd name="connsiteX33" fmla="*/ 32978 w 84398"/>
                <a:gd name="connsiteY33" fmla="*/ 56720 h 1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4398" h="110781">
                  <a:moveTo>
                    <a:pt x="11625" y="105323"/>
                  </a:moveTo>
                  <a:cubicBezTo>
                    <a:pt x="17887" y="108943"/>
                    <a:pt x="25771" y="110781"/>
                    <a:pt x="33338" y="110781"/>
                  </a:cubicBezTo>
                  <a:cubicBezTo>
                    <a:pt x="39864" y="110781"/>
                    <a:pt x="46162" y="109408"/>
                    <a:pt x="50981" y="106628"/>
                  </a:cubicBezTo>
                  <a:lnTo>
                    <a:pt x="75024" y="92747"/>
                  </a:lnTo>
                  <a:cubicBezTo>
                    <a:pt x="80927" y="89339"/>
                    <a:pt x="84340" y="84028"/>
                    <a:pt x="84398" y="78089"/>
                  </a:cubicBezTo>
                  <a:cubicBezTo>
                    <a:pt x="84398" y="63932"/>
                    <a:pt x="76694" y="51013"/>
                    <a:pt x="64350" y="43752"/>
                  </a:cubicBezTo>
                  <a:cubicBezTo>
                    <a:pt x="65893" y="40487"/>
                    <a:pt x="66712" y="36899"/>
                    <a:pt x="66712" y="33258"/>
                  </a:cubicBezTo>
                  <a:lnTo>
                    <a:pt x="66712" y="25411"/>
                  </a:lnTo>
                  <a:cubicBezTo>
                    <a:pt x="66712" y="13236"/>
                    <a:pt x="58401" y="2753"/>
                    <a:pt x="46950" y="475"/>
                  </a:cubicBezTo>
                  <a:cubicBezTo>
                    <a:pt x="39621" y="-962"/>
                    <a:pt x="32128" y="893"/>
                    <a:pt x="26394" y="5601"/>
                  </a:cubicBezTo>
                  <a:cubicBezTo>
                    <a:pt x="20646" y="10330"/>
                    <a:pt x="17348" y="17279"/>
                    <a:pt x="17348" y="24677"/>
                  </a:cubicBezTo>
                  <a:lnTo>
                    <a:pt x="17348" y="33253"/>
                  </a:lnTo>
                  <a:cubicBezTo>
                    <a:pt x="17348" y="37654"/>
                    <a:pt x="18500" y="41876"/>
                    <a:pt x="20656" y="45581"/>
                  </a:cubicBezTo>
                  <a:cubicBezTo>
                    <a:pt x="7614" y="54416"/>
                    <a:pt x="0" y="69888"/>
                    <a:pt x="0" y="88134"/>
                  </a:cubicBezTo>
                  <a:cubicBezTo>
                    <a:pt x="-32" y="94781"/>
                    <a:pt x="4212" y="101043"/>
                    <a:pt x="11625" y="105323"/>
                  </a:cubicBezTo>
                  <a:close/>
                  <a:moveTo>
                    <a:pt x="32978" y="56720"/>
                  </a:moveTo>
                  <a:cubicBezTo>
                    <a:pt x="36117" y="55177"/>
                    <a:pt x="38321" y="52197"/>
                    <a:pt x="38881" y="48735"/>
                  </a:cubicBezTo>
                  <a:cubicBezTo>
                    <a:pt x="39425" y="45359"/>
                    <a:pt x="38300" y="41924"/>
                    <a:pt x="35864" y="39541"/>
                  </a:cubicBezTo>
                  <a:cubicBezTo>
                    <a:pt x="34141" y="37861"/>
                    <a:pt x="33190" y="35625"/>
                    <a:pt x="33190" y="33258"/>
                  </a:cubicBezTo>
                  <a:lnTo>
                    <a:pt x="33190" y="24677"/>
                  </a:lnTo>
                  <a:cubicBezTo>
                    <a:pt x="33190" y="22040"/>
                    <a:pt x="34379" y="19551"/>
                    <a:pt x="36445" y="17850"/>
                  </a:cubicBezTo>
                  <a:cubicBezTo>
                    <a:pt x="37438" y="17041"/>
                    <a:pt x="39346" y="15842"/>
                    <a:pt x="42014" y="15842"/>
                  </a:cubicBezTo>
                  <a:cubicBezTo>
                    <a:pt x="42590" y="15842"/>
                    <a:pt x="43208" y="15900"/>
                    <a:pt x="43853" y="16026"/>
                  </a:cubicBezTo>
                  <a:cubicBezTo>
                    <a:pt x="47843" y="16814"/>
                    <a:pt x="50850" y="20851"/>
                    <a:pt x="50850" y="25406"/>
                  </a:cubicBezTo>
                  <a:lnTo>
                    <a:pt x="50850" y="33248"/>
                  </a:lnTo>
                  <a:cubicBezTo>
                    <a:pt x="50850" y="35863"/>
                    <a:pt x="49735" y="37750"/>
                    <a:pt x="48789" y="38870"/>
                  </a:cubicBezTo>
                  <a:cubicBezTo>
                    <a:pt x="46559" y="41538"/>
                    <a:pt x="45718" y="45121"/>
                    <a:pt x="46548" y="48450"/>
                  </a:cubicBezTo>
                  <a:cubicBezTo>
                    <a:pt x="47373" y="51753"/>
                    <a:pt x="49661" y="54389"/>
                    <a:pt x="52825" y="55684"/>
                  </a:cubicBezTo>
                  <a:cubicBezTo>
                    <a:pt x="60641" y="58886"/>
                    <a:pt x="68536" y="67055"/>
                    <a:pt x="68572" y="77782"/>
                  </a:cubicBezTo>
                  <a:cubicBezTo>
                    <a:pt x="68572" y="77787"/>
                    <a:pt x="68297" y="78316"/>
                    <a:pt x="67082" y="79013"/>
                  </a:cubicBezTo>
                  <a:lnTo>
                    <a:pt x="43045" y="92895"/>
                  </a:lnTo>
                  <a:cubicBezTo>
                    <a:pt x="38025" y="95785"/>
                    <a:pt x="26912" y="95838"/>
                    <a:pt x="19541" y="91590"/>
                  </a:cubicBezTo>
                  <a:cubicBezTo>
                    <a:pt x="16677" y="89936"/>
                    <a:pt x="15889" y="88440"/>
                    <a:pt x="15837" y="88160"/>
                  </a:cubicBezTo>
                  <a:cubicBezTo>
                    <a:pt x="15847" y="73713"/>
                    <a:pt x="22246" y="61962"/>
                    <a:pt x="32978" y="56720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6E7499CB-2A1E-4243-96CB-03B402391F67}"/>
                </a:ext>
              </a:extLst>
            </p:cNvPr>
            <p:cNvSpPr/>
            <p:nvPr/>
          </p:nvSpPr>
          <p:spPr>
            <a:xfrm>
              <a:off x="669486" y="2103193"/>
              <a:ext cx="84398" cy="110779"/>
            </a:xfrm>
            <a:custGeom>
              <a:avLst/>
              <a:gdLst>
                <a:gd name="connsiteX0" fmla="*/ 64356 w 84398"/>
                <a:gd name="connsiteY0" fmla="*/ 43744 h 110779"/>
                <a:gd name="connsiteX1" fmla="*/ 66718 w 84398"/>
                <a:gd name="connsiteY1" fmla="*/ 33250 h 110779"/>
                <a:gd name="connsiteX2" fmla="*/ 66718 w 84398"/>
                <a:gd name="connsiteY2" fmla="*/ 25408 h 110779"/>
                <a:gd name="connsiteX3" fmla="*/ 46950 w 84398"/>
                <a:gd name="connsiteY3" fmla="*/ 472 h 110779"/>
                <a:gd name="connsiteX4" fmla="*/ 26395 w 84398"/>
                <a:gd name="connsiteY4" fmla="*/ 5598 h 110779"/>
                <a:gd name="connsiteX5" fmla="*/ 17348 w 84398"/>
                <a:gd name="connsiteY5" fmla="*/ 24674 h 110779"/>
                <a:gd name="connsiteX6" fmla="*/ 17348 w 84398"/>
                <a:gd name="connsiteY6" fmla="*/ 33250 h 110779"/>
                <a:gd name="connsiteX7" fmla="*/ 20656 w 84398"/>
                <a:gd name="connsiteY7" fmla="*/ 45578 h 110779"/>
                <a:gd name="connsiteX8" fmla="*/ 0 w 84398"/>
                <a:gd name="connsiteY8" fmla="*/ 88131 h 110779"/>
                <a:gd name="connsiteX9" fmla="*/ 11630 w 84398"/>
                <a:gd name="connsiteY9" fmla="*/ 105320 h 110779"/>
                <a:gd name="connsiteX10" fmla="*/ 33343 w 84398"/>
                <a:gd name="connsiteY10" fmla="*/ 110779 h 110779"/>
                <a:gd name="connsiteX11" fmla="*/ 50987 w 84398"/>
                <a:gd name="connsiteY11" fmla="*/ 106625 h 110779"/>
                <a:gd name="connsiteX12" fmla="*/ 75024 w 84398"/>
                <a:gd name="connsiteY12" fmla="*/ 92744 h 110779"/>
                <a:gd name="connsiteX13" fmla="*/ 84399 w 84398"/>
                <a:gd name="connsiteY13" fmla="*/ 78081 h 110779"/>
                <a:gd name="connsiteX14" fmla="*/ 64356 w 84398"/>
                <a:gd name="connsiteY14" fmla="*/ 43744 h 110779"/>
                <a:gd name="connsiteX15" fmla="*/ 67103 w 84398"/>
                <a:gd name="connsiteY15" fmla="*/ 79016 h 110779"/>
                <a:gd name="connsiteX16" fmla="*/ 43066 w 84398"/>
                <a:gd name="connsiteY16" fmla="*/ 92897 h 110779"/>
                <a:gd name="connsiteX17" fmla="*/ 19557 w 84398"/>
                <a:gd name="connsiteY17" fmla="*/ 91592 h 110779"/>
                <a:gd name="connsiteX18" fmla="*/ 15852 w 84398"/>
                <a:gd name="connsiteY18" fmla="*/ 88163 h 110779"/>
                <a:gd name="connsiteX19" fmla="*/ 32989 w 84398"/>
                <a:gd name="connsiteY19" fmla="*/ 56717 h 110779"/>
                <a:gd name="connsiteX20" fmla="*/ 38892 w 84398"/>
                <a:gd name="connsiteY20" fmla="*/ 48722 h 110779"/>
                <a:gd name="connsiteX21" fmla="*/ 35879 w 84398"/>
                <a:gd name="connsiteY21" fmla="*/ 39543 h 110779"/>
                <a:gd name="connsiteX22" fmla="*/ 33206 w 84398"/>
                <a:gd name="connsiteY22" fmla="*/ 33255 h 110779"/>
                <a:gd name="connsiteX23" fmla="*/ 33206 w 84398"/>
                <a:gd name="connsiteY23" fmla="*/ 24674 h 110779"/>
                <a:gd name="connsiteX24" fmla="*/ 36461 w 84398"/>
                <a:gd name="connsiteY24" fmla="*/ 17847 h 110779"/>
                <a:gd name="connsiteX25" fmla="*/ 42030 w 84398"/>
                <a:gd name="connsiteY25" fmla="*/ 15839 h 110779"/>
                <a:gd name="connsiteX26" fmla="*/ 43869 w 84398"/>
                <a:gd name="connsiteY26" fmla="*/ 16024 h 110779"/>
                <a:gd name="connsiteX27" fmla="*/ 50871 w 84398"/>
                <a:gd name="connsiteY27" fmla="*/ 25403 h 110779"/>
                <a:gd name="connsiteX28" fmla="*/ 50871 w 84398"/>
                <a:gd name="connsiteY28" fmla="*/ 33245 h 110779"/>
                <a:gd name="connsiteX29" fmla="*/ 48810 w 84398"/>
                <a:gd name="connsiteY29" fmla="*/ 38867 h 110779"/>
                <a:gd name="connsiteX30" fmla="*/ 46564 w 84398"/>
                <a:gd name="connsiteY30" fmla="*/ 48431 h 110779"/>
                <a:gd name="connsiteX31" fmla="*/ 52847 w 84398"/>
                <a:gd name="connsiteY31" fmla="*/ 55681 h 110779"/>
                <a:gd name="connsiteX32" fmla="*/ 52847 w 84398"/>
                <a:gd name="connsiteY32" fmla="*/ 55686 h 110779"/>
                <a:gd name="connsiteX33" fmla="*/ 68594 w 84398"/>
                <a:gd name="connsiteY33" fmla="*/ 77780 h 110779"/>
                <a:gd name="connsiteX34" fmla="*/ 67103 w 84398"/>
                <a:gd name="connsiteY34" fmla="*/ 79016 h 11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4398" h="110779">
                  <a:moveTo>
                    <a:pt x="64356" y="43744"/>
                  </a:moveTo>
                  <a:cubicBezTo>
                    <a:pt x="65899" y="40479"/>
                    <a:pt x="66718" y="36891"/>
                    <a:pt x="66718" y="33250"/>
                  </a:cubicBezTo>
                  <a:lnTo>
                    <a:pt x="66718" y="25408"/>
                  </a:lnTo>
                  <a:cubicBezTo>
                    <a:pt x="66718" y="13234"/>
                    <a:pt x="58406" y="2750"/>
                    <a:pt x="46950" y="472"/>
                  </a:cubicBezTo>
                  <a:cubicBezTo>
                    <a:pt x="39621" y="-959"/>
                    <a:pt x="32128" y="895"/>
                    <a:pt x="26395" y="5598"/>
                  </a:cubicBezTo>
                  <a:cubicBezTo>
                    <a:pt x="20645" y="10322"/>
                    <a:pt x="17348" y="17276"/>
                    <a:pt x="17348" y="24674"/>
                  </a:cubicBezTo>
                  <a:lnTo>
                    <a:pt x="17348" y="33250"/>
                  </a:lnTo>
                  <a:cubicBezTo>
                    <a:pt x="17348" y="37646"/>
                    <a:pt x="18495" y="41869"/>
                    <a:pt x="20656" y="45578"/>
                  </a:cubicBezTo>
                  <a:cubicBezTo>
                    <a:pt x="7615" y="54413"/>
                    <a:pt x="0" y="69885"/>
                    <a:pt x="0" y="88131"/>
                  </a:cubicBezTo>
                  <a:cubicBezTo>
                    <a:pt x="-21" y="94778"/>
                    <a:pt x="4217" y="101040"/>
                    <a:pt x="11630" y="105320"/>
                  </a:cubicBezTo>
                  <a:cubicBezTo>
                    <a:pt x="17892" y="108940"/>
                    <a:pt x="25776" y="110779"/>
                    <a:pt x="33343" y="110779"/>
                  </a:cubicBezTo>
                  <a:cubicBezTo>
                    <a:pt x="39874" y="110779"/>
                    <a:pt x="46168" y="109405"/>
                    <a:pt x="50987" y="106625"/>
                  </a:cubicBezTo>
                  <a:lnTo>
                    <a:pt x="75024" y="92744"/>
                  </a:lnTo>
                  <a:cubicBezTo>
                    <a:pt x="80922" y="89336"/>
                    <a:pt x="84340" y="84025"/>
                    <a:pt x="84399" y="78081"/>
                  </a:cubicBezTo>
                  <a:cubicBezTo>
                    <a:pt x="84404" y="63919"/>
                    <a:pt x="76705" y="51000"/>
                    <a:pt x="64356" y="43744"/>
                  </a:cubicBezTo>
                  <a:close/>
                  <a:moveTo>
                    <a:pt x="67103" y="79016"/>
                  </a:moveTo>
                  <a:lnTo>
                    <a:pt x="43066" y="92897"/>
                  </a:lnTo>
                  <a:cubicBezTo>
                    <a:pt x="38041" y="95783"/>
                    <a:pt x="26923" y="95851"/>
                    <a:pt x="19557" y="91592"/>
                  </a:cubicBezTo>
                  <a:cubicBezTo>
                    <a:pt x="16693" y="89938"/>
                    <a:pt x="15905" y="88443"/>
                    <a:pt x="15852" y="88163"/>
                  </a:cubicBezTo>
                  <a:cubicBezTo>
                    <a:pt x="15852" y="73711"/>
                    <a:pt x="22252" y="61959"/>
                    <a:pt x="32989" y="56717"/>
                  </a:cubicBezTo>
                  <a:cubicBezTo>
                    <a:pt x="36133" y="55174"/>
                    <a:pt x="38336" y="52188"/>
                    <a:pt x="38892" y="48722"/>
                  </a:cubicBezTo>
                  <a:cubicBezTo>
                    <a:pt x="39430" y="45340"/>
                    <a:pt x="38300" y="41905"/>
                    <a:pt x="35879" y="39543"/>
                  </a:cubicBezTo>
                  <a:cubicBezTo>
                    <a:pt x="34152" y="37858"/>
                    <a:pt x="33206" y="35623"/>
                    <a:pt x="33206" y="33255"/>
                  </a:cubicBezTo>
                  <a:lnTo>
                    <a:pt x="33206" y="24674"/>
                  </a:lnTo>
                  <a:cubicBezTo>
                    <a:pt x="33206" y="22037"/>
                    <a:pt x="34395" y="19548"/>
                    <a:pt x="36461" y="17847"/>
                  </a:cubicBezTo>
                  <a:cubicBezTo>
                    <a:pt x="37454" y="17033"/>
                    <a:pt x="39362" y="15839"/>
                    <a:pt x="42030" y="15839"/>
                  </a:cubicBezTo>
                  <a:cubicBezTo>
                    <a:pt x="42606" y="15839"/>
                    <a:pt x="43224" y="15897"/>
                    <a:pt x="43869" y="16024"/>
                  </a:cubicBezTo>
                  <a:cubicBezTo>
                    <a:pt x="47859" y="16811"/>
                    <a:pt x="50871" y="20848"/>
                    <a:pt x="50871" y="25403"/>
                  </a:cubicBezTo>
                  <a:lnTo>
                    <a:pt x="50871" y="33245"/>
                  </a:lnTo>
                  <a:cubicBezTo>
                    <a:pt x="50871" y="35860"/>
                    <a:pt x="49755" y="37747"/>
                    <a:pt x="48810" y="38867"/>
                  </a:cubicBezTo>
                  <a:cubicBezTo>
                    <a:pt x="46585" y="41530"/>
                    <a:pt x="45740" y="45108"/>
                    <a:pt x="46564" y="48431"/>
                  </a:cubicBezTo>
                  <a:cubicBezTo>
                    <a:pt x="47383" y="51739"/>
                    <a:pt x="49671" y="54382"/>
                    <a:pt x="52847" y="55681"/>
                  </a:cubicBezTo>
                  <a:cubicBezTo>
                    <a:pt x="52847" y="55681"/>
                    <a:pt x="52847" y="55681"/>
                    <a:pt x="52847" y="55686"/>
                  </a:cubicBezTo>
                  <a:cubicBezTo>
                    <a:pt x="60667" y="58883"/>
                    <a:pt x="68556" y="67048"/>
                    <a:pt x="68594" y="77780"/>
                  </a:cubicBezTo>
                  <a:cubicBezTo>
                    <a:pt x="68588" y="77790"/>
                    <a:pt x="68319" y="78313"/>
                    <a:pt x="67103" y="79016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EE163D33-B982-4731-AE0D-627F8E042E9D}"/>
                </a:ext>
              </a:extLst>
            </p:cNvPr>
            <p:cNvSpPr/>
            <p:nvPr/>
          </p:nvSpPr>
          <p:spPr>
            <a:xfrm>
              <a:off x="420122" y="2046698"/>
              <a:ext cx="39870" cy="106601"/>
            </a:xfrm>
            <a:custGeom>
              <a:avLst/>
              <a:gdLst>
                <a:gd name="connsiteX0" fmla="*/ 9157 w 39870"/>
                <a:gd name="connsiteY0" fmla="*/ 106602 h 106601"/>
                <a:gd name="connsiteX1" fmla="*/ 10293 w 39870"/>
                <a:gd name="connsiteY1" fmla="*/ 106517 h 106601"/>
                <a:gd name="connsiteX2" fmla="*/ 17015 w 39870"/>
                <a:gd name="connsiteY2" fmla="*/ 97550 h 106601"/>
                <a:gd name="connsiteX3" fmla="*/ 15852 w 39870"/>
                <a:gd name="connsiteY3" fmla="*/ 81174 h 106601"/>
                <a:gd name="connsiteX4" fmla="*/ 38363 w 39870"/>
                <a:gd name="connsiteY4" fmla="*/ 12575 h 106601"/>
                <a:gd name="connsiteX5" fmla="*/ 36593 w 39870"/>
                <a:gd name="connsiteY5" fmla="*/ 1505 h 106601"/>
                <a:gd name="connsiteX6" fmla="*/ 25522 w 39870"/>
                <a:gd name="connsiteY6" fmla="*/ 3276 h 106601"/>
                <a:gd name="connsiteX7" fmla="*/ 0 w 39870"/>
                <a:gd name="connsiteY7" fmla="*/ 81174 h 106601"/>
                <a:gd name="connsiteX8" fmla="*/ 1321 w 39870"/>
                <a:gd name="connsiteY8" fmla="*/ 99796 h 106601"/>
                <a:gd name="connsiteX9" fmla="*/ 9157 w 39870"/>
                <a:gd name="connsiteY9" fmla="*/ 106602 h 10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870" h="106601">
                  <a:moveTo>
                    <a:pt x="9157" y="106602"/>
                  </a:moveTo>
                  <a:cubicBezTo>
                    <a:pt x="9533" y="106602"/>
                    <a:pt x="9913" y="106575"/>
                    <a:pt x="10293" y="106517"/>
                  </a:cubicBezTo>
                  <a:cubicBezTo>
                    <a:pt x="14626" y="105898"/>
                    <a:pt x="17638" y="101883"/>
                    <a:pt x="17015" y="97550"/>
                  </a:cubicBezTo>
                  <a:cubicBezTo>
                    <a:pt x="16243" y="92165"/>
                    <a:pt x="15852" y="86654"/>
                    <a:pt x="15852" y="81174"/>
                  </a:cubicBezTo>
                  <a:cubicBezTo>
                    <a:pt x="15852" y="56624"/>
                    <a:pt x="23636" y="32898"/>
                    <a:pt x="38363" y="12575"/>
                  </a:cubicBezTo>
                  <a:cubicBezTo>
                    <a:pt x="40931" y="9030"/>
                    <a:pt x="40138" y="4079"/>
                    <a:pt x="36593" y="1505"/>
                  </a:cubicBezTo>
                  <a:cubicBezTo>
                    <a:pt x="33052" y="-1058"/>
                    <a:pt x="28096" y="-270"/>
                    <a:pt x="25522" y="3276"/>
                  </a:cubicBezTo>
                  <a:cubicBezTo>
                    <a:pt x="8825" y="26325"/>
                    <a:pt x="0" y="53263"/>
                    <a:pt x="0" y="81174"/>
                  </a:cubicBezTo>
                  <a:cubicBezTo>
                    <a:pt x="0" y="87404"/>
                    <a:pt x="444" y="93671"/>
                    <a:pt x="1321" y="99796"/>
                  </a:cubicBezTo>
                  <a:cubicBezTo>
                    <a:pt x="1886" y="103753"/>
                    <a:pt x="5279" y="106602"/>
                    <a:pt x="9157" y="106602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FC525032-AA4D-4790-9BA2-3EC39D616137}"/>
                </a:ext>
              </a:extLst>
            </p:cNvPr>
            <p:cNvSpPr/>
            <p:nvPr/>
          </p:nvSpPr>
          <p:spPr>
            <a:xfrm>
              <a:off x="513956" y="2217261"/>
              <a:ext cx="159252" cy="50058"/>
            </a:xfrm>
            <a:custGeom>
              <a:avLst/>
              <a:gdLst>
                <a:gd name="connsiteX0" fmla="*/ 146209 w 159252"/>
                <a:gd name="connsiteY0" fmla="*/ 1872 h 50058"/>
                <a:gd name="connsiteX1" fmla="*/ 55913 w 159252"/>
                <a:gd name="connsiteY1" fmla="*/ 34211 h 50058"/>
                <a:gd name="connsiteX2" fmla="*/ 10433 w 159252"/>
                <a:gd name="connsiteY2" fmla="*/ 26898 h 50058"/>
                <a:gd name="connsiteX3" fmla="*/ 409 w 159252"/>
                <a:gd name="connsiteY3" fmla="*/ 31907 h 50058"/>
                <a:gd name="connsiteX4" fmla="*/ 5423 w 159252"/>
                <a:gd name="connsiteY4" fmla="*/ 41931 h 50058"/>
                <a:gd name="connsiteX5" fmla="*/ 55918 w 159252"/>
                <a:gd name="connsiteY5" fmla="*/ 50058 h 50058"/>
                <a:gd name="connsiteX6" fmla="*/ 156439 w 159252"/>
                <a:gd name="connsiteY6" fmla="*/ 13983 h 50058"/>
                <a:gd name="connsiteX7" fmla="*/ 157384 w 159252"/>
                <a:gd name="connsiteY7" fmla="*/ 2818 h 50058"/>
                <a:gd name="connsiteX8" fmla="*/ 146209 w 159252"/>
                <a:gd name="connsiteY8" fmla="*/ 1872 h 5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252" h="50058">
                  <a:moveTo>
                    <a:pt x="146209" y="1872"/>
                  </a:moveTo>
                  <a:cubicBezTo>
                    <a:pt x="121484" y="22723"/>
                    <a:pt x="89415" y="34211"/>
                    <a:pt x="55913" y="34211"/>
                  </a:cubicBezTo>
                  <a:cubicBezTo>
                    <a:pt x="40293" y="34211"/>
                    <a:pt x="24991" y="31748"/>
                    <a:pt x="10433" y="26898"/>
                  </a:cubicBezTo>
                  <a:cubicBezTo>
                    <a:pt x="6285" y="25508"/>
                    <a:pt x="1793" y="27764"/>
                    <a:pt x="409" y="31907"/>
                  </a:cubicBezTo>
                  <a:cubicBezTo>
                    <a:pt x="-975" y="36061"/>
                    <a:pt x="1270" y="40552"/>
                    <a:pt x="5423" y="41931"/>
                  </a:cubicBezTo>
                  <a:cubicBezTo>
                    <a:pt x="21604" y="47326"/>
                    <a:pt x="38592" y="50058"/>
                    <a:pt x="55918" y="50058"/>
                  </a:cubicBezTo>
                  <a:cubicBezTo>
                    <a:pt x="93161" y="50058"/>
                    <a:pt x="128861" y="37244"/>
                    <a:pt x="156439" y="13983"/>
                  </a:cubicBezTo>
                  <a:cubicBezTo>
                    <a:pt x="159784" y="11161"/>
                    <a:pt x="160206" y="6163"/>
                    <a:pt x="157384" y="2818"/>
                  </a:cubicBezTo>
                  <a:cubicBezTo>
                    <a:pt x="154558" y="-532"/>
                    <a:pt x="149559" y="-955"/>
                    <a:pt x="146209" y="1872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04A346FA-4ECC-479D-9F84-2DC9B6CDB598}"/>
                </a:ext>
              </a:extLst>
            </p:cNvPr>
            <p:cNvSpPr/>
            <p:nvPr/>
          </p:nvSpPr>
          <p:spPr>
            <a:xfrm>
              <a:off x="560894" y="1988428"/>
              <a:ext cx="149613" cy="100884"/>
            </a:xfrm>
            <a:custGeom>
              <a:avLst/>
              <a:gdLst>
                <a:gd name="connsiteX0" fmla="*/ 8043 w 149613"/>
                <a:gd name="connsiteY0" fmla="*/ 15858 h 100884"/>
                <a:gd name="connsiteX1" fmla="*/ 8979 w 149613"/>
                <a:gd name="connsiteY1" fmla="*/ 15852 h 100884"/>
                <a:gd name="connsiteX2" fmla="*/ 134345 w 149613"/>
                <a:gd name="connsiteY2" fmla="*/ 95949 h 100884"/>
                <a:gd name="connsiteX3" fmla="*/ 141690 w 149613"/>
                <a:gd name="connsiteY3" fmla="*/ 100885 h 100884"/>
                <a:gd name="connsiteX4" fmla="*/ 144675 w 149613"/>
                <a:gd name="connsiteY4" fmla="*/ 100298 h 100884"/>
                <a:gd name="connsiteX5" fmla="*/ 149024 w 149613"/>
                <a:gd name="connsiteY5" fmla="*/ 89968 h 100884"/>
                <a:gd name="connsiteX6" fmla="*/ 8979 w 149613"/>
                <a:gd name="connsiteY6" fmla="*/ 0 h 100884"/>
                <a:gd name="connsiteX7" fmla="*/ 7811 w 149613"/>
                <a:gd name="connsiteY7" fmla="*/ 5 h 100884"/>
                <a:gd name="connsiteX8" fmla="*/ 1 w 149613"/>
                <a:gd name="connsiteY8" fmla="*/ 8048 h 100884"/>
                <a:gd name="connsiteX9" fmla="*/ 8043 w 149613"/>
                <a:gd name="connsiteY9" fmla="*/ 15858 h 10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613" h="100884">
                  <a:moveTo>
                    <a:pt x="8043" y="15858"/>
                  </a:moveTo>
                  <a:lnTo>
                    <a:pt x="8979" y="15852"/>
                  </a:lnTo>
                  <a:cubicBezTo>
                    <a:pt x="64441" y="15852"/>
                    <a:pt x="114820" y="48043"/>
                    <a:pt x="134345" y="95949"/>
                  </a:cubicBezTo>
                  <a:cubicBezTo>
                    <a:pt x="135597" y="99019"/>
                    <a:pt x="138561" y="100885"/>
                    <a:pt x="141690" y="100885"/>
                  </a:cubicBezTo>
                  <a:cubicBezTo>
                    <a:pt x="142683" y="100885"/>
                    <a:pt x="143698" y="100700"/>
                    <a:pt x="144675" y="100298"/>
                  </a:cubicBezTo>
                  <a:cubicBezTo>
                    <a:pt x="148734" y="98644"/>
                    <a:pt x="150678" y="94020"/>
                    <a:pt x="149024" y="89968"/>
                  </a:cubicBezTo>
                  <a:cubicBezTo>
                    <a:pt x="127095" y="36154"/>
                    <a:pt x="70814" y="0"/>
                    <a:pt x="8979" y="0"/>
                  </a:cubicBezTo>
                  <a:lnTo>
                    <a:pt x="7811" y="5"/>
                  </a:lnTo>
                  <a:cubicBezTo>
                    <a:pt x="3431" y="74"/>
                    <a:pt x="-62" y="3667"/>
                    <a:pt x="1" y="8048"/>
                  </a:cubicBezTo>
                  <a:cubicBezTo>
                    <a:pt x="64" y="12423"/>
                    <a:pt x="3774" y="15842"/>
                    <a:pt x="8043" y="15858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32F136EF-555B-43B3-9698-DCF8A10D0190}"/>
                </a:ext>
              </a:extLst>
            </p:cNvPr>
            <p:cNvSpPr/>
            <p:nvPr/>
          </p:nvSpPr>
          <p:spPr>
            <a:xfrm>
              <a:off x="526939" y="2049582"/>
              <a:ext cx="19661" cy="23267"/>
            </a:xfrm>
            <a:custGeom>
              <a:avLst/>
              <a:gdLst>
                <a:gd name="connsiteX0" fmla="*/ 11744 w 19661"/>
                <a:gd name="connsiteY0" fmla="*/ 23267 h 23267"/>
                <a:gd name="connsiteX1" fmla="*/ 15358 w 19661"/>
                <a:gd name="connsiteY1" fmla="*/ 22390 h 23267"/>
                <a:gd name="connsiteX2" fmla="*/ 18782 w 19661"/>
                <a:gd name="connsiteY2" fmla="*/ 11716 h 23267"/>
                <a:gd name="connsiteX3" fmla="*/ 14978 w 19661"/>
                <a:gd name="connsiteY3" fmla="*/ 4307 h 23267"/>
                <a:gd name="connsiteX4" fmla="*/ 4304 w 19661"/>
                <a:gd name="connsiteY4" fmla="*/ 883 h 23267"/>
                <a:gd name="connsiteX5" fmla="*/ 880 w 19661"/>
                <a:gd name="connsiteY5" fmla="*/ 11557 h 23267"/>
                <a:gd name="connsiteX6" fmla="*/ 4690 w 19661"/>
                <a:gd name="connsiteY6" fmla="*/ 18965 h 23267"/>
                <a:gd name="connsiteX7" fmla="*/ 11744 w 19661"/>
                <a:gd name="connsiteY7" fmla="*/ 23267 h 2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61" h="23267">
                  <a:moveTo>
                    <a:pt x="11744" y="23267"/>
                  </a:moveTo>
                  <a:cubicBezTo>
                    <a:pt x="12959" y="23267"/>
                    <a:pt x="14201" y="22987"/>
                    <a:pt x="15358" y="22390"/>
                  </a:cubicBezTo>
                  <a:cubicBezTo>
                    <a:pt x="19252" y="20387"/>
                    <a:pt x="20785" y="15610"/>
                    <a:pt x="18782" y="11716"/>
                  </a:cubicBezTo>
                  <a:lnTo>
                    <a:pt x="14978" y="4307"/>
                  </a:lnTo>
                  <a:cubicBezTo>
                    <a:pt x="12981" y="418"/>
                    <a:pt x="8198" y="-1130"/>
                    <a:pt x="4304" y="883"/>
                  </a:cubicBezTo>
                  <a:cubicBezTo>
                    <a:pt x="409" y="2886"/>
                    <a:pt x="-1123" y="7663"/>
                    <a:pt x="880" y="11557"/>
                  </a:cubicBezTo>
                  <a:lnTo>
                    <a:pt x="4690" y="18965"/>
                  </a:lnTo>
                  <a:cubicBezTo>
                    <a:pt x="6090" y="21697"/>
                    <a:pt x="8869" y="23267"/>
                    <a:pt x="11744" y="23267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CE60A4EC-CB38-46BC-9DF1-2B72C84F3AB7}"/>
                </a:ext>
              </a:extLst>
            </p:cNvPr>
            <p:cNvSpPr/>
            <p:nvPr/>
          </p:nvSpPr>
          <p:spPr>
            <a:xfrm>
              <a:off x="497713" y="2178972"/>
              <a:ext cx="26229" cy="23531"/>
            </a:xfrm>
            <a:custGeom>
              <a:avLst/>
              <a:gdLst>
                <a:gd name="connsiteX0" fmla="*/ 24678 w 26229"/>
                <a:gd name="connsiteY0" fmla="*/ 3220 h 23531"/>
                <a:gd name="connsiteX1" fmla="*/ 13592 w 26229"/>
                <a:gd name="connsiteY1" fmla="*/ 1560 h 23531"/>
                <a:gd name="connsiteX2" fmla="*/ 3214 w 26229"/>
                <a:gd name="connsiteY2" fmla="*/ 9233 h 23531"/>
                <a:gd name="connsiteX3" fmla="*/ 1555 w 26229"/>
                <a:gd name="connsiteY3" fmla="*/ 20319 h 23531"/>
                <a:gd name="connsiteX4" fmla="*/ 7933 w 26229"/>
                <a:gd name="connsiteY4" fmla="*/ 23532 h 23531"/>
                <a:gd name="connsiteX5" fmla="*/ 12641 w 26229"/>
                <a:gd name="connsiteY5" fmla="*/ 21978 h 23531"/>
                <a:gd name="connsiteX6" fmla="*/ 23019 w 26229"/>
                <a:gd name="connsiteY6" fmla="*/ 14305 h 23531"/>
                <a:gd name="connsiteX7" fmla="*/ 24678 w 26229"/>
                <a:gd name="connsiteY7" fmla="*/ 3220 h 2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29" h="23531">
                  <a:moveTo>
                    <a:pt x="24678" y="3220"/>
                  </a:moveTo>
                  <a:cubicBezTo>
                    <a:pt x="22073" y="-310"/>
                    <a:pt x="17106" y="-1050"/>
                    <a:pt x="13592" y="1560"/>
                  </a:cubicBezTo>
                  <a:lnTo>
                    <a:pt x="3214" y="9233"/>
                  </a:lnTo>
                  <a:cubicBezTo>
                    <a:pt x="-305" y="11833"/>
                    <a:pt x="-1050" y="16800"/>
                    <a:pt x="1555" y="20319"/>
                  </a:cubicBezTo>
                  <a:cubicBezTo>
                    <a:pt x="3109" y="22422"/>
                    <a:pt x="5507" y="23532"/>
                    <a:pt x="7933" y="23532"/>
                  </a:cubicBezTo>
                  <a:cubicBezTo>
                    <a:pt x="9571" y="23532"/>
                    <a:pt x="11225" y="23024"/>
                    <a:pt x="12641" y="21978"/>
                  </a:cubicBezTo>
                  <a:lnTo>
                    <a:pt x="23019" y="14305"/>
                  </a:lnTo>
                  <a:cubicBezTo>
                    <a:pt x="26533" y="11700"/>
                    <a:pt x="27278" y="6739"/>
                    <a:pt x="24678" y="3220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BB3FC6CA-EB99-4868-BD58-EDB7CAA27B13}"/>
                </a:ext>
              </a:extLst>
            </p:cNvPr>
            <p:cNvSpPr/>
            <p:nvPr/>
          </p:nvSpPr>
          <p:spPr>
            <a:xfrm>
              <a:off x="637906" y="2150585"/>
              <a:ext cx="28638" cy="19130"/>
            </a:xfrm>
            <a:custGeom>
              <a:avLst/>
              <a:gdLst>
                <a:gd name="connsiteX0" fmla="*/ 9894 w 28638"/>
                <a:gd name="connsiteY0" fmla="*/ 256 h 19130"/>
                <a:gd name="connsiteX1" fmla="*/ 250 w 28638"/>
                <a:gd name="connsiteY1" fmla="*/ 5968 h 19130"/>
                <a:gd name="connsiteX2" fmla="*/ 5962 w 28638"/>
                <a:gd name="connsiteY2" fmla="*/ 15611 h 19130"/>
                <a:gd name="connsiteX3" fmla="*/ 18744 w 28638"/>
                <a:gd name="connsiteY3" fmla="*/ 18883 h 19130"/>
                <a:gd name="connsiteX4" fmla="*/ 20716 w 28638"/>
                <a:gd name="connsiteY4" fmla="*/ 19131 h 19130"/>
                <a:gd name="connsiteX5" fmla="*/ 28388 w 28638"/>
                <a:gd name="connsiteY5" fmla="*/ 13170 h 19130"/>
                <a:gd name="connsiteX6" fmla="*/ 22676 w 28638"/>
                <a:gd name="connsiteY6" fmla="*/ 3527 h 19130"/>
                <a:gd name="connsiteX7" fmla="*/ 9894 w 28638"/>
                <a:gd name="connsiteY7" fmla="*/ 256 h 1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38" h="19130">
                  <a:moveTo>
                    <a:pt x="9894" y="256"/>
                  </a:moveTo>
                  <a:cubicBezTo>
                    <a:pt x="5645" y="-848"/>
                    <a:pt x="1333" y="1725"/>
                    <a:pt x="250" y="5968"/>
                  </a:cubicBezTo>
                  <a:cubicBezTo>
                    <a:pt x="-838" y="10211"/>
                    <a:pt x="1725" y="14529"/>
                    <a:pt x="5962" y="15611"/>
                  </a:cubicBezTo>
                  <a:lnTo>
                    <a:pt x="18744" y="18883"/>
                  </a:lnTo>
                  <a:cubicBezTo>
                    <a:pt x="19405" y="19052"/>
                    <a:pt x="20066" y="19131"/>
                    <a:pt x="20716" y="19131"/>
                  </a:cubicBezTo>
                  <a:cubicBezTo>
                    <a:pt x="24251" y="19131"/>
                    <a:pt x="27474" y="16753"/>
                    <a:pt x="28388" y="13170"/>
                  </a:cubicBezTo>
                  <a:cubicBezTo>
                    <a:pt x="29477" y="8927"/>
                    <a:pt x="26914" y="4610"/>
                    <a:pt x="22676" y="3527"/>
                  </a:cubicBezTo>
                  <a:lnTo>
                    <a:pt x="9894" y="256"/>
                  </a:ln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3AB1B8D-54C8-4869-96EE-D55CC13D4B9B}"/>
              </a:ext>
            </a:extLst>
          </p:cNvPr>
          <p:cNvGrpSpPr/>
          <p:nvPr/>
        </p:nvGrpSpPr>
        <p:grpSpPr>
          <a:xfrm>
            <a:off x="393322" y="2286902"/>
            <a:ext cx="343651" cy="267275"/>
            <a:chOff x="438883" y="3038736"/>
            <a:chExt cx="343651" cy="267275"/>
          </a:xfrm>
          <a:solidFill>
            <a:schemeClr val="accent1"/>
          </a:solidFill>
        </p:grpSpPr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9D366D6D-C71D-4750-8B49-EC3186FC8B4F}"/>
                </a:ext>
              </a:extLst>
            </p:cNvPr>
            <p:cNvSpPr/>
            <p:nvPr/>
          </p:nvSpPr>
          <p:spPr>
            <a:xfrm>
              <a:off x="609864" y="3111392"/>
              <a:ext cx="108514" cy="121981"/>
            </a:xfrm>
            <a:custGeom>
              <a:avLst/>
              <a:gdLst>
                <a:gd name="connsiteX0" fmla="*/ 49941 w 108514"/>
                <a:gd name="connsiteY0" fmla="*/ 113821 h 121981"/>
                <a:gd name="connsiteX1" fmla="*/ 77101 w 108514"/>
                <a:gd name="connsiteY1" fmla="*/ 121982 h 121981"/>
                <a:gd name="connsiteX2" fmla="*/ 93073 w 108514"/>
                <a:gd name="connsiteY2" fmla="*/ 117949 h 121981"/>
                <a:gd name="connsiteX3" fmla="*/ 108515 w 108514"/>
                <a:gd name="connsiteY3" fmla="*/ 87198 h 121981"/>
                <a:gd name="connsiteX4" fmla="*/ 58574 w 108514"/>
                <a:gd name="connsiteY4" fmla="*/ 8161 h 121981"/>
                <a:gd name="connsiteX5" fmla="*/ 15442 w 108514"/>
                <a:gd name="connsiteY5" fmla="*/ 4027 h 121981"/>
                <a:gd name="connsiteX6" fmla="*/ 0 w 108514"/>
                <a:gd name="connsiteY6" fmla="*/ 34783 h 121981"/>
                <a:gd name="connsiteX7" fmla="*/ 49941 w 108514"/>
                <a:gd name="connsiteY7" fmla="*/ 113821 h 121981"/>
                <a:gd name="connsiteX8" fmla="*/ 24075 w 108514"/>
                <a:gd name="connsiteY8" fmla="*/ 18904 h 121981"/>
                <a:gd name="connsiteX9" fmla="*/ 31454 w 108514"/>
                <a:gd name="connsiteY9" fmla="*/ 17157 h 121981"/>
                <a:gd name="connsiteX10" fmla="*/ 49941 w 108514"/>
                <a:gd name="connsiteY10" fmla="*/ 23037 h 121981"/>
                <a:gd name="connsiteX11" fmla="*/ 91248 w 108514"/>
                <a:gd name="connsiteY11" fmla="*/ 87193 h 121981"/>
                <a:gd name="connsiteX12" fmla="*/ 84440 w 108514"/>
                <a:gd name="connsiteY12" fmla="*/ 103067 h 121981"/>
                <a:gd name="connsiteX13" fmla="*/ 58574 w 108514"/>
                <a:gd name="connsiteY13" fmla="*/ 98939 h 121981"/>
                <a:gd name="connsiteX14" fmla="*/ 17266 w 108514"/>
                <a:gd name="connsiteY14" fmla="*/ 34774 h 121981"/>
                <a:gd name="connsiteX15" fmla="*/ 24075 w 108514"/>
                <a:gd name="connsiteY15" fmla="*/ 18904 h 12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514" h="121981">
                  <a:moveTo>
                    <a:pt x="49941" y="113821"/>
                  </a:moveTo>
                  <a:cubicBezTo>
                    <a:pt x="59363" y="119233"/>
                    <a:pt x="68692" y="121982"/>
                    <a:pt x="77101" y="121982"/>
                  </a:cubicBezTo>
                  <a:cubicBezTo>
                    <a:pt x="82966" y="121982"/>
                    <a:pt x="88388" y="120650"/>
                    <a:pt x="93073" y="117949"/>
                  </a:cubicBezTo>
                  <a:cubicBezTo>
                    <a:pt x="103030" y="112231"/>
                    <a:pt x="108515" y="101316"/>
                    <a:pt x="108515" y="87198"/>
                  </a:cubicBezTo>
                  <a:cubicBezTo>
                    <a:pt x="108515" y="58967"/>
                    <a:pt x="86575" y="24250"/>
                    <a:pt x="58574" y="8161"/>
                  </a:cubicBezTo>
                  <a:cubicBezTo>
                    <a:pt x="42597" y="-1022"/>
                    <a:pt x="26855" y="-2535"/>
                    <a:pt x="15442" y="4027"/>
                  </a:cubicBezTo>
                  <a:cubicBezTo>
                    <a:pt x="5491" y="9745"/>
                    <a:pt x="0" y="20665"/>
                    <a:pt x="0" y="34783"/>
                  </a:cubicBezTo>
                  <a:cubicBezTo>
                    <a:pt x="0" y="63019"/>
                    <a:pt x="21940" y="97736"/>
                    <a:pt x="49941" y="113821"/>
                  </a:cubicBezTo>
                  <a:close/>
                  <a:moveTo>
                    <a:pt x="24075" y="18904"/>
                  </a:moveTo>
                  <a:cubicBezTo>
                    <a:pt x="26113" y="17740"/>
                    <a:pt x="28617" y="17157"/>
                    <a:pt x="31454" y="17157"/>
                  </a:cubicBezTo>
                  <a:cubicBezTo>
                    <a:pt x="36749" y="17157"/>
                    <a:pt x="43201" y="19171"/>
                    <a:pt x="49941" y="23037"/>
                  </a:cubicBezTo>
                  <a:cubicBezTo>
                    <a:pt x="72336" y="35895"/>
                    <a:pt x="91248" y="65276"/>
                    <a:pt x="91248" y="87193"/>
                  </a:cubicBezTo>
                  <a:cubicBezTo>
                    <a:pt x="91248" y="92648"/>
                    <a:pt x="90069" y="99836"/>
                    <a:pt x="84440" y="103067"/>
                  </a:cubicBezTo>
                  <a:cubicBezTo>
                    <a:pt x="78575" y="106427"/>
                    <a:pt x="68917" y="104872"/>
                    <a:pt x="58574" y="98939"/>
                  </a:cubicBezTo>
                  <a:cubicBezTo>
                    <a:pt x="36180" y="86076"/>
                    <a:pt x="17266" y="56690"/>
                    <a:pt x="17266" y="34774"/>
                  </a:cubicBezTo>
                  <a:cubicBezTo>
                    <a:pt x="17266" y="29323"/>
                    <a:pt x="18453" y="22135"/>
                    <a:pt x="24075" y="18904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EA86E83C-3D18-4453-9C7F-489E3F1E171B}"/>
                </a:ext>
              </a:extLst>
            </p:cNvPr>
            <p:cNvSpPr/>
            <p:nvPr/>
          </p:nvSpPr>
          <p:spPr>
            <a:xfrm>
              <a:off x="652852" y="3160765"/>
              <a:ext cx="22532" cy="23234"/>
            </a:xfrm>
            <a:custGeom>
              <a:avLst/>
              <a:gdLst>
                <a:gd name="connsiteX0" fmla="*/ 6964 w 22532"/>
                <a:gd name="connsiteY0" fmla="*/ 21678 h 23234"/>
                <a:gd name="connsiteX1" fmla="*/ 12599 w 22532"/>
                <a:gd name="connsiteY1" fmla="*/ 23234 h 23234"/>
                <a:gd name="connsiteX2" fmla="*/ 17583 w 22532"/>
                <a:gd name="connsiteY2" fmla="*/ 21917 h 23234"/>
                <a:gd name="connsiteX3" fmla="*/ 22533 w 22532"/>
                <a:gd name="connsiteY3" fmla="*/ 13135 h 23234"/>
                <a:gd name="connsiteX4" fmla="*/ 15592 w 22532"/>
                <a:gd name="connsiteY4" fmla="*/ 1566 h 23234"/>
                <a:gd name="connsiteX5" fmla="*/ 4961 w 22532"/>
                <a:gd name="connsiteY5" fmla="*/ 1318 h 23234"/>
                <a:gd name="connsiteX6" fmla="*/ 0 w 22532"/>
                <a:gd name="connsiteY6" fmla="*/ 10104 h 23234"/>
                <a:gd name="connsiteX7" fmla="*/ 6964 w 22532"/>
                <a:gd name="connsiteY7" fmla="*/ 21678 h 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32" h="23234">
                  <a:moveTo>
                    <a:pt x="6964" y="21678"/>
                  </a:moveTo>
                  <a:cubicBezTo>
                    <a:pt x="8766" y="22719"/>
                    <a:pt x="10699" y="23234"/>
                    <a:pt x="12599" y="23234"/>
                  </a:cubicBezTo>
                  <a:cubicBezTo>
                    <a:pt x="14343" y="23234"/>
                    <a:pt x="16058" y="22795"/>
                    <a:pt x="17583" y="21917"/>
                  </a:cubicBezTo>
                  <a:cubicBezTo>
                    <a:pt x="20685" y="20127"/>
                    <a:pt x="22533" y="16848"/>
                    <a:pt x="22533" y="13135"/>
                  </a:cubicBezTo>
                  <a:cubicBezTo>
                    <a:pt x="22533" y="8596"/>
                    <a:pt x="19735" y="3943"/>
                    <a:pt x="15592" y="1566"/>
                  </a:cubicBezTo>
                  <a:cubicBezTo>
                    <a:pt x="12127" y="-429"/>
                    <a:pt x="8155" y="-525"/>
                    <a:pt x="4961" y="1318"/>
                  </a:cubicBezTo>
                  <a:cubicBezTo>
                    <a:pt x="1853" y="3103"/>
                    <a:pt x="0" y="6391"/>
                    <a:pt x="0" y="10104"/>
                  </a:cubicBezTo>
                  <a:cubicBezTo>
                    <a:pt x="6" y="14639"/>
                    <a:pt x="2797" y="19282"/>
                    <a:pt x="6964" y="21678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E4FFAC2B-6F0B-4C82-9D6C-E045D4F0F202}"/>
                </a:ext>
              </a:extLst>
            </p:cNvPr>
            <p:cNvSpPr/>
            <p:nvPr/>
          </p:nvSpPr>
          <p:spPr>
            <a:xfrm>
              <a:off x="568456" y="3038736"/>
              <a:ext cx="214078" cy="267275"/>
            </a:xfrm>
            <a:custGeom>
              <a:avLst/>
              <a:gdLst>
                <a:gd name="connsiteX0" fmla="*/ 201117 w 214078"/>
                <a:gd name="connsiteY0" fmla="*/ 166021 h 267275"/>
                <a:gd name="connsiteX1" fmla="*/ 180812 w 214078"/>
                <a:gd name="connsiteY1" fmla="*/ 154351 h 267275"/>
                <a:gd name="connsiteX2" fmla="*/ 174808 w 214078"/>
                <a:gd name="connsiteY2" fmla="*/ 135551 h 267275"/>
                <a:gd name="connsiteX3" fmla="*/ 183534 w 214078"/>
                <a:gd name="connsiteY3" fmla="*/ 131876 h 267275"/>
                <a:gd name="connsiteX4" fmla="*/ 190642 w 214078"/>
                <a:gd name="connsiteY4" fmla="*/ 123958 h 267275"/>
                <a:gd name="connsiteX5" fmla="*/ 187465 w 214078"/>
                <a:gd name="connsiteY5" fmla="*/ 107215 h 267275"/>
                <a:gd name="connsiteX6" fmla="*/ 173681 w 214078"/>
                <a:gd name="connsiteY6" fmla="*/ 85595 h 267275"/>
                <a:gd name="connsiteX7" fmla="*/ 150819 w 214078"/>
                <a:gd name="connsiteY7" fmla="*/ 75262 h 267275"/>
                <a:gd name="connsiteX8" fmla="*/ 139913 w 214078"/>
                <a:gd name="connsiteY8" fmla="*/ 79848 h 267275"/>
                <a:gd name="connsiteX9" fmla="*/ 122675 w 214078"/>
                <a:gd name="connsiteY9" fmla="*/ 63024 h 267275"/>
                <a:gd name="connsiteX10" fmla="*/ 122675 w 214078"/>
                <a:gd name="connsiteY10" fmla="*/ 43575 h 267275"/>
                <a:gd name="connsiteX11" fmla="*/ 109725 w 214078"/>
                <a:gd name="connsiteY11" fmla="*/ 22589 h 267275"/>
                <a:gd name="connsiteX12" fmla="*/ 90231 w 214078"/>
                <a:gd name="connsiteY12" fmla="*/ 11387 h 267275"/>
                <a:gd name="connsiteX13" fmla="*/ 75076 w 214078"/>
                <a:gd name="connsiteY13" fmla="*/ 10624 h 267275"/>
                <a:gd name="connsiteX14" fmla="*/ 68653 w 214078"/>
                <a:gd name="connsiteY14" fmla="*/ 22460 h 267275"/>
                <a:gd name="connsiteX15" fmla="*/ 68653 w 214078"/>
                <a:gd name="connsiteY15" fmla="*/ 34750 h 267275"/>
                <a:gd name="connsiteX16" fmla="*/ 58593 w 214078"/>
                <a:gd name="connsiteY16" fmla="*/ 33562 h 267275"/>
                <a:gd name="connsiteX17" fmla="*/ 44434 w 214078"/>
                <a:gd name="connsiteY17" fmla="*/ 11340 h 267275"/>
                <a:gd name="connsiteX18" fmla="*/ 21573 w 214078"/>
                <a:gd name="connsiteY18" fmla="*/ 1011 h 267275"/>
                <a:gd name="connsiteX19" fmla="*/ 7782 w 214078"/>
                <a:gd name="connsiteY19" fmla="*/ 6810 h 267275"/>
                <a:gd name="connsiteX20" fmla="*/ 686 w 214078"/>
                <a:gd name="connsiteY20" fmla="*/ 14733 h 267275"/>
                <a:gd name="connsiteX21" fmla="*/ 3863 w 214078"/>
                <a:gd name="connsiteY21" fmla="*/ 31471 h 267275"/>
                <a:gd name="connsiteX22" fmla="*/ 17216 w 214078"/>
                <a:gd name="connsiteY22" fmla="*/ 52438 h 267275"/>
                <a:gd name="connsiteX23" fmla="*/ 12997 w 214078"/>
                <a:gd name="connsiteY23" fmla="*/ 59755 h 267275"/>
                <a:gd name="connsiteX24" fmla="*/ 6298 w 214078"/>
                <a:gd name="connsiteY24" fmla="*/ 64017 h 267275"/>
                <a:gd name="connsiteX25" fmla="*/ 9458 w 214078"/>
                <a:gd name="connsiteY25" fmla="*/ 75748 h 267275"/>
                <a:gd name="connsiteX26" fmla="*/ 13797 w 214078"/>
                <a:gd name="connsiteY26" fmla="*/ 78245 h 267275"/>
                <a:gd name="connsiteX27" fmla="*/ 21394 w 214078"/>
                <a:gd name="connsiteY27" fmla="*/ 78755 h 267275"/>
                <a:gd name="connsiteX28" fmla="*/ 26436 w 214078"/>
                <a:gd name="connsiteY28" fmla="*/ 73080 h 267275"/>
                <a:gd name="connsiteX29" fmla="*/ 34068 w 214078"/>
                <a:gd name="connsiteY29" fmla="*/ 59015 h 267275"/>
                <a:gd name="connsiteX30" fmla="*/ 35133 w 214078"/>
                <a:gd name="connsiteY30" fmla="*/ 48467 h 267275"/>
                <a:gd name="connsiteX31" fmla="*/ 18453 w 214078"/>
                <a:gd name="connsiteY31" fmla="*/ 22279 h 267275"/>
                <a:gd name="connsiteX32" fmla="*/ 17861 w 214078"/>
                <a:gd name="connsiteY32" fmla="*/ 21224 h 267275"/>
                <a:gd name="connsiteX33" fmla="*/ 26856 w 214078"/>
                <a:gd name="connsiteY33" fmla="*/ 17444 h 267275"/>
                <a:gd name="connsiteX34" fmla="*/ 29855 w 214078"/>
                <a:gd name="connsiteY34" fmla="*/ 20537 h 267275"/>
                <a:gd name="connsiteX35" fmla="*/ 46546 w 214078"/>
                <a:gd name="connsiteY35" fmla="*/ 46739 h 267275"/>
                <a:gd name="connsiteX36" fmla="*/ 54190 w 214078"/>
                <a:gd name="connsiteY36" fmla="*/ 50725 h 267275"/>
                <a:gd name="connsiteX37" fmla="*/ 74501 w 214078"/>
                <a:gd name="connsiteY37" fmla="*/ 54061 h 267275"/>
                <a:gd name="connsiteX38" fmla="*/ 82311 w 214078"/>
                <a:gd name="connsiteY38" fmla="*/ 52915 h 267275"/>
                <a:gd name="connsiteX39" fmla="*/ 85920 w 214078"/>
                <a:gd name="connsiteY39" fmla="*/ 45933 h 267275"/>
                <a:gd name="connsiteX40" fmla="*/ 85920 w 214078"/>
                <a:gd name="connsiteY40" fmla="*/ 28751 h 267275"/>
                <a:gd name="connsiteX41" fmla="*/ 101086 w 214078"/>
                <a:gd name="connsiteY41" fmla="*/ 37461 h 267275"/>
                <a:gd name="connsiteX42" fmla="*/ 105408 w 214078"/>
                <a:gd name="connsiteY42" fmla="*/ 43570 h 267275"/>
                <a:gd name="connsiteX43" fmla="*/ 105408 w 214078"/>
                <a:gd name="connsiteY43" fmla="*/ 67038 h 267275"/>
                <a:gd name="connsiteX44" fmla="*/ 108591 w 214078"/>
                <a:gd name="connsiteY44" fmla="*/ 73701 h 267275"/>
                <a:gd name="connsiteX45" fmla="*/ 130871 w 214078"/>
                <a:gd name="connsiteY45" fmla="*/ 95703 h 267275"/>
                <a:gd name="connsiteX46" fmla="*/ 140851 w 214078"/>
                <a:gd name="connsiteY46" fmla="*/ 98109 h 267275"/>
                <a:gd name="connsiteX47" fmla="*/ 156103 w 214078"/>
                <a:gd name="connsiteY47" fmla="*/ 91694 h 267275"/>
                <a:gd name="connsiteX48" fmla="*/ 159096 w 214078"/>
                <a:gd name="connsiteY48" fmla="*/ 94792 h 267275"/>
                <a:gd name="connsiteX49" fmla="*/ 172880 w 214078"/>
                <a:gd name="connsiteY49" fmla="*/ 116412 h 267275"/>
                <a:gd name="connsiteX50" fmla="*/ 173467 w 214078"/>
                <a:gd name="connsiteY50" fmla="*/ 117458 h 267275"/>
                <a:gd name="connsiteX51" fmla="*/ 160126 w 214078"/>
                <a:gd name="connsiteY51" fmla="*/ 123066 h 267275"/>
                <a:gd name="connsiteX52" fmla="*/ 155447 w 214078"/>
                <a:gd name="connsiteY52" fmla="*/ 127858 h 267275"/>
                <a:gd name="connsiteX53" fmla="*/ 155631 w 214078"/>
                <a:gd name="connsiteY53" fmla="*/ 134535 h 267275"/>
                <a:gd name="connsiteX54" fmla="*/ 164765 w 214078"/>
                <a:gd name="connsiteY54" fmla="*/ 161654 h 267275"/>
                <a:gd name="connsiteX55" fmla="*/ 168903 w 214078"/>
                <a:gd name="connsiteY55" fmla="*/ 167338 h 267275"/>
                <a:gd name="connsiteX56" fmla="*/ 192490 w 214078"/>
                <a:gd name="connsiteY56" fmla="*/ 180888 h 267275"/>
                <a:gd name="connsiteX57" fmla="*/ 196806 w 214078"/>
                <a:gd name="connsiteY57" fmla="*/ 186997 h 267275"/>
                <a:gd name="connsiteX58" fmla="*/ 196806 w 214078"/>
                <a:gd name="connsiteY58" fmla="*/ 200098 h 267275"/>
                <a:gd name="connsiteX59" fmla="*/ 177536 w 214078"/>
                <a:gd name="connsiteY59" fmla="*/ 189026 h 267275"/>
                <a:gd name="connsiteX60" fmla="*/ 169939 w 214078"/>
                <a:gd name="connsiteY60" fmla="*/ 188515 h 267275"/>
                <a:gd name="connsiteX61" fmla="*/ 164891 w 214078"/>
                <a:gd name="connsiteY61" fmla="*/ 194199 h 267275"/>
                <a:gd name="connsiteX62" fmla="*/ 157265 w 214078"/>
                <a:gd name="connsiteY62" fmla="*/ 208265 h 267275"/>
                <a:gd name="connsiteX63" fmla="*/ 156201 w 214078"/>
                <a:gd name="connsiteY63" fmla="*/ 218812 h 267275"/>
                <a:gd name="connsiteX64" fmla="*/ 172886 w 214078"/>
                <a:gd name="connsiteY64" fmla="*/ 245001 h 267275"/>
                <a:gd name="connsiteX65" fmla="*/ 173473 w 214078"/>
                <a:gd name="connsiteY65" fmla="*/ 246046 h 267275"/>
                <a:gd name="connsiteX66" fmla="*/ 164471 w 214078"/>
                <a:gd name="connsiteY66" fmla="*/ 249826 h 267275"/>
                <a:gd name="connsiteX67" fmla="*/ 161478 w 214078"/>
                <a:gd name="connsiteY67" fmla="*/ 246733 h 267275"/>
                <a:gd name="connsiteX68" fmla="*/ 144793 w 214078"/>
                <a:gd name="connsiteY68" fmla="*/ 220545 h 267275"/>
                <a:gd name="connsiteX69" fmla="*/ 137150 w 214078"/>
                <a:gd name="connsiteY69" fmla="*/ 216560 h 267275"/>
                <a:gd name="connsiteX70" fmla="*/ 116844 w 214078"/>
                <a:gd name="connsiteY70" fmla="*/ 213224 h 267275"/>
                <a:gd name="connsiteX71" fmla="*/ 109034 w 214078"/>
                <a:gd name="connsiteY71" fmla="*/ 214369 h 267275"/>
                <a:gd name="connsiteX72" fmla="*/ 105425 w 214078"/>
                <a:gd name="connsiteY72" fmla="*/ 221356 h 267275"/>
                <a:gd name="connsiteX73" fmla="*/ 105425 w 214078"/>
                <a:gd name="connsiteY73" fmla="*/ 238529 h 267275"/>
                <a:gd name="connsiteX74" fmla="*/ 90248 w 214078"/>
                <a:gd name="connsiteY74" fmla="*/ 229814 h 267275"/>
                <a:gd name="connsiteX75" fmla="*/ 85937 w 214078"/>
                <a:gd name="connsiteY75" fmla="*/ 223714 h 267275"/>
                <a:gd name="connsiteX76" fmla="*/ 85937 w 214078"/>
                <a:gd name="connsiteY76" fmla="*/ 200242 h 267275"/>
                <a:gd name="connsiteX77" fmla="*/ 82737 w 214078"/>
                <a:gd name="connsiteY77" fmla="*/ 193569 h 267275"/>
                <a:gd name="connsiteX78" fmla="*/ 79255 w 214078"/>
                <a:gd name="connsiteY78" fmla="*/ 190658 h 267275"/>
                <a:gd name="connsiteX79" fmla="*/ 67076 w 214078"/>
                <a:gd name="connsiteY79" fmla="*/ 191522 h 267275"/>
                <a:gd name="connsiteX80" fmla="*/ 67945 w 214078"/>
                <a:gd name="connsiteY80" fmla="*/ 203640 h 267275"/>
                <a:gd name="connsiteX81" fmla="*/ 68670 w 214078"/>
                <a:gd name="connsiteY81" fmla="*/ 204260 h 267275"/>
                <a:gd name="connsiteX82" fmla="*/ 68670 w 214078"/>
                <a:gd name="connsiteY82" fmla="*/ 223709 h 267275"/>
                <a:gd name="connsiteX83" fmla="*/ 81620 w 214078"/>
                <a:gd name="connsiteY83" fmla="*/ 244690 h 267275"/>
                <a:gd name="connsiteX84" fmla="*/ 101103 w 214078"/>
                <a:gd name="connsiteY84" fmla="*/ 255887 h 267275"/>
                <a:gd name="connsiteX85" fmla="*/ 116263 w 214078"/>
                <a:gd name="connsiteY85" fmla="*/ 256661 h 267275"/>
                <a:gd name="connsiteX86" fmla="*/ 122692 w 214078"/>
                <a:gd name="connsiteY86" fmla="*/ 244824 h 267275"/>
                <a:gd name="connsiteX87" fmla="*/ 122692 w 214078"/>
                <a:gd name="connsiteY87" fmla="*/ 232534 h 267275"/>
                <a:gd name="connsiteX88" fmla="*/ 132747 w 214078"/>
                <a:gd name="connsiteY88" fmla="*/ 233723 h 267275"/>
                <a:gd name="connsiteX89" fmla="*/ 146906 w 214078"/>
                <a:gd name="connsiteY89" fmla="*/ 255940 h 267275"/>
                <a:gd name="connsiteX90" fmla="*/ 164650 w 214078"/>
                <a:gd name="connsiteY90" fmla="*/ 267275 h 267275"/>
                <a:gd name="connsiteX91" fmla="*/ 169766 w 214078"/>
                <a:gd name="connsiteY91" fmla="*/ 266263 h 267275"/>
                <a:gd name="connsiteX92" fmla="*/ 183545 w 214078"/>
                <a:gd name="connsiteY92" fmla="*/ 260469 h 267275"/>
                <a:gd name="connsiteX93" fmla="*/ 190653 w 214078"/>
                <a:gd name="connsiteY93" fmla="*/ 252546 h 267275"/>
                <a:gd name="connsiteX94" fmla="*/ 187476 w 214078"/>
                <a:gd name="connsiteY94" fmla="*/ 235808 h 267275"/>
                <a:gd name="connsiteX95" fmla="*/ 174118 w 214078"/>
                <a:gd name="connsiteY95" fmla="*/ 214841 h 267275"/>
                <a:gd name="connsiteX96" fmla="*/ 177657 w 214078"/>
                <a:gd name="connsiteY96" fmla="*/ 208933 h 267275"/>
                <a:gd name="connsiteX97" fmla="*/ 192495 w 214078"/>
                <a:gd name="connsiteY97" fmla="*/ 217452 h 267275"/>
                <a:gd name="connsiteX98" fmla="*/ 207655 w 214078"/>
                <a:gd name="connsiteY98" fmla="*/ 218225 h 267275"/>
                <a:gd name="connsiteX99" fmla="*/ 214078 w 214078"/>
                <a:gd name="connsiteY99" fmla="*/ 206389 h 267275"/>
                <a:gd name="connsiteX100" fmla="*/ 214078 w 214078"/>
                <a:gd name="connsiteY100" fmla="*/ 186997 h 267275"/>
                <a:gd name="connsiteX101" fmla="*/ 201117 w 214078"/>
                <a:gd name="connsiteY101" fmla="*/ 166021 h 2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214078" h="267275">
                  <a:moveTo>
                    <a:pt x="201117" y="166021"/>
                  </a:moveTo>
                  <a:lnTo>
                    <a:pt x="180812" y="154351"/>
                  </a:lnTo>
                  <a:cubicBezTo>
                    <a:pt x="179321" y="148190"/>
                    <a:pt x="177312" y="141894"/>
                    <a:pt x="174808" y="135551"/>
                  </a:cubicBezTo>
                  <a:lnTo>
                    <a:pt x="183534" y="131876"/>
                  </a:lnTo>
                  <a:cubicBezTo>
                    <a:pt x="186970" y="130435"/>
                    <a:pt x="189491" y="127628"/>
                    <a:pt x="190642" y="123958"/>
                  </a:cubicBezTo>
                  <a:cubicBezTo>
                    <a:pt x="192213" y="118961"/>
                    <a:pt x="191056" y="112861"/>
                    <a:pt x="187465" y="107215"/>
                  </a:cubicBezTo>
                  <a:lnTo>
                    <a:pt x="173681" y="85595"/>
                  </a:lnTo>
                  <a:cubicBezTo>
                    <a:pt x="167879" y="76479"/>
                    <a:pt x="158267" y="72159"/>
                    <a:pt x="150819" y="75262"/>
                  </a:cubicBezTo>
                  <a:lnTo>
                    <a:pt x="139913" y="79848"/>
                  </a:lnTo>
                  <a:cubicBezTo>
                    <a:pt x="134445" y="73768"/>
                    <a:pt x="128672" y="68131"/>
                    <a:pt x="122675" y="63024"/>
                  </a:cubicBezTo>
                  <a:lnTo>
                    <a:pt x="122675" y="43575"/>
                  </a:lnTo>
                  <a:cubicBezTo>
                    <a:pt x="122675" y="35733"/>
                    <a:pt x="117230" y="26904"/>
                    <a:pt x="109725" y="22589"/>
                  </a:cubicBezTo>
                  <a:lnTo>
                    <a:pt x="90231" y="11387"/>
                  </a:lnTo>
                  <a:cubicBezTo>
                    <a:pt x="84993" y="8385"/>
                    <a:pt x="79462" y="8109"/>
                    <a:pt x="75076" y="10624"/>
                  </a:cubicBezTo>
                  <a:cubicBezTo>
                    <a:pt x="70990" y="12972"/>
                    <a:pt x="68653" y="17287"/>
                    <a:pt x="68653" y="22460"/>
                  </a:cubicBezTo>
                  <a:lnTo>
                    <a:pt x="68653" y="34750"/>
                  </a:lnTo>
                  <a:cubicBezTo>
                    <a:pt x="65229" y="34106"/>
                    <a:pt x="61868" y="33700"/>
                    <a:pt x="58593" y="33562"/>
                  </a:cubicBezTo>
                  <a:lnTo>
                    <a:pt x="44434" y="11340"/>
                  </a:lnTo>
                  <a:cubicBezTo>
                    <a:pt x="38632" y="2228"/>
                    <a:pt x="29026" y="-2124"/>
                    <a:pt x="21573" y="1011"/>
                  </a:cubicBezTo>
                  <a:lnTo>
                    <a:pt x="7782" y="6810"/>
                  </a:lnTo>
                  <a:cubicBezTo>
                    <a:pt x="4352" y="8252"/>
                    <a:pt x="1831" y="11068"/>
                    <a:pt x="686" y="14733"/>
                  </a:cubicBezTo>
                  <a:cubicBezTo>
                    <a:pt x="-885" y="19730"/>
                    <a:pt x="272" y="25830"/>
                    <a:pt x="3863" y="31471"/>
                  </a:cubicBezTo>
                  <a:lnTo>
                    <a:pt x="17216" y="52438"/>
                  </a:lnTo>
                  <a:cubicBezTo>
                    <a:pt x="15622" y="54705"/>
                    <a:pt x="14211" y="57149"/>
                    <a:pt x="12997" y="59755"/>
                  </a:cubicBezTo>
                  <a:cubicBezTo>
                    <a:pt x="10298" y="60003"/>
                    <a:pt x="7754" y="61506"/>
                    <a:pt x="6298" y="64017"/>
                  </a:cubicBezTo>
                  <a:cubicBezTo>
                    <a:pt x="3915" y="68121"/>
                    <a:pt x="5325" y="73381"/>
                    <a:pt x="9458" y="75748"/>
                  </a:cubicBezTo>
                  <a:lnTo>
                    <a:pt x="13797" y="78245"/>
                  </a:lnTo>
                  <a:cubicBezTo>
                    <a:pt x="16105" y="79581"/>
                    <a:pt x="18920" y="79772"/>
                    <a:pt x="21394" y="78755"/>
                  </a:cubicBezTo>
                  <a:cubicBezTo>
                    <a:pt x="23869" y="77743"/>
                    <a:pt x="25734" y="75648"/>
                    <a:pt x="26436" y="73080"/>
                  </a:cubicBezTo>
                  <a:cubicBezTo>
                    <a:pt x="28008" y="67363"/>
                    <a:pt x="30580" y="62628"/>
                    <a:pt x="34068" y="59015"/>
                  </a:cubicBezTo>
                  <a:cubicBezTo>
                    <a:pt x="36825" y="56166"/>
                    <a:pt x="37263" y="51808"/>
                    <a:pt x="35133" y="48467"/>
                  </a:cubicBezTo>
                  <a:lnTo>
                    <a:pt x="18453" y="22279"/>
                  </a:lnTo>
                  <a:cubicBezTo>
                    <a:pt x="18211" y="21907"/>
                    <a:pt x="18022" y="21553"/>
                    <a:pt x="17861" y="21224"/>
                  </a:cubicBezTo>
                  <a:lnTo>
                    <a:pt x="26856" y="17444"/>
                  </a:lnTo>
                  <a:cubicBezTo>
                    <a:pt x="27633" y="17921"/>
                    <a:pt x="28825" y="18933"/>
                    <a:pt x="29855" y="20537"/>
                  </a:cubicBezTo>
                  <a:lnTo>
                    <a:pt x="46546" y="46739"/>
                  </a:lnTo>
                  <a:cubicBezTo>
                    <a:pt x="48198" y="49331"/>
                    <a:pt x="51133" y="50896"/>
                    <a:pt x="54190" y="50725"/>
                  </a:cubicBezTo>
                  <a:cubicBezTo>
                    <a:pt x="60377" y="50467"/>
                    <a:pt x="67232" y="51589"/>
                    <a:pt x="74501" y="54061"/>
                  </a:cubicBezTo>
                  <a:cubicBezTo>
                    <a:pt x="77137" y="54949"/>
                    <a:pt x="80043" y="54533"/>
                    <a:pt x="82311" y="52915"/>
                  </a:cubicBezTo>
                  <a:cubicBezTo>
                    <a:pt x="84579" y="51307"/>
                    <a:pt x="85920" y="48706"/>
                    <a:pt x="85920" y="45933"/>
                  </a:cubicBezTo>
                  <a:lnTo>
                    <a:pt x="85920" y="28751"/>
                  </a:lnTo>
                  <a:lnTo>
                    <a:pt x="101086" y="37461"/>
                  </a:lnTo>
                  <a:cubicBezTo>
                    <a:pt x="103543" y="38869"/>
                    <a:pt x="105408" y="42363"/>
                    <a:pt x="105408" y="43570"/>
                  </a:cubicBezTo>
                  <a:lnTo>
                    <a:pt x="105408" y="67038"/>
                  </a:lnTo>
                  <a:cubicBezTo>
                    <a:pt x="105408" y="69620"/>
                    <a:pt x="106577" y="72069"/>
                    <a:pt x="108591" y="73701"/>
                  </a:cubicBezTo>
                  <a:cubicBezTo>
                    <a:pt x="116464" y="80077"/>
                    <a:pt x="123958" y="87480"/>
                    <a:pt x="130871" y="95703"/>
                  </a:cubicBezTo>
                  <a:cubicBezTo>
                    <a:pt x="133299" y="98600"/>
                    <a:pt x="137363" y="99579"/>
                    <a:pt x="140851" y="98109"/>
                  </a:cubicBezTo>
                  <a:lnTo>
                    <a:pt x="156103" y="91694"/>
                  </a:lnTo>
                  <a:cubicBezTo>
                    <a:pt x="156874" y="92167"/>
                    <a:pt x="158065" y="93183"/>
                    <a:pt x="159096" y="94792"/>
                  </a:cubicBezTo>
                  <a:lnTo>
                    <a:pt x="172880" y="116412"/>
                  </a:lnTo>
                  <a:cubicBezTo>
                    <a:pt x="173116" y="116785"/>
                    <a:pt x="173306" y="117138"/>
                    <a:pt x="173467" y="117458"/>
                  </a:cubicBezTo>
                  <a:lnTo>
                    <a:pt x="160126" y="123066"/>
                  </a:lnTo>
                  <a:cubicBezTo>
                    <a:pt x="157979" y="123968"/>
                    <a:pt x="156293" y="125700"/>
                    <a:pt x="155447" y="127858"/>
                  </a:cubicBezTo>
                  <a:cubicBezTo>
                    <a:pt x="154601" y="130015"/>
                    <a:pt x="154664" y="132430"/>
                    <a:pt x="155631" y="134535"/>
                  </a:cubicBezTo>
                  <a:cubicBezTo>
                    <a:pt x="159867" y="143794"/>
                    <a:pt x="162940" y="152924"/>
                    <a:pt x="164765" y="161654"/>
                  </a:cubicBezTo>
                  <a:cubicBezTo>
                    <a:pt x="165266" y="164045"/>
                    <a:pt x="166774" y="166111"/>
                    <a:pt x="168903" y="167338"/>
                  </a:cubicBezTo>
                  <a:lnTo>
                    <a:pt x="192490" y="180888"/>
                  </a:lnTo>
                  <a:cubicBezTo>
                    <a:pt x="194941" y="182296"/>
                    <a:pt x="196806" y="185785"/>
                    <a:pt x="196806" y="186997"/>
                  </a:cubicBezTo>
                  <a:lnTo>
                    <a:pt x="196806" y="200098"/>
                  </a:lnTo>
                  <a:lnTo>
                    <a:pt x="177536" y="189026"/>
                  </a:lnTo>
                  <a:cubicBezTo>
                    <a:pt x="175228" y="187694"/>
                    <a:pt x="172409" y="187503"/>
                    <a:pt x="169939" y="188515"/>
                  </a:cubicBezTo>
                  <a:cubicBezTo>
                    <a:pt x="167470" y="189531"/>
                    <a:pt x="165600" y="191627"/>
                    <a:pt x="164891" y="194199"/>
                  </a:cubicBezTo>
                  <a:cubicBezTo>
                    <a:pt x="163326" y="199912"/>
                    <a:pt x="160753" y="204642"/>
                    <a:pt x="157265" y="208265"/>
                  </a:cubicBezTo>
                  <a:cubicBezTo>
                    <a:pt x="154509" y="211119"/>
                    <a:pt x="154071" y="215471"/>
                    <a:pt x="156201" y="218812"/>
                  </a:cubicBezTo>
                  <a:lnTo>
                    <a:pt x="172886" y="245001"/>
                  </a:lnTo>
                  <a:cubicBezTo>
                    <a:pt x="173122" y="245373"/>
                    <a:pt x="173312" y="245726"/>
                    <a:pt x="173473" y="246046"/>
                  </a:cubicBezTo>
                  <a:lnTo>
                    <a:pt x="164471" y="249826"/>
                  </a:lnTo>
                  <a:cubicBezTo>
                    <a:pt x="163694" y="249353"/>
                    <a:pt x="162509" y="248337"/>
                    <a:pt x="161478" y="246733"/>
                  </a:cubicBezTo>
                  <a:lnTo>
                    <a:pt x="144793" y="220545"/>
                  </a:lnTo>
                  <a:cubicBezTo>
                    <a:pt x="143147" y="217953"/>
                    <a:pt x="140287" y="216421"/>
                    <a:pt x="137150" y="216560"/>
                  </a:cubicBezTo>
                  <a:cubicBezTo>
                    <a:pt x="130934" y="216784"/>
                    <a:pt x="124102" y="215691"/>
                    <a:pt x="116844" y="213224"/>
                  </a:cubicBezTo>
                  <a:cubicBezTo>
                    <a:pt x="114208" y="212336"/>
                    <a:pt x="111302" y="212751"/>
                    <a:pt x="109034" y="214369"/>
                  </a:cubicBezTo>
                  <a:cubicBezTo>
                    <a:pt x="106767" y="215977"/>
                    <a:pt x="105425" y="218579"/>
                    <a:pt x="105425" y="221356"/>
                  </a:cubicBezTo>
                  <a:lnTo>
                    <a:pt x="105425" y="238529"/>
                  </a:lnTo>
                  <a:lnTo>
                    <a:pt x="90248" y="229814"/>
                  </a:lnTo>
                  <a:cubicBezTo>
                    <a:pt x="87802" y="228410"/>
                    <a:pt x="85937" y="224922"/>
                    <a:pt x="85937" y="223714"/>
                  </a:cubicBezTo>
                  <a:lnTo>
                    <a:pt x="85937" y="200242"/>
                  </a:lnTo>
                  <a:cubicBezTo>
                    <a:pt x="85937" y="197650"/>
                    <a:pt x="84763" y="195202"/>
                    <a:pt x="82737" y="193569"/>
                  </a:cubicBezTo>
                  <a:cubicBezTo>
                    <a:pt x="81563" y="192615"/>
                    <a:pt x="80400" y="191651"/>
                    <a:pt x="79255" y="190658"/>
                  </a:cubicBezTo>
                  <a:cubicBezTo>
                    <a:pt x="75640" y="187551"/>
                    <a:pt x="70196" y="187952"/>
                    <a:pt x="67076" y="191522"/>
                  </a:cubicBezTo>
                  <a:cubicBezTo>
                    <a:pt x="63957" y="195106"/>
                    <a:pt x="64342" y="200533"/>
                    <a:pt x="67945" y="203640"/>
                  </a:cubicBezTo>
                  <a:cubicBezTo>
                    <a:pt x="68187" y="203845"/>
                    <a:pt x="68429" y="204055"/>
                    <a:pt x="68670" y="204260"/>
                  </a:cubicBezTo>
                  <a:lnTo>
                    <a:pt x="68670" y="223709"/>
                  </a:lnTo>
                  <a:cubicBezTo>
                    <a:pt x="68670" y="231565"/>
                    <a:pt x="74115" y="240390"/>
                    <a:pt x="81620" y="244690"/>
                  </a:cubicBezTo>
                  <a:lnTo>
                    <a:pt x="101103" y="255887"/>
                  </a:lnTo>
                  <a:cubicBezTo>
                    <a:pt x="106352" y="258904"/>
                    <a:pt x="111866" y="259185"/>
                    <a:pt x="116263" y="256661"/>
                  </a:cubicBezTo>
                  <a:cubicBezTo>
                    <a:pt x="120349" y="254317"/>
                    <a:pt x="122692" y="249998"/>
                    <a:pt x="122692" y="244824"/>
                  </a:cubicBezTo>
                  <a:lnTo>
                    <a:pt x="122692" y="232534"/>
                  </a:lnTo>
                  <a:cubicBezTo>
                    <a:pt x="126116" y="233183"/>
                    <a:pt x="129472" y="233584"/>
                    <a:pt x="132747" y="233723"/>
                  </a:cubicBezTo>
                  <a:lnTo>
                    <a:pt x="146906" y="255940"/>
                  </a:lnTo>
                  <a:cubicBezTo>
                    <a:pt x="151447" y="263066"/>
                    <a:pt x="158313" y="267275"/>
                    <a:pt x="164650" y="267275"/>
                  </a:cubicBezTo>
                  <a:cubicBezTo>
                    <a:pt x="166417" y="267275"/>
                    <a:pt x="168138" y="266946"/>
                    <a:pt x="169766" y="266263"/>
                  </a:cubicBezTo>
                  <a:lnTo>
                    <a:pt x="183545" y="260469"/>
                  </a:lnTo>
                  <a:cubicBezTo>
                    <a:pt x="186981" y="259023"/>
                    <a:pt x="189502" y="256217"/>
                    <a:pt x="190653" y="252546"/>
                  </a:cubicBezTo>
                  <a:cubicBezTo>
                    <a:pt x="192225" y="247549"/>
                    <a:pt x="191068" y="241450"/>
                    <a:pt x="187476" y="235808"/>
                  </a:cubicBezTo>
                  <a:lnTo>
                    <a:pt x="174118" y="214841"/>
                  </a:lnTo>
                  <a:cubicBezTo>
                    <a:pt x="175430" y="212985"/>
                    <a:pt x="176610" y="211014"/>
                    <a:pt x="177657" y="208933"/>
                  </a:cubicBezTo>
                  <a:lnTo>
                    <a:pt x="192495" y="217452"/>
                  </a:lnTo>
                  <a:cubicBezTo>
                    <a:pt x="197732" y="220469"/>
                    <a:pt x="203264" y="220741"/>
                    <a:pt x="207655" y="218225"/>
                  </a:cubicBezTo>
                  <a:cubicBezTo>
                    <a:pt x="211736" y="215877"/>
                    <a:pt x="214078" y="211567"/>
                    <a:pt x="214078" y="206389"/>
                  </a:cubicBezTo>
                  <a:lnTo>
                    <a:pt x="214078" y="186997"/>
                  </a:lnTo>
                  <a:cubicBezTo>
                    <a:pt x="214067" y="179160"/>
                    <a:pt x="208616" y="170335"/>
                    <a:pt x="201117" y="166021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BD6D2708-3C5B-4E3C-BF1B-C1E2F63C4332}"/>
                </a:ext>
              </a:extLst>
            </p:cNvPr>
            <p:cNvSpPr/>
            <p:nvPr/>
          </p:nvSpPr>
          <p:spPr>
            <a:xfrm>
              <a:off x="499398" y="3146200"/>
              <a:ext cx="63461" cy="73251"/>
            </a:xfrm>
            <a:custGeom>
              <a:avLst/>
              <a:gdLst>
                <a:gd name="connsiteX0" fmla="*/ 42102 w 63461"/>
                <a:gd name="connsiteY0" fmla="*/ 69433 h 73251"/>
                <a:gd name="connsiteX1" fmla="*/ 49285 w 63461"/>
                <a:gd name="connsiteY1" fmla="*/ 73252 h 73251"/>
                <a:gd name="connsiteX2" fmla="*/ 54074 w 63461"/>
                <a:gd name="connsiteY2" fmla="*/ 71805 h 73251"/>
                <a:gd name="connsiteX3" fmla="*/ 63461 w 63461"/>
                <a:gd name="connsiteY3" fmla="*/ 52132 h 73251"/>
                <a:gd name="connsiteX4" fmla="*/ 33895 w 63461"/>
                <a:gd name="connsiteY4" fmla="*/ 5058 h 73251"/>
                <a:gd name="connsiteX5" fmla="*/ 2849 w 63461"/>
                <a:gd name="connsiteY5" fmla="*/ 5173 h 73251"/>
                <a:gd name="connsiteX6" fmla="*/ 2228 w 63461"/>
                <a:gd name="connsiteY6" fmla="*/ 17300 h 73251"/>
                <a:gd name="connsiteX7" fmla="*/ 14418 w 63461"/>
                <a:gd name="connsiteY7" fmla="*/ 17921 h 73251"/>
                <a:gd name="connsiteX8" fmla="*/ 25261 w 63461"/>
                <a:gd name="connsiteY8" fmla="*/ 19935 h 73251"/>
                <a:gd name="connsiteX9" fmla="*/ 46194 w 63461"/>
                <a:gd name="connsiteY9" fmla="*/ 52132 h 73251"/>
                <a:gd name="connsiteX10" fmla="*/ 44485 w 63461"/>
                <a:gd name="connsiteY10" fmla="*/ 57516 h 73251"/>
                <a:gd name="connsiteX11" fmla="*/ 42102 w 63461"/>
                <a:gd name="connsiteY11" fmla="*/ 69433 h 7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461" h="73251">
                  <a:moveTo>
                    <a:pt x="42102" y="69433"/>
                  </a:moveTo>
                  <a:cubicBezTo>
                    <a:pt x="43766" y="71920"/>
                    <a:pt x="46506" y="73252"/>
                    <a:pt x="49285" y="73252"/>
                  </a:cubicBezTo>
                  <a:cubicBezTo>
                    <a:pt x="50937" y="73252"/>
                    <a:pt x="52600" y="72784"/>
                    <a:pt x="54074" y="71805"/>
                  </a:cubicBezTo>
                  <a:cubicBezTo>
                    <a:pt x="60129" y="67782"/>
                    <a:pt x="63461" y="60795"/>
                    <a:pt x="63461" y="52132"/>
                  </a:cubicBezTo>
                  <a:cubicBezTo>
                    <a:pt x="63461" y="35265"/>
                    <a:pt x="50477" y="14580"/>
                    <a:pt x="33895" y="5058"/>
                  </a:cubicBezTo>
                  <a:cubicBezTo>
                    <a:pt x="22079" y="-1729"/>
                    <a:pt x="10493" y="-1681"/>
                    <a:pt x="2849" y="5173"/>
                  </a:cubicBezTo>
                  <a:cubicBezTo>
                    <a:pt x="-690" y="8351"/>
                    <a:pt x="-972" y="13778"/>
                    <a:pt x="2228" y="17300"/>
                  </a:cubicBezTo>
                  <a:cubicBezTo>
                    <a:pt x="5422" y="20823"/>
                    <a:pt x="10879" y="21095"/>
                    <a:pt x="14418" y="17921"/>
                  </a:cubicBezTo>
                  <a:cubicBezTo>
                    <a:pt x="15794" y="16689"/>
                    <a:pt x="19788" y="16785"/>
                    <a:pt x="25261" y="19935"/>
                  </a:cubicBezTo>
                  <a:cubicBezTo>
                    <a:pt x="36410" y="26345"/>
                    <a:pt x="46194" y="41389"/>
                    <a:pt x="46194" y="52132"/>
                  </a:cubicBezTo>
                  <a:cubicBezTo>
                    <a:pt x="46194" y="54795"/>
                    <a:pt x="45556" y="56805"/>
                    <a:pt x="44485" y="57516"/>
                  </a:cubicBezTo>
                  <a:cubicBezTo>
                    <a:pt x="40514" y="60155"/>
                    <a:pt x="39455" y="65491"/>
                    <a:pt x="42102" y="69433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D9344D00-13B8-4138-A807-BA30364EA1C3}"/>
                </a:ext>
              </a:extLst>
            </p:cNvPr>
            <p:cNvSpPr/>
            <p:nvPr/>
          </p:nvSpPr>
          <p:spPr>
            <a:xfrm>
              <a:off x="438883" y="3085904"/>
              <a:ext cx="180150" cy="200920"/>
            </a:xfrm>
            <a:custGeom>
              <a:avLst/>
              <a:gdLst>
                <a:gd name="connsiteX0" fmla="*/ 172334 w 180150"/>
                <a:gd name="connsiteY0" fmla="*/ 102496 h 200920"/>
                <a:gd name="connsiteX1" fmla="*/ 150146 w 180150"/>
                <a:gd name="connsiteY1" fmla="*/ 79162 h 200920"/>
                <a:gd name="connsiteX2" fmla="*/ 142157 w 180150"/>
                <a:gd name="connsiteY2" fmla="*/ 77153 h 200920"/>
                <a:gd name="connsiteX3" fmla="*/ 122612 w 180150"/>
                <a:gd name="connsiteY3" fmla="*/ 51742 h 200920"/>
                <a:gd name="connsiteX4" fmla="*/ 122612 w 180150"/>
                <a:gd name="connsiteY4" fmla="*/ 43299 h 200920"/>
                <a:gd name="connsiteX5" fmla="*/ 105615 w 180150"/>
                <a:gd name="connsiteY5" fmla="*/ 15961 h 200920"/>
                <a:gd name="connsiteX6" fmla="*/ 83203 w 180150"/>
                <a:gd name="connsiteY6" fmla="*/ 3084 h 200920"/>
                <a:gd name="connsiteX7" fmla="*/ 64981 w 180150"/>
                <a:gd name="connsiteY7" fmla="*/ 1967 h 200920"/>
                <a:gd name="connsiteX8" fmla="*/ 57568 w 180150"/>
                <a:gd name="connsiteY8" fmla="*/ 15870 h 200920"/>
                <a:gd name="connsiteX9" fmla="*/ 57568 w 180150"/>
                <a:gd name="connsiteY9" fmla="*/ 18719 h 200920"/>
                <a:gd name="connsiteX10" fmla="*/ 45188 w 180150"/>
                <a:gd name="connsiteY10" fmla="*/ 21063 h 200920"/>
                <a:gd name="connsiteX11" fmla="*/ 37930 w 180150"/>
                <a:gd name="connsiteY11" fmla="*/ 14543 h 200920"/>
                <a:gd name="connsiteX12" fmla="*/ 18287 w 180150"/>
                <a:gd name="connsiteY12" fmla="*/ 7933 h 200920"/>
                <a:gd name="connsiteX13" fmla="*/ 8151 w 180150"/>
                <a:gd name="connsiteY13" fmla="*/ 16653 h 200920"/>
                <a:gd name="connsiteX14" fmla="*/ 1227 w 180150"/>
                <a:gd name="connsiteY14" fmla="*/ 33878 h 200920"/>
                <a:gd name="connsiteX15" fmla="*/ 11605 w 180150"/>
                <a:gd name="connsiteY15" fmla="*/ 64018 h 200920"/>
                <a:gd name="connsiteX16" fmla="*/ 20600 w 180150"/>
                <a:gd name="connsiteY16" fmla="*/ 72098 h 200920"/>
                <a:gd name="connsiteX17" fmla="*/ 25803 w 180150"/>
                <a:gd name="connsiteY17" fmla="*/ 93385 h 200920"/>
                <a:gd name="connsiteX18" fmla="*/ 36831 w 180150"/>
                <a:gd name="connsiteY18" fmla="*/ 98597 h 200920"/>
                <a:gd name="connsiteX19" fmla="*/ 42069 w 180150"/>
                <a:gd name="connsiteY19" fmla="*/ 87624 h 200920"/>
                <a:gd name="connsiteX20" fmla="*/ 37447 w 180150"/>
                <a:gd name="connsiteY20" fmla="*/ 67173 h 200920"/>
                <a:gd name="connsiteX21" fmla="*/ 34483 w 180150"/>
                <a:gd name="connsiteY21" fmla="*/ 61350 h 200920"/>
                <a:gd name="connsiteX22" fmla="*/ 33879 w 180150"/>
                <a:gd name="connsiteY22" fmla="*/ 60882 h 200920"/>
                <a:gd name="connsiteX23" fmla="*/ 23173 w 180150"/>
                <a:gd name="connsiteY23" fmla="*/ 51260 h 200920"/>
                <a:gd name="connsiteX24" fmla="*/ 17262 w 180150"/>
                <a:gd name="connsiteY24" fmla="*/ 40254 h 200920"/>
                <a:gd name="connsiteX25" fmla="*/ 23329 w 180150"/>
                <a:gd name="connsiteY25" fmla="*/ 25182 h 200920"/>
                <a:gd name="connsiteX26" fmla="*/ 26367 w 180150"/>
                <a:gd name="connsiteY26" fmla="*/ 27291 h 200920"/>
                <a:gd name="connsiteX27" fmla="*/ 36958 w 180150"/>
                <a:gd name="connsiteY27" fmla="*/ 36804 h 200920"/>
                <a:gd name="connsiteX28" fmla="*/ 37602 w 180150"/>
                <a:gd name="connsiteY28" fmla="*/ 37457 h 200920"/>
                <a:gd name="connsiteX29" fmla="*/ 47887 w 180150"/>
                <a:gd name="connsiteY29" fmla="*/ 38674 h 200920"/>
                <a:gd name="connsiteX30" fmla="*/ 64935 w 180150"/>
                <a:gd name="connsiteY30" fmla="*/ 36288 h 200920"/>
                <a:gd name="connsiteX31" fmla="*/ 72032 w 180150"/>
                <a:gd name="connsiteY31" fmla="*/ 34212 h 200920"/>
                <a:gd name="connsiteX32" fmla="*/ 74898 w 180150"/>
                <a:gd name="connsiteY32" fmla="*/ 27416 h 200920"/>
                <a:gd name="connsiteX33" fmla="*/ 74835 w 180150"/>
                <a:gd name="connsiteY33" fmla="*/ 26652 h 200920"/>
                <a:gd name="connsiteX34" fmla="*/ 74858 w 180150"/>
                <a:gd name="connsiteY34" fmla="*/ 18132 h 200920"/>
                <a:gd name="connsiteX35" fmla="*/ 96976 w 180150"/>
                <a:gd name="connsiteY35" fmla="*/ 30838 h 200920"/>
                <a:gd name="connsiteX36" fmla="*/ 105339 w 180150"/>
                <a:gd name="connsiteY36" fmla="*/ 43304 h 200920"/>
                <a:gd name="connsiteX37" fmla="*/ 105339 w 180150"/>
                <a:gd name="connsiteY37" fmla="*/ 54048 h 200920"/>
                <a:gd name="connsiteX38" fmla="*/ 105276 w 180150"/>
                <a:gd name="connsiteY38" fmla="*/ 54759 h 200920"/>
                <a:gd name="connsiteX39" fmla="*/ 107797 w 180150"/>
                <a:gd name="connsiteY39" fmla="*/ 61255 h 200920"/>
                <a:gd name="connsiteX40" fmla="*/ 129132 w 180150"/>
                <a:gd name="connsiteY40" fmla="*/ 88994 h 200920"/>
                <a:gd name="connsiteX41" fmla="*/ 134842 w 180150"/>
                <a:gd name="connsiteY41" fmla="*/ 93113 h 200920"/>
                <a:gd name="connsiteX42" fmla="*/ 135694 w 180150"/>
                <a:gd name="connsiteY42" fmla="*/ 93246 h 200920"/>
                <a:gd name="connsiteX43" fmla="*/ 145904 w 180150"/>
                <a:gd name="connsiteY43" fmla="*/ 95814 h 200920"/>
                <a:gd name="connsiteX44" fmla="*/ 155666 w 180150"/>
                <a:gd name="connsiteY44" fmla="*/ 107035 h 200920"/>
                <a:gd name="connsiteX45" fmla="*/ 162590 w 180150"/>
                <a:gd name="connsiteY45" fmla="*/ 132216 h 200920"/>
                <a:gd name="connsiteX46" fmla="*/ 162607 w 180150"/>
                <a:gd name="connsiteY46" fmla="*/ 132264 h 200920"/>
                <a:gd name="connsiteX47" fmla="*/ 154572 w 180150"/>
                <a:gd name="connsiteY47" fmla="*/ 130245 h 200920"/>
                <a:gd name="connsiteX48" fmla="*/ 153887 w 180150"/>
                <a:gd name="connsiteY48" fmla="*/ 130002 h 200920"/>
                <a:gd name="connsiteX49" fmla="*/ 146514 w 180150"/>
                <a:gd name="connsiteY49" fmla="*/ 131080 h 200920"/>
                <a:gd name="connsiteX50" fmla="*/ 142727 w 180150"/>
                <a:gd name="connsiteY50" fmla="*/ 137466 h 200920"/>
                <a:gd name="connsiteX51" fmla="*/ 136327 w 180150"/>
                <a:gd name="connsiteY51" fmla="*/ 153923 h 200920"/>
                <a:gd name="connsiteX52" fmla="*/ 135032 w 180150"/>
                <a:gd name="connsiteY52" fmla="*/ 163850 h 200920"/>
                <a:gd name="connsiteX53" fmla="*/ 135475 w 180150"/>
                <a:gd name="connsiteY53" fmla="*/ 164580 h 200920"/>
                <a:gd name="connsiteX54" fmla="*/ 142088 w 180150"/>
                <a:gd name="connsiteY54" fmla="*/ 177443 h 200920"/>
                <a:gd name="connsiteX55" fmla="*/ 143470 w 180150"/>
                <a:gd name="connsiteY55" fmla="*/ 181381 h 200920"/>
                <a:gd name="connsiteX56" fmla="*/ 127734 w 180150"/>
                <a:gd name="connsiteY56" fmla="*/ 183719 h 200920"/>
                <a:gd name="connsiteX57" fmla="*/ 118807 w 180150"/>
                <a:gd name="connsiteY57" fmla="*/ 175353 h 200920"/>
                <a:gd name="connsiteX58" fmla="*/ 112274 w 180150"/>
                <a:gd name="connsiteY58" fmla="*/ 162652 h 200920"/>
                <a:gd name="connsiteX59" fmla="*/ 111924 w 180150"/>
                <a:gd name="connsiteY59" fmla="*/ 161855 h 200920"/>
                <a:gd name="connsiteX60" fmla="*/ 106922 w 180150"/>
                <a:gd name="connsiteY60" fmla="*/ 157393 h 200920"/>
                <a:gd name="connsiteX61" fmla="*/ 94387 w 180150"/>
                <a:gd name="connsiteY61" fmla="*/ 151675 h 200920"/>
                <a:gd name="connsiteX62" fmla="*/ 81471 w 180150"/>
                <a:gd name="connsiteY62" fmla="*/ 142716 h 200920"/>
                <a:gd name="connsiteX63" fmla="*/ 70052 w 180150"/>
                <a:gd name="connsiteY63" fmla="*/ 143184 h 200920"/>
                <a:gd name="connsiteX64" fmla="*/ 69655 w 180150"/>
                <a:gd name="connsiteY64" fmla="*/ 143585 h 200920"/>
                <a:gd name="connsiteX65" fmla="*/ 64590 w 180150"/>
                <a:gd name="connsiteY65" fmla="*/ 147618 h 200920"/>
                <a:gd name="connsiteX66" fmla="*/ 63663 w 180150"/>
                <a:gd name="connsiteY66" fmla="*/ 147246 h 200920"/>
                <a:gd name="connsiteX67" fmla="*/ 52118 w 180150"/>
                <a:gd name="connsiteY67" fmla="*/ 151193 h 200920"/>
                <a:gd name="connsiteX68" fmla="*/ 56084 w 180150"/>
                <a:gd name="connsiteY68" fmla="*/ 162681 h 200920"/>
                <a:gd name="connsiteX69" fmla="*/ 74421 w 180150"/>
                <a:gd name="connsiteY69" fmla="*/ 161798 h 200920"/>
                <a:gd name="connsiteX70" fmla="*/ 76222 w 180150"/>
                <a:gd name="connsiteY70" fmla="*/ 160361 h 200920"/>
                <a:gd name="connsiteX71" fmla="*/ 85759 w 180150"/>
                <a:gd name="connsiteY71" fmla="*/ 166556 h 200920"/>
                <a:gd name="connsiteX72" fmla="*/ 97880 w 180150"/>
                <a:gd name="connsiteY72" fmla="*/ 172394 h 200920"/>
                <a:gd name="connsiteX73" fmla="*/ 103434 w 180150"/>
                <a:gd name="connsiteY73" fmla="*/ 183190 h 200920"/>
                <a:gd name="connsiteX74" fmla="*/ 127625 w 180150"/>
                <a:gd name="connsiteY74" fmla="*/ 200920 h 200920"/>
                <a:gd name="connsiteX75" fmla="*/ 130105 w 180150"/>
                <a:gd name="connsiteY75" fmla="*/ 200734 h 200920"/>
                <a:gd name="connsiteX76" fmla="*/ 148235 w 180150"/>
                <a:gd name="connsiteY76" fmla="*/ 198042 h 200920"/>
                <a:gd name="connsiteX77" fmla="*/ 158946 w 180150"/>
                <a:gd name="connsiteY77" fmla="*/ 190420 h 200920"/>
                <a:gd name="connsiteX78" fmla="*/ 157444 w 180150"/>
                <a:gd name="connsiteY78" fmla="*/ 169620 h 200920"/>
                <a:gd name="connsiteX79" fmla="*/ 152840 w 180150"/>
                <a:gd name="connsiteY79" fmla="*/ 160671 h 200920"/>
                <a:gd name="connsiteX80" fmla="*/ 158129 w 180150"/>
                <a:gd name="connsiteY80" fmla="*/ 148864 h 200920"/>
                <a:gd name="connsiteX81" fmla="*/ 160650 w 180150"/>
                <a:gd name="connsiteY81" fmla="*/ 149494 h 200920"/>
                <a:gd name="connsiteX82" fmla="*/ 175735 w 180150"/>
                <a:gd name="connsiteY82" fmla="*/ 145790 h 200920"/>
                <a:gd name="connsiteX83" fmla="*/ 179235 w 180150"/>
                <a:gd name="connsiteY83" fmla="*/ 127682 h 200920"/>
                <a:gd name="connsiteX84" fmla="*/ 172334 w 180150"/>
                <a:gd name="connsiteY84" fmla="*/ 102496 h 20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80150" h="200920">
                  <a:moveTo>
                    <a:pt x="172334" y="102496"/>
                  </a:moveTo>
                  <a:cubicBezTo>
                    <a:pt x="169341" y="91624"/>
                    <a:pt x="159798" y="81587"/>
                    <a:pt x="150146" y="79162"/>
                  </a:cubicBezTo>
                  <a:lnTo>
                    <a:pt x="142157" y="77153"/>
                  </a:lnTo>
                  <a:cubicBezTo>
                    <a:pt x="136557" y="68032"/>
                    <a:pt x="129881" y="59365"/>
                    <a:pt x="122612" y="51742"/>
                  </a:cubicBezTo>
                  <a:lnTo>
                    <a:pt x="122612" y="43299"/>
                  </a:lnTo>
                  <a:cubicBezTo>
                    <a:pt x="122612" y="33281"/>
                    <a:pt x="115302" y="21526"/>
                    <a:pt x="105615" y="15961"/>
                  </a:cubicBezTo>
                  <a:lnTo>
                    <a:pt x="83203" y="3084"/>
                  </a:lnTo>
                  <a:cubicBezTo>
                    <a:pt x="76780" y="-601"/>
                    <a:pt x="70144" y="-997"/>
                    <a:pt x="64981" y="1967"/>
                  </a:cubicBezTo>
                  <a:cubicBezTo>
                    <a:pt x="60274" y="4678"/>
                    <a:pt x="57568" y="9742"/>
                    <a:pt x="57568" y="15870"/>
                  </a:cubicBezTo>
                  <a:lnTo>
                    <a:pt x="57568" y="18719"/>
                  </a:lnTo>
                  <a:cubicBezTo>
                    <a:pt x="53194" y="18896"/>
                    <a:pt x="49038" y="19688"/>
                    <a:pt x="45188" y="21063"/>
                  </a:cubicBezTo>
                  <a:lnTo>
                    <a:pt x="37930" y="14543"/>
                  </a:lnTo>
                  <a:cubicBezTo>
                    <a:pt x="31651" y="8911"/>
                    <a:pt x="24480" y="6477"/>
                    <a:pt x="18287" y="7933"/>
                  </a:cubicBezTo>
                  <a:cubicBezTo>
                    <a:pt x="13642" y="9002"/>
                    <a:pt x="9953" y="12181"/>
                    <a:pt x="8151" y="16653"/>
                  </a:cubicBezTo>
                  <a:lnTo>
                    <a:pt x="1227" y="33878"/>
                  </a:lnTo>
                  <a:cubicBezTo>
                    <a:pt x="-2767" y="43824"/>
                    <a:pt x="3593" y="56830"/>
                    <a:pt x="11605" y="64018"/>
                  </a:cubicBezTo>
                  <a:lnTo>
                    <a:pt x="20600" y="72098"/>
                  </a:lnTo>
                  <a:cubicBezTo>
                    <a:pt x="21446" y="78938"/>
                    <a:pt x="23196" y="86082"/>
                    <a:pt x="25803" y="93385"/>
                  </a:cubicBezTo>
                  <a:cubicBezTo>
                    <a:pt x="27398" y="97852"/>
                    <a:pt x="32342" y="100200"/>
                    <a:pt x="36831" y="98597"/>
                  </a:cubicBezTo>
                  <a:cubicBezTo>
                    <a:pt x="41320" y="97012"/>
                    <a:pt x="43669" y="92096"/>
                    <a:pt x="42069" y="87624"/>
                  </a:cubicBezTo>
                  <a:cubicBezTo>
                    <a:pt x="39513" y="80475"/>
                    <a:pt x="37959" y="73587"/>
                    <a:pt x="37447" y="67173"/>
                  </a:cubicBezTo>
                  <a:cubicBezTo>
                    <a:pt x="37274" y="64920"/>
                    <a:pt x="36203" y="62830"/>
                    <a:pt x="34483" y="61350"/>
                  </a:cubicBezTo>
                  <a:cubicBezTo>
                    <a:pt x="34218" y="61121"/>
                    <a:pt x="33953" y="60916"/>
                    <a:pt x="33879" y="60882"/>
                  </a:cubicBezTo>
                  <a:lnTo>
                    <a:pt x="23173" y="51260"/>
                  </a:lnTo>
                  <a:cubicBezTo>
                    <a:pt x="18511" y="47084"/>
                    <a:pt x="16940" y="41591"/>
                    <a:pt x="17262" y="40254"/>
                  </a:cubicBezTo>
                  <a:lnTo>
                    <a:pt x="23329" y="25182"/>
                  </a:lnTo>
                  <a:cubicBezTo>
                    <a:pt x="24117" y="25559"/>
                    <a:pt x="25159" y="26218"/>
                    <a:pt x="26367" y="27291"/>
                  </a:cubicBezTo>
                  <a:lnTo>
                    <a:pt x="36958" y="36804"/>
                  </a:lnTo>
                  <a:cubicBezTo>
                    <a:pt x="37067" y="36918"/>
                    <a:pt x="37493" y="37357"/>
                    <a:pt x="37602" y="37457"/>
                  </a:cubicBezTo>
                  <a:cubicBezTo>
                    <a:pt x="40376" y="40092"/>
                    <a:pt x="44578" y="40579"/>
                    <a:pt x="47887" y="38674"/>
                  </a:cubicBezTo>
                  <a:cubicBezTo>
                    <a:pt x="52394" y="36073"/>
                    <a:pt x="58299" y="35248"/>
                    <a:pt x="64935" y="36288"/>
                  </a:cubicBezTo>
                  <a:cubicBezTo>
                    <a:pt x="67514" y="36703"/>
                    <a:pt x="70104" y="35925"/>
                    <a:pt x="72032" y="34212"/>
                  </a:cubicBezTo>
                  <a:cubicBezTo>
                    <a:pt x="73966" y="32489"/>
                    <a:pt x="75019" y="29998"/>
                    <a:pt x="74898" y="27416"/>
                  </a:cubicBezTo>
                  <a:cubicBezTo>
                    <a:pt x="74887" y="27167"/>
                    <a:pt x="74869" y="26914"/>
                    <a:pt x="74835" y="26652"/>
                  </a:cubicBezTo>
                  <a:lnTo>
                    <a:pt x="74858" y="18132"/>
                  </a:lnTo>
                  <a:lnTo>
                    <a:pt x="96976" y="30838"/>
                  </a:lnTo>
                  <a:cubicBezTo>
                    <a:pt x="101610" y="33501"/>
                    <a:pt x="105339" y="39834"/>
                    <a:pt x="105339" y="43304"/>
                  </a:cubicBezTo>
                  <a:lnTo>
                    <a:pt x="105339" y="54048"/>
                  </a:lnTo>
                  <a:cubicBezTo>
                    <a:pt x="105310" y="54310"/>
                    <a:pt x="105282" y="54582"/>
                    <a:pt x="105276" y="54759"/>
                  </a:cubicBezTo>
                  <a:cubicBezTo>
                    <a:pt x="105155" y="57183"/>
                    <a:pt x="106076" y="59536"/>
                    <a:pt x="107797" y="61255"/>
                  </a:cubicBezTo>
                  <a:cubicBezTo>
                    <a:pt x="115907" y="69292"/>
                    <a:pt x="123279" y="78885"/>
                    <a:pt x="129132" y="88994"/>
                  </a:cubicBezTo>
                  <a:cubicBezTo>
                    <a:pt x="130364" y="91113"/>
                    <a:pt x="132436" y="92612"/>
                    <a:pt x="134842" y="93113"/>
                  </a:cubicBezTo>
                  <a:cubicBezTo>
                    <a:pt x="135136" y="93175"/>
                    <a:pt x="135418" y="93218"/>
                    <a:pt x="135694" y="93246"/>
                  </a:cubicBezTo>
                  <a:lnTo>
                    <a:pt x="145904" y="95814"/>
                  </a:lnTo>
                  <a:cubicBezTo>
                    <a:pt x="149150" y="96635"/>
                    <a:pt x="154232" y="101823"/>
                    <a:pt x="155666" y="107035"/>
                  </a:cubicBezTo>
                  <a:lnTo>
                    <a:pt x="162590" y="132216"/>
                  </a:lnTo>
                  <a:cubicBezTo>
                    <a:pt x="162595" y="132231"/>
                    <a:pt x="162601" y="132250"/>
                    <a:pt x="162607" y="132264"/>
                  </a:cubicBezTo>
                  <a:lnTo>
                    <a:pt x="154572" y="130245"/>
                  </a:lnTo>
                  <a:cubicBezTo>
                    <a:pt x="154325" y="130154"/>
                    <a:pt x="154037" y="130054"/>
                    <a:pt x="153887" y="130002"/>
                  </a:cubicBezTo>
                  <a:cubicBezTo>
                    <a:pt x="151395" y="129228"/>
                    <a:pt x="148684" y="129629"/>
                    <a:pt x="146514" y="131080"/>
                  </a:cubicBezTo>
                  <a:cubicBezTo>
                    <a:pt x="144345" y="132531"/>
                    <a:pt x="142951" y="134875"/>
                    <a:pt x="142727" y="137466"/>
                  </a:cubicBezTo>
                  <a:cubicBezTo>
                    <a:pt x="142111" y="144516"/>
                    <a:pt x="139959" y="150052"/>
                    <a:pt x="136327" y="153923"/>
                  </a:cubicBezTo>
                  <a:cubicBezTo>
                    <a:pt x="133806" y="156615"/>
                    <a:pt x="133282" y="160609"/>
                    <a:pt x="135032" y="163850"/>
                  </a:cubicBezTo>
                  <a:cubicBezTo>
                    <a:pt x="135193" y="164151"/>
                    <a:pt x="135378" y="164442"/>
                    <a:pt x="135475" y="164580"/>
                  </a:cubicBezTo>
                  <a:lnTo>
                    <a:pt x="142088" y="177443"/>
                  </a:lnTo>
                  <a:cubicBezTo>
                    <a:pt x="142940" y="179104"/>
                    <a:pt x="143320" y="180445"/>
                    <a:pt x="143470" y="181381"/>
                  </a:cubicBezTo>
                  <a:lnTo>
                    <a:pt x="127734" y="183719"/>
                  </a:lnTo>
                  <a:cubicBezTo>
                    <a:pt x="126428" y="183671"/>
                    <a:pt x="121719" y="181008"/>
                    <a:pt x="118807" y="175353"/>
                  </a:cubicBezTo>
                  <a:lnTo>
                    <a:pt x="112274" y="162652"/>
                  </a:lnTo>
                  <a:cubicBezTo>
                    <a:pt x="112217" y="162519"/>
                    <a:pt x="111987" y="161989"/>
                    <a:pt x="111924" y="161855"/>
                  </a:cubicBezTo>
                  <a:cubicBezTo>
                    <a:pt x="110928" y="159760"/>
                    <a:pt x="109126" y="158152"/>
                    <a:pt x="106922" y="157393"/>
                  </a:cubicBezTo>
                  <a:cubicBezTo>
                    <a:pt x="102715" y="155956"/>
                    <a:pt x="98496" y="154033"/>
                    <a:pt x="94387" y="151675"/>
                  </a:cubicBezTo>
                  <a:cubicBezTo>
                    <a:pt x="90214" y="149279"/>
                    <a:pt x="85874" y="146267"/>
                    <a:pt x="81471" y="142716"/>
                  </a:cubicBezTo>
                  <a:cubicBezTo>
                    <a:pt x="78092" y="139986"/>
                    <a:pt x="73194" y="140187"/>
                    <a:pt x="70052" y="143184"/>
                  </a:cubicBezTo>
                  <a:cubicBezTo>
                    <a:pt x="69920" y="143313"/>
                    <a:pt x="69781" y="143451"/>
                    <a:pt x="69655" y="143585"/>
                  </a:cubicBezTo>
                  <a:lnTo>
                    <a:pt x="64590" y="147618"/>
                  </a:lnTo>
                  <a:cubicBezTo>
                    <a:pt x="64354" y="147546"/>
                    <a:pt x="64043" y="147432"/>
                    <a:pt x="63663" y="147246"/>
                  </a:cubicBezTo>
                  <a:cubicBezTo>
                    <a:pt x="59364" y="145155"/>
                    <a:pt x="54201" y="146931"/>
                    <a:pt x="52118" y="151193"/>
                  </a:cubicBezTo>
                  <a:cubicBezTo>
                    <a:pt x="50028" y="155460"/>
                    <a:pt x="51801" y="160600"/>
                    <a:pt x="56084" y="162681"/>
                  </a:cubicBezTo>
                  <a:cubicBezTo>
                    <a:pt x="62875" y="165979"/>
                    <a:pt x="69546" y="165659"/>
                    <a:pt x="74421" y="161798"/>
                  </a:cubicBezTo>
                  <a:lnTo>
                    <a:pt x="76222" y="160361"/>
                  </a:lnTo>
                  <a:cubicBezTo>
                    <a:pt x="79433" y="162686"/>
                    <a:pt x="82622" y="164767"/>
                    <a:pt x="85759" y="166556"/>
                  </a:cubicBezTo>
                  <a:cubicBezTo>
                    <a:pt x="89719" y="168833"/>
                    <a:pt x="93788" y="170790"/>
                    <a:pt x="97880" y="172394"/>
                  </a:cubicBezTo>
                  <a:lnTo>
                    <a:pt x="103434" y="183190"/>
                  </a:lnTo>
                  <a:cubicBezTo>
                    <a:pt x="108154" y="192363"/>
                    <a:pt x="117719" y="200920"/>
                    <a:pt x="127625" y="200920"/>
                  </a:cubicBezTo>
                  <a:cubicBezTo>
                    <a:pt x="128453" y="200920"/>
                    <a:pt x="129276" y="200854"/>
                    <a:pt x="130105" y="200734"/>
                  </a:cubicBezTo>
                  <a:lnTo>
                    <a:pt x="148235" y="198042"/>
                  </a:lnTo>
                  <a:cubicBezTo>
                    <a:pt x="152903" y="197350"/>
                    <a:pt x="156805" y="194573"/>
                    <a:pt x="158946" y="190420"/>
                  </a:cubicBezTo>
                  <a:cubicBezTo>
                    <a:pt x="161876" y="184755"/>
                    <a:pt x="161329" y="177176"/>
                    <a:pt x="157444" y="169620"/>
                  </a:cubicBezTo>
                  <a:lnTo>
                    <a:pt x="152840" y="160671"/>
                  </a:lnTo>
                  <a:cubicBezTo>
                    <a:pt x="155124" y="157178"/>
                    <a:pt x="156903" y="153207"/>
                    <a:pt x="158129" y="148864"/>
                  </a:cubicBezTo>
                  <a:lnTo>
                    <a:pt x="160650" y="149494"/>
                  </a:lnTo>
                  <a:cubicBezTo>
                    <a:pt x="166457" y="150968"/>
                    <a:pt x="171971" y="149613"/>
                    <a:pt x="175735" y="145790"/>
                  </a:cubicBezTo>
                  <a:cubicBezTo>
                    <a:pt x="179942" y="141518"/>
                    <a:pt x="181220" y="134922"/>
                    <a:pt x="179235" y="127682"/>
                  </a:cubicBezTo>
                  <a:lnTo>
                    <a:pt x="172334" y="102496"/>
                  </a:ln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0210A8F9-7441-4C0A-8199-A530A2198064}"/>
                </a:ext>
              </a:extLst>
            </p:cNvPr>
            <p:cNvSpPr/>
            <p:nvPr/>
          </p:nvSpPr>
          <p:spPr>
            <a:xfrm>
              <a:off x="460626" y="3177762"/>
              <a:ext cx="72574" cy="48963"/>
            </a:xfrm>
            <a:custGeom>
              <a:avLst/>
              <a:gdLst>
                <a:gd name="connsiteX0" fmla="*/ 71416 w 72574"/>
                <a:gd name="connsiteY0" fmla="*/ 4300 h 48963"/>
                <a:gd name="connsiteX1" fmla="*/ 59623 w 72574"/>
                <a:gd name="connsiteY1" fmla="*/ 1154 h 48963"/>
                <a:gd name="connsiteX2" fmla="*/ 4318 w 72574"/>
                <a:gd name="connsiteY2" fmla="*/ 32932 h 48963"/>
                <a:gd name="connsiteX3" fmla="*/ 1158 w 72574"/>
                <a:gd name="connsiteY3" fmla="*/ 44668 h 48963"/>
                <a:gd name="connsiteX4" fmla="*/ 8640 w 72574"/>
                <a:gd name="connsiteY4" fmla="*/ 48963 h 48963"/>
                <a:gd name="connsiteX5" fmla="*/ 12952 w 72574"/>
                <a:gd name="connsiteY5" fmla="*/ 47813 h 48963"/>
                <a:gd name="connsiteX6" fmla="*/ 68256 w 72574"/>
                <a:gd name="connsiteY6" fmla="*/ 16031 h 48963"/>
                <a:gd name="connsiteX7" fmla="*/ 71416 w 72574"/>
                <a:gd name="connsiteY7" fmla="*/ 4300 h 4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74" h="48963">
                  <a:moveTo>
                    <a:pt x="71416" y="4300"/>
                  </a:moveTo>
                  <a:cubicBezTo>
                    <a:pt x="69033" y="181"/>
                    <a:pt x="63750" y="-1218"/>
                    <a:pt x="59623" y="1154"/>
                  </a:cubicBezTo>
                  <a:lnTo>
                    <a:pt x="4318" y="32932"/>
                  </a:lnTo>
                  <a:cubicBezTo>
                    <a:pt x="186" y="35304"/>
                    <a:pt x="-1224" y="40554"/>
                    <a:pt x="1158" y="44668"/>
                  </a:cubicBezTo>
                  <a:cubicBezTo>
                    <a:pt x="2753" y="47422"/>
                    <a:pt x="5659" y="48963"/>
                    <a:pt x="8640" y="48963"/>
                  </a:cubicBezTo>
                  <a:cubicBezTo>
                    <a:pt x="10108" y="48963"/>
                    <a:pt x="11593" y="48596"/>
                    <a:pt x="12952" y="47813"/>
                  </a:cubicBezTo>
                  <a:lnTo>
                    <a:pt x="68256" y="16031"/>
                  </a:lnTo>
                  <a:cubicBezTo>
                    <a:pt x="72389" y="13664"/>
                    <a:pt x="73799" y="8409"/>
                    <a:pt x="71416" y="4300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A68A0F2-581A-4CFF-97C0-9B56EC729C7E}"/>
              </a:ext>
            </a:extLst>
          </p:cNvPr>
          <p:cNvGrpSpPr/>
          <p:nvPr/>
        </p:nvGrpSpPr>
        <p:grpSpPr>
          <a:xfrm>
            <a:off x="409488" y="4305259"/>
            <a:ext cx="292782" cy="303456"/>
            <a:chOff x="419791" y="4069662"/>
            <a:chExt cx="292782" cy="303456"/>
          </a:xfrm>
          <a:solidFill>
            <a:schemeClr val="accent1"/>
          </a:solidFill>
        </p:grpSpPr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1F47C76F-C006-4054-BEE0-57087909AD13}"/>
                </a:ext>
              </a:extLst>
            </p:cNvPr>
            <p:cNvSpPr/>
            <p:nvPr/>
          </p:nvSpPr>
          <p:spPr>
            <a:xfrm>
              <a:off x="455970" y="4115465"/>
              <a:ext cx="80373" cy="107459"/>
            </a:xfrm>
            <a:custGeom>
              <a:avLst/>
              <a:gdLst>
                <a:gd name="connsiteX0" fmla="*/ 40187 w 80373"/>
                <a:gd name="connsiteY0" fmla="*/ 107459 h 107459"/>
                <a:gd name="connsiteX1" fmla="*/ 80374 w 80373"/>
                <a:gd name="connsiteY1" fmla="*/ 67268 h 107459"/>
                <a:gd name="connsiteX2" fmla="*/ 80374 w 80373"/>
                <a:gd name="connsiteY2" fmla="*/ 40187 h 107459"/>
                <a:gd name="connsiteX3" fmla="*/ 40187 w 80373"/>
                <a:gd name="connsiteY3" fmla="*/ 0 h 107459"/>
                <a:gd name="connsiteX4" fmla="*/ 0 w 80373"/>
                <a:gd name="connsiteY4" fmla="*/ 40187 h 107459"/>
                <a:gd name="connsiteX5" fmla="*/ 0 w 80373"/>
                <a:gd name="connsiteY5" fmla="*/ 67268 h 107459"/>
                <a:gd name="connsiteX6" fmla="*/ 40187 w 80373"/>
                <a:gd name="connsiteY6" fmla="*/ 107459 h 107459"/>
                <a:gd name="connsiteX7" fmla="*/ 40187 w 80373"/>
                <a:gd name="connsiteY7" fmla="*/ 93141 h 107459"/>
                <a:gd name="connsiteX8" fmla="*/ 14318 w 80373"/>
                <a:gd name="connsiteY8" fmla="*/ 67268 h 107459"/>
                <a:gd name="connsiteX9" fmla="*/ 14318 w 80373"/>
                <a:gd name="connsiteY9" fmla="*/ 41475 h 107459"/>
                <a:gd name="connsiteX10" fmla="*/ 58619 w 80373"/>
                <a:gd name="connsiteY10" fmla="*/ 52973 h 107459"/>
                <a:gd name="connsiteX11" fmla="*/ 66060 w 80373"/>
                <a:gd name="connsiteY11" fmla="*/ 52653 h 107459"/>
                <a:gd name="connsiteX12" fmla="*/ 66060 w 80373"/>
                <a:gd name="connsiteY12" fmla="*/ 67268 h 107459"/>
                <a:gd name="connsiteX13" fmla="*/ 40187 w 80373"/>
                <a:gd name="connsiteY13" fmla="*/ 93141 h 107459"/>
                <a:gd name="connsiteX14" fmla="*/ 40187 w 80373"/>
                <a:gd name="connsiteY14" fmla="*/ 14323 h 107459"/>
                <a:gd name="connsiteX15" fmla="*/ 65960 w 80373"/>
                <a:gd name="connsiteY15" fmla="*/ 38254 h 107459"/>
                <a:gd name="connsiteX16" fmla="*/ 17974 w 80373"/>
                <a:gd name="connsiteY16" fmla="*/ 27000 h 107459"/>
                <a:gd name="connsiteX17" fmla="*/ 40187 w 80373"/>
                <a:gd name="connsiteY17" fmla="*/ 14323 h 1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373" h="107459">
                  <a:moveTo>
                    <a:pt x="40187" y="107459"/>
                  </a:moveTo>
                  <a:cubicBezTo>
                    <a:pt x="62347" y="107459"/>
                    <a:pt x="80374" y="89432"/>
                    <a:pt x="80374" y="67268"/>
                  </a:cubicBezTo>
                  <a:lnTo>
                    <a:pt x="80374" y="40187"/>
                  </a:lnTo>
                  <a:cubicBezTo>
                    <a:pt x="80374" y="18027"/>
                    <a:pt x="62347" y="0"/>
                    <a:pt x="40187" y="0"/>
                  </a:cubicBezTo>
                  <a:cubicBezTo>
                    <a:pt x="18027" y="0"/>
                    <a:pt x="0" y="18027"/>
                    <a:pt x="0" y="40187"/>
                  </a:cubicBezTo>
                  <a:lnTo>
                    <a:pt x="0" y="67268"/>
                  </a:lnTo>
                  <a:cubicBezTo>
                    <a:pt x="-5" y="89432"/>
                    <a:pt x="18022" y="107459"/>
                    <a:pt x="40187" y="107459"/>
                  </a:cubicBezTo>
                  <a:close/>
                  <a:moveTo>
                    <a:pt x="40187" y="93141"/>
                  </a:moveTo>
                  <a:cubicBezTo>
                    <a:pt x="25921" y="93141"/>
                    <a:pt x="14318" y="81533"/>
                    <a:pt x="14318" y="67268"/>
                  </a:cubicBezTo>
                  <a:lnTo>
                    <a:pt x="14318" y="41475"/>
                  </a:lnTo>
                  <a:cubicBezTo>
                    <a:pt x="27992" y="49017"/>
                    <a:pt x="43151" y="52973"/>
                    <a:pt x="58619" y="52973"/>
                  </a:cubicBezTo>
                  <a:cubicBezTo>
                    <a:pt x="61092" y="52973"/>
                    <a:pt x="63574" y="52854"/>
                    <a:pt x="66060" y="52653"/>
                  </a:cubicBezTo>
                  <a:lnTo>
                    <a:pt x="66060" y="67268"/>
                  </a:lnTo>
                  <a:cubicBezTo>
                    <a:pt x="66055" y="81538"/>
                    <a:pt x="54448" y="93141"/>
                    <a:pt x="40187" y="93141"/>
                  </a:cubicBezTo>
                  <a:close/>
                  <a:moveTo>
                    <a:pt x="40187" y="14323"/>
                  </a:moveTo>
                  <a:cubicBezTo>
                    <a:pt x="53799" y="14323"/>
                    <a:pt x="64962" y="24895"/>
                    <a:pt x="65960" y="38254"/>
                  </a:cubicBezTo>
                  <a:cubicBezTo>
                    <a:pt x="49155" y="39853"/>
                    <a:pt x="32465" y="35910"/>
                    <a:pt x="17974" y="27000"/>
                  </a:cubicBezTo>
                  <a:cubicBezTo>
                    <a:pt x="22489" y="19425"/>
                    <a:pt x="30742" y="14323"/>
                    <a:pt x="40187" y="14323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7741D740-DC90-4EDD-A37C-0F4D09E6700D}"/>
                </a:ext>
              </a:extLst>
            </p:cNvPr>
            <p:cNvSpPr/>
            <p:nvPr/>
          </p:nvSpPr>
          <p:spPr>
            <a:xfrm>
              <a:off x="419791" y="4236926"/>
              <a:ext cx="161047" cy="136192"/>
            </a:xfrm>
            <a:custGeom>
              <a:avLst/>
              <a:gdLst>
                <a:gd name="connsiteX0" fmla="*/ 134120 w 161047"/>
                <a:gd name="connsiteY0" fmla="*/ 18801 h 136192"/>
                <a:gd name="connsiteX1" fmla="*/ 74642 w 161047"/>
                <a:gd name="connsiteY1" fmla="*/ 774 h 136192"/>
                <a:gd name="connsiteX2" fmla="*/ 0 w 161047"/>
                <a:gd name="connsiteY2" fmla="*/ 97433 h 136192"/>
                <a:gd name="connsiteX3" fmla="*/ 19993 w 161047"/>
                <a:gd name="connsiteY3" fmla="*/ 125702 h 136192"/>
                <a:gd name="connsiteX4" fmla="*/ 61555 w 161047"/>
                <a:gd name="connsiteY4" fmla="*/ 136192 h 136192"/>
                <a:gd name="connsiteX5" fmla="*/ 94425 w 161047"/>
                <a:gd name="connsiteY5" fmla="*/ 128489 h 136192"/>
                <a:gd name="connsiteX6" fmla="*/ 145885 w 161047"/>
                <a:gd name="connsiteY6" fmla="*/ 98779 h 136192"/>
                <a:gd name="connsiteX7" fmla="*/ 161048 w 161047"/>
                <a:gd name="connsiteY7" fmla="*/ 75960 h 136192"/>
                <a:gd name="connsiteX8" fmla="*/ 161048 w 161047"/>
                <a:gd name="connsiteY8" fmla="*/ 75884 h 136192"/>
                <a:gd name="connsiteX9" fmla="*/ 134120 w 161047"/>
                <a:gd name="connsiteY9" fmla="*/ 18801 h 136192"/>
                <a:gd name="connsiteX10" fmla="*/ 138726 w 161047"/>
                <a:gd name="connsiteY10" fmla="*/ 86384 h 136192"/>
                <a:gd name="connsiteX11" fmla="*/ 87266 w 161047"/>
                <a:gd name="connsiteY11" fmla="*/ 116094 h 136192"/>
                <a:gd name="connsiteX12" fmla="*/ 27152 w 161047"/>
                <a:gd name="connsiteY12" fmla="*/ 113307 h 136192"/>
                <a:gd name="connsiteX13" fmla="*/ 14318 w 161047"/>
                <a:gd name="connsiteY13" fmla="*/ 97461 h 136192"/>
                <a:gd name="connsiteX14" fmla="*/ 76861 w 161047"/>
                <a:gd name="connsiteY14" fmla="*/ 14911 h 136192"/>
                <a:gd name="connsiteX15" fmla="*/ 84798 w 161047"/>
                <a:gd name="connsiteY15" fmla="*/ 14300 h 136192"/>
                <a:gd name="connsiteX16" fmla="*/ 124808 w 161047"/>
                <a:gd name="connsiteY16" fmla="*/ 29683 h 136192"/>
                <a:gd name="connsiteX17" fmla="*/ 146730 w 161047"/>
                <a:gd name="connsiteY17" fmla="*/ 75845 h 136192"/>
                <a:gd name="connsiteX18" fmla="*/ 138726 w 161047"/>
                <a:gd name="connsiteY18" fmla="*/ 86384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047" h="136192">
                  <a:moveTo>
                    <a:pt x="134120" y="18801"/>
                  </a:moveTo>
                  <a:cubicBezTo>
                    <a:pt x="117191" y="4320"/>
                    <a:pt x="94959" y="-2404"/>
                    <a:pt x="74642" y="774"/>
                  </a:cubicBezTo>
                  <a:cubicBezTo>
                    <a:pt x="29997" y="7786"/>
                    <a:pt x="0" y="46645"/>
                    <a:pt x="0" y="97433"/>
                  </a:cubicBezTo>
                  <a:cubicBezTo>
                    <a:pt x="-38" y="108043"/>
                    <a:pt x="7250" y="118347"/>
                    <a:pt x="19993" y="125702"/>
                  </a:cubicBezTo>
                  <a:cubicBezTo>
                    <a:pt x="32030" y="132651"/>
                    <a:pt x="47136" y="136192"/>
                    <a:pt x="61555" y="136192"/>
                  </a:cubicBezTo>
                  <a:cubicBezTo>
                    <a:pt x="73763" y="136192"/>
                    <a:pt x="85476" y="133653"/>
                    <a:pt x="94425" y="128489"/>
                  </a:cubicBezTo>
                  <a:lnTo>
                    <a:pt x="145885" y="98779"/>
                  </a:lnTo>
                  <a:cubicBezTo>
                    <a:pt x="155569" y="93190"/>
                    <a:pt x="160952" y="85085"/>
                    <a:pt x="161048" y="75960"/>
                  </a:cubicBezTo>
                  <a:cubicBezTo>
                    <a:pt x="161048" y="75936"/>
                    <a:pt x="161048" y="75907"/>
                    <a:pt x="161048" y="75884"/>
                  </a:cubicBezTo>
                  <a:cubicBezTo>
                    <a:pt x="161053" y="54244"/>
                    <a:pt x="151235" y="33434"/>
                    <a:pt x="134120" y="18801"/>
                  </a:cubicBezTo>
                  <a:close/>
                  <a:moveTo>
                    <a:pt x="138726" y="86384"/>
                  </a:moveTo>
                  <a:lnTo>
                    <a:pt x="87266" y="116094"/>
                  </a:lnTo>
                  <a:cubicBezTo>
                    <a:pt x="72289" y="124747"/>
                    <a:pt x="44759" y="123468"/>
                    <a:pt x="27152" y="113307"/>
                  </a:cubicBezTo>
                  <a:cubicBezTo>
                    <a:pt x="19096" y="108653"/>
                    <a:pt x="14299" y="102740"/>
                    <a:pt x="14318" y="97461"/>
                  </a:cubicBezTo>
                  <a:cubicBezTo>
                    <a:pt x="14318" y="53967"/>
                    <a:pt x="39452" y="20796"/>
                    <a:pt x="76861" y="14911"/>
                  </a:cubicBezTo>
                  <a:cubicBezTo>
                    <a:pt x="79472" y="14501"/>
                    <a:pt x="82125" y="14300"/>
                    <a:pt x="84798" y="14300"/>
                  </a:cubicBezTo>
                  <a:cubicBezTo>
                    <a:pt x="98749" y="14300"/>
                    <a:pt x="113234" y="19780"/>
                    <a:pt x="124808" y="29683"/>
                  </a:cubicBezTo>
                  <a:cubicBezTo>
                    <a:pt x="138730" y="41586"/>
                    <a:pt x="146715" y="58410"/>
                    <a:pt x="146730" y="75845"/>
                  </a:cubicBezTo>
                  <a:cubicBezTo>
                    <a:pt x="146663" y="80771"/>
                    <a:pt x="142343" y="84293"/>
                    <a:pt x="138726" y="86384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DA7316A2-4FC7-453E-ABC5-03AA78836518}"/>
                </a:ext>
              </a:extLst>
            </p:cNvPr>
            <p:cNvSpPr/>
            <p:nvPr/>
          </p:nvSpPr>
          <p:spPr>
            <a:xfrm>
              <a:off x="606804" y="4121620"/>
              <a:ext cx="57593" cy="64276"/>
            </a:xfrm>
            <a:custGeom>
              <a:avLst/>
              <a:gdLst>
                <a:gd name="connsiteX0" fmla="*/ 32379 w 57593"/>
                <a:gd name="connsiteY0" fmla="*/ 4297 h 64276"/>
                <a:gd name="connsiteX1" fmla="*/ 8854 w 57593"/>
                <a:gd name="connsiteY1" fmla="*/ 2331 h 64276"/>
                <a:gd name="connsiteX2" fmla="*/ 0 w 57593"/>
                <a:gd name="connsiteY2" fmla="*/ 19646 h 64276"/>
                <a:gd name="connsiteX3" fmla="*/ 25219 w 57593"/>
                <a:gd name="connsiteY3" fmla="*/ 59976 h 64276"/>
                <a:gd name="connsiteX4" fmla="*/ 39643 w 57593"/>
                <a:gd name="connsiteY4" fmla="*/ 64277 h 64276"/>
                <a:gd name="connsiteX5" fmla="*/ 48740 w 57593"/>
                <a:gd name="connsiteY5" fmla="*/ 61948 h 64276"/>
                <a:gd name="connsiteX6" fmla="*/ 57593 w 57593"/>
                <a:gd name="connsiteY6" fmla="*/ 44632 h 64276"/>
                <a:gd name="connsiteX7" fmla="*/ 32379 w 57593"/>
                <a:gd name="connsiteY7" fmla="*/ 4297 h 64276"/>
                <a:gd name="connsiteX8" fmla="*/ 41585 w 57593"/>
                <a:gd name="connsiteY8" fmla="*/ 49548 h 64276"/>
                <a:gd name="connsiteX9" fmla="*/ 32379 w 57593"/>
                <a:gd name="connsiteY9" fmla="*/ 47582 h 64276"/>
                <a:gd name="connsiteX10" fmla="*/ 14318 w 57593"/>
                <a:gd name="connsiteY10" fmla="*/ 19646 h 64276"/>
                <a:gd name="connsiteX11" fmla="*/ 16013 w 57593"/>
                <a:gd name="connsiteY11" fmla="*/ 14735 h 64276"/>
                <a:gd name="connsiteX12" fmla="*/ 17979 w 57593"/>
                <a:gd name="connsiteY12" fmla="*/ 14311 h 64276"/>
                <a:gd name="connsiteX13" fmla="*/ 25219 w 57593"/>
                <a:gd name="connsiteY13" fmla="*/ 16697 h 64276"/>
                <a:gd name="connsiteX14" fmla="*/ 43280 w 57593"/>
                <a:gd name="connsiteY14" fmla="*/ 44637 h 64276"/>
                <a:gd name="connsiteX15" fmla="*/ 41585 w 57593"/>
                <a:gd name="connsiteY15" fmla="*/ 49548 h 6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93" h="64276">
                  <a:moveTo>
                    <a:pt x="32379" y="4297"/>
                  </a:moveTo>
                  <a:cubicBezTo>
                    <a:pt x="23821" y="-643"/>
                    <a:pt x="15249" y="-1359"/>
                    <a:pt x="8854" y="2331"/>
                  </a:cubicBezTo>
                  <a:cubicBezTo>
                    <a:pt x="3226" y="5581"/>
                    <a:pt x="0" y="11891"/>
                    <a:pt x="0" y="19646"/>
                  </a:cubicBezTo>
                  <a:cubicBezTo>
                    <a:pt x="0" y="34098"/>
                    <a:pt x="11078" y="51815"/>
                    <a:pt x="25219" y="59976"/>
                  </a:cubicBezTo>
                  <a:cubicBezTo>
                    <a:pt x="30164" y="62835"/>
                    <a:pt x="35113" y="64277"/>
                    <a:pt x="39643" y="64277"/>
                  </a:cubicBezTo>
                  <a:cubicBezTo>
                    <a:pt x="42955" y="64277"/>
                    <a:pt x="46043" y="63503"/>
                    <a:pt x="48740" y="61948"/>
                  </a:cubicBezTo>
                  <a:cubicBezTo>
                    <a:pt x="54367" y="58697"/>
                    <a:pt x="57593" y="52388"/>
                    <a:pt x="57593" y="44632"/>
                  </a:cubicBezTo>
                  <a:cubicBezTo>
                    <a:pt x="57598" y="30180"/>
                    <a:pt x="46525" y="12463"/>
                    <a:pt x="32379" y="4297"/>
                  </a:cubicBezTo>
                  <a:close/>
                  <a:moveTo>
                    <a:pt x="41585" y="49548"/>
                  </a:moveTo>
                  <a:cubicBezTo>
                    <a:pt x="40144" y="50388"/>
                    <a:pt x="36736" y="50092"/>
                    <a:pt x="32379" y="47582"/>
                  </a:cubicBezTo>
                  <a:cubicBezTo>
                    <a:pt x="22757" y="42026"/>
                    <a:pt x="14318" y="28977"/>
                    <a:pt x="14318" y="19646"/>
                  </a:cubicBezTo>
                  <a:cubicBezTo>
                    <a:pt x="14318" y="18463"/>
                    <a:pt x="14485" y="15613"/>
                    <a:pt x="16013" y="14735"/>
                  </a:cubicBezTo>
                  <a:cubicBezTo>
                    <a:pt x="16476" y="14463"/>
                    <a:pt x="17144" y="14311"/>
                    <a:pt x="17979" y="14311"/>
                  </a:cubicBezTo>
                  <a:cubicBezTo>
                    <a:pt x="19745" y="14311"/>
                    <a:pt x="22260" y="14993"/>
                    <a:pt x="25219" y="16697"/>
                  </a:cubicBezTo>
                  <a:cubicBezTo>
                    <a:pt x="34841" y="22252"/>
                    <a:pt x="43280" y="35306"/>
                    <a:pt x="43280" y="44637"/>
                  </a:cubicBezTo>
                  <a:cubicBezTo>
                    <a:pt x="43280" y="45816"/>
                    <a:pt x="43117" y="48665"/>
                    <a:pt x="41585" y="49548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CD0D4417-5636-4128-B38B-4C22E9B7B7CC}"/>
                </a:ext>
              </a:extLst>
            </p:cNvPr>
            <p:cNvSpPr/>
            <p:nvPr/>
          </p:nvSpPr>
          <p:spPr>
            <a:xfrm>
              <a:off x="558638" y="4069662"/>
              <a:ext cx="153935" cy="172572"/>
            </a:xfrm>
            <a:custGeom>
              <a:avLst/>
              <a:gdLst>
                <a:gd name="connsiteX0" fmla="*/ 153158 w 153935"/>
                <a:gd name="connsiteY0" fmla="*/ 109796 h 172572"/>
                <a:gd name="connsiteX1" fmla="*/ 147220 w 153935"/>
                <a:gd name="connsiteY1" fmla="*/ 88104 h 172572"/>
                <a:gd name="connsiteX2" fmla="*/ 128377 w 153935"/>
                <a:gd name="connsiteY2" fmla="*/ 68168 h 172572"/>
                <a:gd name="connsiteX3" fmla="*/ 121433 w 153935"/>
                <a:gd name="connsiteY3" fmla="*/ 66416 h 172572"/>
                <a:gd name="connsiteX4" fmla="*/ 104595 w 153935"/>
                <a:gd name="connsiteY4" fmla="*/ 44419 h 172572"/>
                <a:gd name="connsiteX5" fmla="*/ 104595 w 153935"/>
                <a:gd name="connsiteY5" fmla="*/ 37054 h 172572"/>
                <a:gd name="connsiteX6" fmla="*/ 90152 w 153935"/>
                <a:gd name="connsiteY6" fmla="*/ 13715 h 172572"/>
                <a:gd name="connsiteX7" fmla="*/ 70951 w 153935"/>
                <a:gd name="connsiteY7" fmla="*/ 2628 h 172572"/>
                <a:gd name="connsiteX8" fmla="*/ 55578 w 153935"/>
                <a:gd name="connsiteY8" fmla="*/ 1654 h 172572"/>
                <a:gd name="connsiteX9" fmla="*/ 49340 w 153935"/>
                <a:gd name="connsiteY9" fmla="*/ 13419 h 172572"/>
                <a:gd name="connsiteX10" fmla="*/ 49340 w 153935"/>
                <a:gd name="connsiteY10" fmla="*/ 16106 h 172572"/>
                <a:gd name="connsiteX11" fmla="*/ 38439 w 153935"/>
                <a:gd name="connsiteY11" fmla="*/ 18168 h 172572"/>
                <a:gd name="connsiteX12" fmla="*/ 32106 w 153935"/>
                <a:gd name="connsiteY12" fmla="*/ 12455 h 172572"/>
                <a:gd name="connsiteX13" fmla="*/ 15477 w 153935"/>
                <a:gd name="connsiteY13" fmla="*/ 6819 h 172572"/>
                <a:gd name="connsiteX14" fmla="*/ 6972 w 153935"/>
                <a:gd name="connsiteY14" fmla="*/ 14188 h 172572"/>
                <a:gd name="connsiteX15" fmla="*/ 1040 w 153935"/>
                <a:gd name="connsiteY15" fmla="*/ 29022 h 172572"/>
                <a:gd name="connsiteX16" fmla="*/ 9869 w 153935"/>
                <a:gd name="connsiteY16" fmla="*/ 54718 h 172572"/>
                <a:gd name="connsiteX17" fmla="*/ 17644 w 153935"/>
                <a:gd name="connsiteY17" fmla="*/ 61734 h 172572"/>
                <a:gd name="connsiteX18" fmla="*/ 23204 w 153935"/>
                <a:gd name="connsiteY18" fmla="*/ 83078 h 172572"/>
                <a:gd name="connsiteX19" fmla="*/ 21343 w 153935"/>
                <a:gd name="connsiteY19" fmla="*/ 84562 h 172572"/>
                <a:gd name="connsiteX20" fmla="*/ 22536 w 153935"/>
                <a:gd name="connsiteY20" fmla="*/ 111085 h 172572"/>
                <a:gd name="connsiteX21" fmla="*/ 38072 w 153935"/>
                <a:gd name="connsiteY21" fmla="*/ 131336 h 172572"/>
                <a:gd name="connsiteX22" fmla="*/ 53803 w 153935"/>
                <a:gd name="connsiteY22" fmla="*/ 141468 h 172572"/>
                <a:gd name="connsiteX23" fmla="*/ 63401 w 153935"/>
                <a:gd name="connsiteY23" fmla="*/ 138934 h 172572"/>
                <a:gd name="connsiteX24" fmla="*/ 65090 w 153935"/>
                <a:gd name="connsiteY24" fmla="*/ 137588 h 172572"/>
                <a:gd name="connsiteX25" fmla="*/ 73395 w 153935"/>
                <a:gd name="connsiteY25" fmla="*/ 143024 h 172572"/>
                <a:gd name="connsiteX26" fmla="*/ 83838 w 153935"/>
                <a:gd name="connsiteY26" fmla="*/ 148064 h 172572"/>
                <a:gd name="connsiteX27" fmla="*/ 88634 w 153935"/>
                <a:gd name="connsiteY27" fmla="*/ 157438 h 172572"/>
                <a:gd name="connsiteX28" fmla="*/ 109229 w 153935"/>
                <a:gd name="connsiteY28" fmla="*/ 172572 h 172572"/>
                <a:gd name="connsiteX29" fmla="*/ 111238 w 153935"/>
                <a:gd name="connsiteY29" fmla="*/ 172425 h 172572"/>
                <a:gd name="connsiteX30" fmla="*/ 126774 w 153935"/>
                <a:gd name="connsiteY30" fmla="*/ 170110 h 172572"/>
                <a:gd name="connsiteX31" fmla="*/ 135780 w 153935"/>
                <a:gd name="connsiteY31" fmla="*/ 163666 h 172572"/>
                <a:gd name="connsiteX32" fmla="*/ 134491 w 153935"/>
                <a:gd name="connsiteY32" fmla="*/ 145974 h 172572"/>
                <a:gd name="connsiteX33" fmla="*/ 130482 w 153935"/>
                <a:gd name="connsiteY33" fmla="*/ 138142 h 172572"/>
                <a:gd name="connsiteX34" fmla="*/ 135126 w 153935"/>
                <a:gd name="connsiteY34" fmla="*/ 127699 h 172572"/>
                <a:gd name="connsiteX35" fmla="*/ 137517 w 153935"/>
                <a:gd name="connsiteY35" fmla="*/ 128300 h 172572"/>
                <a:gd name="connsiteX36" fmla="*/ 150218 w 153935"/>
                <a:gd name="connsiteY36" fmla="*/ 125179 h 172572"/>
                <a:gd name="connsiteX37" fmla="*/ 153158 w 153935"/>
                <a:gd name="connsiteY37" fmla="*/ 109796 h 172572"/>
                <a:gd name="connsiteX38" fmla="*/ 132153 w 153935"/>
                <a:gd name="connsiteY38" fmla="*/ 112163 h 172572"/>
                <a:gd name="connsiteX39" fmla="*/ 131537 w 153935"/>
                <a:gd name="connsiteY39" fmla="*/ 111953 h 172572"/>
                <a:gd name="connsiteX40" fmla="*/ 125447 w 153935"/>
                <a:gd name="connsiteY40" fmla="*/ 112865 h 172572"/>
                <a:gd name="connsiteX41" fmla="*/ 122326 w 153935"/>
                <a:gd name="connsiteY41" fmla="*/ 118177 h 172572"/>
                <a:gd name="connsiteX42" fmla="*/ 116775 w 153935"/>
                <a:gd name="connsiteY42" fmla="*/ 132495 h 172572"/>
                <a:gd name="connsiteX43" fmla="*/ 115744 w 153935"/>
                <a:gd name="connsiteY43" fmla="*/ 140853 h 172572"/>
                <a:gd name="connsiteX44" fmla="*/ 116083 w 153935"/>
                <a:gd name="connsiteY44" fmla="*/ 141402 h 172572"/>
                <a:gd name="connsiteX45" fmla="*/ 121753 w 153935"/>
                <a:gd name="connsiteY45" fmla="*/ 152479 h 172572"/>
                <a:gd name="connsiteX46" fmla="*/ 122989 w 153935"/>
                <a:gd name="connsiteY46" fmla="*/ 156178 h 172572"/>
                <a:gd name="connsiteX47" fmla="*/ 109234 w 153935"/>
                <a:gd name="connsiteY47" fmla="*/ 158235 h 172572"/>
                <a:gd name="connsiteX48" fmla="*/ 101378 w 153935"/>
                <a:gd name="connsiteY48" fmla="*/ 150895 h 172572"/>
                <a:gd name="connsiteX49" fmla="*/ 95779 w 153935"/>
                <a:gd name="connsiteY49" fmla="*/ 139960 h 172572"/>
                <a:gd name="connsiteX50" fmla="*/ 95474 w 153935"/>
                <a:gd name="connsiteY50" fmla="*/ 139263 h 172572"/>
                <a:gd name="connsiteX51" fmla="*/ 91326 w 153935"/>
                <a:gd name="connsiteY51" fmla="*/ 135550 h 172572"/>
                <a:gd name="connsiteX52" fmla="*/ 80545 w 153935"/>
                <a:gd name="connsiteY52" fmla="*/ 130610 h 172572"/>
                <a:gd name="connsiteX53" fmla="*/ 69438 w 153935"/>
                <a:gd name="connsiteY53" fmla="*/ 122864 h 172572"/>
                <a:gd name="connsiteX54" fmla="*/ 64933 w 153935"/>
                <a:gd name="connsiteY54" fmla="*/ 121265 h 172572"/>
                <a:gd name="connsiteX55" fmla="*/ 59969 w 153935"/>
                <a:gd name="connsiteY55" fmla="*/ 123265 h 172572"/>
                <a:gd name="connsiteX56" fmla="*/ 59635 w 153935"/>
                <a:gd name="connsiteY56" fmla="*/ 123604 h 172572"/>
                <a:gd name="connsiteX57" fmla="*/ 55163 w 153935"/>
                <a:gd name="connsiteY57" fmla="*/ 127174 h 172572"/>
                <a:gd name="connsiteX58" fmla="*/ 49431 w 153935"/>
                <a:gd name="connsiteY58" fmla="*/ 122616 h 172572"/>
                <a:gd name="connsiteX59" fmla="*/ 33895 w 153935"/>
                <a:gd name="connsiteY59" fmla="*/ 102360 h 172572"/>
                <a:gd name="connsiteX60" fmla="*/ 30903 w 153935"/>
                <a:gd name="connsiteY60" fmla="*/ 95244 h 172572"/>
                <a:gd name="connsiteX61" fmla="*/ 35475 w 153935"/>
                <a:gd name="connsiteY61" fmla="*/ 91593 h 172572"/>
                <a:gd name="connsiteX62" fmla="*/ 35862 w 153935"/>
                <a:gd name="connsiteY62" fmla="*/ 91359 h 172572"/>
                <a:gd name="connsiteX63" fmla="*/ 38463 w 153935"/>
                <a:gd name="connsiteY63" fmla="*/ 82439 h 172572"/>
                <a:gd name="connsiteX64" fmla="*/ 31619 w 153935"/>
                <a:gd name="connsiteY64" fmla="*/ 57625 h 172572"/>
                <a:gd name="connsiteX65" fmla="*/ 29142 w 153935"/>
                <a:gd name="connsiteY65" fmla="*/ 52752 h 172572"/>
                <a:gd name="connsiteX66" fmla="*/ 28641 w 153935"/>
                <a:gd name="connsiteY66" fmla="*/ 52365 h 172572"/>
                <a:gd name="connsiteX67" fmla="*/ 19467 w 153935"/>
                <a:gd name="connsiteY67" fmla="*/ 44089 h 172572"/>
                <a:gd name="connsiteX68" fmla="*/ 14341 w 153935"/>
                <a:gd name="connsiteY68" fmla="*/ 34338 h 172572"/>
                <a:gd name="connsiteX69" fmla="*/ 19630 w 153935"/>
                <a:gd name="connsiteY69" fmla="*/ 21113 h 172572"/>
                <a:gd name="connsiteX70" fmla="*/ 22527 w 153935"/>
                <a:gd name="connsiteY70" fmla="*/ 23079 h 172572"/>
                <a:gd name="connsiteX71" fmla="*/ 31614 w 153935"/>
                <a:gd name="connsiteY71" fmla="*/ 31284 h 172572"/>
                <a:gd name="connsiteX72" fmla="*/ 32158 w 153935"/>
                <a:gd name="connsiteY72" fmla="*/ 31842 h 172572"/>
                <a:gd name="connsiteX73" fmla="*/ 40701 w 153935"/>
                <a:gd name="connsiteY73" fmla="*/ 32854 h 172572"/>
                <a:gd name="connsiteX74" fmla="*/ 55468 w 153935"/>
                <a:gd name="connsiteY74" fmla="*/ 30768 h 172572"/>
                <a:gd name="connsiteX75" fmla="*/ 61377 w 153935"/>
                <a:gd name="connsiteY75" fmla="*/ 29007 h 172572"/>
                <a:gd name="connsiteX76" fmla="*/ 63721 w 153935"/>
                <a:gd name="connsiteY76" fmla="*/ 23304 h 172572"/>
                <a:gd name="connsiteX77" fmla="*/ 63673 w 153935"/>
                <a:gd name="connsiteY77" fmla="*/ 22726 h 172572"/>
                <a:gd name="connsiteX78" fmla="*/ 63697 w 153935"/>
                <a:gd name="connsiteY78" fmla="*/ 14966 h 172572"/>
                <a:gd name="connsiteX79" fmla="*/ 63797 w 153935"/>
                <a:gd name="connsiteY79" fmla="*/ 15023 h 172572"/>
                <a:gd name="connsiteX80" fmla="*/ 83003 w 153935"/>
                <a:gd name="connsiteY80" fmla="*/ 26110 h 172572"/>
                <a:gd name="connsiteX81" fmla="*/ 90286 w 153935"/>
                <a:gd name="connsiteY81" fmla="*/ 37049 h 172572"/>
                <a:gd name="connsiteX82" fmla="*/ 90286 w 153935"/>
                <a:gd name="connsiteY82" fmla="*/ 46332 h 172572"/>
                <a:gd name="connsiteX83" fmla="*/ 90233 w 153935"/>
                <a:gd name="connsiteY83" fmla="*/ 46934 h 172572"/>
                <a:gd name="connsiteX84" fmla="*/ 92329 w 153935"/>
                <a:gd name="connsiteY84" fmla="*/ 52332 h 172572"/>
                <a:gd name="connsiteX85" fmla="*/ 110651 w 153935"/>
                <a:gd name="connsiteY85" fmla="*/ 76286 h 172572"/>
                <a:gd name="connsiteX86" fmla="*/ 115586 w 153935"/>
                <a:gd name="connsiteY86" fmla="*/ 79761 h 172572"/>
                <a:gd name="connsiteX87" fmla="*/ 116116 w 153935"/>
                <a:gd name="connsiteY87" fmla="*/ 79842 h 172572"/>
                <a:gd name="connsiteX88" fmla="*/ 124879 w 153935"/>
                <a:gd name="connsiteY88" fmla="*/ 82052 h 172572"/>
                <a:gd name="connsiteX89" fmla="*/ 133417 w 153935"/>
                <a:gd name="connsiteY89" fmla="*/ 91884 h 172572"/>
                <a:gd name="connsiteX90" fmla="*/ 139355 w 153935"/>
                <a:gd name="connsiteY90" fmla="*/ 113576 h 172572"/>
                <a:gd name="connsiteX91" fmla="*/ 139460 w 153935"/>
                <a:gd name="connsiteY91" fmla="*/ 114015 h 172572"/>
                <a:gd name="connsiteX92" fmla="*/ 132153 w 153935"/>
                <a:gd name="connsiteY92" fmla="*/ 112163 h 17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53935" h="172572">
                  <a:moveTo>
                    <a:pt x="153158" y="109796"/>
                  </a:moveTo>
                  <a:lnTo>
                    <a:pt x="147220" y="88104"/>
                  </a:lnTo>
                  <a:cubicBezTo>
                    <a:pt x="144681" y="78811"/>
                    <a:pt x="136577" y="70239"/>
                    <a:pt x="128377" y="68168"/>
                  </a:cubicBezTo>
                  <a:lnTo>
                    <a:pt x="121433" y="66416"/>
                  </a:lnTo>
                  <a:cubicBezTo>
                    <a:pt x="116613" y="58517"/>
                    <a:pt x="110866" y="51005"/>
                    <a:pt x="104595" y="44419"/>
                  </a:cubicBezTo>
                  <a:lnTo>
                    <a:pt x="104595" y="37054"/>
                  </a:lnTo>
                  <a:cubicBezTo>
                    <a:pt x="104595" y="28501"/>
                    <a:pt x="98385" y="18469"/>
                    <a:pt x="90152" y="13715"/>
                  </a:cubicBezTo>
                  <a:lnTo>
                    <a:pt x="70951" y="2628"/>
                  </a:lnTo>
                  <a:cubicBezTo>
                    <a:pt x="65529" y="-498"/>
                    <a:pt x="59931" y="-851"/>
                    <a:pt x="55578" y="1654"/>
                  </a:cubicBezTo>
                  <a:cubicBezTo>
                    <a:pt x="51612" y="3941"/>
                    <a:pt x="49340" y="8231"/>
                    <a:pt x="49340" y="13419"/>
                  </a:cubicBezTo>
                  <a:lnTo>
                    <a:pt x="49340" y="16106"/>
                  </a:lnTo>
                  <a:cubicBezTo>
                    <a:pt x="45479" y="16240"/>
                    <a:pt x="41818" y="16937"/>
                    <a:pt x="38439" y="18168"/>
                  </a:cubicBezTo>
                  <a:lnTo>
                    <a:pt x="32106" y="12455"/>
                  </a:lnTo>
                  <a:cubicBezTo>
                    <a:pt x="26784" y="7659"/>
                    <a:pt x="20718" y="5616"/>
                    <a:pt x="15477" y="6819"/>
                  </a:cubicBezTo>
                  <a:cubicBezTo>
                    <a:pt x="11583" y="7721"/>
                    <a:pt x="8480" y="10413"/>
                    <a:pt x="6972" y="14188"/>
                  </a:cubicBezTo>
                  <a:lnTo>
                    <a:pt x="1040" y="29022"/>
                  </a:lnTo>
                  <a:cubicBezTo>
                    <a:pt x="-2349" y="37479"/>
                    <a:pt x="3059" y="48576"/>
                    <a:pt x="9869" y="54718"/>
                  </a:cubicBezTo>
                  <a:lnTo>
                    <a:pt x="17644" y="61734"/>
                  </a:lnTo>
                  <a:cubicBezTo>
                    <a:pt x="18479" y="68597"/>
                    <a:pt x="20341" y="75742"/>
                    <a:pt x="23204" y="83078"/>
                  </a:cubicBezTo>
                  <a:lnTo>
                    <a:pt x="21343" y="84562"/>
                  </a:lnTo>
                  <a:cubicBezTo>
                    <a:pt x="14580" y="89970"/>
                    <a:pt x="15091" y="101367"/>
                    <a:pt x="22536" y="111085"/>
                  </a:cubicBezTo>
                  <a:lnTo>
                    <a:pt x="38072" y="131336"/>
                  </a:lnTo>
                  <a:cubicBezTo>
                    <a:pt x="42420" y="137011"/>
                    <a:pt x="48304" y="140800"/>
                    <a:pt x="53803" y="141468"/>
                  </a:cubicBezTo>
                  <a:cubicBezTo>
                    <a:pt x="57401" y="141903"/>
                    <a:pt x="60809" y="141001"/>
                    <a:pt x="63401" y="138934"/>
                  </a:cubicBezTo>
                  <a:lnTo>
                    <a:pt x="65090" y="137588"/>
                  </a:lnTo>
                  <a:cubicBezTo>
                    <a:pt x="67887" y="139626"/>
                    <a:pt x="70665" y="141444"/>
                    <a:pt x="73395" y="143024"/>
                  </a:cubicBezTo>
                  <a:cubicBezTo>
                    <a:pt x="76812" y="144991"/>
                    <a:pt x="80316" y="146685"/>
                    <a:pt x="83838" y="148064"/>
                  </a:cubicBezTo>
                  <a:lnTo>
                    <a:pt x="88634" y="157438"/>
                  </a:lnTo>
                  <a:cubicBezTo>
                    <a:pt x="92553" y="165094"/>
                    <a:pt x="100867" y="172572"/>
                    <a:pt x="109229" y="172572"/>
                  </a:cubicBezTo>
                  <a:cubicBezTo>
                    <a:pt x="109902" y="172572"/>
                    <a:pt x="110570" y="172525"/>
                    <a:pt x="111238" y="172425"/>
                  </a:cubicBezTo>
                  <a:lnTo>
                    <a:pt x="126774" y="170110"/>
                  </a:lnTo>
                  <a:cubicBezTo>
                    <a:pt x="130697" y="169523"/>
                    <a:pt x="133976" y="167179"/>
                    <a:pt x="135780" y="163666"/>
                  </a:cubicBezTo>
                  <a:cubicBezTo>
                    <a:pt x="138252" y="158851"/>
                    <a:pt x="137785" y="152408"/>
                    <a:pt x="134491" y="145974"/>
                  </a:cubicBezTo>
                  <a:lnTo>
                    <a:pt x="130482" y="138142"/>
                  </a:lnTo>
                  <a:cubicBezTo>
                    <a:pt x="132506" y="135063"/>
                    <a:pt x="134062" y="131555"/>
                    <a:pt x="135126" y="127699"/>
                  </a:cubicBezTo>
                  <a:lnTo>
                    <a:pt x="137517" y="128300"/>
                  </a:lnTo>
                  <a:cubicBezTo>
                    <a:pt x="142433" y="129560"/>
                    <a:pt x="147058" y="128400"/>
                    <a:pt x="150218" y="125179"/>
                  </a:cubicBezTo>
                  <a:cubicBezTo>
                    <a:pt x="153769" y="121547"/>
                    <a:pt x="154838" y="115943"/>
                    <a:pt x="153158" y="109796"/>
                  </a:cubicBezTo>
                  <a:close/>
                  <a:moveTo>
                    <a:pt x="132153" y="112163"/>
                  </a:moveTo>
                  <a:cubicBezTo>
                    <a:pt x="131938" y="112082"/>
                    <a:pt x="131671" y="111992"/>
                    <a:pt x="131537" y="111953"/>
                  </a:cubicBezTo>
                  <a:cubicBezTo>
                    <a:pt x="129470" y="111319"/>
                    <a:pt x="127232" y="111657"/>
                    <a:pt x="125447" y="112865"/>
                  </a:cubicBezTo>
                  <a:cubicBezTo>
                    <a:pt x="123657" y="114077"/>
                    <a:pt x="122512" y="116029"/>
                    <a:pt x="122326" y="118177"/>
                  </a:cubicBezTo>
                  <a:cubicBezTo>
                    <a:pt x="121791" y="124301"/>
                    <a:pt x="119925" y="129121"/>
                    <a:pt x="116775" y="132495"/>
                  </a:cubicBezTo>
                  <a:cubicBezTo>
                    <a:pt x="114656" y="134762"/>
                    <a:pt x="114240" y="138137"/>
                    <a:pt x="115744" y="140853"/>
                  </a:cubicBezTo>
                  <a:cubicBezTo>
                    <a:pt x="115806" y="140958"/>
                    <a:pt x="116016" y="141301"/>
                    <a:pt x="116083" y="141402"/>
                  </a:cubicBezTo>
                  <a:lnTo>
                    <a:pt x="121753" y="152479"/>
                  </a:lnTo>
                  <a:cubicBezTo>
                    <a:pt x="122574" y="154083"/>
                    <a:pt x="122889" y="155348"/>
                    <a:pt x="122989" y="156178"/>
                  </a:cubicBezTo>
                  <a:lnTo>
                    <a:pt x="109234" y="158235"/>
                  </a:lnTo>
                  <a:cubicBezTo>
                    <a:pt x="107998" y="158216"/>
                    <a:pt x="103836" y="155696"/>
                    <a:pt x="101378" y="150895"/>
                  </a:cubicBezTo>
                  <a:lnTo>
                    <a:pt x="95779" y="139960"/>
                  </a:lnTo>
                  <a:cubicBezTo>
                    <a:pt x="95732" y="139841"/>
                    <a:pt x="95531" y="139378"/>
                    <a:pt x="95474" y="139263"/>
                  </a:cubicBezTo>
                  <a:cubicBezTo>
                    <a:pt x="94648" y="137516"/>
                    <a:pt x="93154" y="136180"/>
                    <a:pt x="91326" y="135550"/>
                  </a:cubicBezTo>
                  <a:cubicBezTo>
                    <a:pt x="87713" y="134309"/>
                    <a:pt x="84081" y="132648"/>
                    <a:pt x="80545" y="130610"/>
                  </a:cubicBezTo>
                  <a:cubicBezTo>
                    <a:pt x="76955" y="128534"/>
                    <a:pt x="73218" y="125933"/>
                    <a:pt x="69438" y="122864"/>
                  </a:cubicBezTo>
                  <a:cubicBezTo>
                    <a:pt x="68121" y="121790"/>
                    <a:pt x="66522" y="121265"/>
                    <a:pt x="64933" y="121265"/>
                  </a:cubicBezTo>
                  <a:cubicBezTo>
                    <a:pt x="63138" y="121265"/>
                    <a:pt x="61348" y="121938"/>
                    <a:pt x="59969" y="123265"/>
                  </a:cubicBezTo>
                  <a:cubicBezTo>
                    <a:pt x="59855" y="123370"/>
                    <a:pt x="59745" y="123489"/>
                    <a:pt x="59635" y="123604"/>
                  </a:cubicBezTo>
                  <a:lnTo>
                    <a:pt x="55163" y="127174"/>
                  </a:lnTo>
                  <a:cubicBezTo>
                    <a:pt x="54089" y="126873"/>
                    <a:pt x="51731" y="125618"/>
                    <a:pt x="49431" y="122616"/>
                  </a:cubicBezTo>
                  <a:lnTo>
                    <a:pt x="33895" y="102360"/>
                  </a:lnTo>
                  <a:cubicBezTo>
                    <a:pt x="31466" y="99191"/>
                    <a:pt x="30884" y="96361"/>
                    <a:pt x="30903" y="95244"/>
                  </a:cubicBezTo>
                  <a:lnTo>
                    <a:pt x="35475" y="91593"/>
                  </a:lnTo>
                  <a:cubicBezTo>
                    <a:pt x="35618" y="91512"/>
                    <a:pt x="35752" y="91435"/>
                    <a:pt x="35862" y="91359"/>
                  </a:cubicBezTo>
                  <a:cubicBezTo>
                    <a:pt x="38802" y="89431"/>
                    <a:pt x="39909" y="85651"/>
                    <a:pt x="38463" y="82439"/>
                  </a:cubicBezTo>
                  <a:cubicBezTo>
                    <a:pt x="34588" y="73814"/>
                    <a:pt x="32220" y="65237"/>
                    <a:pt x="31619" y="57625"/>
                  </a:cubicBezTo>
                  <a:cubicBezTo>
                    <a:pt x="31471" y="55735"/>
                    <a:pt x="30578" y="53983"/>
                    <a:pt x="29142" y="52752"/>
                  </a:cubicBezTo>
                  <a:cubicBezTo>
                    <a:pt x="28922" y="52561"/>
                    <a:pt x="28703" y="52394"/>
                    <a:pt x="28641" y="52365"/>
                  </a:cubicBezTo>
                  <a:lnTo>
                    <a:pt x="19467" y="44089"/>
                  </a:lnTo>
                  <a:cubicBezTo>
                    <a:pt x="15348" y="40371"/>
                    <a:pt x="14017" y="35536"/>
                    <a:pt x="14341" y="34338"/>
                  </a:cubicBezTo>
                  <a:lnTo>
                    <a:pt x="19630" y="21113"/>
                  </a:lnTo>
                  <a:cubicBezTo>
                    <a:pt x="20350" y="21428"/>
                    <a:pt x="21353" y="22020"/>
                    <a:pt x="22527" y="23079"/>
                  </a:cubicBezTo>
                  <a:lnTo>
                    <a:pt x="31614" y="31284"/>
                  </a:lnTo>
                  <a:cubicBezTo>
                    <a:pt x="31705" y="31384"/>
                    <a:pt x="32063" y="31752"/>
                    <a:pt x="32158" y="31842"/>
                  </a:cubicBezTo>
                  <a:cubicBezTo>
                    <a:pt x="34459" y="34043"/>
                    <a:pt x="37943" y="34463"/>
                    <a:pt x="40701" y="32854"/>
                  </a:cubicBezTo>
                  <a:cubicBezTo>
                    <a:pt x="44596" y="30582"/>
                    <a:pt x="49693" y="29866"/>
                    <a:pt x="55468" y="30768"/>
                  </a:cubicBezTo>
                  <a:cubicBezTo>
                    <a:pt x="57607" y="31117"/>
                    <a:pt x="59773" y="30458"/>
                    <a:pt x="61377" y="29007"/>
                  </a:cubicBezTo>
                  <a:cubicBezTo>
                    <a:pt x="62981" y="27556"/>
                    <a:pt x="63845" y="25461"/>
                    <a:pt x="63721" y="23304"/>
                  </a:cubicBezTo>
                  <a:cubicBezTo>
                    <a:pt x="63711" y="23118"/>
                    <a:pt x="63692" y="22927"/>
                    <a:pt x="63673" y="22726"/>
                  </a:cubicBezTo>
                  <a:lnTo>
                    <a:pt x="63697" y="14966"/>
                  </a:lnTo>
                  <a:cubicBezTo>
                    <a:pt x="63730" y="14985"/>
                    <a:pt x="63764" y="15004"/>
                    <a:pt x="63797" y="15023"/>
                  </a:cubicBezTo>
                  <a:lnTo>
                    <a:pt x="83003" y="26110"/>
                  </a:lnTo>
                  <a:cubicBezTo>
                    <a:pt x="87040" y="28439"/>
                    <a:pt x="90286" y="34000"/>
                    <a:pt x="90286" y="37049"/>
                  </a:cubicBezTo>
                  <a:lnTo>
                    <a:pt x="90286" y="46332"/>
                  </a:lnTo>
                  <a:cubicBezTo>
                    <a:pt x="90262" y="46552"/>
                    <a:pt x="90238" y="46786"/>
                    <a:pt x="90233" y="46934"/>
                  </a:cubicBezTo>
                  <a:cubicBezTo>
                    <a:pt x="90138" y="48948"/>
                    <a:pt x="90902" y="50910"/>
                    <a:pt x="92329" y="52332"/>
                  </a:cubicBezTo>
                  <a:cubicBezTo>
                    <a:pt x="99287" y="59276"/>
                    <a:pt x="105626" y="67557"/>
                    <a:pt x="110651" y="76286"/>
                  </a:cubicBezTo>
                  <a:cubicBezTo>
                    <a:pt x="111706" y="78114"/>
                    <a:pt x="113510" y="79384"/>
                    <a:pt x="115586" y="79761"/>
                  </a:cubicBezTo>
                  <a:cubicBezTo>
                    <a:pt x="115768" y="79794"/>
                    <a:pt x="115940" y="79818"/>
                    <a:pt x="116116" y="79842"/>
                  </a:cubicBezTo>
                  <a:lnTo>
                    <a:pt x="124879" y="82052"/>
                  </a:lnTo>
                  <a:cubicBezTo>
                    <a:pt x="127724" y="82768"/>
                    <a:pt x="132167" y="87321"/>
                    <a:pt x="133417" y="91884"/>
                  </a:cubicBezTo>
                  <a:lnTo>
                    <a:pt x="139355" y="113576"/>
                  </a:lnTo>
                  <a:cubicBezTo>
                    <a:pt x="139398" y="113729"/>
                    <a:pt x="139431" y="113877"/>
                    <a:pt x="139460" y="114015"/>
                  </a:cubicBezTo>
                  <a:lnTo>
                    <a:pt x="132153" y="112163"/>
                  </a:ln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F1FA1760-2ED1-48CE-B9B2-7E2DB226CB5F}"/>
              </a:ext>
            </a:extLst>
          </p:cNvPr>
          <p:cNvGrpSpPr/>
          <p:nvPr/>
        </p:nvGrpSpPr>
        <p:grpSpPr>
          <a:xfrm>
            <a:off x="419781" y="3260442"/>
            <a:ext cx="294012" cy="320026"/>
            <a:chOff x="443655" y="5247648"/>
            <a:chExt cx="267284" cy="320026"/>
          </a:xfrm>
          <a:solidFill>
            <a:schemeClr val="accent1"/>
          </a:solidFill>
        </p:grpSpPr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E684EEE5-0FDE-4623-84A9-CF5C9AE88B3D}"/>
                </a:ext>
              </a:extLst>
            </p:cNvPr>
            <p:cNvSpPr/>
            <p:nvPr/>
          </p:nvSpPr>
          <p:spPr>
            <a:xfrm>
              <a:off x="564597" y="5330923"/>
              <a:ext cx="79937" cy="54549"/>
            </a:xfrm>
            <a:custGeom>
              <a:avLst/>
              <a:gdLst>
                <a:gd name="connsiteX0" fmla="*/ 7641 w 79937"/>
                <a:gd name="connsiteY0" fmla="*/ 54550 h 54549"/>
                <a:gd name="connsiteX1" fmla="*/ 11454 w 79937"/>
                <a:gd name="connsiteY1" fmla="*/ 53524 h 54549"/>
                <a:gd name="connsiteX2" fmla="*/ 76119 w 79937"/>
                <a:gd name="connsiteY2" fmla="*/ 14249 h 54549"/>
                <a:gd name="connsiteX3" fmla="*/ 78914 w 79937"/>
                <a:gd name="connsiteY3" fmla="*/ 3815 h 54549"/>
                <a:gd name="connsiteX4" fmla="*/ 68483 w 79937"/>
                <a:gd name="connsiteY4" fmla="*/ 1023 h 54549"/>
                <a:gd name="connsiteX5" fmla="*/ 3818 w 79937"/>
                <a:gd name="connsiteY5" fmla="*/ 40298 h 54549"/>
                <a:gd name="connsiteX6" fmla="*/ 1023 w 79937"/>
                <a:gd name="connsiteY6" fmla="*/ 50727 h 54549"/>
                <a:gd name="connsiteX7" fmla="*/ 7641 w 79937"/>
                <a:gd name="connsiteY7" fmla="*/ 54550 h 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937" h="54549">
                  <a:moveTo>
                    <a:pt x="7641" y="54550"/>
                  </a:moveTo>
                  <a:cubicBezTo>
                    <a:pt x="8934" y="54550"/>
                    <a:pt x="10247" y="54221"/>
                    <a:pt x="11454" y="53524"/>
                  </a:cubicBezTo>
                  <a:lnTo>
                    <a:pt x="76119" y="14249"/>
                  </a:lnTo>
                  <a:cubicBezTo>
                    <a:pt x="79770" y="12139"/>
                    <a:pt x="81021" y="7466"/>
                    <a:pt x="78914" y="3815"/>
                  </a:cubicBezTo>
                  <a:cubicBezTo>
                    <a:pt x="76807" y="173"/>
                    <a:pt x="72134" y="-1086"/>
                    <a:pt x="68483" y="1023"/>
                  </a:cubicBezTo>
                  <a:lnTo>
                    <a:pt x="3818" y="40298"/>
                  </a:lnTo>
                  <a:cubicBezTo>
                    <a:pt x="168" y="42403"/>
                    <a:pt x="-1084" y="47076"/>
                    <a:pt x="1023" y="50727"/>
                  </a:cubicBezTo>
                  <a:cubicBezTo>
                    <a:pt x="2439" y="53180"/>
                    <a:pt x="5004" y="54550"/>
                    <a:pt x="7641" y="54550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733B1146-E5BD-4E0B-85BA-3DDC3F687499}"/>
                </a:ext>
              </a:extLst>
            </p:cNvPr>
            <p:cNvSpPr/>
            <p:nvPr/>
          </p:nvSpPr>
          <p:spPr>
            <a:xfrm>
              <a:off x="540675" y="5384120"/>
              <a:ext cx="15271" cy="15170"/>
            </a:xfrm>
            <a:custGeom>
              <a:avLst/>
              <a:gdLst>
                <a:gd name="connsiteX0" fmla="*/ 7636 w 15271"/>
                <a:gd name="connsiteY0" fmla="*/ 15170 h 15170"/>
                <a:gd name="connsiteX1" fmla="*/ 13032 w 15271"/>
                <a:gd name="connsiteY1" fmla="*/ 12932 h 15170"/>
                <a:gd name="connsiteX2" fmla="*/ 15272 w 15271"/>
                <a:gd name="connsiteY2" fmla="*/ 7534 h 15170"/>
                <a:gd name="connsiteX3" fmla="*/ 13032 w 15271"/>
                <a:gd name="connsiteY3" fmla="*/ 2141 h 15170"/>
                <a:gd name="connsiteX4" fmla="*/ 2240 w 15271"/>
                <a:gd name="connsiteY4" fmla="*/ 2141 h 15170"/>
                <a:gd name="connsiteX5" fmla="*/ 0 w 15271"/>
                <a:gd name="connsiteY5" fmla="*/ 7534 h 15170"/>
                <a:gd name="connsiteX6" fmla="*/ 2240 w 15271"/>
                <a:gd name="connsiteY6" fmla="*/ 12932 h 15170"/>
                <a:gd name="connsiteX7" fmla="*/ 7636 w 15271"/>
                <a:gd name="connsiteY7" fmla="*/ 15170 h 1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71" h="15170">
                  <a:moveTo>
                    <a:pt x="7636" y="15170"/>
                  </a:moveTo>
                  <a:cubicBezTo>
                    <a:pt x="9621" y="15170"/>
                    <a:pt x="11607" y="14354"/>
                    <a:pt x="13032" y="12932"/>
                  </a:cubicBezTo>
                  <a:cubicBezTo>
                    <a:pt x="14457" y="11505"/>
                    <a:pt x="15272" y="9572"/>
                    <a:pt x="15272" y="7534"/>
                  </a:cubicBezTo>
                  <a:cubicBezTo>
                    <a:pt x="15272" y="5548"/>
                    <a:pt x="14457" y="3563"/>
                    <a:pt x="13032" y="2141"/>
                  </a:cubicBezTo>
                  <a:cubicBezTo>
                    <a:pt x="10181" y="-714"/>
                    <a:pt x="5040" y="-714"/>
                    <a:pt x="2240" y="2141"/>
                  </a:cubicBezTo>
                  <a:cubicBezTo>
                    <a:pt x="815" y="3563"/>
                    <a:pt x="0" y="5548"/>
                    <a:pt x="0" y="7534"/>
                  </a:cubicBezTo>
                  <a:cubicBezTo>
                    <a:pt x="0" y="9572"/>
                    <a:pt x="815" y="11505"/>
                    <a:pt x="2240" y="12932"/>
                  </a:cubicBezTo>
                  <a:cubicBezTo>
                    <a:pt x="3614" y="14354"/>
                    <a:pt x="5600" y="15170"/>
                    <a:pt x="7636" y="15170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D4B9DCEE-C151-4C2E-9CFA-EA5716EC8990}"/>
                </a:ext>
              </a:extLst>
            </p:cNvPr>
            <p:cNvSpPr/>
            <p:nvPr/>
          </p:nvSpPr>
          <p:spPr>
            <a:xfrm>
              <a:off x="564597" y="5367713"/>
              <a:ext cx="79937" cy="54548"/>
            </a:xfrm>
            <a:custGeom>
              <a:avLst/>
              <a:gdLst>
                <a:gd name="connsiteX0" fmla="*/ 7641 w 79937"/>
                <a:gd name="connsiteY0" fmla="*/ 54549 h 54548"/>
                <a:gd name="connsiteX1" fmla="*/ 11454 w 79937"/>
                <a:gd name="connsiteY1" fmla="*/ 53523 h 54548"/>
                <a:gd name="connsiteX2" fmla="*/ 76119 w 79937"/>
                <a:gd name="connsiteY2" fmla="*/ 14247 h 54548"/>
                <a:gd name="connsiteX3" fmla="*/ 78914 w 79937"/>
                <a:gd name="connsiteY3" fmla="*/ 3819 h 54548"/>
                <a:gd name="connsiteX4" fmla="*/ 68483 w 79937"/>
                <a:gd name="connsiteY4" fmla="*/ 1022 h 54548"/>
                <a:gd name="connsiteX5" fmla="*/ 3818 w 79937"/>
                <a:gd name="connsiteY5" fmla="*/ 40297 h 54548"/>
                <a:gd name="connsiteX6" fmla="*/ 1023 w 79937"/>
                <a:gd name="connsiteY6" fmla="*/ 50726 h 54548"/>
                <a:gd name="connsiteX7" fmla="*/ 7641 w 79937"/>
                <a:gd name="connsiteY7" fmla="*/ 54549 h 5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937" h="54548">
                  <a:moveTo>
                    <a:pt x="7641" y="54549"/>
                  </a:moveTo>
                  <a:cubicBezTo>
                    <a:pt x="8934" y="54549"/>
                    <a:pt x="10247" y="54219"/>
                    <a:pt x="11454" y="53523"/>
                  </a:cubicBezTo>
                  <a:lnTo>
                    <a:pt x="76119" y="14247"/>
                  </a:lnTo>
                  <a:cubicBezTo>
                    <a:pt x="79770" y="12142"/>
                    <a:pt x="81021" y="7465"/>
                    <a:pt x="78914" y="3819"/>
                  </a:cubicBezTo>
                  <a:cubicBezTo>
                    <a:pt x="76807" y="168"/>
                    <a:pt x="72134" y="-1083"/>
                    <a:pt x="68483" y="1022"/>
                  </a:cubicBezTo>
                  <a:lnTo>
                    <a:pt x="3818" y="40297"/>
                  </a:lnTo>
                  <a:cubicBezTo>
                    <a:pt x="168" y="42402"/>
                    <a:pt x="-1084" y="47079"/>
                    <a:pt x="1023" y="50726"/>
                  </a:cubicBezTo>
                  <a:cubicBezTo>
                    <a:pt x="2439" y="53179"/>
                    <a:pt x="5004" y="54549"/>
                    <a:pt x="7641" y="54549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63D25A79-B514-4184-BA6B-D776F5A7BF7A}"/>
                </a:ext>
              </a:extLst>
            </p:cNvPr>
            <p:cNvSpPr/>
            <p:nvPr/>
          </p:nvSpPr>
          <p:spPr>
            <a:xfrm>
              <a:off x="540675" y="5420923"/>
              <a:ext cx="15271" cy="15170"/>
            </a:xfrm>
            <a:custGeom>
              <a:avLst/>
              <a:gdLst>
                <a:gd name="connsiteX0" fmla="*/ 7636 w 15271"/>
                <a:gd name="connsiteY0" fmla="*/ 15170 h 15170"/>
                <a:gd name="connsiteX1" fmla="*/ 13032 w 15271"/>
                <a:gd name="connsiteY1" fmla="*/ 12932 h 15170"/>
                <a:gd name="connsiteX2" fmla="*/ 13948 w 15271"/>
                <a:gd name="connsiteY2" fmla="*/ 11758 h 15170"/>
                <a:gd name="connsiteX3" fmla="*/ 14661 w 15271"/>
                <a:gd name="connsiteY3" fmla="*/ 10436 h 15170"/>
                <a:gd name="connsiteX4" fmla="*/ 15119 w 15271"/>
                <a:gd name="connsiteY4" fmla="*/ 9013 h 15170"/>
                <a:gd name="connsiteX5" fmla="*/ 15272 w 15271"/>
                <a:gd name="connsiteY5" fmla="*/ 7534 h 15170"/>
                <a:gd name="connsiteX6" fmla="*/ 15119 w 15271"/>
                <a:gd name="connsiteY6" fmla="*/ 6059 h 15170"/>
                <a:gd name="connsiteX7" fmla="*/ 14661 w 15271"/>
                <a:gd name="connsiteY7" fmla="*/ 4584 h 15170"/>
                <a:gd name="connsiteX8" fmla="*/ 13948 w 15271"/>
                <a:gd name="connsiteY8" fmla="*/ 3310 h 15170"/>
                <a:gd name="connsiteX9" fmla="*/ 13032 w 15271"/>
                <a:gd name="connsiteY9" fmla="*/ 2141 h 15170"/>
                <a:gd name="connsiteX10" fmla="*/ 2240 w 15271"/>
                <a:gd name="connsiteY10" fmla="*/ 2141 h 15170"/>
                <a:gd name="connsiteX11" fmla="*/ 1273 w 15271"/>
                <a:gd name="connsiteY11" fmla="*/ 3310 h 15170"/>
                <a:gd name="connsiteX12" fmla="*/ 560 w 15271"/>
                <a:gd name="connsiteY12" fmla="*/ 4584 h 15170"/>
                <a:gd name="connsiteX13" fmla="*/ 153 w 15271"/>
                <a:gd name="connsiteY13" fmla="*/ 6059 h 15170"/>
                <a:gd name="connsiteX14" fmla="*/ 0 w 15271"/>
                <a:gd name="connsiteY14" fmla="*/ 7534 h 15170"/>
                <a:gd name="connsiteX15" fmla="*/ 153 w 15271"/>
                <a:gd name="connsiteY15" fmla="*/ 9013 h 15170"/>
                <a:gd name="connsiteX16" fmla="*/ 560 w 15271"/>
                <a:gd name="connsiteY16" fmla="*/ 10436 h 15170"/>
                <a:gd name="connsiteX17" fmla="*/ 1273 w 15271"/>
                <a:gd name="connsiteY17" fmla="*/ 11758 h 15170"/>
                <a:gd name="connsiteX18" fmla="*/ 2240 w 15271"/>
                <a:gd name="connsiteY18" fmla="*/ 12932 h 15170"/>
                <a:gd name="connsiteX19" fmla="*/ 7636 w 15271"/>
                <a:gd name="connsiteY19" fmla="*/ 15170 h 1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71" h="15170">
                  <a:moveTo>
                    <a:pt x="7636" y="15170"/>
                  </a:moveTo>
                  <a:cubicBezTo>
                    <a:pt x="9621" y="15170"/>
                    <a:pt x="11607" y="14354"/>
                    <a:pt x="13032" y="12932"/>
                  </a:cubicBezTo>
                  <a:cubicBezTo>
                    <a:pt x="13389" y="12574"/>
                    <a:pt x="13694" y="12168"/>
                    <a:pt x="13948" y="11758"/>
                  </a:cubicBezTo>
                  <a:cubicBezTo>
                    <a:pt x="14254" y="11352"/>
                    <a:pt x="14457" y="10894"/>
                    <a:pt x="14661" y="10436"/>
                  </a:cubicBezTo>
                  <a:cubicBezTo>
                    <a:pt x="14865" y="9977"/>
                    <a:pt x="15018" y="9519"/>
                    <a:pt x="15119" y="9013"/>
                  </a:cubicBezTo>
                  <a:cubicBezTo>
                    <a:pt x="15221" y="8555"/>
                    <a:pt x="15272" y="8045"/>
                    <a:pt x="15272" y="7534"/>
                  </a:cubicBezTo>
                  <a:cubicBezTo>
                    <a:pt x="15272" y="7028"/>
                    <a:pt x="15221" y="6517"/>
                    <a:pt x="15119" y="6059"/>
                  </a:cubicBezTo>
                  <a:cubicBezTo>
                    <a:pt x="15018" y="5548"/>
                    <a:pt x="14865" y="5090"/>
                    <a:pt x="14661" y="4584"/>
                  </a:cubicBezTo>
                  <a:cubicBezTo>
                    <a:pt x="14457" y="4126"/>
                    <a:pt x="14254" y="3715"/>
                    <a:pt x="13948" y="3310"/>
                  </a:cubicBezTo>
                  <a:cubicBezTo>
                    <a:pt x="13694" y="2852"/>
                    <a:pt x="13389" y="2494"/>
                    <a:pt x="13032" y="2141"/>
                  </a:cubicBezTo>
                  <a:cubicBezTo>
                    <a:pt x="10181" y="-714"/>
                    <a:pt x="5040" y="-714"/>
                    <a:pt x="2240" y="2141"/>
                  </a:cubicBezTo>
                  <a:cubicBezTo>
                    <a:pt x="1884" y="2494"/>
                    <a:pt x="1527" y="2852"/>
                    <a:pt x="1273" y="3310"/>
                  </a:cubicBezTo>
                  <a:cubicBezTo>
                    <a:pt x="1019" y="3715"/>
                    <a:pt x="764" y="4126"/>
                    <a:pt x="560" y="4584"/>
                  </a:cubicBezTo>
                  <a:cubicBezTo>
                    <a:pt x="357" y="5090"/>
                    <a:pt x="255" y="5548"/>
                    <a:pt x="153" y="6059"/>
                  </a:cubicBezTo>
                  <a:cubicBezTo>
                    <a:pt x="51" y="6517"/>
                    <a:pt x="0" y="7028"/>
                    <a:pt x="0" y="7534"/>
                  </a:cubicBezTo>
                  <a:cubicBezTo>
                    <a:pt x="0" y="8045"/>
                    <a:pt x="51" y="8555"/>
                    <a:pt x="153" y="9013"/>
                  </a:cubicBezTo>
                  <a:cubicBezTo>
                    <a:pt x="255" y="9519"/>
                    <a:pt x="357" y="9977"/>
                    <a:pt x="560" y="10436"/>
                  </a:cubicBezTo>
                  <a:cubicBezTo>
                    <a:pt x="764" y="10894"/>
                    <a:pt x="1019" y="11352"/>
                    <a:pt x="1273" y="11758"/>
                  </a:cubicBezTo>
                  <a:cubicBezTo>
                    <a:pt x="1527" y="12168"/>
                    <a:pt x="1884" y="12574"/>
                    <a:pt x="2240" y="12932"/>
                  </a:cubicBezTo>
                  <a:cubicBezTo>
                    <a:pt x="3665" y="14354"/>
                    <a:pt x="5600" y="15170"/>
                    <a:pt x="7636" y="15170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B7180DF6-4C60-47EA-8B80-CB581E3B6FC7}"/>
                </a:ext>
              </a:extLst>
            </p:cNvPr>
            <p:cNvSpPr/>
            <p:nvPr/>
          </p:nvSpPr>
          <p:spPr>
            <a:xfrm>
              <a:off x="564597" y="5404499"/>
              <a:ext cx="79937" cy="54550"/>
            </a:xfrm>
            <a:custGeom>
              <a:avLst/>
              <a:gdLst>
                <a:gd name="connsiteX0" fmla="*/ 7641 w 79937"/>
                <a:gd name="connsiteY0" fmla="*/ 54551 h 54550"/>
                <a:gd name="connsiteX1" fmla="*/ 11454 w 79937"/>
                <a:gd name="connsiteY1" fmla="*/ 53525 h 54550"/>
                <a:gd name="connsiteX2" fmla="*/ 76119 w 79937"/>
                <a:gd name="connsiteY2" fmla="*/ 14249 h 54550"/>
                <a:gd name="connsiteX3" fmla="*/ 78914 w 79937"/>
                <a:gd name="connsiteY3" fmla="*/ 3821 h 54550"/>
                <a:gd name="connsiteX4" fmla="*/ 68483 w 79937"/>
                <a:gd name="connsiteY4" fmla="*/ 1024 h 54550"/>
                <a:gd name="connsiteX5" fmla="*/ 3818 w 79937"/>
                <a:gd name="connsiteY5" fmla="*/ 40299 h 54550"/>
                <a:gd name="connsiteX6" fmla="*/ 1023 w 79937"/>
                <a:gd name="connsiteY6" fmla="*/ 50728 h 54550"/>
                <a:gd name="connsiteX7" fmla="*/ 7641 w 79937"/>
                <a:gd name="connsiteY7" fmla="*/ 54551 h 5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937" h="54550">
                  <a:moveTo>
                    <a:pt x="7641" y="54551"/>
                  </a:moveTo>
                  <a:cubicBezTo>
                    <a:pt x="8934" y="54551"/>
                    <a:pt x="10247" y="54221"/>
                    <a:pt x="11454" y="53525"/>
                  </a:cubicBezTo>
                  <a:lnTo>
                    <a:pt x="76119" y="14249"/>
                  </a:lnTo>
                  <a:cubicBezTo>
                    <a:pt x="79770" y="12144"/>
                    <a:pt x="81021" y="7467"/>
                    <a:pt x="78914" y="3821"/>
                  </a:cubicBezTo>
                  <a:cubicBezTo>
                    <a:pt x="76807" y="170"/>
                    <a:pt x="72134" y="-1086"/>
                    <a:pt x="68483" y="1024"/>
                  </a:cubicBezTo>
                  <a:lnTo>
                    <a:pt x="3818" y="40299"/>
                  </a:lnTo>
                  <a:cubicBezTo>
                    <a:pt x="168" y="42404"/>
                    <a:pt x="-1084" y="47081"/>
                    <a:pt x="1023" y="50728"/>
                  </a:cubicBezTo>
                  <a:cubicBezTo>
                    <a:pt x="2439" y="53181"/>
                    <a:pt x="5004" y="54551"/>
                    <a:pt x="7641" y="54551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73" name="Полилиния: фигура 72">
              <a:extLst>
                <a:ext uri="{FF2B5EF4-FFF2-40B4-BE49-F238E27FC236}">
                  <a16:creationId xmlns:a16="http://schemas.microsoft.com/office/drawing/2014/main" id="{E95A4272-EC17-4EDA-BE9F-36DC280AA4FE}"/>
                </a:ext>
              </a:extLst>
            </p:cNvPr>
            <p:cNvSpPr/>
            <p:nvPr/>
          </p:nvSpPr>
          <p:spPr>
            <a:xfrm>
              <a:off x="540675" y="5457603"/>
              <a:ext cx="15271" cy="15293"/>
            </a:xfrm>
            <a:custGeom>
              <a:avLst/>
              <a:gdLst>
                <a:gd name="connsiteX0" fmla="*/ 7636 w 15271"/>
                <a:gd name="connsiteY0" fmla="*/ 15293 h 15293"/>
                <a:gd name="connsiteX1" fmla="*/ 9112 w 15271"/>
                <a:gd name="connsiteY1" fmla="*/ 15141 h 15293"/>
                <a:gd name="connsiteX2" fmla="*/ 10538 w 15271"/>
                <a:gd name="connsiteY2" fmla="*/ 14682 h 15293"/>
                <a:gd name="connsiteX3" fmla="*/ 11861 w 15271"/>
                <a:gd name="connsiteY3" fmla="*/ 13971 h 15293"/>
                <a:gd name="connsiteX4" fmla="*/ 13032 w 15271"/>
                <a:gd name="connsiteY4" fmla="*/ 13055 h 15293"/>
                <a:gd name="connsiteX5" fmla="*/ 15272 w 15271"/>
                <a:gd name="connsiteY5" fmla="*/ 7662 h 15293"/>
                <a:gd name="connsiteX6" fmla="*/ 15119 w 15271"/>
                <a:gd name="connsiteY6" fmla="*/ 6134 h 15293"/>
                <a:gd name="connsiteX7" fmla="*/ 14661 w 15271"/>
                <a:gd name="connsiteY7" fmla="*/ 4707 h 15293"/>
                <a:gd name="connsiteX8" fmla="*/ 13948 w 15271"/>
                <a:gd name="connsiteY8" fmla="*/ 3385 h 15293"/>
                <a:gd name="connsiteX9" fmla="*/ 13032 w 15271"/>
                <a:gd name="connsiteY9" fmla="*/ 2264 h 15293"/>
                <a:gd name="connsiteX10" fmla="*/ 11861 w 15271"/>
                <a:gd name="connsiteY10" fmla="*/ 1295 h 15293"/>
                <a:gd name="connsiteX11" fmla="*/ 10538 w 15271"/>
                <a:gd name="connsiteY11" fmla="*/ 584 h 15293"/>
                <a:gd name="connsiteX12" fmla="*/ 9112 w 15271"/>
                <a:gd name="connsiteY12" fmla="*/ 125 h 15293"/>
                <a:gd name="connsiteX13" fmla="*/ 2240 w 15271"/>
                <a:gd name="connsiteY13" fmla="*/ 2264 h 15293"/>
                <a:gd name="connsiteX14" fmla="*/ 0 w 15271"/>
                <a:gd name="connsiteY14" fmla="*/ 7662 h 15293"/>
                <a:gd name="connsiteX15" fmla="*/ 2240 w 15271"/>
                <a:gd name="connsiteY15" fmla="*/ 13055 h 15293"/>
                <a:gd name="connsiteX16" fmla="*/ 7636 w 15271"/>
                <a:gd name="connsiteY16" fmla="*/ 15293 h 1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271" h="15293">
                  <a:moveTo>
                    <a:pt x="7636" y="15293"/>
                  </a:moveTo>
                  <a:cubicBezTo>
                    <a:pt x="8094" y="15293"/>
                    <a:pt x="8603" y="15245"/>
                    <a:pt x="9112" y="15141"/>
                  </a:cubicBezTo>
                  <a:cubicBezTo>
                    <a:pt x="9621" y="15040"/>
                    <a:pt x="10080" y="14887"/>
                    <a:pt x="10538" y="14682"/>
                  </a:cubicBezTo>
                  <a:cubicBezTo>
                    <a:pt x="10996" y="14482"/>
                    <a:pt x="11454" y="14277"/>
                    <a:pt x="11861" y="13971"/>
                  </a:cubicBezTo>
                  <a:cubicBezTo>
                    <a:pt x="12268" y="13718"/>
                    <a:pt x="12676" y="13413"/>
                    <a:pt x="13032" y="13055"/>
                  </a:cubicBezTo>
                  <a:cubicBezTo>
                    <a:pt x="14457" y="11628"/>
                    <a:pt x="15272" y="9647"/>
                    <a:pt x="15272" y="7662"/>
                  </a:cubicBezTo>
                  <a:cubicBezTo>
                    <a:pt x="15272" y="7151"/>
                    <a:pt x="15221" y="6640"/>
                    <a:pt x="15119" y="6134"/>
                  </a:cubicBezTo>
                  <a:cubicBezTo>
                    <a:pt x="15018" y="5676"/>
                    <a:pt x="14865" y="5165"/>
                    <a:pt x="14661" y="4707"/>
                  </a:cubicBezTo>
                  <a:cubicBezTo>
                    <a:pt x="14457" y="4249"/>
                    <a:pt x="14254" y="3791"/>
                    <a:pt x="13948" y="3385"/>
                  </a:cubicBezTo>
                  <a:cubicBezTo>
                    <a:pt x="13694" y="2975"/>
                    <a:pt x="13389" y="2569"/>
                    <a:pt x="13032" y="2264"/>
                  </a:cubicBezTo>
                  <a:cubicBezTo>
                    <a:pt x="12676" y="1906"/>
                    <a:pt x="12268" y="1553"/>
                    <a:pt x="11861" y="1295"/>
                  </a:cubicBezTo>
                  <a:cubicBezTo>
                    <a:pt x="11454" y="989"/>
                    <a:pt x="10996" y="789"/>
                    <a:pt x="10538" y="584"/>
                  </a:cubicBezTo>
                  <a:cubicBezTo>
                    <a:pt x="10080" y="378"/>
                    <a:pt x="9621" y="226"/>
                    <a:pt x="9112" y="125"/>
                  </a:cubicBezTo>
                  <a:cubicBezTo>
                    <a:pt x="6618" y="-333"/>
                    <a:pt x="3971" y="483"/>
                    <a:pt x="2240" y="2264"/>
                  </a:cubicBezTo>
                  <a:cubicBezTo>
                    <a:pt x="815" y="3691"/>
                    <a:pt x="0" y="5624"/>
                    <a:pt x="0" y="7662"/>
                  </a:cubicBezTo>
                  <a:cubicBezTo>
                    <a:pt x="0" y="9647"/>
                    <a:pt x="815" y="11628"/>
                    <a:pt x="2240" y="13055"/>
                  </a:cubicBezTo>
                  <a:cubicBezTo>
                    <a:pt x="3665" y="14482"/>
                    <a:pt x="5600" y="15293"/>
                    <a:pt x="7636" y="15293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B5ACB19F-45AF-4958-873A-9F1E6E04BA52}"/>
                </a:ext>
              </a:extLst>
            </p:cNvPr>
            <p:cNvSpPr/>
            <p:nvPr/>
          </p:nvSpPr>
          <p:spPr>
            <a:xfrm>
              <a:off x="474268" y="5247648"/>
              <a:ext cx="236671" cy="308518"/>
            </a:xfrm>
            <a:custGeom>
              <a:avLst/>
              <a:gdLst>
                <a:gd name="connsiteX0" fmla="*/ 7635 w 236671"/>
                <a:gd name="connsiteY0" fmla="*/ 308519 h 308518"/>
                <a:gd name="connsiteX1" fmla="*/ 3818 w 236671"/>
                <a:gd name="connsiteY1" fmla="*/ 307492 h 308518"/>
                <a:gd name="connsiteX2" fmla="*/ 0 w 236671"/>
                <a:gd name="connsiteY2" fmla="*/ 300882 h 308518"/>
                <a:gd name="connsiteX3" fmla="*/ 0 w 236671"/>
                <a:gd name="connsiteY3" fmla="*/ 135462 h 308518"/>
                <a:gd name="connsiteX4" fmla="*/ 3818 w 236671"/>
                <a:gd name="connsiteY4" fmla="*/ 128852 h 308518"/>
                <a:gd name="connsiteX5" fmla="*/ 225217 w 236671"/>
                <a:gd name="connsiteY5" fmla="*/ 1027 h 308518"/>
                <a:gd name="connsiteX6" fmla="*/ 232853 w 236671"/>
                <a:gd name="connsiteY6" fmla="*/ 1027 h 308518"/>
                <a:gd name="connsiteX7" fmla="*/ 236671 w 236671"/>
                <a:gd name="connsiteY7" fmla="*/ 7638 h 308518"/>
                <a:gd name="connsiteX8" fmla="*/ 236671 w 236671"/>
                <a:gd name="connsiteY8" fmla="*/ 173057 h 308518"/>
                <a:gd name="connsiteX9" fmla="*/ 232853 w 236671"/>
                <a:gd name="connsiteY9" fmla="*/ 179668 h 308518"/>
                <a:gd name="connsiteX10" fmla="*/ 11454 w 236671"/>
                <a:gd name="connsiteY10" fmla="*/ 307492 h 308518"/>
                <a:gd name="connsiteX11" fmla="*/ 7635 w 236671"/>
                <a:gd name="connsiteY11" fmla="*/ 308519 h 308518"/>
                <a:gd name="connsiteX12" fmla="*/ 15271 w 236671"/>
                <a:gd name="connsiteY12" fmla="*/ 139872 h 308518"/>
                <a:gd name="connsiteX13" fmla="*/ 15271 w 236671"/>
                <a:gd name="connsiteY13" fmla="*/ 287657 h 308518"/>
                <a:gd name="connsiteX14" fmla="*/ 221399 w 236671"/>
                <a:gd name="connsiteY14" fmla="*/ 168643 h 308518"/>
                <a:gd name="connsiteX15" fmla="*/ 221399 w 236671"/>
                <a:gd name="connsiteY15" fmla="*/ 20858 h 308518"/>
                <a:gd name="connsiteX16" fmla="*/ 15271 w 236671"/>
                <a:gd name="connsiteY16" fmla="*/ 139872 h 30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671" h="308518">
                  <a:moveTo>
                    <a:pt x="7635" y="308519"/>
                  </a:moveTo>
                  <a:cubicBezTo>
                    <a:pt x="6317" y="308519"/>
                    <a:pt x="4999" y="308175"/>
                    <a:pt x="3818" y="307492"/>
                  </a:cubicBezTo>
                  <a:cubicBezTo>
                    <a:pt x="1456" y="306127"/>
                    <a:pt x="0" y="303607"/>
                    <a:pt x="0" y="300882"/>
                  </a:cubicBezTo>
                  <a:lnTo>
                    <a:pt x="0" y="135462"/>
                  </a:lnTo>
                  <a:cubicBezTo>
                    <a:pt x="0" y="132732"/>
                    <a:pt x="1456" y="130212"/>
                    <a:pt x="3818" y="128852"/>
                  </a:cubicBezTo>
                  <a:lnTo>
                    <a:pt x="225217" y="1027"/>
                  </a:lnTo>
                  <a:cubicBezTo>
                    <a:pt x="227579" y="-342"/>
                    <a:pt x="230491" y="-342"/>
                    <a:pt x="232853" y="1027"/>
                  </a:cubicBezTo>
                  <a:cubicBezTo>
                    <a:pt x="235215" y="2392"/>
                    <a:pt x="236671" y="4908"/>
                    <a:pt x="236671" y="7638"/>
                  </a:cubicBezTo>
                  <a:lnTo>
                    <a:pt x="236671" y="173057"/>
                  </a:lnTo>
                  <a:cubicBezTo>
                    <a:pt x="236671" y="175788"/>
                    <a:pt x="235215" y="178303"/>
                    <a:pt x="232853" y="179668"/>
                  </a:cubicBezTo>
                  <a:lnTo>
                    <a:pt x="11454" y="307492"/>
                  </a:lnTo>
                  <a:cubicBezTo>
                    <a:pt x="10272" y="308170"/>
                    <a:pt x="8954" y="308519"/>
                    <a:pt x="7635" y="308519"/>
                  </a:cubicBezTo>
                  <a:close/>
                  <a:moveTo>
                    <a:pt x="15271" y="139872"/>
                  </a:moveTo>
                  <a:lnTo>
                    <a:pt x="15271" y="287657"/>
                  </a:lnTo>
                  <a:lnTo>
                    <a:pt x="221399" y="168643"/>
                  </a:lnTo>
                  <a:lnTo>
                    <a:pt x="221399" y="20858"/>
                  </a:lnTo>
                  <a:lnTo>
                    <a:pt x="15271" y="139872"/>
                  </a:ln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75" name="Полилиния: фигура 74">
              <a:extLst>
                <a:ext uri="{FF2B5EF4-FFF2-40B4-BE49-F238E27FC236}">
                  <a16:creationId xmlns:a16="http://schemas.microsoft.com/office/drawing/2014/main" id="{EBCB44F3-5853-494A-9DF0-D2FA328A2110}"/>
                </a:ext>
              </a:extLst>
            </p:cNvPr>
            <p:cNvSpPr/>
            <p:nvPr/>
          </p:nvSpPr>
          <p:spPr>
            <a:xfrm>
              <a:off x="549980" y="5494839"/>
              <a:ext cx="114965" cy="72835"/>
            </a:xfrm>
            <a:custGeom>
              <a:avLst/>
              <a:gdLst>
                <a:gd name="connsiteX0" fmla="*/ 42211 w 114965"/>
                <a:gd name="connsiteY0" fmla="*/ 72835 h 72835"/>
                <a:gd name="connsiteX1" fmla="*/ 38393 w 114965"/>
                <a:gd name="connsiteY1" fmla="*/ 71809 h 72835"/>
                <a:gd name="connsiteX2" fmla="*/ 3818 w 114965"/>
                <a:gd name="connsiteY2" fmla="*/ 51849 h 72835"/>
                <a:gd name="connsiteX3" fmla="*/ 1023 w 114965"/>
                <a:gd name="connsiteY3" fmla="*/ 41420 h 72835"/>
                <a:gd name="connsiteX4" fmla="*/ 11454 w 114965"/>
                <a:gd name="connsiteY4" fmla="*/ 38624 h 72835"/>
                <a:gd name="connsiteX5" fmla="*/ 42211 w 114965"/>
                <a:gd name="connsiteY5" fmla="*/ 56378 h 72835"/>
                <a:gd name="connsiteX6" fmla="*/ 92058 w 114965"/>
                <a:gd name="connsiteY6" fmla="*/ 27603 h 72835"/>
                <a:gd name="connsiteX7" fmla="*/ 68937 w 114965"/>
                <a:gd name="connsiteY7" fmla="*/ 14254 h 72835"/>
                <a:gd name="connsiteX8" fmla="*/ 66142 w 114965"/>
                <a:gd name="connsiteY8" fmla="*/ 3821 h 72835"/>
                <a:gd name="connsiteX9" fmla="*/ 76573 w 114965"/>
                <a:gd name="connsiteY9" fmla="*/ 1028 h 72835"/>
                <a:gd name="connsiteX10" fmla="*/ 111148 w 114965"/>
                <a:gd name="connsiteY10" fmla="*/ 20993 h 72835"/>
                <a:gd name="connsiteX11" fmla="*/ 114965 w 114965"/>
                <a:gd name="connsiteY11" fmla="*/ 27603 h 72835"/>
                <a:gd name="connsiteX12" fmla="*/ 111148 w 114965"/>
                <a:gd name="connsiteY12" fmla="*/ 34218 h 72835"/>
                <a:gd name="connsiteX13" fmla="*/ 46029 w 114965"/>
                <a:gd name="connsiteY13" fmla="*/ 71809 h 72835"/>
                <a:gd name="connsiteX14" fmla="*/ 42211 w 114965"/>
                <a:gd name="connsiteY14" fmla="*/ 72835 h 7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965" h="72835">
                  <a:moveTo>
                    <a:pt x="42211" y="72835"/>
                  </a:moveTo>
                  <a:cubicBezTo>
                    <a:pt x="40893" y="72835"/>
                    <a:pt x="39574" y="72491"/>
                    <a:pt x="38393" y="71809"/>
                  </a:cubicBezTo>
                  <a:lnTo>
                    <a:pt x="3818" y="51849"/>
                  </a:lnTo>
                  <a:cubicBezTo>
                    <a:pt x="168" y="49744"/>
                    <a:pt x="-1084" y="45076"/>
                    <a:pt x="1023" y="41420"/>
                  </a:cubicBezTo>
                  <a:cubicBezTo>
                    <a:pt x="3136" y="37765"/>
                    <a:pt x="7804" y="36514"/>
                    <a:pt x="11454" y="38624"/>
                  </a:cubicBezTo>
                  <a:lnTo>
                    <a:pt x="42211" y="56378"/>
                  </a:lnTo>
                  <a:lnTo>
                    <a:pt x="92058" y="27603"/>
                  </a:lnTo>
                  <a:lnTo>
                    <a:pt x="68937" y="14254"/>
                  </a:lnTo>
                  <a:cubicBezTo>
                    <a:pt x="65287" y="12144"/>
                    <a:pt x="64035" y="7476"/>
                    <a:pt x="66142" y="3821"/>
                  </a:cubicBezTo>
                  <a:cubicBezTo>
                    <a:pt x="68249" y="165"/>
                    <a:pt x="72923" y="-1086"/>
                    <a:pt x="76573" y="1028"/>
                  </a:cubicBezTo>
                  <a:lnTo>
                    <a:pt x="111148" y="20993"/>
                  </a:lnTo>
                  <a:cubicBezTo>
                    <a:pt x="113510" y="22358"/>
                    <a:pt x="114965" y="24878"/>
                    <a:pt x="114965" y="27603"/>
                  </a:cubicBezTo>
                  <a:cubicBezTo>
                    <a:pt x="114965" y="30333"/>
                    <a:pt x="113510" y="32853"/>
                    <a:pt x="111148" y="34218"/>
                  </a:cubicBezTo>
                  <a:lnTo>
                    <a:pt x="46029" y="71809"/>
                  </a:lnTo>
                  <a:cubicBezTo>
                    <a:pt x="44848" y="72491"/>
                    <a:pt x="43525" y="72835"/>
                    <a:pt x="42211" y="72835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id="{38DB40BA-49A6-4060-BAB5-5667F8A9F58B}"/>
                </a:ext>
              </a:extLst>
            </p:cNvPr>
            <p:cNvSpPr/>
            <p:nvPr/>
          </p:nvSpPr>
          <p:spPr>
            <a:xfrm>
              <a:off x="443655" y="5396696"/>
              <a:ext cx="25819" cy="134618"/>
            </a:xfrm>
            <a:custGeom>
              <a:avLst/>
              <a:gdLst>
                <a:gd name="connsiteX0" fmla="*/ 18178 w 25819"/>
                <a:gd name="connsiteY0" fmla="*/ 134619 h 134618"/>
                <a:gd name="connsiteX1" fmla="*/ 10985 w 25819"/>
                <a:gd name="connsiteY1" fmla="*/ 129555 h 134618"/>
                <a:gd name="connsiteX2" fmla="*/ 0 w 25819"/>
                <a:gd name="connsiteY2" fmla="*/ 66125 h 134618"/>
                <a:gd name="connsiteX3" fmla="*/ 10120 w 25819"/>
                <a:gd name="connsiteY3" fmla="*/ 5172 h 134618"/>
                <a:gd name="connsiteX4" fmla="*/ 19813 w 25819"/>
                <a:gd name="connsiteY4" fmla="*/ 408 h 134618"/>
                <a:gd name="connsiteX5" fmla="*/ 24572 w 25819"/>
                <a:gd name="connsiteY5" fmla="*/ 10107 h 134618"/>
                <a:gd name="connsiteX6" fmla="*/ 15272 w 25819"/>
                <a:gd name="connsiteY6" fmla="*/ 66125 h 134618"/>
                <a:gd name="connsiteX7" fmla="*/ 25372 w 25819"/>
                <a:gd name="connsiteY7" fmla="*/ 124410 h 134618"/>
                <a:gd name="connsiteX8" fmla="*/ 20749 w 25819"/>
                <a:gd name="connsiteY8" fmla="*/ 134170 h 134618"/>
                <a:gd name="connsiteX9" fmla="*/ 18178 w 25819"/>
                <a:gd name="connsiteY9" fmla="*/ 134619 h 13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19" h="134618">
                  <a:moveTo>
                    <a:pt x="18178" y="134619"/>
                  </a:moveTo>
                  <a:cubicBezTo>
                    <a:pt x="15043" y="134619"/>
                    <a:pt x="12105" y="132672"/>
                    <a:pt x="10985" y="129555"/>
                  </a:cubicBezTo>
                  <a:cubicBezTo>
                    <a:pt x="3696" y="109142"/>
                    <a:pt x="0" y="87803"/>
                    <a:pt x="0" y="66125"/>
                  </a:cubicBezTo>
                  <a:cubicBezTo>
                    <a:pt x="0" y="45339"/>
                    <a:pt x="3406" y="24835"/>
                    <a:pt x="10120" y="5172"/>
                  </a:cubicBezTo>
                  <a:cubicBezTo>
                    <a:pt x="11484" y="1181"/>
                    <a:pt x="15816" y="-947"/>
                    <a:pt x="19813" y="408"/>
                  </a:cubicBezTo>
                  <a:cubicBezTo>
                    <a:pt x="23804" y="1778"/>
                    <a:pt x="25937" y="6117"/>
                    <a:pt x="24572" y="10107"/>
                  </a:cubicBezTo>
                  <a:cubicBezTo>
                    <a:pt x="18402" y="28181"/>
                    <a:pt x="15272" y="47024"/>
                    <a:pt x="15272" y="66125"/>
                  </a:cubicBezTo>
                  <a:cubicBezTo>
                    <a:pt x="15272" y="86042"/>
                    <a:pt x="18667" y="105658"/>
                    <a:pt x="25372" y="124410"/>
                  </a:cubicBezTo>
                  <a:cubicBezTo>
                    <a:pt x="26792" y="128381"/>
                    <a:pt x="24720" y="132753"/>
                    <a:pt x="20749" y="134170"/>
                  </a:cubicBezTo>
                  <a:cubicBezTo>
                    <a:pt x="19899" y="134476"/>
                    <a:pt x="19034" y="134619"/>
                    <a:pt x="18178" y="134619"/>
                  </a:cubicBezTo>
                  <a:close/>
                </a:path>
              </a:pathLst>
            </a:custGeom>
            <a:grpFill/>
            <a:ln w="4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/>
            </a:p>
          </p:txBody>
        </p:sp>
      </p:grpSp>
      <p:sp>
        <p:nvSpPr>
          <p:cNvPr id="99" name="Параллелограмм 98">
            <a:extLst>
              <a:ext uri="{FF2B5EF4-FFF2-40B4-BE49-F238E27FC236}">
                <a16:creationId xmlns:a16="http://schemas.microsoft.com/office/drawing/2014/main" id="{5C74E917-29D3-4BAE-8BDE-4E8E2CC29695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36F7FF6-3177-499C-8EFD-1134135984F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47FD935C-CF16-D149-884D-DEC86D679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2DB8807-02E3-A746-977E-27C0AD693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35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D616C05-7B07-4255-BCF8-45EBBB581E8B}"/>
              </a:ext>
            </a:extLst>
          </p:cNvPr>
          <p:cNvSpPr txBox="1">
            <a:spLocks/>
          </p:cNvSpPr>
          <p:nvPr/>
        </p:nvSpPr>
        <p:spPr>
          <a:xfrm>
            <a:off x="330602" y="664210"/>
            <a:ext cx="10370736" cy="11950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ru-RU" sz="2800" b="1" dirty="0"/>
              <a:t>Тестирование персонажами применимо и к требованиям, и к тестовой модели и к разработке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1CDA9D9-DD83-4B72-AD9F-8652B1632802}"/>
              </a:ext>
            </a:extLst>
          </p:cNvPr>
          <p:cNvCxnSpPr>
            <a:cxnSpLocks/>
          </p:cNvCxnSpPr>
          <p:nvPr/>
        </p:nvCxnSpPr>
        <p:spPr>
          <a:xfrm>
            <a:off x="426720" y="1951792"/>
            <a:ext cx="251079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5282A46-55FB-4A05-9E93-4DDC6FE13B06}"/>
              </a:ext>
            </a:extLst>
          </p:cNvPr>
          <p:cNvGrpSpPr/>
          <p:nvPr/>
        </p:nvGrpSpPr>
        <p:grpSpPr>
          <a:xfrm>
            <a:off x="10864215" y="1419224"/>
            <a:ext cx="1217733" cy="1126089"/>
            <a:chOff x="9134037" y="4198620"/>
            <a:chExt cx="1217733" cy="1126089"/>
          </a:xfrm>
          <a:solidFill>
            <a:srgbClr val="F0F2F8"/>
          </a:solidFill>
        </p:grpSpPr>
        <p:sp>
          <p:nvSpPr>
            <p:cNvPr id="12" name="Стрелка: шеврон 11">
              <a:extLst>
                <a:ext uri="{FF2B5EF4-FFF2-40B4-BE49-F238E27FC236}">
                  <a16:creationId xmlns:a16="http://schemas.microsoft.com/office/drawing/2014/main" id="{72FA0FCF-656C-4B60-8F8D-816583C6F662}"/>
                </a:ext>
              </a:extLst>
            </p:cNvPr>
            <p:cNvSpPr/>
            <p:nvPr/>
          </p:nvSpPr>
          <p:spPr>
            <a:xfrm>
              <a:off x="9663627" y="4198620"/>
              <a:ext cx="688143" cy="1126089"/>
            </a:xfrm>
            <a:prstGeom prst="chevron">
              <a:avLst>
                <a:gd name="adj" fmla="val 584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Стрелка: шеврон 12">
              <a:extLst>
                <a:ext uri="{FF2B5EF4-FFF2-40B4-BE49-F238E27FC236}">
                  <a16:creationId xmlns:a16="http://schemas.microsoft.com/office/drawing/2014/main" id="{2FA1FA00-75E0-4025-B593-EE20EA0FCED7}"/>
                </a:ext>
              </a:extLst>
            </p:cNvPr>
            <p:cNvSpPr/>
            <p:nvPr/>
          </p:nvSpPr>
          <p:spPr>
            <a:xfrm>
              <a:off x="9134037" y="4198620"/>
              <a:ext cx="688143" cy="1126089"/>
            </a:xfrm>
            <a:prstGeom prst="chevron">
              <a:avLst>
                <a:gd name="adj" fmla="val 584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1" name="Параллелограмм 30">
            <a:extLst>
              <a:ext uri="{FF2B5EF4-FFF2-40B4-BE49-F238E27FC236}">
                <a16:creationId xmlns:a16="http://schemas.microsoft.com/office/drawing/2014/main" id="{D0A466A4-E3FE-4691-898D-0BF876B41208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5FAF2C"/>
              </a:highligh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1C63AE-F401-4446-8A15-1994855D8007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32FFFB-07EA-F447-9AFD-40683F34F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EDE31D2-9DB9-F04F-8B0D-53F3922CD0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292959"/>
              </p:ext>
            </p:extLst>
          </p:nvPr>
        </p:nvGraphicFramePr>
        <p:xfrm>
          <a:off x="330602" y="2329176"/>
          <a:ext cx="11338560" cy="3800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ABC6D0-CEDC-2A42-84AE-774361D8B5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Увеличительное стекло, показывающее снижение производительности">
            <a:extLst>
              <a:ext uri="{FF2B5EF4-FFF2-40B4-BE49-F238E27FC236}">
                <a16:creationId xmlns:a16="http://schemas.microsoft.com/office/drawing/2014/main" id="{F2B790D0-C7F4-F943-95A5-98C7FF82FAD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>
            <a:fillRect/>
          </a:stretch>
        </p:blipFill>
        <p:spPr>
          <a:xfrm>
            <a:off x="1030086" y="1952315"/>
            <a:ext cx="1920240" cy="1920240"/>
          </a:xfrm>
        </p:spPr>
      </p:pic>
      <p:pic>
        <p:nvPicPr>
          <p:cNvPr id="30" name="Рисунок 29" descr="Трехмерная отрисовка фигуры игрушка с квадратом, треугольником и кругами">
            <a:extLst>
              <a:ext uri="{FF2B5EF4-FFF2-40B4-BE49-F238E27FC236}">
                <a16:creationId xmlns:a16="http://schemas.microsoft.com/office/drawing/2014/main" id="{5C3407B8-D5F3-AF4A-8A29-5FE88BC7C39F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r="12504"/>
          <a:stretch>
            <a:fillRect/>
          </a:stretch>
        </p:blipFill>
        <p:spPr>
          <a:xfrm>
            <a:off x="8903236" y="1964510"/>
            <a:ext cx="1920240" cy="1920240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C7C3266-3ABA-0B41-A79B-61617688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71" y="194793"/>
            <a:ext cx="10015754" cy="633882"/>
          </a:xfrm>
        </p:spPr>
        <p:txBody>
          <a:bodyPr/>
          <a:lstStyle/>
          <a:p>
            <a:r>
              <a:rPr lang="ru-RU" dirty="0"/>
              <a:t>Понять ЦА для внутренних пользователей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5A6A9A3-BBC3-3D49-9E15-2A631E3E8B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4004" y="4065183"/>
            <a:ext cx="2452403" cy="331618"/>
          </a:xfrm>
        </p:spPr>
        <p:txBody>
          <a:bodyPr/>
          <a:lstStyle/>
          <a:p>
            <a:r>
              <a:rPr lang="ru-RU" dirty="0"/>
              <a:t>Метрики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DEC781-E620-FB4B-A6ED-BB414B0D0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003" y="4544870"/>
            <a:ext cx="2836447" cy="1855930"/>
          </a:xfrm>
        </p:spPr>
        <p:txBody>
          <a:bodyPr numCol="1"/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ru-RU" sz="1600" dirty="0"/>
              <a:t>Количество ретестов по типу задачи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ru-RU" sz="1600" dirty="0"/>
              <a:t>Сравнение </a:t>
            </a:r>
            <a:r>
              <a:rPr lang="ru-RU" sz="1600" dirty="0" err="1"/>
              <a:t>сторипоинтов</a:t>
            </a:r>
            <a:r>
              <a:rPr lang="ru-RU" sz="1600" dirty="0"/>
              <a:t> для одной и той же задачи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ru-RU" sz="1600" dirty="0"/>
              <a:t>частота написания/прохождения тестов</a:t>
            </a:r>
          </a:p>
          <a:p>
            <a:pPr marL="171450" indent="-171450" algn="l"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A6EA51F-FA40-F941-93E2-4DACDF42EDC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09978" y="3553132"/>
            <a:ext cx="2452403" cy="331618"/>
          </a:xfrm>
        </p:spPr>
        <p:txBody>
          <a:bodyPr/>
          <a:lstStyle/>
          <a:p>
            <a:r>
              <a:rPr lang="ru-RU" dirty="0"/>
              <a:t>Общение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0B40217-F766-3540-8B52-A12DE11003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97254" y="3969929"/>
            <a:ext cx="3614737" cy="2639278"/>
          </a:xfrm>
        </p:spPr>
        <p:txBody>
          <a:bodyPr numCol="2"/>
          <a:lstStyle/>
          <a:p>
            <a:pPr algn="l"/>
            <a:r>
              <a:rPr lang="ru-RU" sz="1600" dirty="0"/>
              <a:t>В команде:</a:t>
            </a:r>
          </a:p>
          <a:p>
            <a:pPr algn="l"/>
            <a:r>
              <a:rPr lang="ru-RU" sz="1600" b="1" dirty="0"/>
              <a:t> 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Тет-а-тет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Ретро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Встречи трех </a:t>
            </a:r>
            <a:r>
              <a:rPr lang="ru-RU" sz="1600" dirty="0" err="1"/>
              <a:t>амиго</a:t>
            </a:r>
            <a:endParaRPr lang="ru-RU" sz="1600" dirty="0"/>
          </a:p>
          <a:p>
            <a:pPr marL="171450" indent="-171450" algn="l">
              <a:buFont typeface="Wingdings" pitchFamily="2" charset="2"/>
              <a:buChar char="Ø"/>
            </a:pPr>
            <a:endParaRPr lang="ru-RU" sz="1600" dirty="0"/>
          </a:p>
          <a:p>
            <a:pPr algn="l"/>
            <a:endParaRPr lang="ru-RU" sz="1600" dirty="0"/>
          </a:p>
          <a:p>
            <a:pPr marL="171450" indent="-171450" algn="l">
              <a:buFont typeface="Wingdings" pitchFamily="2" charset="2"/>
              <a:buChar char="Ø"/>
            </a:pPr>
            <a:endParaRPr lang="ru-RU" sz="1600" dirty="0"/>
          </a:p>
          <a:p>
            <a:pPr marL="171450" indent="-171450" algn="l">
              <a:buFont typeface="Wingdings" pitchFamily="2" charset="2"/>
              <a:buChar char="Ø"/>
            </a:pPr>
            <a:endParaRPr lang="ru-RU" sz="1600" dirty="0"/>
          </a:p>
          <a:p>
            <a:pPr algn="l"/>
            <a:r>
              <a:rPr lang="ru-RU" sz="1600" dirty="0"/>
              <a:t>В  компании: </a:t>
            </a:r>
          </a:p>
          <a:p>
            <a:pPr algn="l"/>
            <a:endParaRPr lang="ru-RU" sz="1600" b="1" dirty="0"/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Митапы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Встречи в </a:t>
            </a:r>
            <a:r>
              <a:rPr lang="ru-RU" sz="1600" dirty="0" err="1"/>
              <a:t>комьюнити</a:t>
            </a:r>
            <a:r>
              <a:rPr lang="ru-RU" sz="1600" dirty="0"/>
              <a:t> 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Встречи с соседними отделами и командами</a:t>
            </a:r>
          </a:p>
          <a:p>
            <a:pPr algn="l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96C7AD5-3B5C-9F44-B067-3176B55E2D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35815" y="4065183"/>
            <a:ext cx="3614737" cy="331618"/>
          </a:xfrm>
        </p:spPr>
        <p:txBody>
          <a:bodyPr/>
          <a:lstStyle/>
          <a:p>
            <a:r>
              <a:rPr lang="ru-RU" dirty="0"/>
              <a:t>Анализ «проблем соседей»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3CFB6F4-2227-5845-98B2-701C554E44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711847" y="4544870"/>
            <a:ext cx="2452403" cy="1394026"/>
          </a:xfrm>
        </p:spPr>
        <p:txBody>
          <a:bodyPr/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ru-RU" sz="1600" dirty="0"/>
              <a:t>Конференции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n-US" sz="1600" dirty="0"/>
              <a:t>WIKI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ru-RU" sz="1600" dirty="0"/>
              <a:t>Внешние тематические сайты</a:t>
            </a:r>
          </a:p>
          <a:p>
            <a:pPr marL="171450" indent="-171450" algn="l"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22" name="Рисунок 21" descr="держаться за руки">
            <a:extLst>
              <a:ext uri="{FF2B5EF4-FFF2-40B4-BE49-F238E27FC236}">
                <a16:creationId xmlns:a16="http://schemas.microsoft.com/office/drawing/2014/main" id="{2814691C-732A-DD43-BC6E-2B87A492AD9C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r="16691"/>
          <a:stretch>
            <a:fillRect/>
          </a:stretch>
        </p:blipFill>
        <p:spPr>
          <a:xfrm>
            <a:off x="4966661" y="1313688"/>
            <a:ext cx="1920240" cy="192024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D346A7-3629-3E47-950B-E8FB0F339D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40503" y="6371271"/>
            <a:ext cx="365016" cy="2925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E3BDE9-C23B-5849-9B4C-6325E4053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97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10533614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700" b="1" dirty="0">
                <a:solidFill>
                  <a:srgbClr val="191923"/>
                </a:solidFill>
                <a:latin typeface="+mj-lt"/>
              </a:rPr>
              <a:t> «Оживить» персонажа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9394A6C-27EB-49B9-8427-A3207A418BB7}"/>
              </a:ext>
            </a:extLst>
          </p:cNvPr>
          <p:cNvSpPr/>
          <p:nvPr/>
        </p:nvSpPr>
        <p:spPr>
          <a:xfrm>
            <a:off x="829194" y="2617204"/>
            <a:ext cx="3671369" cy="2863284"/>
          </a:xfrm>
          <a:prstGeom prst="rect">
            <a:avLst/>
          </a:prstGeom>
        </p:spPr>
        <p:txBody>
          <a:bodyPr wrap="square" rIns="90000" numCol="1" anchor="ctr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Общие сведения</a:t>
            </a:r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Мотивация, желания и страхи</a:t>
            </a:r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:</a:t>
            </a:r>
            <a:endParaRPr lang="ru-RU" sz="1600" b="1" dirty="0">
              <a:solidFill>
                <a:schemeClr val="accent3"/>
              </a:solidFill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Знания и квалификация: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Ментальные модели: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Занятия и интересы: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Контекст:</a:t>
            </a:r>
          </a:p>
          <a:p>
            <a:pPr>
              <a:lnSpc>
                <a:spcPct val="150000"/>
              </a:lnSpc>
            </a:pPr>
            <a:endParaRPr lang="ru-RU" sz="900" dirty="0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57A03B-D5B3-2543-AAB8-214F34D31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5EDD9-5333-DE4A-BAF0-B922622E754E}"/>
              </a:ext>
            </a:extLst>
          </p:cNvPr>
          <p:cNvSpPr txBox="1"/>
          <p:nvPr/>
        </p:nvSpPr>
        <p:spPr>
          <a:xfrm>
            <a:off x="6700838" y="2228671"/>
            <a:ext cx="42469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Разработчик Иван, что лучше делает задачи «туши пожар, пока не погорело»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Тестировщик Катя, что любит котов и будет автоматизировать мою схему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Пользователь Степа, что написал в техподдержку «Спасибо что вы есть!»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Наш будущий пользователь Женя, что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хейтит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конкурентов ;)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тд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4" name="Рисунок 3" descr="Назад со сплошной заливкой">
            <a:extLst>
              <a:ext uri="{FF2B5EF4-FFF2-40B4-BE49-F238E27FC236}">
                <a16:creationId xmlns:a16="http://schemas.microsoft.com/office/drawing/2014/main" id="{D42F67B0-C19D-0A49-8B66-167D9F73F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5850" y="3371850"/>
            <a:ext cx="914400" cy="914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6D6AAD-7C3E-D743-B252-976DB2788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38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0" y="741998"/>
            <a:ext cx="1147087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700" b="1" dirty="0">
                <a:solidFill>
                  <a:srgbClr val="191923"/>
                </a:solidFill>
                <a:latin typeface="+mj-lt"/>
              </a:rPr>
              <a:t>Поставить проблематику и сценарии прогона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57A03B-D5B3-2543-AAB8-214F34D31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5EDD9-5333-DE4A-BAF0-B922622E754E}"/>
              </a:ext>
            </a:extLst>
          </p:cNvPr>
          <p:cNvSpPr txBox="1"/>
          <p:nvPr/>
        </p:nvSpPr>
        <p:spPr>
          <a:xfrm>
            <a:off x="5809164" y="2976681"/>
            <a:ext cx="51375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Я, автотестировщик Света, что не погружена в продукт, буду использовать тест-кейсы как тз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Я, Разработчик Степа, что никогда не читает таблицы до конца, буду  выбирать логику задачи читая по диагонали  документацию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Я,  системный аналитик Вася,  буду разбираться в бизнес-требованиях к 1 задаче за 10 минут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4" name="Рисунок 3" descr="Назад со сплошной заливкой">
            <a:extLst>
              <a:ext uri="{FF2B5EF4-FFF2-40B4-BE49-F238E27FC236}">
                <a16:creationId xmlns:a16="http://schemas.microsoft.com/office/drawing/2014/main" id="{D42F67B0-C19D-0A49-8B66-167D9F73F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5720" y="3631941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9FD990-F232-9947-B583-06C44E2F1673}"/>
              </a:ext>
            </a:extLst>
          </p:cNvPr>
          <p:cNvSpPr txBox="1"/>
          <p:nvPr/>
        </p:nvSpPr>
        <p:spPr>
          <a:xfrm>
            <a:off x="491182" y="3165811"/>
            <a:ext cx="416453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Провожу рефакторинг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Выбираю для под автоматизации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Проверяю понятность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b="1" dirty="0">
                <a:solidFill>
                  <a:schemeClr val="accent3"/>
                </a:solidFill>
                <a:cs typeface="Segoe UI" panose="020B0502040204020203" pitchFamily="34" charset="0"/>
              </a:rPr>
              <a:t>И т.д.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C065F-7354-9B47-985B-CED8B151FDE5}"/>
              </a:ext>
            </a:extLst>
          </p:cNvPr>
          <p:cNvSpPr txBox="1"/>
          <p:nvPr/>
        </p:nvSpPr>
        <p:spPr>
          <a:xfrm>
            <a:off x="542156" y="2097285"/>
            <a:ext cx="100559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91923"/>
                </a:solidFill>
              </a:rPr>
              <a:t>Шаблон:   Я, как ____ с ограничением ____ буду пользоваться   ___, чтобы_____ 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8BB986-6590-0F4C-9871-4EC485A56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3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Огни города в увеличительном стекле">
            <a:extLst>
              <a:ext uri="{FF2B5EF4-FFF2-40B4-BE49-F238E27FC236}">
                <a16:creationId xmlns:a16="http://schemas.microsoft.com/office/drawing/2014/main" id="{EEF06BFC-71C0-4453-92E6-DFF7B4A1A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933" y="1071161"/>
            <a:ext cx="7279509" cy="4848266"/>
          </a:xfrm>
          <a:custGeom>
            <a:avLst/>
            <a:gdLst>
              <a:gd name="connsiteX0" fmla="*/ 5081501 w 7286625"/>
              <a:gd name="connsiteY0" fmla="*/ 0 h 6886575"/>
              <a:gd name="connsiteX1" fmla="*/ 7286625 w 7286625"/>
              <a:gd name="connsiteY1" fmla="*/ 0 h 6886575"/>
              <a:gd name="connsiteX2" fmla="*/ 7286625 w 7286625"/>
              <a:gd name="connsiteY2" fmla="*/ 6886575 h 6886575"/>
              <a:gd name="connsiteX3" fmla="*/ 0 w 7286625"/>
              <a:gd name="connsiteY3" fmla="*/ 6886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6886575">
                <a:moveTo>
                  <a:pt x="5081501" y="0"/>
                </a:moveTo>
                <a:lnTo>
                  <a:pt x="7286625" y="0"/>
                </a:lnTo>
                <a:lnTo>
                  <a:pt x="7286625" y="6886575"/>
                </a:lnTo>
                <a:lnTo>
                  <a:pt x="0" y="6886575"/>
                </a:lnTo>
                <a:close/>
              </a:path>
            </a:pathLst>
          </a:custGeom>
        </p:spPr>
      </p:pic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8335097" cy="853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4000" b="1" dirty="0"/>
              <a:t>Какие инструменты могут помочь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607D0-B0BF-124F-8A62-6F08186B2C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7D806-63C4-2442-9656-26C8263AE9B0}"/>
              </a:ext>
            </a:extLst>
          </p:cNvPr>
          <p:cNvSpPr txBox="1"/>
          <p:nvPr/>
        </p:nvSpPr>
        <p:spPr>
          <a:xfrm>
            <a:off x="477536" y="2094729"/>
            <a:ext cx="561846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Оценочные листы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Jira/confluence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Yandex.Wordstat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Мониторинг комментариев и отзывов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Hotjar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Google Analytics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Демо и знакомство с пользователем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Ретро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981CF2-4089-0849-9913-A7B75CE0D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47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Два сотрудника планируют на доске со стикерами">
            <a:extLst>
              <a:ext uri="{FF2B5EF4-FFF2-40B4-BE49-F238E27FC236}">
                <a16:creationId xmlns:a16="http://schemas.microsoft.com/office/drawing/2014/main" id="{EEF06BFC-71C0-4453-92E6-DFF7B4A1A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263" y="1071161"/>
            <a:ext cx="7268849" cy="4848266"/>
          </a:xfrm>
          <a:custGeom>
            <a:avLst/>
            <a:gdLst>
              <a:gd name="connsiteX0" fmla="*/ 5081501 w 7286625"/>
              <a:gd name="connsiteY0" fmla="*/ 0 h 6886575"/>
              <a:gd name="connsiteX1" fmla="*/ 7286625 w 7286625"/>
              <a:gd name="connsiteY1" fmla="*/ 0 h 6886575"/>
              <a:gd name="connsiteX2" fmla="*/ 7286625 w 7286625"/>
              <a:gd name="connsiteY2" fmla="*/ 6886575 h 6886575"/>
              <a:gd name="connsiteX3" fmla="*/ 0 w 7286625"/>
              <a:gd name="connsiteY3" fmla="*/ 6886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6886575">
                <a:moveTo>
                  <a:pt x="5081501" y="0"/>
                </a:moveTo>
                <a:lnTo>
                  <a:pt x="7286625" y="0"/>
                </a:lnTo>
                <a:lnTo>
                  <a:pt x="7286625" y="6886575"/>
                </a:lnTo>
                <a:lnTo>
                  <a:pt x="0" y="6886575"/>
                </a:lnTo>
                <a:close/>
              </a:path>
            </a:pathLst>
          </a:custGeom>
        </p:spPr>
      </p:pic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578354"/>
            <a:ext cx="8584799" cy="205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4000" b="1" dirty="0">
                <a:solidFill>
                  <a:srgbClr val="191923"/>
                </a:solidFill>
              </a:rPr>
              <a:t>Метод туров Виттакера применим и к продукту, и к формированию тестов регресса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607D0-B0BF-124F-8A62-6F08186B2C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7D806-63C4-2442-9656-26C8263AE9B0}"/>
              </a:ext>
            </a:extLst>
          </p:cNvPr>
          <p:cNvSpPr txBox="1"/>
          <p:nvPr/>
        </p:nvSpPr>
        <p:spPr>
          <a:xfrm>
            <a:off x="477536" y="3495294"/>
            <a:ext cx="561846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Выбрать тур.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Изучить его цели.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Поставить таймер на 2 часа (час, полчаса).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Провести исследование системы строго по целям тура. Ни на что не отвлекаясь, только “миссия” тура.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При необходимости повторить.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67AA5E-2EA3-A34E-BAF6-4463BE2326A8}"/>
              </a:ext>
            </a:extLst>
          </p:cNvPr>
          <p:cNvSpPr txBox="1"/>
          <p:nvPr/>
        </p:nvSpPr>
        <p:spPr>
          <a:xfrm>
            <a:off x="477536" y="2848963"/>
            <a:ext cx="357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Как пользоваться методикой</a:t>
            </a:r>
            <a:r>
              <a:rPr lang="ru-RU" dirty="0"/>
              <a:t>: 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3483CD-65BE-C942-ADE8-DB5C382FB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61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D616C05-7B07-4255-BCF8-45EBBB581E8B}"/>
              </a:ext>
            </a:extLst>
          </p:cNvPr>
          <p:cNvSpPr txBox="1">
            <a:spLocks/>
          </p:cNvSpPr>
          <p:nvPr/>
        </p:nvSpPr>
        <p:spPr>
          <a:xfrm>
            <a:off x="330602" y="664210"/>
            <a:ext cx="6698848" cy="11950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ru-RU" sz="2800" b="1" dirty="0"/>
              <a:t>Варианты туров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1CDA9D9-DD83-4B72-AD9F-8652B1632802}"/>
              </a:ext>
            </a:extLst>
          </p:cNvPr>
          <p:cNvCxnSpPr>
            <a:cxnSpLocks/>
          </p:cNvCxnSpPr>
          <p:nvPr/>
        </p:nvCxnSpPr>
        <p:spPr>
          <a:xfrm>
            <a:off x="565785" y="1437442"/>
            <a:ext cx="251079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5282A46-55FB-4A05-9E93-4DDC6FE13B06}"/>
              </a:ext>
            </a:extLst>
          </p:cNvPr>
          <p:cNvGrpSpPr/>
          <p:nvPr/>
        </p:nvGrpSpPr>
        <p:grpSpPr>
          <a:xfrm>
            <a:off x="9626844" y="733190"/>
            <a:ext cx="1217733" cy="1126089"/>
            <a:chOff x="9134037" y="4198620"/>
            <a:chExt cx="1217733" cy="1126089"/>
          </a:xfrm>
          <a:solidFill>
            <a:srgbClr val="F0F2F8"/>
          </a:solidFill>
        </p:grpSpPr>
        <p:sp>
          <p:nvSpPr>
            <p:cNvPr id="12" name="Стрелка: шеврон 11">
              <a:extLst>
                <a:ext uri="{FF2B5EF4-FFF2-40B4-BE49-F238E27FC236}">
                  <a16:creationId xmlns:a16="http://schemas.microsoft.com/office/drawing/2014/main" id="{72FA0FCF-656C-4B60-8F8D-816583C6F662}"/>
                </a:ext>
              </a:extLst>
            </p:cNvPr>
            <p:cNvSpPr/>
            <p:nvPr/>
          </p:nvSpPr>
          <p:spPr>
            <a:xfrm>
              <a:off x="9663627" y="4198620"/>
              <a:ext cx="688143" cy="1126089"/>
            </a:xfrm>
            <a:prstGeom prst="chevron">
              <a:avLst>
                <a:gd name="adj" fmla="val 584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Стрелка: шеврон 12">
              <a:extLst>
                <a:ext uri="{FF2B5EF4-FFF2-40B4-BE49-F238E27FC236}">
                  <a16:creationId xmlns:a16="http://schemas.microsoft.com/office/drawing/2014/main" id="{2FA1FA00-75E0-4025-B593-EE20EA0FCED7}"/>
                </a:ext>
              </a:extLst>
            </p:cNvPr>
            <p:cNvSpPr/>
            <p:nvPr/>
          </p:nvSpPr>
          <p:spPr>
            <a:xfrm>
              <a:off x="9134037" y="4198620"/>
              <a:ext cx="688143" cy="1126089"/>
            </a:xfrm>
            <a:prstGeom prst="chevron">
              <a:avLst>
                <a:gd name="adj" fmla="val 584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1" name="Параллелограмм 30">
            <a:extLst>
              <a:ext uri="{FF2B5EF4-FFF2-40B4-BE49-F238E27FC236}">
                <a16:creationId xmlns:a16="http://schemas.microsoft.com/office/drawing/2014/main" id="{D0A466A4-E3FE-4691-898D-0BF876B41208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1C63AE-F401-4446-8A15-1994855D8007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32FFFB-07EA-F447-9AFD-40683F34F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43AAC00-94BC-444C-A80F-220C683034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6565375"/>
              </p:ext>
            </p:extLst>
          </p:nvPr>
        </p:nvGraphicFramePr>
        <p:xfrm>
          <a:off x="595744" y="1859279"/>
          <a:ext cx="10268471" cy="4334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8CDAC0-5480-B440-AE42-BF232F74DA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43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8335097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4000" b="1" dirty="0"/>
              <a:t>Кто я?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: скругленные углы 46">
            <a:extLst>
              <a:ext uri="{FF2B5EF4-FFF2-40B4-BE49-F238E27FC236}">
                <a16:creationId xmlns:a16="http://schemas.microsoft.com/office/drawing/2014/main" id="{D4E3A8FB-2908-FB4D-ACD5-4F23D147E631}"/>
              </a:ext>
            </a:extLst>
          </p:cNvPr>
          <p:cNvSpPr/>
          <p:nvPr/>
        </p:nvSpPr>
        <p:spPr>
          <a:xfrm>
            <a:off x="1040860" y="1985963"/>
            <a:ext cx="6281358" cy="358616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ФИО: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Дежкина Виктория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Должность: 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Руководитель отдела ФТ 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Опыт:</a:t>
            </a:r>
            <a:r>
              <a:rPr lang="en-US" sz="2400" b="1" dirty="0">
                <a:solidFill>
                  <a:schemeClr val="tx1"/>
                </a:solidFill>
              </a:rPr>
              <a:t> 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года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X5 Group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8 лет в тестировании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Контакты :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Viktoriya.dezhkina@x5.ru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02C1E3-00DB-6743-B4C6-EFE55DD57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65E9BA-EA69-594E-807D-5C2140FD3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2456" y="1924012"/>
            <a:ext cx="4464051" cy="33480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32ADD5-517E-9942-B621-AEA644368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91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C7C3266-3ABA-0B41-A79B-61617688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71" y="194793"/>
            <a:ext cx="10015754" cy="633882"/>
          </a:xfrm>
        </p:spPr>
        <p:txBody>
          <a:bodyPr/>
          <a:lstStyle/>
          <a:p>
            <a:r>
              <a:rPr lang="ru-RU" dirty="0"/>
              <a:t>МТВ применительно к формированию тестов регресса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5A6A9A3-BBC3-3D49-9E15-2A631E3E8B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539" y="3978608"/>
            <a:ext cx="2452403" cy="331618"/>
          </a:xfrm>
        </p:spPr>
        <p:txBody>
          <a:bodyPr/>
          <a:lstStyle/>
          <a:p>
            <a:r>
              <a:rPr lang="ru-RU" dirty="0"/>
              <a:t>Что можно исследовать?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DEC781-E620-FB4B-A6ED-BB414B0D0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002" y="4787758"/>
            <a:ext cx="2851260" cy="1597802"/>
          </a:xfrm>
        </p:spPr>
        <p:txBody>
          <a:bodyPr/>
          <a:lstStyle/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Наполнение тестовой модели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Возможность прийти к одной цели не одним путями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Как выглядит историческая зона?</a:t>
            </a:r>
          </a:p>
          <a:p>
            <a:pPr marL="171450" indent="-171450" algn="l"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A6EA51F-FA40-F941-93E2-4DACDF42EDC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09978" y="3553132"/>
            <a:ext cx="2452403" cy="331618"/>
          </a:xfrm>
        </p:spPr>
        <p:txBody>
          <a:bodyPr/>
          <a:lstStyle/>
          <a:p>
            <a:r>
              <a:rPr lang="ru-RU" dirty="0"/>
              <a:t>Что дает?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0B40217-F766-3540-8B52-A12DE11003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38495" y="4182416"/>
            <a:ext cx="3205329" cy="2203144"/>
          </a:xfrm>
        </p:spPr>
        <p:txBody>
          <a:bodyPr numCol="1"/>
          <a:lstStyle/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Актуализацию тест -  кейсов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Улучшает </a:t>
            </a:r>
            <a:r>
              <a:rPr lang="ru-RU" sz="1600" dirty="0" err="1"/>
              <a:t>юзабилити</a:t>
            </a:r>
            <a:r>
              <a:rPr lang="ru-RU" sz="1600" dirty="0"/>
              <a:t>. тестовой модели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Повышает прозрачность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Повышает глубину кейса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Уменьшает избыточность тестовой модели</a:t>
            </a:r>
          </a:p>
          <a:p>
            <a:pPr marL="171450" indent="-171450" algn="l">
              <a:buFont typeface="Wingdings" pitchFamily="2" charset="2"/>
              <a:buChar char="Ø"/>
            </a:pPr>
            <a:endParaRPr lang="ru-RU" dirty="0"/>
          </a:p>
          <a:p>
            <a:pPr marL="171450" indent="-171450" algn="l"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96C7AD5-3B5C-9F44-B067-3176B55E2D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35815" y="4065183"/>
            <a:ext cx="3614737" cy="331618"/>
          </a:xfrm>
        </p:spPr>
        <p:txBody>
          <a:bodyPr/>
          <a:lstStyle/>
          <a:p>
            <a:r>
              <a:rPr lang="ru-RU" dirty="0"/>
              <a:t>В чем сложности?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3CFB6F4-2227-5845-98B2-701C554E44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711847" y="4544869"/>
            <a:ext cx="2716151" cy="1840689"/>
          </a:xfrm>
        </p:spPr>
        <p:txBody>
          <a:bodyPr/>
          <a:lstStyle/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Требует выделенного времени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600" dirty="0"/>
              <a:t>Требует осознанности команды</a:t>
            </a:r>
          </a:p>
        </p:txBody>
      </p:sp>
      <p:pic>
        <p:nvPicPr>
          <p:cNvPr id="12" name="Рисунок 11" descr="Перевернутые буквы через очки">
            <a:extLst>
              <a:ext uri="{FF2B5EF4-FFF2-40B4-BE49-F238E27FC236}">
                <a16:creationId xmlns:a16="http://schemas.microsoft.com/office/drawing/2014/main" id="{3114CC74-31F1-D144-963D-C822FE39F92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16663"/>
          <a:stretch>
            <a:fillRect/>
          </a:stretch>
        </p:blipFill>
        <p:spPr>
          <a:xfrm>
            <a:off x="959191" y="1832697"/>
            <a:ext cx="1920240" cy="1920240"/>
          </a:xfrm>
        </p:spPr>
      </p:pic>
      <p:pic>
        <p:nvPicPr>
          <p:cNvPr id="18" name="Рисунок 17" descr="Цветная выноска-светлая с пастельным фоном">
            <a:extLst>
              <a:ext uri="{FF2B5EF4-FFF2-40B4-BE49-F238E27FC236}">
                <a16:creationId xmlns:a16="http://schemas.microsoft.com/office/drawing/2014/main" id="{234627D1-3862-B84C-9E8A-D507392B941F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8" r="23498"/>
          <a:stretch>
            <a:fillRect/>
          </a:stretch>
        </p:blipFill>
        <p:spPr>
          <a:xfrm>
            <a:off x="4966660" y="1378145"/>
            <a:ext cx="1920240" cy="1920240"/>
          </a:xfrm>
        </p:spPr>
      </p:pic>
      <p:pic>
        <p:nvPicPr>
          <p:cNvPr id="26" name="Рисунок 25" descr="Кнопки калькулятора: крупный план">
            <a:extLst>
              <a:ext uri="{FF2B5EF4-FFF2-40B4-BE49-F238E27FC236}">
                <a16:creationId xmlns:a16="http://schemas.microsoft.com/office/drawing/2014/main" id="{44C0D1DB-8AD9-3D43-928B-1307834777DD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r="16895"/>
          <a:stretch>
            <a:fillRect/>
          </a:stretch>
        </p:blipFill>
        <p:spPr>
          <a:xfrm>
            <a:off x="8903236" y="1964510"/>
            <a:ext cx="1920240" cy="192024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9A542C-93A9-1148-940D-CE10001E20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902753-B817-8742-89AC-4EED31667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Огни города в увеличительном стекле">
            <a:extLst>
              <a:ext uri="{FF2B5EF4-FFF2-40B4-BE49-F238E27FC236}">
                <a16:creationId xmlns:a16="http://schemas.microsoft.com/office/drawing/2014/main" id="{EEF06BFC-71C0-4453-92E6-DFF7B4A1A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933" y="1071161"/>
            <a:ext cx="7279509" cy="4848266"/>
          </a:xfrm>
          <a:custGeom>
            <a:avLst/>
            <a:gdLst>
              <a:gd name="connsiteX0" fmla="*/ 5081501 w 7286625"/>
              <a:gd name="connsiteY0" fmla="*/ 0 h 6886575"/>
              <a:gd name="connsiteX1" fmla="*/ 7286625 w 7286625"/>
              <a:gd name="connsiteY1" fmla="*/ 0 h 6886575"/>
              <a:gd name="connsiteX2" fmla="*/ 7286625 w 7286625"/>
              <a:gd name="connsiteY2" fmla="*/ 6886575 h 6886575"/>
              <a:gd name="connsiteX3" fmla="*/ 0 w 7286625"/>
              <a:gd name="connsiteY3" fmla="*/ 6886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6886575">
                <a:moveTo>
                  <a:pt x="5081501" y="0"/>
                </a:moveTo>
                <a:lnTo>
                  <a:pt x="7286625" y="0"/>
                </a:lnTo>
                <a:lnTo>
                  <a:pt x="7286625" y="6886575"/>
                </a:lnTo>
                <a:lnTo>
                  <a:pt x="0" y="6886575"/>
                </a:lnTo>
                <a:close/>
              </a:path>
            </a:pathLst>
          </a:custGeom>
        </p:spPr>
      </p:pic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8335097" cy="853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4000" b="1" dirty="0"/>
              <a:t>Какие инструменты могут помочь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607D0-B0BF-124F-8A62-6F08186B2C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7D806-63C4-2442-9656-26C8263AE9B0}"/>
              </a:ext>
            </a:extLst>
          </p:cNvPr>
          <p:cNvSpPr txBox="1"/>
          <p:nvPr/>
        </p:nvSpPr>
        <p:spPr>
          <a:xfrm>
            <a:off x="477535" y="1562905"/>
            <a:ext cx="6255773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Allure -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тест менеджер и генератор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кастомных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отчетов.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Pencil, Balsamiq 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- поможет визуализации.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Mockaroo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generatedata.com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testspicer.com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Form Filler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- генераторы тестовых данных.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picsum.photos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– позволяет генерировать нужные картинки.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pairwise.teremokgames.com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– для попарного перебора.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http://validator.w3.org/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-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валидаторы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HTML/CSS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Google Chrome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6CB015-F0C0-0345-B538-435850911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7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D616C05-7B07-4255-BCF8-45EBBB581E8B}"/>
              </a:ext>
            </a:extLst>
          </p:cNvPr>
          <p:cNvSpPr txBox="1">
            <a:spLocks/>
          </p:cNvSpPr>
          <p:nvPr/>
        </p:nvSpPr>
        <p:spPr>
          <a:xfrm>
            <a:off x="330602" y="664210"/>
            <a:ext cx="8363817" cy="11950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ru-RU" sz="2800" b="1" dirty="0"/>
              <a:t>Тестирование супергероя как способ подготовки к ретро и тестирование процесса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1CDA9D9-DD83-4B72-AD9F-8652B1632802}"/>
              </a:ext>
            </a:extLst>
          </p:cNvPr>
          <p:cNvCxnSpPr>
            <a:cxnSpLocks/>
          </p:cNvCxnSpPr>
          <p:nvPr/>
        </p:nvCxnSpPr>
        <p:spPr>
          <a:xfrm>
            <a:off x="426720" y="1951792"/>
            <a:ext cx="251079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5282A46-55FB-4A05-9E93-4DDC6FE13B06}"/>
              </a:ext>
            </a:extLst>
          </p:cNvPr>
          <p:cNvGrpSpPr/>
          <p:nvPr/>
        </p:nvGrpSpPr>
        <p:grpSpPr>
          <a:xfrm>
            <a:off x="10255348" y="5042337"/>
            <a:ext cx="1217733" cy="1126089"/>
            <a:chOff x="9134037" y="4198620"/>
            <a:chExt cx="1217733" cy="1126089"/>
          </a:xfrm>
          <a:solidFill>
            <a:srgbClr val="F0F2F8"/>
          </a:solidFill>
        </p:grpSpPr>
        <p:sp>
          <p:nvSpPr>
            <p:cNvPr id="12" name="Стрелка: шеврон 11">
              <a:extLst>
                <a:ext uri="{FF2B5EF4-FFF2-40B4-BE49-F238E27FC236}">
                  <a16:creationId xmlns:a16="http://schemas.microsoft.com/office/drawing/2014/main" id="{72FA0FCF-656C-4B60-8F8D-816583C6F662}"/>
                </a:ext>
              </a:extLst>
            </p:cNvPr>
            <p:cNvSpPr/>
            <p:nvPr/>
          </p:nvSpPr>
          <p:spPr>
            <a:xfrm>
              <a:off x="9663627" y="4198620"/>
              <a:ext cx="688143" cy="1126089"/>
            </a:xfrm>
            <a:prstGeom prst="chevron">
              <a:avLst>
                <a:gd name="adj" fmla="val 584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Стрелка: шеврон 12">
              <a:extLst>
                <a:ext uri="{FF2B5EF4-FFF2-40B4-BE49-F238E27FC236}">
                  <a16:creationId xmlns:a16="http://schemas.microsoft.com/office/drawing/2014/main" id="{2FA1FA00-75E0-4025-B593-EE20EA0FCED7}"/>
                </a:ext>
              </a:extLst>
            </p:cNvPr>
            <p:cNvSpPr/>
            <p:nvPr/>
          </p:nvSpPr>
          <p:spPr>
            <a:xfrm>
              <a:off x="9134037" y="4198620"/>
              <a:ext cx="688143" cy="1126089"/>
            </a:xfrm>
            <a:prstGeom prst="chevron">
              <a:avLst>
                <a:gd name="adj" fmla="val 584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1" name="Параллелограмм 30">
            <a:extLst>
              <a:ext uri="{FF2B5EF4-FFF2-40B4-BE49-F238E27FC236}">
                <a16:creationId xmlns:a16="http://schemas.microsoft.com/office/drawing/2014/main" id="{D0A466A4-E3FE-4691-898D-0BF876B41208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1C63AE-F401-4446-8A15-1994855D8007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32FFFB-07EA-F447-9AFD-40683F34F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E6BB676-9CFA-F744-8EDC-83A7E8E3D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19" y="4480559"/>
            <a:ext cx="1905000" cy="1905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B7F7853E-4E73-FF44-BD59-E60960616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30" y="2071369"/>
            <a:ext cx="1905000" cy="21971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E3CED4-A077-1245-91E2-A777E563B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20" y="4210168"/>
            <a:ext cx="1905000" cy="22225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CB1590A2-C93A-634B-BE0C-2730B0B82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33" y="1485782"/>
            <a:ext cx="1905000" cy="23241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4DA65FA-32BF-3F4E-B928-C67A630AB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" y="2425700"/>
            <a:ext cx="1574800" cy="2006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C8180C-E89B-D546-BA72-B6ADD0F7C1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6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629C5A5-7008-194C-A27E-7C41B2AE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1489EE35-A16B-BF46-ADAB-7C5C84185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600" y="2049674"/>
            <a:ext cx="2730097" cy="3622463"/>
          </a:xfrm>
        </p:spPr>
        <p:txBody>
          <a:bodyPr/>
          <a:lstStyle/>
          <a:p>
            <a:br>
              <a:rPr lang="ru-RU" dirty="0"/>
            </a:br>
            <a:endParaRPr lang="ru-RU" dirty="0"/>
          </a:p>
          <a:p>
            <a:br>
              <a:rPr lang="ru-RU" dirty="0"/>
            </a:br>
            <a:endParaRPr lang="ru-RU" dirty="0"/>
          </a:p>
          <a:p>
            <a:r>
              <a:rPr lang="ru-RU" dirty="0"/>
              <a:t>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B027A1E-E4CC-4249-8269-3DA4C627A8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774850"/>
              </p:ext>
            </p:extLst>
          </p:nvPr>
        </p:nvGraphicFramePr>
        <p:xfrm>
          <a:off x="330600" y="1617768"/>
          <a:ext cx="5179620" cy="448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 descr="Tableau de réunion collaborative">
            <a:extLst>
              <a:ext uri="{FF2B5EF4-FFF2-40B4-BE49-F238E27FC236}">
                <a16:creationId xmlns:a16="http://schemas.microsoft.com/office/drawing/2014/main" id="{A8B5F6E5-7663-C744-82B5-421F725292A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0" r="20240"/>
          <a:stretch>
            <a:fillRect/>
          </a:stretch>
        </p:blipFill>
        <p:spPr/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5C279D-91EA-334C-8F98-5528F96C3A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8F424B-6966-6D46-9343-F9AA6E49C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8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Два сотрудника планируют на доске со стикерами">
            <a:extLst>
              <a:ext uri="{FF2B5EF4-FFF2-40B4-BE49-F238E27FC236}">
                <a16:creationId xmlns:a16="http://schemas.microsoft.com/office/drawing/2014/main" id="{EEF06BFC-71C0-4453-92E6-DFF7B4A1A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263" y="1071161"/>
            <a:ext cx="7268849" cy="4848266"/>
          </a:xfrm>
          <a:custGeom>
            <a:avLst/>
            <a:gdLst>
              <a:gd name="connsiteX0" fmla="*/ 5081501 w 7286625"/>
              <a:gd name="connsiteY0" fmla="*/ 0 h 6886575"/>
              <a:gd name="connsiteX1" fmla="*/ 7286625 w 7286625"/>
              <a:gd name="connsiteY1" fmla="*/ 0 h 6886575"/>
              <a:gd name="connsiteX2" fmla="*/ 7286625 w 7286625"/>
              <a:gd name="connsiteY2" fmla="*/ 6886575 h 6886575"/>
              <a:gd name="connsiteX3" fmla="*/ 0 w 7286625"/>
              <a:gd name="connsiteY3" fmla="*/ 6886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6886575">
                <a:moveTo>
                  <a:pt x="5081501" y="0"/>
                </a:moveTo>
                <a:lnTo>
                  <a:pt x="7286625" y="0"/>
                </a:lnTo>
                <a:lnTo>
                  <a:pt x="7286625" y="6886575"/>
                </a:lnTo>
                <a:lnTo>
                  <a:pt x="0" y="6886575"/>
                </a:lnTo>
                <a:close/>
              </a:path>
            </a:pathLst>
          </a:custGeom>
        </p:spPr>
      </p:pic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8335097" cy="60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4000" b="1" dirty="0"/>
              <a:t>В чем проблема такого ИТ?</a:t>
            </a:r>
            <a:endParaRPr lang="ru-RU" sz="3700" b="1" dirty="0">
              <a:solidFill>
                <a:srgbClr val="191923"/>
              </a:solidFill>
            </a:endParaRP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607D0-B0BF-124F-8A62-6F08186B2C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7D806-63C4-2442-9656-26C8263AE9B0}"/>
              </a:ext>
            </a:extLst>
          </p:cNvPr>
          <p:cNvSpPr txBox="1"/>
          <p:nvPr/>
        </p:nvSpPr>
        <p:spPr>
          <a:xfrm>
            <a:off x="477536" y="2094731"/>
            <a:ext cx="561846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Трудно организовать регулярно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Знания о команде кажется сомнительно применимыми к тестированию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Бытует мнение о проблемах с контролем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Забывают формализовывать полученный опыт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C9B99D-3285-7F40-96F4-91120231A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03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8335097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700" b="1" dirty="0">
                <a:solidFill>
                  <a:srgbClr val="191923"/>
                </a:solidFill>
                <a:latin typeface="+mj-lt"/>
              </a:rPr>
              <a:t>Как организовать?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57A03B-D5B3-2543-AAB8-214F34D31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E60BA8-FC0A-EB41-AF9A-646DBE5B7334}"/>
              </a:ext>
            </a:extLst>
          </p:cNvPr>
          <p:cNvSpPr txBox="1"/>
          <p:nvPr/>
        </p:nvSpPr>
        <p:spPr>
          <a:xfrm>
            <a:off x="967965" y="4140082"/>
            <a:ext cx="4732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Прямоугольник: скругленные углы 46">
            <a:extLst>
              <a:ext uri="{FF2B5EF4-FFF2-40B4-BE49-F238E27FC236}">
                <a16:creationId xmlns:a16="http://schemas.microsoft.com/office/drawing/2014/main" id="{E017C4DA-D2E2-C244-8F25-A3AF8B3E08D6}"/>
              </a:ext>
            </a:extLst>
          </p:cNvPr>
          <p:cNvSpPr/>
          <p:nvPr/>
        </p:nvSpPr>
        <p:spPr>
          <a:xfrm>
            <a:off x="576863" y="1716868"/>
            <a:ext cx="4489407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ОПРЕДЕЛИТЕ ЦЕЛЬ</a:t>
            </a:r>
          </a:p>
        </p:txBody>
      </p:sp>
      <p:sp>
        <p:nvSpPr>
          <p:cNvPr id="10" name="Прямоугольник: скругленные углы 46">
            <a:extLst>
              <a:ext uri="{FF2B5EF4-FFF2-40B4-BE49-F238E27FC236}">
                <a16:creationId xmlns:a16="http://schemas.microsoft.com/office/drawing/2014/main" id="{4906D184-4D56-454F-A952-A91291FF3D04}"/>
              </a:ext>
            </a:extLst>
          </p:cNvPr>
          <p:cNvSpPr/>
          <p:nvPr/>
        </p:nvSpPr>
        <p:spPr>
          <a:xfrm>
            <a:off x="576863" y="4661895"/>
            <a:ext cx="4489407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ВЕДИТЕ ЧЕТКИЙ УЧЕТ ВАШИХ ДЕЙСТВИЙ</a:t>
            </a:r>
          </a:p>
        </p:txBody>
      </p:sp>
      <p:sp>
        <p:nvSpPr>
          <p:cNvPr id="13" name="Прямоугольник: скругленные углы 46">
            <a:extLst>
              <a:ext uri="{FF2B5EF4-FFF2-40B4-BE49-F238E27FC236}">
                <a16:creationId xmlns:a16="http://schemas.microsoft.com/office/drawing/2014/main" id="{7C626F2A-CFAC-2A48-8E6D-B4511ACA1A19}"/>
              </a:ext>
            </a:extLst>
          </p:cNvPr>
          <p:cNvSpPr/>
          <p:nvPr/>
        </p:nvSpPr>
        <p:spPr>
          <a:xfrm>
            <a:off x="6095999" y="4661895"/>
            <a:ext cx="4758809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ИСПОЛЬЗУЙТЕ ИССЛЕДОВАТЕЛЬСКИЕ ТЕСТЫ ВМЕСТЕ СО СЦЕНАРНЫМ </a:t>
            </a:r>
          </a:p>
        </p:txBody>
      </p:sp>
      <p:sp>
        <p:nvSpPr>
          <p:cNvPr id="14" name="Прямоугольник: скругленные углы 46">
            <a:extLst>
              <a:ext uri="{FF2B5EF4-FFF2-40B4-BE49-F238E27FC236}">
                <a16:creationId xmlns:a16="http://schemas.microsoft.com/office/drawing/2014/main" id="{ACEFA66E-2415-2643-A3B4-DA147088C28B}"/>
              </a:ext>
            </a:extLst>
          </p:cNvPr>
          <p:cNvSpPr/>
          <p:nvPr/>
        </p:nvSpPr>
        <p:spPr>
          <a:xfrm>
            <a:off x="576863" y="3221461"/>
            <a:ext cx="4489407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НЕ НУЖНО СЛИШКОМ МНОГО ТЕСТИРОВАТЬ</a:t>
            </a:r>
          </a:p>
        </p:txBody>
      </p:sp>
      <p:sp>
        <p:nvSpPr>
          <p:cNvPr id="15" name="Прямоугольник: скругленные углы 46">
            <a:extLst>
              <a:ext uri="{FF2B5EF4-FFF2-40B4-BE49-F238E27FC236}">
                <a16:creationId xmlns:a16="http://schemas.microsoft.com/office/drawing/2014/main" id="{1E17A04B-E27B-CA43-8353-5449189334D0}"/>
              </a:ext>
            </a:extLst>
          </p:cNvPr>
          <p:cNvSpPr/>
          <p:nvPr/>
        </p:nvSpPr>
        <p:spPr>
          <a:xfrm>
            <a:off x="6096000" y="3222644"/>
            <a:ext cx="4758809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ПЛАНИРУЙТЕ ПРОЦЕСС ТЕСТИРОВАНИЯ БЕЗ СКРИПТИНГА</a:t>
            </a:r>
          </a:p>
        </p:txBody>
      </p:sp>
      <p:sp>
        <p:nvSpPr>
          <p:cNvPr id="16" name="Прямоугольник: скругленные углы 46">
            <a:extLst>
              <a:ext uri="{FF2B5EF4-FFF2-40B4-BE49-F238E27FC236}">
                <a16:creationId xmlns:a16="http://schemas.microsoft.com/office/drawing/2014/main" id="{92EA8F67-8D76-114A-9FDE-94A14906219E}"/>
              </a:ext>
            </a:extLst>
          </p:cNvPr>
          <p:cNvSpPr/>
          <p:nvPr/>
        </p:nvSpPr>
        <p:spPr>
          <a:xfrm>
            <a:off x="6105406" y="1716868"/>
            <a:ext cx="4758809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УЧИТЫВАЙТЕ СМЕЩЕНИЕ ФОКУСА КОНТРОЛЯ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9939B0-F6CD-3347-B522-C799DFB14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41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5E1C9EB-0864-4F70-8549-2E3E8D7CB72F}"/>
              </a:ext>
            </a:extLst>
          </p:cNvPr>
          <p:cNvSpPr txBox="1"/>
          <p:nvPr/>
        </p:nvSpPr>
        <p:spPr>
          <a:xfrm>
            <a:off x="330603" y="565150"/>
            <a:ext cx="6444575" cy="1122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4000" b="1" dirty="0">
                <a:latin typeface="+mj-lt"/>
              </a:rPr>
              <a:t>Ключевые способы контроля</a:t>
            </a:r>
            <a:endParaRPr lang="ru-RU" sz="3700" b="1" dirty="0">
              <a:solidFill>
                <a:srgbClr val="191923"/>
              </a:solidFill>
              <a:latin typeface="+mj-lt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31F96C4-16EF-41A8-9DB0-E20D5C6F6206}"/>
              </a:ext>
            </a:extLst>
          </p:cNvPr>
          <p:cNvSpPr/>
          <p:nvPr/>
        </p:nvSpPr>
        <p:spPr>
          <a:xfrm>
            <a:off x="6633961" y="668582"/>
            <a:ext cx="393878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>
                <a:solidFill>
                  <a:schemeClr val="accent3"/>
                </a:solidFill>
              </a:rPr>
              <a:t>Используйте классические метрики качества + методы личного контроля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DA907BF-B49E-4964-85EC-694035B051A2}"/>
              </a:ext>
            </a:extLst>
          </p:cNvPr>
          <p:cNvCxnSpPr>
            <a:cxnSpLocks/>
          </p:cNvCxnSpPr>
          <p:nvPr/>
        </p:nvCxnSpPr>
        <p:spPr>
          <a:xfrm>
            <a:off x="426720" y="2141022"/>
            <a:ext cx="11330940" cy="0"/>
          </a:xfrm>
          <a:prstGeom prst="line">
            <a:avLst/>
          </a:prstGeom>
          <a:ln w="9525">
            <a:solidFill>
              <a:srgbClr val="353C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C371480-D289-443B-9E0C-8ABC50C0388E}"/>
              </a:ext>
            </a:extLst>
          </p:cNvPr>
          <p:cNvSpPr txBox="1"/>
          <p:nvPr/>
        </p:nvSpPr>
        <p:spPr>
          <a:xfrm>
            <a:off x="343937" y="3605037"/>
            <a:ext cx="629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Количество дефектов, впервые обнаруженных в проде</a:t>
            </a:r>
            <a:endParaRPr lang="ru-RU" sz="1400" b="1" dirty="0">
              <a:solidFill>
                <a:srgbClr val="191923"/>
              </a:solidFill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D601F4D-8145-45B6-830E-0D5A6591FDF3}"/>
              </a:ext>
            </a:extLst>
          </p:cNvPr>
          <p:cNvGrpSpPr/>
          <p:nvPr/>
        </p:nvGrpSpPr>
        <p:grpSpPr>
          <a:xfrm>
            <a:off x="415029" y="4005148"/>
            <a:ext cx="4851517" cy="2021580"/>
            <a:chOff x="415029" y="4103662"/>
            <a:chExt cx="4557021" cy="1991360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9E193498-B5BE-4A2F-BD7D-AF40C7266E10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1036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D73002D2-635C-4C56-80B1-671FA24BF9D8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476406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4ED798CC-114B-46A9-B98B-931BFBBEFC4C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542700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7DFF836E-7AC0-4463-86C5-25404F95117F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9" y="6095022"/>
              <a:ext cx="4557021" cy="0"/>
            </a:xfrm>
            <a:prstGeom prst="line">
              <a:avLst/>
            </a:prstGeom>
            <a:ln w="9525">
              <a:solidFill>
                <a:srgbClr val="D1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05B6995-A1C6-4CAF-AB1A-CAD9DAE48223}"/>
              </a:ext>
            </a:extLst>
          </p:cNvPr>
          <p:cNvSpPr txBox="1"/>
          <p:nvPr/>
        </p:nvSpPr>
        <p:spPr>
          <a:xfrm>
            <a:off x="343937" y="4263915"/>
            <a:ext cx="5299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Матрица бизнес покрытий для тестовой модели </a:t>
            </a:r>
            <a:endParaRPr lang="ru-RU" sz="1400" b="1" dirty="0">
              <a:solidFill>
                <a:srgbClr val="191923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AA00F8-4CEC-49D3-B213-EDF2181D2355}"/>
              </a:ext>
            </a:extLst>
          </p:cNvPr>
          <p:cNvSpPr txBox="1"/>
          <p:nvPr/>
        </p:nvSpPr>
        <p:spPr>
          <a:xfrm>
            <a:off x="343937" y="4928649"/>
            <a:ext cx="555129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Анализ пользовательского отклика</a:t>
            </a:r>
            <a:endParaRPr lang="ru-RU" sz="1400" b="1" dirty="0">
              <a:solidFill>
                <a:srgbClr val="191923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E91801-F35F-42C1-AD0A-5686C776B35E}"/>
              </a:ext>
            </a:extLst>
          </p:cNvPr>
          <p:cNvSpPr txBox="1"/>
          <p:nvPr/>
        </p:nvSpPr>
        <p:spPr>
          <a:xfrm>
            <a:off x="343937" y="5613039"/>
            <a:ext cx="5551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/>
              <a:t>Стори</a:t>
            </a:r>
            <a:r>
              <a:rPr lang="ru-RU" sz="1400" b="1" dirty="0"/>
              <a:t> поинты (</a:t>
            </a:r>
            <a:r>
              <a:rPr lang="en-US" sz="1400" b="1" dirty="0"/>
              <a:t>Story Points)</a:t>
            </a:r>
            <a:r>
              <a:rPr lang="ru-RU" sz="1400" b="1" dirty="0"/>
              <a:t>  для оценки</a:t>
            </a:r>
            <a:endParaRPr lang="ru-RU" sz="1400" b="1" dirty="0">
              <a:solidFill>
                <a:srgbClr val="191923"/>
              </a:solidFill>
            </a:endParaRPr>
          </a:p>
        </p:txBody>
      </p:sp>
      <p:sp>
        <p:nvSpPr>
          <p:cNvPr id="88" name="Параллелограмм 87">
            <a:extLst>
              <a:ext uri="{FF2B5EF4-FFF2-40B4-BE49-F238E27FC236}">
                <a16:creationId xmlns:a16="http://schemas.microsoft.com/office/drawing/2014/main" id="{BE633FC4-09EF-4256-88AC-15023B324808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8C68D26-3C12-4248-94AB-2EC0C696A1AF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AA9AAC3-874D-1241-A207-EF8E360FB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856BC7-8E74-154E-8D00-529AF0B4A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31" y="2393950"/>
            <a:ext cx="6096000" cy="38989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C98F4EA-B6F9-0849-AFC2-52C8EDF01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0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91E837D9-C80E-4952-B857-9B1B7E78BE05}"/>
              </a:ext>
            </a:extLst>
          </p:cNvPr>
          <p:cNvSpPr/>
          <p:nvPr/>
        </p:nvSpPr>
        <p:spPr>
          <a:xfrm>
            <a:off x="430530" y="2654893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23C2274B-497C-4D10-BF9D-805EF8B92642}"/>
              </a:ext>
            </a:extLst>
          </p:cNvPr>
          <p:cNvSpPr/>
          <p:nvPr/>
        </p:nvSpPr>
        <p:spPr>
          <a:xfrm>
            <a:off x="430530" y="3366982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35B93B23-B8D8-45AD-8476-60EB28E7C9E6}"/>
              </a:ext>
            </a:extLst>
          </p:cNvPr>
          <p:cNvSpPr/>
          <p:nvPr/>
        </p:nvSpPr>
        <p:spPr>
          <a:xfrm>
            <a:off x="430530" y="4079071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99225B1-4791-4718-BB17-3474386ED9AE}"/>
              </a:ext>
            </a:extLst>
          </p:cNvPr>
          <p:cNvSpPr/>
          <p:nvPr/>
        </p:nvSpPr>
        <p:spPr>
          <a:xfrm>
            <a:off x="430530" y="5568831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>
              <a:solidFill>
                <a:srgbClr val="191923"/>
              </a:solidFill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7772B319-BE78-4B64-A484-4000B1F080E2}"/>
              </a:ext>
            </a:extLst>
          </p:cNvPr>
          <p:cNvSpPr/>
          <p:nvPr/>
        </p:nvSpPr>
        <p:spPr>
          <a:xfrm>
            <a:off x="430530" y="4826289"/>
            <a:ext cx="2757170" cy="660363"/>
          </a:xfrm>
          <a:prstGeom prst="roundRect">
            <a:avLst>
              <a:gd name="adj" fmla="val 3600"/>
            </a:avLst>
          </a:prstGeom>
          <a:solidFill>
            <a:srgbClr val="D7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BFA51678-7ED4-4657-96B4-9DAFDCBA8F73}"/>
              </a:ext>
            </a:extLst>
          </p:cNvPr>
          <p:cNvSpPr/>
          <p:nvPr/>
        </p:nvSpPr>
        <p:spPr>
          <a:xfrm>
            <a:off x="3312480" y="4093359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30</a:t>
            </a:r>
            <a:r>
              <a:rPr lang="en-US" dirty="0">
                <a:solidFill>
                  <a:schemeClr val="tx1"/>
                </a:solidFill>
              </a:rPr>
              <a:t>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072693B-8E94-44EA-B017-0C7395E473AA}"/>
              </a:ext>
            </a:extLst>
          </p:cNvPr>
          <p:cNvSpPr/>
          <p:nvPr/>
        </p:nvSpPr>
        <p:spPr>
          <a:xfrm>
            <a:off x="3326768" y="4819736"/>
            <a:ext cx="13763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опросам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65F55179-6130-428F-BDD2-473E47770BFD}"/>
              </a:ext>
            </a:extLst>
          </p:cNvPr>
          <p:cNvSpPr/>
          <p:nvPr/>
        </p:nvSpPr>
        <p:spPr>
          <a:xfrm>
            <a:off x="3326768" y="5546113"/>
            <a:ext cx="13766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течение 1 дня 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CB74E33B-4544-4D54-A800-3C8A8E9C5516}"/>
              </a:ext>
            </a:extLst>
          </p:cNvPr>
          <p:cNvSpPr/>
          <p:nvPr/>
        </p:nvSpPr>
        <p:spPr>
          <a:xfrm>
            <a:off x="6929438" y="3366982"/>
            <a:ext cx="4302417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Новые кейсы не требуют рефакторинга под автоматизацию. 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C23D0FBB-8544-4534-9505-15F51E155C89}"/>
              </a:ext>
            </a:extLst>
          </p:cNvPr>
          <p:cNvSpPr/>
          <p:nvPr/>
        </p:nvSpPr>
        <p:spPr>
          <a:xfrm>
            <a:off x="4814084" y="5503249"/>
            <a:ext cx="641777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Более 90</a:t>
            </a:r>
            <a:r>
              <a:rPr lang="en-US" dirty="0">
                <a:solidFill>
                  <a:schemeClr val="tx1"/>
                </a:solidFill>
              </a:rPr>
              <a:t>% </a:t>
            </a:r>
            <a:r>
              <a:rPr lang="ru-RU" dirty="0">
                <a:solidFill>
                  <a:schemeClr val="tx1"/>
                </a:solidFill>
              </a:rPr>
              <a:t>задач возвращается в ретест  день в день</a:t>
            </a:r>
          </a:p>
          <a:p>
            <a:r>
              <a:rPr lang="ru-RU" dirty="0">
                <a:solidFill>
                  <a:schemeClr val="tx1"/>
                </a:solidFill>
              </a:rPr>
              <a:t>79,8 </a:t>
            </a:r>
            <a:r>
              <a:rPr lang="en-US" dirty="0">
                <a:solidFill>
                  <a:schemeClr val="tx1"/>
                </a:solidFill>
              </a:rPr>
              <a:t>% </a:t>
            </a:r>
            <a:r>
              <a:rPr lang="ru-RU" dirty="0">
                <a:solidFill>
                  <a:schemeClr val="tx1"/>
                </a:solidFill>
              </a:rPr>
              <a:t>дефектов находится на дев средах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A7148666-35C1-4460-8785-53E92E90D523}"/>
              </a:ext>
            </a:extLst>
          </p:cNvPr>
          <p:cNvSpPr/>
          <p:nvPr/>
        </p:nvSpPr>
        <p:spPr>
          <a:xfrm>
            <a:off x="4814084" y="4079071"/>
            <a:ext cx="6417772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Понимание необходимости исследования позволяет лучше оценивать задачу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D4F96-8EEE-43B3-A2C4-2F5F10F32828}"/>
              </a:ext>
            </a:extLst>
          </p:cNvPr>
          <p:cNvSpPr txBox="1"/>
          <p:nvPr/>
        </p:nvSpPr>
        <p:spPr>
          <a:xfrm>
            <a:off x="330601" y="565150"/>
            <a:ext cx="1017168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3700" b="1" dirty="0">
                <a:solidFill>
                  <a:srgbClr val="191923"/>
                </a:solidFill>
                <a:latin typeface="+mj-lt"/>
              </a:rPr>
              <a:t>Оценим эффект регулярного ИТ в пилотных проектах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1424A1-091F-48B7-900F-B86E9243EC71}"/>
              </a:ext>
            </a:extLst>
          </p:cNvPr>
          <p:cNvSpPr txBox="1"/>
          <p:nvPr/>
        </p:nvSpPr>
        <p:spPr>
          <a:xfrm>
            <a:off x="465009" y="2062702"/>
            <a:ext cx="1412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Метрики</a:t>
            </a:r>
            <a:endParaRPr lang="ru-RU" sz="1400" b="1" dirty="0">
              <a:solidFill>
                <a:srgbClr val="191923"/>
              </a:solidFill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A0365EB-7813-4347-8100-FAAE0AC92FE9}"/>
              </a:ext>
            </a:extLst>
          </p:cNvPr>
          <p:cNvCxnSpPr>
            <a:cxnSpLocks/>
          </p:cNvCxnSpPr>
          <p:nvPr/>
        </p:nvCxnSpPr>
        <p:spPr>
          <a:xfrm flipV="1">
            <a:off x="414528" y="2461845"/>
            <a:ext cx="10817326" cy="469"/>
          </a:xfrm>
          <a:prstGeom prst="line">
            <a:avLst/>
          </a:prstGeom>
          <a:ln w="9525">
            <a:solidFill>
              <a:srgbClr val="1919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4102F196-2BA3-4C8E-9D18-4D346E5B5885}"/>
              </a:ext>
            </a:extLst>
          </p:cNvPr>
          <p:cNvSpPr txBox="1"/>
          <p:nvPr/>
        </p:nvSpPr>
        <p:spPr>
          <a:xfrm>
            <a:off x="1157599" y="2763951"/>
            <a:ext cx="176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Количество дефектов на проде</a:t>
            </a:r>
            <a:endParaRPr lang="ru-RU" sz="1200" b="1" dirty="0">
              <a:solidFill>
                <a:srgbClr val="191923"/>
              </a:solidFill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6D26D35-929C-4169-8D58-B7B10BC2CE87}"/>
              </a:ext>
            </a:extLst>
          </p:cNvPr>
          <p:cNvSpPr txBox="1"/>
          <p:nvPr/>
        </p:nvSpPr>
        <p:spPr>
          <a:xfrm>
            <a:off x="1147362" y="3453137"/>
            <a:ext cx="206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91923"/>
                </a:solidFill>
              </a:rPr>
              <a:t>Качество тестовых моделей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43A10DB5-FF78-47D4-878E-A6F52FBD52DD}"/>
              </a:ext>
            </a:extLst>
          </p:cNvPr>
          <p:cNvSpPr txBox="1"/>
          <p:nvPr/>
        </p:nvSpPr>
        <p:spPr>
          <a:xfrm>
            <a:off x="1147362" y="4151466"/>
            <a:ext cx="210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91923"/>
                </a:solidFill>
              </a:rPr>
              <a:t>Точность тестовой оценки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30521D7-ACD5-4D14-9A77-92551FD1054D}"/>
              </a:ext>
            </a:extLst>
          </p:cNvPr>
          <p:cNvSpPr txBox="1"/>
          <p:nvPr/>
        </p:nvSpPr>
        <p:spPr>
          <a:xfrm>
            <a:off x="1214088" y="5019755"/>
            <a:ext cx="1196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91923"/>
                </a:solidFill>
              </a:rPr>
              <a:t>АТМОСФЕРА</a:t>
            </a:r>
          </a:p>
        </p:txBody>
      </p:sp>
      <p:grpSp>
        <p:nvGrpSpPr>
          <p:cNvPr id="8" name="Рисунок 201">
            <a:extLst>
              <a:ext uri="{FF2B5EF4-FFF2-40B4-BE49-F238E27FC236}">
                <a16:creationId xmlns:a16="http://schemas.microsoft.com/office/drawing/2014/main" id="{AFC8161A-758A-4CC6-8B0E-0FDD9FE8C19F}"/>
              </a:ext>
            </a:extLst>
          </p:cNvPr>
          <p:cNvGrpSpPr/>
          <p:nvPr/>
        </p:nvGrpSpPr>
        <p:grpSpPr>
          <a:xfrm>
            <a:off x="673772" y="2832670"/>
            <a:ext cx="315545" cy="284304"/>
            <a:chOff x="673772" y="2832670"/>
            <a:chExt cx="315545" cy="284304"/>
          </a:xfrm>
          <a:solidFill>
            <a:srgbClr val="FFFFFF"/>
          </a:solidFill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D6F732B5-E2FD-4C67-9047-A6EFD6997132}"/>
                </a:ext>
              </a:extLst>
            </p:cNvPr>
            <p:cNvSpPr/>
            <p:nvPr/>
          </p:nvSpPr>
          <p:spPr>
            <a:xfrm>
              <a:off x="673772" y="2832670"/>
              <a:ext cx="315545" cy="284304"/>
            </a:xfrm>
            <a:custGeom>
              <a:avLst/>
              <a:gdLst>
                <a:gd name="connsiteX0" fmla="*/ 315127 w 315545"/>
                <a:gd name="connsiteY0" fmla="*/ 169452 h 284304"/>
                <a:gd name="connsiteX1" fmla="*/ 255068 w 315545"/>
                <a:gd name="connsiteY1" fmla="*/ 5401 h 284304"/>
                <a:gd name="connsiteX2" fmla="*/ 244560 w 315545"/>
                <a:gd name="connsiteY2" fmla="*/ 495 h 284304"/>
                <a:gd name="connsiteX3" fmla="*/ 243338 w 315545"/>
                <a:gd name="connsiteY3" fmla="*/ 1057 h 284304"/>
                <a:gd name="connsiteX4" fmla="*/ 64137 w 315545"/>
                <a:gd name="connsiteY4" fmla="*/ 104614 h 284304"/>
                <a:gd name="connsiteX5" fmla="*/ 61639 w 315545"/>
                <a:gd name="connsiteY5" fmla="*/ 107003 h 284304"/>
                <a:gd name="connsiteX6" fmla="*/ 61313 w 315545"/>
                <a:gd name="connsiteY6" fmla="*/ 107329 h 284304"/>
                <a:gd name="connsiteX7" fmla="*/ 1416 w 315545"/>
                <a:gd name="connsiteY7" fmla="*/ 202251 h 284304"/>
                <a:gd name="connsiteX8" fmla="*/ 167 w 315545"/>
                <a:gd name="connsiteY8" fmla="*/ 208550 h 284304"/>
                <a:gd name="connsiteX9" fmla="*/ 4023 w 315545"/>
                <a:gd name="connsiteY9" fmla="*/ 213655 h 284304"/>
                <a:gd name="connsiteX10" fmla="*/ 80048 w 315545"/>
                <a:gd name="connsiteY10" fmla="*/ 257478 h 284304"/>
                <a:gd name="connsiteX11" fmla="*/ 84121 w 315545"/>
                <a:gd name="connsiteY11" fmla="*/ 258564 h 284304"/>
                <a:gd name="connsiteX12" fmla="*/ 92275 w 315545"/>
                <a:gd name="connsiteY12" fmla="*/ 250428 h 284304"/>
                <a:gd name="connsiteX13" fmla="*/ 88193 w 315545"/>
                <a:gd name="connsiteY13" fmla="*/ 243359 h 284304"/>
                <a:gd name="connsiteX14" fmla="*/ 19717 w 315545"/>
                <a:gd name="connsiteY14" fmla="*/ 203772 h 284304"/>
                <a:gd name="connsiteX15" fmla="*/ 66255 w 315545"/>
                <a:gd name="connsiteY15" fmla="*/ 130299 h 284304"/>
                <a:gd name="connsiteX16" fmla="*/ 120558 w 315545"/>
                <a:gd name="connsiteY16" fmla="*/ 278873 h 284304"/>
                <a:gd name="connsiteX17" fmla="*/ 128215 w 315545"/>
                <a:gd name="connsiteY17" fmla="*/ 284304 h 284304"/>
                <a:gd name="connsiteX18" fmla="*/ 132288 w 315545"/>
                <a:gd name="connsiteY18" fmla="*/ 283218 h 284304"/>
                <a:gd name="connsiteX19" fmla="*/ 311380 w 315545"/>
                <a:gd name="connsiteY19" fmla="*/ 179172 h 284304"/>
                <a:gd name="connsiteX20" fmla="*/ 315127 w 315545"/>
                <a:gd name="connsiteY20" fmla="*/ 169452 h 284304"/>
                <a:gd name="connsiteX21" fmla="*/ 132451 w 315545"/>
                <a:gd name="connsiteY21" fmla="*/ 263886 h 284304"/>
                <a:gd name="connsiteX22" fmla="*/ 78147 w 315545"/>
                <a:gd name="connsiteY22" fmla="*/ 115257 h 284304"/>
                <a:gd name="connsiteX23" fmla="*/ 243067 w 315545"/>
                <a:gd name="connsiteY23" fmla="*/ 20009 h 284304"/>
                <a:gd name="connsiteX24" fmla="*/ 297370 w 315545"/>
                <a:gd name="connsiteY24" fmla="*/ 168637 h 28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5545" h="284304">
                  <a:moveTo>
                    <a:pt x="315127" y="169452"/>
                  </a:moveTo>
                  <a:lnTo>
                    <a:pt x="255068" y="5401"/>
                  </a:lnTo>
                  <a:cubicBezTo>
                    <a:pt x="253521" y="1145"/>
                    <a:pt x="248816" y="-1051"/>
                    <a:pt x="244560" y="495"/>
                  </a:cubicBezTo>
                  <a:cubicBezTo>
                    <a:pt x="244138" y="649"/>
                    <a:pt x="243730" y="837"/>
                    <a:pt x="243338" y="1057"/>
                  </a:cubicBezTo>
                  <a:lnTo>
                    <a:pt x="64137" y="104614"/>
                  </a:lnTo>
                  <a:cubicBezTo>
                    <a:pt x="63142" y="105221"/>
                    <a:pt x="62289" y="106036"/>
                    <a:pt x="61639" y="107003"/>
                  </a:cubicBezTo>
                  <a:cubicBezTo>
                    <a:pt x="61517" y="107097"/>
                    <a:pt x="61408" y="107207"/>
                    <a:pt x="61313" y="107329"/>
                  </a:cubicBezTo>
                  <a:lnTo>
                    <a:pt x="1416" y="202251"/>
                  </a:lnTo>
                  <a:cubicBezTo>
                    <a:pt x="173" y="204099"/>
                    <a:pt x="-277" y="206368"/>
                    <a:pt x="167" y="208550"/>
                  </a:cubicBezTo>
                  <a:cubicBezTo>
                    <a:pt x="709" y="210704"/>
                    <a:pt x="2100" y="212546"/>
                    <a:pt x="4023" y="213655"/>
                  </a:cubicBezTo>
                  <a:lnTo>
                    <a:pt x="80048" y="257478"/>
                  </a:lnTo>
                  <a:cubicBezTo>
                    <a:pt x="81285" y="258196"/>
                    <a:pt x="82691" y="258570"/>
                    <a:pt x="84121" y="258564"/>
                  </a:cubicBezTo>
                  <a:cubicBezTo>
                    <a:pt x="88619" y="258569"/>
                    <a:pt x="92270" y="254926"/>
                    <a:pt x="92275" y="250428"/>
                  </a:cubicBezTo>
                  <a:cubicBezTo>
                    <a:pt x="92279" y="247510"/>
                    <a:pt x="90722" y="244814"/>
                    <a:pt x="88193" y="243359"/>
                  </a:cubicBezTo>
                  <a:lnTo>
                    <a:pt x="19717" y="203772"/>
                  </a:lnTo>
                  <a:lnTo>
                    <a:pt x="66255" y="130299"/>
                  </a:lnTo>
                  <a:lnTo>
                    <a:pt x="120558" y="278873"/>
                  </a:lnTo>
                  <a:cubicBezTo>
                    <a:pt x="121719" y="282110"/>
                    <a:pt x="124776" y="284278"/>
                    <a:pt x="128215" y="284304"/>
                  </a:cubicBezTo>
                  <a:cubicBezTo>
                    <a:pt x="129647" y="284324"/>
                    <a:pt x="131056" y="283948"/>
                    <a:pt x="132288" y="283218"/>
                  </a:cubicBezTo>
                  <a:lnTo>
                    <a:pt x="311380" y="179172"/>
                  </a:lnTo>
                  <a:cubicBezTo>
                    <a:pt x="314792" y="177244"/>
                    <a:pt x="316362" y="173171"/>
                    <a:pt x="315127" y="169452"/>
                  </a:cubicBezTo>
                  <a:close/>
                  <a:moveTo>
                    <a:pt x="132451" y="263886"/>
                  </a:moveTo>
                  <a:lnTo>
                    <a:pt x="78147" y="115257"/>
                  </a:lnTo>
                  <a:lnTo>
                    <a:pt x="243067" y="20009"/>
                  </a:lnTo>
                  <a:lnTo>
                    <a:pt x="297370" y="168637"/>
                  </a:lnTo>
                  <a:close/>
                </a:path>
              </a:pathLst>
            </a:custGeom>
            <a:solidFill>
              <a:schemeClr val="bg1"/>
            </a:solidFill>
            <a:ln w="5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5DF9B6AC-269D-4F81-A6D4-04C46979D9B3}"/>
                </a:ext>
              </a:extLst>
            </p:cNvPr>
            <p:cNvSpPr/>
            <p:nvPr/>
          </p:nvSpPr>
          <p:spPr>
            <a:xfrm>
              <a:off x="828177" y="2894943"/>
              <a:ext cx="66712" cy="159364"/>
            </a:xfrm>
            <a:custGeom>
              <a:avLst/>
              <a:gdLst>
                <a:gd name="connsiteX0" fmla="*/ 61292 w 66712"/>
                <a:gd name="connsiteY0" fmla="*/ 473 h 159364"/>
                <a:gd name="connsiteX1" fmla="*/ 50953 w 66712"/>
                <a:gd name="connsiteY1" fmla="*/ 5375 h 159364"/>
                <a:gd name="connsiteX2" fmla="*/ 50921 w 66712"/>
                <a:gd name="connsiteY2" fmla="*/ 5469 h 159364"/>
                <a:gd name="connsiteX3" fmla="*/ 473 w 66712"/>
                <a:gd name="connsiteY3" fmla="*/ 148504 h 159364"/>
                <a:gd name="connsiteX4" fmla="*/ 5375 w 66712"/>
                <a:gd name="connsiteY4" fmla="*/ 158843 h 159364"/>
                <a:gd name="connsiteX5" fmla="*/ 5469 w 66712"/>
                <a:gd name="connsiteY5" fmla="*/ 158876 h 159364"/>
                <a:gd name="connsiteX6" fmla="*/ 8129 w 66712"/>
                <a:gd name="connsiteY6" fmla="*/ 159365 h 159364"/>
                <a:gd name="connsiteX7" fmla="*/ 15840 w 66712"/>
                <a:gd name="connsiteY7" fmla="*/ 153934 h 159364"/>
                <a:gd name="connsiteX8" fmla="*/ 66234 w 66712"/>
                <a:gd name="connsiteY8" fmla="*/ 10845 h 159364"/>
                <a:gd name="connsiteX9" fmla="*/ 61354 w 66712"/>
                <a:gd name="connsiteY9" fmla="*/ 494 h 159364"/>
                <a:gd name="connsiteX10" fmla="*/ 61292 w 66712"/>
                <a:gd name="connsiteY10" fmla="*/ 473 h 15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712" h="159364">
                  <a:moveTo>
                    <a:pt x="61292" y="473"/>
                  </a:moveTo>
                  <a:cubicBezTo>
                    <a:pt x="57083" y="-1029"/>
                    <a:pt x="52455" y="1166"/>
                    <a:pt x="50953" y="5375"/>
                  </a:cubicBezTo>
                  <a:cubicBezTo>
                    <a:pt x="50942" y="5406"/>
                    <a:pt x="50931" y="5438"/>
                    <a:pt x="50921" y="5469"/>
                  </a:cubicBezTo>
                  <a:lnTo>
                    <a:pt x="473" y="148504"/>
                  </a:lnTo>
                  <a:cubicBezTo>
                    <a:pt x="-1029" y="152713"/>
                    <a:pt x="1166" y="157342"/>
                    <a:pt x="5375" y="158843"/>
                  </a:cubicBezTo>
                  <a:cubicBezTo>
                    <a:pt x="5406" y="158854"/>
                    <a:pt x="5438" y="158865"/>
                    <a:pt x="5469" y="158876"/>
                  </a:cubicBezTo>
                  <a:cubicBezTo>
                    <a:pt x="6319" y="159195"/>
                    <a:pt x="7220" y="159361"/>
                    <a:pt x="8129" y="159365"/>
                  </a:cubicBezTo>
                  <a:cubicBezTo>
                    <a:pt x="11583" y="159346"/>
                    <a:pt x="14659" y="157179"/>
                    <a:pt x="15840" y="153934"/>
                  </a:cubicBezTo>
                  <a:lnTo>
                    <a:pt x="66234" y="10845"/>
                  </a:lnTo>
                  <a:cubicBezTo>
                    <a:pt x="67745" y="6639"/>
                    <a:pt x="65560" y="2005"/>
                    <a:pt x="61354" y="494"/>
                  </a:cubicBezTo>
                  <a:cubicBezTo>
                    <a:pt x="61334" y="487"/>
                    <a:pt x="61313" y="480"/>
                    <a:pt x="61292" y="473"/>
                  </a:cubicBezTo>
                  <a:close/>
                </a:path>
              </a:pathLst>
            </a:custGeom>
            <a:solidFill>
              <a:schemeClr val="bg1"/>
            </a:solidFill>
            <a:ln w="5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18A58C91-C0E8-4A9A-9945-F6E0F19E41EF}"/>
                </a:ext>
              </a:extLst>
            </p:cNvPr>
            <p:cNvSpPr/>
            <p:nvPr/>
          </p:nvSpPr>
          <p:spPr>
            <a:xfrm>
              <a:off x="798990" y="2932545"/>
              <a:ext cx="50378" cy="55674"/>
            </a:xfrm>
            <a:custGeom>
              <a:avLst/>
              <a:gdLst>
                <a:gd name="connsiteX0" fmla="*/ 48720 w 50378"/>
                <a:gd name="connsiteY0" fmla="*/ 15870 h 55674"/>
                <a:gd name="connsiteX1" fmla="*/ 34547 w 50378"/>
                <a:gd name="connsiteY1" fmla="*/ 1317 h 55674"/>
                <a:gd name="connsiteX2" fmla="*/ 14780 w 50378"/>
                <a:gd name="connsiteY2" fmla="*/ 3326 h 55674"/>
                <a:gd name="connsiteX3" fmla="*/ 1693 w 50378"/>
                <a:gd name="connsiteY3" fmla="*/ 39764 h 55674"/>
                <a:gd name="connsiteX4" fmla="*/ 16138 w 50378"/>
                <a:gd name="connsiteY4" fmla="*/ 54317 h 55674"/>
                <a:gd name="connsiteX5" fmla="*/ 23740 w 50378"/>
                <a:gd name="connsiteY5" fmla="*/ 55675 h 55674"/>
                <a:gd name="connsiteX6" fmla="*/ 35633 w 50378"/>
                <a:gd name="connsiteY6" fmla="*/ 52145 h 55674"/>
                <a:gd name="connsiteX7" fmla="*/ 48720 w 50378"/>
                <a:gd name="connsiteY7" fmla="*/ 15870 h 55674"/>
                <a:gd name="connsiteX8" fmla="*/ 27487 w 50378"/>
                <a:gd name="connsiteY8" fmla="*/ 38189 h 55674"/>
                <a:gd name="connsiteX9" fmla="*/ 21405 w 50378"/>
                <a:gd name="connsiteY9" fmla="*/ 39004 h 55674"/>
                <a:gd name="connsiteX10" fmla="*/ 17007 w 50378"/>
                <a:gd name="connsiteY10" fmla="*/ 34171 h 55674"/>
                <a:gd name="connsiteX11" fmla="*/ 22926 w 50378"/>
                <a:gd name="connsiteY11" fmla="*/ 17445 h 55674"/>
                <a:gd name="connsiteX12" fmla="*/ 26890 w 50378"/>
                <a:gd name="connsiteY12" fmla="*/ 16250 h 55674"/>
                <a:gd name="connsiteX13" fmla="*/ 29008 w 50378"/>
                <a:gd name="connsiteY13" fmla="*/ 16631 h 55674"/>
                <a:gd name="connsiteX14" fmla="*/ 33407 w 50378"/>
                <a:gd name="connsiteY14" fmla="*/ 21464 h 55674"/>
                <a:gd name="connsiteX15" fmla="*/ 27487 w 50378"/>
                <a:gd name="connsiteY15" fmla="*/ 38189 h 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378" h="55674">
                  <a:moveTo>
                    <a:pt x="48720" y="15870"/>
                  </a:moveTo>
                  <a:cubicBezTo>
                    <a:pt x="46370" y="9169"/>
                    <a:pt x="41184" y="3844"/>
                    <a:pt x="34547" y="1317"/>
                  </a:cubicBezTo>
                  <a:cubicBezTo>
                    <a:pt x="27986" y="-982"/>
                    <a:pt x="20744" y="-246"/>
                    <a:pt x="14780" y="3326"/>
                  </a:cubicBezTo>
                  <a:cubicBezTo>
                    <a:pt x="2406" y="10894"/>
                    <a:pt x="-3038" y="26052"/>
                    <a:pt x="1693" y="39764"/>
                  </a:cubicBezTo>
                  <a:cubicBezTo>
                    <a:pt x="4103" y="46522"/>
                    <a:pt x="9397" y="51857"/>
                    <a:pt x="16138" y="54317"/>
                  </a:cubicBezTo>
                  <a:cubicBezTo>
                    <a:pt x="18576" y="55202"/>
                    <a:pt x="21148" y="55661"/>
                    <a:pt x="23740" y="55675"/>
                  </a:cubicBezTo>
                  <a:cubicBezTo>
                    <a:pt x="27944" y="55550"/>
                    <a:pt x="32042" y="54334"/>
                    <a:pt x="35633" y="52145"/>
                  </a:cubicBezTo>
                  <a:cubicBezTo>
                    <a:pt x="47948" y="44607"/>
                    <a:pt x="53386" y="29535"/>
                    <a:pt x="48720" y="15870"/>
                  </a:cubicBezTo>
                  <a:close/>
                  <a:moveTo>
                    <a:pt x="27487" y="38189"/>
                  </a:moveTo>
                  <a:cubicBezTo>
                    <a:pt x="25699" y="39397"/>
                    <a:pt x="23448" y="39699"/>
                    <a:pt x="21405" y="39004"/>
                  </a:cubicBezTo>
                  <a:cubicBezTo>
                    <a:pt x="19295" y="38124"/>
                    <a:pt x="17684" y="36354"/>
                    <a:pt x="17007" y="34171"/>
                  </a:cubicBezTo>
                  <a:cubicBezTo>
                    <a:pt x="15039" y="27900"/>
                    <a:pt x="17452" y="21082"/>
                    <a:pt x="22926" y="17445"/>
                  </a:cubicBezTo>
                  <a:cubicBezTo>
                    <a:pt x="24111" y="16688"/>
                    <a:pt x="25484" y="16274"/>
                    <a:pt x="26890" y="16250"/>
                  </a:cubicBezTo>
                  <a:cubicBezTo>
                    <a:pt x="27614" y="16235"/>
                    <a:pt x="28335" y="16364"/>
                    <a:pt x="29008" y="16631"/>
                  </a:cubicBezTo>
                  <a:cubicBezTo>
                    <a:pt x="31132" y="17491"/>
                    <a:pt x="32750" y="19269"/>
                    <a:pt x="33407" y="21464"/>
                  </a:cubicBezTo>
                  <a:cubicBezTo>
                    <a:pt x="35374" y="27734"/>
                    <a:pt x="32962" y="34552"/>
                    <a:pt x="27487" y="38189"/>
                  </a:cubicBezTo>
                  <a:close/>
                </a:path>
              </a:pathLst>
            </a:custGeom>
            <a:solidFill>
              <a:schemeClr val="bg1"/>
            </a:solidFill>
            <a:ln w="5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50691F56-A186-45CE-8901-53FF8A4738E8}"/>
                </a:ext>
              </a:extLst>
            </p:cNvPr>
            <p:cNvSpPr/>
            <p:nvPr/>
          </p:nvSpPr>
          <p:spPr>
            <a:xfrm>
              <a:off x="872877" y="2961634"/>
              <a:ext cx="50411" cy="55692"/>
            </a:xfrm>
            <a:custGeom>
              <a:avLst/>
              <a:gdLst>
                <a:gd name="connsiteX0" fmla="*/ 34568 w 50411"/>
                <a:gd name="connsiteY0" fmla="*/ 1334 h 55692"/>
                <a:gd name="connsiteX1" fmla="*/ 14747 w 50411"/>
                <a:gd name="connsiteY1" fmla="*/ 3344 h 55692"/>
                <a:gd name="connsiteX2" fmla="*/ 1714 w 50411"/>
                <a:gd name="connsiteY2" fmla="*/ 39781 h 55692"/>
                <a:gd name="connsiteX3" fmla="*/ 15833 w 50411"/>
                <a:gd name="connsiteY3" fmla="*/ 54335 h 55692"/>
                <a:gd name="connsiteX4" fmla="*/ 23544 w 50411"/>
                <a:gd name="connsiteY4" fmla="*/ 55692 h 55692"/>
                <a:gd name="connsiteX5" fmla="*/ 35654 w 50411"/>
                <a:gd name="connsiteY5" fmla="*/ 52325 h 55692"/>
                <a:gd name="connsiteX6" fmla="*/ 48686 w 50411"/>
                <a:gd name="connsiteY6" fmla="*/ 15888 h 55692"/>
                <a:gd name="connsiteX7" fmla="*/ 34568 w 50411"/>
                <a:gd name="connsiteY7" fmla="*/ 1334 h 55692"/>
                <a:gd name="connsiteX8" fmla="*/ 27508 w 50411"/>
                <a:gd name="connsiteY8" fmla="*/ 38206 h 55692"/>
                <a:gd name="connsiteX9" fmla="*/ 21426 w 50411"/>
                <a:gd name="connsiteY9" fmla="*/ 39021 h 55692"/>
                <a:gd name="connsiteX10" fmla="*/ 17028 w 50411"/>
                <a:gd name="connsiteY10" fmla="*/ 34188 h 55692"/>
                <a:gd name="connsiteX11" fmla="*/ 22621 w 50411"/>
                <a:gd name="connsiteY11" fmla="*/ 17625 h 55692"/>
                <a:gd name="connsiteX12" fmla="*/ 26639 w 50411"/>
                <a:gd name="connsiteY12" fmla="*/ 16485 h 55692"/>
                <a:gd name="connsiteX13" fmla="*/ 28703 w 50411"/>
                <a:gd name="connsiteY13" fmla="*/ 16865 h 55692"/>
                <a:gd name="connsiteX14" fmla="*/ 33101 w 50411"/>
                <a:gd name="connsiteY14" fmla="*/ 21698 h 55692"/>
                <a:gd name="connsiteX15" fmla="*/ 27237 w 50411"/>
                <a:gd name="connsiteY15" fmla="*/ 38261 h 5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411" h="55692">
                  <a:moveTo>
                    <a:pt x="34568" y="1334"/>
                  </a:moveTo>
                  <a:cubicBezTo>
                    <a:pt x="27992" y="-989"/>
                    <a:pt x="20722" y="-252"/>
                    <a:pt x="14747" y="3344"/>
                  </a:cubicBezTo>
                  <a:cubicBezTo>
                    <a:pt x="2376" y="10915"/>
                    <a:pt x="-3049" y="26082"/>
                    <a:pt x="1714" y="39781"/>
                  </a:cubicBezTo>
                  <a:cubicBezTo>
                    <a:pt x="4040" y="46480"/>
                    <a:pt x="9208" y="51807"/>
                    <a:pt x="15833" y="54335"/>
                  </a:cubicBezTo>
                  <a:cubicBezTo>
                    <a:pt x="18303" y="55240"/>
                    <a:pt x="20913" y="55700"/>
                    <a:pt x="23544" y="55692"/>
                  </a:cubicBezTo>
                  <a:cubicBezTo>
                    <a:pt x="27806" y="55650"/>
                    <a:pt x="31982" y="54489"/>
                    <a:pt x="35654" y="52325"/>
                  </a:cubicBezTo>
                  <a:cubicBezTo>
                    <a:pt x="48041" y="44768"/>
                    <a:pt x="53471" y="29587"/>
                    <a:pt x="48686" y="15888"/>
                  </a:cubicBezTo>
                  <a:cubicBezTo>
                    <a:pt x="46374" y="9181"/>
                    <a:pt x="41201" y="3849"/>
                    <a:pt x="34568" y="1334"/>
                  </a:cubicBezTo>
                  <a:close/>
                  <a:moveTo>
                    <a:pt x="27508" y="38206"/>
                  </a:moveTo>
                  <a:cubicBezTo>
                    <a:pt x="25700" y="39361"/>
                    <a:pt x="23474" y="39660"/>
                    <a:pt x="21426" y="39021"/>
                  </a:cubicBezTo>
                  <a:cubicBezTo>
                    <a:pt x="19316" y="38142"/>
                    <a:pt x="17705" y="36372"/>
                    <a:pt x="17028" y="34188"/>
                  </a:cubicBezTo>
                  <a:cubicBezTo>
                    <a:pt x="15074" y="28038"/>
                    <a:pt x="17339" y="21332"/>
                    <a:pt x="22621" y="17625"/>
                  </a:cubicBezTo>
                  <a:cubicBezTo>
                    <a:pt x="23840" y="16907"/>
                    <a:pt x="25224" y="16514"/>
                    <a:pt x="26639" y="16485"/>
                  </a:cubicBezTo>
                  <a:cubicBezTo>
                    <a:pt x="27345" y="16476"/>
                    <a:pt x="28046" y="16606"/>
                    <a:pt x="28703" y="16865"/>
                  </a:cubicBezTo>
                  <a:cubicBezTo>
                    <a:pt x="30827" y="17725"/>
                    <a:pt x="32445" y="19503"/>
                    <a:pt x="33101" y="21698"/>
                  </a:cubicBezTo>
                  <a:cubicBezTo>
                    <a:pt x="35037" y="27909"/>
                    <a:pt x="32650" y="34652"/>
                    <a:pt x="27237" y="38261"/>
                  </a:cubicBezTo>
                  <a:close/>
                </a:path>
              </a:pathLst>
            </a:custGeom>
            <a:solidFill>
              <a:schemeClr val="bg1"/>
            </a:solidFill>
            <a:ln w="5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1" name="Рисунок 202">
            <a:extLst>
              <a:ext uri="{FF2B5EF4-FFF2-40B4-BE49-F238E27FC236}">
                <a16:creationId xmlns:a16="http://schemas.microsoft.com/office/drawing/2014/main" id="{DF834390-E8C1-4FB4-9727-E4845A250808}"/>
              </a:ext>
            </a:extLst>
          </p:cNvPr>
          <p:cNvGrpSpPr/>
          <p:nvPr/>
        </p:nvGrpSpPr>
        <p:grpSpPr>
          <a:xfrm>
            <a:off x="713049" y="3561244"/>
            <a:ext cx="236288" cy="272883"/>
            <a:chOff x="713049" y="3561244"/>
            <a:chExt cx="236288" cy="272883"/>
          </a:xfrm>
          <a:solidFill>
            <a:srgbClr val="FFFFFF"/>
          </a:solidFill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206C0B89-C995-4187-8F07-84F2E688747E}"/>
                </a:ext>
              </a:extLst>
            </p:cNvPr>
            <p:cNvSpPr/>
            <p:nvPr/>
          </p:nvSpPr>
          <p:spPr>
            <a:xfrm>
              <a:off x="713049" y="3612112"/>
              <a:ext cx="92304" cy="187756"/>
            </a:xfrm>
            <a:custGeom>
              <a:avLst/>
              <a:gdLst>
                <a:gd name="connsiteX0" fmla="*/ 34856 w 92304"/>
                <a:gd name="connsiteY0" fmla="*/ 173653 h 187756"/>
                <a:gd name="connsiteX1" fmla="*/ 31734 w 92304"/>
                <a:gd name="connsiteY1" fmla="*/ 171840 h 187756"/>
                <a:gd name="connsiteX2" fmla="*/ 15111 w 92304"/>
                <a:gd name="connsiteY2" fmla="*/ 134968 h 187756"/>
                <a:gd name="connsiteX3" fmla="*/ 88753 w 92304"/>
                <a:gd name="connsiteY3" fmla="*/ 14078 h 187756"/>
                <a:gd name="connsiteX4" fmla="*/ 91120 w 92304"/>
                <a:gd name="connsiteY4" fmla="*/ 3551 h 187756"/>
                <a:gd name="connsiteX5" fmla="*/ 80593 w 92304"/>
                <a:gd name="connsiteY5" fmla="*/ 1183 h 187756"/>
                <a:gd name="connsiteX6" fmla="*/ 0 w 92304"/>
                <a:gd name="connsiteY6" fmla="*/ 134968 h 187756"/>
                <a:gd name="connsiteX7" fmla="*/ 24027 w 92304"/>
                <a:gd name="connsiteY7" fmla="*/ 184886 h 187756"/>
                <a:gd name="connsiteX8" fmla="*/ 27301 w 92304"/>
                <a:gd name="connsiteY8" fmla="*/ 186749 h 187756"/>
                <a:gd name="connsiteX9" fmla="*/ 31079 w 92304"/>
                <a:gd name="connsiteY9" fmla="*/ 187757 h 187756"/>
                <a:gd name="connsiteX10" fmla="*/ 38643 w 92304"/>
                <a:gd name="connsiteY10" fmla="*/ 180210 h 187756"/>
                <a:gd name="connsiteX11" fmla="*/ 34856 w 92304"/>
                <a:gd name="connsiteY11" fmla="*/ 173653 h 18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304" h="187756">
                  <a:moveTo>
                    <a:pt x="34856" y="173653"/>
                  </a:moveTo>
                  <a:lnTo>
                    <a:pt x="31734" y="171840"/>
                  </a:lnTo>
                  <a:cubicBezTo>
                    <a:pt x="21005" y="165644"/>
                    <a:pt x="15111" y="152346"/>
                    <a:pt x="15111" y="134968"/>
                  </a:cubicBezTo>
                  <a:cubicBezTo>
                    <a:pt x="15111" y="93815"/>
                    <a:pt x="47449" y="40624"/>
                    <a:pt x="88753" y="14078"/>
                  </a:cubicBezTo>
                  <a:cubicBezTo>
                    <a:pt x="92314" y="11825"/>
                    <a:pt x="93374" y="7112"/>
                    <a:pt x="91120" y="3551"/>
                  </a:cubicBezTo>
                  <a:cubicBezTo>
                    <a:pt x="88867" y="-10"/>
                    <a:pt x="84154" y="-1070"/>
                    <a:pt x="80593" y="1183"/>
                  </a:cubicBezTo>
                  <a:cubicBezTo>
                    <a:pt x="34655" y="30953"/>
                    <a:pt x="0" y="88476"/>
                    <a:pt x="0" y="134968"/>
                  </a:cubicBezTo>
                  <a:cubicBezTo>
                    <a:pt x="0" y="157836"/>
                    <a:pt x="8513" y="175718"/>
                    <a:pt x="24027" y="184886"/>
                  </a:cubicBezTo>
                  <a:lnTo>
                    <a:pt x="27301" y="186749"/>
                  </a:lnTo>
                  <a:cubicBezTo>
                    <a:pt x="28448" y="187415"/>
                    <a:pt x="29752" y="187763"/>
                    <a:pt x="31079" y="187757"/>
                  </a:cubicBezTo>
                  <a:cubicBezTo>
                    <a:pt x="35252" y="187761"/>
                    <a:pt x="38638" y="184382"/>
                    <a:pt x="38643" y="180210"/>
                  </a:cubicBezTo>
                  <a:cubicBezTo>
                    <a:pt x="38646" y="177504"/>
                    <a:pt x="37202" y="175003"/>
                    <a:pt x="34856" y="173653"/>
                  </a:cubicBezTo>
                  <a:close/>
                </a:path>
              </a:pathLst>
            </a:custGeom>
            <a:solidFill>
              <a:schemeClr val="bg1"/>
            </a:solidFill>
            <a:ln w="4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651CA0B4-0C8C-4FD5-924D-4D38C3A9F4E9}"/>
                </a:ext>
              </a:extLst>
            </p:cNvPr>
            <p:cNvSpPr/>
            <p:nvPr/>
          </p:nvSpPr>
          <p:spPr>
            <a:xfrm>
              <a:off x="841736" y="3668330"/>
              <a:ext cx="60373" cy="78750"/>
            </a:xfrm>
            <a:custGeom>
              <a:avLst/>
              <a:gdLst>
                <a:gd name="connsiteX0" fmla="*/ 57079 w 60373"/>
                <a:gd name="connsiteY0" fmla="*/ 1330 h 78750"/>
                <a:gd name="connsiteX1" fmla="*/ 46639 w 60373"/>
                <a:gd name="connsiteY1" fmla="*/ 3241 h 78750"/>
                <a:gd name="connsiteX2" fmla="*/ 46602 w 60373"/>
                <a:gd name="connsiteY2" fmla="*/ 3295 h 78750"/>
                <a:gd name="connsiteX3" fmla="*/ 18193 w 60373"/>
                <a:gd name="connsiteY3" fmla="*/ 44800 h 78750"/>
                <a:gd name="connsiteX4" fmla="*/ 12098 w 60373"/>
                <a:gd name="connsiteY4" fmla="*/ 46815 h 78750"/>
                <a:gd name="connsiteX5" fmla="*/ 9 w 60373"/>
                <a:gd name="connsiteY5" fmla="*/ 66359 h 78750"/>
                <a:gd name="connsiteX6" fmla="*/ 5651 w 60373"/>
                <a:gd name="connsiteY6" fmla="*/ 77088 h 78750"/>
                <a:gd name="connsiteX7" fmla="*/ 11745 w 60373"/>
                <a:gd name="connsiteY7" fmla="*/ 78750 h 78750"/>
                <a:gd name="connsiteX8" fmla="*/ 19553 w 60373"/>
                <a:gd name="connsiteY8" fmla="*/ 76534 h 78750"/>
                <a:gd name="connsiteX9" fmla="*/ 31642 w 60373"/>
                <a:gd name="connsiteY9" fmla="*/ 56990 h 78750"/>
                <a:gd name="connsiteX10" fmla="*/ 30987 w 60373"/>
                <a:gd name="connsiteY10" fmla="*/ 52859 h 78750"/>
                <a:gd name="connsiteX11" fmla="*/ 59043 w 60373"/>
                <a:gd name="connsiteY11" fmla="*/ 11807 h 78750"/>
                <a:gd name="connsiteX12" fmla="*/ 57132 w 60373"/>
                <a:gd name="connsiteY12" fmla="*/ 1367 h 78750"/>
                <a:gd name="connsiteX13" fmla="*/ 57079 w 60373"/>
                <a:gd name="connsiteY13" fmla="*/ 1330 h 7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73" h="78750">
                  <a:moveTo>
                    <a:pt x="57079" y="1330"/>
                  </a:moveTo>
                  <a:cubicBezTo>
                    <a:pt x="53668" y="-1025"/>
                    <a:pt x="48994" y="-169"/>
                    <a:pt x="46639" y="3241"/>
                  </a:cubicBezTo>
                  <a:cubicBezTo>
                    <a:pt x="46626" y="3259"/>
                    <a:pt x="46614" y="3277"/>
                    <a:pt x="46602" y="3295"/>
                  </a:cubicBezTo>
                  <a:lnTo>
                    <a:pt x="18193" y="44800"/>
                  </a:lnTo>
                  <a:cubicBezTo>
                    <a:pt x="16057" y="45103"/>
                    <a:pt x="13993" y="45785"/>
                    <a:pt x="12098" y="46815"/>
                  </a:cubicBezTo>
                  <a:cubicBezTo>
                    <a:pt x="5039" y="50882"/>
                    <a:pt x="496" y="58226"/>
                    <a:pt x="9" y="66359"/>
                  </a:cubicBezTo>
                  <a:cubicBezTo>
                    <a:pt x="-158" y="70685"/>
                    <a:pt x="1991" y="74773"/>
                    <a:pt x="5651" y="77088"/>
                  </a:cubicBezTo>
                  <a:cubicBezTo>
                    <a:pt x="7493" y="78186"/>
                    <a:pt x="9601" y="78761"/>
                    <a:pt x="11745" y="78750"/>
                  </a:cubicBezTo>
                  <a:cubicBezTo>
                    <a:pt x="14494" y="78687"/>
                    <a:pt x="17181" y="77924"/>
                    <a:pt x="19553" y="76534"/>
                  </a:cubicBezTo>
                  <a:cubicBezTo>
                    <a:pt x="26612" y="72466"/>
                    <a:pt x="31155" y="65123"/>
                    <a:pt x="31642" y="56990"/>
                  </a:cubicBezTo>
                  <a:cubicBezTo>
                    <a:pt x="31633" y="55588"/>
                    <a:pt x="31412" y="54195"/>
                    <a:pt x="30987" y="52859"/>
                  </a:cubicBezTo>
                  <a:lnTo>
                    <a:pt x="59043" y="11807"/>
                  </a:lnTo>
                  <a:cubicBezTo>
                    <a:pt x="61399" y="8397"/>
                    <a:pt x="60543" y="3722"/>
                    <a:pt x="57132" y="1367"/>
                  </a:cubicBezTo>
                  <a:cubicBezTo>
                    <a:pt x="57115" y="1354"/>
                    <a:pt x="57097" y="1342"/>
                    <a:pt x="57079" y="1330"/>
                  </a:cubicBezTo>
                  <a:close/>
                </a:path>
              </a:pathLst>
            </a:custGeom>
            <a:solidFill>
              <a:schemeClr val="bg1"/>
            </a:solidFill>
            <a:ln w="4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75B4AF6D-F49D-4612-A471-98DFBE038F0F}"/>
                </a:ext>
              </a:extLst>
            </p:cNvPr>
            <p:cNvSpPr/>
            <p:nvPr/>
          </p:nvSpPr>
          <p:spPr>
            <a:xfrm>
              <a:off x="799233" y="3561244"/>
              <a:ext cx="63869" cy="76883"/>
            </a:xfrm>
            <a:custGeom>
              <a:avLst/>
              <a:gdLst>
                <a:gd name="connsiteX0" fmla="*/ 9772 w 63869"/>
                <a:gd name="connsiteY0" fmla="*/ 38703 h 76883"/>
                <a:gd name="connsiteX1" fmla="*/ 24379 w 63869"/>
                <a:gd name="connsiteY1" fmla="*/ 42883 h 76883"/>
                <a:gd name="connsiteX2" fmla="*/ 24379 w 63869"/>
                <a:gd name="connsiteY2" fmla="*/ 69328 h 76883"/>
                <a:gd name="connsiteX3" fmla="*/ 31935 w 63869"/>
                <a:gd name="connsiteY3" fmla="*/ 76884 h 76883"/>
                <a:gd name="connsiteX4" fmla="*/ 39491 w 63869"/>
                <a:gd name="connsiteY4" fmla="*/ 69328 h 76883"/>
                <a:gd name="connsiteX5" fmla="*/ 39491 w 63869"/>
                <a:gd name="connsiteY5" fmla="*/ 41826 h 76883"/>
                <a:gd name="connsiteX6" fmla="*/ 51680 w 63869"/>
                <a:gd name="connsiteY6" fmla="*/ 37242 h 76883"/>
                <a:gd name="connsiteX7" fmla="*/ 63870 w 63869"/>
                <a:gd name="connsiteY7" fmla="*/ 19511 h 76883"/>
                <a:gd name="connsiteX8" fmla="*/ 54148 w 63869"/>
                <a:gd name="connsiteY8" fmla="*/ 4400 h 76883"/>
                <a:gd name="connsiteX9" fmla="*/ 12240 w 63869"/>
                <a:gd name="connsiteY9" fmla="*/ 5811 h 76883"/>
                <a:gd name="connsiteX10" fmla="*/ 0 w 63869"/>
                <a:gd name="connsiteY10" fmla="*/ 23591 h 76883"/>
                <a:gd name="connsiteX11" fmla="*/ 9772 w 63869"/>
                <a:gd name="connsiteY11" fmla="*/ 38703 h 76883"/>
                <a:gd name="connsiteX12" fmla="*/ 19846 w 63869"/>
                <a:gd name="connsiteY12" fmla="*/ 18857 h 76883"/>
                <a:gd name="connsiteX13" fmla="*/ 35562 w 63869"/>
                <a:gd name="connsiteY13" fmla="*/ 15028 h 76883"/>
                <a:gd name="connsiteX14" fmla="*/ 46593 w 63869"/>
                <a:gd name="connsiteY14" fmla="*/ 17446 h 76883"/>
                <a:gd name="connsiteX15" fmla="*/ 48759 w 63869"/>
                <a:gd name="connsiteY15" fmla="*/ 19562 h 76883"/>
                <a:gd name="connsiteX16" fmla="*/ 44125 w 63869"/>
                <a:gd name="connsiteY16" fmla="*/ 24246 h 76883"/>
                <a:gd name="connsiteX17" fmla="*/ 17327 w 63869"/>
                <a:gd name="connsiteY17" fmla="*/ 25657 h 76883"/>
                <a:gd name="connsiteX18" fmla="*/ 15111 w 63869"/>
                <a:gd name="connsiteY18" fmla="*/ 23591 h 76883"/>
                <a:gd name="connsiteX19" fmla="*/ 19594 w 63869"/>
                <a:gd name="connsiteY19" fmla="*/ 18857 h 7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869" h="76883">
                  <a:moveTo>
                    <a:pt x="9772" y="38703"/>
                  </a:moveTo>
                  <a:cubicBezTo>
                    <a:pt x="14280" y="41141"/>
                    <a:pt x="19264" y="42568"/>
                    <a:pt x="24379" y="42883"/>
                  </a:cubicBezTo>
                  <a:lnTo>
                    <a:pt x="24379" y="69328"/>
                  </a:lnTo>
                  <a:cubicBezTo>
                    <a:pt x="24379" y="73501"/>
                    <a:pt x="27762" y="76884"/>
                    <a:pt x="31935" y="76884"/>
                  </a:cubicBezTo>
                  <a:cubicBezTo>
                    <a:pt x="36108" y="76884"/>
                    <a:pt x="39491" y="73501"/>
                    <a:pt x="39491" y="69328"/>
                  </a:cubicBezTo>
                  <a:lnTo>
                    <a:pt x="39491" y="41826"/>
                  </a:lnTo>
                  <a:cubicBezTo>
                    <a:pt x="43767" y="40939"/>
                    <a:pt x="47879" y="39393"/>
                    <a:pt x="51680" y="37242"/>
                  </a:cubicBezTo>
                  <a:cubicBezTo>
                    <a:pt x="58656" y="33977"/>
                    <a:pt x="63319" y="27193"/>
                    <a:pt x="63870" y="19511"/>
                  </a:cubicBezTo>
                  <a:cubicBezTo>
                    <a:pt x="63643" y="13074"/>
                    <a:pt x="59913" y="7276"/>
                    <a:pt x="54148" y="4400"/>
                  </a:cubicBezTo>
                  <a:cubicBezTo>
                    <a:pt x="40772" y="-1930"/>
                    <a:pt x="25161" y="-1405"/>
                    <a:pt x="12240" y="5811"/>
                  </a:cubicBezTo>
                  <a:cubicBezTo>
                    <a:pt x="5266" y="9113"/>
                    <a:pt x="595" y="15898"/>
                    <a:pt x="0" y="23591"/>
                  </a:cubicBezTo>
                  <a:cubicBezTo>
                    <a:pt x="280" y="30027"/>
                    <a:pt x="4018" y="35807"/>
                    <a:pt x="9772" y="38703"/>
                  </a:cubicBezTo>
                  <a:close/>
                  <a:moveTo>
                    <a:pt x="19846" y="18857"/>
                  </a:moveTo>
                  <a:cubicBezTo>
                    <a:pt x="24676" y="16270"/>
                    <a:pt x="30083" y="14953"/>
                    <a:pt x="35562" y="15028"/>
                  </a:cubicBezTo>
                  <a:cubicBezTo>
                    <a:pt x="39383" y="14902"/>
                    <a:pt x="43175" y="15733"/>
                    <a:pt x="46593" y="17446"/>
                  </a:cubicBezTo>
                  <a:cubicBezTo>
                    <a:pt x="48255" y="18403"/>
                    <a:pt x="48759" y="19260"/>
                    <a:pt x="48759" y="19562"/>
                  </a:cubicBezTo>
                  <a:cubicBezTo>
                    <a:pt x="48759" y="19864"/>
                    <a:pt x="47953" y="22030"/>
                    <a:pt x="44125" y="24246"/>
                  </a:cubicBezTo>
                  <a:cubicBezTo>
                    <a:pt x="35870" y="28762"/>
                    <a:pt x="26010" y="29280"/>
                    <a:pt x="17327" y="25657"/>
                  </a:cubicBezTo>
                  <a:cubicBezTo>
                    <a:pt x="15665" y="24700"/>
                    <a:pt x="15111" y="23843"/>
                    <a:pt x="15111" y="23591"/>
                  </a:cubicBezTo>
                  <a:cubicBezTo>
                    <a:pt x="15111" y="23340"/>
                    <a:pt x="15967" y="21023"/>
                    <a:pt x="19594" y="18857"/>
                  </a:cubicBezTo>
                  <a:close/>
                </a:path>
              </a:pathLst>
            </a:custGeom>
            <a:solidFill>
              <a:schemeClr val="bg1"/>
            </a:solidFill>
            <a:ln w="4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88CE8D3F-6DE5-4E73-BCD6-D921A108E61A}"/>
                </a:ext>
              </a:extLst>
            </p:cNvPr>
            <p:cNvSpPr/>
            <p:nvPr/>
          </p:nvSpPr>
          <p:spPr>
            <a:xfrm>
              <a:off x="885424" y="3585382"/>
              <a:ext cx="45633" cy="33566"/>
            </a:xfrm>
            <a:custGeom>
              <a:avLst/>
              <a:gdLst>
                <a:gd name="connsiteX0" fmla="*/ 21854 w 45633"/>
                <a:gd name="connsiteY0" fmla="*/ 28517 h 33566"/>
                <a:gd name="connsiteX1" fmla="*/ 36713 w 45633"/>
                <a:gd name="connsiteY1" fmla="*/ 33554 h 33566"/>
                <a:gd name="connsiteX2" fmla="*/ 43110 w 45633"/>
                <a:gd name="connsiteY2" fmla="*/ 31187 h 33566"/>
                <a:gd name="connsiteX3" fmla="*/ 44621 w 45633"/>
                <a:gd name="connsiteY3" fmla="*/ 21113 h 33566"/>
                <a:gd name="connsiteX4" fmla="*/ 23768 w 45633"/>
                <a:gd name="connsiteY4" fmla="*/ 4894 h 33566"/>
                <a:gd name="connsiteX5" fmla="*/ 2511 w 45633"/>
                <a:gd name="connsiteY5" fmla="*/ 2476 h 33566"/>
                <a:gd name="connsiteX6" fmla="*/ 1000 w 45633"/>
                <a:gd name="connsiteY6" fmla="*/ 12550 h 33566"/>
                <a:gd name="connsiteX7" fmla="*/ 21854 w 45633"/>
                <a:gd name="connsiteY7" fmla="*/ 28517 h 3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33" h="33566">
                  <a:moveTo>
                    <a:pt x="21854" y="28517"/>
                  </a:moveTo>
                  <a:cubicBezTo>
                    <a:pt x="26365" y="31291"/>
                    <a:pt x="31444" y="33013"/>
                    <a:pt x="36713" y="33554"/>
                  </a:cubicBezTo>
                  <a:cubicBezTo>
                    <a:pt x="39080" y="33679"/>
                    <a:pt x="41395" y="32823"/>
                    <a:pt x="43110" y="31187"/>
                  </a:cubicBezTo>
                  <a:cubicBezTo>
                    <a:pt x="45789" y="28534"/>
                    <a:pt x="46404" y="24435"/>
                    <a:pt x="44621" y="21113"/>
                  </a:cubicBezTo>
                  <a:cubicBezTo>
                    <a:pt x="41146" y="13860"/>
                    <a:pt x="25531" y="6002"/>
                    <a:pt x="23768" y="4894"/>
                  </a:cubicBezTo>
                  <a:cubicBezTo>
                    <a:pt x="12686" y="-748"/>
                    <a:pt x="6541" y="-1453"/>
                    <a:pt x="2511" y="2476"/>
                  </a:cubicBezTo>
                  <a:cubicBezTo>
                    <a:pt x="-152" y="5136"/>
                    <a:pt x="-765" y="9225"/>
                    <a:pt x="1000" y="12550"/>
                  </a:cubicBezTo>
                  <a:cubicBezTo>
                    <a:pt x="4476" y="19551"/>
                    <a:pt x="20091" y="27661"/>
                    <a:pt x="21854" y="28517"/>
                  </a:cubicBezTo>
                  <a:close/>
                </a:path>
              </a:pathLst>
            </a:custGeom>
            <a:solidFill>
              <a:schemeClr val="bg1"/>
            </a:solidFill>
            <a:ln w="4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67F3749C-F6B2-4B70-BE0D-3ACA805DE1EB}"/>
                </a:ext>
              </a:extLst>
            </p:cNvPr>
            <p:cNvSpPr/>
            <p:nvPr/>
          </p:nvSpPr>
          <p:spPr>
            <a:xfrm>
              <a:off x="766089" y="3603165"/>
              <a:ext cx="183248" cy="230962"/>
            </a:xfrm>
            <a:custGeom>
              <a:avLst/>
              <a:gdLst>
                <a:gd name="connsiteX0" fmla="*/ 183248 w 183248"/>
                <a:gd name="connsiteY0" fmla="*/ 79742 h 230962"/>
                <a:gd name="connsiteX1" fmla="*/ 183248 w 183248"/>
                <a:gd name="connsiteY1" fmla="*/ 79289 h 230962"/>
                <a:gd name="connsiteX2" fmla="*/ 158063 w 183248"/>
                <a:gd name="connsiteY2" fmla="*/ 28918 h 230962"/>
                <a:gd name="connsiteX3" fmla="*/ 158063 w 183248"/>
                <a:gd name="connsiteY3" fmla="*/ 28918 h 230962"/>
                <a:gd name="connsiteX4" fmla="*/ 110009 w 183248"/>
                <a:gd name="connsiteY4" fmla="*/ 1013 h 230962"/>
                <a:gd name="connsiteX5" fmla="*/ 99683 w 183248"/>
                <a:gd name="connsiteY5" fmla="*/ 3783 h 230962"/>
                <a:gd name="connsiteX6" fmla="*/ 102454 w 183248"/>
                <a:gd name="connsiteY6" fmla="*/ 14109 h 230962"/>
                <a:gd name="connsiteX7" fmla="*/ 119530 w 183248"/>
                <a:gd name="connsiteY7" fmla="*/ 24183 h 230962"/>
                <a:gd name="connsiteX8" fmla="*/ 87998 w 183248"/>
                <a:gd name="connsiteY8" fmla="*/ 36071 h 230962"/>
                <a:gd name="connsiteX9" fmla="*/ 0 w 183248"/>
                <a:gd name="connsiteY9" fmla="*/ 173785 h 230962"/>
                <a:gd name="connsiteX10" fmla="*/ 0 w 183248"/>
                <a:gd name="connsiteY10" fmla="*/ 173785 h 230962"/>
                <a:gd name="connsiteX11" fmla="*/ 0 w 183248"/>
                <a:gd name="connsiteY11" fmla="*/ 174238 h 230962"/>
                <a:gd name="connsiteX12" fmla="*/ 23926 w 183248"/>
                <a:gd name="connsiteY12" fmla="*/ 224055 h 230962"/>
                <a:gd name="connsiteX13" fmla="*/ 50371 w 183248"/>
                <a:gd name="connsiteY13" fmla="*/ 230955 h 230962"/>
                <a:gd name="connsiteX14" fmla="*/ 95704 w 183248"/>
                <a:gd name="connsiteY14" fmla="*/ 217506 h 230962"/>
                <a:gd name="connsiteX15" fmla="*/ 183198 w 183248"/>
                <a:gd name="connsiteY15" fmla="*/ 79893 h 230962"/>
                <a:gd name="connsiteX16" fmla="*/ 99029 w 183248"/>
                <a:gd name="connsiteY16" fmla="*/ 197257 h 230962"/>
                <a:gd name="connsiteX17" fmla="*/ 99029 w 183248"/>
                <a:gd name="connsiteY17" fmla="*/ 191918 h 230962"/>
                <a:gd name="connsiteX18" fmla="*/ 91473 w 183248"/>
                <a:gd name="connsiteY18" fmla="*/ 184362 h 230962"/>
                <a:gd name="connsiteX19" fmla="*/ 83917 w 183248"/>
                <a:gd name="connsiteY19" fmla="*/ 191918 h 230962"/>
                <a:gd name="connsiteX20" fmla="*/ 83917 w 183248"/>
                <a:gd name="connsiteY20" fmla="*/ 206425 h 230962"/>
                <a:gd name="connsiteX21" fmla="*/ 31431 w 183248"/>
                <a:gd name="connsiteY21" fmla="*/ 211462 h 230962"/>
                <a:gd name="connsiteX22" fmla="*/ 15010 w 183248"/>
                <a:gd name="connsiteY22" fmla="*/ 178822 h 230962"/>
                <a:gd name="connsiteX23" fmla="*/ 27553 w 183248"/>
                <a:gd name="connsiteY23" fmla="*/ 171518 h 230962"/>
                <a:gd name="connsiteX24" fmla="*/ 30323 w 183248"/>
                <a:gd name="connsiteY24" fmla="*/ 161192 h 230962"/>
                <a:gd name="connsiteX25" fmla="*/ 19997 w 183248"/>
                <a:gd name="connsiteY25" fmla="*/ 158421 h 230962"/>
                <a:gd name="connsiteX26" fmla="*/ 16219 w 183248"/>
                <a:gd name="connsiteY26" fmla="*/ 160638 h 230962"/>
                <a:gd name="connsiteX27" fmla="*/ 84119 w 183248"/>
                <a:gd name="connsiteY27" fmla="*/ 56471 h 230962"/>
                <a:gd name="connsiteX28" fmla="*/ 84119 w 183248"/>
                <a:gd name="connsiteY28" fmla="*/ 61810 h 230962"/>
                <a:gd name="connsiteX29" fmla="*/ 91675 w 183248"/>
                <a:gd name="connsiteY29" fmla="*/ 69366 h 230962"/>
                <a:gd name="connsiteX30" fmla="*/ 99230 w 183248"/>
                <a:gd name="connsiteY30" fmla="*/ 61810 h 230962"/>
                <a:gd name="connsiteX31" fmla="*/ 99230 w 183248"/>
                <a:gd name="connsiteY31" fmla="*/ 47152 h 230962"/>
                <a:gd name="connsiteX32" fmla="*/ 133029 w 183248"/>
                <a:gd name="connsiteY32" fmla="*/ 37683 h 230962"/>
                <a:gd name="connsiteX33" fmla="*/ 150709 w 183248"/>
                <a:gd name="connsiteY33" fmla="*/ 41813 h 230962"/>
                <a:gd name="connsiteX34" fmla="*/ 168137 w 183248"/>
                <a:gd name="connsiteY34" fmla="*/ 75058 h 230962"/>
                <a:gd name="connsiteX35" fmla="*/ 155796 w 183248"/>
                <a:gd name="connsiteY35" fmla="*/ 82160 h 230962"/>
                <a:gd name="connsiteX36" fmla="*/ 153017 w 183248"/>
                <a:gd name="connsiteY36" fmla="*/ 92478 h 230962"/>
                <a:gd name="connsiteX37" fmla="*/ 159625 w 183248"/>
                <a:gd name="connsiteY37" fmla="*/ 96264 h 230962"/>
                <a:gd name="connsiteX38" fmla="*/ 163352 w 183248"/>
                <a:gd name="connsiteY38" fmla="*/ 95257 h 230962"/>
                <a:gd name="connsiteX39" fmla="*/ 167180 w 183248"/>
                <a:gd name="connsiteY39" fmla="*/ 93091 h 230962"/>
                <a:gd name="connsiteX40" fmla="*/ 99029 w 183248"/>
                <a:gd name="connsiteY40" fmla="*/ 197257 h 23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3248" h="230962">
                  <a:moveTo>
                    <a:pt x="183248" y="79742"/>
                  </a:moveTo>
                  <a:lnTo>
                    <a:pt x="183248" y="79289"/>
                  </a:lnTo>
                  <a:cubicBezTo>
                    <a:pt x="183248" y="55766"/>
                    <a:pt x="174282" y="37884"/>
                    <a:pt x="158063" y="28918"/>
                  </a:cubicBezTo>
                  <a:lnTo>
                    <a:pt x="158063" y="28918"/>
                  </a:lnTo>
                  <a:lnTo>
                    <a:pt x="110009" y="1013"/>
                  </a:lnTo>
                  <a:cubicBezTo>
                    <a:pt x="106393" y="-1074"/>
                    <a:pt x="101770" y="167"/>
                    <a:pt x="99683" y="3783"/>
                  </a:cubicBezTo>
                  <a:cubicBezTo>
                    <a:pt x="97597" y="7400"/>
                    <a:pt x="98837" y="12023"/>
                    <a:pt x="102454" y="14109"/>
                  </a:cubicBezTo>
                  <a:lnTo>
                    <a:pt x="119530" y="24183"/>
                  </a:lnTo>
                  <a:cubicBezTo>
                    <a:pt x="108445" y="26414"/>
                    <a:pt x="97796" y="30429"/>
                    <a:pt x="87998" y="36071"/>
                  </a:cubicBezTo>
                  <a:cubicBezTo>
                    <a:pt x="39642" y="63372"/>
                    <a:pt x="302" y="125026"/>
                    <a:pt x="0" y="173785"/>
                  </a:cubicBezTo>
                  <a:lnTo>
                    <a:pt x="0" y="173785"/>
                  </a:lnTo>
                  <a:cubicBezTo>
                    <a:pt x="0" y="173785"/>
                    <a:pt x="0" y="174087"/>
                    <a:pt x="0" y="174238"/>
                  </a:cubicBezTo>
                  <a:cubicBezTo>
                    <a:pt x="0" y="197106"/>
                    <a:pt x="8513" y="214534"/>
                    <a:pt x="23926" y="224055"/>
                  </a:cubicBezTo>
                  <a:cubicBezTo>
                    <a:pt x="31947" y="228724"/>
                    <a:pt x="41091" y="231110"/>
                    <a:pt x="50371" y="230955"/>
                  </a:cubicBezTo>
                  <a:cubicBezTo>
                    <a:pt x="66382" y="230418"/>
                    <a:pt x="81990" y="225788"/>
                    <a:pt x="95704" y="217506"/>
                  </a:cubicBezTo>
                  <a:cubicBezTo>
                    <a:pt x="143405" y="190356"/>
                    <a:pt x="182896" y="128652"/>
                    <a:pt x="183198" y="79893"/>
                  </a:cubicBezTo>
                  <a:close/>
                  <a:moveTo>
                    <a:pt x="99029" y="197257"/>
                  </a:moveTo>
                  <a:lnTo>
                    <a:pt x="99029" y="191918"/>
                  </a:lnTo>
                  <a:cubicBezTo>
                    <a:pt x="99029" y="187745"/>
                    <a:pt x="95646" y="184362"/>
                    <a:pt x="91473" y="184362"/>
                  </a:cubicBezTo>
                  <a:cubicBezTo>
                    <a:pt x="87300" y="184362"/>
                    <a:pt x="83917" y="187745"/>
                    <a:pt x="83917" y="191918"/>
                  </a:cubicBezTo>
                  <a:lnTo>
                    <a:pt x="83917" y="206425"/>
                  </a:lnTo>
                  <a:cubicBezTo>
                    <a:pt x="63266" y="217103"/>
                    <a:pt x="44276" y="218967"/>
                    <a:pt x="31431" y="211462"/>
                  </a:cubicBezTo>
                  <a:cubicBezTo>
                    <a:pt x="21609" y="205568"/>
                    <a:pt x="15917" y="194034"/>
                    <a:pt x="15010" y="178822"/>
                  </a:cubicBezTo>
                  <a:lnTo>
                    <a:pt x="27553" y="171518"/>
                  </a:lnTo>
                  <a:cubicBezTo>
                    <a:pt x="31169" y="169431"/>
                    <a:pt x="32409" y="164808"/>
                    <a:pt x="30323" y="161192"/>
                  </a:cubicBezTo>
                  <a:cubicBezTo>
                    <a:pt x="28237" y="157575"/>
                    <a:pt x="23614" y="156335"/>
                    <a:pt x="19997" y="158421"/>
                  </a:cubicBezTo>
                  <a:lnTo>
                    <a:pt x="16219" y="160638"/>
                  </a:lnTo>
                  <a:cubicBezTo>
                    <a:pt x="21911" y="123263"/>
                    <a:pt x="49464" y="80850"/>
                    <a:pt x="84119" y="56471"/>
                  </a:cubicBezTo>
                  <a:lnTo>
                    <a:pt x="84119" y="61810"/>
                  </a:lnTo>
                  <a:cubicBezTo>
                    <a:pt x="84119" y="65983"/>
                    <a:pt x="87502" y="69366"/>
                    <a:pt x="91675" y="69366"/>
                  </a:cubicBezTo>
                  <a:cubicBezTo>
                    <a:pt x="95847" y="69366"/>
                    <a:pt x="99230" y="65983"/>
                    <a:pt x="99230" y="61810"/>
                  </a:cubicBezTo>
                  <a:lnTo>
                    <a:pt x="99230" y="47152"/>
                  </a:lnTo>
                  <a:cubicBezTo>
                    <a:pt x="109600" y="41395"/>
                    <a:pt x="121177" y="38152"/>
                    <a:pt x="133029" y="37683"/>
                  </a:cubicBezTo>
                  <a:cubicBezTo>
                    <a:pt x="139175" y="37556"/>
                    <a:pt x="145255" y="38976"/>
                    <a:pt x="150709" y="41813"/>
                  </a:cubicBezTo>
                  <a:cubicBezTo>
                    <a:pt x="161136" y="47555"/>
                    <a:pt x="167231" y="59292"/>
                    <a:pt x="168137" y="75058"/>
                  </a:cubicBezTo>
                  <a:lnTo>
                    <a:pt x="155796" y="82160"/>
                  </a:lnTo>
                  <a:cubicBezTo>
                    <a:pt x="152180" y="84241"/>
                    <a:pt x="150936" y="88861"/>
                    <a:pt x="153017" y="92478"/>
                  </a:cubicBezTo>
                  <a:cubicBezTo>
                    <a:pt x="154376" y="94838"/>
                    <a:pt x="156901" y="96285"/>
                    <a:pt x="159625" y="96264"/>
                  </a:cubicBezTo>
                  <a:cubicBezTo>
                    <a:pt x="160936" y="96276"/>
                    <a:pt x="162225" y="95927"/>
                    <a:pt x="163352" y="95257"/>
                  </a:cubicBezTo>
                  <a:lnTo>
                    <a:pt x="167180" y="93091"/>
                  </a:lnTo>
                  <a:cubicBezTo>
                    <a:pt x="161236" y="130415"/>
                    <a:pt x="133684" y="172827"/>
                    <a:pt x="99029" y="197257"/>
                  </a:cubicBezTo>
                  <a:close/>
                </a:path>
              </a:pathLst>
            </a:custGeom>
            <a:solidFill>
              <a:schemeClr val="bg1"/>
            </a:solidFill>
            <a:ln w="4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7" name="Рисунок 200">
            <a:extLst>
              <a:ext uri="{FF2B5EF4-FFF2-40B4-BE49-F238E27FC236}">
                <a16:creationId xmlns:a16="http://schemas.microsoft.com/office/drawing/2014/main" id="{2EBA411E-2758-4713-884C-76CCB1CD5966}"/>
              </a:ext>
            </a:extLst>
          </p:cNvPr>
          <p:cNvGrpSpPr/>
          <p:nvPr/>
        </p:nvGrpSpPr>
        <p:grpSpPr>
          <a:xfrm>
            <a:off x="676152" y="4251436"/>
            <a:ext cx="313049" cy="313738"/>
            <a:chOff x="676152" y="4251436"/>
            <a:chExt cx="313049" cy="313738"/>
          </a:xfrm>
          <a:solidFill>
            <a:srgbClr val="FFFFFF"/>
          </a:solidFill>
        </p:grpSpPr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4A55E357-4040-478B-879F-1121EEC272D0}"/>
                </a:ext>
              </a:extLst>
            </p:cNvPr>
            <p:cNvSpPr/>
            <p:nvPr/>
          </p:nvSpPr>
          <p:spPr>
            <a:xfrm>
              <a:off x="676152" y="4251436"/>
              <a:ext cx="313049" cy="204645"/>
            </a:xfrm>
            <a:custGeom>
              <a:avLst/>
              <a:gdLst>
                <a:gd name="connsiteX0" fmla="*/ 311901 w 313049"/>
                <a:gd name="connsiteY0" fmla="*/ 59469 h 204645"/>
                <a:gd name="connsiteX1" fmla="*/ 301466 w 313049"/>
                <a:gd name="connsiteY1" fmla="*/ 56720 h 204645"/>
                <a:gd name="connsiteX2" fmla="*/ 281104 w 313049"/>
                <a:gd name="connsiteY2" fmla="*/ 68581 h 204645"/>
                <a:gd name="connsiteX3" fmla="*/ 277693 w 313049"/>
                <a:gd name="connsiteY3" fmla="*/ 72704 h 204645"/>
                <a:gd name="connsiteX4" fmla="*/ 273214 w 313049"/>
                <a:gd name="connsiteY4" fmla="*/ 85736 h 204645"/>
                <a:gd name="connsiteX5" fmla="*/ 189985 w 313049"/>
                <a:gd name="connsiteY5" fmla="*/ 37835 h 204645"/>
                <a:gd name="connsiteX6" fmla="*/ 194516 w 313049"/>
                <a:gd name="connsiteY6" fmla="*/ 24752 h 204645"/>
                <a:gd name="connsiteX7" fmla="*/ 208718 w 313049"/>
                <a:gd name="connsiteY7" fmla="*/ 16455 h 204645"/>
                <a:gd name="connsiteX8" fmla="*/ 270770 w 313049"/>
                <a:gd name="connsiteY8" fmla="*/ 52088 h 204645"/>
                <a:gd name="connsiteX9" fmla="*/ 274588 w 313049"/>
                <a:gd name="connsiteY9" fmla="*/ 53106 h 204645"/>
                <a:gd name="connsiteX10" fmla="*/ 282233 w 313049"/>
                <a:gd name="connsiteY10" fmla="*/ 45479 h 204645"/>
                <a:gd name="connsiteX11" fmla="*/ 278406 w 313049"/>
                <a:gd name="connsiteY11" fmla="*/ 38853 h 204645"/>
                <a:gd name="connsiteX12" fmla="*/ 212688 w 313049"/>
                <a:gd name="connsiteY12" fmla="*/ 1031 h 204645"/>
                <a:gd name="connsiteX13" fmla="*/ 205053 w 313049"/>
                <a:gd name="connsiteY13" fmla="*/ 1031 h 204645"/>
                <a:gd name="connsiteX14" fmla="*/ 184437 w 313049"/>
                <a:gd name="connsiteY14" fmla="*/ 12943 h 204645"/>
                <a:gd name="connsiteX15" fmla="*/ 181026 w 313049"/>
                <a:gd name="connsiteY15" fmla="*/ 17066 h 204645"/>
                <a:gd name="connsiteX16" fmla="*/ 173492 w 313049"/>
                <a:gd name="connsiteY16" fmla="*/ 38802 h 204645"/>
                <a:gd name="connsiteX17" fmla="*/ 173492 w 313049"/>
                <a:gd name="connsiteY17" fmla="*/ 38802 h 204645"/>
                <a:gd name="connsiteX18" fmla="*/ 176903 w 313049"/>
                <a:gd name="connsiteY18" fmla="*/ 47914 h 204645"/>
                <a:gd name="connsiteX19" fmla="*/ 261862 w 313049"/>
                <a:gd name="connsiteY19" fmla="*/ 96731 h 204645"/>
                <a:gd name="connsiteX20" fmla="*/ 104058 w 313049"/>
                <a:gd name="connsiteY20" fmla="*/ 187850 h 204645"/>
                <a:gd name="connsiteX21" fmla="*/ 22917 w 313049"/>
                <a:gd name="connsiteY21" fmla="*/ 141222 h 204645"/>
                <a:gd name="connsiteX22" fmla="*/ 158119 w 313049"/>
                <a:gd name="connsiteY22" fmla="*/ 63185 h 204645"/>
                <a:gd name="connsiteX23" fmla="*/ 160919 w 313049"/>
                <a:gd name="connsiteY23" fmla="*/ 52750 h 204645"/>
                <a:gd name="connsiteX24" fmla="*/ 150483 w 313049"/>
                <a:gd name="connsiteY24" fmla="*/ 49950 h 204645"/>
                <a:gd name="connsiteX25" fmla="*/ 3828 w 313049"/>
                <a:gd name="connsiteY25" fmla="*/ 134604 h 204645"/>
                <a:gd name="connsiteX26" fmla="*/ 1019 w 313049"/>
                <a:gd name="connsiteY26" fmla="*/ 145031 h 204645"/>
                <a:gd name="connsiteX27" fmla="*/ 3828 w 313049"/>
                <a:gd name="connsiteY27" fmla="*/ 147839 h 204645"/>
                <a:gd name="connsiteX28" fmla="*/ 100241 w 313049"/>
                <a:gd name="connsiteY28" fmla="*/ 203630 h 204645"/>
                <a:gd name="connsiteX29" fmla="*/ 107876 w 313049"/>
                <a:gd name="connsiteY29" fmla="*/ 203630 h 204645"/>
                <a:gd name="connsiteX30" fmla="*/ 280951 w 313049"/>
                <a:gd name="connsiteY30" fmla="*/ 103705 h 204645"/>
                <a:gd name="connsiteX31" fmla="*/ 284209 w 313049"/>
                <a:gd name="connsiteY31" fmla="*/ 99785 h 204645"/>
                <a:gd name="connsiteX32" fmla="*/ 284209 w 313049"/>
                <a:gd name="connsiteY32" fmla="*/ 99785 h 204645"/>
                <a:gd name="connsiteX33" fmla="*/ 290776 w 313049"/>
                <a:gd name="connsiteY33" fmla="*/ 80747 h 204645"/>
                <a:gd name="connsiteX34" fmla="*/ 308949 w 313049"/>
                <a:gd name="connsiteY34" fmla="*/ 70261 h 204645"/>
                <a:gd name="connsiteX35" fmla="*/ 312180 w 313049"/>
                <a:gd name="connsiteY35" fmla="*/ 59957 h 204645"/>
                <a:gd name="connsiteX36" fmla="*/ 311901 w 313049"/>
                <a:gd name="connsiteY36" fmla="*/ 59469 h 20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13049" h="204645">
                  <a:moveTo>
                    <a:pt x="311901" y="59469"/>
                  </a:moveTo>
                  <a:cubicBezTo>
                    <a:pt x="309777" y="55831"/>
                    <a:pt x="305107" y="54601"/>
                    <a:pt x="301466" y="56720"/>
                  </a:cubicBezTo>
                  <a:lnTo>
                    <a:pt x="281104" y="68581"/>
                  </a:lnTo>
                  <a:cubicBezTo>
                    <a:pt x="279516" y="69510"/>
                    <a:pt x="278308" y="70970"/>
                    <a:pt x="277693" y="72704"/>
                  </a:cubicBezTo>
                  <a:lnTo>
                    <a:pt x="273214" y="85736"/>
                  </a:lnTo>
                  <a:lnTo>
                    <a:pt x="189985" y="37835"/>
                  </a:lnTo>
                  <a:lnTo>
                    <a:pt x="194516" y="24752"/>
                  </a:lnTo>
                  <a:lnTo>
                    <a:pt x="208718" y="16455"/>
                  </a:lnTo>
                  <a:lnTo>
                    <a:pt x="270770" y="52088"/>
                  </a:lnTo>
                  <a:cubicBezTo>
                    <a:pt x="271930" y="52761"/>
                    <a:pt x="273248" y="53112"/>
                    <a:pt x="274588" y="53106"/>
                  </a:cubicBezTo>
                  <a:cubicBezTo>
                    <a:pt x="278805" y="53111"/>
                    <a:pt x="282228" y="49696"/>
                    <a:pt x="282233" y="45479"/>
                  </a:cubicBezTo>
                  <a:cubicBezTo>
                    <a:pt x="282236" y="42744"/>
                    <a:pt x="280776" y="40217"/>
                    <a:pt x="278406" y="38853"/>
                  </a:cubicBezTo>
                  <a:lnTo>
                    <a:pt x="212688" y="1031"/>
                  </a:lnTo>
                  <a:cubicBezTo>
                    <a:pt x="210329" y="-344"/>
                    <a:pt x="207412" y="-344"/>
                    <a:pt x="205053" y="1031"/>
                  </a:cubicBezTo>
                  <a:lnTo>
                    <a:pt x="184437" y="12943"/>
                  </a:lnTo>
                  <a:cubicBezTo>
                    <a:pt x="182848" y="13871"/>
                    <a:pt x="181640" y="15332"/>
                    <a:pt x="181026" y="17066"/>
                  </a:cubicBezTo>
                  <a:lnTo>
                    <a:pt x="173492" y="38802"/>
                  </a:lnTo>
                  <a:lnTo>
                    <a:pt x="173492" y="38802"/>
                  </a:lnTo>
                  <a:cubicBezTo>
                    <a:pt x="172318" y="42264"/>
                    <a:pt x="173744" y="46074"/>
                    <a:pt x="176903" y="47914"/>
                  </a:cubicBezTo>
                  <a:lnTo>
                    <a:pt x="261862" y="96731"/>
                  </a:lnTo>
                  <a:lnTo>
                    <a:pt x="104058" y="187850"/>
                  </a:lnTo>
                  <a:lnTo>
                    <a:pt x="22917" y="141222"/>
                  </a:lnTo>
                  <a:lnTo>
                    <a:pt x="158119" y="63185"/>
                  </a:lnTo>
                  <a:cubicBezTo>
                    <a:pt x="161774" y="61077"/>
                    <a:pt x="163027" y="56405"/>
                    <a:pt x="160919" y="52750"/>
                  </a:cubicBezTo>
                  <a:cubicBezTo>
                    <a:pt x="158810" y="49095"/>
                    <a:pt x="154138" y="47842"/>
                    <a:pt x="150483" y="49950"/>
                  </a:cubicBezTo>
                  <a:lnTo>
                    <a:pt x="3828" y="134604"/>
                  </a:lnTo>
                  <a:cubicBezTo>
                    <a:pt x="173" y="136708"/>
                    <a:pt x="-1084" y="141376"/>
                    <a:pt x="1019" y="145031"/>
                  </a:cubicBezTo>
                  <a:cubicBezTo>
                    <a:pt x="1691" y="146198"/>
                    <a:pt x="2660" y="147167"/>
                    <a:pt x="3828" y="147839"/>
                  </a:cubicBezTo>
                  <a:lnTo>
                    <a:pt x="100241" y="203630"/>
                  </a:lnTo>
                  <a:cubicBezTo>
                    <a:pt x="102606" y="204984"/>
                    <a:pt x="105511" y="204984"/>
                    <a:pt x="107876" y="203630"/>
                  </a:cubicBezTo>
                  <a:lnTo>
                    <a:pt x="280951" y="103705"/>
                  </a:lnTo>
                  <a:cubicBezTo>
                    <a:pt x="282463" y="102820"/>
                    <a:pt x="283615" y="101433"/>
                    <a:pt x="284209" y="99785"/>
                  </a:cubicBezTo>
                  <a:lnTo>
                    <a:pt x="284209" y="99785"/>
                  </a:lnTo>
                  <a:lnTo>
                    <a:pt x="290776" y="80747"/>
                  </a:lnTo>
                  <a:lnTo>
                    <a:pt x="308949" y="70261"/>
                  </a:lnTo>
                  <a:cubicBezTo>
                    <a:pt x="312686" y="68308"/>
                    <a:pt x="314133" y="63695"/>
                    <a:pt x="312180" y="59957"/>
                  </a:cubicBezTo>
                  <a:cubicBezTo>
                    <a:pt x="312093" y="59791"/>
                    <a:pt x="312000" y="59628"/>
                    <a:pt x="311901" y="59469"/>
                  </a:cubicBezTo>
                  <a:close/>
                </a:path>
              </a:pathLst>
            </a:custGeom>
            <a:solidFill>
              <a:schemeClr val="bg1"/>
            </a:solidFill>
            <a:ln w="4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922A8C86-4327-4E21-A97D-9EFFF05CBE84}"/>
                </a:ext>
              </a:extLst>
            </p:cNvPr>
            <p:cNvSpPr/>
            <p:nvPr/>
          </p:nvSpPr>
          <p:spPr>
            <a:xfrm>
              <a:off x="697536" y="4379813"/>
              <a:ext cx="249846" cy="136080"/>
            </a:xfrm>
            <a:custGeom>
              <a:avLst/>
              <a:gdLst>
                <a:gd name="connsiteX0" fmla="*/ 244703 w 249846"/>
                <a:gd name="connsiteY0" fmla="*/ 423 h 136080"/>
                <a:gd name="connsiteX1" fmla="*/ 234987 w 249846"/>
                <a:gd name="connsiteY1" fmla="*/ 5137 h 136080"/>
                <a:gd name="connsiteX2" fmla="*/ 234980 w 249846"/>
                <a:gd name="connsiteY2" fmla="*/ 5158 h 136080"/>
                <a:gd name="connsiteX3" fmla="*/ 214619 w 249846"/>
                <a:gd name="connsiteY3" fmla="*/ 63290 h 136080"/>
                <a:gd name="connsiteX4" fmla="*/ 117289 w 249846"/>
                <a:gd name="connsiteY4" fmla="*/ 119641 h 136080"/>
                <a:gd name="connsiteX5" fmla="*/ 26476 w 249846"/>
                <a:gd name="connsiteY5" fmla="*/ 67210 h 136080"/>
                <a:gd name="connsiteX6" fmla="*/ 14259 w 249846"/>
                <a:gd name="connsiteY6" fmla="*/ 46237 h 136080"/>
                <a:gd name="connsiteX7" fmla="*/ 3823 w 249846"/>
                <a:gd name="connsiteY7" fmla="*/ 43438 h 136080"/>
                <a:gd name="connsiteX8" fmla="*/ 1024 w 249846"/>
                <a:gd name="connsiteY8" fmla="*/ 53873 h 136080"/>
                <a:gd name="connsiteX9" fmla="*/ 14259 w 249846"/>
                <a:gd name="connsiteY9" fmla="*/ 76627 h 136080"/>
                <a:gd name="connsiteX10" fmla="*/ 17058 w 249846"/>
                <a:gd name="connsiteY10" fmla="*/ 79427 h 136080"/>
                <a:gd name="connsiteX11" fmla="*/ 113471 w 249846"/>
                <a:gd name="connsiteY11" fmla="*/ 135065 h 136080"/>
                <a:gd name="connsiteX12" fmla="*/ 121107 w 249846"/>
                <a:gd name="connsiteY12" fmla="*/ 135065 h 136080"/>
                <a:gd name="connsiteX13" fmla="*/ 224901 w 249846"/>
                <a:gd name="connsiteY13" fmla="*/ 75253 h 136080"/>
                <a:gd name="connsiteX14" fmla="*/ 228312 w 249846"/>
                <a:gd name="connsiteY14" fmla="*/ 71130 h 136080"/>
                <a:gd name="connsiteX15" fmla="*/ 249437 w 249846"/>
                <a:gd name="connsiteY15" fmla="*/ 10146 h 136080"/>
                <a:gd name="connsiteX16" fmla="*/ 244703 w 249846"/>
                <a:gd name="connsiteY16" fmla="*/ 423 h 13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846" h="136080">
                  <a:moveTo>
                    <a:pt x="244703" y="423"/>
                  </a:moveTo>
                  <a:cubicBezTo>
                    <a:pt x="240719" y="-958"/>
                    <a:pt x="236369" y="1152"/>
                    <a:pt x="234987" y="5137"/>
                  </a:cubicBezTo>
                  <a:cubicBezTo>
                    <a:pt x="234985" y="5144"/>
                    <a:pt x="234983" y="5150"/>
                    <a:pt x="234980" y="5158"/>
                  </a:cubicBezTo>
                  <a:lnTo>
                    <a:pt x="214619" y="63290"/>
                  </a:lnTo>
                  <a:lnTo>
                    <a:pt x="117289" y="119641"/>
                  </a:lnTo>
                  <a:lnTo>
                    <a:pt x="26476" y="67210"/>
                  </a:lnTo>
                  <a:lnTo>
                    <a:pt x="14259" y="46237"/>
                  </a:lnTo>
                  <a:cubicBezTo>
                    <a:pt x="12150" y="42582"/>
                    <a:pt x="7478" y="41329"/>
                    <a:pt x="3823" y="43438"/>
                  </a:cubicBezTo>
                  <a:cubicBezTo>
                    <a:pt x="169" y="45546"/>
                    <a:pt x="-1085" y="50218"/>
                    <a:pt x="1024" y="53873"/>
                  </a:cubicBezTo>
                  <a:lnTo>
                    <a:pt x="14259" y="76627"/>
                  </a:lnTo>
                  <a:cubicBezTo>
                    <a:pt x="14920" y="77798"/>
                    <a:pt x="15888" y="78766"/>
                    <a:pt x="17058" y="79427"/>
                  </a:cubicBezTo>
                  <a:lnTo>
                    <a:pt x="113471" y="135065"/>
                  </a:lnTo>
                  <a:cubicBezTo>
                    <a:pt x="115836" y="136419"/>
                    <a:pt x="118742" y="136419"/>
                    <a:pt x="121107" y="135065"/>
                  </a:cubicBezTo>
                  <a:lnTo>
                    <a:pt x="224901" y="75253"/>
                  </a:lnTo>
                  <a:cubicBezTo>
                    <a:pt x="226514" y="74353"/>
                    <a:pt x="227731" y="72882"/>
                    <a:pt x="228312" y="71130"/>
                  </a:cubicBezTo>
                  <a:lnTo>
                    <a:pt x="249437" y="10146"/>
                  </a:lnTo>
                  <a:cubicBezTo>
                    <a:pt x="250791" y="6155"/>
                    <a:pt x="248680" y="1819"/>
                    <a:pt x="244703" y="423"/>
                  </a:cubicBezTo>
                  <a:close/>
                </a:path>
              </a:pathLst>
            </a:custGeom>
            <a:solidFill>
              <a:schemeClr val="bg1"/>
            </a:solidFill>
            <a:ln w="4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AA6CCCCC-A8E5-4906-AB5C-93137ED156F6}"/>
                </a:ext>
              </a:extLst>
            </p:cNvPr>
            <p:cNvSpPr/>
            <p:nvPr/>
          </p:nvSpPr>
          <p:spPr>
            <a:xfrm>
              <a:off x="877009" y="4479423"/>
              <a:ext cx="46879" cy="51492"/>
            </a:xfrm>
            <a:custGeom>
              <a:avLst/>
              <a:gdLst>
                <a:gd name="connsiteX0" fmla="*/ 38861 w 46879"/>
                <a:gd name="connsiteY0" fmla="*/ 1859 h 51492"/>
                <a:gd name="connsiteX1" fmla="*/ 19670 w 46879"/>
                <a:gd name="connsiteY1" fmla="*/ 3284 h 51492"/>
                <a:gd name="connsiteX2" fmla="*/ 21 w 46879"/>
                <a:gd name="connsiteY2" fmla="*/ 34641 h 51492"/>
                <a:gd name="connsiteX3" fmla="*/ 7504 w 46879"/>
                <a:gd name="connsiteY3" fmla="*/ 49302 h 51492"/>
                <a:gd name="connsiteX4" fmla="*/ 15649 w 46879"/>
                <a:gd name="connsiteY4" fmla="*/ 51491 h 51492"/>
                <a:gd name="connsiteX5" fmla="*/ 27204 w 46879"/>
                <a:gd name="connsiteY5" fmla="*/ 48182 h 51492"/>
                <a:gd name="connsiteX6" fmla="*/ 46853 w 46879"/>
                <a:gd name="connsiteY6" fmla="*/ 16825 h 51492"/>
                <a:gd name="connsiteX7" fmla="*/ 38861 w 46879"/>
                <a:gd name="connsiteY7" fmla="*/ 1859 h 51492"/>
                <a:gd name="connsiteX8" fmla="*/ 19670 w 46879"/>
                <a:gd name="connsiteY8" fmla="*/ 34845 h 51492"/>
                <a:gd name="connsiteX9" fmla="*/ 15598 w 46879"/>
                <a:gd name="connsiteY9" fmla="*/ 36372 h 51492"/>
                <a:gd name="connsiteX10" fmla="*/ 15292 w 46879"/>
                <a:gd name="connsiteY10" fmla="*/ 34641 h 51492"/>
                <a:gd name="connsiteX11" fmla="*/ 27204 w 46879"/>
                <a:gd name="connsiteY11" fmla="*/ 16367 h 51492"/>
                <a:gd name="connsiteX12" fmla="*/ 31327 w 46879"/>
                <a:gd name="connsiteY12" fmla="*/ 14839 h 51492"/>
                <a:gd name="connsiteX13" fmla="*/ 31327 w 46879"/>
                <a:gd name="connsiteY13" fmla="*/ 16621 h 51492"/>
                <a:gd name="connsiteX14" fmla="*/ 19670 w 46879"/>
                <a:gd name="connsiteY14" fmla="*/ 34845 h 5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879" h="51492">
                  <a:moveTo>
                    <a:pt x="38861" y="1859"/>
                  </a:moveTo>
                  <a:cubicBezTo>
                    <a:pt x="32655" y="-1055"/>
                    <a:pt x="25378" y="-515"/>
                    <a:pt x="19670" y="3284"/>
                  </a:cubicBezTo>
                  <a:cubicBezTo>
                    <a:pt x="8321" y="9826"/>
                    <a:pt x="958" y="21575"/>
                    <a:pt x="21" y="34641"/>
                  </a:cubicBezTo>
                  <a:cubicBezTo>
                    <a:pt x="-276" y="40513"/>
                    <a:pt x="2575" y="46098"/>
                    <a:pt x="7504" y="49302"/>
                  </a:cubicBezTo>
                  <a:cubicBezTo>
                    <a:pt x="9960" y="50782"/>
                    <a:pt x="12782" y="51540"/>
                    <a:pt x="15649" y="51491"/>
                  </a:cubicBezTo>
                  <a:cubicBezTo>
                    <a:pt x="19719" y="51387"/>
                    <a:pt x="23696" y="50248"/>
                    <a:pt x="27204" y="48182"/>
                  </a:cubicBezTo>
                  <a:cubicBezTo>
                    <a:pt x="38534" y="41620"/>
                    <a:pt x="45890" y="29883"/>
                    <a:pt x="46853" y="16825"/>
                  </a:cubicBezTo>
                  <a:cubicBezTo>
                    <a:pt x="47202" y="10733"/>
                    <a:pt x="44118" y="4957"/>
                    <a:pt x="38861" y="1859"/>
                  </a:cubicBezTo>
                  <a:close/>
                  <a:moveTo>
                    <a:pt x="19670" y="34845"/>
                  </a:moveTo>
                  <a:cubicBezTo>
                    <a:pt x="18409" y="35580"/>
                    <a:pt x="17032" y="36097"/>
                    <a:pt x="15598" y="36372"/>
                  </a:cubicBezTo>
                  <a:cubicBezTo>
                    <a:pt x="15346" y="35832"/>
                    <a:pt x="15242" y="35235"/>
                    <a:pt x="15292" y="34641"/>
                  </a:cubicBezTo>
                  <a:cubicBezTo>
                    <a:pt x="16262" y="27050"/>
                    <a:pt x="20650" y="20318"/>
                    <a:pt x="27204" y="16367"/>
                  </a:cubicBezTo>
                  <a:cubicBezTo>
                    <a:pt x="28481" y="15626"/>
                    <a:pt x="29876" y="15109"/>
                    <a:pt x="31327" y="14839"/>
                  </a:cubicBezTo>
                  <a:cubicBezTo>
                    <a:pt x="31448" y="15427"/>
                    <a:pt x="31448" y="16033"/>
                    <a:pt x="31327" y="16621"/>
                  </a:cubicBezTo>
                  <a:cubicBezTo>
                    <a:pt x="30422" y="24155"/>
                    <a:pt x="26130" y="30865"/>
                    <a:pt x="19670" y="34845"/>
                  </a:cubicBezTo>
                  <a:close/>
                </a:path>
              </a:pathLst>
            </a:custGeom>
            <a:solidFill>
              <a:schemeClr val="bg1"/>
            </a:solidFill>
            <a:ln w="4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11F0CC11-D1C6-41C0-BBE9-CD37F37670CE}"/>
                </a:ext>
              </a:extLst>
            </p:cNvPr>
            <p:cNvSpPr/>
            <p:nvPr/>
          </p:nvSpPr>
          <p:spPr>
            <a:xfrm>
              <a:off x="817703" y="4513703"/>
              <a:ext cx="46830" cy="51471"/>
            </a:xfrm>
            <a:custGeom>
              <a:avLst/>
              <a:gdLst>
                <a:gd name="connsiteX0" fmla="*/ 38813 w 46830"/>
                <a:gd name="connsiteY0" fmla="*/ 1838 h 51471"/>
                <a:gd name="connsiteX1" fmla="*/ 19673 w 46830"/>
                <a:gd name="connsiteY1" fmla="*/ 3263 h 51471"/>
                <a:gd name="connsiteX2" fmla="*/ 24 w 46830"/>
                <a:gd name="connsiteY2" fmla="*/ 34620 h 51471"/>
                <a:gd name="connsiteX3" fmla="*/ 7507 w 46830"/>
                <a:gd name="connsiteY3" fmla="*/ 49280 h 51471"/>
                <a:gd name="connsiteX4" fmla="*/ 15652 w 46830"/>
                <a:gd name="connsiteY4" fmla="*/ 51469 h 51471"/>
                <a:gd name="connsiteX5" fmla="*/ 27156 w 46830"/>
                <a:gd name="connsiteY5" fmla="*/ 48262 h 51471"/>
                <a:gd name="connsiteX6" fmla="*/ 46805 w 46830"/>
                <a:gd name="connsiteY6" fmla="*/ 16803 h 51471"/>
                <a:gd name="connsiteX7" fmla="*/ 38813 w 46830"/>
                <a:gd name="connsiteY7" fmla="*/ 1838 h 51471"/>
                <a:gd name="connsiteX8" fmla="*/ 19673 w 46830"/>
                <a:gd name="connsiteY8" fmla="*/ 34824 h 51471"/>
                <a:gd name="connsiteX9" fmla="*/ 15550 w 46830"/>
                <a:gd name="connsiteY9" fmla="*/ 36351 h 51471"/>
                <a:gd name="connsiteX10" fmla="*/ 15295 w 46830"/>
                <a:gd name="connsiteY10" fmla="*/ 34620 h 51471"/>
                <a:gd name="connsiteX11" fmla="*/ 27156 w 46830"/>
                <a:gd name="connsiteY11" fmla="*/ 16549 h 51471"/>
                <a:gd name="connsiteX12" fmla="*/ 31279 w 46830"/>
                <a:gd name="connsiteY12" fmla="*/ 15073 h 51471"/>
                <a:gd name="connsiteX13" fmla="*/ 31585 w 46830"/>
                <a:gd name="connsiteY13" fmla="*/ 16803 h 51471"/>
                <a:gd name="connsiteX14" fmla="*/ 19673 w 46830"/>
                <a:gd name="connsiteY14" fmla="*/ 34824 h 5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830" h="51471">
                  <a:moveTo>
                    <a:pt x="38813" y="1838"/>
                  </a:moveTo>
                  <a:cubicBezTo>
                    <a:pt x="32619" y="-1048"/>
                    <a:pt x="25371" y="-508"/>
                    <a:pt x="19673" y="3263"/>
                  </a:cubicBezTo>
                  <a:cubicBezTo>
                    <a:pt x="8324" y="9805"/>
                    <a:pt x="961" y="21553"/>
                    <a:pt x="24" y="34620"/>
                  </a:cubicBezTo>
                  <a:cubicBezTo>
                    <a:pt x="-294" y="40496"/>
                    <a:pt x="2562" y="46091"/>
                    <a:pt x="7507" y="49280"/>
                  </a:cubicBezTo>
                  <a:cubicBezTo>
                    <a:pt x="9963" y="50760"/>
                    <a:pt x="12785" y="51519"/>
                    <a:pt x="15652" y="51469"/>
                  </a:cubicBezTo>
                  <a:cubicBezTo>
                    <a:pt x="19698" y="51401"/>
                    <a:pt x="23658" y="50297"/>
                    <a:pt x="27156" y="48262"/>
                  </a:cubicBezTo>
                  <a:cubicBezTo>
                    <a:pt x="38534" y="41701"/>
                    <a:pt x="45901" y="29907"/>
                    <a:pt x="46805" y="16803"/>
                  </a:cubicBezTo>
                  <a:cubicBezTo>
                    <a:pt x="47143" y="10714"/>
                    <a:pt x="44061" y="4944"/>
                    <a:pt x="38813" y="1838"/>
                  </a:cubicBezTo>
                  <a:close/>
                  <a:moveTo>
                    <a:pt x="19673" y="34824"/>
                  </a:moveTo>
                  <a:cubicBezTo>
                    <a:pt x="18427" y="35627"/>
                    <a:pt x="17019" y="36148"/>
                    <a:pt x="15550" y="36351"/>
                  </a:cubicBezTo>
                  <a:cubicBezTo>
                    <a:pt x="15352" y="35796"/>
                    <a:pt x="15266" y="35208"/>
                    <a:pt x="15295" y="34620"/>
                  </a:cubicBezTo>
                  <a:cubicBezTo>
                    <a:pt x="16326" y="27118"/>
                    <a:pt x="20683" y="20479"/>
                    <a:pt x="27156" y="16549"/>
                  </a:cubicBezTo>
                  <a:cubicBezTo>
                    <a:pt x="28418" y="15785"/>
                    <a:pt x="29820" y="15283"/>
                    <a:pt x="31279" y="15073"/>
                  </a:cubicBezTo>
                  <a:cubicBezTo>
                    <a:pt x="31531" y="15613"/>
                    <a:pt x="31636" y="16210"/>
                    <a:pt x="31585" y="16803"/>
                  </a:cubicBezTo>
                  <a:cubicBezTo>
                    <a:pt x="30563" y="24310"/>
                    <a:pt x="26179" y="30942"/>
                    <a:pt x="19673" y="34824"/>
                  </a:cubicBezTo>
                  <a:close/>
                </a:path>
              </a:pathLst>
            </a:custGeom>
            <a:solidFill>
              <a:schemeClr val="bg1"/>
            </a:solidFill>
            <a:ln w="4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D4889457-506F-461C-9513-F447C0273EC7}"/>
                </a:ext>
              </a:extLst>
            </p:cNvPr>
            <p:cNvSpPr/>
            <p:nvPr/>
          </p:nvSpPr>
          <p:spPr>
            <a:xfrm>
              <a:off x="721291" y="4480180"/>
              <a:ext cx="33458" cy="29404"/>
            </a:xfrm>
            <a:custGeom>
              <a:avLst/>
              <a:gdLst>
                <a:gd name="connsiteX0" fmla="*/ 21606 w 33458"/>
                <a:gd name="connsiteY0" fmla="*/ 11486 h 29404"/>
                <a:gd name="connsiteX1" fmla="*/ 19672 w 33458"/>
                <a:gd name="connsiteY1" fmla="*/ 12708 h 29404"/>
                <a:gd name="connsiteX2" fmla="*/ 15548 w 33458"/>
                <a:gd name="connsiteY2" fmla="*/ 14235 h 29404"/>
                <a:gd name="connsiteX3" fmla="*/ 15294 w 33458"/>
                <a:gd name="connsiteY3" fmla="*/ 12504 h 29404"/>
                <a:gd name="connsiteX4" fmla="*/ 15752 w 33458"/>
                <a:gd name="connsiteY4" fmla="*/ 9297 h 29404"/>
                <a:gd name="connsiteX5" fmla="*/ 9959 w 33458"/>
                <a:gd name="connsiteY5" fmla="*/ 184 h 29404"/>
                <a:gd name="connsiteX6" fmla="*/ 990 w 33458"/>
                <a:gd name="connsiteY6" fmla="*/ 5429 h 29404"/>
                <a:gd name="connsiteX7" fmla="*/ 23 w 33458"/>
                <a:gd name="connsiteY7" fmla="*/ 12555 h 29404"/>
                <a:gd name="connsiteX8" fmla="*/ 7505 w 33458"/>
                <a:gd name="connsiteY8" fmla="*/ 27216 h 29404"/>
                <a:gd name="connsiteX9" fmla="*/ 15650 w 33458"/>
                <a:gd name="connsiteY9" fmla="*/ 29405 h 29404"/>
                <a:gd name="connsiteX10" fmla="*/ 27155 w 33458"/>
                <a:gd name="connsiteY10" fmla="*/ 25790 h 29404"/>
                <a:gd name="connsiteX11" fmla="*/ 30667 w 33458"/>
                <a:gd name="connsiteY11" fmla="*/ 23551 h 29404"/>
                <a:gd name="connsiteX12" fmla="*/ 31725 w 33458"/>
                <a:gd name="connsiteY12" fmla="*/ 12804 h 29404"/>
                <a:gd name="connsiteX13" fmla="*/ 21606 w 33458"/>
                <a:gd name="connsiteY13" fmla="*/ 11283 h 2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458" h="29404">
                  <a:moveTo>
                    <a:pt x="21606" y="11486"/>
                  </a:moveTo>
                  <a:cubicBezTo>
                    <a:pt x="20944" y="11893"/>
                    <a:pt x="20333" y="12352"/>
                    <a:pt x="19672" y="12708"/>
                  </a:cubicBezTo>
                  <a:cubicBezTo>
                    <a:pt x="18394" y="13449"/>
                    <a:pt x="17000" y="13965"/>
                    <a:pt x="15548" y="14235"/>
                  </a:cubicBezTo>
                  <a:cubicBezTo>
                    <a:pt x="15351" y="13681"/>
                    <a:pt x="15264" y="13092"/>
                    <a:pt x="15294" y="12504"/>
                  </a:cubicBezTo>
                  <a:cubicBezTo>
                    <a:pt x="15310" y="11420"/>
                    <a:pt x="15464" y="10342"/>
                    <a:pt x="15752" y="9297"/>
                  </a:cubicBezTo>
                  <a:cubicBezTo>
                    <a:pt x="16669" y="5181"/>
                    <a:pt x="14075" y="1101"/>
                    <a:pt x="9959" y="184"/>
                  </a:cubicBezTo>
                  <a:cubicBezTo>
                    <a:pt x="6058" y="-685"/>
                    <a:pt x="2146" y="1602"/>
                    <a:pt x="990" y="5429"/>
                  </a:cubicBezTo>
                  <a:cubicBezTo>
                    <a:pt x="354" y="7751"/>
                    <a:pt x="28" y="10147"/>
                    <a:pt x="23" y="12555"/>
                  </a:cubicBezTo>
                  <a:cubicBezTo>
                    <a:pt x="-285" y="18429"/>
                    <a:pt x="2569" y="24019"/>
                    <a:pt x="7505" y="27216"/>
                  </a:cubicBezTo>
                  <a:cubicBezTo>
                    <a:pt x="9975" y="28661"/>
                    <a:pt x="12788" y="29417"/>
                    <a:pt x="15650" y="29405"/>
                  </a:cubicBezTo>
                  <a:cubicBezTo>
                    <a:pt x="19736" y="29235"/>
                    <a:pt x="23705" y="27987"/>
                    <a:pt x="27155" y="25790"/>
                  </a:cubicBezTo>
                  <a:cubicBezTo>
                    <a:pt x="28373" y="25122"/>
                    <a:pt x="29547" y="24374"/>
                    <a:pt x="30667" y="23551"/>
                  </a:cubicBezTo>
                  <a:cubicBezTo>
                    <a:pt x="33927" y="20875"/>
                    <a:pt x="34400" y="16063"/>
                    <a:pt x="31725" y="12804"/>
                  </a:cubicBezTo>
                  <a:cubicBezTo>
                    <a:pt x="29241" y="9778"/>
                    <a:pt x="24870" y="9121"/>
                    <a:pt x="21606" y="11283"/>
                  </a:cubicBezTo>
                  <a:close/>
                </a:path>
              </a:pathLst>
            </a:custGeom>
            <a:solidFill>
              <a:schemeClr val="bg1"/>
            </a:solidFill>
            <a:ln w="4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4" name="Рисунок 199">
            <a:extLst>
              <a:ext uri="{FF2B5EF4-FFF2-40B4-BE49-F238E27FC236}">
                <a16:creationId xmlns:a16="http://schemas.microsoft.com/office/drawing/2014/main" id="{A4694131-734E-4A87-A4EE-CF3FCD8A533D}"/>
              </a:ext>
            </a:extLst>
          </p:cNvPr>
          <p:cNvGrpSpPr/>
          <p:nvPr/>
        </p:nvGrpSpPr>
        <p:grpSpPr>
          <a:xfrm>
            <a:off x="680590" y="4975946"/>
            <a:ext cx="302926" cy="290030"/>
            <a:chOff x="680590" y="4975946"/>
            <a:chExt cx="302926" cy="290030"/>
          </a:xfrm>
          <a:solidFill>
            <a:srgbClr val="FFFFFF"/>
          </a:solidFill>
        </p:grpSpPr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4A44846D-BD79-4064-90BA-B6B08E019755}"/>
                </a:ext>
              </a:extLst>
            </p:cNvPr>
            <p:cNvSpPr/>
            <p:nvPr/>
          </p:nvSpPr>
          <p:spPr>
            <a:xfrm>
              <a:off x="755769" y="4975946"/>
              <a:ext cx="227747" cy="290030"/>
            </a:xfrm>
            <a:custGeom>
              <a:avLst/>
              <a:gdLst>
                <a:gd name="connsiteX0" fmla="*/ 183871 w 227747"/>
                <a:gd name="connsiteY0" fmla="*/ 120185 h 290030"/>
                <a:gd name="connsiteX1" fmla="*/ 161354 w 227747"/>
                <a:gd name="connsiteY1" fmla="*/ 107149 h 290030"/>
                <a:gd name="connsiteX2" fmla="*/ 161354 w 227747"/>
                <a:gd name="connsiteY2" fmla="*/ 44717 h 290030"/>
                <a:gd name="connsiteX3" fmla="*/ 135983 w 227747"/>
                <a:gd name="connsiteY3" fmla="*/ 3347 h 290030"/>
                <a:gd name="connsiteX4" fmla="*/ 116429 w 227747"/>
                <a:gd name="connsiteY4" fmla="*/ 2000 h 290030"/>
                <a:gd name="connsiteX5" fmla="*/ 116429 w 227747"/>
                <a:gd name="connsiteY5" fmla="*/ 2000 h 290030"/>
                <a:gd name="connsiteX6" fmla="*/ 74197 w 227747"/>
                <a:gd name="connsiteY6" fmla="*/ 26348 h 290030"/>
                <a:gd name="connsiteX7" fmla="*/ 73819 w 227747"/>
                <a:gd name="connsiteY7" fmla="*/ 26348 h 290030"/>
                <a:gd name="connsiteX8" fmla="*/ 72904 w 227747"/>
                <a:gd name="connsiteY8" fmla="*/ 27048 h 290030"/>
                <a:gd name="connsiteX9" fmla="*/ 66924 w 227747"/>
                <a:gd name="connsiteY9" fmla="*/ 36421 h 290030"/>
                <a:gd name="connsiteX10" fmla="*/ 55882 w 227747"/>
                <a:gd name="connsiteY10" fmla="*/ 84040 h 290030"/>
                <a:gd name="connsiteX11" fmla="*/ 34712 w 227747"/>
                <a:gd name="connsiteY11" fmla="*/ 101709 h 290030"/>
                <a:gd name="connsiteX12" fmla="*/ 21783 w 227747"/>
                <a:gd name="connsiteY12" fmla="*/ 94598 h 290030"/>
                <a:gd name="connsiteX13" fmla="*/ 10741 w 227747"/>
                <a:gd name="connsiteY13" fmla="*/ 97561 h 290030"/>
                <a:gd name="connsiteX14" fmla="*/ 13703 w 227747"/>
                <a:gd name="connsiteY14" fmla="*/ 108604 h 290030"/>
                <a:gd name="connsiteX15" fmla="*/ 32449 w 227747"/>
                <a:gd name="connsiteY15" fmla="*/ 119377 h 290030"/>
                <a:gd name="connsiteX16" fmla="*/ 36058 w 227747"/>
                <a:gd name="connsiteY16" fmla="*/ 121155 h 290030"/>
                <a:gd name="connsiteX17" fmla="*/ 45108 w 227747"/>
                <a:gd name="connsiteY17" fmla="*/ 116361 h 290030"/>
                <a:gd name="connsiteX18" fmla="*/ 64877 w 227747"/>
                <a:gd name="connsiteY18" fmla="*/ 98261 h 290030"/>
                <a:gd name="connsiteX19" fmla="*/ 70264 w 227747"/>
                <a:gd name="connsiteY19" fmla="*/ 92336 h 290030"/>
                <a:gd name="connsiteX20" fmla="*/ 82708 w 227747"/>
                <a:gd name="connsiteY20" fmla="*/ 40354 h 290030"/>
                <a:gd name="connsiteX21" fmla="*/ 85940 w 227747"/>
                <a:gd name="connsiteY21" fmla="*/ 41593 h 290030"/>
                <a:gd name="connsiteX22" fmla="*/ 103231 w 227747"/>
                <a:gd name="connsiteY22" fmla="*/ 68957 h 290030"/>
                <a:gd name="connsiteX23" fmla="*/ 103231 w 227747"/>
                <a:gd name="connsiteY23" fmla="*/ 136076 h 290030"/>
                <a:gd name="connsiteX24" fmla="*/ 107271 w 227747"/>
                <a:gd name="connsiteY24" fmla="*/ 143079 h 290030"/>
                <a:gd name="connsiteX25" fmla="*/ 133828 w 227747"/>
                <a:gd name="connsiteY25" fmla="*/ 158431 h 290030"/>
                <a:gd name="connsiteX26" fmla="*/ 169704 w 227747"/>
                <a:gd name="connsiteY26" fmla="*/ 215639 h 290030"/>
                <a:gd name="connsiteX27" fmla="*/ 166633 w 227747"/>
                <a:gd name="connsiteY27" fmla="*/ 227436 h 290030"/>
                <a:gd name="connsiteX28" fmla="*/ 138407 w 227747"/>
                <a:gd name="connsiteY28" fmla="*/ 266544 h 290030"/>
                <a:gd name="connsiteX29" fmla="*/ 133020 w 227747"/>
                <a:gd name="connsiteY29" fmla="*/ 271284 h 290030"/>
                <a:gd name="connsiteX30" fmla="*/ 100268 w 227747"/>
                <a:gd name="connsiteY30" fmla="*/ 266490 h 290030"/>
                <a:gd name="connsiteX31" fmla="*/ 82007 w 227747"/>
                <a:gd name="connsiteY31" fmla="*/ 255716 h 290030"/>
                <a:gd name="connsiteX32" fmla="*/ 56420 w 227747"/>
                <a:gd name="connsiteY32" fmla="*/ 235031 h 290030"/>
                <a:gd name="connsiteX33" fmla="*/ 27170 w 227747"/>
                <a:gd name="connsiteY33" fmla="*/ 211652 h 290030"/>
                <a:gd name="connsiteX34" fmla="*/ 11872 w 227747"/>
                <a:gd name="connsiteY34" fmla="*/ 202872 h 290030"/>
                <a:gd name="connsiteX35" fmla="*/ 1098 w 227747"/>
                <a:gd name="connsiteY35" fmla="*/ 205835 h 290030"/>
                <a:gd name="connsiteX36" fmla="*/ 4007 w 227747"/>
                <a:gd name="connsiteY36" fmla="*/ 216878 h 290030"/>
                <a:gd name="connsiteX37" fmla="*/ 19252 w 227747"/>
                <a:gd name="connsiteY37" fmla="*/ 225658 h 290030"/>
                <a:gd name="connsiteX38" fmla="*/ 44839 w 227747"/>
                <a:gd name="connsiteY38" fmla="*/ 246343 h 290030"/>
                <a:gd name="connsiteX39" fmla="*/ 74089 w 227747"/>
                <a:gd name="connsiteY39" fmla="*/ 269937 h 290030"/>
                <a:gd name="connsiteX40" fmla="*/ 92350 w 227747"/>
                <a:gd name="connsiteY40" fmla="*/ 280711 h 290030"/>
                <a:gd name="connsiteX41" fmla="*/ 123270 w 227747"/>
                <a:gd name="connsiteY41" fmla="*/ 290030 h 290030"/>
                <a:gd name="connsiteX42" fmla="*/ 141100 w 227747"/>
                <a:gd name="connsiteY42" fmla="*/ 285451 h 290030"/>
                <a:gd name="connsiteX43" fmla="*/ 151496 w 227747"/>
                <a:gd name="connsiteY43" fmla="*/ 276078 h 290030"/>
                <a:gd name="connsiteX44" fmla="*/ 179723 w 227747"/>
                <a:gd name="connsiteY44" fmla="*/ 236970 h 290030"/>
                <a:gd name="connsiteX45" fmla="*/ 185864 w 227747"/>
                <a:gd name="connsiteY45" fmla="*/ 215423 h 290030"/>
                <a:gd name="connsiteX46" fmla="*/ 141908 w 227747"/>
                <a:gd name="connsiteY46" fmla="*/ 144210 h 290030"/>
                <a:gd name="connsiteX47" fmla="*/ 119391 w 227747"/>
                <a:gd name="connsiteY47" fmla="*/ 131390 h 290030"/>
                <a:gd name="connsiteX48" fmla="*/ 119391 w 227747"/>
                <a:gd name="connsiteY48" fmla="*/ 68957 h 290030"/>
                <a:gd name="connsiteX49" fmla="*/ 98760 w 227747"/>
                <a:gd name="connsiteY49" fmla="*/ 30819 h 290030"/>
                <a:gd name="connsiteX50" fmla="*/ 124132 w 227747"/>
                <a:gd name="connsiteY50" fmla="*/ 16113 h 290030"/>
                <a:gd name="connsiteX51" fmla="*/ 127795 w 227747"/>
                <a:gd name="connsiteY51" fmla="*/ 17352 h 290030"/>
                <a:gd name="connsiteX52" fmla="*/ 145086 w 227747"/>
                <a:gd name="connsiteY52" fmla="*/ 44717 h 290030"/>
                <a:gd name="connsiteX53" fmla="*/ 145086 w 227747"/>
                <a:gd name="connsiteY53" fmla="*/ 111836 h 290030"/>
                <a:gd name="connsiteX54" fmla="*/ 149126 w 227747"/>
                <a:gd name="connsiteY54" fmla="*/ 118839 h 290030"/>
                <a:gd name="connsiteX55" fmla="*/ 175683 w 227747"/>
                <a:gd name="connsiteY55" fmla="*/ 134191 h 290030"/>
                <a:gd name="connsiteX56" fmla="*/ 211559 w 227747"/>
                <a:gd name="connsiteY56" fmla="*/ 191398 h 290030"/>
                <a:gd name="connsiteX57" fmla="*/ 208488 w 227747"/>
                <a:gd name="connsiteY57" fmla="*/ 203195 h 290030"/>
                <a:gd name="connsiteX58" fmla="*/ 210320 w 227747"/>
                <a:gd name="connsiteY58" fmla="*/ 214454 h 290030"/>
                <a:gd name="connsiteX59" fmla="*/ 215060 w 227747"/>
                <a:gd name="connsiteY59" fmla="*/ 216016 h 290030"/>
                <a:gd name="connsiteX60" fmla="*/ 221578 w 227747"/>
                <a:gd name="connsiteY60" fmla="*/ 212676 h 290030"/>
                <a:gd name="connsiteX61" fmla="*/ 227719 w 227747"/>
                <a:gd name="connsiteY61" fmla="*/ 191129 h 290030"/>
                <a:gd name="connsiteX62" fmla="*/ 183871 w 227747"/>
                <a:gd name="connsiteY62" fmla="*/ 120185 h 29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27747" h="290030">
                  <a:moveTo>
                    <a:pt x="183871" y="120185"/>
                  </a:moveTo>
                  <a:lnTo>
                    <a:pt x="161354" y="107149"/>
                  </a:lnTo>
                  <a:lnTo>
                    <a:pt x="161354" y="44717"/>
                  </a:lnTo>
                  <a:cubicBezTo>
                    <a:pt x="160060" y="27643"/>
                    <a:pt x="150613" y="12241"/>
                    <a:pt x="135983" y="3347"/>
                  </a:cubicBezTo>
                  <a:cubicBezTo>
                    <a:pt x="130176" y="-573"/>
                    <a:pt x="122717" y="-1086"/>
                    <a:pt x="116429" y="2000"/>
                  </a:cubicBezTo>
                  <a:lnTo>
                    <a:pt x="116429" y="2000"/>
                  </a:lnTo>
                  <a:lnTo>
                    <a:pt x="74197" y="26348"/>
                  </a:lnTo>
                  <a:cubicBezTo>
                    <a:pt x="74197" y="26348"/>
                    <a:pt x="74197" y="26348"/>
                    <a:pt x="73819" y="26348"/>
                  </a:cubicBezTo>
                  <a:lnTo>
                    <a:pt x="72904" y="27048"/>
                  </a:lnTo>
                  <a:cubicBezTo>
                    <a:pt x="69865" y="29367"/>
                    <a:pt x="67746" y="32688"/>
                    <a:pt x="66924" y="36421"/>
                  </a:cubicBezTo>
                  <a:lnTo>
                    <a:pt x="55882" y="84040"/>
                  </a:lnTo>
                  <a:cubicBezTo>
                    <a:pt x="47144" y="87559"/>
                    <a:pt x="39736" y="93741"/>
                    <a:pt x="34712" y="101709"/>
                  </a:cubicBezTo>
                  <a:lnTo>
                    <a:pt x="21783" y="94598"/>
                  </a:lnTo>
                  <a:cubicBezTo>
                    <a:pt x="17916" y="92367"/>
                    <a:pt x="12972" y="93693"/>
                    <a:pt x="10741" y="97561"/>
                  </a:cubicBezTo>
                  <a:cubicBezTo>
                    <a:pt x="8509" y="101429"/>
                    <a:pt x="9836" y="106373"/>
                    <a:pt x="13703" y="108604"/>
                  </a:cubicBezTo>
                  <a:lnTo>
                    <a:pt x="32449" y="119377"/>
                  </a:lnTo>
                  <a:cubicBezTo>
                    <a:pt x="33478" y="120273"/>
                    <a:pt x="34721" y="120885"/>
                    <a:pt x="36058" y="121155"/>
                  </a:cubicBezTo>
                  <a:cubicBezTo>
                    <a:pt x="39835" y="121939"/>
                    <a:pt x="43635" y="119926"/>
                    <a:pt x="45108" y="116361"/>
                  </a:cubicBezTo>
                  <a:cubicBezTo>
                    <a:pt x="48458" y="107536"/>
                    <a:pt x="55792" y="100822"/>
                    <a:pt x="64877" y="98261"/>
                  </a:cubicBezTo>
                  <a:cubicBezTo>
                    <a:pt x="67600" y="97387"/>
                    <a:pt x="69653" y="95129"/>
                    <a:pt x="70264" y="92336"/>
                  </a:cubicBezTo>
                  <a:lnTo>
                    <a:pt x="82708" y="40354"/>
                  </a:lnTo>
                  <a:cubicBezTo>
                    <a:pt x="83856" y="40551"/>
                    <a:pt x="84954" y="40972"/>
                    <a:pt x="85940" y="41593"/>
                  </a:cubicBezTo>
                  <a:cubicBezTo>
                    <a:pt x="95587" y="47588"/>
                    <a:pt x="101958" y="57670"/>
                    <a:pt x="103231" y="68957"/>
                  </a:cubicBezTo>
                  <a:lnTo>
                    <a:pt x="103231" y="136076"/>
                  </a:lnTo>
                  <a:cubicBezTo>
                    <a:pt x="103240" y="138962"/>
                    <a:pt x="104778" y="141627"/>
                    <a:pt x="107271" y="143079"/>
                  </a:cubicBezTo>
                  <a:lnTo>
                    <a:pt x="133828" y="158431"/>
                  </a:lnTo>
                  <a:cubicBezTo>
                    <a:pt x="153274" y="169636"/>
                    <a:pt x="169704" y="195815"/>
                    <a:pt x="169704" y="215639"/>
                  </a:cubicBezTo>
                  <a:cubicBezTo>
                    <a:pt x="169912" y="219792"/>
                    <a:pt x="168841" y="223911"/>
                    <a:pt x="166633" y="227436"/>
                  </a:cubicBezTo>
                  <a:lnTo>
                    <a:pt x="138407" y="266544"/>
                  </a:lnTo>
                  <a:cubicBezTo>
                    <a:pt x="136968" y="268489"/>
                    <a:pt x="135132" y="270105"/>
                    <a:pt x="133020" y="271284"/>
                  </a:cubicBezTo>
                  <a:cubicBezTo>
                    <a:pt x="125209" y="275755"/>
                    <a:pt x="113250" y="273977"/>
                    <a:pt x="100268" y="266490"/>
                  </a:cubicBezTo>
                  <a:lnTo>
                    <a:pt x="82007" y="255716"/>
                  </a:lnTo>
                  <a:cubicBezTo>
                    <a:pt x="72527" y="250089"/>
                    <a:pt x="63909" y="243122"/>
                    <a:pt x="56420" y="235031"/>
                  </a:cubicBezTo>
                  <a:cubicBezTo>
                    <a:pt x="47856" y="225860"/>
                    <a:pt x="38003" y="217985"/>
                    <a:pt x="27170" y="211652"/>
                  </a:cubicBezTo>
                  <a:lnTo>
                    <a:pt x="11872" y="202872"/>
                  </a:lnTo>
                  <a:cubicBezTo>
                    <a:pt x="8074" y="200757"/>
                    <a:pt x="3281" y="202075"/>
                    <a:pt x="1098" y="205835"/>
                  </a:cubicBezTo>
                  <a:cubicBezTo>
                    <a:pt x="-1145" y="209688"/>
                    <a:pt x="157" y="214630"/>
                    <a:pt x="4007" y="216878"/>
                  </a:cubicBezTo>
                  <a:lnTo>
                    <a:pt x="19252" y="225658"/>
                  </a:lnTo>
                  <a:cubicBezTo>
                    <a:pt x="28727" y="231293"/>
                    <a:pt x="37344" y="238259"/>
                    <a:pt x="44839" y="246343"/>
                  </a:cubicBezTo>
                  <a:cubicBezTo>
                    <a:pt x="53388" y="255591"/>
                    <a:pt x="63241" y="263539"/>
                    <a:pt x="74089" y="269937"/>
                  </a:cubicBezTo>
                  <a:lnTo>
                    <a:pt x="92350" y="280711"/>
                  </a:lnTo>
                  <a:cubicBezTo>
                    <a:pt x="101668" y="286459"/>
                    <a:pt x="112327" y="289672"/>
                    <a:pt x="123270" y="290030"/>
                  </a:cubicBezTo>
                  <a:cubicBezTo>
                    <a:pt x="129509" y="290070"/>
                    <a:pt x="135652" y="288493"/>
                    <a:pt x="141100" y="285451"/>
                  </a:cubicBezTo>
                  <a:cubicBezTo>
                    <a:pt x="145215" y="283133"/>
                    <a:pt x="148765" y="279931"/>
                    <a:pt x="151496" y="276078"/>
                  </a:cubicBezTo>
                  <a:lnTo>
                    <a:pt x="179723" y="236970"/>
                  </a:lnTo>
                  <a:cubicBezTo>
                    <a:pt x="184018" y="230628"/>
                    <a:pt x="186170" y="223077"/>
                    <a:pt x="185864" y="215423"/>
                  </a:cubicBezTo>
                  <a:cubicBezTo>
                    <a:pt x="185864" y="189728"/>
                    <a:pt x="166579" y="158431"/>
                    <a:pt x="141908" y="144210"/>
                  </a:cubicBezTo>
                  <a:lnTo>
                    <a:pt x="119391" y="131390"/>
                  </a:lnTo>
                  <a:lnTo>
                    <a:pt x="119391" y="68957"/>
                  </a:lnTo>
                  <a:cubicBezTo>
                    <a:pt x="118301" y="53874"/>
                    <a:pt x="110787" y="39986"/>
                    <a:pt x="98760" y="30819"/>
                  </a:cubicBezTo>
                  <a:lnTo>
                    <a:pt x="124132" y="16113"/>
                  </a:lnTo>
                  <a:cubicBezTo>
                    <a:pt x="125447" y="16165"/>
                    <a:pt x="126718" y="16595"/>
                    <a:pt x="127795" y="17352"/>
                  </a:cubicBezTo>
                  <a:cubicBezTo>
                    <a:pt x="137442" y="23347"/>
                    <a:pt x="143813" y="33430"/>
                    <a:pt x="145086" y="44717"/>
                  </a:cubicBezTo>
                  <a:lnTo>
                    <a:pt x="145086" y="111836"/>
                  </a:lnTo>
                  <a:cubicBezTo>
                    <a:pt x="145095" y="114722"/>
                    <a:pt x="146633" y="117386"/>
                    <a:pt x="149126" y="118839"/>
                  </a:cubicBezTo>
                  <a:lnTo>
                    <a:pt x="175683" y="134191"/>
                  </a:lnTo>
                  <a:cubicBezTo>
                    <a:pt x="195129" y="145395"/>
                    <a:pt x="211559" y="171898"/>
                    <a:pt x="211559" y="191398"/>
                  </a:cubicBezTo>
                  <a:cubicBezTo>
                    <a:pt x="211775" y="195553"/>
                    <a:pt x="210702" y="199673"/>
                    <a:pt x="208488" y="203195"/>
                  </a:cubicBezTo>
                  <a:cubicBezTo>
                    <a:pt x="205893" y="206812"/>
                    <a:pt x="206713" y="211846"/>
                    <a:pt x="210320" y="214454"/>
                  </a:cubicBezTo>
                  <a:cubicBezTo>
                    <a:pt x="211686" y="215479"/>
                    <a:pt x="213351" y="216028"/>
                    <a:pt x="215060" y="216016"/>
                  </a:cubicBezTo>
                  <a:cubicBezTo>
                    <a:pt x="217641" y="216008"/>
                    <a:pt x="220064" y="214767"/>
                    <a:pt x="221578" y="212676"/>
                  </a:cubicBezTo>
                  <a:cubicBezTo>
                    <a:pt x="225873" y="206334"/>
                    <a:pt x="228025" y="198782"/>
                    <a:pt x="227719" y="191129"/>
                  </a:cubicBezTo>
                  <a:cubicBezTo>
                    <a:pt x="227827" y="165703"/>
                    <a:pt x="208542" y="134622"/>
                    <a:pt x="183871" y="120185"/>
                  </a:cubicBezTo>
                  <a:close/>
                </a:path>
              </a:pathLst>
            </a:custGeom>
            <a:solidFill>
              <a:schemeClr val="bg1"/>
            </a:solidFill>
            <a:ln w="5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9558C8A7-7213-4F5B-B098-F10E1D18FAEA}"/>
                </a:ext>
              </a:extLst>
            </p:cNvPr>
            <p:cNvSpPr/>
            <p:nvPr/>
          </p:nvSpPr>
          <p:spPr>
            <a:xfrm>
              <a:off x="691364" y="5111688"/>
              <a:ext cx="19123" cy="19887"/>
            </a:xfrm>
            <a:custGeom>
              <a:avLst/>
              <a:gdLst>
                <a:gd name="connsiteX0" fmla="*/ 5387 w 19123"/>
                <a:gd name="connsiteY0" fmla="*/ 18541 h 19887"/>
                <a:gd name="connsiteX1" fmla="*/ 10235 w 19123"/>
                <a:gd name="connsiteY1" fmla="*/ 19888 h 19887"/>
                <a:gd name="connsiteX2" fmla="*/ 14652 w 19123"/>
                <a:gd name="connsiteY2" fmla="*/ 18703 h 19887"/>
                <a:gd name="connsiteX3" fmla="*/ 19123 w 19123"/>
                <a:gd name="connsiteY3" fmla="*/ 10838 h 19887"/>
                <a:gd name="connsiteX4" fmla="*/ 13736 w 19123"/>
                <a:gd name="connsiteY4" fmla="*/ 1250 h 19887"/>
                <a:gd name="connsiteX5" fmla="*/ 4471 w 19123"/>
                <a:gd name="connsiteY5" fmla="*/ 1250 h 19887"/>
                <a:gd name="connsiteX6" fmla="*/ 0 w 19123"/>
                <a:gd name="connsiteY6" fmla="*/ 8953 h 19887"/>
                <a:gd name="connsiteX7" fmla="*/ 5387 w 19123"/>
                <a:gd name="connsiteY7" fmla="*/ 18541 h 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23" h="19887">
                  <a:moveTo>
                    <a:pt x="5387" y="18541"/>
                  </a:moveTo>
                  <a:cubicBezTo>
                    <a:pt x="6851" y="19421"/>
                    <a:pt x="8527" y="19886"/>
                    <a:pt x="10235" y="19888"/>
                  </a:cubicBezTo>
                  <a:cubicBezTo>
                    <a:pt x="11783" y="19871"/>
                    <a:pt x="13303" y="19463"/>
                    <a:pt x="14652" y="18703"/>
                  </a:cubicBezTo>
                  <a:cubicBezTo>
                    <a:pt x="17448" y="17076"/>
                    <a:pt x="19155" y="14073"/>
                    <a:pt x="19123" y="10838"/>
                  </a:cubicBezTo>
                  <a:cubicBezTo>
                    <a:pt x="19096" y="6928"/>
                    <a:pt x="17062" y="3306"/>
                    <a:pt x="13736" y="1250"/>
                  </a:cubicBezTo>
                  <a:cubicBezTo>
                    <a:pt x="10873" y="-417"/>
                    <a:pt x="7335" y="-417"/>
                    <a:pt x="4471" y="1250"/>
                  </a:cubicBezTo>
                  <a:cubicBezTo>
                    <a:pt x="1717" y="2840"/>
                    <a:pt x="15" y="5773"/>
                    <a:pt x="0" y="8953"/>
                  </a:cubicBezTo>
                  <a:cubicBezTo>
                    <a:pt x="37" y="12860"/>
                    <a:pt x="2069" y="16477"/>
                    <a:pt x="5387" y="18541"/>
                  </a:cubicBezTo>
                  <a:close/>
                </a:path>
              </a:pathLst>
            </a:custGeom>
            <a:solidFill>
              <a:schemeClr val="bg1"/>
            </a:solidFill>
            <a:ln w="5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A57F95EB-A92D-41ED-8E76-2F66AFE697D9}"/>
                </a:ext>
              </a:extLst>
            </p:cNvPr>
            <p:cNvSpPr/>
            <p:nvPr/>
          </p:nvSpPr>
          <p:spPr>
            <a:xfrm>
              <a:off x="680590" y="5010583"/>
              <a:ext cx="110815" cy="174901"/>
            </a:xfrm>
            <a:custGeom>
              <a:avLst/>
              <a:gdLst>
                <a:gd name="connsiteX0" fmla="*/ 89798 w 110815"/>
                <a:gd name="connsiteY0" fmla="*/ 40407 h 174901"/>
                <a:gd name="connsiteX1" fmla="*/ 98255 w 110815"/>
                <a:gd name="connsiteY1" fmla="*/ 40407 h 174901"/>
                <a:gd name="connsiteX2" fmla="*/ 98632 w 110815"/>
                <a:gd name="connsiteY2" fmla="*/ 40407 h 174901"/>
                <a:gd name="connsiteX3" fmla="*/ 109702 w 110815"/>
                <a:gd name="connsiteY3" fmla="*/ 37525 h 174901"/>
                <a:gd name="connsiteX4" fmla="*/ 106820 w 110815"/>
                <a:gd name="connsiteY4" fmla="*/ 26455 h 174901"/>
                <a:gd name="connsiteX5" fmla="*/ 106227 w 110815"/>
                <a:gd name="connsiteY5" fmla="*/ 26078 h 174901"/>
                <a:gd name="connsiteX6" fmla="*/ 63133 w 110815"/>
                <a:gd name="connsiteY6" fmla="*/ 1083 h 174901"/>
                <a:gd name="connsiteX7" fmla="*/ 52091 w 110815"/>
                <a:gd name="connsiteY7" fmla="*/ 4046 h 174901"/>
                <a:gd name="connsiteX8" fmla="*/ 55053 w 110815"/>
                <a:gd name="connsiteY8" fmla="*/ 15089 h 174901"/>
                <a:gd name="connsiteX9" fmla="*/ 78216 w 110815"/>
                <a:gd name="connsiteY9" fmla="*/ 28448 h 174901"/>
                <a:gd name="connsiteX10" fmla="*/ 76924 w 110815"/>
                <a:gd name="connsiteY10" fmla="*/ 29202 h 174901"/>
                <a:gd name="connsiteX11" fmla="*/ 43849 w 110815"/>
                <a:gd name="connsiteY11" fmla="*/ 86194 h 174901"/>
                <a:gd name="connsiteX12" fmla="*/ 43849 w 110815"/>
                <a:gd name="connsiteY12" fmla="*/ 152936 h 174901"/>
                <a:gd name="connsiteX13" fmla="*/ 12121 w 110815"/>
                <a:gd name="connsiteY13" fmla="*/ 134621 h 174901"/>
                <a:gd name="connsiteX14" fmla="*/ 1156 w 110815"/>
                <a:gd name="connsiteY14" fmla="*/ 137554 h 174901"/>
                <a:gd name="connsiteX15" fmla="*/ 1078 w 110815"/>
                <a:gd name="connsiteY15" fmla="*/ 137691 h 174901"/>
                <a:gd name="connsiteX16" fmla="*/ 1 w 110815"/>
                <a:gd name="connsiteY16" fmla="*/ 141731 h 174901"/>
                <a:gd name="connsiteX17" fmla="*/ 4041 w 110815"/>
                <a:gd name="connsiteY17" fmla="*/ 148465 h 174901"/>
                <a:gd name="connsiteX18" fmla="*/ 47889 w 110815"/>
                <a:gd name="connsiteY18" fmla="*/ 173783 h 174901"/>
                <a:gd name="connsiteX19" fmla="*/ 51929 w 110815"/>
                <a:gd name="connsiteY19" fmla="*/ 174860 h 174901"/>
                <a:gd name="connsiteX20" fmla="*/ 53437 w 110815"/>
                <a:gd name="connsiteY20" fmla="*/ 174860 h 174901"/>
                <a:gd name="connsiteX21" fmla="*/ 54784 w 110815"/>
                <a:gd name="connsiteY21" fmla="*/ 174483 h 174901"/>
                <a:gd name="connsiteX22" fmla="*/ 58878 w 110815"/>
                <a:gd name="connsiteY22" fmla="*/ 171143 h 174901"/>
                <a:gd name="connsiteX23" fmla="*/ 58878 w 110815"/>
                <a:gd name="connsiteY23" fmla="*/ 171143 h 174901"/>
                <a:gd name="connsiteX24" fmla="*/ 58878 w 110815"/>
                <a:gd name="connsiteY24" fmla="*/ 170820 h 174901"/>
                <a:gd name="connsiteX25" fmla="*/ 58878 w 110815"/>
                <a:gd name="connsiteY25" fmla="*/ 170820 h 174901"/>
                <a:gd name="connsiteX26" fmla="*/ 59848 w 110815"/>
                <a:gd name="connsiteY26" fmla="*/ 166780 h 174901"/>
                <a:gd name="connsiteX27" fmla="*/ 59848 w 110815"/>
                <a:gd name="connsiteY27" fmla="*/ 85979 h 174901"/>
                <a:gd name="connsiteX28" fmla="*/ 84627 w 110815"/>
                <a:gd name="connsiteY28" fmla="*/ 42884 h 17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0815" h="174901">
                  <a:moveTo>
                    <a:pt x="89798" y="40407"/>
                  </a:moveTo>
                  <a:cubicBezTo>
                    <a:pt x="92415" y="38896"/>
                    <a:pt x="95638" y="38896"/>
                    <a:pt x="98255" y="40407"/>
                  </a:cubicBezTo>
                  <a:lnTo>
                    <a:pt x="98632" y="40407"/>
                  </a:lnTo>
                  <a:cubicBezTo>
                    <a:pt x="102485" y="42667"/>
                    <a:pt x="107441" y="41377"/>
                    <a:pt x="109702" y="37525"/>
                  </a:cubicBezTo>
                  <a:cubicBezTo>
                    <a:pt x="111963" y="33672"/>
                    <a:pt x="110673" y="28716"/>
                    <a:pt x="106820" y="26455"/>
                  </a:cubicBezTo>
                  <a:lnTo>
                    <a:pt x="106227" y="26078"/>
                  </a:lnTo>
                  <a:lnTo>
                    <a:pt x="63133" y="1083"/>
                  </a:lnTo>
                  <a:cubicBezTo>
                    <a:pt x="59266" y="-1148"/>
                    <a:pt x="54322" y="178"/>
                    <a:pt x="52091" y="4046"/>
                  </a:cubicBezTo>
                  <a:cubicBezTo>
                    <a:pt x="49859" y="7913"/>
                    <a:pt x="51186" y="12858"/>
                    <a:pt x="55053" y="15089"/>
                  </a:cubicBezTo>
                  <a:lnTo>
                    <a:pt x="78216" y="28448"/>
                  </a:lnTo>
                  <a:lnTo>
                    <a:pt x="76924" y="29202"/>
                  </a:lnTo>
                  <a:cubicBezTo>
                    <a:pt x="56508" y="40925"/>
                    <a:pt x="43899" y="62652"/>
                    <a:pt x="43849" y="86194"/>
                  </a:cubicBezTo>
                  <a:lnTo>
                    <a:pt x="43849" y="152936"/>
                  </a:lnTo>
                  <a:lnTo>
                    <a:pt x="12121" y="134621"/>
                  </a:lnTo>
                  <a:cubicBezTo>
                    <a:pt x="8283" y="132403"/>
                    <a:pt x="3374" y="133716"/>
                    <a:pt x="1156" y="137554"/>
                  </a:cubicBezTo>
                  <a:cubicBezTo>
                    <a:pt x="1129" y="137600"/>
                    <a:pt x="1104" y="137646"/>
                    <a:pt x="1078" y="137691"/>
                  </a:cubicBezTo>
                  <a:cubicBezTo>
                    <a:pt x="353" y="138913"/>
                    <a:pt x="-19" y="140311"/>
                    <a:pt x="1" y="141731"/>
                  </a:cubicBezTo>
                  <a:cubicBezTo>
                    <a:pt x="103" y="144520"/>
                    <a:pt x="1628" y="147062"/>
                    <a:pt x="4041" y="148465"/>
                  </a:cubicBezTo>
                  <a:lnTo>
                    <a:pt x="47889" y="173783"/>
                  </a:lnTo>
                  <a:cubicBezTo>
                    <a:pt x="49116" y="174495"/>
                    <a:pt x="50511" y="174867"/>
                    <a:pt x="51929" y="174860"/>
                  </a:cubicBezTo>
                  <a:cubicBezTo>
                    <a:pt x="52430" y="174916"/>
                    <a:pt x="52936" y="174916"/>
                    <a:pt x="53437" y="174860"/>
                  </a:cubicBezTo>
                  <a:cubicBezTo>
                    <a:pt x="53901" y="174793"/>
                    <a:pt x="54354" y="174667"/>
                    <a:pt x="54784" y="174483"/>
                  </a:cubicBezTo>
                  <a:cubicBezTo>
                    <a:pt x="56498" y="173883"/>
                    <a:pt x="57946" y="172701"/>
                    <a:pt x="58878" y="171143"/>
                  </a:cubicBezTo>
                  <a:lnTo>
                    <a:pt x="58878" y="171143"/>
                  </a:lnTo>
                  <a:lnTo>
                    <a:pt x="58878" y="170820"/>
                  </a:lnTo>
                  <a:lnTo>
                    <a:pt x="58878" y="170820"/>
                  </a:lnTo>
                  <a:cubicBezTo>
                    <a:pt x="59570" y="169590"/>
                    <a:pt x="59906" y="168191"/>
                    <a:pt x="59848" y="166780"/>
                  </a:cubicBezTo>
                  <a:lnTo>
                    <a:pt x="59848" y="85979"/>
                  </a:lnTo>
                  <a:cubicBezTo>
                    <a:pt x="59774" y="68208"/>
                    <a:pt x="69231" y="51760"/>
                    <a:pt x="84627" y="42884"/>
                  </a:cubicBezTo>
                  <a:close/>
                </a:path>
              </a:pathLst>
            </a:custGeom>
            <a:solidFill>
              <a:schemeClr val="bg1"/>
            </a:solidFill>
            <a:ln w="5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8" name="Рисунок 198">
            <a:extLst>
              <a:ext uri="{FF2B5EF4-FFF2-40B4-BE49-F238E27FC236}">
                <a16:creationId xmlns:a16="http://schemas.microsoft.com/office/drawing/2014/main" id="{103EA22F-5A40-40C9-B743-5B7BF11B8756}"/>
              </a:ext>
            </a:extLst>
          </p:cNvPr>
          <p:cNvGrpSpPr/>
          <p:nvPr/>
        </p:nvGrpSpPr>
        <p:grpSpPr>
          <a:xfrm>
            <a:off x="662869" y="5692574"/>
            <a:ext cx="339271" cy="281616"/>
            <a:chOff x="662869" y="5692574"/>
            <a:chExt cx="339271" cy="281616"/>
          </a:xfrm>
          <a:solidFill>
            <a:srgbClr val="FFFFFF"/>
          </a:solidFill>
        </p:grpSpPr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9582FB7A-755A-4D95-8053-91C8E984EF7E}"/>
                </a:ext>
              </a:extLst>
            </p:cNvPr>
            <p:cNvSpPr/>
            <p:nvPr/>
          </p:nvSpPr>
          <p:spPr>
            <a:xfrm>
              <a:off x="662869" y="5811040"/>
              <a:ext cx="339271" cy="163150"/>
            </a:xfrm>
            <a:custGeom>
              <a:avLst/>
              <a:gdLst>
                <a:gd name="connsiteX0" fmla="*/ 319646 w 339271"/>
                <a:gd name="connsiteY0" fmla="*/ 2550 h 163150"/>
                <a:gd name="connsiteX1" fmla="*/ 307874 w 339271"/>
                <a:gd name="connsiteY1" fmla="*/ 2329 h 163150"/>
                <a:gd name="connsiteX2" fmla="*/ 307653 w 339271"/>
                <a:gd name="connsiteY2" fmla="*/ 14100 h 163150"/>
                <a:gd name="connsiteX3" fmla="*/ 322299 w 339271"/>
                <a:gd name="connsiteY3" fmla="*/ 55052 h 163150"/>
                <a:gd name="connsiteX4" fmla="*/ 271178 w 339271"/>
                <a:gd name="connsiteY4" fmla="*/ 115844 h 163150"/>
                <a:gd name="connsiteX5" fmla="*/ 51831 w 339271"/>
                <a:gd name="connsiteY5" fmla="*/ 125294 h 163150"/>
                <a:gd name="connsiteX6" fmla="*/ 17400 w 339271"/>
                <a:gd name="connsiteY6" fmla="*/ 83956 h 163150"/>
                <a:gd name="connsiteX7" fmla="*/ 30167 w 339271"/>
                <a:gd name="connsiteY7" fmla="*/ 39743 h 163150"/>
                <a:gd name="connsiteX8" fmla="*/ 28647 w 339271"/>
                <a:gd name="connsiteY8" fmla="*/ 28110 h 163150"/>
                <a:gd name="connsiteX9" fmla="*/ 17013 w 339271"/>
                <a:gd name="connsiteY9" fmla="*/ 29630 h 163150"/>
                <a:gd name="connsiteX10" fmla="*/ 1152 w 339271"/>
                <a:gd name="connsiteY10" fmla="*/ 86995 h 163150"/>
                <a:gd name="connsiteX11" fmla="*/ 43541 w 339271"/>
                <a:gd name="connsiteY11" fmla="*/ 139497 h 163150"/>
                <a:gd name="connsiteX12" fmla="*/ 146500 w 339271"/>
                <a:gd name="connsiteY12" fmla="*/ 163151 h 163150"/>
                <a:gd name="connsiteX13" fmla="*/ 279468 w 339271"/>
                <a:gd name="connsiteY13" fmla="*/ 129992 h 163150"/>
                <a:gd name="connsiteX14" fmla="*/ 338713 w 339271"/>
                <a:gd name="connsiteY14" fmla="*/ 57262 h 163150"/>
                <a:gd name="connsiteX15" fmla="*/ 319646 w 339271"/>
                <a:gd name="connsiteY15" fmla="*/ 2550 h 16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9271" h="163150">
                  <a:moveTo>
                    <a:pt x="319646" y="2550"/>
                  </a:moveTo>
                  <a:cubicBezTo>
                    <a:pt x="316457" y="-762"/>
                    <a:pt x="311186" y="-861"/>
                    <a:pt x="307874" y="2329"/>
                  </a:cubicBezTo>
                  <a:cubicBezTo>
                    <a:pt x="304563" y="5518"/>
                    <a:pt x="304464" y="10789"/>
                    <a:pt x="307653" y="14100"/>
                  </a:cubicBezTo>
                  <a:cubicBezTo>
                    <a:pt x="318760" y="24652"/>
                    <a:pt x="324195" y="39851"/>
                    <a:pt x="322299" y="55052"/>
                  </a:cubicBezTo>
                  <a:cubicBezTo>
                    <a:pt x="319204" y="77158"/>
                    <a:pt x="301022" y="98490"/>
                    <a:pt x="271178" y="115844"/>
                  </a:cubicBezTo>
                  <a:cubicBezTo>
                    <a:pt x="206186" y="153369"/>
                    <a:pt x="107814" y="157569"/>
                    <a:pt x="51831" y="125294"/>
                  </a:cubicBezTo>
                  <a:cubicBezTo>
                    <a:pt x="32488" y="114241"/>
                    <a:pt x="20550" y="99817"/>
                    <a:pt x="17400" y="83956"/>
                  </a:cubicBezTo>
                  <a:cubicBezTo>
                    <a:pt x="14582" y="69642"/>
                    <a:pt x="19003" y="54444"/>
                    <a:pt x="30167" y="39743"/>
                  </a:cubicBezTo>
                  <a:cubicBezTo>
                    <a:pt x="32959" y="36111"/>
                    <a:pt x="32279" y="30903"/>
                    <a:pt x="28647" y="28110"/>
                  </a:cubicBezTo>
                  <a:cubicBezTo>
                    <a:pt x="25015" y="25317"/>
                    <a:pt x="19806" y="25998"/>
                    <a:pt x="17013" y="29630"/>
                  </a:cubicBezTo>
                  <a:cubicBezTo>
                    <a:pt x="2866" y="48033"/>
                    <a:pt x="-2606" y="67873"/>
                    <a:pt x="1152" y="86995"/>
                  </a:cubicBezTo>
                  <a:cubicBezTo>
                    <a:pt x="5242" y="107664"/>
                    <a:pt x="19943" y="125681"/>
                    <a:pt x="43541" y="139497"/>
                  </a:cubicBezTo>
                  <a:cubicBezTo>
                    <a:pt x="71173" y="155358"/>
                    <a:pt x="107925" y="163151"/>
                    <a:pt x="146500" y="163151"/>
                  </a:cubicBezTo>
                  <a:cubicBezTo>
                    <a:pt x="192812" y="163151"/>
                    <a:pt x="241556" y="152098"/>
                    <a:pt x="279468" y="129992"/>
                  </a:cubicBezTo>
                  <a:cubicBezTo>
                    <a:pt x="313843" y="110151"/>
                    <a:pt x="334733" y="84342"/>
                    <a:pt x="338713" y="57262"/>
                  </a:cubicBezTo>
                  <a:cubicBezTo>
                    <a:pt x="341395" y="37033"/>
                    <a:pt x="334319" y="16731"/>
                    <a:pt x="319646" y="2550"/>
                  </a:cubicBezTo>
                  <a:close/>
                </a:path>
              </a:pathLst>
            </a:custGeom>
            <a:solidFill>
              <a:schemeClr val="bg1"/>
            </a:solidFill>
            <a:ln w="5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53E68CC8-8A26-41D6-BFF3-3C735A1ACA26}"/>
                </a:ext>
              </a:extLst>
            </p:cNvPr>
            <p:cNvSpPr/>
            <p:nvPr/>
          </p:nvSpPr>
          <p:spPr>
            <a:xfrm>
              <a:off x="794337" y="5692574"/>
              <a:ext cx="72397" cy="81445"/>
            </a:xfrm>
            <a:custGeom>
              <a:avLst/>
              <a:gdLst>
                <a:gd name="connsiteX0" fmla="*/ 11053 w 72397"/>
                <a:gd name="connsiteY0" fmla="*/ 43589 h 81445"/>
                <a:gd name="connsiteX1" fmla="*/ 27964 w 72397"/>
                <a:gd name="connsiteY1" fmla="*/ 48397 h 81445"/>
                <a:gd name="connsiteX2" fmla="*/ 27964 w 72397"/>
                <a:gd name="connsiteY2" fmla="*/ 73156 h 81445"/>
                <a:gd name="connsiteX3" fmla="*/ 36254 w 72397"/>
                <a:gd name="connsiteY3" fmla="*/ 81446 h 81445"/>
                <a:gd name="connsiteX4" fmla="*/ 44544 w 72397"/>
                <a:gd name="connsiteY4" fmla="*/ 73156 h 81445"/>
                <a:gd name="connsiteX5" fmla="*/ 44544 w 72397"/>
                <a:gd name="connsiteY5" fmla="*/ 47237 h 81445"/>
                <a:gd name="connsiteX6" fmla="*/ 58636 w 72397"/>
                <a:gd name="connsiteY6" fmla="*/ 41710 h 81445"/>
                <a:gd name="connsiteX7" fmla="*/ 72397 w 72397"/>
                <a:gd name="connsiteY7" fmla="*/ 22036 h 81445"/>
                <a:gd name="connsiteX8" fmla="*/ 61344 w 72397"/>
                <a:gd name="connsiteY8" fmla="*/ 5014 h 81445"/>
                <a:gd name="connsiteX9" fmla="*/ 13761 w 72397"/>
                <a:gd name="connsiteY9" fmla="*/ 6617 h 81445"/>
                <a:gd name="connsiteX10" fmla="*/ 13761 w 72397"/>
                <a:gd name="connsiteY10" fmla="*/ 6617 h 81445"/>
                <a:gd name="connsiteX11" fmla="*/ 0 w 72397"/>
                <a:gd name="connsiteY11" fmla="*/ 26623 h 81445"/>
                <a:gd name="connsiteX12" fmla="*/ 11053 w 72397"/>
                <a:gd name="connsiteY12" fmla="*/ 43589 h 81445"/>
                <a:gd name="connsiteX13" fmla="*/ 22106 w 72397"/>
                <a:gd name="connsiteY13" fmla="*/ 20930 h 81445"/>
                <a:gd name="connsiteX14" fmla="*/ 53110 w 72397"/>
                <a:gd name="connsiteY14" fmla="*/ 19272 h 81445"/>
                <a:gd name="connsiteX15" fmla="*/ 55763 w 72397"/>
                <a:gd name="connsiteY15" fmla="*/ 21980 h 81445"/>
                <a:gd name="connsiteX16" fmla="*/ 50236 w 72397"/>
                <a:gd name="connsiteY16" fmla="*/ 27507 h 81445"/>
                <a:gd name="connsiteX17" fmla="*/ 19232 w 72397"/>
                <a:gd name="connsiteY17" fmla="*/ 29110 h 81445"/>
                <a:gd name="connsiteX18" fmla="*/ 16580 w 72397"/>
                <a:gd name="connsiteY18" fmla="*/ 26457 h 81445"/>
                <a:gd name="connsiteX19" fmla="*/ 22161 w 72397"/>
                <a:gd name="connsiteY19" fmla="*/ 20930 h 8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2397" h="81445">
                  <a:moveTo>
                    <a:pt x="11053" y="43589"/>
                  </a:moveTo>
                  <a:cubicBezTo>
                    <a:pt x="16272" y="46407"/>
                    <a:pt x="22044" y="48048"/>
                    <a:pt x="27964" y="48397"/>
                  </a:cubicBezTo>
                  <a:lnTo>
                    <a:pt x="27964" y="73156"/>
                  </a:lnTo>
                  <a:cubicBezTo>
                    <a:pt x="27964" y="77734"/>
                    <a:pt x="31676" y="81446"/>
                    <a:pt x="36254" y="81446"/>
                  </a:cubicBezTo>
                  <a:cubicBezTo>
                    <a:pt x="40832" y="81446"/>
                    <a:pt x="44544" y="77734"/>
                    <a:pt x="44544" y="73156"/>
                  </a:cubicBezTo>
                  <a:lnTo>
                    <a:pt x="44544" y="47237"/>
                  </a:lnTo>
                  <a:cubicBezTo>
                    <a:pt x="49494" y="46118"/>
                    <a:pt x="54246" y="44255"/>
                    <a:pt x="58636" y="41710"/>
                  </a:cubicBezTo>
                  <a:cubicBezTo>
                    <a:pt x="66382" y="38049"/>
                    <a:pt x="71615" y="30567"/>
                    <a:pt x="72397" y="22036"/>
                  </a:cubicBezTo>
                  <a:cubicBezTo>
                    <a:pt x="72102" y="14768"/>
                    <a:pt x="67864" y="8241"/>
                    <a:pt x="61344" y="5014"/>
                  </a:cubicBezTo>
                  <a:cubicBezTo>
                    <a:pt x="46161" y="-2198"/>
                    <a:pt x="28425" y="-1600"/>
                    <a:pt x="13761" y="6617"/>
                  </a:cubicBezTo>
                  <a:lnTo>
                    <a:pt x="13761" y="6617"/>
                  </a:lnTo>
                  <a:cubicBezTo>
                    <a:pt x="5888" y="10299"/>
                    <a:pt x="623" y="17953"/>
                    <a:pt x="0" y="26623"/>
                  </a:cubicBezTo>
                  <a:cubicBezTo>
                    <a:pt x="304" y="33874"/>
                    <a:pt x="4543" y="40381"/>
                    <a:pt x="11053" y="43589"/>
                  </a:cubicBezTo>
                  <a:close/>
                  <a:moveTo>
                    <a:pt x="22106" y="20930"/>
                  </a:moveTo>
                  <a:cubicBezTo>
                    <a:pt x="31652" y="15694"/>
                    <a:pt x="43060" y="15083"/>
                    <a:pt x="53110" y="19272"/>
                  </a:cubicBezTo>
                  <a:cubicBezTo>
                    <a:pt x="54934" y="20322"/>
                    <a:pt x="55763" y="21428"/>
                    <a:pt x="55763" y="21980"/>
                  </a:cubicBezTo>
                  <a:cubicBezTo>
                    <a:pt x="55763" y="22533"/>
                    <a:pt x="54768" y="25020"/>
                    <a:pt x="50236" y="27507"/>
                  </a:cubicBezTo>
                  <a:cubicBezTo>
                    <a:pt x="40689" y="32750"/>
                    <a:pt x="29269" y="33340"/>
                    <a:pt x="19232" y="29110"/>
                  </a:cubicBezTo>
                  <a:cubicBezTo>
                    <a:pt x="17409" y="28060"/>
                    <a:pt x="16580" y="27009"/>
                    <a:pt x="16580" y="26457"/>
                  </a:cubicBezTo>
                  <a:cubicBezTo>
                    <a:pt x="16580" y="25904"/>
                    <a:pt x="17740" y="23528"/>
                    <a:pt x="22161" y="20930"/>
                  </a:cubicBezTo>
                  <a:close/>
                </a:path>
              </a:pathLst>
            </a:custGeom>
            <a:solidFill>
              <a:schemeClr val="bg1"/>
            </a:solidFill>
            <a:ln w="5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A26A0C66-B084-4DF3-81FE-F7DEEE1CB23D}"/>
                </a:ext>
              </a:extLst>
            </p:cNvPr>
            <p:cNvSpPr/>
            <p:nvPr/>
          </p:nvSpPr>
          <p:spPr>
            <a:xfrm>
              <a:off x="872439" y="5776519"/>
              <a:ext cx="36958" cy="33858"/>
            </a:xfrm>
            <a:custGeom>
              <a:avLst/>
              <a:gdLst>
                <a:gd name="connsiteX0" fmla="*/ 12643 w 36958"/>
                <a:gd name="connsiteY0" fmla="*/ 1203 h 33858"/>
                <a:gd name="connsiteX1" fmla="*/ 1203 w 36958"/>
                <a:gd name="connsiteY1" fmla="*/ 4022 h 33858"/>
                <a:gd name="connsiteX2" fmla="*/ 4022 w 36958"/>
                <a:gd name="connsiteY2" fmla="*/ 15462 h 33858"/>
                <a:gd name="connsiteX3" fmla="*/ 22922 w 36958"/>
                <a:gd name="connsiteY3" fmla="*/ 31544 h 33858"/>
                <a:gd name="connsiteX4" fmla="*/ 34644 w 36958"/>
                <a:gd name="connsiteY4" fmla="*/ 31316 h 33858"/>
                <a:gd name="connsiteX5" fmla="*/ 35578 w 36958"/>
                <a:gd name="connsiteY5" fmla="*/ 20988 h 33858"/>
                <a:gd name="connsiteX6" fmla="*/ 12643 w 36958"/>
                <a:gd name="connsiteY6" fmla="*/ 1203 h 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58" h="33858">
                  <a:moveTo>
                    <a:pt x="12643" y="1203"/>
                  </a:moveTo>
                  <a:cubicBezTo>
                    <a:pt x="8706" y="-1178"/>
                    <a:pt x="3584" y="85"/>
                    <a:pt x="1203" y="4022"/>
                  </a:cubicBezTo>
                  <a:cubicBezTo>
                    <a:pt x="-1178" y="7959"/>
                    <a:pt x="85" y="13081"/>
                    <a:pt x="4022" y="15462"/>
                  </a:cubicBezTo>
                  <a:cubicBezTo>
                    <a:pt x="11136" y="19784"/>
                    <a:pt x="17516" y="25213"/>
                    <a:pt x="22922" y="31544"/>
                  </a:cubicBezTo>
                  <a:cubicBezTo>
                    <a:pt x="26222" y="34718"/>
                    <a:pt x="31470" y="34615"/>
                    <a:pt x="34644" y="31316"/>
                  </a:cubicBezTo>
                  <a:cubicBezTo>
                    <a:pt x="37336" y="28517"/>
                    <a:pt x="37724" y="24224"/>
                    <a:pt x="35578" y="20988"/>
                  </a:cubicBezTo>
                  <a:cubicBezTo>
                    <a:pt x="29061" y="13189"/>
                    <a:pt x="21314" y="6505"/>
                    <a:pt x="12643" y="1203"/>
                  </a:cubicBezTo>
                  <a:close/>
                </a:path>
              </a:pathLst>
            </a:custGeom>
            <a:solidFill>
              <a:schemeClr val="bg1"/>
            </a:solidFill>
            <a:ln w="5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BAC9C6B9-1DA7-477B-916A-5A77BF581CBD}"/>
                </a:ext>
              </a:extLst>
            </p:cNvPr>
            <p:cNvSpPr/>
            <p:nvPr/>
          </p:nvSpPr>
          <p:spPr>
            <a:xfrm>
              <a:off x="906022" y="5815187"/>
              <a:ext cx="17776" cy="19848"/>
            </a:xfrm>
            <a:custGeom>
              <a:avLst/>
              <a:gdLst>
                <a:gd name="connsiteX0" fmla="*/ 558 w 17776"/>
                <a:gd name="connsiteY0" fmla="*/ 11556 h 19848"/>
                <a:gd name="connsiteX1" fmla="*/ 1553 w 17776"/>
                <a:gd name="connsiteY1" fmla="*/ 14264 h 19848"/>
                <a:gd name="connsiteX2" fmla="*/ 12191 w 17776"/>
                <a:gd name="connsiteY2" fmla="*/ 19376 h 19848"/>
                <a:gd name="connsiteX3" fmla="*/ 17303 w 17776"/>
                <a:gd name="connsiteY3" fmla="*/ 8737 h 19848"/>
                <a:gd name="connsiteX4" fmla="*/ 16032 w 17776"/>
                <a:gd name="connsiteY4" fmla="*/ 5311 h 19848"/>
                <a:gd name="connsiteX5" fmla="*/ 5311 w 17776"/>
                <a:gd name="connsiteY5" fmla="*/ 558 h 19848"/>
                <a:gd name="connsiteX6" fmla="*/ 558 w 17776"/>
                <a:gd name="connsiteY6" fmla="*/ 11279 h 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76" h="19848">
                  <a:moveTo>
                    <a:pt x="558" y="11556"/>
                  </a:moveTo>
                  <a:cubicBezTo>
                    <a:pt x="945" y="12440"/>
                    <a:pt x="1221" y="13324"/>
                    <a:pt x="1553" y="14264"/>
                  </a:cubicBezTo>
                  <a:cubicBezTo>
                    <a:pt x="3078" y="18613"/>
                    <a:pt x="7842" y="20901"/>
                    <a:pt x="12191" y="19376"/>
                  </a:cubicBezTo>
                  <a:cubicBezTo>
                    <a:pt x="16540" y="17850"/>
                    <a:pt x="18829" y="13086"/>
                    <a:pt x="17303" y="8737"/>
                  </a:cubicBezTo>
                  <a:cubicBezTo>
                    <a:pt x="16916" y="7576"/>
                    <a:pt x="16474" y="6416"/>
                    <a:pt x="16032" y="5311"/>
                  </a:cubicBezTo>
                  <a:cubicBezTo>
                    <a:pt x="14384" y="1037"/>
                    <a:pt x="9584" y="-1090"/>
                    <a:pt x="5311" y="558"/>
                  </a:cubicBezTo>
                  <a:cubicBezTo>
                    <a:pt x="1037" y="2206"/>
                    <a:pt x="-1090" y="7006"/>
                    <a:pt x="558" y="11279"/>
                  </a:cubicBezTo>
                  <a:close/>
                </a:path>
              </a:pathLst>
            </a:custGeom>
            <a:solidFill>
              <a:schemeClr val="bg1"/>
            </a:solidFill>
            <a:ln w="5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: фигура 72">
              <a:extLst>
                <a:ext uri="{FF2B5EF4-FFF2-40B4-BE49-F238E27FC236}">
                  <a16:creationId xmlns:a16="http://schemas.microsoft.com/office/drawing/2014/main" id="{781A0AD2-DE42-447B-945C-DD52F564816E}"/>
                </a:ext>
              </a:extLst>
            </p:cNvPr>
            <p:cNvSpPr/>
            <p:nvPr/>
          </p:nvSpPr>
          <p:spPr>
            <a:xfrm>
              <a:off x="703335" y="5736996"/>
              <a:ext cx="258455" cy="200066"/>
            </a:xfrm>
            <a:custGeom>
              <a:avLst/>
              <a:gdLst>
                <a:gd name="connsiteX0" fmla="*/ 33637 w 258455"/>
                <a:gd name="connsiteY0" fmla="*/ 182095 h 200066"/>
                <a:gd name="connsiteX1" fmla="*/ 111837 w 258455"/>
                <a:gd name="connsiteY1" fmla="*/ 200056 h 200066"/>
                <a:gd name="connsiteX2" fmla="*/ 212530 w 258455"/>
                <a:gd name="connsiteY2" fmla="*/ 175021 h 200066"/>
                <a:gd name="connsiteX3" fmla="*/ 258456 w 258455"/>
                <a:gd name="connsiteY3" fmla="*/ 112461 h 200066"/>
                <a:gd name="connsiteX4" fmla="*/ 178432 w 258455"/>
                <a:gd name="connsiteY4" fmla="*/ 880 h 200066"/>
                <a:gd name="connsiteX5" fmla="*/ 167307 w 258455"/>
                <a:gd name="connsiteY5" fmla="*/ 4578 h 200066"/>
                <a:gd name="connsiteX6" fmla="*/ 171004 w 258455"/>
                <a:gd name="connsiteY6" fmla="*/ 15703 h 200066"/>
                <a:gd name="connsiteX7" fmla="*/ 172573 w 258455"/>
                <a:gd name="connsiteY7" fmla="*/ 16299 h 200066"/>
                <a:gd name="connsiteX8" fmla="*/ 241876 w 258455"/>
                <a:gd name="connsiteY8" fmla="*/ 112295 h 200066"/>
                <a:gd name="connsiteX9" fmla="*/ 204240 w 258455"/>
                <a:gd name="connsiteY9" fmla="*/ 160597 h 200066"/>
                <a:gd name="connsiteX10" fmla="*/ 41926 w 258455"/>
                <a:gd name="connsiteY10" fmla="*/ 167671 h 200066"/>
                <a:gd name="connsiteX11" fmla="*/ 16560 w 258455"/>
                <a:gd name="connsiteY11" fmla="*/ 130754 h 200066"/>
                <a:gd name="connsiteX12" fmla="*/ 16560 w 258455"/>
                <a:gd name="connsiteY12" fmla="*/ 130422 h 200066"/>
                <a:gd name="connsiteX13" fmla="*/ 85365 w 258455"/>
                <a:gd name="connsiteY13" fmla="*/ 22434 h 200066"/>
                <a:gd name="connsiteX14" fmla="*/ 89040 w 258455"/>
                <a:gd name="connsiteY14" fmla="*/ 11298 h 200066"/>
                <a:gd name="connsiteX15" fmla="*/ 77904 w 258455"/>
                <a:gd name="connsiteY15" fmla="*/ 7623 h 200066"/>
                <a:gd name="connsiteX16" fmla="*/ 35 w 258455"/>
                <a:gd name="connsiteY16" fmla="*/ 129925 h 200066"/>
                <a:gd name="connsiteX17" fmla="*/ 35 w 258455"/>
                <a:gd name="connsiteY17" fmla="*/ 130312 h 200066"/>
                <a:gd name="connsiteX18" fmla="*/ 33637 w 258455"/>
                <a:gd name="connsiteY18" fmla="*/ 182095 h 20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8455" h="200066">
                  <a:moveTo>
                    <a:pt x="33637" y="182095"/>
                  </a:moveTo>
                  <a:cubicBezTo>
                    <a:pt x="54527" y="194143"/>
                    <a:pt x="82546" y="200056"/>
                    <a:pt x="111837" y="200056"/>
                  </a:cubicBezTo>
                  <a:cubicBezTo>
                    <a:pt x="146983" y="200399"/>
                    <a:pt x="181637" y="191783"/>
                    <a:pt x="212530" y="175021"/>
                  </a:cubicBezTo>
                  <a:cubicBezTo>
                    <a:pt x="241489" y="158442"/>
                    <a:pt x="258235" y="135507"/>
                    <a:pt x="258456" y="112461"/>
                  </a:cubicBezTo>
                  <a:cubicBezTo>
                    <a:pt x="258456" y="63772"/>
                    <a:pt x="226291" y="18897"/>
                    <a:pt x="178432" y="880"/>
                  </a:cubicBezTo>
                  <a:cubicBezTo>
                    <a:pt x="174339" y="-1171"/>
                    <a:pt x="169358" y="485"/>
                    <a:pt x="167307" y="4578"/>
                  </a:cubicBezTo>
                  <a:cubicBezTo>
                    <a:pt x="165255" y="8671"/>
                    <a:pt x="166911" y="13652"/>
                    <a:pt x="171004" y="15703"/>
                  </a:cubicBezTo>
                  <a:cubicBezTo>
                    <a:pt x="171506" y="15954"/>
                    <a:pt x="172031" y="16154"/>
                    <a:pt x="172573" y="16299"/>
                  </a:cubicBezTo>
                  <a:cubicBezTo>
                    <a:pt x="207059" y="29342"/>
                    <a:pt x="241876" y="64104"/>
                    <a:pt x="241876" y="112295"/>
                  </a:cubicBezTo>
                  <a:cubicBezTo>
                    <a:pt x="241876" y="129262"/>
                    <a:pt x="228005" y="146891"/>
                    <a:pt x="204240" y="160597"/>
                  </a:cubicBezTo>
                  <a:cubicBezTo>
                    <a:pt x="156104" y="188230"/>
                    <a:pt x="83265" y="191546"/>
                    <a:pt x="41926" y="167671"/>
                  </a:cubicBezTo>
                  <a:cubicBezTo>
                    <a:pt x="25015" y="157889"/>
                    <a:pt x="16007" y="144791"/>
                    <a:pt x="16560" y="130754"/>
                  </a:cubicBezTo>
                  <a:cubicBezTo>
                    <a:pt x="16560" y="130754"/>
                    <a:pt x="16560" y="130754"/>
                    <a:pt x="16560" y="130422"/>
                  </a:cubicBezTo>
                  <a:cubicBezTo>
                    <a:pt x="18366" y="84659"/>
                    <a:pt x="44650" y="43406"/>
                    <a:pt x="85365" y="22434"/>
                  </a:cubicBezTo>
                  <a:cubicBezTo>
                    <a:pt x="89455" y="20373"/>
                    <a:pt x="91100" y="15388"/>
                    <a:pt x="89040" y="11298"/>
                  </a:cubicBezTo>
                  <a:cubicBezTo>
                    <a:pt x="86980" y="7208"/>
                    <a:pt x="81994" y="5562"/>
                    <a:pt x="77904" y="7623"/>
                  </a:cubicBezTo>
                  <a:cubicBezTo>
                    <a:pt x="31775" y="31346"/>
                    <a:pt x="2013" y="78090"/>
                    <a:pt x="35" y="129925"/>
                  </a:cubicBezTo>
                  <a:cubicBezTo>
                    <a:pt x="9" y="130052"/>
                    <a:pt x="9" y="130184"/>
                    <a:pt x="35" y="130312"/>
                  </a:cubicBezTo>
                  <a:cubicBezTo>
                    <a:pt x="-738" y="150704"/>
                    <a:pt x="11199" y="169053"/>
                    <a:pt x="33637" y="182095"/>
                  </a:cubicBezTo>
                  <a:close/>
                </a:path>
              </a:pathLst>
            </a:custGeom>
            <a:solidFill>
              <a:schemeClr val="bg1"/>
            </a:solidFill>
            <a:ln w="5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6" name="Параллелограмм 95">
            <a:extLst>
              <a:ext uri="{FF2B5EF4-FFF2-40B4-BE49-F238E27FC236}">
                <a16:creationId xmlns:a16="http://schemas.microsoft.com/office/drawing/2014/main" id="{5AF54571-8347-454F-A3A4-92880389D595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FDEE72-8E52-4B19-A408-027635E65BCF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A47F5D77-1E6C-AD4A-8591-5B5A35D6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99" name="Прямоугольник: скругленные углы 38">
            <a:extLst>
              <a:ext uri="{FF2B5EF4-FFF2-40B4-BE49-F238E27FC236}">
                <a16:creationId xmlns:a16="http://schemas.microsoft.com/office/drawing/2014/main" id="{CEB3952B-5276-274C-80CD-2C1656A5C3B3}"/>
              </a:ext>
            </a:extLst>
          </p:cNvPr>
          <p:cNvSpPr/>
          <p:nvPr/>
        </p:nvSpPr>
        <p:spPr>
          <a:xfrm>
            <a:off x="4814083" y="2682697"/>
            <a:ext cx="6417773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Наблюдается устойчивая тенденция к снижению</a:t>
            </a:r>
          </a:p>
        </p:txBody>
      </p:sp>
      <p:sp>
        <p:nvSpPr>
          <p:cNvPr id="100" name="Прямоугольник: скругленные углы 44">
            <a:extLst>
              <a:ext uri="{FF2B5EF4-FFF2-40B4-BE49-F238E27FC236}">
                <a16:creationId xmlns:a16="http://schemas.microsoft.com/office/drawing/2014/main" id="{C1B648C5-E91D-404E-85A2-278B88DA7B14}"/>
              </a:ext>
            </a:extLst>
          </p:cNvPr>
          <p:cNvSpPr/>
          <p:nvPr/>
        </p:nvSpPr>
        <p:spPr>
          <a:xfrm>
            <a:off x="3297892" y="2674220"/>
            <a:ext cx="137698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∼ 4</a:t>
            </a:r>
            <a:r>
              <a:rPr lang="en-US" dirty="0">
                <a:solidFill>
                  <a:schemeClr val="tx1"/>
                </a:solidFill>
              </a:rPr>
              <a:t>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62E52E-3DB0-C941-9049-31338C24EF10}"/>
              </a:ext>
            </a:extLst>
          </p:cNvPr>
          <p:cNvSpPr txBox="1"/>
          <p:nvPr/>
        </p:nvSpPr>
        <p:spPr>
          <a:xfrm>
            <a:off x="3401614" y="2129215"/>
            <a:ext cx="1412470" cy="31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Значения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C6FF1-13B3-9743-97A2-8D6D815CCDD8}"/>
              </a:ext>
            </a:extLst>
          </p:cNvPr>
          <p:cNvSpPr txBox="1"/>
          <p:nvPr/>
        </p:nvSpPr>
        <p:spPr>
          <a:xfrm>
            <a:off x="6096000" y="2092418"/>
            <a:ext cx="461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Комментарий</a:t>
            </a:r>
          </a:p>
        </p:txBody>
      </p:sp>
      <p:sp>
        <p:nvSpPr>
          <p:cNvPr id="103" name="Прямоугольник: скругленные углы 41">
            <a:extLst>
              <a:ext uri="{FF2B5EF4-FFF2-40B4-BE49-F238E27FC236}">
                <a16:creationId xmlns:a16="http://schemas.microsoft.com/office/drawing/2014/main" id="{3DE49156-9114-0D47-B74E-29DAA3C31D61}"/>
              </a:ext>
            </a:extLst>
          </p:cNvPr>
          <p:cNvSpPr/>
          <p:nvPr/>
        </p:nvSpPr>
        <p:spPr>
          <a:xfrm>
            <a:off x="3306572" y="3380162"/>
            <a:ext cx="3565718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srgbClr val="191923"/>
                </a:solidFill>
              </a:rPr>
              <a:t>Регресс проходит более чем 10 раз быстрее</a:t>
            </a:r>
          </a:p>
        </p:txBody>
      </p:sp>
      <p:sp>
        <p:nvSpPr>
          <p:cNvPr id="104" name="Прямоугольник: скругленные углы 47">
            <a:extLst>
              <a:ext uri="{FF2B5EF4-FFF2-40B4-BE49-F238E27FC236}">
                <a16:creationId xmlns:a16="http://schemas.microsoft.com/office/drawing/2014/main" id="{DF96E1FB-1443-7D44-8030-D7031DFD663E}"/>
              </a:ext>
            </a:extLst>
          </p:cNvPr>
          <p:cNvSpPr/>
          <p:nvPr/>
        </p:nvSpPr>
        <p:spPr>
          <a:xfrm>
            <a:off x="4814084" y="4791160"/>
            <a:ext cx="6417770" cy="660363"/>
          </a:xfrm>
          <a:prstGeom prst="roundRect">
            <a:avLst>
              <a:gd name="adj" fmla="val 360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Проще взаимодействовать друг с другом. </a:t>
            </a:r>
          </a:p>
          <a:p>
            <a:r>
              <a:rPr lang="ru-RU" dirty="0">
                <a:solidFill>
                  <a:schemeClr val="tx1"/>
                </a:solidFill>
              </a:rPr>
              <a:t>Улучшение командной работы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9A2AF54-5B1C-874C-AE22-E9A5C09908D0}"/>
              </a:ext>
            </a:extLst>
          </p:cNvPr>
          <p:cNvSpPr txBox="1"/>
          <p:nvPr/>
        </p:nvSpPr>
        <p:spPr>
          <a:xfrm>
            <a:off x="1171244" y="5692560"/>
            <a:ext cx="176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91923"/>
                </a:solidFill>
              </a:rPr>
              <a:t>Скорость обратной связи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1F9CE80-8956-BF47-8004-6A270D6AD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06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FF017A7-15A6-A942-9918-12CB56E6D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Выводы:</a:t>
            </a:r>
          </a:p>
        </p:txBody>
      </p:sp>
      <p:pic>
        <p:nvPicPr>
          <p:cNvPr id="3" name="Рисунок 2" descr="Stick figure families holding hands">
            <a:extLst>
              <a:ext uri="{FF2B5EF4-FFF2-40B4-BE49-F238E27FC236}">
                <a16:creationId xmlns:a16="http://schemas.microsoft.com/office/drawing/2014/main" id="{4F29E2E6-57B6-DB4F-90AF-097E9B2ED2E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 r="14730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F1F81-F085-A040-8908-4C0383A6802A}"/>
              </a:ext>
            </a:extLst>
          </p:cNvPr>
          <p:cNvSpPr txBox="1"/>
          <p:nvPr/>
        </p:nvSpPr>
        <p:spPr>
          <a:xfrm>
            <a:off x="330603" y="2511022"/>
            <a:ext cx="6484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Исследовательское тестирование упрощает жизнь и улучшает качество продукта. 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Тестируйте команду/артефакты и процессы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Минимизируйте рутинную работу,  оставив ее инструментам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Качественно выбирайте метрики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Периодически меняйте фокус внимания при контроле качества  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DAD8A3-2390-BF49-909C-56474CAA7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D7DAA8-0B29-8249-A60C-28E40BB94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73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42C509-561C-49C7-98E2-B31B14BC3B89}"/>
              </a:ext>
            </a:extLst>
          </p:cNvPr>
          <p:cNvSpPr txBox="1"/>
          <p:nvPr/>
        </p:nvSpPr>
        <p:spPr>
          <a:xfrm>
            <a:off x="328063" y="2791949"/>
            <a:ext cx="5256811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3700" b="1" dirty="0"/>
              <a:t>Спасибо.</a:t>
            </a:r>
          </a:p>
          <a:p>
            <a:pPr>
              <a:lnSpc>
                <a:spcPts val="4000"/>
              </a:lnSpc>
            </a:pPr>
            <a:r>
              <a:rPr lang="ru-RU" sz="3700" b="1" dirty="0"/>
              <a:t>Вопросы?</a:t>
            </a:r>
            <a:endParaRPr lang="ru-RU" sz="3700" b="1" dirty="0">
              <a:latin typeface="+mj-lt"/>
            </a:endParaRPr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id="{B8E50453-C21C-5A4D-B050-42F59E7DEE7D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BC99A-0881-A64C-A305-236FF31F2DE9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79452D-456C-1A48-B86D-5D2B7F322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" y="-83732"/>
            <a:ext cx="1554780" cy="8745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249024-1A1A-0E4E-B897-760C9CCEA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3462DC-C565-AB42-AC72-04F956AC7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21" y="942975"/>
            <a:ext cx="6280679" cy="45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4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74023A6D-747A-374B-BCA4-1313E3F2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1" y="1967267"/>
            <a:ext cx="3097341" cy="23761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 чем хотелось бы поговорить?</a:t>
            </a:r>
          </a:p>
        </p:txBody>
      </p:sp>
      <p:pic>
        <p:nvPicPr>
          <p:cNvPr id="11" name="Рисунок 10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AECC7A57-47E6-B240-9678-63A56B5BFB2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" b="2745"/>
          <a:stretch>
            <a:fillRect/>
          </a:stretch>
        </p:blipFill>
        <p:spPr>
          <a:xfrm>
            <a:off x="5221555" y="971550"/>
            <a:ext cx="5545079" cy="52406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DC764A-270F-EC49-8353-6F7E6F8B1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51E1C7-01B1-AF48-8EFB-EA6481EB7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2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8335097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4000" b="1" dirty="0"/>
              <a:t>С чего все началось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: скругленные углы 46">
            <a:extLst>
              <a:ext uri="{FF2B5EF4-FFF2-40B4-BE49-F238E27FC236}">
                <a16:creationId xmlns:a16="http://schemas.microsoft.com/office/drawing/2014/main" id="{38BBF882-197E-D740-94BE-C0B18004AAB9}"/>
              </a:ext>
            </a:extLst>
          </p:cNvPr>
          <p:cNvSpPr/>
          <p:nvPr/>
        </p:nvSpPr>
        <p:spPr>
          <a:xfrm>
            <a:off x="590931" y="3378542"/>
            <a:ext cx="3881056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ATDD </a:t>
            </a:r>
            <a:r>
              <a:rPr lang="ru-RU" b="1" dirty="0">
                <a:solidFill>
                  <a:schemeClr val="tx1"/>
                </a:solidFill>
              </a:rPr>
              <a:t>подход</a:t>
            </a:r>
          </a:p>
        </p:txBody>
      </p:sp>
      <p:sp>
        <p:nvSpPr>
          <p:cNvPr id="13" name="Прямоугольник: скругленные углы 46">
            <a:extLst>
              <a:ext uri="{FF2B5EF4-FFF2-40B4-BE49-F238E27FC236}">
                <a16:creationId xmlns:a16="http://schemas.microsoft.com/office/drawing/2014/main" id="{D4E3A8FB-2908-FB4D-ACD5-4F23D147E631}"/>
              </a:ext>
            </a:extLst>
          </p:cNvPr>
          <p:cNvSpPr/>
          <p:nvPr/>
        </p:nvSpPr>
        <p:spPr>
          <a:xfrm>
            <a:off x="590930" y="1799017"/>
            <a:ext cx="3881057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TBD </a:t>
            </a:r>
            <a:r>
              <a:rPr lang="ru-RU" b="1" dirty="0">
                <a:solidFill>
                  <a:schemeClr val="tx1"/>
                </a:solidFill>
              </a:rPr>
              <a:t>подход</a:t>
            </a:r>
          </a:p>
        </p:txBody>
      </p:sp>
      <p:sp>
        <p:nvSpPr>
          <p:cNvPr id="14" name="Прямоугольник: скругленные углы 46">
            <a:extLst>
              <a:ext uri="{FF2B5EF4-FFF2-40B4-BE49-F238E27FC236}">
                <a16:creationId xmlns:a16="http://schemas.microsoft.com/office/drawing/2014/main" id="{7F6234CC-8DBF-8A48-874B-4AF269301631}"/>
              </a:ext>
            </a:extLst>
          </p:cNvPr>
          <p:cNvSpPr/>
          <p:nvPr/>
        </p:nvSpPr>
        <p:spPr>
          <a:xfrm>
            <a:off x="590930" y="4958068"/>
            <a:ext cx="3881055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Подвижные требования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02C1E3-00DB-6743-B4C6-EFE55DD57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519B8-B569-E74C-8657-01EB56B20972}"/>
              </a:ext>
            </a:extLst>
          </p:cNvPr>
          <p:cNvSpPr txBox="1"/>
          <p:nvPr/>
        </p:nvSpPr>
        <p:spPr>
          <a:xfrm>
            <a:off x="4594340" y="3733415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=</a:t>
            </a:r>
          </a:p>
        </p:txBody>
      </p:sp>
      <p:sp>
        <p:nvSpPr>
          <p:cNvPr id="16" name="Прямоугольник: скругленные углы 46">
            <a:extLst>
              <a:ext uri="{FF2B5EF4-FFF2-40B4-BE49-F238E27FC236}">
                <a16:creationId xmlns:a16="http://schemas.microsoft.com/office/drawing/2014/main" id="{E45EC8F4-3D19-9C45-B134-9BA69F9B283A}"/>
              </a:ext>
            </a:extLst>
          </p:cNvPr>
          <p:cNvSpPr/>
          <p:nvPr/>
        </p:nvSpPr>
        <p:spPr>
          <a:xfrm>
            <a:off x="6096000" y="4673064"/>
            <a:ext cx="5262500" cy="1579526"/>
          </a:xfrm>
          <a:prstGeom prst="roundRect">
            <a:avLst>
              <a:gd name="adj" fmla="val 0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Задачи готовы, но  </a:t>
            </a:r>
            <a:r>
              <a:rPr lang="en-US" b="1" dirty="0">
                <a:solidFill>
                  <a:schemeClr val="tx1"/>
                </a:solidFill>
              </a:rPr>
              <a:t>&gt;</a:t>
            </a:r>
            <a:r>
              <a:rPr lang="ru-RU" b="1" dirty="0">
                <a:solidFill>
                  <a:schemeClr val="tx1"/>
                </a:solidFill>
              </a:rPr>
              <a:t> 60</a:t>
            </a:r>
            <a:r>
              <a:rPr lang="en-US" b="1" dirty="0">
                <a:solidFill>
                  <a:schemeClr val="tx1"/>
                </a:solidFill>
              </a:rPr>
              <a:t>% </a:t>
            </a:r>
            <a:r>
              <a:rPr lang="ru-RU" b="1" dirty="0">
                <a:solidFill>
                  <a:schemeClr val="tx1"/>
                </a:solidFill>
              </a:rPr>
              <a:t> спринта выкатывается с заглушками или в «обход ограничений подхода»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CBB8D-482A-6F45-A72B-53BB79581357}"/>
              </a:ext>
            </a:extLst>
          </p:cNvPr>
          <p:cNvSpPr txBox="1"/>
          <p:nvPr/>
        </p:nvSpPr>
        <p:spPr>
          <a:xfrm>
            <a:off x="2403625" y="2943653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1F683-2B35-804F-9CCC-3C665B064742}"/>
              </a:ext>
            </a:extLst>
          </p:cNvPr>
          <p:cNvSpPr txBox="1"/>
          <p:nvPr/>
        </p:nvSpPr>
        <p:spPr>
          <a:xfrm>
            <a:off x="2360768" y="4523179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+</a:t>
            </a:r>
          </a:p>
        </p:txBody>
      </p:sp>
      <p:sp>
        <p:nvSpPr>
          <p:cNvPr id="17" name="Прямоугольник: скругленные углы 46">
            <a:extLst>
              <a:ext uri="{FF2B5EF4-FFF2-40B4-BE49-F238E27FC236}">
                <a16:creationId xmlns:a16="http://schemas.microsoft.com/office/drawing/2014/main" id="{A3592D8E-3E1A-2842-BBB2-9326BB3C3635}"/>
              </a:ext>
            </a:extLst>
          </p:cNvPr>
          <p:cNvSpPr/>
          <p:nvPr/>
        </p:nvSpPr>
        <p:spPr>
          <a:xfrm>
            <a:off x="6095999" y="3222384"/>
            <a:ext cx="5262499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Тестовая модель разрослась дублирующими кейсами</a:t>
            </a:r>
          </a:p>
        </p:txBody>
      </p:sp>
      <p:sp>
        <p:nvSpPr>
          <p:cNvPr id="18" name="Прямоугольник: скругленные углы 46">
            <a:extLst>
              <a:ext uri="{FF2B5EF4-FFF2-40B4-BE49-F238E27FC236}">
                <a16:creationId xmlns:a16="http://schemas.microsoft.com/office/drawing/2014/main" id="{E2C12C6A-DAEE-6D4E-8661-F2B79F8AA92A}"/>
              </a:ext>
            </a:extLst>
          </p:cNvPr>
          <p:cNvSpPr/>
          <p:nvPr/>
        </p:nvSpPr>
        <p:spPr>
          <a:xfrm>
            <a:off x="6095999" y="1771705"/>
            <a:ext cx="5262499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Скорость разработки дала быстрый рост, а затем пошла вниз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C4B7027-F492-4244-8E86-041998587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Неограниченное вопросительные знаки в трехмерной отрисовке">
            <a:extLst>
              <a:ext uri="{FF2B5EF4-FFF2-40B4-BE49-F238E27FC236}">
                <a16:creationId xmlns:a16="http://schemas.microsoft.com/office/drawing/2014/main" id="{EEF06BFC-71C0-4453-92E6-DFF7B4A1A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933" y="1068791"/>
            <a:ext cx="7279509" cy="4853006"/>
          </a:xfrm>
          <a:custGeom>
            <a:avLst/>
            <a:gdLst>
              <a:gd name="connsiteX0" fmla="*/ 5081501 w 7286625"/>
              <a:gd name="connsiteY0" fmla="*/ 0 h 6886575"/>
              <a:gd name="connsiteX1" fmla="*/ 7286625 w 7286625"/>
              <a:gd name="connsiteY1" fmla="*/ 0 h 6886575"/>
              <a:gd name="connsiteX2" fmla="*/ 7286625 w 7286625"/>
              <a:gd name="connsiteY2" fmla="*/ 6886575 h 6886575"/>
              <a:gd name="connsiteX3" fmla="*/ 0 w 7286625"/>
              <a:gd name="connsiteY3" fmla="*/ 6886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6625" h="6886575">
                <a:moveTo>
                  <a:pt x="5081501" y="0"/>
                </a:moveTo>
                <a:lnTo>
                  <a:pt x="7286625" y="0"/>
                </a:lnTo>
                <a:lnTo>
                  <a:pt x="7286625" y="6886575"/>
                </a:lnTo>
                <a:lnTo>
                  <a:pt x="0" y="6886575"/>
                </a:lnTo>
                <a:close/>
              </a:path>
            </a:pathLst>
          </a:custGeom>
        </p:spPr>
      </p:pic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8335097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4000" b="1" dirty="0"/>
              <a:t>Почему же качество просело?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607D0-B0BF-124F-8A62-6F08186B2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7D806-63C4-2442-9656-26C8263AE9B0}"/>
              </a:ext>
            </a:extLst>
          </p:cNvPr>
          <p:cNvSpPr txBox="1"/>
          <p:nvPr/>
        </p:nvSpPr>
        <p:spPr>
          <a:xfrm>
            <a:off x="938463" y="1832395"/>
            <a:ext cx="56184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58595B"/>
                </a:solidFill>
              </a:rPr>
              <a:t>Быстро меняющиеся требования</a:t>
            </a:r>
            <a:r>
              <a:rPr lang="en-US" dirty="0">
                <a:solidFill>
                  <a:srgbClr val="58595B"/>
                </a:solidFill>
              </a:rPr>
              <a:t>.</a:t>
            </a:r>
            <a:endParaRPr lang="ru-RU" dirty="0">
              <a:solidFill>
                <a:srgbClr val="58595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58595B"/>
                </a:solidFill>
              </a:rPr>
              <a:t>Сжатые сроки</a:t>
            </a:r>
            <a:r>
              <a:rPr lang="en-US" dirty="0">
                <a:solidFill>
                  <a:srgbClr val="58595B"/>
                </a:solidFill>
              </a:rPr>
              <a:t>.</a:t>
            </a:r>
            <a:endParaRPr lang="ru-RU" dirty="0">
              <a:solidFill>
                <a:srgbClr val="58595B"/>
              </a:solidFill>
            </a:endParaRPr>
          </a:p>
          <a:p>
            <a:endParaRPr lang="ru-RU" dirty="0">
              <a:solidFill>
                <a:srgbClr val="58595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58595B"/>
                </a:solidFill>
              </a:rPr>
              <a:t>Объемный продукт</a:t>
            </a:r>
            <a:r>
              <a:rPr lang="en-US" dirty="0">
                <a:solidFill>
                  <a:srgbClr val="58595B"/>
                </a:solidFill>
              </a:rPr>
              <a:t>.</a:t>
            </a:r>
            <a:endParaRPr lang="ru-RU" dirty="0">
              <a:solidFill>
                <a:srgbClr val="58595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58595B"/>
                </a:solidFill>
              </a:rPr>
              <a:t>Внедрение автотестов требовало рефакторинга ручной тестовой модели</a:t>
            </a:r>
            <a:r>
              <a:rPr lang="en-US" dirty="0">
                <a:solidFill>
                  <a:srgbClr val="58595B"/>
                </a:solidFill>
              </a:rPr>
              <a:t>.</a:t>
            </a:r>
            <a:endParaRPr lang="ru-RU" dirty="0">
              <a:solidFill>
                <a:srgbClr val="58595B"/>
              </a:solidFill>
            </a:endParaRPr>
          </a:p>
          <a:p>
            <a:endParaRPr lang="ru-RU" dirty="0">
              <a:solidFill>
                <a:srgbClr val="58595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58595B"/>
                </a:solidFill>
              </a:rPr>
              <a:t>Эффект пестицида</a:t>
            </a:r>
            <a:r>
              <a:rPr lang="en-US" dirty="0">
                <a:solidFill>
                  <a:srgbClr val="58595B"/>
                </a:solidFill>
              </a:rPr>
              <a:t>.</a:t>
            </a:r>
            <a:endParaRPr lang="ru-RU" dirty="0">
              <a:solidFill>
                <a:srgbClr val="58595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58595B"/>
                </a:solidFill>
              </a:rPr>
              <a:t>Трудно локализуемые дефекты</a:t>
            </a:r>
            <a:r>
              <a:rPr lang="en-US" dirty="0">
                <a:solidFill>
                  <a:srgbClr val="58595B"/>
                </a:solidFill>
              </a:rPr>
              <a:t>.</a:t>
            </a:r>
            <a:endParaRPr lang="ru-RU" dirty="0">
              <a:solidFill>
                <a:srgbClr val="58595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58595B"/>
                </a:solidFill>
              </a:rPr>
              <a:t>Связь тестировщик-продукт</a:t>
            </a:r>
            <a:r>
              <a:rPr lang="en-US" dirty="0">
                <a:solidFill>
                  <a:srgbClr val="58595B"/>
                </a:solidFill>
              </a:rPr>
              <a:t>.</a:t>
            </a:r>
            <a:endParaRPr lang="ru-RU" dirty="0">
              <a:solidFill>
                <a:srgbClr val="58595B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962B34-CD36-5B45-A22B-C4F20EF0D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7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2979DD0-6318-1D4D-93A4-DEA6578B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01" y="686998"/>
            <a:ext cx="8813399" cy="2056202"/>
          </a:xfrm>
        </p:spPr>
        <p:txBody>
          <a:bodyPr/>
          <a:lstStyle/>
          <a:p>
            <a:r>
              <a:rPr lang="ru-RU" sz="3600" dirty="0"/>
              <a:t>Что делать</a:t>
            </a:r>
            <a:r>
              <a:rPr lang="en-US" sz="3600" dirty="0"/>
              <a:t>?</a:t>
            </a:r>
            <a:endParaRPr lang="ru-RU" dirty="0"/>
          </a:p>
        </p:txBody>
      </p:sp>
      <p:pic>
        <p:nvPicPr>
          <p:cNvPr id="17" name="Рисунок 16" descr="Много вопросительных знаков на черном фоне">
            <a:extLst>
              <a:ext uri="{FF2B5EF4-FFF2-40B4-BE49-F238E27FC236}">
                <a16:creationId xmlns:a16="http://schemas.microsoft.com/office/drawing/2014/main" id="{8187AA45-5537-2F4A-9266-450A0CA6609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r="17813"/>
          <a:stretch>
            <a:fillRect/>
          </a:stretch>
        </p:blipFill>
        <p:spPr/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9394A6C-27EB-49B9-8427-A3207A418BB7}"/>
              </a:ext>
            </a:extLst>
          </p:cNvPr>
          <p:cNvSpPr/>
          <p:nvPr/>
        </p:nvSpPr>
        <p:spPr>
          <a:xfrm>
            <a:off x="3734983" y="3842231"/>
            <a:ext cx="7212827" cy="2779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endParaRPr lang="ru-RU" sz="900" dirty="0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02C1E3-00DB-6743-B4C6-EFE55DD57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3DE115-1C4B-4F4F-A1EE-610733E4B0F3}"/>
              </a:ext>
            </a:extLst>
          </p:cNvPr>
          <p:cNvSpPr txBox="1"/>
          <p:nvPr/>
        </p:nvSpPr>
        <p:spPr>
          <a:xfrm>
            <a:off x="661596" y="2324720"/>
            <a:ext cx="78870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trike="sngStrike" dirty="0">
                <a:solidFill>
                  <a:schemeClr val="bg2">
                    <a:lumMod val="65000"/>
                  </a:schemeClr>
                </a:solidFill>
              </a:rPr>
              <a:t>Релизы на свой страх и риск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trike="sngStrike" dirty="0">
                <a:solidFill>
                  <a:schemeClr val="bg2">
                    <a:lumMod val="65000"/>
                  </a:schemeClr>
                </a:solidFill>
              </a:rPr>
              <a:t>Кто написал тот и тестирует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600" dirty="0">
              <a:solidFill>
                <a:schemeClr val="bg2">
                  <a:lumMod val="6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65000"/>
                  </a:schemeClr>
                </a:solidFill>
              </a:rPr>
              <a:t>Балансировка тестировщиков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65000"/>
                  </a:schemeClr>
                </a:solidFill>
              </a:rPr>
              <a:t>Чередование минорных и крупных выкаток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Рисковые стратегии проверки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Тестирует вся команда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Смена фокуса внимания тестировщика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8094D4-F9A6-C148-B10C-F120D5B26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9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0" y="500211"/>
            <a:ext cx="11027900" cy="853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4000" b="1" dirty="0"/>
              <a:t>Что занимает внимание тестировщика?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9394A6C-27EB-49B9-8427-A3207A418BB7}"/>
              </a:ext>
            </a:extLst>
          </p:cNvPr>
          <p:cNvSpPr/>
          <p:nvPr/>
        </p:nvSpPr>
        <p:spPr>
          <a:xfrm>
            <a:off x="3734983" y="3842231"/>
            <a:ext cx="7212827" cy="2779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endParaRPr lang="ru-RU" sz="900" dirty="0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: скругленные углы 46">
            <a:extLst>
              <a:ext uri="{FF2B5EF4-FFF2-40B4-BE49-F238E27FC236}">
                <a16:creationId xmlns:a16="http://schemas.microsoft.com/office/drawing/2014/main" id="{38BBF882-197E-D740-94BE-C0B18004AAB9}"/>
              </a:ext>
            </a:extLst>
          </p:cNvPr>
          <p:cNvSpPr/>
          <p:nvPr/>
        </p:nvSpPr>
        <p:spPr>
          <a:xfrm>
            <a:off x="2457450" y="1417094"/>
            <a:ext cx="5238369" cy="1122021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Сценарии для ФТ/АТ/НТ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A9CCD3-B4AB-564E-AE39-88838475AE6D}"/>
              </a:ext>
            </a:extLst>
          </p:cNvPr>
          <p:cNvSpPr/>
          <p:nvPr/>
        </p:nvSpPr>
        <p:spPr>
          <a:xfrm>
            <a:off x="3734980" y="1716868"/>
            <a:ext cx="7322226" cy="277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900" dirty="0"/>
          </a:p>
        </p:txBody>
      </p:sp>
      <p:sp>
        <p:nvSpPr>
          <p:cNvPr id="14" name="Прямоугольник: скругленные углы 46">
            <a:extLst>
              <a:ext uri="{FF2B5EF4-FFF2-40B4-BE49-F238E27FC236}">
                <a16:creationId xmlns:a16="http://schemas.microsoft.com/office/drawing/2014/main" id="{7F6234CC-8DBF-8A48-874B-4AF269301631}"/>
              </a:ext>
            </a:extLst>
          </p:cNvPr>
          <p:cNvSpPr/>
          <p:nvPr/>
        </p:nvSpPr>
        <p:spPr>
          <a:xfrm>
            <a:off x="4047797" y="3115155"/>
            <a:ext cx="3293599" cy="1166613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Артефакты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02C1E3-00DB-6743-B4C6-EFE55DD57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16" name="Прямоугольник: скругленные углы 46">
            <a:extLst>
              <a:ext uri="{FF2B5EF4-FFF2-40B4-BE49-F238E27FC236}">
                <a16:creationId xmlns:a16="http://schemas.microsoft.com/office/drawing/2014/main" id="{7885C461-FC45-1045-BEA8-ABF5C3F3BF55}"/>
              </a:ext>
            </a:extLst>
          </p:cNvPr>
          <p:cNvSpPr/>
          <p:nvPr/>
        </p:nvSpPr>
        <p:spPr>
          <a:xfrm>
            <a:off x="2514961" y="4960350"/>
            <a:ext cx="5238369" cy="1122021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Информация о качестве</a:t>
            </a:r>
          </a:p>
        </p:txBody>
      </p:sp>
      <p:sp>
        <p:nvSpPr>
          <p:cNvPr id="44" name="Выгнутая влево стрелка 43">
            <a:extLst>
              <a:ext uri="{FF2B5EF4-FFF2-40B4-BE49-F238E27FC236}">
                <a16:creationId xmlns:a16="http://schemas.microsoft.com/office/drawing/2014/main" id="{AF581EA3-34C4-BD4B-AF88-D0E8E2B15B64}"/>
              </a:ext>
            </a:extLst>
          </p:cNvPr>
          <p:cNvSpPr/>
          <p:nvPr/>
        </p:nvSpPr>
        <p:spPr>
          <a:xfrm>
            <a:off x="483000" y="3712462"/>
            <a:ext cx="2887829" cy="236371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Выгнутая влево стрелка 44">
            <a:extLst>
              <a:ext uri="{FF2B5EF4-FFF2-40B4-BE49-F238E27FC236}">
                <a16:creationId xmlns:a16="http://schemas.microsoft.com/office/drawing/2014/main" id="{A7F1529A-D3FA-8541-8D41-5F6D899C2C3A}"/>
              </a:ext>
            </a:extLst>
          </p:cNvPr>
          <p:cNvSpPr/>
          <p:nvPr/>
        </p:nvSpPr>
        <p:spPr>
          <a:xfrm flipV="1">
            <a:off x="483000" y="1361187"/>
            <a:ext cx="2887829" cy="250367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Стрелка вправо с вырезом 47">
            <a:extLst>
              <a:ext uri="{FF2B5EF4-FFF2-40B4-BE49-F238E27FC236}">
                <a16:creationId xmlns:a16="http://schemas.microsoft.com/office/drawing/2014/main" id="{060216EC-1E3B-D94C-B4B2-E57DAC99161F}"/>
              </a:ext>
            </a:extLst>
          </p:cNvPr>
          <p:cNvSpPr/>
          <p:nvPr/>
        </p:nvSpPr>
        <p:spPr>
          <a:xfrm>
            <a:off x="740536" y="3115155"/>
            <a:ext cx="3917189" cy="11408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46">
            <a:extLst>
              <a:ext uri="{FF2B5EF4-FFF2-40B4-BE49-F238E27FC236}">
                <a16:creationId xmlns:a16="http://schemas.microsoft.com/office/drawing/2014/main" id="{D4E3A8FB-2908-FB4D-ACD5-4F23D147E631}"/>
              </a:ext>
            </a:extLst>
          </p:cNvPr>
          <p:cNvSpPr/>
          <p:nvPr/>
        </p:nvSpPr>
        <p:spPr>
          <a:xfrm>
            <a:off x="330600" y="3067492"/>
            <a:ext cx="3041611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Продукт</a:t>
            </a:r>
          </a:p>
        </p:txBody>
      </p:sp>
      <p:sp>
        <p:nvSpPr>
          <p:cNvPr id="49" name="Выноска-облако 48">
            <a:extLst>
              <a:ext uri="{FF2B5EF4-FFF2-40B4-BE49-F238E27FC236}">
                <a16:creationId xmlns:a16="http://schemas.microsoft.com/office/drawing/2014/main" id="{6D90E55E-48CA-6448-93C7-9ECA4B478DC9}"/>
              </a:ext>
            </a:extLst>
          </p:cNvPr>
          <p:cNvSpPr/>
          <p:nvPr/>
        </p:nvSpPr>
        <p:spPr>
          <a:xfrm>
            <a:off x="7958173" y="1855848"/>
            <a:ext cx="3887293" cy="3190957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Неявные знания о тестировании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7D8FBE-9F35-8746-B32B-ACB872DBD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3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B6F04EA0-FA0E-F440-AEF6-DDEFFC3F4F9A}"/>
              </a:ext>
            </a:extLst>
          </p:cNvPr>
          <p:cNvSpPr/>
          <p:nvPr/>
        </p:nvSpPr>
        <p:spPr>
          <a:xfrm>
            <a:off x="3734982" y="4960348"/>
            <a:ext cx="8127227" cy="1294522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F3B6BC9-ED4B-9140-9945-AAAE05034122}"/>
              </a:ext>
            </a:extLst>
          </p:cNvPr>
          <p:cNvSpPr/>
          <p:nvPr/>
        </p:nvSpPr>
        <p:spPr>
          <a:xfrm>
            <a:off x="3734982" y="3302494"/>
            <a:ext cx="8127227" cy="1525189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14C4A60-11D5-FB43-BC00-D3A678921719}"/>
              </a:ext>
            </a:extLst>
          </p:cNvPr>
          <p:cNvSpPr/>
          <p:nvPr/>
        </p:nvSpPr>
        <p:spPr>
          <a:xfrm>
            <a:off x="3734983" y="1799018"/>
            <a:ext cx="8127227" cy="1294522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8335097" cy="49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4000" b="1" dirty="0"/>
              <a:t>Договоримся о терминах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9394A6C-27EB-49B9-8427-A3207A418BB7}"/>
              </a:ext>
            </a:extLst>
          </p:cNvPr>
          <p:cNvSpPr/>
          <p:nvPr/>
        </p:nvSpPr>
        <p:spPr>
          <a:xfrm>
            <a:off x="3734982" y="3333951"/>
            <a:ext cx="8457018" cy="12945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Структурированный и основанный на времени подход к выполнению исследовательского тестирования. Этот тип ТМ включает в себя продвижение фазы ИТ в несколько сеансов.</a:t>
            </a:r>
            <a:endParaRPr lang="ru-RU" sz="900" dirty="0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: скругленные углы 46">
            <a:extLst>
              <a:ext uri="{FF2B5EF4-FFF2-40B4-BE49-F238E27FC236}">
                <a16:creationId xmlns:a16="http://schemas.microsoft.com/office/drawing/2014/main" id="{38BBF882-197E-D740-94BE-C0B18004AAB9}"/>
              </a:ext>
            </a:extLst>
          </p:cNvPr>
          <p:cNvSpPr/>
          <p:nvPr/>
        </p:nvSpPr>
        <p:spPr>
          <a:xfrm>
            <a:off x="590931" y="3378542"/>
            <a:ext cx="2855654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Session-based test management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46">
            <a:extLst>
              <a:ext uri="{FF2B5EF4-FFF2-40B4-BE49-F238E27FC236}">
                <a16:creationId xmlns:a16="http://schemas.microsoft.com/office/drawing/2014/main" id="{D4E3A8FB-2908-FB4D-ACD5-4F23D147E631}"/>
              </a:ext>
            </a:extLst>
          </p:cNvPr>
          <p:cNvSpPr/>
          <p:nvPr/>
        </p:nvSpPr>
        <p:spPr>
          <a:xfrm>
            <a:off x="590931" y="1799017"/>
            <a:ext cx="2855654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91923"/>
                </a:solidFill>
              </a:rPr>
              <a:t>Исследовательское тестирование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A9CCD3-B4AB-564E-AE39-88838475AE6D}"/>
              </a:ext>
            </a:extLst>
          </p:cNvPr>
          <p:cNvSpPr/>
          <p:nvPr/>
        </p:nvSpPr>
        <p:spPr>
          <a:xfrm>
            <a:off x="3830929" y="1799017"/>
            <a:ext cx="7322226" cy="1294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Тестирование не требует написания тест-кейсов, но подразумевает, что каждый последующий шаг выбирается на основании результата предыдущего шага.</a:t>
            </a:r>
            <a:endParaRPr lang="ru-RU" sz="900" dirty="0"/>
          </a:p>
        </p:txBody>
      </p:sp>
      <p:sp>
        <p:nvSpPr>
          <p:cNvPr id="14" name="Прямоугольник: скругленные углы 46">
            <a:extLst>
              <a:ext uri="{FF2B5EF4-FFF2-40B4-BE49-F238E27FC236}">
                <a16:creationId xmlns:a16="http://schemas.microsoft.com/office/drawing/2014/main" id="{7F6234CC-8DBF-8A48-874B-4AF269301631}"/>
              </a:ext>
            </a:extLst>
          </p:cNvPr>
          <p:cNvSpPr/>
          <p:nvPr/>
        </p:nvSpPr>
        <p:spPr>
          <a:xfrm>
            <a:off x="590931" y="4958068"/>
            <a:ext cx="2855654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91923"/>
                </a:solidFill>
              </a:rPr>
              <a:t>Rapid Software Testing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0F2189-3CFA-DD44-80C0-A4EBC7C75F7A}"/>
              </a:ext>
            </a:extLst>
          </p:cNvPr>
          <p:cNvSpPr/>
          <p:nvPr/>
        </p:nvSpPr>
        <p:spPr>
          <a:xfrm>
            <a:off x="4043810" y="5159989"/>
            <a:ext cx="7448835" cy="46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Методология быстрого тестирования, основанная на общении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02C1E3-00DB-6743-B4C6-EFE55DD57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79BB54-729F-B146-A962-E22EEAB8C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ECB89A71-03DF-4120-B937-7CD1932D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6FE9D3-F4ED-4A78-AE68-5D32F6CAB72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41CBD-D876-4E3B-894D-C974A77378A1}"/>
              </a:ext>
            </a:extLst>
          </p:cNvPr>
          <p:cNvSpPr txBox="1"/>
          <p:nvPr/>
        </p:nvSpPr>
        <p:spPr>
          <a:xfrm>
            <a:off x="330601" y="741998"/>
            <a:ext cx="8335097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700" b="1" dirty="0">
                <a:solidFill>
                  <a:srgbClr val="191923"/>
                </a:solidFill>
                <a:latin typeface="+mj-lt"/>
              </a:rPr>
              <a:t>Как может помочь ИТ? 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3AEE10E0-7A39-44F9-903E-09FED2833563}"/>
              </a:ext>
            </a:extLst>
          </p:cNvPr>
          <p:cNvSpPr/>
          <p:nvPr/>
        </p:nvSpPr>
        <p:spPr>
          <a:xfrm>
            <a:off x="10864215" y="0"/>
            <a:ext cx="762000" cy="472440"/>
          </a:xfrm>
          <a:prstGeom prst="parallelogram">
            <a:avLst>
              <a:gd name="adj" fmla="val 703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C60B3-B8C5-497D-92CB-35B6C660F301}"/>
              </a:ext>
            </a:extLst>
          </p:cNvPr>
          <p:cNvSpPr txBox="1"/>
          <p:nvPr/>
        </p:nvSpPr>
        <p:spPr>
          <a:xfrm>
            <a:off x="10947810" y="26872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X5.RU</a:t>
            </a:r>
            <a:endParaRPr lang="ru-RU" sz="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57A03B-D5B3-2543-AAB8-214F34D31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30140" r="54963" b="36406"/>
          <a:stretch/>
        </p:blipFill>
        <p:spPr>
          <a:xfrm>
            <a:off x="11626215" y="6385559"/>
            <a:ext cx="365016" cy="292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E60BA8-FC0A-EB41-AF9A-646DBE5B7334}"/>
              </a:ext>
            </a:extLst>
          </p:cNvPr>
          <p:cNvSpPr txBox="1"/>
          <p:nvPr/>
        </p:nvSpPr>
        <p:spPr>
          <a:xfrm>
            <a:off x="967965" y="4140082"/>
            <a:ext cx="4732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Прямоугольник: скругленные углы 46">
            <a:extLst>
              <a:ext uri="{FF2B5EF4-FFF2-40B4-BE49-F238E27FC236}">
                <a16:creationId xmlns:a16="http://schemas.microsoft.com/office/drawing/2014/main" id="{E017C4DA-D2E2-C244-8F25-A3AF8B3E08D6}"/>
              </a:ext>
            </a:extLst>
          </p:cNvPr>
          <p:cNvSpPr/>
          <p:nvPr/>
        </p:nvSpPr>
        <p:spPr>
          <a:xfrm>
            <a:off x="576863" y="1716868"/>
            <a:ext cx="4489407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Ускорить обратную связь</a:t>
            </a:r>
          </a:p>
        </p:txBody>
      </p:sp>
      <p:sp>
        <p:nvSpPr>
          <p:cNvPr id="10" name="Прямоугольник: скругленные углы 46">
            <a:extLst>
              <a:ext uri="{FF2B5EF4-FFF2-40B4-BE49-F238E27FC236}">
                <a16:creationId xmlns:a16="http://schemas.microsoft.com/office/drawing/2014/main" id="{4906D184-4D56-454F-A952-A91291FF3D04}"/>
              </a:ext>
            </a:extLst>
          </p:cNvPr>
          <p:cNvSpPr/>
          <p:nvPr/>
        </p:nvSpPr>
        <p:spPr>
          <a:xfrm>
            <a:off x="741620" y="4661895"/>
            <a:ext cx="4324650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Увеличить прозрачность связи </a:t>
            </a:r>
            <a:r>
              <a:rPr lang="en-US" b="1" dirty="0">
                <a:solidFill>
                  <a:schemeClr val="tx1"/>
                </a:solidFill>
              </a:rPr>
              <a:t>business value</a:t>
            </a:r>
            <a:r>
              <a:rPr lang="ru-RU" b="1" dirty="0">
                <a:solidFill>
                  <a:schemeClr val="tx1"/>
                </a:solidFill>
              </a:rPr>
              <a:t> – тест-кейс</a:t>
            </a:r>
          </a:p>
        </p:txBody>
      </p:sp>
      <p:sp>
        <p:nvSpPr>
          <p:cNvPr id="13" name="Прямоугольник: скругленные углы 46">
            <a:extLst>
              <a:ext uri="{FF2B5EF4-FFF2-40B4-BE49-F238E27FC236}">
                <a16:creationId xmlns:a16="http://schemas.microsoft.com/office/drawing/2014/main" id="{7C626F2A-CFAC-2A48-8E6D-B4511ACA1A19}"/>
              </a:ext>
            </a:extLst>
          </p:cNvPr>
          <p:cNvSpPr/>
          <p:nvPr/>
        </p:nvSpPr>
        <p:spPr>
          <a:xfrm>
            <a:off x="6189001" y="4661895"/>
            <a:ext cx="4758809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Повысить процент творческой деятельности в работе мануального тестировщика</a:t>
            </a:r>
          </a:p>
        </p:txBody>
      </p:sp>
      <p:sp>
        <p:nvSpPr>
          <p:cNvPr id="14" name="Прямоугольник: скругленные углы 46">
            <a:extLst>
              <a:ext uri="{FF2B5EF4-FFF2-40B4-BE49-F238E27FC236}">
                <a16:creationId xmlns:a16="http://schemas.microsoft.com/office/drawing/2014/main" id="{ACEFA66E-2415-2643-A3B4-DA147088C28B}"/>
              </a:ext>
            </a:extLst>
          </p:cNvPr>
          <p:cNvSpPr/>
          <p:nvPr/>
        </p:nvSpPr>
        <p:spPr>
          <a:xfrm>
            <a:off x="3074703" y="3199350"/>
            <a:ext cx="5493702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Минимизировать затраты на актуализацию тест-кейсов</a:t>
            </a:r>
          </a:p>
        </p:txBody>
      </p:sp>
      <p:sp>
        <p:nvSpPr>
          <p:cNvPr id="15" name="Прямоугольник: скругленные углы 46">
            <a:extLst>
              <a:ext uri="{FF2B5EF4-FFF2-40B4-BE49-F238E27FC236}">
                <a16:creationId xmlns:a16="http://schemas.microsoft.com/office/drawing/2014/main" id="{1E17A04B-E27B-CA43-8353-5449189334D0}"/>
              </a:ext>
            </a:extLst>
          </p:cNvPr>
          <p:cNvSpPr/>
          <p:nvPr/>
        </p:nvSpPr>
        <p:spPr>
          <a:xfrm>
            <a:off x="6189001" y="1716868"/>
            <a:ext cx="4758809" cy="1294522"/>
          </a:xfrm>
          <a:prstGeom prst="roundRect">
            <a:avLst>
              <a:gd name="adj" fmla="val 3265"/>
            </a:avLst>
          </a:prstGeom>
          <a:solidFill>
            <a:srgbClr val="F2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Повысить вовлеченность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B268F3-C2A2-2641-84CF-023542D84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169" y="14289"/>
            <a:ext cx="405103" cy="29257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D490FC2-C319-4847-BE8D-C4BF11AFB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156"/>
            <a:ext cx="65" cy="43088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42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3">
      <a:dk1>
        <a:srgbClr val="191923"/>
      </a:dk1>
      <a:lt1>
        <a:srgbClr val="FFFFFF"/>
      </a:lt1>
      <a:dk2>
        <a:srgbClr val="191923"/>
      </a:dk2>
      <a:lt2>
        <a:srgbClr val="FFFFFF"/>
      </a:lt2>
      <a:accent1>
        <a:srgbClr val="5FAF2D"/>
      </a:accent1>
      <a:accent2>
        <a:srgbClr val="526477"/>
      </a:accent2>
      <a:accent3>
        <a:srgbClr val="8698A0"/>
      </a:accent3>
      <a:accent4>
        <a:srgbClr val="B5C7CB"/>
      </a:accent4>
      <a:accent5>
        <a:srgbClr val="7AC143"/>
      </a:accent5>
      <a:accent6>
        <a:srgbClr val="EB2316"/>
      </a:accent6>
      <a:hlink>
        <a:srgbClr val="8698A0"/>
      </a:hlink>
      <a:folHlink>
        <a:srgbClr val="B5C7CB"/>
      </a:folHlink>
    </a:clrScheme>
    <a:fontScheme name="Другая 39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1539</Words>
  <Application>Microsoft Macintosh PowerPoint</Application>
  <PresentationFormat>Широкоэкранный</PresentationFormat>
  <Paragraphs>336</Paragraphs>
  <Slides>29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Calibri</vt:lpstr>
      <vt:lpstr>Arial</vt:lpstr>
      <vt:lpstr>Segoe UI</vt:lpstr>
      <vt:lpstr>Wingdings</vt:lpstr>
      <vt:lpstr>Open Sans</vt:lpstr>
      <vt:lpstr>Proxima Nova</vt:lpstr>
      <vt:lpstr>Тема Office</vt:lpstr>
      <vt:lpstr>Исследовательское тестирование  21 века</vt:lpstr>
      <vt:lpstr>Презентация PowerPoint</vt:lpstr>
      <vt:lpstr>О чем хотелось бы поговорить?</vt:lpstr>
      <vt:lpstr>Презентация PowerPoint</vt:lpstr>
      <vt:lpstr>Презентация PowerPoint</vt:lpstr>
      <vt:lpstr>Что делать?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Понять ЦА для внутренних пользователей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МТВ применительно к формированию тестов регресса </vt:lpstr>
      <vt:lpstr>Презентация PowerPoint</vt:lpstr>
      <vt:lpstr>Презентация PowerPoint</vt:lpstr>
      <vt:lpstr>Примеры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2020-05-13T06:39:16Z</dcterms:created>
  <dcterms:modified xsi:type="dcterms:W3CDTF">2021-10-26T10:12:14Z</dcterms:modified>
</cp:coreProperties>
</file>