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0080625" cy="7559675"/>
  <p:notesSz cx="7559675" cy="10691813"/>
  <p:embeddedFontLst>
    <p:embeddedFont>
      <p:font typeface="Calibri" pitchFamily="34" charset="0"/>
      <p:regular r:id="rId33"/>
      <p:bold r:id="rId34"/>
      <p:italic r:id="rId35"/>
      <p:boldItalic r:id="rId36"/>
    </p:embeddedFont>
    <p:embeddedFont>
      <p:font typeface="Open Sans" charset="0"/>
      <p:regular r:id="rId37"/>
      <p:bold r:id="rId38"/>
      <p:italic r:id="rId39"/>
      <p:boldItalic r:id="rId40"/>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2046" autoAdjust="0"/>
  </p:normalViewPr>
  <p:slideViewPr>
    <p:cSldViewPr>
      <p:cViewPr>
        <p:scale>
          <a:sx n="50" d="100"/>
          <a:sy n="50" d="100"/>
        </p:scale>
        <p:origin x="-2322" y="-630"/>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06487" y="812800"/>
            <a:ext cx="5343525" cy="40068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755650" y="5078412"/>
            <a:ext cx="6046787" cy="4810124"/>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txBox="1">
            <a:spLocks noGrp="1"/>
          </p:cNvSpPr>
          <p:nvPr>
            <p:ph type="hdr" idx="3"/>
          </p:nvPr>
        </p:nvSpPr>
        <p:spPr>
          <a:xfrm>
            <a:off x="0" y="0"/>
            <a:ext cx="3279775" cy="533399"/>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9pPr>
          </a:lstStyle>
          <a:p>
            <a:endParaRPr/>
          </a:p>
        </p:txBody>
      </p:sp>
      <p:sp>
        <p:nvSpPr>
          <p:cNvPr id="5" name="Shape 5"/>
          <p:cNvSpPr txBox="1">
            <a:spLocks noGrp="1"/>
          </p:cNvSpPr>
          <p:nvPr>
            <p:ph type="dt" idx="10"/>
          </p:nvPr>
        </p:nvSpPr>
        <p:spPr>
          <a:xfrm>
            <a:off x="4278312" y="0"/>
            <a:ext cx="3279775" cy="533399"/>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9pPr>
          </a:lstStyle>
          <a:p>
            <a:endParaRPr/>
          </a:p>
        </p:txBody>
      </p:sp>
      <p:sp>
        <p:nvSpPr>
          <p:cNvPr id="6" name="Shape 6"/>
          <p:cNvSpPr txBox="1">
            <a:spLocks noGrp="1"/>
          </p:cNvSpPr>
          <p:nvPr>
            <p:ph type="ftr" idx="11"/>
          </p:nvPr>
        </p:nvSpPr>
        <p:spPr>
          <a:xfrm>
            <a:off x="0" y="10156825"/>
            <a:ext cx="3279775" cy="533399"/>
          </a:xfrm>
          <a:prstGeom prst="rect">
            <a:avLst/>
          </a:prstGeom>
          <a:noFill/>
          <a:ln>
            <a:noFill/>
          </a:ln>
        </p:spPr>
        <p:txBody>
          <a:bodyPr lIns="91425" tIns="91425" rIns="91425" bIns="91425" anchor="b" anchorCtr="0"/>
          <a:lstStyle>
            <a:lvl1pPr marL="0" marR="0" indent="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rgbClr val="000000"/>
                </a:solidFill>
                <a:latin typeface="Arial"/>
                <a:ea typeface="Arial"/>
                <a:cs typeface="Arial"/>
                <a:sym typeface="Arial"/>
              </a:defRPr>
            </a:lvl9pPr>
          </a:lstStyle>
          <a:p>
            <a:endParaRPr/>
          </a:p>
        </p:txBody>
      </p:sp>
      <p:sp>
        <p:nvSpPr>
          <p:cNvPr id="7" name="Shape 7"/>
          <p:cNvSpPr txBox="1">
            <a:spLocks noGrp="1"/>
          </p:cNvSpPr>
          <p:nvPr>
            <p:ph type="sldNum" idx="12"/>
          </p:nvPr>
        </p:nvSpPr>
        <p:spPr>
          <a:xfrm>
            <a:off x="4278312" y="10156825"/>
            <a:ext cx="3279775"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a:t>
            </a:fld>
            <a:endParaRPr lang="en-US" sz="1400" b="0" i="0" u="none" strike="noStrike" cap="none" baseline="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04940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p:nvPr/>
        </p:nvSpPr>
        <p:spPr>
          <a:xfrm>
            <a:off x="4278312" y="10156825"/>
            <a:ext cx="3279775"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1</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97" name="Shape 97"/>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98" name="Shape 98"/>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10</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210" name="Shape 210"/>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11" name="Shape 211"/>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lvl="0" indent="292100" rtl="0">
              <a:lnSpc>
                <a:spcPct val="138000"/>
              </a:lnSpc>
              <a:spcBef>
                <a:spcPts val="0"/>
              </a:spcBef>
              <a:buClr>
                <a:schemeClr val="dk1"/>
              </a:buClr>
              <a:buSzPct val="91666"/>
              <a:buFont typeface="Arial"/>
              <a:buNone/>
            </a:pPr>
            <a:r>
              <a:rPr lang="en-US" sz="1200">
                <a:solidFill>
                  <a:srgbClr val="1A1A1A"/>
                </a:solidFill>
                <a:highlight>
                  <a:srgbClr val="FFFFFF"/>
                </a:highlight>
                <a:latin typeface="Calibri"/>
                <a:ea typeface="Calibri"/>
                <a:cs typeface="Calibri"/>
                <a:sym typeface="Calibri"/>
              </a:rPr>
              <a:t>Привлечение на проект на ранней стадии позволяет подробнее узнать требования, что помогает в написании наиболее разумных и полезных сценариев. Именно тестировщики продумывают максимально возможное количество сценариев, потому как каждый сценарий потенциально предотвращает баг в системе.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11</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222" name="Shape 222"/>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23" name="Shape 223"/>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marL="520700" lvl="0" indent="-228600" rtl="0">
              <a:lnSpc>
                <a:spcPct val="138000"/>
              </a:lnSpc>
              <a:spcBef>
                <a:spcPts val="0"/>
              </a:spcBef>
              <a:buClr>
                <a:srgbClr val="1A1A1A"/>
              </a:buClr>
              <a:buSzPct val="100000"/>
              <a:buFont typeface="Calibri"/>
            </a:pPr>
            <a:r>
              <a:rPr lang="en-US" sz="1200" i="1" dirty="0" err="1">
                <a:solidFill>
                  <a:srgbClr val="1A1A1A"/>
                </a:solidFill>
                <a:highlight>
                  <a:srgbClr val="FFFFFF"/>
                </a:highlight>
                <a:latin typeface="Calibri"/>
                <a:ea typeface="Calibri"/>
                <a:cs typeface="Calibri"/>
                <a:sym typeface="Calibri"/>
              </a:rPr>
              <a:t>На</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встречах</a:t>
            </a:r>
            <a:r>
              <a:rPr lang="en-US" sz="1200" i="1" dirty="0">
                <a:solidFill>
                  <a:srgbClr val="1A1A1A"/>
                </a:solidFill>
                <a:highlight>
                  <a:srgbClr val="FFFFFF"/>
                </a:highlight>
                <a:latin typeface="Calibri"/>
                <a:ea typeface="Calibri"/>
                <a:cs typeface="Calibri"/>
                <a:sym typeface="Calibri"/>
              </a:rPr>
              <a:t> я </a:t>
            </a:r>
            <a:r>
              <a:rPr lang="en-US" sz="1200" i="1" dirty="0" err="1">
                <a:solidFill>
                  <a:srgbClr val="1A1A1A"/>
                </a:solidFill>
                <a:highlight>
                  <a:srgbClr val="FFFFFF"/>
                </a:highlight>
                <a:latin typeface="Calibri"/>
                <a:ea typeface="Calibri"/>
                <a:cs typeface="Calibri"/>
                <a:sym typeface="Calibri"/>
              </a:rPr>
              <a:t>стараюсь</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сразу</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же</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записывать</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сценарии</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по</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мере</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обсуждения</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задач</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таким</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образом</a:t>
            </a:r>
            <a:r>
              <a:rPr lang="en-US" sz="1200" i="1" dirty="0">
                <a:solidFill>
                  <a:srgbClr val="1A1A1A"/>
                </a:solidFill>
                <a:highlight>
                  <a:srgbClr val="FFFFFF"/>
                </a:highlight>
                <a:latin typeface="Calibri"/>
                <a:ea typeface="Calibri"/>
                <a:cs typeface="Calibri"/>
                <a:sym typeface="Calibri"/>
              </a:rPr>
              <a:t> к </a:t>
            </a:r>
            <a:r>
              <a:rPr lang="en-US" sz="1200" i="1" dirty="0" err="1">
                <a:solidFill>
                  <a:srgbClr val="1A1A1A"/>
                </a:solidFill>
                <a:highlight>
                  <a:srgbClr val="FFFFFF"/>
                </a:highlight>
                <a:latin typeface="Calibri"/>
                <a:ea typeface="Calibri"/>
                <a:cs typeface="Calibri"/>
                <a:sym typeface="Calibri"/>
              </a:rPr>
              <a:t>концу</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обсуждения</a:t>
            </a:r>
            <a:r>
              <a:rPr lang="en-US" sz="1200" i="1" dirty="0">
                <a:solidFill>
                  <a:srgbClr val="1A1A1A"/>
                </a:solidFill>
                <a:highlight>
                  <a:srgbClr val="FFFFFF"/>
                </a:highlight>
                <a:latin typeface="Calibri"/>
                <a:ea typeface="Calibri"/>
                <a:cs typeface="Calibri"/>
                <a:sym typeface="Calibri"/>
              </a:rPr>
              <a:t> у </a:t>
            </a:r>
            <a:r>
              <a:rPr lang="en-US" sz="1200" i="1" dirty="0" err="1">
                <a:solidFill>
                  <a:srgbClr val="1A1A1A"/>
                </a:solidFill>
                <a:highlight>
                  <a:srgbClr val="FFFFFF"/>
                </a:highlight>
                <a:latin typeface="Calibri"/>
                <a:ea typeface="Calibri"/>
                <a:cs typeface="Calibri"/>
                <a:sym typeface="Calibri"/>
              </a:rPr>
              <a:t>нас</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уже</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есть</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набор</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сценариев</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описывающих</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поведение</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На</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мой</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взгляд</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из-за</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недостатка</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опыта</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наши</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встречи</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проходят</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недостаточно</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эффективно</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Небольшие</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изменения</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предлагаются</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после</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встреч</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тем</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не</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менее</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чем</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дальше</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тем</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более</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сценариев</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обсуждается</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именно</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на</a:t>
            </a:r>
            <a:r>
              <a:rPr lang="en-US" sz="1200" i="1" dirty="0">
                <a:solidFill>
                  <a:srgbClr val="1A1A1A"/>
                </a:solidFill>
                <a:highlight>
                  <a:srgbClr val="FFFFFF"/>
                </a:highlight>
                <a:latin typeface="Calibri"/>
                <a:ea typeface="Calibri"/>
                <a:cs typeface="Calibri"/>
                <a:sym typeface="Calibri"/>
              </a:rPr>
              <a:t> </a:t>
            </a:r>
            <a:r>
              <a:rPr lang="en-US" sz="1200" i="1" dirty="0" err="1">
                <a:solidFill>
                  <a:srgbClr val="1A1A1A"/>
                </a:solidFill>
                <a:highlight>
                  <a:srgbClr val="FFFFFF"/>
                </a:highlight>
                <a:latin typeface="Calibri"/>
                <a:ea typeface="Calibri"/>
                <a:cs typeface="Calibri"/>
                <a:sym typeface="Calibri"/>
              </a:rPr>
              <a:t>встрече</a:t>
            </a:r>
            <a:r>
              <a:rPr lang="en-US" sz="1200" i="1" dirty="0">
                <a:solidFill>
                  <a:srgbClr val="1A1A1A"/>
                </a:solidFill>
                <a:highlight>
                  <a:srgbClr val="FFFFFF"/>
                </a:highlight>
                <a:latin typeface="Calibri"/>
                <a:ea typeface="Calibri"/>
                <a:cs typeface="Calibri"/>
                <a:sym typeface="Calibri"/>
              </a:rPr>
              <a:t>.</a:t>
            </a:r>
          </a:p>
          <a:p>
            <a:pPr lvl="0" indent="292100" rtl="0">
              <a:lnSpc>
                <a:spcPct val="138000"/>
              </a:lnSpc>
              <a:spcBef>
                <a:spcPts val="0"/>
              </a:spcBef>
              <a:buClr>
                <a:schemeClr val="dk1"/>
              </a:buClr>
              <a:buSzPct val="91666"/>
              <a:buFont typeface="Arial"/>
              <a:buNone/>
            </a:pPr>
            <a:r>
              <a:rPr lang="en-US" sz="1200" dirty="0">
                <a:solidFill>
                  <a:srgbClr val="1A1A1A"/>
                </a:solidFill>
                <a:highlight>
                  <a:srgbClr val="FFFFFF"/>
                </a:highlight>
                <a:latin typeface="Calibri"/>
                <a:ea typeface="Calibri"/>
                <a:cs typeface="Calibri"/>
                <a:sym typeface="Calibri"/>
              </a:rPr>
              <a:t>В </a:t>
            </a:r>
            <a:r>
              <a:rPr lang="en-US" sz="1200" dirty="0" err="1">
                <a:solidFill>
                  <a:srgbClr val="1A1A1A"/>
                </a:solidFill>
                <a:highlight>
                  <a:srgbClr val="FFFFFF"/>
                </a:highlight>
                <a:latin typeface="Calibri"/>
                <a:ea typeface="Calibri"/>
                <a:cs typeface="Calibri"/>
                <a:sym typeface="Calibri"/>
              </a:rPr>
              <a:t>целом</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встречи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на</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которых</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обсуждаются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требования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для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тестировщика</a:t>
            </a:r>
            <a:r>
              <a:rPr lang="en-US" sz="1200" dirty="0">
                <a:solidFill>
                  <a:srgbClr val="1A1A1A"/>
                </a:solidFill>
                <a:highlight>
                  <a:srgbClr val="FFFFFF"/>
                </a:highlight>
                <a:latin typeface="Calibri"/>
                <a:ea typeface="Calibri"/>
                <a:cs typeface="Calibri"/>
                <a:sym typeface="Calibri"/>
              </a:rPr>
              <a:t> - </a:t>
            </a:r>
            <a:r>
              <a:rPr lang="en-US" sz="1200" dirty="0" err="1">
                <a:solidFill>
                  <a:srgbClr val="1A1A1A"/>
                </a:solidFill>
                <a:highlight>
                  <a:srgbClr val="FFFFFF"/>
                </a:highlight>
                <a:latin typeface="Calibri"/>
                <a:ea typeface="Calibri"/>
                <a:cs typeface="Calibri"/>
                <a:sym typeface="Calibri"/>
              </a:rPr>
              <a:t>возможность</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активно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задавать</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вопросы</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для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того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чтобы</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получить</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ясное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понимание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требований</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от</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менеджера</a:t>
            </a:r>
            <a:r>
              <a:rPr lang="en-US" sz="1200" dirty="0">
                <a:solidFill>
                  <a:srgbClr val="1A1A1A"/>
                </a:solidFill>
                <a:highlight>
                  <a:srgbClr val="FFFFFF"/>
                </a:highlight>
                <a:latin typeface="Calibri"/>
                <a:ea typeface="Calibri"/>
                <a:cs typeface="Calibri"/>
                <a:sym typeface="Calibri"/>
              </a:rPr>
              <a:t> / </a:t>
            </a:r>
            <a:r>
              <a:rPr lang="en-US" sz="1200" dirty="0" err="1">
                <a:solidFill>
                  <a:srgbClr val="1A1A1A"/>
                </a:solidFill>
                <a:highlight>
                  <a:srgbClr val="FFFFFF"/>
                </a:highlight>
                <a:latin typeface="Calibri"/>
                <a:ea typeface="Calibri"/>
                <a:cs typeface="Calibri"/>
                <a:sym typeface="Calibri"/>
              </a:rPr>
              <a:t>заказчика</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Коммуникация</a:t>
            </a:r>
            <a:r>
              <a:rPr lang="en-US" sz="1200" dirty="0">
                <a:solidFill>
                  <a:srgbClr val="1A1A1A"/>
                </a:solidFill>
                <a:highlight>
                  <a:srgbClr val="FFFFFF"/>
                </a:highlight>
                <a:latin typeface="Calibri"/>
                <a:ea typeface="Calibri"/>
                <a:cs typeface="Calibri"/>
                <a:sym typeface="Calibri"/>
              </a:rPr>
              <a:t> - </a:t>
            </a:r>
            <a:r>
              <a:rPr lang="en-US" sz="1200" dirty="0" err="1">
                <a:solidFill>
                  <a:srgbClr val="1A1A1A"/>
                </a:solidFill>
                <a:highlight>
                  <a:srgbClr val="FFFFFF"/>
                </a:highlight>
                <a:latin typeface="Calibri"/>
                <a:ea typeface="Calibri"/>
                <a:cs typeface="Calibri"/>
                <a:sym typeface="Calibri"/>
              </a:rPr>
              <a:t>главное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на</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этой</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встрече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поэтому</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надо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убедиться</a:t>
            </a:r>
            <a:r>
              <a:rPr lang="en-US" sz="1200" dirty="0">
                <a:solidFill>
                  <a:srgbClr val="1A1A1A"/>
                </a:solidFill>
                <a:highlight>
                  <a:srgbClr val="FFFFFF"/>
                </a:highlight>
                <a:latin typeface="Calibri"/>
                <a:ea typeface="Calibri"/>
                <a:cs typeface="Calibri"/>
                <a:sym typeface="Calibri"/>
              </a:rPr>
              <a:t> в </a:t>
            </a:r>
            <a:r>
              <a:rPr lang="en-US" sz="1200" dirty="0" err="1">
                <a:solidFill>
                  <a:srgbClr val="1A1A1A"/>
                </a:solidFill>
                <a:highlight>
                  <a:srgbClr val="FFFFFF"/>
                </a:highlight>
                <a:latin typeface="Calibri"/>
                <a:ea typeface="Calibri"/>
                <a:cs typeface="Calibri"/>
                <a:sym typeface="Calibri"/>
              </a:rPr>
              <a:t>том</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что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выявили</a:t>
            </a:r>
            <a:r>
              <a:rPr lang="en-US" sz="1200" dirty="0">
                <a:solidFill>
                  <a:srgbClr val="1A1A1A"/>
                </a:solidFill>
                <a:highlight>
                  <a:srgbClr val="FFFFFF"/>
                </a:highlight>
                <a:latin typeface="Calibri"/>
                <a:ea typeface="Calibri"/>
                <a:cs typeface="Calibri"/>
                <a:sym typeface="Calibri"/>
              </a:rPr>
              <a:t> и </a:t>
            </a:r>
            <a:r>
              <a:rPr lang="en-US" sz="1200" dirty="0" err="1">
                <a:solidFill>
                  <a:srgbClr val="1A1A1A"/>
                </a:solidFill>
                <a:highlight>
                  <a:srgbClr val="FFFFFF"/>
                </a:highlight>
                <a:latin typeface="Calibri"/>
                <a:ea typeface="Calibri"/>
                <a:cs typeface="Calibri"/>
                <a:sym typeface="Calibri"/>
              </a:rPr>
              <a:t>обсудили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все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возможные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сценарии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будущей</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системы</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Для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проектирования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сценария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важно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групповое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мышление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потому</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как</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все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члены</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команды</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смотрят</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на</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пользовательские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истории</a:t>
            </a:r>
            <a:r>
              <a:rPr lang="en-US" sz="1200" dirty="0">
                <a:solidFill>
                  <a:srgbClr val="1A1A1A"/>
                </a:solidFill>
                <a:highlight>
                  <a:srgbClr val="FFFFFF"/>
                </a:highlight>
                <a:latin typeface="Calibri"/>
                <a:ea typeface="Calibri"/>
                <a:cs typeface="Calibri"/>
                <a:sym typeface="Calibri"/>
              </a:rPr>
              <a:t> с </a:t>
            </a:r>
            <a:r>
              <a:rPr lang="en-US" sz="1200" dirty="0" err="1">
                <a:solidFill>
                  <a:srgbClr val="1A1A1A"/>
                </a:solidFill>
                <a:highlight>
                  <a:srgbClr val="FFFFFF"/>
                </a:highlight>
                <a:latin typeface="Calibri"/>
                <a:ea typeface="Calibri"/>
                <a:cs typeface="Calibri"/>
                <a:sym typeface="Calibri"/>
              </a:rPr>
              <a:t>различных</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точек</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зрения</a:t>
            </a:r>
            <a:r>
              <a:rPr lang="en-US" sz="1200" dirty="0">
                <a:solidFill>
                  <a:srgbClr val="1A1A1A"/>
                </a:solidFill>
                <a:highlight>
                  <a:srgbClr val="FFFFFF"/>
                </a:highlight>
                <a:latin typeface="Calibri"/>
                <a:ea typeface="Calibri"/>
                <a:cs typeface="Calibri"/>
                <a:sym typeface="Calibri"/>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12</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234" name="Shape 234"/>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35" name="Shape 235"/>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lvl="0" indent="292100" rtl="0">
              <a:lnSpc>
                <a:spcPct val="138000"/>
              </a:lnSpc>
              <a:spcBef>
                <a:spcPts val="0"/>
              </a:spcBef>
              <a:buClr>
                <a:schemeClr val="dk1"/>
              </a:buClr>
              <a:buSzPct val="91666"/>
              <a:buFont typeface="Arial"/>
              <a:buNone/>
            </a:pPr>
            <a:r>
              <a:rPr lang="en-US" sz="1200" dirty="0" err="1">
                <a:solidFill>
                  <a:srgbClr val="1A1A1A"/>
                </a:solidFill>
                <a:highlight>
                  <a:srgbClr val="FFFFFF"/>
                </a:highlight>
                <a:latin typeface="Calibri"/>
                <a:ea typeface="Calibri"/>
                <a:cs typeface="Calibri"/>
                <a:sym typeface="Calibri"/>
              </a:rPr>
              <a:t>Чаще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всего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бизнес-аналитики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думают</a:t>
            </a:r>
            <a:r>
              <a:rPr lang="en-US" sz="1200" dirty="0">
                <a:solidFill>
                  <a:srgbClr val="1A1A1A"/>
                </a:solidFill>
                <a:highlight>
                  <a:srgbClr val="FFFFFF"/>
                </a:highlight>
                <a:latin typeface="Calibri"/>
                <a:ea typeface="Calibri"/>
                <a:cs typeface="Calibri"/>
                <a:sym typeface="Calibri"/>
              </a:rPr>
              <a:t> о </a:t>
            </a:r>
            <a:r>
              <a:rPr lang="en-US" sz="1200" dirty="0" err="1">
                <a:solidFill>
                  <a:srgbClr val="1A1A1A"/>
                </a:solidFill>
                <a:highlight>
                  <a:srgbClr val="FFFFFF"/>
                </a:highlight>
                <a:latin typeface="Calibri"/>
                <a:ea typeface="Calibri"/>
                <a:cs typeface="Calibri"/>
                <a:sym typeface="Calibri"/>
              </a:rPr>
              <a:t>позитивных</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сценариях</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разработчики</a:t>
            </a:r>
            <a:r>
              <a:rPr lang="en-US" sz="1200" dirty="0">
                <a:solidFill>
                  <a:srgbClr val="1A1A1A"/>
                </a:solidFill>
                <a:highlight>
                  <a:srgbClr val="FFFFFF"/>
                </a:highlight>
                <a:latin typeface="Calibri"/>
                <a:ea typeface="Calibri"/>
                <a:cs typeface="Calibri"/>
                <a:sym typeface="Calibri"/>
              </a:rPr>
              <a:t> - о </a:t>
            </a:r>
            <a:r>
              <a:rPr lang="en-US" sz="1200" dirty="0" err="1">
                <a:solidFill>
                  <a:srgbClr val="1A1A1A"/>
                </a:solidFill>
                <a:highlight>
                  <a:srgbClr val="FFFFFF"/>
                </a:highlight>
                <a:latin typeface="Calibri"/>
                <a:ea typeface="Calibri"/>
                <a:cs typeface="Calibri"/>
                <a:sym typeface="Calibri"/>
              </a:rPr>
              <a:t>крайних</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значениях</a:t>
            </a:r>
            <a:r>
              <a:rPr lang="en-US" sz="1200" dirty="0">
                <a:solidFill>
                  <a:srgbClr val="1A1A1A"/>
                </a:solidFill>
                <a:highlight>
                  <a:srgbClr val="FFFFFF"/>
                </a:highlight>
                <a:latin typeface="Calibri"/>
                <a:ea typeface="Calibri"/>
                <a:cs typeface="Calibri"/>
                <a:sym typeface="Calibri"/>
              </a:rPr>
              <a:t> с </a:t>
            </a:r>
            <a:r>
              <a:rPr lang="en-US" sz="1200" dirty="0" err="1">
                <a:solidFill>
                  <a:srgbClr val="1A1A1A"/>
                </a:solidFill>
                <a:highlight>
                  <a:srgbClr val="FFFFFF"/>
                </a:highlight>
                <a:latin typeface="Calibri"/>
                <a:ea typeface="Calibri"/>
                <a:cs typeface="Calibri"/>
                <a:sym typeface="Calibri"/>
              </a:rPr>
              <a:t>точки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зрения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реализации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тестировщики</a:t>
            </a:r>
            <a:r>
              <a:rPr lang="en-US" sz="1200" dirty="0">
                <a:solidFill>
                  <a:srgbClr val="1A1A1A"/>
                </a:solidFill>
                <a:highlight>
                  <a:srgbClr val="FFFFFF"/>
                </a:highlight>
                <a:latin typeface="Calibri"/>
                <a:ea typeface="Calibri"/>
                <a:cs typeface="Calibri"/>
                <a:sym typeface="Calibri"/>
              </a:rPr>
              <a:t>  - о </a:t>
            </a:r>
            <a:r>
              <a:rPr lang="en-US" sz="1200" dirty="0" err="1">
                <a:solidFill>
                  <a:srgbClr val="1A1A1A"/>
                </a:solidFill>
                <a:highlight>
                  <a:srgbClr val="FFFFFF"/>
                </a:highlight>
                <a:latin typeface="Calibri"/>
                <a:ea typeface="Calibri"/>
                <a:cs typeface="Calibri"/>
                <a:sym typeface="Calibri"/>
              </a:rPr>
              <a:t>путях</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возможного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вывода</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системы</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из</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строя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Различные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восприятия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системы</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способствуют</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получению</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более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понятных</a:t>
            </a:r>
            <a:r>
              <a:rPr lang="en-US" sz="1200" dirty="0">
                <a:solidFill>
                  <a:srgbClr val="1A1A1A"/>
                </a:solidFill>
                <a:highlight>
                  <a:srgbClr val="FFFFFF"/>
                </a:highlight>
                <a:latin typeface="Calibri"/>
                <a:ea typeface="Calibri"/>
                <a:cs typeface="Calibri"/>
                <a:sym typeface="Calibri"/>
              </a:rPr>
              <a:t> и </a:t>
            </a:r>
            <a:r>
              <a:rPr lang="en-US" sz="1200" dirty="0" err="1">
                <a:solidFill>
                  <a:srgbClr val="1A1A1A"/>
                </a:solidFill>
                <a:highlight>
                  <a:srgbClr val="FFFFFF"/>
                </a:highlight>
                <a:latin typeface="Calibri"/>
                <a:ea typeface="Calibri"/>
                <a:cs typeface="Calibri"/>
                <a:sym typeface="Calibri"/>
              </a:rPr>
              <a:t>недвусмысленых</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требований</a:t>
            </a:r>
            <a:r>
              <a:rPr lang="en-US" sz="1200" dirty="0">
                <a:solidFill>
                  <a:srgbClr val="1A1A1A"/>
                </a:solidFill>
                <a:highlight>
                  <a:srgbClr val="FFFFFF"/>
                </a:highlight>
                <a:latin typeface="Calibri"/>
                <a:ea typeface="Calibri"/>
                <a:cs typeface="Calibri"/>
                <a:sym typeface="Calibri"/>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13</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285" name="Shape 285"/>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86" name="Shape 286"/>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marL="520700" lvl="0" indent="-228600" rtl="0">
              <a:lnSpc>
                <a:spcPct val="138000"/>
              </a:lnSpc>
              <a:spcBef>
                <a:spcPts val="0"/>
              </a:spcBef>
              <a:buClr>
                <a:srgbClr val="1A1A1A"/>
              </a:buClr>
              <a:buSzPct val="100000"/>
              <a:buFont typeface="Calibri"/>
            </a:pPr>
            <a:r>
              <a:rPr lang="en-US" sz="1200" dirty="0" err="1">
                <a:solidFill>
                  <a:srgbClr val="1A1A1A"/>
                </a:solidFill>
                <a:highlight>
                  <a:srgbClr val="FFFFFF"/>
                </a:highlight>
                <a:latin typeface="Calibri"/>
                <a:ea typeface="Calibri"/>
                <a:cs typeface="Calibri"/>
                <a:sym typeface="Calibri"/>
              </a:rPr>
              <a:t>Тестивровщик</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должен</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оставаться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один-на-один</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сценариями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Сценарии</a:t>
            </a:r>
            <a:r>
              <a:rPr lang="en-US" sz="1200" dirty="0">
                <a:solidFill>
                  <a:srgbClr val="1A1A1A"/>
                </a:solidFill>
                <a:highlight>
                  <a:srgbClr val="FFFFFF"/>
                </a:highlight>
                <a:latin typeface="Calibri"/>
                <a:ea typeface="Calibri"/>
                <a:cs typeface="Calibri"/>
                <a:sym typeface="Calibri"/>
              </a:rPr>
              <a:t> и step definitions </a:t>
            </a:r>
            <a:r>
              <a:rPr lang="en-US" sz="1200" dirty="0" err="1">
                <a:solidFill>
                  <a:srgbClr val="1A1A1A"/>
                </a:solidFill>
                <a:highlight>
                  <a:srgbClr val="FFFFFF"/>
                </a:highlight>
                <a:latin typeface="Calibri"/>
                <a:ea typeface="Calibri"/>
                <a:cs typeface="Calibri"/>
                <a:sym typeface="Calibri"/>
              </a:rPr>
              <a:t>требуют</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только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навыков</a:t>
            </a:r>
            <a:r>
              <a:rPr lang="en-US" sz="1200" dirty="0">
                <a:solidFill>
                  <a:srgbClr val="1A1A1A"/>
                </a:solidFill>
                <a:highlight>
                  <a:srgbClr val="FFFFFF"/>
                </a:highlight>
                <a:latin typeface="Calibri"/>
                <a:ea typeface="Calibri"/>
                <a:cs typeface="Calibri"/>
                <a:sym typeface="Calibri"/>
              </a:rPr>
              <a:t> в </a:t>
            </a:r>
            <a:r>
              <a:rPr lang="en-US" sz="1200" dirty="0" err="1">
                <a:solidFill>
                  <a:srgbClr val="1A1A1A"/>
                </a:solidFill>
                <a:highlight>
                  <a:srgbClr val="FFFFFF"/>
                </a:highlight>
                <a:latin typeface="Calibri"/>
                <a:ea typeface="Calibri"/>
                <a:cs typeface="Calibri"/>
                <a:sym typeface="Calibri"/>
              </a:rPr>
              <a:t>тестировании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но</a:t>
            </a:r>
            <a:r>
              <a:rPr lang="en-US" sz="1200" dirty="0">
                <a:solidFill>
                  <a:srgbClr val="1A1A1A"/>
                </a:solidFill>
                <a:highlight>
                  <a:srgbClr val="FFFFFF"/>
                </a:highlight>
                <a:latin typeface="Calibri"/>
                <a:ea typeface="Calibri"/>
                <a:cs typeface="Calibri"/>
                <a:sym typeface="Calibri"/>
              </a:rPr>
              <a:t> и в </a:t>
            </a:r>
            <a:r>
              <a:rPr lang="en-US" sz="1200" dirty="0" err="1">
                <a:solidFill>
                  <a:srgbClr val="1A1A1A"/>
                </a:solidFill>
                <a:highlight>
                  <a:srgbClr val="FFFFFF"/>
                </a:highlight>
                <a:latin typeface="Calibri"/>
                <a:ea typeface="Calibri"/>
                <a:cs typeface="Calibri"/>
                <a:sym typeface="Calibri"/>
              </a:rPr>
              <a:t>программировании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чтобы</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описывать</a:t>
            </a:r>
            <a:r>
              <a:rPr lang="en-US" sz="1200" dirty="0">
                <a:solidFill>
                  <a:srgbClr val="1A1A1A"/>
                </a:solidFill>
                <a:highlight>
                  <a:srgbClr val="FFFFFF"/>
                </a:highlight>
                <a:latin typeface="Calibri"/>
                <a:ea typeface="Calibri"/>
                <a:cs typeface="Calibri"/>
                <a:sym typeface="Calibri"/>
              </a:rPr>
              <a:t> step definitions </a:t>
            </a:r>
            <a:r>
              <a:rPr lang="en-US" sz="1200" dirty="0" err="1">
                <a:solidFill>
                  <a:srgbClr val="1A1A1A"/>
                </a:solidFill>
                <a:highlight>
                  <a:srgbClr val="FFFFFF"/>
                </a:highlight>
                <a:latin typeface="Calibri"/>
                <a:ea typeface="Calibri"/>
                <a:cs typeface="Calibri"/>
                <a:sym typeface="Calibri"/>
              </a:rPr>
              <a:t>грамотно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Если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тестировщика</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оставляют</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одного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писать</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всё</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через</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некоторое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время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тесты</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могут</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стать</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настолько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запутанными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что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все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будут</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бояться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их</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трогать</a:t>
            </a:r>
            <a:r>
              <a:rPr lang="en-US" sz="1200" dirty="0">
                <a:solidFill>
                  <a:srgbClr val="1A1A1A"/>
                </a:solidFill>
                <a:highlight>
                  <a:srgbClr val="FFFFFF"/>
                </a:highlight>
                <a:latin typeface="Calibri"/>
                <a:ea typeface="Calibri"/>
                <a:cs typeface="Calibri"/>
                <a:sym typeface="Calibri"/>
              </a:rPr>
              <a:t>.</a:t>
            </a:r>
          </a:p>
          <a:p>
            <a:pPr lvl="0" indent="292100" rtl="0">
              <a:lnSpc>
                <a:spcPct val="138000"/>
              </a:lnSpc>
              <a:spcBef>
                <a:spcPts val="0"/>
              </a:spcBef>
              <a:buClr>
                <a:schemeClr val="dk1"/>
              </a:buClr>
              <a:buFont typeface="Arial"/>
              <a:buNone/>
            </a:pPr>
            <a:endParaRPr sz="1200" dirty="0">
              <a:solidFill>
                <a:srgbClr val="1A1A1A"/>
              </a:solidFill>
              <a:highlight>
                <a:srgbClr val="FFFFFF"/>
              </a:highlight>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14</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246" name="Shape 24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47" name="Shape 247"/>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lvl="0" indent="292100" rtl="0">
              <a:lnSpc>
                <a:spcPct val="138000"/>
              </a:lnSpc>
              <a:spcBef>
                <a:spcPts val="0"/>
              </a:spcBef>
              <a:buClr>
                <a:schemeClr val="dk1"/>
              </a:buClr>
              <a:buSzPct val="91666"/>
              <a:buFont typeface="Arial"/>
              <a:buNone/>
            </a:pPr>
            <a:r>
              <a:rPr lang="en-US" sz="1200" i="1">
                <a:solidFill>
                  <a:srgbClr val="1A1A1A"/>
                </a:solidFill>
                <a:highlight>
                  <a:srgbClr val="FFFFFF"/>
                </a:highlight>
                <a:latin typeface="Calibri"/>
                <a:ea typeface="Calibri"/>
                <a:cs typeface="Calibri"/>
                <a:sym typeface="Calibri"/>
              </a:rPr>
              <a:t>В определенный момент, у нас на проекте получилось так, что программиста срочно привлекли на другой проект.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15</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258" name="Shape 258"/>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59" name="Shape 259"/>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lvl="0" indent="292100" rtl="0">
              <a:lnSpc>
                <a:spcPct val="138000"/>
              </a:lnSpc>
              <a:spcBef>
                <a:spcPts val="0"/>
              </a:spcBef>
              <a:buClr>
                <a:schemeClr val="dk1"/>
              </a:buClr>
              <a:buSzPct val="91666"/>
              <a:buFont typeface="Arial"/>
              <a:buNone/>
            </a:pPr>
            <a:r>
              <a:rPr lang="en-US" sz="1200" i="1">
                <a:solidFill>
                  <a:srgbClr val="1A1A1A"/>
                </a:solidFill>
                <a:highlight>
                  <a:srgbClr val="FFFFFF"/>
                </a:highlight>
                <a:latin typeface="Calibri"/>
                <a:ea typeface="Calibri"/>
                <a:cs typeface="Calibri"/>
                <a:sym typeface="Calibri"/>
              </a:rPr>
              <a:t>Несложные Step definitions в итоге я писал сам, по образу и подобию имевшихся, поэтому ничего страшного не случилось, хотя, конечно, темп работы замедлился. На самом деле выходов из ситуации два, или искать другого программиста или писать все самому, но тут возможен описанный выше вариант, поэтому нужно искать золотую середину.</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16</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273" name="Shape 273"/>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74" name="Shape 274"/>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lvl="0" indent="292100" rtl="0">
              <a:lnSpc>
                <a:spcPct val="138000"/>
              </a:lnSpc>
              <a:spcBef>
                <a:spcPts val="0"/>
              </a:spcBef>
              <a:buClr>
                <a:schemeClr val="dk1"/>
              </a:buClr>
              <a:buFont typeface="Arial"/>
              <a:buNone/>
            </a:pPr>
            <a:endParaRPr sz="1200">
              <a:solidFill>
                <a:srgbClr val="1A1A1A"/>
              </a:solidFill>
              <a:highlight>
                <a:srgbClr val="FFFFFF"/>
              </a:highlight>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17</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297" name="Shape 297"/>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98" name="Shape 298"/>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marL="520700" lvl="0" indent="-228600" rtl="0">
              <a:lnSpc>
                <a:spcPct val="138000"/>
              </a:lnSpc>
              <a:spcBef>
                <a:spcPts val="0"/>
              </a:spcBef>
              <a:buClr>
                <a:srgbClr val="1A1A1A"/>
              </a:buClr>
              <a:buSzPct val="100000"/>
              <a:buFont typeface="Calibri"/>
            </a:pPr>
            <a:r>
              <a:rPr lang="en-US" sz="1200" i="1">
                <a:solidFill>
                  <a:srgbClr val="1A1A1A"/>
                </a:solidFill>
                <a:highlight>
                  <a:srgbClr val="FFFFFF"/>
                </a:highlight>
                <a:latin typeface="Calibri"/>
                <a:ea typeface="Calibri"/>
                <a:cs typeface="Calibri"/>
                <a:sym typeface="Calibri"/>
              </a:rPr>
              <a:t>Я нередко слышал от менеджера предложения (скорее замечания) касательно описания шагов. Будь то перегруженные шаги или не понятные для заказчика и старался их исправить, чтобы они устраивали все стороны. Вероятно в  данном случае стоит пересмотреть подход к написанию feature файлов.  </a:t>
            </a:r>
            <a:r>
              <a:rPr lang="en-US" sz="1200">
                <a:solidFill>
                  <a:srgbClr val="1A1A1A"/>
                </a:solidFill>
                <a:highlight>
                  <a:srgbClr val="FFFFFF"/>
                </a:highlight>
                <a:latin typeface="Calibri"/>
                <a:ea typeface="Calibri"/>
                <a:cs typeface="Calibri"/>
                <a:sym typeface="Calibri"/>
              </a:rPr>
              <a:t>Нужно способствовать заинтересованности заказчиков/менеджеров в BDD подходе. Часто бывает, что менеджеры, не говоря уже о заказчиках не читают feature файлы.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18</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309" name="Shape 309"/>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10" name="Shape 310"/>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marL="520700" lvl="0" indent="-228600" rtl="0">
              <a:lnSpc>
                <a:spcPct val="138000"/>
              </a:lnSpc>
              <a:spcBef>
                <a:spcPts val="0"/>
              </a:spcBef>
              <a:buClr>
                <a:srgbClr val="1A1A1A"/>
              </a:buClr>
              <a:buSzPct val="100000"/>
              <a:buFont typeface="Calibri"/>
            </a:pPr>
            <a:r>
              <a:rPr lang="en-US" sz="1200">
                <a:solidFill>
                  <a:srgbClr val="1A1A1A"/>
                </a:solidFill>
                <a:highlight>
                  <a:srgbClr val="FFFFFF"/>
                </a:highlight>
                <a:latin typeface="Calibri"/>
                <a:ea typeface="Calibri"/>
                <a:cs typeface="Calibri"/>
                <a:sym typeface="Calibri"/>
              </a:rPr>
              <a:t>Это может происходить, если сценарии слишком длинные, перегруженные шагами / условиями. Кроме того, когда тесты пишут тестировщики/программисты они неминуемо используют технические термины, из-за которых заказчик/менеджер может чувствовать себя “не в своей тарелке”. Читая их, он теряет  интерес, и, как следствие, проводит меньше времени помогая с написанием сценариев: вознимакет порочный круг. До того как приходится осознание этого, сценарии могут стать не более чем тестами.</a:t>
            </a:r>
            <a:r>
              <a:rPr lang="en-US" sz="1200" i="1">
                <a:solidFill>
                  <a:srgbClr val="1A1A1A"/>
                </a:solidFill>
                <a:highlight>
                  <a:srgbClr val="FFFFFF"/>
                </a:highlight>
                <a:latin typeface="Calibri"/>
                <a:ea typeface="Calibri"/>
                <a:cs typeface="Calibri"/>
                <a:sym typeface="Calibri"/>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19</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321" name="Shape 321"/>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22" name="Shape 322"/>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lvl="0" indent="292100" rtl="0">
              <a:lnSpc>
                <a:spcPct val="138000"/>
              </a:lnSpc>
              <a:spcBef>
                <a:spcPts val="0"/>
              </a:spcBef>
              <a:buClr>
                <a:srgbClr val="000000"/>
              </a:buClr>
              <a:buNone/>
            </a:pPr>
            <a:r>
              <a:rPr lang="en-US" sz="1200">
                <a:solidFill>
                  <a:srgbClr val="1A1A1A"/>
                </a:solidFill>
                <a:highlight>
                  <a:srgbClr val="FFFFFF"/>
                </a:highlight>
                <a:latin typeface="Calibri"/>
                <a:ea typeface="Calibri"/>
                <a:cs typeface="Calibri"/>
                <a:sym typeface="Calibri"/>
              </a:rPr>
              <a:t>При создании feature файлов мы стараемся:</a:t>
            </a:r>
          </a:p>
          <a:p>
            <a:pPr marL="520700" lvl="0" indent="-228600" rtl="0">
              <a:lnSpc>
                <a:spcPct val="115000"/>
              </a:lnSpc>
              <a:spcBef>
                <a:spcPts val="0"/>
              </a:spcBef>
              <a:buClr>
                <a:srgbClr val="1A1A1A"/>
              </a:buClr>
              <a:buSzPct val="100000"/>
              <a:buFont typeface="Calibri"/>
            </a:pPr>
            <a:r>
              <a:rPr lang="en-US" sz="1200">
                <a:solidFill>
                  <a:srgbClr val="1A1A1A"/>
                </a:solidFill>
                <a:highlight>
                  <a:srgbClr val="FFFFFF"/>
                </a:highlight>
                <a:latin typeface="Calibri"/>
                <a:ea typeface="Calibri"/>
                <a:cs typeface="Calibri"/>
                <a:sym typeface="Calibri"/>
              </a:rPr>
              <a:t>Использовать секцию background. Это помогает избавиться от дублирования одних и тех же шагов в нескольких тестах. Тесты становятся более легко читаемыми. Background пишется коротким, минимально необходимым для сценариев (чтобы не перегружать сценарии и не увеличивать время загрузки);</a:t>
            </a:r>
          </a:p>
          <a:p>
            <a:pPr lvl="0" rtl="0">
              <a:lnSpc>
                <a:spcPct val="138000"/>
              </a:lnSpc>
              <a:spcBef>
                <a:spcPts val="0"/>
              </a:spcBef>
              <a:buNone/>
            </a:pPr>
            <a:endParaRPr sz="1200">
              <a:solidFill>
                <a:srgbClr val="1A1A1A"/>
              </a:solidFill>
              <a:highlight>
                <a:srgbClr val="FFFFFF"/>
              </a:highlight>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p:nvPr/>
        </p:nvSpPr>
        <p:spPr>
          <a:xfrm>
            <a:off x="4278312" y="10156825"/>
            <a:ext cx="3279775"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2</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113" name="Shape 113"/>
          <p:cNvSpPr>
            <a:spLocks noGrp="1" noRot="1" noChangeAspect="1"/>
          </p:cNvSpPr>
          <p:nvPr>
            <p:ph type="sldImg" idx="2"/>
          </p:nvPr>
        </p:nvSpPr>
        <p:spPr>
          <a:xfrm>
            <a:off x="1106487" y="812800"/>
            <a:ext cx="5345111" cy="4008436"/>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14" name="Shape 114"/>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0" marR="0" lvl="0" indent="0" algn="l" rtl="0">
              <a:spcBef>
                <a:spcPts val="0"/>
              </a:spcBef>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20</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335" name="Shape 335"/>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36" name="Shape 336"/>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marL="520700" lvl="0" indent="-228600" rtl="0">
              <a:lnSpc>
                <a:spcPct val="138000"/>
              </a:lnSpc>
              <a:spcBef>
                <a:spcPts val="0"/>
              </a:spcBef>
              <a:buClr>
                <a:srgbClr val="1A1A1A"/>
              </a:buClr>
              <a:buSzPct val="100000"/>
              <a:buFont typeface="Calibri"/>
            </a:pPr>
            <a:r>
              <a:rPr lang="en-US" sz="1200">
                <a:solidFill>
                  <a:srgbClr val="1A1A1A"/>
                </a:solidFill>
                <a:highlight>
                  <a:srgbClr val="FFFFFF"/>
                </a:highlight>
                <a:latin typeface="Calibri"/>
                <a:ea typeface="Calibri"/>
                <a:cs typeface="Calibri"/>
                <a:sym typeface="Calibri"/>
              </a:rPr>
              <a:t>Использовать подпапки и теги для организации хранения и запусков сценариев.</a:t>
            </a:r>
          </a:p>
          <a:p>
            <a:pPr marL="520700" lvl="0" indent="-228600" rtl="0">
              <a:lnSpc>
                <a:spcPct val="138000"/>
              </a:lnSpc>
              <a:spcBef>
                <a:spcPts val="0"/>
              </a:spcBef>
              <a:buClr>
                <a:srgbClr val="1A1A1A"/>
              </a:buClr>
              <a:buFont typeface="Calibri"/>
            </a:pPr>
            <a:endParaRPr sz="1200">
              <a:solidFill>
                <a:srgbClr val="1A1A1A"/>
              </a:solidFill>
              <a:highlight>
                <a:srgbClr val="FFFFFF"/>
              </a:highlight>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21</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349" name="Shape 349"/>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50" name="Shape 350"/>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marL="520700" lvl="0" indent="-228600" rtl="0">
              <a:lnSpc>
                <a:spcPct val="138000"/>
              </a:lnSpc>
              <a:spcBef>
                <a:spcPts val="0"/>
              </a:spcBef>
              <a:buClr>
                <a:srgbClr val="1A1A1A"/>
              </a:buClr>
              <a:buSzPct val="100000"/>
              <a:buFont typeface="Calibri"/>
            </a:pPr>
            <a:r>
              <a:rPr lang="en-US" sz="1200" dirty="0" err="1">
                <a:solidFill>
                  <a:srgbClr val="1A1A1A"/>
                </a:solidFill>
                <a:highlight>
                  <a:srgbClr val="FFFFFF"/>
                </a:highlight>
                <a:latin typeface="Calibri"/>
                <a:ea typeface="Calibri"/>
                <a:cs typeface="Calibri"/>
                <a:sym typeface="Calibri"/>
              </a:rPr>
              <a:t>Использовать</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декларативный</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описательный</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стиль</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описания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шагов</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сценариев</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Шаги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императивного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повелительного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стиля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только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длинные</a:t>
            </a:r>
            <a:r>
              <a:rPr lang="en-US" sz="1200" dirty="0">
                <a:solidFill>
                  <a:srgbClr val="1A1A1A"/>
                </a:solidFill>
                <a:highlight>
                  <a:srgbClr val="FFFFFF"/>
                </a:highlight>
                <a:latin typeface="Calibri"/>
                <a:ea typeface="Calibri"/>
                <a:cs typeface="Calibri"/>
                <a:sym typeface="Calibri"/>
              </a:rPr>
              <a:t> и </a:t>
            </a:r>
            <a:r>
              <a:rPr lang="en-US" sz="1200" dirty="0" err="1">
                <a:solidFill>
                  <a:srgbClr val="1A1A1A"/>
                </a:solidFill>
                <a:highlight>
                  <a:srgbClr val="FFFFFF"/>
                </a:highlight>
                <a:latin typeface="Calibri"/>
                <a:ea typeface="Calibri"/>
                <a:cs typeface="Calibri"/>
                <a:sym typeface="Calibri"/>
              </a:rPr>
              <a:t>скучные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для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чтения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но</a:t>
            </a:r>
            <a:r>
              <a:rPr lang="en-US" sz="1200" dirty="0">
                <a:solidFill>
                  <a:srgbClr val="1A1A1A"/>
                </a:solidFill>
                <a:highlight>
                  <a:srgbClr val="FFFFFF"/>
                </a:highlight>
                <a:latin typeface="Calibri"/>
                <a:ea typeface="Calibri"/>
                <a:cs typeface="Calibri"/>
                <a:sym typeface="Calibri"/>
              </a:rPr>
              <a:t> и </a:t>
            </a:r>
            <a:r>
              <a:rPr lang="en-US" sz="1200" dirty="0" err="1">
                <a:solidFill>
                  <a:srgbClr val="1A1A1A"/>
                </a:solidFill>
                <a:highlight>
                  <a:srgbClr val="FFFFFF"/>
                </a:highlight>
                <a:latin typeface="Calibri"/>
                <a:ea typeface="Calibri"/>
                <a:cs typeface="Calibri"/>
                <a:sym typeface="Calibri"/>
              </a:rPr>
              <a:t>легко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ломаемые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Будучи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слишком</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общими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они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формируют</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собственный</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язык</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команды</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на</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проекте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Определения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шагов</a:t>
            </a:r>
            <a:r>
              <a:rPr lang="en-US" sz="1200" dirty="0">
                <a:solidFill>
                  <a:srgbClr val="1A1A1A"/>
                </a:solidFill>
                <a:highlight>
                  <a:srgbClr val="FFFFFF"/>
                </a:highlight>
                <a:latin typeface="Calibri"/>
                <a:ea typeface="Calibri"/>
                <a:cs typeface="Calibri"/>
                <a:sym typeface="Calibri"/>
              </a:rPr>
              <a:t>, в </a:t>
            </a:r>
            <a:r>
              <a:rPr lang="en-US" sz="1200" dirty="0" err="1">
                <a:solidFill>
                  <a:srgbClr val="1A1A1A"/>
                </a:solidFill>
                <a:highlight>
                  <a:srgbClr val="FFFFFF"/>
                </a:highlight>
                <a:latin typeface="Calibri"/>
                <a:ea typeface="Calibri"/>
                <a:cs typeface="Calibri"/>
                <a:sym typeface="Calibri"/>
              </a:rPr>
              <a:t>свою</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очередь</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завязаны</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на</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низкоуровневый</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пользовательский</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интерфейс</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При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декларативном</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стиле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описания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шаги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завязаны</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на</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определенный</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интерфейс</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используются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нетехнические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термины</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Именно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используя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такой</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стиль</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для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каждого</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сценария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на</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этом</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уровне</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абстракции</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сформируемся</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общий</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повсеместный</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язык</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проектной</a:t>
            </a:r>
            <a:r>
              <a:rPr lang="en-US" sz="1200" dirty="0">
                <a:solidFill>
                  <a:srgbClr val="1A1A1A"/>
                </a:solidFill>
                <a:highlight>
                  <a:srgbClr val="FFFFFF"/>
                </a:highlight>
                <a:latin typeface="Calibri"/>
                <a:ea typeface="Calibri"/>
                <a:cs typeface="Calibri"/>
                <a:sym typeface="Calibri"/>
              </a:rPr>
              <a:t> </a:t>
            </a:r>
            <a:r>
              <a:rPr lang="en-US" sz="1200" dirty="0" err="1">
                <a:solidFill>
                  <a:srgbClr val="1A1A1A"/>
                </a:solidFill>
                <a:highlight>
                  <a:srgbClr val="FFFFFF"/>
                </a:highlight>
                <a:latin typeface="Calibri"/>
                <a:ea typeface="Calibri"/>
                <a:cs typeface="Calibri"/>
                <a:sym typeface="Calibri"/>
              </a:rPr>
              <a:t>команды</a:t>
            </a:r>
            <a:r>
              <a:rPr lang="en-US" sz="1200" dirty="0">
                <a:solidFill>
                  <a:srgbClr val="1A1A1A"/>
                </a:solidFill>
                <a:highlight>
                  <a:srgbClr val="FFFFFF"/>
                </a:highlight>
                <a:latin typeface="Calibri"/>
                <a:ea typeface="Calibri"/>
                <a:cs typeface="Calibri"/>
                <a:sym typeface="Calibri"/>
              </a:rPr>
              <a:t>. </a:t>
            </a:r>
          </a:p>
          <a:p>
            <a:pPr lvl="0" rtl="0">
              <a:spcBef>
                <a:spcPts val="0"/>
              </a:spcBef>
              <a:buNone/>
            </a:pPr>
            <a:endParaRPr sz="1200" dirty="0">
              <a:solidFill>
                <a:srgbClr val="1A1A1A"/>
              </a:solidFill>
              <a:highlight>
                <a:srgbClr val="FFFFFF"/>
              </a:highlight>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22</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361" name="Shape 361"/>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62" name="Shape 362"/>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marL="457200" lvl="0" indent="-228600" rtl="0">
              <a:spcBef>
                <a:spcPts val="0"/>
              </a:spcBef>
              <a:buClr>
                <a:srgbClr val="1A1A1A"/>
              </a:buClr>
              <a:buSzPct val="100000"/>
              <a:buFont typeface="Calibri"/>
            </a:pPr>
            <a:r>
              <a:rPr lang="en-US" sz="1200">
                <a:solidFill>
                  <a:srgbClr val="1A1A1A"/>
                </a:solidFill>
                <a:highlight>
                  <a:srgbClr val="FFFFFF"/>
                </a:highlight>
                <a:latin typeface="Calibri"/>
                <a:ea typeface="Calibri"/>
                <a:cs typeface="Calibri"/>
                <a:sym typeface="Calibri"/>
              </a:rPr>
              <a:t>Использовать таблицы данных в предусловиях или шагах.</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23</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373" name="Shape 373"/>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74" name="Shape 374"/>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marL="520700" lvl="0" indent="-228600" rtl="0">
              <a:lnSpc>
                <a:spcPct val="115000"/>
              </a:lnSpc>
              <a:spcBef>
                <a:spcPts val="0"/>
              </a:spcBef>
              <a:buClr>
                <a:srgbClr val="1A1A1A"/>
              </a:buClr>
              <a:buSzPct val="100000"/>
              <a:buFont typeface="Calibri"/>
            </a:pPr>
            <a:r>
              <a:rPr lang="ru-RU" sz="1200" b="0" i="0" u="none" strike="noStrike" kern="1200" dirty="0" smtClean="0">
                <a:solidFill>
                  <a:schemeClr val="tx1"/>
                </a:solidFill>
                <a:effectLst/>
                <a:latin typeface="+mn-lt"/>
                <a:ea typeface="+mn-ea"/>
                <a:cs typeface="+mn-cs"/>
              </a:rPr>
              <a:t>Устранять побочные шаги (например, указание логина и пароля в шаге вместо сокращения до “Я </a:t>
            </a:r>
            <a:r>
              <a:rPr lang="ru-RU" sz="1200" b="0" i="0" u="none" strike="noStrike" kern="1200" dirty="0" err="1" smtClean="0">
                <a:solidFill>
                  <a:schemeClr val="tx1"/>
                </a:solidFill>
                <a:effectLst/>
                <a:latin typeface="+mn-lt"/>
                <a:ea typeface="+mn-ea"/>
                <a:cs typeface="+mn-cs"/>
              </a:rPr>
              <a:t>залогинен</a:t>
            </a:r>
            <a:r>
              <a:rPr lang="ru-RU" sz="1200" b="0" i="0" u="none" strike="noStrike" kern="1200" dirty="0" smtClean="0">
                <a:solidFill>
                  <a:schemeClr val="tx1"/>
                </a:solidFill>
                <a:effectLst/>
                <a:latin typeface="+mn-lt"/>
                <a:ea typeface="+mn-ea"/>
                <a:cs typeface="+mn-cs"/>
              </a:rPr>
              <a:t>”). Эти детали не имеют прямого отношения к цели сценария и затрудняют его чтение, что может привести к потере интереса к сценариям со стороны </a:t>
            </a:r>
            <a:r>
              <a:rPr lang="ru-RU" sz="1200" b="0" i="0" u="none" strike="noStrike" kern="1200" dirty="0" err="1" smtClean="0">
                <a:solidFill>
                  <a:schemeClr val="tx1"/>
                </a:solidFill>
                <a:effectLst/>
                <a:latin typeface="+mn-lt"/>
                <a:ea typeface="+mn-ea"/>
                <a:cs typeface="+mn-cs"/>
              </a:rPr>
              <a:t>стейкхолдеров</a:t>
            </a:r>
            <a:r>
              <a:rPr lang="ru-RU" sz="1200" b="0" i="0" u="none" strike="noStrike" kern="1200" dirty="0" smtClean="0">
                <a:solidFill>
                  <a:schemeClr val="tx1"/>
                </a:solidFill>
                <a:effectLst/>
                <a:latin typeface="+mn-lt"/>
                <a:ea typeface="+mn-ea"/>
                <a:cs typeface="+mn-cs"/>
              </a:rPr>
              <a:t>.</a:t>
            </a:r>
            <a:endParaRPr sz="1200" dirty="0">
              <a:solidFill>
                <a:srgbClr val="1A1A1A"/>
              </a:solidFill>
              <a:highlight>
                <a:srgbClr val="FFFFFF"/>
              </a:highlight>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24</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385" name="Shape 385"/>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86" name="Shape 386"/>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marL="520700" lvl="0" indent="-228600" rtl="0">
              <a:lnSpc>
                <a:spcPct val="115000"/>
              </a:lnSpc>
              <a:spcBef>
                <a:spcPts val="0"/>
              </a:spcBef>
              <a:buClr>
                <a:srgbClr val="1A1A1A"/>
              </a:buClr>
              <a:buSzPct val="100000"/>
              <a:buFont typeface="Calibri"/>
            </a:pPr>
            <a:r>
              <a:rPr lang="ru-RU" sz="1200" b="0" i="0" u="none" strike="noStrike" kern="1200" dirty="0" smtClean="0">
                <a:solidFill>
                  <a:schemeClr val="tx1"/>
                </a:solidFill>
                <a:effectLst/>
                <a:latin typeface="+mn-lt"/>
                <a:ea typeface="+mn-ea"/>
                <a:cs typeface="+mn-cs"/>
              </a:rPr>
              <a:t>Устранять побочные шаги (например, указание логина и пароля в шаге вместо сокращения до “Я </a:t>
            </a:r>
            <a:r>
              <a:rPr lang="ru-RU" sz="1200" b="0" i="0" u="none" strike="noStrike" kern="1200" dirty="0" err="1" smtClean="0">
                <a:solidFill>
                  <a:schemeClr val="tx1"/>
                </a:solidFill>
                <a:effectLst/>
                <a:latin typeface="+mn-lt"/>
                <a:ea typeface="+mn-ea"/>
                <a:cs typeface="+mn-cs"/>
              </a:rPr>
              <a:t>залогинен</a:t>
            </a:r>
            <a:r>
              <a:rPr lang="ru-RU" sz="1200" b="0" i="0" u="none" strike="noStrike" kern="1200" dirty="0" smtClean="0">
                <a:solidFill>
                  <a:schemeClr val="tx1"/>
                </a:solidFill>
                <a:effectLst/>
                <a:latin typeface="+mn-lt"/>
                <a:ea typeface="+mn-ea"/>
                <a:cs typeface="+mn-cs"/>
              </a:rPr>
              <a:t>”). Эти детали не имеют прямого отношения к цели сценария и затрудняют его чтение, что может привести к потере интереса к сценариям со стороны </a:t>
            </a:r>
            <a:r>
              <a:rPr lang="ru-RU" sz="1200" b="0" i="0" u="none" strike="noStrike" kern="1200" dirty="0" err="1" smtClean="0">
                <a:solidFill>
                  <a:schemeClr val="tx1"/>
                </a:solidFill>
                <a:effectLst/>
                <a:latin typeface="+mn-lt"/>
                <a:ea typeface="+mn-ea"/>
                <a:cs typeface="+mn-cs"/>
              </a:rPr>
              <a:t>стейкхолдеров</a:t>
            </a:r>
            <a:r>
              <a:rPr lang="ru-RU" sz="1200" b="0" i="0" u="none" strike="noStrike" kern="1200" dirty="0" smtClean="0">
                <a:solidFill>
                  <a:schemeClr val="tx1"/>
                </a:solidFill>
                <a:effectLst/>
                <a:latin typeface="+mn-lt"/>
                <a:ea typeface="+mn-ea"/>
                <a:cs typeface="+mn-cs"/>
              </a:rPr>
              <a:t>.</a:t>
            </a:r>
            <a:endParaRPr sz="1200" dirty="0">
              <a:solidFill>
                <a:srgbClr val="1A1A1A"/>
              </a:solidFill>
              <a:highlight>
                <a:srgbClr val="FFFFFF"/>
              </a:highlight>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p:nvPr/>
        </p:nvSpPr>
        <p:spPr>
          <a:xfrm>
            <a:off x="4278312" y="10156825"/>
            <a:ext cx="3279775"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25</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397" name="Shape 397"/>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98" name="Shape 398"/>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457200" lvl="0" indent="-228600" rtl="0">
              <a:lnSpc>
                <a:spcPct val="138000"/>
              </a:lnSpc>
              <a:spcBef>
                <a:spcPts val="0"/>
              </a:spcBef>
              <a:buClr>
                <a:srgbClr val="1A1A1A"/>
              </a:buClr>
              <a:buSzPct val="100000"/>
              <a:buFont typeface="Calibri"/>
            </a:pPr>
            <a:r>
              <a:rPr lang="en-US" sz="1200">
                <a:solidFill>
                  <a:srgbClr val="1A1A1A"/>
                </a:solidFill>
                <a:highlight>
                  <a:srgbClr val="FFFFFF"/>
                </a:highlight>
                <a:latin typeface="Calibri"/>
                <a:ea typeface="Calibri"/>
                <a:cs typeface="Calibri"/>
                <a:sym typeface="Calibri"/>
              </a:rPr>
              <a:t>Как результат, написанные таким образом сценарии являются не только понятными для заказчика (как и традиционная спецификация), но их существенным преимуществом является также язык, который в любой момент может быть передан компьютеру, для проверки.</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26</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409" name="Shape 409"/>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410" name="Shape 410"/>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lvl="0" indent="292100" rtl="0">
              <a:lnSpc>
                <a:spcPct val="138000"/>
              </a:lnSpc>
              <a:spcBef>
                <a:spcPts val="0"/>
              </a:spcBef>
              <a:buClr>
                <a:schemeClr val="dk1"/>
              </a:buClr>
              <a:buSzPct val="91666"/>
              <a:buFont typeface="Arial"/>
              <a:buNone/>
            </a:pPr>
            <a:r>
              <a:rPr lang="en-US" sz="1200">
                <a:solidFill>
                  <a:srgbClr val="1A1A1A"/>
                </a:solidFill>
                <a:highlight>
                  <a:srgbClr val="FFFFFF"/>
                </a:highlight>
                <a:latin typeface="Calibri"/>
                <a:ea typeface="Calibri"/>
                <a:cs typeface="Calibri"/>
                <a:sym typeface="Calibri"/>
              </a:rPr>
              <a:t>На практике это означает что документация, вместо того чтобы быть чем-то, написанным однажды, и затем постепенно устаревающим, становится “живой”, отражающей реальной состояние проекта на данный момент.</a:t>
            </a:r>
          </a:p>
          <a:p>
            <a:pPr lvl="0" rtl="0">
              <a:lnSpc>
                <a:spcPct val="138000"/>
              </a:lnSpc>
              <a:spcBef>
                <a:spcPts val="0"/>
              </a:spcBef>
              <a:buNone/>
            </a:pPr>
            <a:r>
              <a:rPr lang="en-US" sz="1200">
                <a:solidFill>
                  <a:srgbClr val="1A1A1A"/>
                </a:solidFill>
                <a:highlight>
                  <a:srgbClr val="FFFFFF"/>
                </a:highlight>
                <a:latin typeface="Calibri"/>
                <a:ea typeface="Calibri"/>
                <a:cs typeface="Calibri"/>
                <a:sym typeface="Calibri"/>
              </a:rPr>
              <a:t>Зачастую, это становится определенным источником истины касательно того, что система делает. Наличие единого хранилища, в котором содержится информация, сохраняет большое количество времени, в противном случае уходящее на поддержание требований, тестов и кода актуальными и синхронизированными.</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27</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422" name="Shape 422"/>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423" name="Shape 423"/>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lvl="0" indent="292100" rtl="0">
              <a:lnSpc>
                <a:spcPct val="165600"/>
              </a:lnSpc>
              <a:spcBef>
                <a:spcPts val="0"/>
              </a:spcBef>
              <a:buClr>
                <a:schemeClr val="dk1"/>
              </a:buClr>
              <a:buSzPct val="91666"/>
              <a:buFont typeface="Arial"/>
              <a:buNone/>
            </a:pPr>
            <a:r>
              <a:rPr lang="en-US" sz="1200">
                <a:solidFill>
                  <a:srgbClr val="1A1A1A"/>
                </a:solidFill>
                <a:highlight>
                  <a:srgbClr val="FFFFFF"/>
                </a:highlight>
                <a:latin typeface="Calibri"/>
                <a:ea typeface="Calibri"/>
                <a:cs typeface="Calibri"/>
                <a:sym typeface="Calibri"/>
              </a:rPr>
              <a:t>Итак, попробовав методологию BDD мы получили функциональные тесты, основанные на примерах. Кроме того, у нас есть “живая”, обновляющаяся документация.</a:t>
            </a:r>
          </a:p>
          <a:p>
            <a:pPr lvl="0" indent="292100" rtl="0">
              <a:lnSpc>
                <a:spcPct val="165600"/>
              </a:lnSpc>
              <a:spcBef>
                <a:spcPts val="0"/>
              </a:spcBef>
              <a:buClr>
                <a:schemeClr val="dk1"/>
              </a:buClr>
              <a:buSzPct val="91666"/>
              <a:buFont typeface="Arial"/>
              <a:buNone/>
            </a:pPr>
            <a:r>
              <a:rPr lang="en-US" sz="1200">
                <a:solidFill>
                  <a:srgbClr val="1A1A1A"/>
                </a:solidFill>
                <a:highlight>
                  <a:srgbClr val="FFFFFF"/>
                </a:highlight>
                <a:latin typeface="Calibri"/>
                <a:ea typeface="Calibri"/>
                <a:cs typeface="Calibri"/>
                <a:sym typeface="Calibri"/>
              </a:rPr>
              <a:t>На чем хотелось бы еще раз остановиться:</a:t>
            </a:r>
          </a:p>
          <a:p>
            <a:pPr marL="457200" lvl="0" indent="-304800" rtl="0">
              <a:lnSpc>
                <a:spcPct val="115000"/>
              </a:lnSpc>
              <a:spcBef>
                <a:spcPts val="0"/>
              </a:spcBef>
              <a:buClr>
                <a:srgbClr val="1A1A1A"/>
              </a:buClr>
              <a:buSzPct val="100000"/>
              <a:buFont typeface="Calibri"/>
              <a:buAutoNum type="arabicPeriod"/>
            </a:pPr>
            <a:r>
              <a:rPr lang="en-US" sz="1200">
                <a:solidFill>
                  <a:srgbClr val="1A1A1A"/>
                </a:solidFill>
                <a:highlight>
                  <a:srgbClr val="FFFFFF"/>
                </a:highlight>
                <a:latin typeface="Calibri"/>
                <a:ea typeface="Calibri"/>
                <a:cs typeface="Calibri"/>
                <a:sym typeface="Calibri"/>
              </a:rPr>
              <a:t>Для BDD очень важно общение, как внутри команды так и с заказчиком</a:t>
            </a:r>
          </a:p>
          <a:p>
            <a:pPr lvl="0" rtl="0">
              <a:spcBef>
                <a:spcPts val="0"/>
              </a:spcBef>
              <a:buNone/>
            </a:pPr>
            <a:endParaRPr sz="18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28</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436" name="Shape 43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437" name="Shape 437"/>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lvl="0" rtl="0">
              <a:spcBef>
                <a:spcPts val="0"/>
              </a:spcBef>
              <a:buNone/>
            </a:pPr>
            <a:r>
              <a:rPr lang="en-US" sz="1200">
                <a:solidFill>
                  <a:srgbClr val="1A1A1A"/>
                </a:solidFill>
                <a:highlight>
                  <a:srgbClr val="FFFFFF"/>
                </a:highlight>
                <a:latin typeface="Calibri"/>
                <a:ea typeface="Calibri"/>
                <a:cs typeface="Calibri"/>
                <a:sym typeface="Calibri"/>
              </a:rPr>
              <a:t>Сценарии поведения продумываются и фиксируются при совместном обсуждении.</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29</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451" name="Shape 451"/>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452" name="Shape 452"/>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rtl="0">
              <a:spcBef>
                <a:spcPts val="0"/>
              </a:spcBef>
              <a:buNone/>
            </a:pPr>
            <a:r>
              <a:rPr lang="en-US" sz="1200">
                <a:solidFill>
                  <a:srgbClr val="1A1A1A"/>
                </a:solidFill>
                <a:highlight>
                  <a:srgbClr val="FFFFFF"/>
                </a:highlight>
                <a:latin typeface="Calibri"/>
                <a:ea typeface="Calibri"/>
                <a:cs typeface="Calibri"/>
                <a:sym typeface="Calibri"/>
              </a:rPr>
              <a:t>Стиль описания сценариев постоянно совершенствуется, чтобы избежать пропадания интересов к тестам со стороны менеджера/заказчика.</a:t>
            </a:r>
          </a:p>
          <a:p>
            <a:pPr rtl="0">
              <a:spcBef>
                <a:spcPts val="0"/>
              </a:spcBef>
              <a:buNone/>
            </a:pPr>
            <a:endParaRPr sz="1200">
              <a:solidFill>
                <a:srgbClr val="1A1A1A"/>
              </a:solidFill>
              <a:highlight>
                <a:srgbClr val="FFFFFF"/>
              </a:highlight>
              <a:latin typeface="Calibri"/>
              <a:ea typeface="Calibri"/>
              <a:cs typeface="Calibri"/>
              <a:sym typeface="Calibri"/>
            </a:endParaRPr>
          </a:p>
          <a:p>
            <a:pPr lvl="0" rtl="0">
              <a:spcBef>
                <a:spcPts val="0"/>
              </a:spcBef>
              <a:buNone/>
            </a:pPr>
            <a:r>
              <a:rPr lang="en-US" sz="1200">
                <a:solidFill>
                  <a:srgbClr val="1A1A1A"/>
                </a:solidFill>
                <a:highlight>
                  <a:srgbClr val="FFFFFF"/>
                </a:highlight>
                <a:latin typeface="Calibri"/>
                <a:ea typeface="Calibri"/>
                <a:cs typeface="Calibri"/>
                <a:sym typeface="Calibri"/>
              </a:rPr>
              <a:t>В заключение, несмотря на то, что работа по BDD методологии является не простой для тестировщика, я думаю, использование коммуникационных навыков и должное понимание процесса и ролей поможет в создании качественных продуктов.</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p:nvPr/>
        </p:nvSpPr>
        <p:spPr>
          <a:xfrm>
            <a:off x="4278312" y="10156825"/>
            <a:ext cx="3279775"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3</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126" name="Shape 1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27" name="Shape 1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lvl="0" indent="292100" rtl="0">
              <a:lnSpc>
                <a:spcPct val="138000"/>
              </a:lnSpc>
              <a:spcBef>
                <a:spcPts val="0"/>
              </a:spcBef>
              <a:buClr>
                <a:schemeClr val="dk1"/>
              </a:buClr>
              <a:buSzPct val="91666"/>
              <a:buFont typeface="Arial"/>
              <a:buNone/>
            </a:pPr>
            <a:r>
              <a:rPr lang="en-US" sz="1200">
                <a:solidFill>
                  <a:srgbClr val="1A1A1A"/>
                </a:solidFill>
                <a:highlight>
                  <a:srgbClr val="FFFFFF"/>
                </a:highlight>
                <a:latin typeface="Calibri"/>
                <a:ea typeface="Calibri"/>
                <a:cs typeface="Calibri"/>
                <a:sym typeface="Calibri"/>
              </a:rPr>
              <a:t>Коротко о BDD (behavior driven development). Методология работает следующим образом:</a:t>
            </a:r>
          </a:p>
          <a:p>
            <a:pPr marL="520700" lvl="0" indent="-228600" rtl="0">
              <a:lnSpc>
                <a:spcPct val="138000"/>
              </a:lnSpc>
              <a:spcBef>
                <a:spcPts val="0"/>
              </a:spcBef>
              <a:buClr>
                <a:srgbClr val="1A1A1A"/>
              </a:buClr>
              <a:buSzPct val="100000"/>
              <a:buFont typeface="Calibri"/>
            </a:pPr>
            <a:r>
              <a:rPr lang="en-US" sz="1200">
                <a:solidFill>
                  <a:srgbClr val="1A1A1A"/>
                </a:solidFill>
                <a:highlight>
                  <a:srgbClr val="FFFFFF"/>
                </a:highlight>
                <a:latin typeface="Calibri"/>
                <a:ea typeface="Calibri"/>
                <a:cs typeface="Calibri"/>
                <a:sym typeface="Calibri"/>
              </a:rPr>
              <a:t>Ожидаемое поведение фиксируется в форме сценариев, так называемых “feature файлов”, до начала непосредственного написания кода. Они обсуждаются командой разработки и согласуются с заказчиком;</a:t>
            </a:r>
          </a:p>
          <a:p>
            <a:pPr marL="520700" lvl="0" indent="-228600" rtl="0">
              <a:lnSpc>
                <a:spcPct val="138000"/>
              </a:lnSpc>
              <a:spcBef>
                <a:spcPts val="0"/>
              </a:spcBef>
              <a:buClr>
                <a:srgbClr val="1A1A1A"/>
              </a:buClr>
              <a:buSzPct val="100000"/>
              <a:buFont typeface="Calibri"/>
            </a:pPr>
            <a:r>
              <a:rPr lang="en-US" sz="1200">
                <a:solidFill>
                  <a:srgbClr val="1A1A1A"/>
                </a:solidFill>
                <a:highlight>
                  <a:srgbClr val="FFFFFF"/>
                </a:highlight>
                <a:latin typeface="Calibri"/>
                <a:ea typeface="Calibri"/>
                <a:cs typeface="Calibri"/>
                <a:sym typeface="Calibri"/>
              </a:rPr>
              <a:t>При этом обдумываются все возможные сценарии, чтобы покрыть преполагаемую функциональность;</a:t>
            </a:r>
          </a:p>
          <a:p>
            <a:pPr marL="520700" lvl="0" indent="-228600" rtl="0">
              <a:lnSpc>
                <a:spcPct val="138000"/>
              </a:lnSpc>
              <a:spcBef>
                <a:spcPts val="0"/>
              </a:spcBef>
              <a:buClr>
                <a:srgbClr val="1A1A1A"/>
              </a:buClr>
              <a:buSzPct val="100000"/>
              <a:buFont typeface="Calibri"/>
            </a:pPr>
            <a:r>
              <a:rPr lang="en-US" sz="1200">
                <a:solidFill>
                  <a:srgbClr val="1A1A1A"/>
                </a:solidFill>
                <a:highlight>
                  <a:srgbClr val="FFFFFF"/>
                </a:highlight>
                <a:latin typeface="Calibri"/>
                <a:ea typeface="Calibri"/>
                <a:cs typeface="Calibri"/>
                <a:sym typeface="Calibri"/>
              </a:rPr>
              <a:t>Поведение реализуется програмистами;</a:t>
            </a:r>
          </a:p>
          <a:p>
            <a:pPr marL="520700" lvl="0" indent="-228600" rtl="0">
              <a:lnSpc>
                <a:spcPct val="115000"/>
              </a:lnSpc>
              <a:spcBef>
                <a:spcPts val="0"/>
              </a:spcBef>
              <a:buClr>
                <a:srgbClr val="1A1A1A"/>
              </a:buClr>
              <a:buSzPct val="100000"/>
              <a:buFont typeface="Calibri"/>
            </a:pPr>
            <a:r>
              <a:rPr lang="en-US" sz="1200">
                <a:solidFill>
                  <a:srgbClr val="1A1A1A"/>
                </a:solidFill>
                <a:highlight>
                  <a:srgbClr val="FFFFFF"/>
                </a:highlight>
                <a:latin typeface="Calibri"/>
                <a:ea typeface="Calibri"/>
                <a:cs typeface="Calibri"/>
                <a:sym typeface="Calibri"/>
              </a:rPr>
              <a:t>Запускаются сценарии-тесты, если они успешно проходят - значит реализация поведения была верной.  </a:t>
            </a:r>
          </a:p>
          <a:p>
            <a:pPr lvl="0" rtl="0">
              <a:lnSpc>
                <a:spcPct val="115000"/>
              </a:lnSpc>
              <a:spcBef>
                <a:spcPts val="0"/>
              </a:spcBef>
              <a:buNone/>
            </a:pPr>
            <a:endParaRPr sz="1200">
              <a:solidFill>
                <a:srgbClr val="1A1A1A"/>
              </a:solidFill>
              <a:highlight>
                <a:srgbClr val="FFFFFF"/>
              </a:highlight>
              <a:latin typeface="Calibri"/>
              <a:ea typeface="Calibri"/>
              <a:cs typeface="Calibri"/>
              <a:sym typeface="Calibri"/>
            </a:endParaRPr>
          </a:p>
          <a:p>
            <a:pPr>
              <a:spcBef>
                <a:spcPts val="0"/>
              </a:spcBef>
              <a:buNone/>
            </a:pPr>
            <a:endParaRPr sz="18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30</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465" name="Shape 465"/>
          <p:cNvSpPr>
            <a:spLocks noGrp="1" noRot="1" noChangeAspect="1"/>
          </p:cNvSpPr>
          <p:nvPr>
            <p:ph type="sldImg" idx="2"/>
          </p:nvPr>
        </p:nvSpPr>
        <p:spPr>
          <a:xfrm>
            <a:off x="1106487" y="812800"/>
            <a:ext cx="5345100" cy="4008299"/>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466" name="Shape 466"/>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marL="0" marR="0" lvl="0" indent="0" algn="l" rtl="0">
              <a:spcBef>
                <a:spcPts val="0"/>
              </a:spcBef>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p:nvPr/>
        </p:nvSpPr>
        <p:spPr>
          <a:xfrm>
            <a:off x="4278312" y="10156825"/>
            <a:ext cx="3279775"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4</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138" name="Shape 138"/>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39" name="Shape 139"/>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lvl="0" indent="292100" rtl="0">
              <a:lnSpc>
                <a:spcPct val="138000"/>
              </a:lnSpc>
              <a:spcBef>
                <a:spcPts val="0"/>
              </a:spcBef>
              <a:buSzPct val="91666"/>
              <a:buFont typeface="Arial"/>
              <a:buNone/>
            </a:pPr>
            <a:r>
              <a:rPr lang="en-US" sz="1200">
                <a:solidFill>
                  <a:srgbClr val="1A1A1A"/>
                </a:solidFill>
                <a:highlight>
                  <a:srgbClr val="FFFFFF"/>
                </a:highlight>
                <a:latin typeface="Calibri"/>
                <a:ea typeface="Calibri"/>
                <a:cs typeface="Calibri"/>
                <a:sym typeface="Calibri"/>
              </a:rPr>
              <a:t>Что мы хотели достичь: единого понимания и однозначного толкования требований посредством выражения их языком, понятным обеим сторонам (заказчик / менеджер - команда разработки). Почему это возможно именно  при использовании BDD? Потому как заказчики / менеджеры вовлечены в разработку и говорят с остальной командой “на одном языке”.</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5</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148" name="Shape 148"/>
          <p:cNvSpPr>
            <a:spLocks noGrp="1" noRot="1" noChangeAspect="1"/>
          </p:cNvSpPr>
          <p:nvPr>
            <p:ph type="sldImg" idx="2"/>
          </p:nvPr>
        </p:nvSpPr>
        <p:spPr>
          <a:xfrm>
            <a:off x="1106487" y="812800"/>
            <a:ext cx="5345100" cy="4008299"/>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49" name="Shape 149"/>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lvl="0" indent="292100" rtl="0">
              <a:lnSpc>
                <a:spcPct val="138000"/>
              </a:lnSpc>
              <a:spcBef>
                <a:spcPts val="0"/>
              </a:spcBef>
              <a:buSzPct val="91666"/>
              <a:buFont typeface="Arial"/>
              <a:buNone/>
            </a:pPr>
            <a:r>
              <a:rPr lang="en-US" sz="1200">
                <a:solidFill>
                  <a:srgbClr val="1A1A1A"/>
                </a:solidFill>
                <a:highlight>
                  <a:srgbClr val="FFFFFF"/>
                </a:highlight>
                <a:latin typeface="Calibri"/>
                <a:ea typeface="Calibri"/>
                <a:cs typeface="Calibri"/>
                <a:sym typeface="Calibri"/>
              </a:rPr>
              <a:t>Тесты написаны на языке Gherkin понятном для нетехнических специалистов и заказчика. Команда не только принимает решение какое поведение реализовывать, но и договаривается, как описывать это поведение на общепонятном языке.</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6</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161" name="Shape 161"/>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62" name="Shape 162"/>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lvl="0" indent="292100" rtl="0">
              <a:lnSpc>
                <a:spcPct val="138000"/>
              </a:lnSpc>
              <a:spcBef>
                <a:spcPts val="0"/>
              </a:spcBef>
              <a:buSzPct val="91666"/>
              <a:buFont typeface="Arial"/>
              <a:buNone/>
            </a:pPr>
            <a:r>
              <a:rPr lang="en-US" sz="1200">
                <a:solidFill>
                  <a:srgbClr val="1A1A1A"/>
                </a:solidFill>
                <a:highlight>
                  <a:srgbClr val="FFFFFF"/>
                </a:highlight>
                <a:latin typeface="Calibri"/>
                <a:ea typeface="Calibri"/>
                <a:cs typeface="Calibri"/>
                <a:sym typeface="Calibri"/>
              </a:rPr>
              <a:t>BDD опирается на использование очень специфического и небольшого словаря, для того чтобы снизить недопонимание и удостовериться что все - заказчики, менеджеры, программисты, тестировщики, аналитики и дизайнеры - не только всё одинаково понимают, но и используют одни и те же слова для описания.</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p:nvPr/>
        </p:nvSpPr>
        <p:spPr>
          <a:xfrm>
            <a:off x="4278312" y="10156825"/>
            <a:ext cx="3279775"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7</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174" name="Shape 174"/>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75" name="Shape 175"/>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rtl="0"/>
            <a:r>
              <a:rPr lang="ru-RU" sz="1200" b="0" i="0" u="none" strike="noStrike" kern="1200" dirty="0" smtClean="0">
                <a:solidFill>
                  <a:schemeClr val="tx1"/>
                </a:solidFill>
                <a:effectLst/>
                <a:latin typeface="+mn-lt"/>
                <a:ea typeface="+mn-ea"/>
                <a:cs typeface="+mn-cs"/>
              </a:rPr>
              <a:t>Итак, с чего же мы начали.</a:t>
            </a:r>
            <a:endParaRPr lang="ru-RU" b="0" dirty="0" smtClean="0">
              <a:effectLst/>
            </a:endParaRPr>
          </a:p>
          <a:p>
            <a:r>
              <a:rPr lang="ru-RU" sz="1200" b="0" i="0" u="none" strike="noStrike" kern="1200" dirty="0" smtClean="0">
                <a:solidFill>
                  <a:schemeClr val="tx1"/>
                </a:solidFill>
                <a:effectLst/>
                <a:latin typeface="+mn-lt"/>
                <a:ea typeface="+mn-ea"/>
                <a:cs typeface="+mn-cs"/>
              </a:rPr>
              <a:t>Наши РНР-разработчики уже использовали </a:t>
            </a:r>
            <a:r>
              <a:rPr lang="ru-RU" sz="1200" b="0" i="0" u="none" strike="noStrike" kern="1200" dirty="0" err="1" smtClean="0">
                <a:solidFill>
                  <a:schemeClr val="tx1"/>
                </a:solidFill>
                <a:effectLst/>
                <a:latin typeface="+mn-lt"/>
                <a:ea typeface="+mn-ea"/>
                <a:cs typeface="+mn-cs"/>
              </a:rPr>
              <a:t>фреймворк</a:t>
            </a:r>
            <a:r>
              <a:rPr lang="ru-RU" sz="1200" b="0" i="0" u="none" strike="noStrike" kern="1200" dirty="0" smtClean="0">
                <a:solidFill>
                  <a:schemeClr val="tx1"/>
                </a:solidFill>
                <a:effectLst/>
                <a:latin typeface="+mn-lt"/>
                <a:ea typeface="+mn-ea"/>
                <a:cs typeface="+mn-cs"/>
              </a:rPr>
              <a:t> </a:t>
            </a:r>
            <a:r>
              <a:rPr lang="ru-RU" sz="1200" b="0" i="0" u="none" strike="noStrike" kern="1200" dirty="0" err="1" smtClean="0">
                <a:solidFill>
                  <a:schemeClr val="tx1"/>
                </a:solidFill>
                <a:effectLst/>
                <a:latin typeface="+mn-lt"/>
                <a:ea typeface="+mn-ea"/>
                <a:cs typeface="+mn-cs"/>
              </a:rPr>
              <a:t>behat</a:t>
            </a:r>
            <a:r>
              <a:rPr lang="ru-RU" sz="1200" b="0" i="0" u="none" strike="noStrike" kern="1200" dirty="0" smtClean="0">
                <a:solidFill>
                  <a:schemeClr val="tx1"/>
                </a:solidFill>
                <a:effectLst/>
                <a:latin typeface="+mn-lt"/>
                <a:ea typeface="+mn-ea"/>
                <a:cs typeface="+mn-cs"/>
              </a:rPr>
              <a:t> для написания функциональных тестов. Собственно </a:t>
            </a:r>
            <a:r>
              <a:rPr lang="ru-RU" sz="1200" b="0" i="0" u="none" strike="noStrike" kern="1200" dirty="0" err="1" smtClean="0">
                <a:solidFill>
                  <a:schemeClr val="tx1"/>
                </a:solidFill>
                <a:effectLst/>
                <a:latin typeface="+mn-lt"/>
                <a:ea typeface="+mn-ea"/>
                <a:cs typeface="+mn-cs"/>
              </a:rPr>
              <a:t>behat</a:t>
            </a:r>
            <a:r>
              <a:rPr lang="ru-RU" sz="1200" b="0" i="0" u="none" strike="noStrike" kern="1200" dirty="0" smtClean="0">
                <a:solidFill>
                  <a:schemeClr val="tx1"/>
                </a:solidFill>
                <a:effectLst/>
                <a:latin typeface="+mn-lt"/>
                <a:ea typeface="+mn-ea"/>
                <a:cs typeface="+mn-cs"/>
              </a:rPr>
              <a:t> и превращает наши сценарии в тесты. Именно эти уже имеющиеся тесты позволили в первое время </a:t>
            </a:r>
            <a:r>
              <a:rPr lang="ru-RU" sz="1200" b="0" i="0" u="none" strike="noStrike" kern="1200" dirty="0" err="1" smtClean="0">
                <a:solidFill>
                  <a:schemeClr val="tx1"/>
                </a:solidFill>
                <a:effectLst/>
                <a:latin typeface="+mn-lt"/>
                <a:ea typeface="+mn-ea"/>
                <a:cs typeface="+mn-cs"/>
              </a:rPr>
              <a:t>тестировщикам</a:t>
            </a:r>
            <a:r>
              <a:rPr lang="ru-RU" sz="1200" b="0" i="0" u="none" strike="noStrike" kern="1200" dirty="0" smtClean="0">
                <a:solidFill>
                  <a:schemeClr val="tx1"/>
                </a:solidFill>
                <a:effectLst/>
                <a:latin typeface="+mn-lt"/>
                <a:ea typeface="+mn-ea"/>
                <a:cs typeface="+mn-cs"/>
              </a:rPr>
              <a:t> быстрее вникнуть в процесс.</a:t>
            </a:r>
            <a:endParaRPr lang="en-US" sz="1200" b="0" i="0" u="none" strike="noStrike" kern="1200" dirty="0" smtClean="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8</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186" name="Shape 18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87" name="Shape 187"/>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lvl="0" indent="292100" rtl="0">
              <a:lnSpc>
                <a:spcPct val="138000"/>
              </a:lnSpc>
              <a:spcBef>
                <a:spcPts val="0"/>
              </a:spcBef>
              <a:buClr>
                <a:schemeClr val="dk1"/>
              </a:buClr>
              <a:buSzPct val="91666"/>
              <a:buFont typeface="Arial"/>
              <a:buNone/>
            </a:pPr>
            <a:r>
              <a:rPr lang="ru-RU" sz="1200" b="0" i="0" u="none" strike="noStrike" kern="1200" dirty="0" smtClean="0">
                <a:solidFill>
                  <a:schemeClr val="tx1"/>
                </a:solidFill>
                <a:effectLst/>
                <a:latin typeface="+mn-lt"/>
                <a:ea typeface="+mn-ea"/>
                <a:cs typeface="+mn-cs"/>
              </a:rPr>
              <a:t>В самом начале мы использовали </a:t>
            </a:r>
            <a:r>
              <a:rPr lang="ru-RU" sz="1200" b="0" i="0" u="none" strike="noStrike" kern="1200" dirty="0" err="1" smtClean="0">
                <a:solidFill>
                  <a:schemeClr val="tx1"/>
                </a:solidFill>
                <a:effectLst/>
                <a:latin typeface="+mn-lt"/>
                <a:ea typeface="+mn-ea"/>
                <a:cs typeface="+mn-cs"/>
              </a:rPr>
              <a:t>behat</a:t>
            </a:r>
            <a:r>
              <a:rPr lang="ru-RU" sz="1200" b="0" i="0" u="none" strike="noStrike" kern="1200" dirty="0" smtClean="0">
                <a:solidFill>
                  <a:schemeClr val="tx1"/>
                </a:solidFill>
                <a:effectLst/>
                <a:latin typeface="+mn-lt"/>
                <a:ea typeface="+mn-ea"/>
                <a:cs typeface="+mn-cs"/>
              </a:rPr>
              <a:t> для написания тестов к уже разработанной функциональности (в качестве тренировки). Таким образом, у нас получались функциональные тесты, записанные в </a:t>
            </a:r>
            <a:r>
              <a:rPr lang="ru-RU" sz="1200" b="0" i="0" u="none" strike="noStrike" kern="1200" dirty="0" err="1" smtClean="0">
                <a:solidFill>
                  <a:schemeClr val="tx1"/>
                </a:solidFill>
                <a:effectLst/>
                <a:latin typeface="+mn-lt"/>
                <a:ea typeface="+mn-ea"/>
                <a:cs typeface="+mn-cs"/>
              </a:rPr>
              <a:t>feature</a:t>
            </a:r>
            <a:r>
              <a:rPr lang="ru-RU" sz="1200" b="0" i="0" u="none" strike="noStrike" kern="1200" dirty="0" smtClean="0">
                <a:solidFill>
                  <a:schemeClr val="tx1"/>
                </a:solidFill>
                <a:effectLst/>
                <a:latin typeface="+mn-lt"/>
                <a:ea typeface="+mn-ea"/>
                <a:cs typeface="+mn-cs"/>
              </a:rPr>
              <a:t> файлах. Позже, мы перешли к написанию сценарием до начала разработки.</a:t>
            </a:r>
            <a:endParaRPr lang="en-US" sz="1200" b="0" i="0" u="none" strike="noStrike" kern="1200" dirty="0" smtClean="0">
              <a:solidFill>
                <a:schemeClr val="tx1"/>
              </a:solidFill>
              <a:effectLst/>
              <a:latin typeface="+mn-lt"/>
              <a:ea typeface="+mn-ea"/>
              <a:cs typeface="+mn-cs"/>
            </a:endParaRPr>
          </a:p>
          <a:p>
            <a:pPr lvl="0" indent="292100" rtl="0">
              <a:lnSpc>
                <a:spcPct val="138000"/>
              </a:lnSpc>
              <a:spcBef>
                <a:spcPts val="0"/>
              </a:spcBef>
              <a:buClr>
                <a:schemeClr val="dk1"/>
              </a:buClr>
              <a:buSzPct val="91666"/>
              <a:buFont typeface="Arial"/>
              <a:buNone/>
            </a:pPr>
            <a:endParaRPr lang="en-US" sz="1200" b="0" i="0" u="none" strike="noStrike" kern="1200" dirty="0" smtClean="0">
              <a:solidFill>
                <a:schemeClr val="tx1"/>
              </a:solidFill>
              <a:effectLst/>
              <a:highlight>
                <a:srgbClr val="FFFFFF"/>
              </a:highlight>
              <a:latin typeface="+mn-lt"/>
              <a:ea typeface="+mn-ea"/>
              <a:cs typeface="+mn-cs"/>
              <a:sym typeface="Calibri"/>
            </a:endParaRPr>
          </a:p>
          <a:p>
            <a:r>
              <a:rPr lang="ru-RU" sz="1200" b="0" i="0" u="none" strike="noStrike" kern="1200" dirty="0" smtClean="0">
                <a:solidFill>
                  <a:schemeClr val="tx1"/>
                </a:solidFill>
                <a:effectLst/>
                <a:latin typeface="+mn-lt"/>
                <a:ea typeface="+mn-ea"/>
                <a:cs typeface="+mn-cs"/>
              </a:rPr>
              <a:t>Мы столкнулись с определенными проблемами и предприняли некоторые шаги по их решению:</a:t>
            </a:r>
            <a:endParaRPr lang="ru-RU" sz="1200" dirty="0" smtClean="0">
              <a:solidFill>
                <a:srgbClr val="1A1A1A"/>
              </a:solidFill>
              <a:highlight>
                <a:srgbClr val="FFFFFF"/>
              </a:highlight>
              <a:latin typeface="Calibri"/>
              <a:ea typeface="Calibri"/>
              <a:cs typeface="Calibri"/>
              <a:sym typeface="Calibri"/>
            </a:endParaRPr>
          </a:p>
          <a:p>
            <a:pPr lvl="0" indent="292100" rtl="0">
              <a:lnSpc>
                <a:spcPct val="138000"/>
              </a:lnSpc>
              <a:spcBef>
                <a:spcPts val="0"/>
              </a:spcBef>
              <a:buClr>
                <a:schemeClr val="dk1"/>
              </a:buClr>
              <a:buSzPct val="91666"/>
              <a:buFont typeface="Arial"/>
              <a:buNone/>
            </a:pPr>
            <a:endParaRPr lang="en-US" sz="1200" dirty="0">
              <a:solidFill>
                <a:srgbClr val="1A1A1A"/>
              </a:solidFill>
              <a:highlight>
                <a:srgbClr val="FFFFFF"/>
              </a:highlight>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p:nvPr/>
        </p:nvSpPr>
        <p:spPr>
          <a:xfrm>
            <a:off x="4278312" y="10156825"/>
            <a:ext cx="3279899" cy="533399"/>
          </a:xfrm>
          <a:prstGeom prst="rect">
            <a:avLst/>
          </a:prstGeom>
          <a:noFill/>
          <a:ln>
            <a:noFill/>
          </a:ln>
        </p:spPr>
        <p:txBody>
          <a:bodyPr lIns="0" tIns="0" rIns="0" bIns="0" anchor="b"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9</a:t>
            </a:fld>
            <a:endParaRPr lang="en-US" sz="1400" b="0" i="0" u="none" strike="noStrike" cap="none" baseline="0">
              <a:solidFill>
                <a:srgbClr val="000000"/>
              </a:solidFill>
              <a:latin typeface="Times New Roman"/>
              <a:ea typeface="Times New Roman"/>
              <a:cs typeface="Times New Roman"/>
              <a:sym typeface="Times New Roman"/>
            </a:endParaRPr>
          </a:p>
        </p:txBody>
      </p:sp>
      <p:sp>
        <p:nvSpPr>
          <p:cNvPr id="198" name="Shape 198"/>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99" name="Shape 199"/>
          <p:cNvSpPr txBox="1">
            <a:spLocks noGrp="1"/>
          </p:cNvSpPr>
          <p:nvPr>
            <p:ph type="body" idx="1"/>
          </p:nvPr>
        </p:nvSpPr>
        <p:spPr>
          <a:xfrm>
            <a:off x="755650" y="5078412"/>
            <a:ext cx="6048299" cy="4811699"/>
          </a:xfrm>
          <a:prstGeom prst="rect">
            <a:avLst/>
          </a:prstGeom>
          <a:noFill/>
          <a:ln>
            <a:noFill/>
          </a:ln>
        </p:spPr>
        <p:txBody>
          <a:bodyPr lIns="0" tIns="0" rIns="0" bIns="0" anchor="ctr" anchorCtr="0">
            <a:noAutofit/>
          </a:bodyPr>
          <a:lstStyle/>
          <a:p>
            <a:pPr marL="457200" lvl="0" indent="-228600" rtl="0">
              <a:lnSpc>
                <a:spcPct val="138000"/>
              </a:lnSpc>
              <a:spcBef>
                <a:spcPts val="0"/>
              </a:spcBef>
              <a:buClr>
                <a:srgbClr val="1A1A1A"/>
              </a:buClr>
              <a:buSzPct val="100000"/>
              <a:buFont typeface="Calibri"/>
            </a:pPr>
            <a:r>
              <a:rPr lang="en-US" sz="1200" i="1">
                <a:solidFill>
                  <a:srgbClr val="1A1A1A"/>
                </a:solidFill>
                <a:latin typeface="Calibri"/>
                <a:ea typeface="Calibri"/>
                <a:cs typeface="Calibri"/>
                <a:sym typeface="Calibri"/>
              </a:rPr>
              <a:t>К сожалению, у нас зачастую тестировщик подключался на проект лишь после того как появлялась функциональность, которую уже надо тестировать.</a:t>
            </a:r>
            <a:r>
              <a:rPr lang="en-US" sz="1200">
                <a:solidFill>
                  <a:srgbClr val="1A1A1A"/>
                </a:solidFill>
                <a:latin typeface="Calibri"/>
                <a:ea typeface="Calibri"/>
                <a:cs typeface="Calibri"/>
                <a:sym typeface="Calibri"/>
              </a:rPr>
              <a:t> </a:t>
            </a:r>
            <a:r>
              <a:rPr lang="en-US" sz="1200" i="1">
                <a:solidFill>
                  <a:srgbClr val="1A1A1A"/>
                </a:solidFill>
                <a:latin typeface="Calibri"/>
                <a:ea typeface="Calibri"/>
                <a:cs typeface="Calibri"/>
                <a:sym typeface="Calibri"/>
              </a:rPr>
              <a:t>То есть в планировании тестировщик не участвовал.</a:t>
            </a:r>
            <a:r>
              <a:rPr lang="en-US" sz="1200">
                <a:solidFill>
                  <a:srgbClr val="1A1A1A"/>
                </a:solidFill>
                <a:latin typeface="Calibri"/>
                <a:ea typeface="Calibri"/>
                <a:cs typeface="Calibri"/>
                <a:sym typeface="Calibri"/>
              </a:rPr>
              <a:t> </a:t>
            </a:r>
            <a:r>
              <a:rPr lang="en-US" sz="1200" i="1">
                <a:solidFill>
                  <a:srgbClr val="1A1A1A"/>
                </a:solidFill>
                <a:latin typeface="Calibri"/>
                <a:ea typeface="Calibri"/>
                <a:cs typeface="Calibri"/>
                <a:sym typeface="Calibri"/>
              </a:rPr>
              <a:t>Этот вопрос неоднократно обсуждался, и, к счатью, в последнее время, ситуация исправляется и специалисты по тестированию участвуют в обсуджении будущей функциональности;</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Shape 14"/>
        <p:cNvGrpSpPr/>
        <p:nvPr/>
      </p:nvGrpSpPr>
      <p:grpSpPr>
        <a:xfrm>
          <a:off x="0" y="0"/>
          <a:ext cx="0" cy="0"/>
          <a:chOff x="0" y="0"/>
          <a:chExt cx="0" cy="0"/>
        </a:xfrm>
      </p:grpSpPr>
      <p:sp>
        <p:nvSpPr>
          <p:cNvPr id="15" name="Shape 15"/>
          <p:cNvSpPr txBox="1">
            <a:spLocks noGrp="1"/>
          </p:cNvSpPr>
          <p:nvPr>
            <p:ph type="dt" idx="10"/>
          </p:nvPr>
        </p:nvSpPr>
        <p:spPr>
          <a:xfrm>
            <a:off x="503237" y="6886575"/>
            <a:ext cx="2346324"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16" name="Shape 16"/>
          <p:cNvSpPr txBox="1">
            <a:spLocks noGrp="1"/>
          </p:cNvSpPr>
          <p:nvPr>
            <p:ph type="ftr" idx="11"/>
          </p:nvPr>
        </p:nvSpPr>
        <p:spPr>
          <a:xfrm>
            <a:off x="3448050" y="6886575"/>
            <a:ext cx="3194049"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7227886" y="6886575"/>
            <a:ext cx="2346324" cy="519112"/>
          </a:xfrm>
          <a:prstGeom prst="rect">
            <a:avLst/>
          </a:prstGeom>
          <a:noFill/>
          <a:ln>
            <a:noFill/>
          </a:ln>
        </p:spPr>
        <p:txBody>
          <a:bodyPr lIns="0" tIns="0" rIns="0" bIns="0" anchor="t"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a:t>
            </a:fld>
            <a:endParaRPr lang="en-US" sz="14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503237" y="301625"/>
            <a:ext cx="9069386" cy="1260474"/>
          </a:xfrm>
          <a:prstGeom prst="rect">
            <a:avLst/>
          </a:prstGeom>
          <a:noFill/>
          <a:ln>
            <a:noFill/>
          </a:ln>
        </p:spPr>
        <p:txBody>
          <a:bodyPr lIns="91425" tIns="91425" rIns="91425" bIns="91425" anchor="ctr" anchorCtr="0"/>
          <a:lstStyle>
            <a:lvl1pPr algn="ctr" rtl="0">
              <a:lnSpc>
                <a:spcPct val="93000"/>
              </a:lnSpc>
              <a:spcBef>
                <a:spcPts val="0"/>
              </a:spcBef>
              <a:spcAft>
                <a:spcPts val="0"/>
              </a:spcAft>
              <a:defRPr sz="4400">
                <a:solidFill>
                  <a:srgbClr val="000000"/>
                </a:solidFill>
                <a:latin typeface="Arial"/>
                <a:ea typeface="Arial"/>
                <a:cs typeface="Arial"/>
                <a:sym typeface="Arial"/>
              </a:defRPr>
            </a:lvl1pPr>
            <a:lvl2pPr marL="742950" indent="-285750" algn="ctr" rtl="0">
              <a:lnSpc>
                <a:spcPct val="93000"/>
              </a:lnSpc>
              <a:spcBef>
                <a:spcPts val="0"/>
              </a:spcBef>
              <a:spcAft>
                <a:spcPts val="0"/>
              </a:spcAft>
              <a:defRPr sz="4400">
                <a:solidFill>
                  <a:srgbClr val="000000"/>
                </a:solidFill>
                <a:latin typeface="Arial"/>
                <a:ea typeface="Arial"/>
                <a:cs typeface="Arial"/>
                <a:sym typeface="Arial"/>
              </a:defRPr>
            </a:lvl2pPr>
            <a:lvl3pPr marL="1143000" indent="-228600" algn="ctr" rtl="0">
              <a:lnSpc>
                <a:spcPct val="93000"/>
              </a:lnSpc>
              <a:spcBef>
                <a:spcPts val="0"/>
              </a:spcBef>
              <a:spcAft>
                <a:spcPts val="0"/>
              </a:spcAft>
              <a:defRPr sz="4400">
                <a:solidFill>
                  <a:srgbClr val="000000"/>
                </a:solidFill>
                <a:latin typeface="Arial"/>
                <a:ea typeface="Arial"/>
                <a:cs typeface="Arial"/>
                <a:sym typeface="Arial"/>
              </a:defRPr>
            </a:lvl3pPr>
            <a:lvl4pPr marL="1600200" indent="-228600" algn="ctr" rtl="0">
              <a:lnSpc>
                <a:spcPct val="93000"/>
              </a:lnSpc>
              <a:spcBef>
                <a:spcPts val="0"/>
              </a:spcBef>
              <a:spcAft>
                <a:spcPts val="0"/>
              </a:spcAft>
              <a:defRPr sz="4400">
                <a:solidFill>
                  <a:srgbClr val="000000"/>
                </a:solidFill>
                <a:latin typeface="Arial"/>
                <a:ea typeface="Arial"/>
                <a:cs typeface="Arial"/>
                <a:sym typeface="Arial"/>
              </a:defRPr>
            </a:lvl4pPr>
            <a:lvl5pPr marL="2057400" indent="-228600" algn="ctr" rtl="0">
              <a:lnSpc>
                <a:spcPct val="93000"/>
              </a:lnSpc>
              <a:spcBef>
                <a:spcPts val="0"/>
              </a:spcBef>
              <a:spcAft>
                <a:spcPts val="0"/>
              </a:spcAft>
              <a:defRPr sz="4400">
                <a:solidFill>
                  <a:srgbClr val="000000"/>
                </a:solidFill>
                <a:latin typeface="Arial"/>
                <a:ea typeface="Arial"/>
                <a:cs typeface="Arial"/>
                <a:sym typeface="Arial"/>
              </a:defRPr>
            </a:lvl5pPr>
            <a:lvl6pPr marL="2514600" indent="-228600" algn="ctr" rtl="0">
              <a:lnSpc>
                <a:spcPct val="93000"/>
              </a:lnSpc>
              <a:spcBef>
                <a:spcPts val="0"/>
              </a:spcBef>
              <a:spcAft>
                <a:spcPts val="0"/>
              </a:spcAft>
              <a:defRPr sz="4400">
                <a:solidFill>
                  <a:srgbClr val="000000"/>
                </a:solidFill>
                <a:latin typeface="Arial"/>
                <a:ea typeface="Arial"/>
                <a:cs typeface="Arial"/>
                <a:sym typeface="Arial"/>
              </a:defRPr>
            </a:lvl6pPr>
            <a:lvl7pPr marL="2971800" indent="-228600" algn="ctr" rtl="0">
              <a:lnSpc>
                <a:spcPct val="93000"/>
              </a:lnSpc>
              <a:spcBef>
                <a:spcPts val="0"/>
              </a:spcBef>
              <a:spcAft>
                <a:spcPts val="0"/>
              </a:spcAft>
              <a:defRPr sz="4400">
                <a:solidFill>
                  <a:srgbClr val="000000"/>
                </a:solidFill>
                <a:latin typeface="Arial"/>
                <a:ea typeface="Arial"/>
                <a:cs typeface="Arial"/>
                <a:sym typeface="Arial"/>
              </a:defRPr>
            </a:lvl7pPr>
            <a:lvl8pPr marL="3429000" indent="-228600" algn="ctr" rtl="0">
              <a:lnSpc>
                <a:spcPct val="93000"/>
              </a:lnSpc>
              <a:spcBef>
                <a:spcPts val="0"/>
              </a:spcBef>
              <a:spcAft>
                <a:spcPts val="0"/>
              </a:spcAft>
              <a:defRPr sz="4400">
                <a:solidFill>
                  <a:srgbClr val="000000"/>
                </a:solidFill>
                <a:latin typeface="Arial"/>
                <a:ea typeface="Arial"/>
                <a:cs typeface="Arial"/>
                <a:sym typeface="Arial"/>
              </a:defRPr>
            </a:lvl8pPr>
            <a:lvl9pPr marL="3886200" indent="-228600" algn="ctr" rtl="0">
              <a:lnSpc>
                <a:spcPct val="93000"/>
              </a:lnSpc>
              <a:spcBef>
                <a:spcPts val="0"/>
              </a:spcBef>
              <a:spcAft>
                <a:spcPts val="0"/>
              </a:spcAft>
              <a:defRPr sz="4400">
                <a:solidFill>
                  <a:srgbClr val="000000"/>
                </a:solidFill>
                <a:latin typeface="Arial"/>
                <a:ea typeface="Arial"/>
                <a:cs typeface="Arial"/>
                <a:sym typeface="Arial"/>
              </a:defRPr>
            </a:lvl9pPr>
          </a:lstStyle>
          <a:p>
            <a:endParaRPr/>
          </a:p>
        </p:txBody>
      </p:sp>
      <p:sp>
        <p:nvSpPr>
          <p:cNvPr id="73" name="Shape 73"/>
          <p:cNvSpPr txBox="1">
            <a:spLocks noGrp="1"/>
          </p:cNvSpPr>
          <p:nvPr>
            <p:ph type="body" idx="1"/>
          </p:nvPr>
        </p:nvSpPr>
        <p:spPr>
          <a:xfrm>
            <a:off x="503237" y="1768475"/>
            <a:ext cx="9069386" cy="4987924"/>
          </a:xfrm>
          <a:prstGeom prst="rect">
            <a:avLst/>
          </a:prstGeom>
          <a:noFill/>
          <a:ln>
            <a:noFill/>
          </a:ln>
        </p:spPr>
        <p:txBody>
          <a:bodyPr lIns="91425" tIns="91425" rIns="91425" bIns="91425" anchor="t" anchorCtr="0"/>
          <a:lstStyle>
            <a:lvl1pPr marL="342900" indent="-342900" algn="l" rtl="0">
              <a:lnSpc>
                <a:spcPct val="93000"/>
              </a:lnSpc>
              <a:spcBef>
                <a:spcPts val="0"/>
              </a:spcBef>
              <a:spcAft>
                <a:spcPts val="1413"/>
              </a:spcAft>
              <a:defRPr sz="3200">
                <a:solidFill>
                  <a:srgbClr val="000000"/>
                </a:solidFill>
                <a:latin typeface="Arial"/>
                <a:ea typeface="Arial"/>
                <a:cs typeface="Arial"/>
                <a:sym typeface="Arial"/>
              </a:defRPr>
            </a:lvl1pPr>
            <a:lvl2pPr marL="742950" indent="-285750" algn="l" rtl="0">
              <a:lnSpc>
                <a:spcPct val="93000"/>
              </a:lnSpc>
              <a:spcBef>
                <a:spcPts val="0"/>
              </a:spcBef>
              <a:spcAft>
                <a:spcPts val="1138"/>
              </a:spcAft>
              <a:defRPr sz="2800">
                <a:solidFill>
                  <a:srgbClr val="000000"/>
                </a:solidFill>
                <a:latin typeface="Arial"/>
                <a:ea typeface="Arial"/>
                <a:cs typeface="Arial"/>
                <a:sym typeface="Arial"/>
              </a:defRPr>
            </a:lvl2pPr>
            <a:lvl3pPr marL="1143000" indent="-228600" algn="l" rtl="0">
              <a:lnSpc>
                <a:spcPct val="93000"/>
              </a:lnSpc>
              <a:spcBef>
                <a:spcPts val="0"/>
              </a:spcBef>
              <a:spcAft>
                <a:spcPts val="850"/>
              </a:spcAft>
              <a:defRPr sz="2400">
                <a:solidFill>
                  <a:srgbClr val="000000"/>
                </a:solidFill>
                <a:latin typeface="Arial"/>
                <a:ea typeface="Arial"/>
                <a:cs typeface="Arial"/>
                <a:sym typeface="Arial"/>
              </a:defRPr>
            </a:lvl3pPr>
            <a:lvl4pPr marL="1600200" indent="-228600" algn="l" rtl="0">
              <a:lnSpc>
                <a:spcPct val="93000"/>
              </a:lnSpc>
              <a:spcBef>
                <a:spcPts val="0"/>
              </a:spcBef>
              <a:spcAft>
                <a:spcPts val="575"/>
              </a:spcAft>
              <a:defRPr sz="2000">
                <a:solidFill>
                  <a:srgbClr val="000000"/>
                </a:solidFill>
                <a:latin typeface="Arial"/>
                <a:ea typeface="Arial"/>
                <a:cs typeface="Arial"/>
                <a:sym typeface="Arial"/>
              </a:defRPr>
            </a:lvl4pPr>
            <a:lvl5pPr marL="2057400" indent="-228600" algn="l" rtl="0">
              <a:lnSpc>
                <a:spcPct val="93000"/>
              </a:lnSpc>
              <a:spcBef>
                <a:spcPts val="0"/>
              </a:spcBef>
              <a:spcAft>
                <a:spcPts val="288"/>
              </a:spcAft>
              <a:defRPr sz="2000">
                <a:solidFill>
                  <a:srgbClr val="000000"/>
                </a:solidFill>
                <a:latin typeface="Arial"/>
                <a:ea typeface="Arial"/>
                <a:cs typeface="Arial"/>
                <a:sym typeface="Arial"/>
              </a:defRPr>
            </a:lvl5pPr>
            <a:lvl6pPr marL="2514600" indent="-228600" algn="l" rtl="0">
              <a:lnSpc>
                <a:spcPct val="93000"/>
              </a:lnSpc>
              <a:spcBef>
                <a:spcPts val="0"/>
              </a:spcBef>
              <a:spcAft>
                <a:spcPts val="288"/>
              </a:spcAft>
              <a:defRPr sz="2000">
                <a:solidFill>
                  <a:srgbClr val="000000"/>
                </a:solidFill>
                <a:latin typeface="Arial"/>
                <a:ea typeface="Arial"/>
                <a:cs typeface="Arial"/>
                <a:sym typeface="Arial"/>
              </a:defRPr>
            </a:lvl6pPr>
            <a:lvl7pPr marL="2971800" indent="-228600" algn="l" rtl="0">
              <a:lnSpc>
                <a:spcPct val="93000"/>
              </a:lnSpc>
              <a:spcBef>
                <a:spcPts val="0"/>
              </a:spcBef>
              <a:spcAft>
                <a:spcPts val="288"/>
              </a:spcAft>
              <a:defRPr sz="2000">
                <a:solidFill>
                  <a:srgbClr val="000000"/>
                </a:solidFill>
                <a:latin typeface="Arial"/>
                <a:ea typeface="Arial"/>
                <a:cs typeface="Arial"/>
                <a:sym typeface="Arial"/>
              </a:defRPr>
            </a:lvl7pPr>
            <a:lvl8pPr marL="3429000" indent="-228600" algn="l" rtl="0">
              <a:lnSpc>
                <a:spcPct val="93000"/>
              </a:lnSpc>
              <a:spcBef>
                <a:spcPts val="0"/>
              </a:spcBef>
              <a:spcAft>
                <a:spcPts val="288"/>
              </a:spcAft>
              <a:defRPr sz="2000">
                <a:solidFill>
                  <a:srgbClr val="000000"/>
                </a:solidFill>
                <a:latin typeface="Arial"/>
                <a:ea typeface="Arial"/>
                <a:cs typeface="Arial"/>
                <a:sym typeface="Arial"/>
              </a:defRPr>
            </a:lvl8pPr>
            <a:lvl9pPr marL="3886200" indent="-228600" algn="l" rtl="0">
              <a:lnSpc>
                <a:spcPct val="93000"/>
              </a:lnSpc>
              <a:spcBef>
                <a:spcPts val="0"/>
              </a:spcBef>
              <a:spcAft>
                <a:spcPts val="288"/>
              </a:spcAft>
              <a:defRPr sz="2000">
                <a:solidFill>
                  <a:srgbClr val="000000"/>
                </a:solidFill>
                <a:latin typeface="Arial"/>
                <a:ea typeface="Arial"/>
                <a:cs typeface="Arial"/>
                <a:sym typeface="Arial"/>
              </a:defRPr>
            </a:lvl9pPr>
          </a:lstStyle>
          <a:p>
            <a:endParaRPr/>
          </a:p>
        </p:txBody>
      </p:sp>
      <p:sp>
        <p:nvSpPr>
          <p:cNvPr id="74" name="Shape 74"/>
          <p:cNvSpPr txBox="1">
            <a:spLocks noGrp="1"/>
          </p:cNvSpPr>
          <p:nvPr>
            <p:ph type="dt" idx="10"/>
          </p:nvPr>
        </p:nvSpPr>
        <p:spPr>
          <a:xfrm>
            <a:off x="503237" y="6886575"/>
            <a:ext cx="2346324"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3448050" y="6886575"/>
            <a:ext cx="3194049"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7227886" y="6886575"/>
            <a:ext cx="2346324" cy="519112"/>
          </a:xfrm>
          <a:prstGeom prst="rect">
            <a:avLst/>
          </a:prstGeom>
          <a:noFill/>
          <a:ln>
            <a:noFill/>
          </a:ln>
        </p:spPr>
        <p:txBody>
          <a:bodyPr lIns="0" tIns="0" rIns="0" bIns="0" anchor="t"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a:t>
            </a:fld>
            <a:endParaRPr lang="en-US" sz="14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755650" y="2347913"/>
            <a:ext cx="8569325" cy="1620836"/>
          </a:xfrm>
          <a:prstGeom prst="rect">
            <a:avLst/>
          </a:prstGeom>
          <a:noFill/>
          <a:ln>
            <a:noFill/>
          </a:ln>
        </p:spPr>
        <p:txBody>
          <a:bodyPr lIns="91425" tIns="91425" rIns="91425" bIns="91425" anchor="ctr" anchorCtr="0"/>
          <a:lstStyle>
            <a:lvl1pPr marL="0" marR="0" indent="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1pPr>
            <a:lvl2pPr marL="742950" marR="0" indent="-28575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2pPr>
            <a:lvl3pPr marL="1143000" marR="0" indent="-22860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3pPr>
            <a:lvl4pPr marL="1600200" marR="0" indent="-22860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4pPr>
            <a:lvl5pPr marL="2057400" marR="0" indent="-22860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5pPr>
            <a:lvl6pPr marL="2514600" marR="0" indent="-22860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6pPr>
            <a:lvl7pPr marL="2971800" marR="0" indent="-22860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7pPr>
            <a:lvl8pPr marL="3429000" marR="0" indent="-22860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8pPr>
            <a:lvl9pPr marL="3886200" marR="0" indent="-22860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9pPr>
          </a:lstStyle>
          <a:p>
            <a:endParaRPr/>
          </a:p>
        </p:txBody>
      </p:sp>
      <p:sp>
        <p:nvSpPr>
          <p:cNvPr id="79" name="Shape 79"/>
          <p:cNvSpPr txBox="1">
            <a:spLocks noGrp="1"/>
          </p:cNvSpPr>
          <p:nvPr>
            <p:ph type="subTitle" idx="1"/>
          </p:nvPr>
        </p:nvSpPr>
        <p:spPr>
          <a:xfrm>
            <a:off x="1512887" y="4283075"/>
            <a:ext cx="7056437" cy="1931988"/>
          </a:xfrm>
          <a:prstGeom prst="rect">
            <a:avLst/>
          </a:prstGeom>
          <a:noFill/>
          <a:ln>
            <a:noFill/>
          </a:ln>
        </p:spPr>
        <p:txBody>
          <a:bodyPr lIns="91425" tIns="91425" rIns="91425" bIns="91425" anchor="t" anchorCtr="0"/>
          <a:lstStyle>
            <a:lvl1pPr marL="0" marR="0" indent="0" algn="ctr" rtl="0">
              <a:lnSpc>
                <a:spcPct val="93000"/>
              </a:lnSpc>
              <a:spcBef>
                <a:spcPts val="0"/>
              </a:spcBef>
              <a:spcAft>
                <a:spcPts val="1413"/>
              </a:spcAft>
              <a:buClr>
                <a:srgbClr val="000000"/>
              </a:buClr>
              <a:buFont typeface="Times New Roman"/>
              <a:buNone/>
              <a:defRPr sz="3200" b="0" i="0" u="none" strike="noStrike" cap="none" baseline="0">
                <a:solidFill>
                  <a:srgbClr val="000000"/>
                </a:solidFill>
                <a:latin typeface="Arial"/>
                <a:ea typeface="Arial"/>
                <a:cs typeface="Arial"/>
                <a:sym typeface="Arial"/>
              </a:defRPr>
            </a:lvl1pPr>
            <a:lvl2pPr marL="457200" marR="0" indent="0" algn="ctr" rtl="0">
              <a:lnSpc>
                <a:spcPct val="93000"/>
              </a:lnSpc>
              <a:spcBef>
                <a:spcPts val="0"/>
              </a:spcBef>
              <a:spcAft>
                <a:spcPts val="1138"/>
              </a:spcAft>
              <a:buClr>
                <a:srgbClr val="000000"/>
              </a:buClr>
              <a:buFont typeface="Times New Roman"/>
              <a:buNone/>
              <a:defRPr sz="2800" b="0" i="0" u="none" strike="noStrike" cap="none" baseline="0">
                <a:solidFill>
                  <a:srgbClr val="000000"/>
                </a:solidFill>
                <a:latin typeface="Arial"/>
                <a:ea typeface="Arial"/>
                <a:cs typeface="Arial"/>
                <a:sym typeface="Arial"/>
              </a:defRPr>
            </a:lvl2pPr>
            <a:lvl3pPr marL="914400" marR="0" indent="0" algn="ctr" rtl="0">
              <a:lnSpc>
                <a:spcPct val="93000"/>
              </a:lnSpc>
              <a:spcBef>
                <a:spcPts val="0"/>
              </a:spcBef>
              <a:spcAft>
                <a:spcPts val="850"/>
              </a:spcAft>
              <a:buClr>
                <a:srgbClr val="000000"/>
              </a:buClr>
              <a:buFont typeface="Times New Roman"/>
              <a:buNone/>
              <a:defRPr sz="2400" b="0" i="0" u="none" strike="noStrike" cap="none" baseline="0">
                <a:solidFill>
                  <a:srgbClr val="000000"/>
                </a:solidFill>
                <a:latin typeface="Arial"/>
                <a:ea typeface="Arial"/>
                <a:cs typeface="Arial"/>
                <a:sym typeface="Arial"/>
              </a:defRPr>
            </a:lvl3pPr>
            <a:lvl4pPr marL="1371600" marR="0" indent="0" algn="ctr" rtl="0">
              <a:lnSpc>
                <a:spcPct val="93000"/>
              </a:lnSpc>
              <a:spcBef>
                <a:spcPts val="0"/>
              </a:spcBef>
              <a:spcAft>
                <a:spcPts val="575"/>
              </a:spcAft>
              <a:buClr>
                <a:srgbClr val="000000"/>
              </a:buClr>
              <a:buFont typeface="Times New Roman"/>
              <a:buNone/>
              <a:defRPr sz="2000" b="0" i="0" u="none" strike="noStrike" cap="none" baseline="0">
                <a:solidFill>
                  <a:srgbClr val="000000"/>
                </a:solidFill>
                <a:latin typeface="Arial"/>
                <a:ea typeface="Arial"/>
                <a:cs typeface="Arial"/>
                <a:sym typeface="Arial"/>
              </a:defRPr>
            </a:lvl4pPr>
            <a:lvl5pPr marL="1828800" marR="0" indent="0" algn="ctr" rtl="0">
              <a:lnSpc>
                <a:spcPct val="93000"/>
              </a:lnSpc>
              <a:spcBef>
                <a:spcPts val="0"/>
              </a:spcBef>
              <a:spcAft>
                <a:spcPts val="288"/>
              </a:spcAft>
              <a:buClr>
                <a:srgbClr val="000000"/>
              </a:buClr>
              <a:buFont typeface="Times New Roman"/>
              <a:buNone/>
              <a:defRPr sz="2000" b="0" i="0" u="none" strike="noStrike" cap="none" baseline="0">
                <a:solidFill>
                  <a:srgbClr val="000000"/>
                </a:solidFill>
                <a:latin typeface="Arial"/>
                <a:ea typeface="Arial"/>
                <a:cs typeface="Arial"/>
                <a:sym typeface="Arial"/>
              </a:defRPr>
            </a:lvl5pPr>
            <a:lvl6pPr marL="2286000" marR="0" indent="0" algn="ctr" rtl="0">
              <a:lnSpc>
                <a:spcPct val="93000"/>
              </a:lnSpc>
              <a:spcBef>
                <a:spcPts val="0"/>
              </a:spcBef>
              <a:spcAft>
                <a:spcPts val="288"/>
              </a:spcAft>
              <a:buClr>
                <a:srgbClr val="000000"/>
              </a:buClr>
              <a:buFont typeface="Times New Roman"/>
              <a:buNone/>
              <a:defRPr sz="2000" b="0" i="0" u="none" strike="noStrike" cap="none" baseline="0">
                <a:solidFill>
                  <a:srgbClr val="000000"/>
                </a:solidFill>
                <a:latin typeface="Arial"/>
                <a:ea typeface="Arial"/>
                <a:cs typeface="Arial"/>
                <a:sym typeface="Arial"/>
              </a:defRPr>
            </a:lvl6pPr>
            <a:lvl7pPr marL="2743200" marR="0" indent="0" algn="ctr" rtl="0">
              <a:lnSpc>
                <a:spcPct val="93000"/>
              </a:lnSpc>
              <a:spcBef>
                <a:spcPts val="0"/>
              </a:spcBef>
              <a:spcAft>
                <a:spcPts val="288"/>
              </a:spcAft>
              <a:buClr>
                <a:srgbClr val="000000"/>
              </a:buClr>
              <a:buFont typeface="Times New Roman"/>
              <a:buNone/>
              <a:defRPr sz="2000" b="0" i="0" u="none" strike="noStrike" cap="none" baseline="0">
                <a:solidFill>
                  <a:srgbClr val="000000"/>
                </a:solidFill>
                <a:latin typeface="Arial"/>
                <a:ea typeface="Arial"/>
                <a:cs typeface="Arial"/>
                <a:sym typeface="Arial"/>
              </a:defRPr>
            </a:lvl7pPr>
            <a:lvl8pPr marL="3200400" marR="0" indent="0" algn="ctr" rtl="0">
              <a:lnSpc>
                <a:spcPct val="93000"/>
              </a:lnSpc>
              <a:spcBef>
                <a:spcPts val="0"/>
              </a:spcBef>
              <a:spcAft>
                <a:spcPts val="288"/>
              </a:spcAft>
              <a:buClr>
                <a:srgbClr val="000000"/>
              </a:buClr>
              <a:buFont typeface="Times New Roman"/>
              <a:buNone/>
              <a:defRPr sz="2000" b="0" i="0" u="none" strike="noStrike" cap="none" baseline="0">
                <a:solidFill>
                  <a:srgbClr val="000000"/>
                </a:solidFill>
                <a:latin typeface="Arial"/>
                <a:ea typeface="Arial"/>
                <a:cs typeface="Arial"/>
                <a:sym typeface="Arial"/>
              </a:defRPr>
            </a:lvl8pPr>
            <a:lvl9pPr marL="3657600" marR="0" indent="0" algn="ctr" rtl="0">
              <a:lnSpc>
                <a:spcPct val="93000"/>
              </a:lnSpc>
              <a:spcBef>
                <a:spcPts val="0"/>
              </a:spcBef>
              <a:spcAft>
                <a:spcPts val="288"/>
              </a:spcAft>
              <a:buClr>
                <a:srgbClr val="000000"/>
              </a:buClr>
              <a:buFont typeface="Times New Roman"/>
              <a:buNone/>
              <a:defRPr sz="2000" b="0" i="0" u="none" strike="noStrike" cap="none" baseline="0">
                <a:solidFill>
                  <a:srgbClr val="000000"/>
                </a:solidFill>
                <a:latin typeface="Arial"/>
                <a:ea typeface="Arial"/>
                <a:cs typeface="Arial"/>
                <a:sym typeface="Arial"/>
              </a:defRPr>
            </a:lvl9pPr>
          </a:lstStyle>
          <a:p>
            <a:endParaRPr/>
          </a:p>
        </p:txBody>
      </p:sp>
      <p:sp>
        <p:nvSpPr>
          <p:cNvPr id="80" name="Shape 80"/>
          <p:cNvSpPr txBox="1">
            <a:spLocks noGrp="1"/>
          </p:cNvSpPr>
          <p:nvPr>
            <p:ph type="dt" idx="10"/>
          </p:nvPr>
        </p:nvSpPr>
        <p:spPr>
          <a:xfrm>
            <a:off x="503237" y="6886575"/>
            <a:ext cx="2346324"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3448050" y="6886575"/>
            <a:ext cx="3194049"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7227886" y="6886575"/>
            <a:ext cx="2346324" cy="519112"/>
          </a:xfrm>
          <a:prstGeom prst="rect">
            <a:avLst/>
          </a:prstGeom>
          <a:noFill/>
          <a:ln>
            <a:noFill/>
          </a:ln>
        </p:spPr>
        <p:txBody>
          <a:bodyPr lIns="0" tIns="0" rIns="0" bIns="0" anchor="t"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a:t>
            </a:fld>
            <a:endParaRPr lang="en-US" sz="14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Вертикальный заголовок и текст">
    <p:spTree>
      <p:nvGrpSpPr>
        <p:cNvPr id="1" name="Shape 18"/>
        <p:cNvGrpSpPr/>
        <p:nvPr/>
      </p:nvGrpSpPr>
      <p:grpSpPr>
        <a:xfrm>
          <a:off x="0" y="0"/>
          <a:ext cx="0" cy="0"/>
          <a:chOff x="0" y="0"/>
          <a:chExt cx="0" cy="0"/>
        </a:xfrm>
      </p:grpSpPr>
      <p:sp>
        <p:nvSpPr>
          <p:cNvPr id="19" name="Shape 19"/>
          <p:cNvSpPr txBox="1">
            <a:spLocks noGrp="1"/>
          </p:cNvSpPr>
          <p:nvPr>
            <p:ph type="title"/>
          </p:nvPr>
        </p:nvSpPr>
        <p:spPr>
          <a:xfrm rot="5400000">
            <a:off x="5211762" y="2395537"/>
            <a:ext cx="6454775" cy="2266949"/>
          </a:xfrm>
          <a:prstGeom prst="rect">
            <a:avLst/>
          </a:prstGeom>
          <a:noFill/>
          <a:ln>
            <a:noFill/>
          </a:ln>
        </p:spPr>
        <p:txBody>
          <a:bodyPr lIns="91425" tIns="91425" rIns="91425" bIns="91425" anchor="ctr" anchorCtr="0"/>
          <a:lstStyle>
            <a:lvl1pPr algn="ctr" rtl="0">
              <a:lnSpc>
                <a:spcPct val="93000"/>
              </a:lnSpc>
              <a:spcBef>
                <a:spcPts val="0"/>
              </a:spcBef>
              <a:spcAft>
                <a:spcPts val="0"/>
              </a:spcAft>
              <a:defRPr sz="4400">
                <a:solidFill>
                  <a:srgbClr val="000000"/>
                </a:solidFill>
                <a:latin typeface="Arial"/>
                <a:ea typeface="Arial"/>
                <a:cs typeface="Arial"/>
                <a:sym typeface="Arial"/>
              </a:defRPr>
            </a:lvl1pPr>
            <a:lvl2pPr marL="742950" indent="-285750" algn="ctr" rtl="0">
              <a:lnSpc>
                <a:spcPct val="93000"/>
              </a:lnSpc>
              <a:spcBef>
                <a:spcPts val="0"/>
              </a:spcBef>
              <a:spcAft>
                <a:spcPts val="0"/>
              </a:spcAft>
              <a:defRPr sz="4400">
                <a:solidFill>
                  <a:srgbClr val="000000"/>
                </a:solidFill>
                <a:latin typeface="Arial"/>
                <a:ea typeface="Arial"/>
                <a:cs typeface="Arial"/>
                <a:sym typeface="Arial"/>
              </a:defRPr>
            </a:lvl2pPr>
            <a:lvl3pPr marL="1143000" indent="-228600" algn="ctr" rtl="0">
              <a:lnSpc>
                <a:spcPct val="93000"/>
              </a:lnSpc>
              <a:spcBef>
                <a:spcPts val="0"/>
              </a:spcBef>
              <a:spcAft>
                <a:spcPts val="0"/>
              </a:spcAft>
              <a:defRPr sz="4400">
                <a:solidFill>
                  <a:srgbClr val="000000"/>
                </a:solidFill>
                <a:latin typeface="Arial"/>
                <a:ea typeface="Arial"/>
                <a:cs typeface="Arial"/>
                <a:sym typeface="Arial"/>
              </a:defRPr>
            </a:lvl3pPr>
            <a:lvl4pPr marL="1600200" indent="-228600" algn="ctr" rtl="0">
              <a:lnSpc>
                <a:spcPct val="93000"/>
              </a:lnSpc>
              <a:spcBef>
                <a:spcPts val="0"/>
              </a:spcBef>
              <a:spcAft>
                <a:spcPts val="0"/>
              </a:spcAft>
              <a:defRPr sz="4400">
                <a:solidFill>
                  <a:srgbClr val="000000"/>
                </a:solidFill>
                <a:latin typeface="Arial"/>
                <a:ea typeface="Arial"/>
                <a:cs typeface="Arial"/>
                <a:sym typeface="Arial"/>
              </a:defRPr>
            </a:lvl4pPr>
            <a:lvl5pPr marL="2057400" indent="-228600" algn="ctr" rtl="0">
              <a:lnSpc>
                <a:spcPct val="93000"/>
              </a:lnSpc>
              <a:spcBef>
                <a:spcPts val="0"/>
              </a:spcBef>
              <a:spcAft>
                <a:spcPts val="0"/>
              </a:spcAft>
              <a:defRPr sz="4400">
                <a:solidFill>
                  <a:srgbClr val="000000"/>
                </a:solidFill>
                <a:latin typeface="Arial"/>
                <a:ea typeface="Arial"/>
                <a:cs typeface="Arial"/>
                <a:sym typeface="Arial"/>
              </a:defRPr>
            </a:lvl5pPr>
            <a:lvl6pPr marL="2514600" indent="-228600" algn="ctr" rtl="0">
              <a:lnSpc>
                <a:spcPct val="93000"/>
              </a:lnSpc>
              <a:spcBef>
                <a:spcPts val="0"/>
              </a:spcBef>
              <a:spcAft>
                <a:spcPts val="0"/>
              </a:spcAft>
              <a:defRPr sz="4400">
                <a:solidFill>
                  <a:srgbClr val="000000"/>
                </a:solidFill>
                <a:latin typeface="Arial"/>
                <a:ea typeface="Arial"/>
                <a:cs typeface="Arial"/>
                <a:sym typeface="Arial"/>
              </a:defRPr>
            </a:lvl6pPr>
            <a:lvl7pPr marL="2971800" indent="-228600" algn="ctr" rtl="0">
              <a:lnSpc>
                <a:spcPct val="93000"/>
              </a:lnSpc>
              <a:spcBef>
                <a:spcPts val="0"/>
              </a:spcBef>
              <a:spcAft>
                <a:spcPts val="0"/>
              </a:spcAft>
              <a:defRPr sz="4400">
                <a:solidFill>
                  <a:srgbClr val="000000"/>
                </a:solidFill>
                <a:latin typeface="Arial"/>
                <a:ea typeface="Arial"/>
                <a:cs typeface="Arial"/>
                <a:sym typeface="Arial"/>
              </a:defRPr>
            </a:lvl7pPr>
            <a:lvl8pPr marL="3429000" indent="-228600" algn="ctr" rtl="0">
              <a:lnSpc>
                <a:spcPct val="93000"/>
              </a:lnSpc>
              <a:spcBef>
                <a:spcPts val="0"/>
              </a:spcBef>
              <a:spcAft>
                <a:spcPts val="0"/>
              </a:spcAft>
              <a:defRPr sz="4400">
                <a:solidFill>
                  <a:srgbClr val="000000"/>
                </a:solidFill>
                <a:latin typeface="Arial"/>
                <a:ea typeface="Arial"/>
                <a:cs typeface="Arial"/>
                <a:sym typeface="Arial"/>
              </a:defRPr>
            </a:lvl8pPr>
            <a:lvl9pPr marL="3886200" indent="-228600" algn="ctr" rtl="0">
              <a:lnSpc>
                <a:spcPct val="93000"/>
              </a:lnSpc>
              <a:spcBef>
                <a:spcPts val="0"/>
              </a:spcBef>
              <a:spcAft>
                <a:spcPts val="0"/>
              </a:spcAft>
              <a:defRPr sz="4400">
                <a:solidFill>
                  <a:srgbClr val="000000"/>
                </a:solidFill>
                <a:latin typeface="Arial"/>
                <a:ea typeface="Arial"/>
                <a:cs typeface="Arial"/>
                <a:sym typeface="Arial"/>
              </a:defRPr>
            </a:lvl9pPr>
          </a:lstStyle>
          <a:p>
            <a:endParaRPr/>
          </a:p>
        </p:txBody>
      </p:sp>
      <p:sp>
        <p:nvSpPr>
          <p:cNvPr id="20" name="Shape 20"/>
          <p:cNvSpPr txBox="1">
            <a:spLocks noGrp="1"/>
          </p:cNvSpPr>
          <p:nvPr>
            <p:ph type="body" idx="1"/>
          </p:nvPr>
        </p:nvSpPr>
        <p:spPr>
          <a:xfrm rot="5400000">
            <a:off x="600868" y="203994"/>
            <a:ext cx="6454775" cy="6650037"/>
          </a:xfrm>
          <a:prstGeom prst="rect">
            <a:avLst/>
          </a:prstGeom>
          <a:noFill/>
          <a:ln>
            <a:noFill/>
          </a:ln>
        </p:spPr>
        <p:txBody>
          <a:bodyPr lIns="91425" tIns="91425" rIns="91425" bIns="91425" anchor="t" anchorCtr="0"/>
          <a:lstStyle>
            <a:lvl1pPr marL="342900" indent="-342900" algn="l" rtl="0">
              <a:lnSpc>
                <a:spcPct val="93000"/>
              </a:lnSpc>
              <a:spcBef>
                <a:spcPts val="0"/>
              </a:spcBef>
              <a:spcAft>
                <a:spcPts val="1413"/>
              </a:spcAft>
              <a:defRPr sz="3200">
                <a:solidFill>
                  <a:srgbClr val="000000"/>
                </a:solidFill>
                <a:latin typeface="Arial"/>
                <a:ea typeface="Arial"/>
                <a:cs typeface="Arial"/>
                <a:sym typeface="Arial"/>
              </a:defRPr>
            </a:lvl1pPr>
            <a:lvl2pPr marL="742950" indent="-285750" algn="l" rtl="0">
              <a:lnSpc>
                <a:spcPct val="93000"/>
              </a:lnSpc>
              <a:spcBef>
                <a:spcPts val="0"/>
              </a:spcBef>
              <a:spcAft>
                <a:spcPts val="1138"/>
              </a:spcAft>
              <a:defRPr sz="2800">
                <a:solidFill>
                  <a:srgbClr val="000000"/>
                </a:solidFill>
                <a:latin typeface="Arial"/>
                <a:ea typeface="Arial"/>
                <a:cs typeface="Arial"/>
                <a:sym typeface="Arial"/>
              </a:defRPr>
            </a:lvl2pPr>
            <a:lvl3pPr marL="1143000" indent="-228600" algn="l" rtl="0">
              <a:lnSpc>
                <a:spcPct val="93000"/>
              </a:lnSpc>
              <a:spcBef>
                <a:spcPts val="0"/>
              </a:spcBef>
              <a:spcAft>
                <a:spcPts val="850"/>
              </a:spcAft>
              <a:defRPr sz="2400">
                <a:solidFill>
                  <a:srgbClr val="000000"/>
                </a:solidFill>
                <a:latin typeface="Arial"/>
                <a:ea typeface="Arial"/>
                <a:cs typeface="Arial"/>
                <a:sym typeface="Arial"/>
              </a:defRPr>
            </a:lvl3pPr>
            <a:lvl4pPr marL="1600200" indent="-228600" algn="l" rtl="0">
              <a:lnSpc>
                <a:spcPct val="93000"/>
              </a:lnSpc>
              <a:spcBef>
                <a:spcPts val="0"/>
              </a:spcBef>
              <a:spcAft>
                <a:spcPts val="575"/>
              </a:spcAft>
              <a:defRPr sz="2000">
                <a:solidFill>
                  <a:srgbClr val="000000"/>
                </a:solidFill>
                <a:latin typeface="Arial"/>
                <a:ea typeface="Arial"/>
                <a:cs typeface="Arial"/>
                <a:sym typeface="Arial"/>
              </a:defRPr>
            </a:lvl4pPr>
            <a:lvl5pPr marL="2057400" indent="-228600" algn="l" rtl="0">
              <a:lnSpc>
                <a:spcPct val="93000"/>
              </a:lnSpc>
              <a:spcBef>
                <a:spcPts val="0"/>
              </a:spcBef>
              <a:spcAft>
                <a:spcPts val="288"/>
              </a:spcAft>
              <a:defRPr sz="2000">
                <a:solidFill>
                  <a:srgbClr val="000000"/>
                </a:solidFill>
                <a:latin typeface="Arial"/>
                <a:ea typeface="Arial"/>
                <a:cs typeface="Arial"/>
                <a:sym typeface="Arial"/>
              </a:defRPr>
            </a:lvl5pPr>
            <a:lvl6pPr marL="2514600" indent="-228600" algn="l" rtl="0">
              <a:lnSpc>
                <a:spcPct val="93000"/>
              </a:lnSpc>
              <a:spcBef>
                <a:spcPts val="0"/>
              </a:spcBef>
              <a:spcAft>
                <a:spcPts val="288"/>
              </a:spcAft>
              <a:defRPr sz="2000">
                <a:solidFill>
                  <a:srgbClr val="000000"/>
                </a:solidFill>
                <a:latin typeface="Arial"/>
                <a:ea typeface="Arial"/>
                <a:cs typeface="Arial"/>
                <a:sym typeface="Arial"/>
              </a:defRPr>
            </a:lvl6pPr>
            <a:lvl7pPr marL="2971800" indent="-228600" algn="l" rtl="0">
              <a:lnSpc>
                <a:spcPct val="93000"/>
              </a:lnSpc>
              <a:spcBef>
                <a:spcPts val="0"/>
              </a:spcBef>
              <a:spcAft>
                <a:spcPts val="288"/>
              </a:spcAft>
              <a:defRPr sz="2000">
                <a:solidFill>
                  <a:srgbClr val="000000"/>
                </a:solidFill>
                <a:latin typeface="Arial"/>
                <a:ea typeface="Arial"/>
                <a:cs typeface="Arial"/>
                <a:sym typeface="Arial"/>
              </a:defRPr>
            </a:lvl7pPr>
            <a:lvl8pPr marL="3429000" indent="-228600" algn="l" rtl="0">
              <a:lnSpc>
                <a:spcPct val="93000"/>
              </a:lnSpc>
              <a:spcBef>
                <a:spcPts val="0"/>
              </a:spcBef>
              <a:spcAft>
                <a:spcPts val="288"/>
              </a:spcAft>
              <a:defRPr sz="2000">
                <a:solidFill>
                  <a:srgbClr val="000000"/>
                </a:solidFill>
                <a:latin typeface="Arial"/>
                <a:ea typeface="Arial"/>
                <a:cs typeface="Arial"/>
                <a:sym typeface="Arial"/>
              </a:defRPr>
            </a:lvl8pPr>
            <a:lvl9pPr marL="3886200" indent="-228600" algn="l" rtl="0">
              <a:lnSpc>
                <a:spcPct val="93000"/>
              </a:lnSpc>
              <a:spcBef>
                <a:spcPts val="0"/>
              </a:spcBef>
              <a:spcAft>
                <a:spcPts val="288"/>
              </a:spcAft>
              <a:defRPr sz="2000">
                <a:solidFill>
                  <a:srgbClr val="000000"/>
                </a:solidFill>
                <a:latin typeface="Arial"/>
                <a:ea typeface="Arial"/>
                <a:cs typeface="Arial"/>
                <a:sym typeface="Arial"/>
              </a:defRPr>
            </a:lvl9pPr>
          </a:lstStyle>
          <a:p>
            <a:endParaRPr/>
          </a:p>
        </p:txBody>
      </p:sp>
      <p:sp>
        <p:nvSpPr>
          <p:cNvPr id="21" name="Shape 21"/>
          <p:cNvSpPr txBox="1">
            <a:spLocks noGrp="1"/>
          </p:cNvSpPr>
          <p:nvPr>
            <p:ph type="dt" idx="10"/>
          </p:nvPr>
        </p:nvSpPr>
        <p:spPr>
          <a:xfrm>
            <a:off x="503237" y="6886575"/>
            <a:ext cx="2346324"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22" name="Shape 22"/>
          <p:cNvSpPr txBox="1">
            <a:spLocks noGrp="1"/>
          </p:cNvSpPr>
          <p:nvPr>
            <p:ph type="ftr" idx="11"/>
          </p:nvPr>
        </p:nvSpPr>
        <p:spPr>
          <a:xfrm>
            <a:off x="3448050" y="6886575"/>
            <a:ext cx="3194049"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7227886" y="6886575"/>
            <a:ext cx="2346324" cy="519112"/>
          </a:xfrm>
          <a:prstGeom prst="rect">
            <a:avLst/>
          </a:prstGeom>
          <a:noFill/>
          <a:ln>
            <a:noFill/>
          </a:ln>
        </p:spPr>
        <p:txBody>
          <a:bodyPr lIns="0" tIns="0" rIns="0" bIns="0" anchor="t"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a:t>
            </a:fld>
            <a:endParaRPr lang="en-US" sz="14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Заголовок и вертикальный текст">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503237" y="301625"/>
            <a:ext cx="9069386" cy="1260474"/>
          </a:xfrm>
          <a:prstGeom prst="rect">
            <a:avLst/>
          </a:prstGeom>
          <a:noFill/>
          <a:ln>
            <a:noFill/>
          </a:ln>
        </p:spPr>
        <p:txBody>
          <a:bodyPr lIns="91425" tIns="91425" rIns="91425" bIns="91425" anchor="ctr" anchorCtr="0"/>
          <a:lstStyle>
            <a:lvl1pPr algn="ctr" rtl="0">
              <a:lnSpc>
                <a:spcPct val="93000"/>
              </a:lnSpc>
              <a:spcBef>
                <a:spcPts val="0"/>
              </a:spcBef>
              <a:spcAft>
                <a:spcPts val="0"/>
              </a:spcAft>
              <a:defRPr sz="4400">
                <a:solidFill>
                  <a:srgbClr val="000000"/>
                </a:solidFill>
                <a:latin typeface="Arial"/>
                <a:ea typeface="Arial"/>
                <a:cs typeface="Arial"/>
                <a:sym typeface="Arial"/>
              </a:defRPr>
            </a:lvl1pPr>
            <a:lvl2pPr marL="742950" indent="-285750" algn="ctr" rtl="0">
              <a:lnSpc>
                <a:spcPct val="93000"/>
              </a:lnSpc>
              <a:spcBef>
                <a:spcPts val="0"/>
              </a:spcBef>
              <a:spcAft>
                <a:spcPts val="0"/>
              </a:spcAft>
              <a:defRPr sz="4400">
                <a:solidFill>
                  <a:srgbClr val="000000"/>
                </a:solidFill>
                <a:latin typeface="Arial"/>
                <a:ea typeface="Arial"/>
                <a:cs typeface="Arial"/>
                <a:sym typeface="Arial"/>
              </a:defRPr>
            </a:lvl2pPr>
            <a:lvl3pPr marL="1143000" indent="-228600" algn="ctr" rtl="0">
              <a:lnSpc>
                <a:spcPct val="93000"/>
              </a:lnSpc>
              <a:spcBef>
                <a:spcPts val="0"/>
              </a:spcBef>
              <a:spcAft>
                <a:spcPts val="0"/>
              </a:spcAft>
              <a:defRPr sz="4400">
                <a:solidFill>
                  <a:srgbClr val="000000"/>
                </a:solidFill>
                <a:latin typeface="Arial"/>
                <a:ea typeface="Arial"/>
                <a:cs typeface="Arial"/>
                <a:sym typeface="Arial"/>
              </a:defRPr>
            </a:lvl3pPr>
            <a:lvl4pPr marL="1600200" indent="-228600" algn="ctr" rtl="0">
              <a:lnSpc>
                <a:spcPct val="93000"/>
              </a:lnSpc>
              <a:spcBef>
                <a:spcPts val="0"/>
              </a:spcBef>
              <a:spcAft>
                <a:spcPts val="0"/>
              </a:spcAft>
              <a:defRPr sz="4400">
                <a:solidFill>
                  <a:srgbClr val="000000"/>
                </a:solidFill>
                <a:latin typeface="Arial"/>
                <a:ea typeface="Arial"/>
                <a:cs typeface="Arial"/>
                <a:sym typeface="Arial"/>
              </a:defRPr>
            </a:lvl4pPr>
            <a:lvl5pPr marL="2057400" indent="-228600" algn="ctr" rtl="0">
              <a:lnSpc>
                <a:spcPct val="93000"/>
              </a:lnSpc>
              <a:spcBef>
                <a:spcPts val="0"/>
              </a:spcBef>
              <a:spcAft>
                <a:spcPts val="0"/>
              </a:spcAft>
              <a:defRPr sz="4400">
                <a:solidFill>
                  <a:srgbClr val="000000"/>
                </a:solidFill>
                <a:latin typeface="Arial"/>
                <a:ea typeface="Arial"/>
                <a:cs typeface="Arial"/>
                <a:sym typeface="Arial"/>
              </a:defRPr>
            </a:lvl5pPr>
            <a:lvl6pPr marL="2514600" indent="-228600" algn="ctr" rtl="0">
              <a:lnSpc>
                <a:spcPct val="93000"/>
              </a:lnSpc>
              <a:spcBef>
                <a:spcPts val="0"/>
              </a:spcBef>
              <a:spcAft>
                <a:spcPts val="0"/>
              </a:spcAft>
              <a:defRPr sz="4400">
                <a:solidFill>
                  <a:srgbClr val="000000"/>
                </a:solidFill>
                <a:latin typeface="Arial"/>
                <a:ea typeface="Arial"/>
                <a:cs typeface="Arial"/>
                <a:sym typeface="Arial"/>
              </a:defRPr>
            </a:lvl6pPr>
            <a:lvl7pPr marL="2971800" indent="-228600" algn="ctr" rtl="0">
              <a:lnSpc>
                <a:spcPct val="93000"/>
              </a:lnSpc>
              <a:spcBef>
                <a:spcPts val="0"/>
              </a:spcBef>
              <a:spcAft>
                <a:spcPts val="0"/>
              </a:spcAft>
              <a:defRPr sz="4400">
                <a:solidFill>
                  <a:srgbClr val="000000"/>
                </a:solidFill>
                <a:latin typeface="Arial"/>
                <a:ea typeface="Arial"/>
                <a:cs typeface="Arial"/>
                <a:sym typeface="Arial"/>
              </a:defRPr>
            </a:lvl7pPr>
            <a:lvl8pPr marL="3429000" indent="-228600" algn="ctr" rtl="0">
              <a:lnSpc>
                <a:spcPct val="93000"/>
              </a:lnSpc>
              <a:spcBef>
                <a:spcPts val="0"/>
              </a:spcBef>
              <a:spcAft>
                <a:spcPts val="0"/>
              </a:spcAft>
              <a:defRPr sz="4400">
                <a:solidFill>
                  <a:srgbClr val="000000"/>
                </a:solidFill>
                <a:latin typeface="Arial"/>
                <a:ea typeface="Arial"/>
                <a:cs typeface="Arial"/>
                <a:sym typeface="Arial"/>
              </a:defRPr>
            </a:lvl8pPr>
            <a:lvl9pPr marL="3886200" indent="-228600" algn="ctr" rtl="0">
              <a:lnSpc>
                <a:spcPct val="93000"/>
              </a:lnSpc>
              <a:spcBef>
                <a:spcPts val="0"/>
              </a:spcBef>
              <a:spcAft>
                <a:spcPts val="0"/>
              </a:spcAft>
              <a:defRPr sz="4400">
                <a:solidFill>
                  <a:srgbClr val="000000"/>
                </a:solidFill>
                <a:latin typeface="Arial"/>
                <a:ea typeface="Arial"/>
                <a:cs typeface="Arial"/>
                <a:sym typeface="Arial"/>
              </a:defRPr>
            </a:lvl9pPr>
          </a:lstStyle>
          <a:p>
            <a:endParaRPr/>
          </a:p>
        </p:txBody>
      </p:sp>
      <p:sp>
        <p:nvSpPr>
          <p:cNvPr id="26" name="Shape 26"/>
          <p:cNvSpPr txBox="1">
            <a:spLocks noGrp="1"/>
          </p:cNvSpPr>
          <p:nvPr>
            <p:ph type="body" idx="1"/>
          </p:nvPr>
        </p:nvSpPr>
        <p:spPr>
          <a:xfrm rot="5400000">
            <a:off x="2543968" y="-272256"/>
            <a:ext cx="4987924" cy="9069386"/>
          </a:xfrm>
          <a:prstGeom prst="rect">
            <a:avLst/>
          </a:prstGeom>
          <a:noFill/>
          <a:ln>
            <a:noFill/>
          </a:ln>
        </p:spPr>
        <p:txBody>
          <a:bodyPr lIns="91425" tIns="91425" rIns="91425" bIns="91425" anchor="t" anchorCtr="0"/>
          <a:lstStyle>
            <a:lvl1pPr marL="342900" indent="-342900" algn="l" rtl="0">
              <a:lnSpc>
                <a:spcPct val="93000"/>
              </a:lnSpc>
              <a:spcBef>
                <a:spcPts val="0"/>
              </a:spcBef>
              <a:spcAft>
                <a:spcPts val="1413"/>
              </a:spcAft>
              <a:defRPr sz="3200">
                <a:solidFill>
                  <a:srgbClr val="000000"/>
                </a:solidFill>
                <a:latin typeface="Arial"/>
                <a:ea typeface="Arial"/>
                <a:cs typeface="Arial"/>
                <a:sym typeface="Arial"/>
              </a:defRPr>
            </a:lvl1pPr>
            <a:lvl2pPr marL="742950" indent="-285750" algn="l" rtl="0">
              <a:lnSpc>
                <a:spcPct val="93000"/>
              </a:lnSpc>
              <a:spcBef>
                <a:spcPts val="0"/>
              </a:spcBef>
              <a:spcAft>
                <a:spcPts val="1138"/>
              </a:spcAft>
              <a:defRPr sz="2800">
                <a:solidFill>
                  <a:srgbClr val="000000"/>
                </a:solidFill>
                <a:latin typeface="Arial"/>
                <a:ea typeface="Arial"/>
                <a:cs typeface="Arial"/>
                <a:sym typeface="Arial"/>
              </a:defRPr>
            </a:lvl2pPr>
            <a:lvl3pPr marL="1143000" indent="-228600" algn="l" rtl="0">
              <a:lnSpc>
                <a:spcPct val="93000"/>
              </a:lnSpc>
              <a:spcBef>
                <a:spcPts val="0"/>
              </a:spcBef>
              <a:spcAft>
                <a:spcPts val="850"/>
              </a:spcAft>
              <a:defRPr sz="2400">
                <a:solidFill>
                  <a:srgbClr val="000000"/>
                </a:solidFill>
                <a:latin typeface="Arial"/>
                <a:ea typeface="Arial"/>
                <a:cs typeface="Arial"/>
                <a:sym typeface="Arial"/>
              </a:defRPr>
            </a:lvl3pPr>
            <a:lvl4pPr marL="1600200" indent="-228600" algn="l" rtl="0">
              <a:lnSpc>
                <a:spcPct val="93000"/>
              </a:lnSpc>
              <a:spcBef>
                <a:spcPts val="0"/>
              </a:spcBef>
              <a:spcAft>
                <a:spcPts val="575"/>
              </a:spcAft>
              <a:defRPr sz="2000">
                <a:solidFill>
                  <a:srgbClr val="000000"/>
                </a:solidFill>
                <a:latin typeface="Arial"/>
                <a:ea typeface="Arial"/>
                <a:cs typeface="Arial"/>
                <a:sym typeface="Arial"/>
              </a:defRPr>
            </a:lvl4pPr>
            <a:lvl5pPr marL="2057400" indent="-228600" algn="l" rtl="0">
              <a:lnSpc>
                <a:spcPct val="93000"/>
              </a:lnSpc>
              <a:spcBef>
                <a:spcPts val="0"/>
              </a:spcBef>
              <a:spcAft>
                <a:spcPts val="288"/>
              </a:spcAft>
              <a:defRPr sz="2000">
                <a:solidFill>
                  <a:srgbClr val="000000"/>
                </a:solidFill>
                <a:latin typeface="Arial"/>
                <a:ea typeface="Arial"/>
                <a:cs typeface="Arial"/>
                <a:sym typeface="Arial"/>
              </a:defRPr>
            </a:lvl5pPr>
            <a:lvl6pPr marL="2514600" indent="-228600" algn="l" rtl="0">
              <a:lnSpc>
                <a:spcPct val="93000"/>
              </a:lnSpc>
              <a:spcBef>
                <a:spcPts val="0"/>
              </a:spcBef>
              <a:spcAft>
                <a:spcPts val="288"/>
              </a:spcAft>
              <a:defRPr sz="2000">
                <a:solidFill>
                  <a:srgbClr val="000000"/>
                </a:solidFill>
                <a:latin typeface="Arial"/>
                <a:ea typeface="Arial"/>
                <a:cs typeface="Arial"/>
                <a:sym typeface="Arial"/>
              </a:defRPr>
            </a:lvl6pPr>
            <a:lvl7pPr marL="2971800" indent="-228600" algn="l" rtl="0">
              <a:lnSpc>
                <a:spcPct val="93000"/>
              </a:lnSpc>
              <a:spcBef>
                <a:spcPts val="0"/>
              </a:spcBef>
              <a:spcAft>
                <a:spcPts val="288"/>
              </a:spcAft>
              <a:defRPr sz="2000">
                <a:solidFill>
                  <a:srgbClr val="000000"/>
                </a:solidFill>
                <a:latin typeface="Arial"/>
                <a:ea typeface="Arial"/>
                <a:cs typeface="Arial"/>
                <a:sym typeface="Arial"/>
              </a:defRPr>
            </a:lvl7pPr>
            <a:lvl8pPr marL="3429000" indent="-228600" algn="l" rtl="0">
              <a:lnSpc>
                <a:spcPct val="93000"/>
              </a:lnSpc>
              <a:spcBef>
                <a:spcPts val="0"/>
              </a:spcBef>
              <a:spcAft>
                <a:spcPts val="288"/>
              </a:spcAft>
              <a:defRPr sz="2000">
                <a:solidFill>
                  <a:srgbClr val="000000"/>
                </a:solidFill>
                <a:latin typeface="Arial"/>
                <a:ea typeface="Arial"/>
                <a:cs typeface="Arial"/>
                <a:sym typeface="Arial"/>
              </a:defRPr>
            </a:lvl8pPr>
            <a:lvl9pPr marL="3886200" indent="-228600" algn="l" rtl="0">
              <a:lnSpc>
                <a:spcPct val="93000"/>
              </a:lnSpc>
              <a:spcBef>
                <a:spcPts val="0"/>
              </a:spcBef>
              <a:spcAft>
                <a:spcPts val="288"/>
              </a:spcAft>
              <a:defRPr sz="2000">
                <a:solidFill>
                  <a:srgbClr val="000000"/>
                </a:solidFill>
                <a:latin typeface="Arial"/>
                <a:ea typeface="Arial"/>
                <a:cs typeface="Arial"/>
                <a:sym typeface="Arial"/>
              </a:defRPr>
            </a:lvl9pPr>
          </a:lstStyle>
          <a:p>
            <a:endParaRPr/>
          </a:p>
        </p:txBody>
      </p:sp>
      <p:sp>
        <p:nvSpPr>
          <p:cNvPr id="27" name="Shape 27"/>
          <p:cNvSpPr txBox="1">
            <a:spLocks noGrp="1"/>
          </p:cNvSpPr>
          <p:nvPr>
            <p:ph type="dt" idx="10"/>
          </p:nvPr>
        </p:nvSpPr>
        <p:spPr>
          <a:xfrm>
            <a:off x="503237" y="6886575"/>
            <a:ext cx="2346324"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3448050" y="6886575"/>
            <a:ext cx="3194049"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7227886" y="6886575"/>
            <a:ext cx="2346324" cy="519112"/>
          </a:xfrm>
          <a:prstGeom prst="rect">
            <a:avLst/>
          </a:prstGeom>
          <a:noFill/>
          <a:ln>
            <a:noFill/>
          </a:ln>
        </p:spPr>
        <p:txBody>
          <a:bodyPr lIns="0" tIns="0" rIns="0" bIns="0" anchor="t"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a:t>
            </a:fld>
            <a:endParaRPr lang="en-US" sz="14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Рисунок с подписью">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976438" y="5291137"/>
            <a:ext cx="6048374" cy="625475"/>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rgbClr val="000000"/>
                </a:solidFill>
                <a:latin typeface="Arial"/>
                <a:ea typeface="Arial"/>
                <a:cs typeface="Arial"/>
                <a:sym typeface="Arial"/>
              </a:defRPr>
            </a:lvl2pPr>
            <a:lvl3pPr rtl="0">
              <a:spcBef>
                <a:spcPts val="0"/>
              </a:spcBef>
              <a:defRPr sz="4400">
                <a:solidFill>
                  <a:srgbClr val="000000"/>
                </a:solidFill>
                <a:latin typeface="Arial"/>
                <a:ea typeface="Arial"/>
                <a:cs typeface="Arial"/>
                <a:sym typeface="Arial"/>
              </a:defRPr>
            </a:lvl3pPr>
            <a:lvl4pPr rtl="0">
              <a:spcBef>
                <a:spcPts val="0"/>
              </a:spcBef>
              <a:defRPr sz="4400">
                <a:solidFill>
                  <a:srgbClr val="000000"/>
                </a:solidFill>
                <a:latin typeface="Arial"/>
                <a:ea typeface="Arial"/>
                <a:cs typeface="Arial"/>
                <a:sym typeface="Arial"/>
              </a:defRPr>
            </a:lvl4pPr>
            <a:lvl5pPr rtl="0">
              <a:spcBef>
                <a:spcPts val="0"/>
              </a:spcBef>
              <a:defRPr sz="4400">
                <a:solidFill>
                  <a:srgbClr val="000000"/>
                </a:solidFill>
                <a:latin typeface="Arial"/>
                <a:ea typeface="Arial"/>
                <a:cs typeface="Arial"/>
                <a:sym typeface="Arial"/>
              </a:defRPr>
            </a:lvl5pPr>
            <a:lvl6pPr rtl="0">
              <a:spcBef>
                <a:spcPts val="0"/>
              </a:spcBef>
              <a:defRPr sz="4400">
                <a:solidFill>
                  <a:srgbClr val="000000"/>
                </a:solidFill>
                <a:latin typeface="Arial"/>
                <a:ea typeface="Arial"/>
                <a:cs typeface="Arial"/>
                <a:sym typeface="Arial"/>
              </a:defRPr>
            </a:lvl6pPr>
            <a:lvl7pPr rtl="0">
              <a:spcBef>
                <a:spcPts val="0"/>
              </a:spcBef>
              <a:defRPr sz="4400">
                <a:solidFill>
                  <a:srgbClr val="000000"/>
                </a:solidFill>
                <a:latin typeface="Arial"/>
                <a:ea typeface="Arial"/>
                <a:cs typeface="Arial"/>
                <a:sym typeface="Arial"/>
              </a:defRPr>
            </a:lvl7pPr>
            <a:lvl8pPr rtl="0">
              <a:spcBef>
                <a:spcPts val="0"/>
              </a:spcBef>
              <a:defRPr sz="4400">
                <a:solidFill>
                  <a:srgbClr val="000000"/>
                </a:solidFill>
                <a:latin typeface="Arial"/>
                <a:ea typeface="Arial"/>
                <a:cs typeface="Arial"/>
                <a:sym typeface="Arial"/>
              </a:defRPr>
            </a:lvl8pPr>
            <a:lvl9pPr rtl="0">
              <a:spcBef>
                <a:spcPts val="0"/>
              </a:spcBef>
              <a:defRPr sz="4400">
                <a:solidFill>
                  <a:srgbClr val="000000"/>
                </a:solidFill>
                <a:latin typeface="Arial"/>
                <a:ea typeface="Arial"/>
                <a:cs typeface="Arial"/>
                <a:sym typeface="Arial"/>
              </a:defRPr>
            </a:lvl9pPr>
          </a:lstStyle>
          <a:p>
            <a:endParaRPr/>
          </a:p>
        </p:txBody>
      </p:sp>
      <p:sp>
        <p:nvSpPr>
          <p:cNvPr id="32" name="Shape 32"/>
          <p:cNvSpPr>
            <a:spLocks noGrp="1"/>
          </p:cNvSpPr>
          <p:nvPr>
            <p:ph type="pic" idx="2"/>
          </p:nvPr>
        </p:nvSpPr>
        <p:spPr>
          <a:xfrm>
            <a:off x="1976438" y="674687"/>
            <a:ext cx="6048374" cy="4537074"/>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93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93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93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93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lnSpc>
                <a:spcPct val="93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lnSpc>
                <a:spcPct val="93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lnSpc>
                <a:spcPct val="93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lnSpc>
                <a:spcPct val="93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33" name="Shape 33"/>
          <p:cNvSpPr txBox="1">
            <a:spLocks noGrp="1"/>
          </p:cNvSpPr>
          <p:nvPr>
            <p:ph type="body" idx="1"/>
          </p:nvPr>
        </p:nvSpPr>
        <p:spPr>
          <a:xfrm>
            <a:off x="1976438" y="5916612"/>
            <a:ext cx="6048374" cy="887411"/>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34" name="Shape 34"/>
          <p:cNvSpPr txBox="1">
            <a:spLocks noGrp="1"/>
          </p:cNvSpPr>
          <p:nvPr>
            <p:ph type="dt" idx="10"/>
          </p:nvPr>
        </p:nvSpPr>
        <p:spPr>
          <a:xfrm>
            <a:off x="503237" y="6886575"/>
            <a:ext cx="2346324"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448050" y="6886575"/>
            <a:ext cx="3194049"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7227886" y="6886575"/>
            <a:ext cx="2346324" cy="519112"/>
          </a:xfrm>
          <a:prstGeom prst="rect">
            <a:avLst/>
          </a:prstGeom>
          <a:noFill/>
          <a:ln>
            <a:noFill/>
          </a:ln>
        </p:spPr>
        <p:txBody>
          <a:bodyPr lIns="0" tIns="0" rIns="0" bIns="0" anchor="t"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a:t>
            </a:fld>
            <a:endParaRPr lang="en-US" sz="14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504825" y="301625"/>
            <a:ext cx="3316287" cy="1279525"/>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rgbClr val="000000"/>
                </a:solidFill>
                <a:latin typeface="Arial"/>
                <a:ea typeface="Arial"/>
                <a:cs typeface="Arial"/>
                <a:sym typeface="Arial"/>
              </a:defRPr>
            </a:lvl2pPr>
            <a:lvl3pPr rtl="0">
              <a:spcBef>
                <a:spcPts val="0"/>
              </a:spcBef>
              <a:defRPr sz="4400">
                <a:solidFill>
                  <a:srgbClr val="000000"/>
                </a:solidFill>
                <a:latin typeface="Arial"/>
                <a:ea typeface="Arial"/>
                <a:cs typeface="Arial"/>
                <a:sym typeface="Arial"/>
              </a:defRPr>
            </a:lvl3pPr>
            <a:lvl4pPr rtl="0">
              <a:spcBef>
                <a:spcPts val="0"/>
              </a:spcBef>
              <a:defRPr sz="4400">
                <a:solidFill>
                  <a:srgbClr val="000000"/>
                </a:solidFill>
                <a:latin typeface="Arial"/>
                <a:ea typeface="Arial"/>
                <a:cs typeface="Arial"/>
                <a:sym typeface="Arial"/>
              </a:defRPr>
            </a:lvl4pPr>
            <a:lvl5pPr rtl="0">
              <a:spcBef>
                <a:spcPts val="0"/>
              </a:spcBef>
              <a:defRPr sz="4400">
                <a:solidFill>
                  <a:srgbClr val="000000"/>
                </a:solidFill>
                <a:latin typeface="Arial"/>
                <a:ea typeface="Arial"/>
                <a:cs typeface="Arial"/>
                <a:sym typeface="Arial"/>
              </a:defRPr>
            </a:lvl5pPr>
            <a:lvl6pPr rtl="0">
              <a:spcBef>
                <a:spcPts val="0"/>
              </a:spcBef>
              <a:defRPr sz="4400">
                <a:solidFill>
                  <a:srgbClr val="000000"/>
                </a:solidFill>
                <a:latin typeface="Arial"/>
                <a:ea typeface="Arial"/>
                <a:cs typeface="Arial"/>
                <a:sym typeface="Arial"/>
              </a:defRPr>
            </a:lvl6pPr>
            <a:lvl7pPr rtl="0">
              <a:spcBef>
                <a:spcPts val="0"/>
              </a:spcBef>
              <a:defRPr sz="4400">
                <a:solidFill>
                  <a:srgbClr val="000000"/>
                </a:solidFill>
                <a:latin typeface="Arial"/>
                <a:ea typeface="Arial"/>
                <a:cs typeface="Arial"/>
                <a:sym typeface="Arial"/>
              </a:defRPr>
            </a:lvl7pPr>
            <a:lvl8pPr rtl="0">
              <a:spcBef>
                <a:spcPts val="0"/>
              </a:spcBef>
              <a:defRPr sz="4400">
                <a:solidFill>
                  <a:srgbClr val="000000"/>
                </a:solidFill>
                <a:latin typeface="Arial"/>
                <a:ea typeface="Arial"/>
                <a:cs typeface="Arial"/>
                <a:sym typeface="Arial"/>
              </a:defRPr>
            </a:lvl8pPr>
            <a:lvl9pPr rtl="0">
              <a:spcBef>
                <a:spcPts val="0"/>
              </a:spcBef>
              <a:defRPr sz="4400">
                <a:solidFill>
                  <a:srgbClr val="000000"/>
                </a:solidFill>
                <a:latin typeface="Arial"/>
                <a:ea typeface="Arial"/>
                <a:cs typeface="Arial"/>
                <a:sym typeface="Arial"/>
              </a:defRPr>
            </a:lvl9pPr>
          </a:lstStyle>
          <a:p>
            <a:endParaRPr/>
          </a:p>
        </p:txBody>
      </p:sp>
      <p:sp>
        <p:nvSpPr>
          <p:cNvPr id="39" name="Shape 39"/>
          <p:cNvSpPr txBox="1">
            <a:spLocks noGrp="1"/>
          </p:cNvSpPr>
          <p:nvPr>
            <p:ph type="body" idx="1"/>
          </p:nvPr>
        </p:nvSpPr>
        <p:spPr>
          <a:xfrm>
            <a:off x="3941762" y="301625"/>
            <a:ext cx="5635625" cy="6451600"/>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40" name="Shape 40"/>
          <p:cNvSpPr txBox="1">
            <a:spLocks noGrp="1"/>
          </p:cNvSpPr>
          <p:nvPr>
            <p:ph type="body" idx="2"/>
          </p:nvPr>
        </p:nvSpPr>
        <p:spPr>
          <a:xfrm>
            <a:off x="504825" y="1581150"/>
            <a:ext cx="3316287" cy="5172075"/>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41" name="Shape 41"/>
          <p:cNvSpPr txBox="1">
            <a:spLocks noGrp="1"/>
          </p:cNvSpPr>
          <p:nvPr>
            <p:ph type="dt" idx="10"/>
          </p:nvPr>
        </p:nvSpPr>
        <p:spPr>
          <a:xfrm>
            <a:off x="503237" y="6886575"/>
            <a:ext cx="2346324"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448050" y="6886575"/>
            <a:ext cx="3194049"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7227886" y="6886575"/>
            <a:ext cx="2346324" cy="519112"/>
          </a:xfrm>
          <a:prstGeom prst="rect">
            <a:avLst/>
          </a:prstGeom>
          <a:noFill/>
          <a:ln>
            <a:noFill/>
          </a:ln>
        </p:spPr>
        <p:txBody>
          <a:bodyPr lIns="0" tIns="0" rIns="0" bIns="0" anchor="t"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a:t>
            </a:fld>
            <a:endParaRPr lang="en-US" sz="14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503237" y="301625"/>
            <a:ext cx="9069386" cy="1260474"/>
          </a:xfrm>
          <a:prstGeom prst="rect">
            <a:avLst/>
          </a:prstGeom>
          <a:noFill/>
          <a:ln>
            <a:noFill/>
          </a:ln>
        </p:spPr>
        <p:txBody>
          <a:bodyPr lIns="91425" tIns="91425" rIns="91425" bIns="91425" anchor="ctr" anchorCtr="0"/>
          <a:lstStyle>
            <a:lvl1pPr algn="ctr" rtl="0">
              <a:lnSpc>
                <a:spcPct val="93000"/>
              </a:lnSpc>
              <a:spcBef>
                <a:spcPts val="0"/>
              </a:spcBef>
              <a:spcAft>
                <a:spcPts val="0"/>
              </a:spcAft>
              <a:defRPr sz="4400">
                <a:solidFill>
                  <a:srgbClr val="000000"/>
                </a:solidFill>
                <a:latin typeface="Arial"/>
                <a:ea typeface="Arial"/>
                <a:cs typeface="Arial"/>
                <a:sym typeface="Arial"/>
              </a:defRPr>
            </a:lvl1pPr>
            <a:lvl2pPr marL="742950" indent="-285750" algn="ctr" rtl="0">
              <a:lnSpc>
                <a:spcPct val="93000"/>
              </a:lnSpc>
              <a:spcBef>
                <a:spcPts val="0"/>
              </a:spcBef>
              <a:spcAft>
                <a:spcPts val="0"/>
              </a:spcAft>
              <a:defRPr sz="4400">
                <a:solidFill>
                  <a:srgbClr val="000000"/>
                </a:solidFill>
                <a:latin typeface="Arial"/>
                <a:ea typeface="Arial"/>
                <a:cs typeface="Arial"/>
                <a:sym typeface="Arial"/>
              </a:defRPr>
            </a:lvl2pPr>
            <a:lvl3pPr marL="1143000" indent="-228600" algn="ctr" rtl="0">
              <a:lnSpc>
                <a:spcPct val="93000"/>
              </a:lnSpc>
              <a:spcBef>
                <a:spcPts val="0"/>
              </a:spcBef>
              <a:spcAft>
                <a:spcPts val="0"/>
              </a:spcAft>
              <a:defRPr sz="4400">
                <a:solidFill>
                  <a:srgbClr val="000000"/>
                </a:solidFill>
                <a:latin typeface="Arial"/>
                <a:ea typeface="Arial"/>
                <a:cs typeface="Arial"/>
                <a:sym typeface="Arial"/>
              </a:defRPr>
            </a:lvl3pPr>
            <a:lvl4pPr marL="1600200" indent="-228600" algn="ctr" rtl="0">
              <a:lnSpc>
                <a:spcPct val="93000"/>
              </a:lnSpc>
              <a:spcBef>
                <a:spcPts val="0"/>
              </a:spcBef>
              <a:spcAft>
                <a:spcPts val="0"/>
              </a:spcAft>
              <a:defRPr sz="4400">
                <a:solidFill>
                  <a:srgbClr val="000000"/>
                </a:solidFill>
                <a:latin typeface="Arial"/>
                <a:ea typeface="Arial"/>
                <a:cs typeface="Arial"/>
                <a:sym typeface="Arial"/>
              </a:defRPr>
            </a:lvl4pPr>
            <a:lvl5pPr marL="2057400" indent="-228600" algn="ctr" rtl="0">
              <a:lnSpc>
                <a:spcPct val="93000"/>
              </a:lnSpc>
              <a:spcBef>
                <a:spcPts val="0"/>
              </a:spcBef>
              <a:spcAft>
                <a:spcPts val="0"/>
              </a:spcAft>
              <a:defRPr sz="4400">
                <a:solidFill>
                  <a:srgbClr val="000000"/>
                </a:solidFill>
                <a:latin typeface="Arial"/>
                <a:ea typeface="Arial"/>
                <a:cs typeface="Arial"/>
                <a:sym typeface="Arial"/>
              </a:defRPr>
            </a:lvl5pPr>
            <a:lvl6pPr marL="2514600" indent="-228600" algn="ctr" rtl="0">
              <a:lnSpc>
                <a:spcPct val="93000"/>
              </a:lnSpc>
              <a:spcBef>
                <a:spcPts val="0"/>
              </a:spcBef>
              <a:spcAft>
                <a:spcPts val="0"/>
              </a:spcAft>
              <a:defRPr sz="4400">
                <a:solidFill>
                  <a:srgbClr val="000000"/>
                </a:solidFill>
                <a:latin typeface="Arial"/>
                <a:ea typeface="Arial"/>
                <a:cs typeface="Arial"/>
                <a:sym typeface="Arial"/>
              </a:defRPr>
            </a:lvl6pPr>
            <a:lvl7pPr marL="2971800" indent="-228600" algn="ctr" rtl="0">
              <a:lnSpc>
                <a:spcPct val="93000"/>
              </a:lnSpc>
              <a:spcBef>
                <a:spcPts val="0"/>
              </a:spcBef>
              <a:spcAft>
                <a:spcPts val="0"/>
              </a:spcAft>
              <a:defRPr sz="4400">
                <a:solidFill>
                  <a:srgbClr val="000000"/>
                </a:solidFill>
                <a:latin typeface="Arial"/>
                <a:ea typeface="Arial"/>
                <a:cs typeface="Arial"/>
                <a:sym typeface="Arial"/>
              </a:defRPr>
            </a:lvl7pPr>
            <a:lvl8pPr marL="3429000" indent="-228600" algn="ctr" rtl="0">
              <a:lnSpc>
                <a:spcPct val="93000"/>
              </a:lnSpc>
              <a:spcBef>
                <a:spcPts val="0"/>
              </a:spcBef>
              <a:spcAft>
                <a:spcPts val="0"/>
              </a:spcAft>
              <a:defRPr sz="4400">
                <a:solidFill>
                  <a:srgbClr val="000000"/>
                </a:solidFill>
                <a:latin typeface="Arial"/>
                <a:ea typeface="Arial"/>
                <a:cs typeface="Arial"/>
                <a:sym typeface="Arial"/>
              </a:defRPr>
            </a:lvl8pPr>
            <a:lvl9pPr marL="3886200" indent="-228600" algn="ctr" rtl="0">
              <a:lnSpc>
                <a:spcPct val="93000"/>
              </a:lnSpc>
              <a:spcBef>
                <a:spcPts val="0"/>
              </a:spcBef>
              <a:spcAft>
                <a:spcPts val="0"/>
              </a:spcAft>
              <a:defRPr sz="4400">
                <a:solidFill>
                  <a:srgbClr val="000000"/>
                </a:solidFill>
                <a:latin typeface="Arial"/>
                <a:ea typeface="Arial"/>
                <a:cs typeface="Arial"/>
                <a:sym typeface="Arial"/>
              </a:defRPr>
            </a:lvl9pPr>
          </a:lstStyle>
          <a:p>
            <a:endParaRPr/>
          </a:p>
        </p:txBody>
      </p:sp>
      <p:sp>
        <p:nvSpPr>
          <p:cNvPr id="46" name="Shape 46"/>
          <p:cNvSpPr txBox="1">
            <a:spLocks noGrp="1"/>
          </p:cNvSpPr>
          <p:nvPr>
            <p:ph type="dt" idx="10"/>
          </p:nvPr>
        </p:nvSpPr>
        <p:spPr>
          <a:xfrm>
            <a:off x="503237" y="6886575"/>
            <a:ext cx="2346324"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448050" y="6886575"/>
            <a:ext cx="3194049"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7227886" y="6886575"/>
            <a:ext cx="2346324" cy="519112"/>
          </a:xfrm>
          <a:prstGeom prst="rect">
            <a:avLst/>
          </a:prstGeom>
          <a:noFill/>
          <a:ln>
            <a:noFill/>
          </a:ln>
        </p:spPr>
        <p:txBody>
          <a:bodyPr lIns="0" tIns="0" rIns="0" bIns="0" anchor="t"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a:t>
            </a:fld>
            <a:endParaRPr lang="en-US" sz="14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504825" y="303212"/>
            <a:ext cx="9072562" cy="1258887"/>
          </a:xfrm>
          <a:prstGeom prst="rect">
            <a:avLst/>
          </a:prstGeom>
          <a:noFill/>
          <a:ln>
            <a:noFill/>
          </a:ln>
        </p:spPr>
        <p:txBody>
          <a:bodyPr lIns="91425" tIns="91425" rIns="91425" bIns="91425" anchor="ctr" anchorCtr="0"/>
          <a:lstStyle>
            <a:lvl1pPr rtl="0">
              <a:spcBef>
                <a:spcPts val="0"/>
              </a:spcBef>
              <a:defRPr/>
            </a:lvl1pPr>
            <a:lvl2pPr rtl="0">
              <a:spcBef>
                <a:spcPts val="0"/>
              </a:spcBef>
              <a:defRPr sz="4400">
                <a:solidFill>
                  <a:srgbClr val="000000"/>
                </a:solidFill>
                <a:latin typeface="Arial"/>
                <a:ea typeface="Arial"/>
                <a:cs typeface="Arial"/>
                <a:sym typeface="Arial"/>
              </a:defRPr>
            </a:lvl2pPr>
            <a:lvl3pPr rtl="0">
              <a:spcBef>
                <a:spcPts val="0"/>
              </a:spcBef>
              <a:defRPr sz="4400">
                <a:solidFill>
                  <a:srgbClr val="000000"/>
                </a:solidFill>
                <a:latin typeface="Arial"/>
                <a:ea typeface="Arial"/>
                <a:cs typeface="Arial"/>
                <a:sym typeface="Arial"/>
              </a:defRPr>
            </a:lvl3pPr>
            <a:lvl4pPr rtl="0">
              <a:spcBef>
                <a:spcPts val="0"/>
              </a:spcBef>
              <a:defRPr sz="4400">
                <a:solidFill>
                  <a:srgbClr val="000000"/>
                </a:solidFill>
                <a:latin typeface="Arial"/>
                <a:ea typeface="Arial"/>
                <a:cs typeface="Arial"/>
                <a:sym typeface="Arial"/>
              </a:defRPr>
            </a:lvl4pPr>
            <a:lvl5pPr rtl="0">
              <a:spcBef>
                <a:spcPts val="0"/>
              </a:spcBef>
              <a:defRPr sz="4400">
                <a:solidFill>
                  <a:srgbClr val="000000"/>
                </a:solidFill>
                <a:latin typeface="Arial"/>
                <a:ea typeface="Arial"/>
                <a:cs typeface="Arial"/>
                <a:sym typeface="Arial"/>
              </a:defRPr>
            </a:lvl5pPr>
            <a:lvl6pPr rtl="0">
              <a:spcBef>
                <a:spcPts val="0"/>
              </a:spcBef>
              <a:defRPr sz="4400">
                <a:solidFill>
                  <a:srgbClr val="000000"/>
                </a:solidFill>
                <a:latin typeface="Arial"/>
                <a:ea typeface="Arial"/>
                <a:cs typeface="Arial"/>
                <a:sym typeface="Arial"/>
              </a:defRPr>
            </a:lvl6pPr>
            <a:lvl7pPr rtl="0">
              <a:spcBef>
                <a:spcPts val="0"/>
              </a:spcBef>
              <a:defRPr sz="4400">
                <a:solidFill>
                  <a:srgbClr val="000000"/>
                </a:solidFill>
                <a:latin typeface="Arial"/>
                <a:ea typeface="Arial"/>
                <a:cs typeface="Arial"/>
                <a:sym typeface="Arial"/>
              </a:defRPr>
            </a:lvl7pPr>
            <a:lvl8pPr rtl="0">
              <a:spcBef>
                <a:spcPts val="0"/>
              </a:spcBef>
              <a:defRPr sz="4400">
                <a:solidFill>
                  <a:srgbClr val="000000"/>
                </a:solidFill>
                <a:latin typeface="Arial"/>
                <a:ea typeface="Arial"/>
                <a:cs typeface="Arial"/>
                <a:sym typeface="Arial"/>
              </a:defRPr>
            </a:lvl8pPr>
            <a:lvl9pPr rtl="0">
              <a:spcBef>
                <a:spcPts val="0"/>
              </a:spcBef>
              <a:defRPr sz="4400">
                <a:solidFill>
                  <a:srgbClr val="000000"/>
                </a:solidFill>
                <a:latin typeface="Arial"/>
                <a:ea typeface="Arial"/>
                <a:cs typeface="Arial"/>
                <a:sym typeface="Arial"/>
              </a:defRPr>
            </a:lvl9pPr>
          </a:lstStyle>
          <a:p>
            <a:endParaRPr/>
          </a:p>
        </p:txBody>
      </p:sp>
      <p:sp>
        <p:nvSpPr>
          <p:cNvPr id="51" name="Shape 51"/>
          <p:cNvSpPr txBox="1">
            <a:spLocks noGrp="1"/>
          </p:cNvSpPr>
          <p:nvPr>
            <p:ph type="body" idx="1"/>
          </p:nvPr>
        </p:nvSpPr>
        <p:spPr>
          <a:xfrm>
            <a:off x="504825" y="1692275"/>
            <a:ext cx="4452937" cy="704850"/>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52" name="Shape 52"/>
          <p:cNvSpPr txBox="1">
            <a:spLocks noGrp="1"/>
          </p:cNvSpPr>
          <p:nvPr>
            <p:ph type="body" idx="2"/>
          </p:nvPr>
        </p:nvSpPr>
        <p:spPr>
          <a:xfrm>
            <a:off x="504825" y="2397125"/>
            <a:ext cx="4452937" cy="4356099"/>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3" name="Shape 53"/>
          <p:cNvSpPr txBox="1">
            <a:spLocks noGrp="1"/>
          </p:cNvSpPr>
          <p:nvPr>
            <p:ph type="body" idx="3"/>
          </p:nvPr>
        </p:nvSpPr>
        <p:spPr>
          <a:xfrm>
            <a:off x="5121275" y="1692275"/>
            <a:ext cx="4456112" cy="704850"/>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54" name="Shape 54"/>
          <p:cNvSpPr txBox="1">
            <a:spLocks noGrp="1"/>
          </p:cNvSpPr>
          <p:nvPr>
            <p:ph type="body" idx="4"/>
          </p:nvPr>
        </p:nvSpPr>
        <p:spPr>
          <a:xfrm>
            <a:off x="5121275" y="2397125"/>
            <a:ext cx="4456112" cy="4356099"/>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5" name="Shape 55"/>
          <p:cNvSpPr txBox="1">
            <a:spLocks noGrp="1"/>
          </p:cNvSpPr>
          <p:nvPr>
            <p:ph type="dt" idx="10"/>
          </p:nvPr>
        </p:nvSpPr>
        <p:spPr>
          <a:xfrm>
            <a:off x="503237" y="6886575"/>
            <a:ext cx="2346324"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448050" y="6886575"/>
            <a:ext cx="3194049"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7227886" y="6886575"/>
            <a:ext cx="2346324" cy="519112"/>
          </a:xfrm>
          <a:prstGeom prst="rect">
            <a:avLst/>
          </a:prstGeom>
          <a:noFill/>
          <a:ln>
            <a:noFill/>
          </a:ln>
        </p:spPr>
        <p:txBody>
          <a:bodyPr lIns="0" tIns="0" rIns="0" bIns="0" anchor="t"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a:t>
            </a:fld>
            <a:endParaRPr lang="en-US" sz="14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503237" y="301625"/>
            <a:ext cx="9069386" cy="1260474"/>
          </a:xfrm>
          <a:prstGeom prst="rect">
            <a:avLst/>
          </a:prstGeom>
          <a:noFill/>
          <a:ln>
            <a:noFill/>
          </a:ln>
        </p:spPr>
        <p:txBody>
          <a:bodyPr lIns="91425" tIns="91425" rIns="91425" bIns="91425" anchor="ctr" anchorCtr="0"/>
          <a:lstStyle>
            <a:lvl1pPr algn="ctr" rtl="0">
              <a:lnSpc>
                <a:spcPct val="93000"/>
              </a:lnSpc>
              <a:spcBef>
                <a:spcPts val="0"/>
              </a:spcBef>
              <a:spcAft>
                <a:spcPts val="0"/>
              </a:spcAft>
              <a:defRPr sz="4400">
                <a:solidFill>
                  <a:srgbClr val="000000"/>
                </a:solidFill>
                <a:latin typeface="Arial"/>
                <a:ea typeface="Arial"/>
                <a:cs typeface="Arial"/>
                <a:sym typeface="Arial"/>
              </a:defRPr>
            </a:lvl1pPr>
            <a:lvl2pPr marL="742950" indent="-285750" algn="ctr" rtl="0">
              <a:lnSpc>
                <a:spcPct val="93000"/>
              </a:lnSpc>
              <a:spcBef>
                <a:spcPts val="0"/>
              </a:spcBef>
              <a:spcAft>
                <a:spcPts val="0"/>
              </a:spcAft>
              <a:defRPr sz="4400">
                <a:solidFill>
                  <a:srgbClr val="000000"/>
                </a:solidFill>
                <a:latin typeface="Arial"/>
                <a:ea typeface="Arial"/>
                <a:cs typeface="Arial"/>
                <a:sym typeface="Arial"/>
              </a:defRPr>
            </a:lvl2pPr>
            <a:lvl3pPr marL="1143000" indent="-228600" algn="ctr" rtl="0">
              <a:lnSpc>
                <a:spcPct val="93000"/>
              </a:lnSpc>
              <a:spcBef>
                <a:spcPts val="0"/>
              </a:spcBef>
              <a:spcAft>
                <a:spcPts val="0"/>
              </a:spcAft>
              <a:defRPr sz="4400">
                <a:solidFill>
                  <a:srgbClr val="000000"/>
                </a:solidFill>
                <a:latin typeface="Arial"/>
                <a:ea typeface="Arial"/>
                <a:cs typeface="Arial"/>
                <a:sym typeface="Arial"/>
              </a:defRPr>
            </a:lvl3pPr>
            <a:lvl4pPr marL="1600200" indent="-228600" algn="ctr" rtl="0">
              <a:lnSpc>
                <a:spcPct val="93000"/>
              </a:lnSpc>
              <a:spcBef>
                <a:spcPts val="0"/>
              </a:spcBef>
              <a:spcAft>
                <a:spcPts val="0"/>
              </a:spcAft>
              <a:defRPr sz="4400">
                <a:solidFill>
                  <a:srgbClr val="000000"/>
                </a:solidFill>
                <a:latin typeface="Arial"/>
                <a:ea typeface="Arial"/>
                <a:cs typeface="Arial"/>
                <a:sym typeface="Arial"/>
              </a:defRPr>
            </a:lvl4pPr>
            <a:lvl5pPr marL="2057400" indent="-228600" algn="ctr" rtl="0">
              <a:lnSpc>
                <a:spcPct val="93000"/>
              </a:lnSpc>
              <a:spcBef>
                <a:spcPts val="0"/>
              </a:spcBef>
              <a:spcAft>
                <a:spcPts val="0"/>
              </a:spcAft>
              <a:defRPr sz="4400">
                <a:solidFill>
                  <a:srgbClr val="000000"/>
                </a:solidFill>
                <a:latin typeface="Arial"/>
                <a:ea typeface="Arial"/>
                <a:cs typeface="Arial"/>
                <a:sym typeface="Arial"/>
              </a:defRPr>
            </a:lvl5pPr>
            <a:lvl6pPr marL="2514600" indent="-228600" algn="ctr" rtl="0">
              <a:lnSpc>
                <a:spcPct val="93000"/>
              </a:lnSpc>
              <a:spcBef>
                <a:spcPts val="0"/>
              </a:spcBef>
              <a:spcAft>
                <a:spcPts val="0"/>
              </a:spcAft>
              <a:defRPr sz="4400">
                <a:solidFill>
                  <a:srgbClr val="000000"/>
                </a:solidFill>
                <a:latin typeface="Arial"/>
                <a:ea typeface="Arial"/>
                <a:cs typeface="Arial"/>
                <a:sym typeface="Arial"/>
              </a:defRPr>
            </a:lvl6pPr>
            <a:lvl7pPr marL="2971800" indent="-228600" algn="ctr" rtl="0">
              <a:lnSpc>
                <a:spcPct val="93000"/>
              </a:lnSpc>
              <a:spcBef>
                <a:spcPts val="0"/>
              </a:spcBef>
              <a:spcAft>
                <a:spcPts val="0"/>
              </a:spcAft>
              <a:defRPr sz="4400">
                <a:solidFill>
                  <a:srgbClr val="000000"/>
                </a:solidFill>
                <a:latin typeface="Arial"/>
                <a:ea typeface="Arial"/>
                <a:cs typeface="Arial"/>
                <a:sym typeface="Arial"/>
              </a:defRPr>
            </a:lvl7pPr>
            <a:lvl8pPr marL="3429000" indent="-228600" algn="ctr" rtl="0">
              <a:lnSpc>
                <a:spcPct val="93000"/>
              </a:lnSpc>
              <a:spcBef>
                <a:spcPts val="0"/>
              </a:spcBef>
              <a:spcAft>
                <a:spcPts val="0"/>
              </a:spcAft>
              <a:defRPr sz="4400">
                <a:solidFill>
                  <a:srgbClr val="000000"/>
                </a:solidFill>
                <a:latin typeface="Arial"/>
                <a:ea typeface="Arial"/>
                <a:cs typeface="Arial"/>
                <a:sym typeface="Arial"/>
              </a:defRPr>
            </a:lvl8pPr>
            <a:lvl9pPr marL="3886200" indent="-228600" algn="ctr" rtl="0">
              <a:lnSpc>
                <a:spcPct val="93000"/>
              </a:lnSpc>
              <a:spcBef>
                <a:spcPts val="0"/>
              </a:spcBef>
              <a:spcAft>
                <a:spcPts val="0"/>
              </a:spcAft>
              <a:defRPr sz="4400">
                <a:solidFill>
                  <a:srgbClr val="00000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503237" y="1768475"/>
            <a:ext cx="4457700" cy="4987924"/>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61" name="Shape 61"/>
          <p:cNvSpPr txBox="1">
            <a:spLocks noGrp="1"/>
          </p:cNvSpPr>
          <p:nvPr>
            <p:ph type="body" idx="2"/>
          </p:nvPr>
        </p:nvSpPr>
        <p:spPr>
          <a:xfrm>
            <a:off x="5113337" y="1768475"/>
            <a:ext cx="4459286" cy="4987924"/>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62" name="Shape 62"/>
          <p:cNvSpPr txBox="1">
            <a:spLocks noGrp="1"/>
          </p:cNvSpPr>
          <p:nvPr>
            <p:ph type="dt" idx="10"/>
          </p:nvPr>
        </p:nvSpPr>
        <p:spPr>
          <a:xfrm>
            <a:off x="503237" y="6886575"/>
            <a:ext cx="2346324"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448050" y="6886575"/>
            <a:ext cx="3194049"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7227886" y="6886575"/>
            <a:ext cx="2346324" cy="519112"/>
          </a:xfrm>
          <a:prstGeom prst="rect">
            <a:avLst/>
          </a:prstGeom>
          <a:noFill/>
          <a:ln>
            <a:noFill/>
          </a:ln>
        </p:spPr>
        <p:txBody>
          <a:bodyPr lIns="0" tIns="0" rIns="0" bIns="0" anchor="t"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a:t>
            </a:fld>
            <a:endParaRPr lang="en-US" sz="14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96925" y="4857750"/>
            <a:ext cx="8567738" cy="15017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4400">
                <a:solidFill>
                  <a:srgbClr val="000000"/>
                </a:solidFill>
                <a:latin typeface="Arial"/>
                <a:ea typeface="Arial"/>
                <a:cs typeface="Arial"/>
                <a:sym typeface="Arial"/>
              </a:defRPr>
            </a:lvl2pPr>
            <a:lvl3pPr rtl="0">
              <a:spcBef>
                <a:spcPts val="0"/>
              </a:spcBef>
              <a:defRPr sz="4400">
                <a:solidFill>
                  <a:srgbClr val="000000"/>
                </a:solidFill>
                <a:latin typeface="Arial"/>
                <a:ea typeface="Arial"/>
                <a:cs typeface="Arial"/>
                <a:sym typeface="Arial"/>
              </a:defRPr>
            </a:lvl3pPr>
            <a:lvl4pPr rtl="0">
              <a:spcBef>
                <a:spcPts val="0"/>
              </a:spcBef>
              <a:defRPr sz="4400">
                <a:solidFill>
                  <a:srgbClr val="000000"/>
                </a:solidFill>
                <a:latin typeface="Arial"/>
                <a:ea typeface="Arial"/>
                <a:cs typeface="Arial"/>
                <a:sym typeface="Arial"/>
              </a:defRPr>
            </a:lvl4pPr>
            <a:lvl5pPr rtl="0">
              <a:spcBef>
                <a:spcPts val="0"/>
              </a:spcBef>
              <a:defRPr sz="4400">
                <a:solidFill>
                  <a:srgbClr val="000000"/>
                </a:solidFill>
                <a:latin typeface="Arial"/>
                <a:ea typeface="Arial"/>
                <a:cs typeface="Arial"/>
                <a:sym typeface="Arial"/>
              </a:defRPr>
            </a:lvl5pPr>
            <a:lvl6pPr rtl="0">
              <a:spcBef>
                <a:spcPts val="0"/>
              </a:spcBef>
              <a:defRPr sz="4400">
                <a:solidFill>
                  <a:srgbClr val="000000"/>
                </a:solidFill>
                <a:latin typeface="Arial"/>
                <a:ea typeface="Arial"/>
                <a:cs typeface="Arial"/>
                <a:sym typeface="Arial"/>
              </a:defRPr>
            </a:lvl6pPr>
            <a:lvl7pPr rtl="0">
              <a:spcBef>
                <a:spcPts val="0"/>
              </a:spcBef>
              <a:defRPr sz="4400">
                <a:solidFill>
                  <a:srgbClr val="000000"/>
                </a:solidFill>
                <a:latin typeface="Arial"/>
                <a:ea typeface="Arial"/>
                <a:cs typeface="Arial"/>
                <a:sym typeface="Arial"/>
              </a:defRPr>
            </a:lvl7pPr>
            <a:lvl8pPr rtl="0">
              <a:spcBef>
                <a:spcPts val="0"/>
              </a:spcBef>
              <a:defRPr sz="4400">
                <a:solidFill>
                  <a:srgbClr val="000000"/>
                </a:solidFill>
                <a:latin typeface="Arial"/>
                <a:ea typeface="Arial"/>
                <a:cs typeface="Arial"/>
                <a:sym typeface="Arial"/>
              </a:defRPr>
            </a:lvl8pPr>
            <a:lvl9pPr rtl="0">
              <a:spcBef>
                <a:spcPts val="0"/>
              </a:spcBef>
              <a:defRPr sz="4400">
                <a:solidFill>
                  <a:srgbClr val="000000"/>
                </a:solidFill>
                <a:latin typeface="Arial"/>
                <a:ea typeface="Arial"/>
                <a:cs typeface="Arial"/>
                <a:sym typeface="Arial"/>
              </a:defRPr>
            </a:lvl9pPr>
          </a:lstStyle>
          <a:p>
            <a:endParaRPr/>
          </a:p>
        </p:txBody>
      </p:sp>
      <p:sp>
        <p:nvSpPr>
          <p:cNvPr id="67" name="Shape 67"/>
          <p:cNvSpPr txBox="1">
            <a:spLocks noGrp="1"/>
          </p:cNvSpPr>
          <p:nvPr>
            <p:ph type="body" idx="1"/>
          </p:nvPr>
        </p:nvSpPr>
        <p:spPr>
          <a:xfrm>
            <a:off x="796925" y="3203575"/>
            <a:ext cx="8567738" cy="1654174"/>
          </a:xfrm>
          <a:prstGeom prst="rect">
            <a:avLst/>
          </a:prstGeom>
          <a:noFill/>
          <a:ln>
            <a:noFill/>
          </a:ln>
        </p:spPr>
        <p:txBody>
          <a:bodyPr lIns="91425" tIns="91425" rIns="91425" bIns="91425" anchor="b" anchorCtr="0"/>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
        <p:nvSpPr>
          <p:cNvPr id="68" name="Shape 68"/>
          <p:cNvSpPr txBox="1">
            <a:spLocks noGrp="1"/>
          </p:cNvSpPr>
          <p:nvPr>
            <p:ph type="dt" idx="10"/>
          </p:nvPr>
        </p:nvSpPr>
        <p:spPr>
          <a:xfrm>
            <a:off x="503237" y="6886575"/>
            <a:ext cx="2346324"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448050" y="6886575"/>
            <a:ext cx="3194049"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7227886" y="6886575"/>
            <a:ext cx="2346324" cy="519112"/>
          </a:xfrm>
          <a:prstGeom prst="rect">
            <a:avLst/>
          </a:prstGeom>
          <a:noFill/>
          <a:ln>
            <a:noFill/>
          </a:ln>
        </p:spPr>
        <p:txBody>
          <a:bodyPr lIns="0" tIns="0" rIns="0" bIns="0" anchor="t"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a:t>
            </a:fld>
            <a:endParaRPr lang="en-US" sz="14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503237" y="301625"/>
            <a:ext cx="9069386" cy="1260474"/>
          </a:xfrm>
          <a:prstGeom prst="rect">
            <a:avLst/>
          </a:prstGeom>
          <a:noFill/>
          <a:ln>
            <a:noFill/>
          </a:ln>
        </p:spPr>
        <p:txBody>
          <a:bodyPr lIns="91425" tIns="91425" rIns="91425" bIns="91425" anchor="ctr" anchorCtr="0"/>
          <a:lstStyle>
            <a:lvl1pPr marL="0" marR="0" indent="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1pPr>
            <a:lvl2pPr marL="742950" marR="0" indent="-28575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2pPr>
            <a:lvl3pPr marL="1143000" marR="0" indent="-22860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3pPr>
            <a:lvl4pPr marL="1600200" marR="0" indent="-22860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4pPr>
            <a:lvl5pPr marL="2057400" marR="0" indent="-22860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5pPr>
            <a:lvl6pPr marL="2514600" marR="0" indent="-22860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6pPr>
            <a:lvl7pPr marL="2971800" marR="0" indent="-22860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7pPr>
            <a:lvl8pPr marL="3429000" marR="0" indent="-22860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8pPr>
            <a:lvl9pPr marL="3886200" marR="0" indent="-228600" algn="ctr" rtl="0">
              <a:lnSpc>
                <a:spcPct val="93000"/>
              </a:lnSpc>
              <a:spcBef>
                <a:spcPts val="0"/>
              </a:spcBef>
              <a:spcAft>
                <a:spcPts val="0"/>
              </a:spcAft>
              <a:defRPr sz="4400" b="0" i="0" u="none" strike="noStrike" cap="none" baseline="0">
                <a:solidFill>
                  <a:srgbClr val="000000"/>
                </a:solidFill>
                <a:latin typeface="Arial"/>
                <a:ea typeface="Arial"/>
                <a:cs typeface="Arial"/>
                <a:sym typeface="Arial"/>
              </a:defRPr>
            </a:lvl9pPr>
          </a:lstStyle>
          <a:p>
            <a:endParaRPr/>
          </a:p>
        </p:txBody>
      </p:sp>
      <p:sp>
        <p:nvSpPr>
          <p:cNvPr id="10" name="Shape 10"/>
          <p:cNvSpPr txBox="1">
            <a:spLocks noGrp="1"/>
          </p:cNvSpPr>
          <p:nvPr>
            <p:ph type="body" idx="1"/>
          </p:nvPr>
        </p:nvSpPr>
        <p:spPr>
          <a:xfrm>
            <a:off x="503237" y="1768475"/>
            <a:ext cx="9069386" cy="4987924"/>
          </a:xfrm>
          <a:prstGeom prst="rect">
            <a:avLst/>
          </a:prstGeom>
          <a:noFill/>
          <a:ln>
            <a:noFill/>
          </a:ln>
        </p:spPr>
        <p:txBody>
          <a:bodyPr lIns="91425" tIns="91425" rIns="91425" bIns="91425" anchor="t" anchorCtr="0"/>
          <a:lstStyle>
            <a:lvl1pPr marL="342900" marR="0" indent="-342900" algn="l" rtl="0">
              <a:lnSpc>
                <a:spcPct val="93000"/>
              </a:lnSpc>
              <a:spcBef>
                <a:spcPts val="0"/>
              </a:spcBef>
              <a:spcAft>
                <a:spcPts val="1413"/>
              </a:spcAft>
              <a:defRPr sz="3200" b="0" i="0" u="none" strike="noStrike" cap="none" baseline="0">
                <a:solidFill>
                  <a:srgbClr val="000000"/>
                </a:solidFill>
                <a:latin typeface="Arial"/>
                <a:ea typeface="Arial"/>
                <a:cs typeface="Arial"/>
                <a:sym typeface="Arial"/>
              </a:defRPr>
            </a:lvl1pPr>
            <a:lvl2pPr marL="742950" marR="0" indent="-285750" algn="l" rtl="0">
              <a:lnSpc>
                <a:spcPct val="93000"/>
              </a:lnSpc>
              <a:spcBef>
                <a:spcPts val="0"/>
              </a:spcBef>
              <a:spcAft>
                <a:spcPts val="1138"/>
              </a:spcAft>
              <a:defRPr sz="2800" b="0" i="0" u="none" strike="noStrike" cap="none" baseline="0">
                <a:solidFill>
                  <a:srgbClr val="000000"/>
                </a:solidFill>
                <a:latin typeface="Arial"/>
                <a:ea typeface="Arial"/>
                <a:cs typeface="Arial"/>
                <a:sym typeface="Arial"/>
              </a:defRPr>
            </a:lvl2pPr>
            <a:lvl3pPr marL="1143000" marR="0" indent="-228600" algn="l" rtl="0">
              <a:lnSpc>
                <a:spcPct val="93000"/>
              </a:lnSpc>
              <a:spcBef>
                <a:spcPts val="0"/>
              </a:spcBef>
              <a:spcAft>
                <a:spcPts val="850"/>
              </a:spcAft>
              <a:defRPr sz="2400" b="0" i="0" u="none" strike="noStrike" cap="none" baseline="0">
                <a:solidFill>
                  <a:srgbClr val="000000"/>
                </a:solidFill>
                <a:latin typeface="Arial"/>
                <a:ea typeface="Arial"/>
                <a:cs typeface="Arial"/>
                <a:sym typeface="Arial"/>
              </a:defRPr>
            </a:lvl3pPr>
            <a:lvl4pPr marL="1600200" marR="0" indent="-228600" algn="l" rtl="0">
              <a:lnSpc>
                <a:spcPct val="93000"/>
              </a:lnSpc>
              <a:spcBef>
                <a:spcPts val="0"/>
              </a:spcBef>
              <a:spcAft>
                <a:spcPts val="575"/>
              </a:spcAft>
              <a:defRPr sz="2000" b="0" i="0" u="none" strike="noStrike" cap="none" baseline="0">
                <a:solidFill>
                  <a:srgbClr val="000000"/>
                </a:solidFill>
                <a:latin typeface="Arial"/>
                <a:ea typeface="Arial"/>
                <a:cs typeface="Arial"/>
                <a:sym typeface="Arial"/>
              </a:defRPr>
            </a:lvl4pPr>
            <a:lvl5pPr marL="2057400" marR="0" indent="-228600" algn="l" rtl="0">
              <a:lnSpc>
                <a:spcPct val="93000"/>
              </a:lnSpc>
              <a:spcBef>
                <a:spcPts val="0"/>
              </a:spcBef>
              <a:spcAft>
                <a:spcPts val="288"/>
              </a:spcAft>
              <a:defRPr sz="2000" b="0" i="0" u="none" strike="noStrike" cap="none" baseline="0">
                <a:solidFill>
                  <a:srgbClr val="000000"/>
                </a:solidFill>
                <a:latin typeface="Arial"/>
                <a:ea typeface="Arial"/>
                <a:cs typeface="Arial"/>
                <a:sym typeface="Arial"/>
              </a:defRPr>
            </a:lvl5pPr>
            <a:lvl6pPr marL="2514600" marR="0" indent="-228600" algn="l" rtl="0">
              <a:lnSpc>
                <a:spcPct val="93000"/>
              </a:lnSpc>
              <a:spcBef>
                <a:spcPts val="0"/>
              </a:spcBef>
              <a:spcAft>
                <a:spcPts val="288"/>
              </a:spcAft>
              <a:defRPr sz="2000" b="0" i="0" u="none" strike="noStrike" cap="none" baseline="0">
                <a:solidFill>
                  <a:srgbClr val="000000"/>
                </a:solidFill>
                <a:latin typeface="Arial"/>
                <a:ea typeface="Arial"/>
                <a:cs typeface="Arial"/>
                <a:sym typeface="Arial"/>
              </a:defRPr>
            </a:lvl6pPr>
            <a:lvl7pPr marL="2971800" marR="0" indent="-228600" algn="l" rtl="0">
              <a:lnSpc>
                <a:spcPct val="93000"/>
              </a:lnSpc>
              <a:spcBef>
                <a:spcPts val="0"/>
              </a:spcBef>
              <a:spcAft>
                <a:spcPts val="288"/>
              </a:spcAft>
              <a:defRPr sz="2000" b="0" i="0" u="none" strike="noStrike" cap="none" baseline="0">
                <a:solidFill>
                  <a:srgbClr val="000000"/>
                </a:solidFill>
                <a:latin typeface="Arial"/>
                <a:ea typeface="Arial"/>
                <a:cs typeface="Arial"/>
                <a:sym typeface="Arial"/>
              </a:defRPr>
            </a:lvl7pPr>
            <a:lvl8pPr marL="3429000" marR="0" indent="-228600" algn="l" rtl="0">
              <a:lnSpc>
                <a:spcPct val="93000"/>
              </a:lnSpc>
              <a:spcBef>
                <a:spcPts val="0"/>
              </a:spcBef>
              <a:spcAft>
                <a:spcPts val="288"/>
              </a:spcAft>
              <a:defRPr sz="2000" b="0" i="0" u="none" strike="noStrike" cap="none" baseline="0">
                <a:solidFill>
                  <a:srgbClr val="000000"/>
                </a:solidFill>
                <a:latin typeface="Arial"/>
                <a:ea typeface="Arial"/>
                <a:cs typeface="Arial"/>
                <a:sym typeface="Arial"/>
              </a:defRPr>
            </a:lvl8pPr>
            <a:lvl9pPr marL="3886200" marR="0" indent="-228600" algn="l" rtl="0">
              <a:lnSpc>
                <a:spcPct val="93000"/>
              </a:lnSpc>
              <a:spcBef>
                <a:spcPts val="0"/>
              </a:spcBef>
              <a:spcAft>
                <a:spcPts val="288"/>
              </a:spcAft>
              <a:defRPr sz="2000" b="0" i="0" u="none" strike="noStrike" cap="none" baseline="0">
                <a:solidFill>
                  <a:srgbClr val="000000"/>
                </a:solidFill>
                <a:latin typeface="Arial"/>
                <a:ea typeface="Arial"/>
                <a:cs typeface="Arial"/>
                <a:sym typeface="Arial"/>
              </a:defRPr>
            </a:lvl9pPr>
          </a:lstStyle>
          <a:p>
            <a:endParaRPr/>
          </a:p>
        </p:txBody>
      </p:sp>
      <p:sp>
        <p:nvSpPr>
          <p:cNvPr id="11" name="Shape 11"/>
          <p:cNvSpPr txBox="1">
            <a:spLocks noGrp="1"/>
          </p:cNvSpPr>
          <p:nvPr>
            <p:ph type="dt" idx="10"/>
          </p:nvPr>
        </p:nvSpPr>
        <p:spPr>
          <a:xfrm>
            <a:off x="503237" y="6886575"/>
            <a:ext cx="2346324"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3448050" y="6886575"/>
            <a:ext cx="3194049" cy="519112"/>
          </a:xfrm>
          <a:prstGeom prst="rect">
            <a:avLst/>
          </a:prstGeom>
          <a:noFill/>
          <a:ln>
            <a:noFill/>
          </a:ln>
        </p:spPr>
        <p:txBody>
          <a:bodyPr lIns="91425" tIns="91425" rIns="91425" bIns="91425" anchor="t" anchorCtr="0"/>
          <a:lstStyle>
            <a:lvl1pPr marL="0" marR="0" indent="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1pPr>
            <a:lvl2pPr marL="742950" marR="0" indent="-28575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2pPr>
            <a:lvl3pPr marL="1143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3pPr>
            <a:lvl4pPr marL="16002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4pPr>
            <a:lvl5pPr marL="2057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5pPr>
            <a:lvl6pPr marL="2514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6pPr>
            <a:lvl7pPr marL="34290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7pPr>
            <a:lvl8pPr marL="48006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8pPr>
            <a:lvl9pPr marL="6629400" marR="0" indent="-228600" algn="l" rtl="0">
              <a:lnSpc>
                <a:spcPct val="93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7227886" y="6886575"/>
            <a:ext cx="2346324" cy="519112"/>
          </a:xfrm>
          <a:prstGeom prst="rect">
            <a:avLst/>
          </a:prstGeom>
          <a:noFill/>
          <a:ln>
            <a:noFill/>
          </a:ln>
        </p:spPr>
        <p:txBody>
          <a:bodyPr lIns="0" tIns="0" rIns="0" bIns="0" anchor="t"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en-US" sz="1400" b="0" i="0" u="none" strike="noStrike" cap="none" baseline="0">
                <a:solidFill>
                  <a:srgbClr val="000000"/>
                </a:solidFill>
                <a:latin typeface="Times New Roman"/>
                <a:ea typeface="Times New Roman"/>
                <a:cs typeface="Times New Roman"/>
                <a:sym typeface="Times New Roman"/>
              </a:rPr>
              <a:t>‹#›</a:t>
            </a:fld>
            <a:endParaRPr lang="en-US" sz="1400" b="0" i="0" u="none" strike="noStrike" cap="none" baseline="0">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0" y="0"/>
            <a:ext cx="10080624" cy="2663824"/>
          </a:xfrm>
          <a:prstGeom prst="roundRect">
            <a:avLst>
              <a:gd name="adj" fmla="val 12"/>
            </a:avLst>
          </a:prstGeom>
          <a:solidFill>
            <a:srgbClr val="24877A"/>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85" name="Shape 85"/>
          <p:cNvSpPr txBox="1"/>
          <p:nvPr/>
        </p:nvSpPr>
        <p:spPr>
          <a:xfrm>
            <a:off x="3824287" y="254000"/>
            <a:ext cx="5895974" cy="617537"/>
          </a:xfrm>
          <a:prstGeom prst="rect">
            <a:avLst/>
          </a:prstGeom>
          <a:noFill/>
          <a:ln>
            <a:noFill/>
          </a:ln>
        </p:spPr>
        <p:txBody>
          <a:bodyPr lIns="90000" tIns="45000" rIns="90000" bIns="45000" anchor="t" anchorCtr="0">
            <a:noAutofit/>
          </a:bodyPr>
          <a:lstStyle/>
          <a:p>
            <a:pPr marL="0" marR="0" lvl="0" indent="0" algn="l" rtl="0">
              <a:lnSpc>
                <a:spcPct val="113000"/>
              </a:lnSpc>
              <a:spcBef>
                <a:spcPts val="0"/>
              </a:spcBef>
              <a:spcAft>
                <a:spcPts val="0"/>
              </a:spcAft>
              <a:buClr>
                <a:srgbClr val="79C6BB"/>
              </a:buClr>
              <a:buSzPct val="25000"/>
              <a:buFont typeface="Arial"/>
              <a:buNone/>
            </a:pPr>
            <a:r>
              <a:rPr lang="en-US" sz="3000" b="0" i="0" u="none" strike="noStrike" cap="none" baseline="0">
                <a:solidFill>
                  <a:srgbClr val="79C6BB"/>
                </a:solidFill>
                <a:latin typeface="Arial"/>
                <a:ea typeface="Arial"/>
                <a:cs typeface="Arial"/>
                <a:sym typeface="Arial"/>
              </a:rPr>
              <a:t>Software quality assurance days</a:t>
            </a:r>
          </a:p>
        </p:txBody>
      </p:sp>
      <p:sp>
        <p:nvSpPr>
          <p:cNvPr id="86" name="Shape 86"/>
          <p:cNvSpPr txBox="1"/>
          <p:nvPr/>
        </p:nvSpPr>
        <p:spPr>
          <a:xfrm>
            <a:off x="3824287" y="863600"/>
            <a:ext cx="5861050" cy="976312"/>
          </a:xfrm>
          <a:prstGeom prst="rect">
            <a:avLst/>
          </a:prstGeom>
          <a:noFill/>
          <a:ln>
            <a:noFill/>
          </a:ln>
        </p:spPr>
        <p:txBody>
          <a:bodyPr lIns="90000" tIns="45000" rIns="90000" bIns="45000" anchor="t" anchorCtr="0">
            <a:noAutofit/>
          </a:bodyPr>
          <a:lstStyle/>
          <a:p>
            <a:pPr marL="0" marR="0" lvl="0" indent="0" algn="l" rtl="0">
              <a:lnSpc>
                <a:spcPct val="113000"/>
              </a:lnSpc>
              <a:spcBef>
                <a:spcPts val="0"/>
              </a:spcBef>
              <a:spcAft>
                <a:spcPts val="0"/>
              </a:spcAft>
              <a:buClr>
                <a:srgbClr val="FFFFFF"/>
              </a:buClr>
              <a:buSzPct val="25000"/>
              <a:buFont typeface="Arial"/>
              <a:buNone/>
            </a:pPr>
            <a:r>
              <a:rPr lang="en-US" sz="2700" b="0" i="0" u="none" strike="noStrike" cap="none" baseline="0">
                <a:solidFill>
                  <a:srgbClr val="FFFFFF"/>
                </a:solidFill>
                <a:latin typeface="Arial"/>
                <a:ea typeface="Arial"/>
                <a:cs typeface="Arial"/>
                <a:sym typeface="Arial"/>
              </a:rPr>
              <a:t>18 Международная конференция </a:t>
            </a:r>
          </a:p>
          <a:p>
            <a:pPr marL="0" marR="0" lvl="0" indent="0" algn="l" rtl="0">
              <a:lnSpc>
                <a:spcPct val="102000"/>
              </a:lnSpc>
              <a:spcBef>
                <a:spcPts val="0"/>
              </a:spcBef>
              <a:spcAft>
                <a:spcPts val="0"/>
              </a:spcAft>
              <a:buClr>
                <a:srgbClr val="FFFFFF"/>
              </a:buClr>
              <a:buSzPct val="25000"/>
              <a:buFont typeface="Arial"/>
              <a:buNone/>
            </a:pPr>
            <a:r>
              <a:rPr lang="en-US" sz="2700" b="0" i="0" u="none" strike="noStrike" cap="none" baseline="0">
                <a:solidFill>
                  <a:srgbClr val="FFFFFF"/>
                </a:solidFill>
                <a:latin typeface="Arial"/>
                <a:ea typeface="Arial"/>
                <a:cs typeface="Arial"/>
                <a:sym typeface="Arial"/>
              </a:rPr>
              <a:t>по вопросам качества ПО</a:t>
            </a:r>
          </a:p>
        </p:txBody>
      </p:sp>
      <p:sp>
        <p:nvSpPr>
          <p:cNvPr id="87" name="Shape 87"/>
          <p:cNvSpPr txBox="1"/>
          <p:nvPr/>
        </p:nvSpPr>
        <p:spPr>
          <a:xfrm>
            <a:off x="3824273" y="1830375"/>
            <a:ext cx="2145299" cy="471599"/>
          </a:xfrm>
          <a:prstGeom prst="rect">
            <a:avLst/>
          </a:prstGeom>
          <a:noFill/>
          <a:ln>
            <a:noFill/>
          </a:ln>
        </p:spPr>
        <p:txBody>
          <a:bodyPr lIns="90000" tIns="45000" rIns="90000" bIns="45000" anchor="t" anchorCtr="0">
            <a:noAutofit/>
          </a:bodyPr>
          <a:lstStyle/>
          <a:p>
            <a:pPr marL="0" marR="0" lvl="0" indent="0" algn="l" rtl="0">
              <a:lnSpc>
                <a:spcPct val="113000"/>
              </a:lnSpc>
              <a:spcBef>
                <a:spcPts val="0"/>
              </a:spcBef>
              <a:spcAft>
                <a:spcPts val="0"/>
              </a:spcAft>
              <a:buClr>
                <a:srgbClr val="FFFFFF"/>
              </a:buClr>
              <a:buSzPct val="25000"/>
              <a:buFont typeface="Open Sans"/>
              <a:buNone/>
            </a:pPr>
            <a:r>
              <a:rPr lang="en-US" sz="2200" b="0" i="0" u="none" strike="noStrike" cap="none" baseline="0">
                <a:solidFill>
                  <a:srgbClr val="FFFFFF"/>
                </a:solidFill>
                <a:latin typeface="Open Sans"/>
                <a:ea typeface="Open Sans"/>
                <a:cs typeface="Open Sans"/>
                <a:sym typeface="Open Sans"/>
              </a:rPr>
              <a:t>sqadays.com</a:t>
            </a:r>
          </a:p>
        </p:txBody>
      </p:sp>
      <p:sp>
        <p:nvSpPr>
          <p:cNvPr id="88" name="Shape 88"/>
          <p:cNvSpPr/>
          <p:nvPr/>
        </p:nvSpPr>
        <p:spPr>
          <a:xfrm>
            <a:off x="0" y="6911975"/>
            <a:ext cx="10080624"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89" name="Shape 89"/>
          <p:cNvSpPr txBox="1"/>
          <p:nvPr/>
        </p:nvSpPr>
        <p:spPr>
          <a:xfrm>
            <a:off x="431800" y="6950025"/>
            <a:ext cx="3392400" cy="558899"/>
          </a:xfrm>
          <a:prstGeom prst="rect">
            <a:avLst/>
          </a:prstGeom>
          <a:noFill/>
          <a:ln>
            <a:noFill/>
          </a:ln>
        </p:spPr>
        <p:txBody>
          <a:bodyPr lIns="90000" tIns="45000" rIns="90000" bIns="45000" anchor="ctr" anchorCtr="0">
            <a:noAutofit/>
          </a:bodyPr>
          <a:lstStyle/>
          <a:p>
            <a:pPr marL="0" marR="0" lvl="0" indent="0" algn="ctr" rtl="0">
              <a:lnSpc>
                <a:spcPct val="113000"/>
              </a:lnSpc>
              <a:spcBef>
                <a:spcPts val="0"/>
              </a:spcBef>
              <a:spcAft>
                <a:spcPts val="0"/>
              </a:spcAft>
              <a:buClr>
                <a:srgbClr val="FFFFFF"/>
              </a:buClr>
              <a:buSzPct val="25000"/>
              <a:buFont typeface="Arial"/>
              <a:buNone/>
            </a:pPr>
            <a:r>
              <a:rPr lang="en-US" sz="1800" b="0" i="0" u="none" strike="noStrike" cap="none" baseline="0">
                <a:solidFill>
                  <a:srgbClr val="FFFFFF"/>
                </a:solidFill>
                <a:latin typeface="Arial"/>
                <a:ea typeface="Arial"/>
                <a:cs typeface="Arial"/>
                <a:sym typeface="Arial"/>
              </a:rPr>
              <a:t>Москва. 27–28 ноября 2015</a:t>
            </a:r>
          </a:p>
        </p:txBody>
      </p:sp>
      <p:sp>
        <p:nvSpPr>
          <p:cNvPr id="90" name="Shape 90"/>
          <p:cNvSpPr txBox="1"/>
          <p:nvPr/>
        </p:nvSpPr>
        <p:spPr>
          <a:xfrm>
            <a:off x="431800" y="2987675"/>
            <a:ext cx="9359900" cy="642936"/>
          </a:xfrm>
          <a:prstGeom prst="rect">
            <a:avLst/>
          </a:prstGeom>
          <a:noFill/>
          <a:ln>
            <a:noFill/>
          </a:ln>
        </p:spPr>
        <p:txBody>
          <a:bodyPr lIns="90000" tIns="45000" rIns="90000" bIns="45000" anchor="t" anchorCtr="0">
            <a:noAutofit/>
          </a:bodyPr>
          <a:lstStyle/>
          <a:p>
            <a:pPr marL="0" marR="0" lvl="0" indent="0" algn="l" rtl="0">
              <a:lnSpc>
                <a:spcPct val="113000"/>
              </a:lnSpc>
              <a:spcBef>
                <a:spcPts val="0"/>
              </a:spcBef>
              <a:spcAft>
                <a:spcPts val="0"/>
              </a:spcAft>
              <a:buClr>
                <a:srgbClr val="000000"/>
              </a:buClr>
              <a:buSzPct val="25000"/>
              <a:buFont typeface="Arial"/>
              <a:buNone/>
            </a:pPr>
            <a:r>
              <a:rPr lang="en-US" sz="3200" b="0" i="0" u="none" strike="noStrike" cap="none" baseline="0">
                <a:solidFill>
                  <a:srgbClr val="000000"/>
                </a:solidFill>
                <a:latin typeface="Arial"/>
                <a:ea typeface="Arial"/>
                <a:cs typeface="Arial"/>
                <a:sym typeface="Arial"/>
              </a:rPr>
              <a:t>Владислав Романенко</a:t>
            </a:r>
          </a:p>
        </p:txBody>
      </p:sp>
      <p:sp>
        <p:nvSpPr>
          <p:cNvPr id="91" name="Shape 91"/>
          <p:cNvSpPr txBox="1"/>
          <p:nvPr/>
        </p:nvSpPr>
        <p:spPr>
          <a:xfrm>
            <a:off x="431800" y="3563937"/>
            <a:ext cx="9288461" cy="333374"/>
          </a:xfrm>
          <a:prstGeom prst="rect">
            <a:avLst/>
          </a:prstGeom>
          <a:noFill/>
          <a:ln>
            <a:noFill/>
          </a:ln>
        </p:spPr>
        <p:txBody>
          <a:bodyPr lIns="90000" tIns="45000" rIns="90000" bIns="45000" anchor="t" anchorCtr="0">
            <a:noAutofit/>
          </a:bodyPr>
          <a:lstStyle/>
          <a:p>
            <a:pPr marL="0" marR="0" lvl="0" indent="0" algn="l" rtl="0">
              <a:lnSpc>
                <a:spcPct val="113000"/>
              </a:lnSpc>
              <a:spcBef>
                <a:spcPts val="0"/>
              </a:spcBef>
              <a:spcAft>
                <a:spcPts val="0"/>
              </a:spcAft>
              <a:buClr>
                <a:srgbClr val="000000"/>
              </a:buClr>
              <a:buSzPct val="25000"/>
              <a:buFont typeface="Arial"/>
              <a:buNone/>
            </a:pPr>
            <a:r>
              <a:rPr lang="en-US" sz="1800" b="0" i="0" u="none" strike="noStrike" cap="none" baseline="0">
                <a:solidFill>
                  <a:srgbClr val="000000"/>
                </a:solidFill>
                <a:latin typeface="Arial"/>
                <a:ea typeface="Arial"/>
                <a:cs typeface="Arial"/>
                <a:sym typeface="Arial"/>
              </a:rPr>
              <a:t>Intellectsoft. Минск, Беларусь</a:t>
            </a:r>
          </a:p>
        </p:txBody>
      </p:sp>
      <p:sp>
        <p:nvSpPr>
          <p:cNvPr id="92" name="Shape 92"/>
          <p:cNvSpPr txBox="1"/>
          <p:nvPr/>
        </p:nvSpPr>
        <p:spPr>
          <a:xfrm>
            <a:off x="424662" y="4517562"/>
            <a:ext cx="9655962" cy="1141499"/>
          </a:xfrm>
          <a:prstGeom prst="rect">
            <a:avLst/>
          </a:prstGeom>
          <a:noFill/>
          <a:ln>
            <a:noFill/>
          </a:ln>
        </p:spPr>
        <p:txBody>
          <a:bodyPr lIns="90000" tIns="45000" rIns="90000" bIns="45000" anchor="t" anchorCtr="0">
            <a:noAutofit/>
          </a:bodyPr>
          <a:lstStyle/>
          <a:p>
            <a:pPr marL="0" marR="0" lvl="0" indent="0" algn="l" rtl="0">
              <a:lnSpc>
                <a:spcPct val="113000"/>
              </a:lnSpc>
              <a:spcBef>
                <a:spcPts val="0"/>
              </a:spcBef>
              <a:spcAft>
                <a:spcPts val="0"/>
              </a:spcAft>
              <a:buClr>
                <a:srgbClr val="24877A"/>
              </a:buClr>
              <a:buSzPct val="25000"/>
              <a:buFont typeface="Arial"/>
              <a:buNone/>
            </a:pPr>
            <a:r>
              <a:rPr lang="en-US" sz="3000" b="0" i="0" u="none" strike="noStrike" cap="none" baseline="0" dirty="0">
                <a:solidFill>
                  <a:srgbClr val="24877A"/>
                </a:solidFill>
                <a:latin typeface="Arial"/>
                <a:ea typeface="Arial"/>
                <a:cs typeface="Arial"/>
                <a:sym typeface="Arial"/>
              </a:rPr>
              <a:t>Behat-trick: </a:t>
            </a:r>
            <a:r>
              <a:rPr lang="en-US" sz="3000" b="0" i="0" u="none" strike="noStrike" cap="none" baseline="0" dirty="0" err="1">
                <a:solidFill>
                  <a:srgbClr val="24877A"/>
                </a:solidFill>
                <a:latin typeface="Arial"/>
                <a:ea typeface="Arial"/>
                <a:cs typeface="Arial"/>
                <a:sym typeface="Arial"/>
              </a:rPr>
              <a:t>как</a:t>
            </a:r>
            <a:r>
              <a:rPr lang="en-US" sz="3000" b="0" i="0" u="none" strike="noStrike" cap="none" baseline="0" dirty="0">
                <a:solidFill>
                  <a:srgbClr val="24877A"/>
                </a:solidFill>
                <a:latin typeface="Arial"/>
                <a:ea typeface="Arial"/>
                <a:cs typeface="Arial"/>
                <a:sym typeface="Arial"/>
              </a:rPr>
              <a:t> </a:t>
            </a:r>
            <a:r>
              <a:rPr lang="en-US" sz="3000" b="0" i="0" u="none" strike="noStrike" cap="none" baseline="0" dirty="0" err="1">
                <a:solidFill>
                  <a:srgbClr val="24877A"/>
                </a:solidFill>
                <a:latin typeface="Arial"/>
                <a:ea typeface="Arial"/>
                <a:cs typeface="Arial"/>
                <a:sym typeface="Arial"/>
              </a:rPr>
              <a:t>мы</a:t>
            </a:r>
            <a:r>
              <a:rPr lang="en-US" sz="3000" b="0" i="0" u="none" strike="noStrike" cap="none" baseline="0" dirty="0">
                <a:solidFill>
                  <a:srgbClr val="24877A"/>
                </a:solidFill>
                <a:latin typeface="Arial"/>
                <a:ea typeface="Arial"/>
                <a:cs typeface="Arial"/>
                <a:sym typeface="Arial"/>
              </a:rPr>
              <a:t> </a:t>
            </a:r>
            <a:r>
              <a:rPr lang="en-US" sz="3000" b="0" i="0" u="none" strike="noStrike" cap="none" baseline="0" dirty="0" err="1">
                <a:solidFill>
                  <a:srgbClr val="24877A"/>
                </a:solidFill>
                <a:latin typeface="Arial"/>
                <a:ea typeface="Arial"/>
                <a:cs typeface="Arial"/>
                <a:sym typeface="Arial"/>
              </a:rPr>
              <a:t>внедряли</a:t>
            </a:r>
            <a:r>
              <a:rPr lang="en-US" sz="3000" b="0" i="0" u="none" strike="noStrike" cap="none" baseline="0" dirty="0">
                <a:solidFill>
                  <a:srgbClr val="24877A"/>
                </a:solidFill>
                <a:latin typeface="Arial"/>
                <a:ea typeface="Arial"/>
                <a:cs typeface="Arial"/>
                <a:sym typeface="Arial"/>
              </a:rPr>
              <a:t> BDD </a:t>
            </a:r>
            <a:r>
              <a:rPr lang="en-US" sz="3000" b="0" i="0" u="none" strike="noStrike" cap="none" baseline="0" dirty="0" err="1">
                <a:solidFill>
                  <a:srgbClr val="24877A"/>
                </a:solidFill>
                <a:latin typeface="Arial"/>
                <a:ea typeface="Arial"/>
                <a:cs typeface="Arial"/>
                <a:sym typeface="Arial"/>
              </a:rPr>
              <a:t>на</a:t>
            </a:r>
            <a:r>
              <a:rPr lang="en-US" sz="3000" b="0" i="0" u="none" strike="noStrike" cap="none" baseline="0" dirty="0">
                <a:solidFill>
                  <a:srgbClr val="24877A"/>
                </a:solidFill>
                <a:latin typeface="Arial"/>
                <a:ea typeface="Arial"/>
                <a:cs typeface="Arial"/>
                <a:sym typeface="Arial"/>
              </a:rPr>
              <a:t> </a:t>
            </a:r>
            <a:r>
              <a:rPr lang="en-US" sz="3000" b="0" i="0" u="none" strike="noStrike" cap="none" baseline="0" dirty="0" err="1">
                <a:solidFill>
                  <a:srgbClr val="24877A"/>
                </a:solidFill>
                <a:latin typeface="Arial"/>
                <a:ea typeface="Arial"/>
                <a:cs typeface="Arial"/>
                <a:sym typeface="Arial"/>
              </a:rPr>
              <a:t>наших</a:t>
            </a:r>
            <a:r>
              <a:rPr lang="en-US" sz="3000" b="0" i="0" u="none" strike="noStrike" cap="none" baseline="0" dirty="0">
                <a:solidFill>
                  <a:srgbClr val="24877A"/>
                </a:solidFill>
                <a:latin typeface="Arial"/>
                <a:ea typeface="Arial"/>
                <a:cs typeface="Arial"/>
                <a:sym typeface="Arial"/>
              </a:rPr>
              <a:t> </a:t>
            </a:r>
            <a:r>
              <a:rPr lang="en-US" sz="3000" b="0" i="0" u="none" strike="noStrike" cap="none" baseline="0" dirty="0" err="1">
                <a:solidFill>
                  <a:srgbClr val="24877A"/>
                </a:solidFill>
                <a:latin typeface="Arial"/>
                <a:ea typeface="Arial"/>
                <a:cs typeface="Arial"/>
                <a:sym typeface="Arial"/>
              </a:rPr>
              <a:t>проектах</a:t>
            </a:r>
            <a:endParaRPr lang="en-US" sz="3000" b="0" i="0" u="none" strike="noStrike" cap="none" baseline="0" dirty="0">
              <a:solidFill>
                <a:srgbClr val="24877A"/>
              </a:solidFill>
              <a:latin typeface="Arial"/>
              <a:ea typeface="Arial"/>
              <a:cs typeface="Arial"/>
              <a:sym typeface="Arial"/>
            </a:endParaRPr>
          </a:p>
        </p:txBody>
      </p:sp>
      <p:pic>
        <p:nvPicPr>
          <p:cNvPr id="93" name="Shape 93"/>
          <p:cNvPicPr preferRelativeResize="0"/>
          <p:nvPr/>
        </p:nvPicPr>
        <p:blipFill>
          <a:blip r:embed="rId3">
            <a:alphaModFix/>
          </a:blip>
          <a:stretch>
            <a:fillRect/>
          </a:stretch>
        </p:blipFill>
        <p:spPr>
          <a:xfrm>
            <a:off x="424647" y="392425"/>
            <a:ext cx="2979674" cy="1878974"/>
          </a:xfrm>
          <a:prstGeom prst="rect">
            <a:avLst/>
          </a:prstGeom>
          <a:noFill/>
          <a:ln>
            <a:noFill/>
          </a:ln>
        </p:spPr>
      </p:pic>
      <p:pic>
        <p:nvPicPr>
          <p:cNvPr id="94" name="Shape 94"/>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02" name="Shape 202"/>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203" name="Shape 203"/>
          <p:cNvPicPr preferRelativeResize="0"/>
          <p:nvPr/>
        </p:nvPicPr>
        <p:blipFill>
          <a:blip r:embed="rId3">
            <a:alphaModFix/>
          </a:blip>
          <a:stretch>
            <a:fillRect/>
          </a:stretch>
        </p:blipFill>
        <p:spPr>
          <a:xfrm>
            <a:off x="0" y="6914353"/>
            <a:ext cx="1015860" cy="642949"/>
          </a:xfrm>
          <a:prstGeom prst="rect">
            <a:avLst/>
          </a:prstGeom>
          <a:noFill/>
          <a:ln>
            <a:noFill/>
          </a:ln>
        </p:spPr>
      </p:pic>
      <p:pic>
        <p:nvPicPr>
          <p:cNvPr id="204" name="Shape 204"/>
          <p:cNvPicPr preferRelativeResize="0"/>
          <p:nvPr/>
        </p:nvPicPr>
        <p:blipFill>
          <a:blip r:embed="rId4">
            <a:alphaModFix/>
          </a:blip>
          <a:stretch>
            <a:fillRect/>
          </a:stretch>
        </p:blipFill>
        <p:spPr>
          <a:xfrm>
            <a:off x="1047940" y="774212"/>
            <a:ext cx="7984733" cy="5988562"/>
          </a:xfrm>
          <a:prstGeom prst="rect">
            <a:avLst/>
          </a:prstGeom>
          <a:noFill/>
          <a:ln>
            <a:noFill/>
          </a:ln>
        </p:spPr>
      </p:pic>
      <p:cxnSp>
        <p:nvCxnSpPr>
          <p:cNvPr id="205" name="Shape 205"/>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206" name="Shape 206"/>
          <p:cNvSpPr txBox="1"/>
          <p:nvPr/>
        </p:nvSpPr>
        <p:spPr>
          <a:xfrm>
            <a:off x="125"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Тестировщики</a:t>
            </a:r>
            <a:r>
              <a:rPr lang="en-US" sz="2400" b="1" dirty="0">
                <a:solidFill>
                  <a:srgbClr val="333333"/>
                </a:solidFill>
              </a:rPr>
              <a:t> </a:t>
            </a:r>
            <a:r>
              <a:rPr lang="en-US" sz="2400" b="1" dirty="0" err="1">
                <a:solidFill>
                  <a:srgbClr val="333333"/>
                </a:solidFill>
              </a:rPr>
              <a:t>продумывают</a:t>
            </a:r>
            <a:r>
              <a:rPr lang="en-US" sz="2400" b="1" dirty="0">
                <a:solidFill>
                  <a:srgbClr val="333333"/>
                </a:solidFill>
              </a:rPr>
              <a:t> </a:t>
            </a:r>
            <a:r>
              <a:rPr lang="en-US" sz="2400" b="1" dirty="0" err="1" smtClean="0">
                <a:solidFill>
                  <a:srgbClr val="333333"/>
                </a:solidFill>
              </a:rPr>
              <a:t>максимальное</a:t>
            </a:r>
            <a:r>
              <a:rPr lang="en-US" sz="2400" b="1" dirty="0" smtClean="0">
                <a:solidFill>
                  <a:srgbClr val="333333"/>
                </a:solidFill>
              </a:rPr>
              <a:t> </a:t>
            </a:r>
            <a:r>
              <a:rPr lang="en-US" sz="2400" b="1" dirty="0" err="1">
                <a:solidFill>
                  <a:srgbClr val="333333"/>
                </a:solidFill>
              </a:rPr>
              <a:t>количество</a:t>
            </a:r>
            <a:r>
              <a:rPr lang="en-US" sz="2400" b="1" dirty="0">
                <a:solidFill>
                  <a:srgbClr val="333333"/>
                </a:solidFill>
              </a:rPr>
              <a:t> </a:t>
            </a:r>
            <a:r>
              <a:rPr lang="en-US" sz="2400" b="1" dirty="0" err="1">
                <a:solidFill>
                  <a:srgbClr val="333333"/>
                </a:solidFill>
              </a:rPr>
              <a:t>сценариев</a:t>
            </a:r>
            <a:endParaRPr lang="en-US" sz="2400" b="1" dirty="0">
              <a:solidFill>
                <a:srgbClr val="333333"/>
              </a:solidFill>
            </a:endParaRPr>
          </a:p>
        </p:txBody>
      </p:sp>
      <p:pic>
        <p:nvPicPr>
          <p:cNvPr id="207" name="Shape 207"/>
          <p:cNvPicPr preferRelativeResize="0"/>
          <p:nvPr/>
        </p:nvPicPr>
        <p:blipFill>
          <a:blip r:embed="rId5">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14" name="Shape 214"/>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215" name="Shape 215"/>
          <p:cNvPicPr preferRelativeResize="0"/>
          <p:nvPr/>
        </p:nvPicPr>
        <p:blipFill>
          <a:blip r:embed="rId3">
            <a:alphaModFix/>
          </a:blip>
          <a:stretch>
            <a:fillRect/>
          </a:stretch>
        </p:blipFill>
        <p:spPr>
          <a:xfrm>
            <a:off x="0" y="6914353"/>
            <a:ext cx="1015860" cy="642949"/>
          </a:xfrm>
          <a:prstGeom prst="rect">
            <a:avLst/>
          </a:prstGeom>
          <a:noFill/>
          <a:ln>
            <a:noFill/>
          </a:ln>
        </p:spPr>
      </p:pic>
      <p:sp>
        <p:nvSpPr>
          <p:cNvPr id="216" name="Shape 216"/>
          <p:cNvSpPr txBox="1"/>
          <p:nvPr/>
        </p:nvSpPr>
        <p:spPr>
          <a:xfrm>
            <a:off x="289100" y="663875"/>
            <a:ext cx="9791399" cy="2445599"/>
          </a:xfrm>
          <a:prstGeom prst="rect">
            <a:avLst/>
          </a:prstGeom>
          <a:noFill/>
          <a:ln>
            <a:noFill/>
          </a:ln>
        </p:spPr>
        <p:txBody>
          <a:bodyPr lIns="91425" tIns="91425" rIns="91425" bIns="91425" anchor="ctr" anchorCtr="0">
            <a:noAutofit/>
          </a:bodyPr>
          <a:lstStyle/>
          <a:p>
            <a:pPr lvl="0" rtl="0">
              <a:spcBef>
                <a:spcPts val="0"/>
              </a:spcBef>
              <a:buClr>
                <a:schemeClr val="dk1"/>
              </a:buClr>
              <a:buSzPct val="32352"/>
              <a:buFont typeface="Arial"/>
              <a:buNone/>
            </a:pPr>
            <a:r>
              <a:rPr lang="en-US" sz="3400" b="1" dirty="0">
                <a:solidFill>
                  <a:srgbClr val="E46C0A"/>
                </a:solidFill>
                <a:highlight>
                  <a:srgbClr val="FFFFFF"/>
                </a:highlight>
              </a:rPr>
              <a:t>Scenario: </a:t>
            </a:r>
            <a:r>
              <a:rPr lang="en-US" sz="3400" b="1" dirty="0">
                <a:solidFill>
                  <a:schemeClr val="tx1"/>
                </a:solidFill>
                <a:highlight>
                  <a:srgbClr val="FFFFFF"/>
                </a:highlight>
              </a:rPr>
              <a:t>Crew </a:t>
            </a:r>
            <a:r>
              <a:rPr lang="en-US" sz="3400" b="1" dirty="0" smtClean="0">
                <a:solidFill>
                  <a:schemeClr val="tx1"/>
                </a:solidFill>
                <a:highlight>
                  <a:srgbClr val="FFFFFF"/>
                </a:highlight>
              </a:rPr>
              <a:t>admin </a:t>
            </a:r>
            <a:r>
              <a:rPr lang="en-US" sz="3400" b="1" dirty="0">
                <a:solidFill>
                  <a:schemeClr val="tx1"/>
                </a:solidFill>
                <a:highlight>
                  <a:srgbClr val="FFFFFF"/>
                </a:highlight>
              </a:rPr>
              <a:t>views the list of roles</a:t>
            </a:r>
          </a:p>
          <a:p>
            <a:pPr lvl="0" rtl="0">
              <a:spcBef>
                <a:spcPts val="0"/>
              </a:spcBef>
              <a:buClr>
                <a:schemeClr val="dk1"/>
              </a:buClr>
              <a:buSzPct val="32352"/>
              <a:buFont typeface="Arial"/>
              <a:buNone/>
            </a:pPr>
            <a:r>
              <a:rPr lang="en-US" sz="3400" b="1" dirty="0">
                <a:solidFill>
                  <a:srgbClr val="222222"/>
                </a:solidFill>
                <a:highlight>
                  <a:srgbClr val="FFFFFF"/>
                </a:highlight>
              </a:rPr>
              <a:t>  </a:t>
            </a:r>
            <a:r>
              <a:rPr lang="en-US" sz="3400" b="1" dirty="0">
                <a:solidFill>
                  <a:srgbClr val="E46C0A"/>
                </a:solidFill>
                <a:highlight>
                  <a:srgbClr val="FFFFFF"/>
                </a:highlight>
              </a:rPr>
              <a:t>Given</a:t>
            </a:r>
            <a:r>
              <a:rPr lang="en-US" sz="3400" b="1" dirty="0">
                <a:solidFill>
                  <a:srgbClr val="222222"/>
                </a:solidFill>
                <a:highlight>
                  <a:srgbClr val="FFFFFF"/>
                </a:highlight>
              </a:rPr>
              <a:t> </a:t>
            </a:r>
            <a:r>
              <a:rPr lang="en-US" sz="3400" b="1" dirty="0">
                <a:solidFill>
                  <a:schemeClr val="tx1"/>
                </a:solidFill>
                <a:highlight>
                  <a:srgbClr val="FFFFFF"/>
                </a:highlight>
              </a:rPr>
              <a:t>I signed in as </a:t>
            </a:r>
            <a:r>
              <a:rPr lang="en-US" sz="3400" b="1" dirty="0" smtClean="0">
                <a:solidFill>
                  <a:srgbClr val="7030A0"/>
                </a:solidFill>
                <a:highlight>
                  <a:srgbClr val="FFFFFF"/>
                </a:highlight>
              </a:rPr>
              <a:t>admin</a:t>
            </a:r>
            <a:endParaRPr lang="en-US" sz="3400" b="1" dirty="0">
              <a:solidFill>
                <a:srgbClr val="7030A0"/>
              </a:solidFill>
              <a:highlight>
                <a:srgbClr val="FFFFFF"/>
              </a:highlight>
            </a:endParaRPr>
          </a:p>
          <a:p>
            <a:pPr lvl="0" rtl="0">
              <a:spcBef>
                <a:spcPts val="0"/>
              </a:spcBef>
              <a:buClr>
                <a:schemeClr val="dk1"/>
              </a:buClr>
              <a:buSzPct val="32352"/>
              <a:buFont typeface="Arial"/>
              <a:buNone/>
            </a:pPr>
            <a:r>
              <a:rPr lang="en-US" sz="3400" b="1" dirty="0">
                <a:solidFill>
                  <a:srgbClr val="222222"/>
                </a:solidFill>
                <a:highlight>
                  <a:srgbClr val="FFFFFF"/>
                </a:highlight>
              </a:rPr>
              <a:t>  </a:t>
            </a:r>
            <a:r>
              <a:rPr lang="en-US" sz="3400" b="1" dirty="0">
                <a:solidFill>
                  <a:srgbClr val="E46C0A"/>
                </a:solidFill>
                <a:highlight>
                  <a:srgbClr val="FFFFFF"/>
                </a:highlight>
              </a:rPr>
              <a:t>When</a:t>
            </a:r>
            <a:r>
              <a:rPr lang="en-US" sz="3400" b="1" dirty="0">
                <a:solidFill>
                  <a:srgbClr val="222222"/>
                </a:solidFill>
                <a:highlight>
                  <a:srgbClr val="FFFFFF"/>
                </a:highlight>
              </a:rPr>
              <a:t> </a:t>
            </a:r>
            <a:r>
              <a:rPr lang="en-US" sz="3400" b="1" dirty="0">
                <a:solidFill>
                  <a:schemeClr val="tx1"/>
                </a:solidFill>
                <a:highlight>
                  <a:srgbClr val="FFFFFF"/>
                </a:highlight>
              </a:rPr>
              <a:t>I observe the list of available </a:t>
            </a:r>
            <a:r>
              <a:rPr lang="en-US" sz="3400" b="1" dirty="0">
                <a:solidFill>
                  <a:srgbClr val="7030A0"/>
                </a:solidFill>
                <a:highlight>
                  <a:srgbClr val="FFFFFF"/>
                </a:highlight>
              </a:rPr>
              <a:t>roles</a:t>
            </a:r>
          </a:p>
          <a:p>
            <a:pPr rtl="0">
              <a:spcBef>
                <a:spcPts val="0"/>
              </a:spcBef>
              <a:buNone/>
            </a:pPr>
            <a:r>
              <a:rPr lang="en-US" sz="3400" b="1" dirty="0">
                <a:solidFill>
                  <a:srgbClr val="222222"/>
                </a:solidFill>
                <a:highlight>
                  <a:srgbClr val="FFFFFF"/>
                </a:highlight>
              </a:rPr>
              <a:t>  </a:t>
            </a:r>
            <a:r>
              <a:rPr lang="en-US" sz="3400" b="1" dirty="0">
                <a:solidFill>
                  <a:srgbClr val="E46C0A"/>
                </a:solidFill>
                <a:highlight>
                  <a:srgbClr val="FFFFFF"/>
                </a:highlight>
              </a:rPr>
              <a:t>Then</a:t>
            </a:r>
            <a:r>
              <a:rPr lang="en-US" sz="3400" b="1" dirty="0">
                <a:solidFill>
                  <a:srgbClr val="222222"/>
                </a:solidFill>
                <a:highlight>
                  <a:srgbClr val="FFFFFF"/>
                </a:highlight>
              </a:rPr>
              <a:t> </a:t>
            </a:r>
            <a:r>
              <a:rPr lang="en-US" sz="3400" b="1" dirty="0">
                <a:solidFill>
                  <a:schemeClr val="tx1"/>
                </a:solidFill>
                <a:highlight>
                  <a:srgbClr val="FFFFFF"/>
                </a:highlight>
              </a:rPr>
              <a:t>only </a:t>
            </a:r>
            <a:r>
              <a:rPr lang="en-US" sz="3400" b="1" dirty="0">
                <a:solidFill>
                  <a:srgbClr val="7030A0"/>
                </a:solidFill>
                <a:highlight>
                  <a:srgbClr val="FFFFFF"/>
                </a:highlight>
              </a:rPr>
              <a:t>Crew roles</a:t>
            </a:r>
            <a:r>
              <a:rPr lang="en-US" sz="3400" b="1" dirty="0">
                <a:solidFill>
                  <a:schemeClr val="tx1"/>
                </a:solidFill>
                <a:highlight>
                  <a:srgbClr val="FFFFFF"/>
                </a:highlight>
              </a:rPr>
              <a:t> are in the list</a:t>
            </a:r>
          </a:p>
        </p:txBody>
      </p:sp>
      <p:cxnSp>
        <p:nvCxnSpPr>
          <p:cNvPr id="217" name="Shape 217"/>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218" name="Shape 218"/>
          <p:cNvSpPr txBox="1"/>
          <p:nvPr/>
        </p:nvSpPr>
        <p:spPr>
          <a:xfrm>
            <a:off x="-175"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Требования</a:t>
            </a:r>
            <a:r>
              <a:rPr lang="en-US" sz="2400" b="1" dirty="0">
                <a:solidFill>
                  <a:srgbClr val="333333"/>
                </a:solidFill>
              </a:rPr>
              <a:t> </a:t>
            </a:r>
            <a:r>
              <a:rPr lang="en-US" sz="2400" b="1" dirty="0" err="1">
                <a:solidFill>
                  <a:srgbClr val="333333"/>
                </a:solidFill>
              </a:rPr>
              <a:t>записываются</a:t>
            </a:r>
            <a:r>
              <a:rPr lang="en-US" sz="2400" b="1" dirty="0">
                <a:solidFill>
                  <a:srgbClr val="333333"/>
                </a:solidFill>
              </a:rPr>
              <a:t> </a:t>
            </a:r>
            <a:r>
              <a:rPr lang="en-US" sz="2400" b="1" dirty="0" err="1">
                <a:solidFill>
                  <a:srgbClr val="333333"/>
                </a:solidFill>
              </a:rPr>
              <a:t>во</a:t>
            </a:r>
            <a:r>
              <a:rPr lang="en-US" sz="2400" b="1" dirty="0">
                <a:solidFill>
                  <a:srgbClr val="333333"/>
                </a:solidFill>
              </a:rPr>
              <a:t> </a:t>
            </a:r>
            <a:r>
              <a:rPr lang="en-US" sz="2400" b="1" dirty="0" err="1">
                <a:solidFill>
                  <a:srgbClr val="333333"/>
                </a:solidFill>
              </a:rPr>
              <a:t>время</a:t>
            </a:r>
            <a:r>
              <a:rPr lang="en-US" sz="2400" b="1" dirty="0">
                <a:solidFill>
                  <a:srgbClr val="333333"/>
                </a:solidFill>
              </a:rPr>
              <a:t> </a:t>
            </a:r>
            <a:r>
              <a:rPr lang="en-US" sz="2400" b="1" dirty="0" err="1">
                <a:solidFill>
                  <a:srgbClr val="333333"/>
                </a:solidFill>
              </a:rPr>
              <a:t>обсуждения</a:t>
            </a:r>
            <a:endParaRPr lang="en-US" sz="2400" b="1" dirty="0">
              <a:solidFill>
                <a:srgbClr val="333333"/>
              </a:solidFill>
            </a:endParaRPr>
          </a:p>
        </p:txBody>
      </p:sp>
      <p:pic>
        <p:nvPicPr>
          <p:cNvPr id="219" name="Shape 219"/>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26" name="Shape 226"/>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227" name="Shape 227"/>
          <p:cNvPicPr preferRelativeResize="0"/>
          <p:nvPr/>
        </p:nvPicPr>
        <p:blipFill>
          <a:blip r:embed="rId3">
            <a:alphaModFix/>
          </a:blip>
          <a:stretch>
            <a:fillRect/>
          </a:stretch>
        </p:blipFill>
        <p:spPr>
          <a:xfrm>
            <a:off x="0" y="6914353"/>
            <a:ext cx="1015860" cy="642949"/>
          </a:xfrm>
          <a:prstGeom prst="rect">
            <a:avLst/>
          </a:prstGeom>
          <a:noFill/>
          <a:ln>
            <a:noFill/>
          </a:ln>
        </p:spPr>
      </p:pic>
      <p:pic>
        <p:nvPicPr>
          <p:cNvPr id="228" name="Shape 228"/>
          <p:cNvPicPr preferRelativeResize="0"/>
          <p:nvPr/>
        </p:nvPicPr>
        <p:blipFill>
          <a:blip r:embed="rId4">
            <a:alphaModFix/>
          </a:blip>
          <a:stretch>
            <a:fillRect/>
          </a:stretch>
        </p:blipFill>
        <p:spPr>
          <a:xfrm>
            <a:off x="929485" y="932323"/>
            <a:ext cx="8221649" cy="4563000"/>
          </a:xfrm>
          <a:prstGeom prst="rect">
            <a:avLst/>
          </a:prstGeom>
          <a:noFill/>
          <a:ln>
            <a:noFill/>
          </a:ln>
        </p:spPr>
      </p:pic>
      <p:cxnSp>
        <p:nvCxnSpPr>
          <p:cNvPr id="229" name="Shape 229"/>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230" name="Shape 230"/>
          <p:cNvSpPr txBox="1"/>
          <p:nvPr/>
        </p:nvSpPr>
        <p:spPr>
          <a:xfrm>
            <a:off x="-1" y="72300"/>
            <a:ext cx="999504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Различные</a:t>
            </a:r>
            <a:r>
              <a:rPr lang="en-US" sz="2400" b="1" dirty="0">
                <a:solidFill>
                  <a:srgbClr val="333333"/>
                </a:solidFill>
              </a:rPr>
              <a:t> </a:t>
            </a:r>
            <a:r>
              <a:rPr lang="en-US" sz="2400" b="1" dirty="0" err="1">
                <a:solidFill>
                  <a:srgbClr val="333333"/>
                </a:solidFill>
              </a:rPr>
              <a:t>точки</a:t>
            </a:r>
            <a:r>
              <a:rPr lang="en-US" sz="2400" b="1" dirty="0">
                <a:solidFill>
                  <a:srgbClr val="333333"/>
                </a:solidFill>
              </a:rPr>
              <a:t> </a:t>
            </a:r>
            <a:r>
              <a:rPr lang="en-US" sz="2400" b="1" dirty="0" err="1">
                <a:solidFill>
                  <a:srgbClr val="333333"/>
                </a:solidFill>
              </a:rPr>
              <a:t>зрения</a:t>
            </a:r>
            <a:r>
              <a:rPr lang="en-US" sz="2400" b="1" dirty="0">
                <a:solidFill>
                  <a:srgbClr val="333333"/>
                </a:solidFill>
              </a:rPr>
              <a:t> </a:t>
            </a:r>
            <a:r>
              <a:rPr lang="en-US" sz="2400" b="1" dirty="0" err="1">
                <a:solidFill>
                  <a:srgbClr val="333333"/>
                </a:solidFill>
              </a:rPr>
              <a:t>на</a:t>
            </a:r>
            <a:r>
              <a:rPr lang="en-US" sz="2400" b="1" dirty="0">
                <a:solidFill>
                  <a:srgbClr val="333333"/>
                </a:solidFill>
              </a:rPr>
              <a:t> </a:t>
            </a:r>
            <a:r>
              <a:rPr lang="en-US" sz="2400" b="1" dirty="0" err="1">
                <a:solidFill>
                  <a:srgbClr val="333333"/>
                </a:solidFill>
              </a:rPr>
              <a:t>пользовательские</a:t>
            </a:r>
            <a:r>
              <a:rPr lang="en-US" sz="2400" b="1" dirty="0">
                <a:solidFill>
                  <a:srgbClr val="333333"/>
                </a:solidFill>
              </a:rPr>
              <a:t> </a:t>
            </a:r>
            <a:r>
              <a:rPr lang="en-US" sz="2400" b="1" dirty="0" err="1">
                <a:solidFill>
                  <a:srgbClr val="333333"/>
                </a:solidFill>
              </a:rPr>
              <a:t>истории</a:t>
            </a:r>
            <a:endParaRPr lang="en-US" sz="2400" b="1" dirty="0">
              <a:solidFill>
                <a:srgbClr val="333333"/>
              </a:solidFill>
            </a:endParaRPr>
          </a:p>
        </p:txBody>
      </p:sp>
      <p:pic>
        <p:nvPicPr>
          <p:cNvPr id="231" name="Shape 231"/>
          <p:cNvPicPr preferRelativeResize="0"/>
          <p:nvPr/>
        </p:nvPicPr>
        <p:blipFill>
          <a:blip r:embed="rId5">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77" name="Shape 277"/>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278" name="Shape 278"/>
          <p:cNvPicPr preferRelativeResize="0"/>
          <p:nvPr/>
        </p:nvPicPr>
        <p:blipFill>
          <a:blip r:embed="rId3">
            <a:alphaModFix/>
          </a:blip>
          <a:stretch>
            <a:fillRect/>
          </a:stretch>
        </p:blipFill>
        <p:spPr>
          <a:xfrm>
            <a:off x="0" y="6914353"/>
            <a:ext cx="1015860" cy="642949"/>
          </a:xfrm>
          <a:prstGeom prst="rect">
            <a:avLst/>
          </a:prstGeom>
          <a:noFill/>
          <a:ln>
            <a:noFill/>
          </a:ln>
        </p:spPr>
      </p:pic>
      <p:sp>
        <p:nvSpPr>
          <p:cNvPr id="279" name="Shape 279"/>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Тестировщик</a:t>
            </a:r>
            <a:r>
              <a:rPr lang="en-US" sz="2400" b="1" dirty="0">
                <a:solidFill>
                  <a:srgbClr val="333333"/>
                </a:solidFill>
              </a:rPr>
              <a:t> </a:t>
            </a:r>
            <a:r>
              <a:rPr lang="en-US" sz="2400" b="1" dirty="0" err="1">
                <a:solidFill>
                  <a:srgbClr val="333333"/>
                </a:solidFill>
              </a:rPr>
              <a:t>остается</a:t>
            </a:r>
            <a:r>
              <a:rPr lang="en-US" sz="2400" b="1" dirty="0">
                <a:solidFill>
                  <a:srgbClr val="333333"/>
                </a:solidFill>
              </a:rPr>
              <a:t> </a:t>
            </a:r>
            <a:r>
              <a:rPr lang="en-US" sz="2400" b="1" dirty="0" err="1">
                <a:solidFill>
                  <a:srgbClr val="333333"/>
                </a:solidFill>
              </a:rPr>
              <a:t>один</a:t>
            </a:r>
            <a:r>
              <a:rPr lang="en-US" sz="2400" b="1" dirty="0">
                <a:solidFill>
                  <a:srgbClr val="333333"/>
                </a:solidFill>
              </a:rPr>
              <a:t> </a:t>
            </a:r>
            <a:r>
              <a:rPr lang="en-US" sz="2400" b="1" dirty="0" err="1">
                <a:solidFill>
                  <a:srgbClr val="333333"/>
                </a:solidFill>
              </a:rPr>
              <a:t>на</a:t>
            </a:r>
            <a:r>
              <a:rPr lang="en-US" sz="2400" b="1" dirty="0">
                <a:solidFill>
                  <a:srgbClr val="333333"/>
                </a:solidFill>
              </a:rPr>
              <a:t> </a:t>
            </a:r>
            <a:r>
              <a:rPr lang="en-US" sz="2400" b="1" dirty="0" err="1">
                <a:solidFill>
                  <a:srgbClr val="333333"/>
                </a:solidFill>
              </a:rPr>
              <a:t>один</a:t>
            </a:r>
            <a:r>
              <a:rPr lang="en-US" sz="2400" b="1" dirty="0">
                <a:solidFill>
                  <a:srgbClr val="333333"/>
                </a:solidFill>
              </a:rPr>
              <a:t> </a:t>
            </a:r>
            <a:r>
              <a:rPr lang="en-US" sz="2400" b="1" dirty="0" err="1">
                <a:solidFill>
                  <a:srgbClr val="333333"/>
                </a:solidFill>
              </a:rPr>
              <a:t>со</a:t>
            </a:r>
            <a:r>
              <a:rPr lang="en-US" sz="2400" b="1" dirty="0">
                <a:solidFill>
                  <a:srgbClr val="333333"/>
                </a:solidFill>
              </a:rPr>
              <a:t> </a:t>
            </a:r>
            <a:r>
              <a:rPr lang="en-US" sz="2400" b="1" dirty="0" err="1">
                <a:solidFill>
                  <a:srgbClr val="333333"/>
                </a:solidFill>
              </a:rPr>
              <a:t>сценариями</a:t>
            </a:r>
            <a:endParaRPr lang="en-US" sz="2400" b="1" dirty="0">
              <a:solidFill>
                <a:srgbClr val="333333"/>
              </a:solidFill>
            </a:endParaRPr>
          </a:p>
        </p:txBody>
      </p:sp>
      <p:pic>
        <p:nvPicPr>
          <p:cNvPr id="280" name="Shape 280"/>
          <p:cNvPicPr preferRelativeResize="0"/>
          <p:nvPr/>
        </p:nvPicPr>
        <p:blipFill rotWithShape="1">
          <a:blip r:embed="rId4">
            <a:alphaModFix/>
          </a:blip>
          <a:srcRect l="21750" r="7377"/>
          <a:stretch/>
        </p:blipFill>
        <p:spPr>
          <a:xfrm>
            <a:off x="-7049" y="684862"/>
            <a:ext cx="10080599" cy="6250475"/>
          </a:xfrm>
          <a:prstGeom prst="rect">
            <a:avLst/>
          </a:prstGeom>
          <a:noFill/>
          <a:ln>
            <a:noFill/>
          </a:ln>
        </p:spPr>
      </p:pic>
      <p:cxnSp>
        <p:nvCxnSpPr>
          <p:cNvPr id="281" name="Shape 281"/>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pic>
        <p:nvPicPr>
          <p:cNvPr id="282" name="Shape 282"/>
          <p:cNvPicPr preferRelativeResize="0"/>
          <p:nvPr/>
        </p:nvPicPr>
        <p:blipFill>
          <a:blip r:embed="rId5">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38" name="Shape 238"/>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239" name="Shape 239"/>
          <p:cNvPicPr preferRelativeResize="0"/>
          <p:nvPr/>
        </p:nvPicPr>
        <p:blipFill>
          <a:blip r:embed="rId3">
            <a:alphaModFix/>
          </a:blip>
          <a:stretch>
            <a:fillRect/>
          </a:stretch>
        </p:blipFill>
        <p:spPr>
          <a:xfrm>
            <a:off x="0" y="6914353"/>
            <a:ext cx="1015860" cy="642949"/>
          </a:xfrm>
          <a:prstGeom prst="rect">
            <a:avLst/>
          </a:prstGeom>
          <a:noFill/>
          <a:ln>
            <a:noFill/>
          </a:ln>
        </p:spPr>
      </p:pic>
      <p:pic>
        <p:nvPicPr>
          <p:cNvPr id="240" name="Shape 240"/>
          <p:cNvPicPr preferRelativeResize="0"/>
          <p:nvPr/>
        </p:nvPicPr>
        <p:blipFill>
          <a:blip r:embed="rId4">
            <a:alphaModFix/>
          </a:blip>
          <a:stretch>
            <a:fillRect/>
          </a:stretch>
        </p:blipFill>
        <p:spPr>
          <a:xfrm>
            <a:off x="198049" y="2465400"/>
            <a:ext cx="9733499" cy="2048049"/>
          </a:xfrm>
          <a:prstGeom prst="rect">
            <a:avLst/>
          </a:prstGeom>
          <a:noFill/>
          <a:ln>
            <a:noFill/>
          </a:ln>
        </p:spPr>
      </p:pic>
      <p:cxnSp>
        <p:nvCxnSpPr>
          <p:cNvPr id="241" name="Shape 241"/>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242" name="Shape 242"/>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Тестировщик</a:t>
            </a:r>
            <a:r>
              <a:rPr lang="en-US" sz="2400" b="1" dirty="0">
                <a:solidFill>
                  <a:srgbClr val="333333"/>
                </a:solidFill>
              </a:rPr>
              <a:t> </a:t>
            </a:r>
            <a:r>
              <a:rPr lang="en-US" sz="2400" b="1" dirty="0" err="1">
                <a:solidFill>
                  <a:srgbClr val="333333"/>
                </a:solidFill>
              </a:rPr>
              <a:t>остается</a:t>
            </a:r>
            <a:r>
              <a:rPr lang="en-US" sz="2400" b="1" dirty="0">
                <a:solidFill>
                  <a:srgbClr val="333333"/>
                </a:solidFill>
              </a:rPr>
              <a:t> </a:t>
            </a:r>
            <a:r>
              <a:rPr lang="en-US" sz="2400" b="1" dirty="0" err="1">
                <a:solidFill>
                  <a:srgbClr val="333333"/>
                </a:solidFill>
              </a:rPr>
              <a:t>один</a:t>
            </a:r>
            <a:r>
              <a:rPr lang="en-US" sz="2400" b="1" dirty="0">
                <a:solidFill>
                  <a:srgbClr val="333333"/>
                </a:solidFill>
              </a:rPr>
              <a:t> </a:t>
            </a:r>
            <a:r>
              <a:rPr lang="en-US" sz="2400" b="1" dirty="0" err="1">
                <a:solidFill>
                  <a:srgbClr val="333333"/>
                </a:solidFill>
              </a:rPr>
              <a:t>на</a:t>
            </a:r>
            <a:r>
              <a:rPr lang="en-US" sz="2400" b="1" dirty="0">
                <a:solidFill>
                  <a:srgbClr val="333333"/>
                </a:solidFill>
              </a:rPr>
              <a:t> </a:t>
            </a:r>
            <a:r>
              <a:rPr lang="en-US" sz="2400" b="1" dirty="0" err="1">
                <a:solidFill>
                  <a:srgbClr val="333333"/>
                </a:solidFill>
              </a:rPr>
              <a:t>один</a:t>
            </a:r>
            <a:r>
              <a:rPr lang="en-US" sz="2400" b="1" dirty="0">
                <a:solidFill>
                  <a:srgbClr val="333333"/>
                </a:solidFill>
              </a:rPr>
              <a:t> с step definitions </a:t>
            </a:r>
          </a:p>
        </p:txBody>
      </p:sp>
      <p:pic>
        <p:nvPicPr>
          <p:cNvPr id="243" name="Shape 243"/>
          <p:cNvPicPr preferRelativeResize="0"/>
          <p:nvPr/>
        </p:nvPicPr>
        <p:blipFill>
          <a:blip r:embed="rId5">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50" name="Shape 250"/>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251" name="Shape 251"/>
          <p:cNvPicPr preferRelativeResize="0"/>
          <p:nvPr/>
        </p:nvPicPr>
        <p:blipFill>
          <a:blip r:embed="rId3">
            <a:alphaModFix/>
          </a:blip>
          <a:stretch>
            <a:fillRect/>
          </a:stretch>
        </p:blipFill>
        <p:spPr>
          <a:xfrm>
            <a:off x="0" y="6914353"/>
            <a:ext cx="1015860" cy="642949"/>
          </a:xfrm>
          <a:prstGeom prst="rect">
            <a:avLst/>
          </a:prstGeom>
          <a:noFill/>
          <a:ln>
            <a:noFill/>
          </a:ln>
        </p:spPr>
      </p:pic>
      <p:sp>
        <p:nvSpPr>
          <p:cNvPr id="252" name="Shape 252"/>
          <p:cNvSpPr txBox="1"/>
          <p:nvPr/>
        </p:nvSpPr>
        <p:spPr>
          <a:xfrm>
            <a:off x="40950" y="663875"/>
            <a:ext cx="10080599" cy="53646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3600">
                <a:solidFill>
                  <a:srgbClr val="DD2200"/>
                </a:solidFill>
                <a:highlight>
                  <a:srgbClr val="FFF0F0"/>
                </a:highlight>
              </a:rPr>
              <a:t>/**</a:t>
            </a:r>
          </a:p>
          <a:p>
            <a:pPr lvl="0" rtl="0">
              <a:lnSpc>
                <a:spcPct val="115000"/>
              </a:lnSpc>
              <a:spcBef>
                <a:spcPts val="0"/>
              </a:spcBef>
              <a:buNone/>
            </a:pPr>
            <a:r>
              <a:rPr lang="en-US" sz="3600">
                <a:solidFill>
                  <a:srgbClr val="DD2200"/>
                </a:solidFill>
                <a:highlight>
                  <a:srgbClr val="FFF0F0"/>
                </a:highlight>
              </a:rPr>
              <a:t>    * @Given /^I request the list of faults$/</a:t>
            </a:r>
          </a:p>
          <a:p>
            <a:pPr lvl="0" rtl="0">
              <a:lnSpc>
                <a:spcPct val="115000"/>
              </a:lnSpc>
              <a:spcBef>
                <a:spcPts val="0"/>
              </a:spcBef>
              <a:buNone/>
            </a:pPr>
            <a:r>
              <a:rPr lang="en-US" sz="3600">
                <a:solidFill>
                  <a:srgbClr val="DD2200"/>
                </a:solidFill>
                <a:highlight>
                  <a:srgbClr val="FFF0F0"/>
                </a:highlight>
              </a:rPr>
              <a:t>    */</a:t>
            </a:r>
          </a:p>
          <a:p>
            <a:pPr lvl="0" rtl="0">
              <a:lnSpc>
                <a:spcPct val="115000"/>
              </a:lnSpc>
              <a:spcBef>
                <a:spcPts val="0"/>
              </a:spcBef>
              <a:buNone/>
            </a:pPr>
            <a:r>
              <a:rPr lang="en-US" sz="3600">
                <a:solidFill>
                  <a:srgbClr val="333333"/>
                </a:solidFill>
                <a:highlight>
                  <a:srgbClr val="FFFFFF"/>
                </a:highlight>
              </a:rPr>
              <a:t>   </a:t>
            </a:r>
            <a:r>
              <a:rPr lang="en-US" sz="3600" b="1">
                <a:solidFill>
                  <a:schemeClr val="dk1"/>
                </a:solidFill>
                <a:highlight>
                  <a:srgbClr val="FFFFFF"/>
                </a:highlight>
              </a:rPr>
              <a:t>public</a:t>
            </a:r>
            <a:r>
              <a:rPr lang="en-US" sz="3600">
                <a:solidFill>
                  <a:srgbClr val="333333"/>
                </a:solidFill>
                <a:highlight>
                  <a:srgbClr val="FFFFFF"/>
                </a:highlight>
              </a:rPr>
              <a:t> </a:t>
            </a:r>
            <a:r>
              <a:rPr lang="en-US" sz="3600" b="1">
                <a:solidFill>
                  <a:schemeClr val="dk1"/>
                </a:solidFill>
                <a:highlight>
                  <a:srgbClr val="FFFFFF"/>
                </a:highlight>
              </a:rPr>
              <a:t>function</a:t>
            </a:r>
            <a:r>
              <a:rPr lang="en-US" sz="3600">
                <a:solidFill>
                  <a:srgbClr val="333333"/>
                </a:solidFill>
                <a:highlight>
                  <a:srgbClr val="FFFFFF"/>
                </a:highlight>
              </a:rPr>
              <a:t> </a:t>
            </a:r>
            <a:r>
              <a:rPr lang="en-US" sz="3600" b="1">
                <a:solidFill>
                  <a:srgbClr val="990000"/>
                </a:solidFill>
                <a:highlight>
                  <a:srgbClr val="FFFFFF"/>
                </a:highlight>
              </a:rPr>
              <a:t>iRequestTheListOfFaults</a:t>
            </a:r>
            <a:r>
              <a:rPr lang="en-US" sz="3600">
                <a:solidFill>
                  <a:srgbClr val="333333"/>
                </a:solidFill>
                <a:highlight>
                  <a:srgbClr val="FFFFFF"/>
                </a:highlight>
              </a:rPr>
              <a:t>()</a:t>
            </a:r>
          </a:p>
          <a:p>
            <a:pPr lvl="0" rtl="0">
              <a:lnSpc>
                <a:spcPct val="115000"/>
              </a:lnSpc>
              <a:spcBef>
                <a:spcPts val="0"/>
              </a:spcBef>
              <a:buNone/>
            </a:pPr>
            <a:r>
              <a:rPr lang="en-US" sz="3600">
                <a:solidFill>
                  <a:srgbClr val="333333"/>
                </a:solidFill>
                <a:highlight>
                  <a:srgbClr val="FFFFFF"/>
                </a:highlight>
              </a:rPr>
              <a:t>   {</a:t>
            </a:r>
          </a:p>
          <a:p>
            <a:pPr lvl="0" rtl="0">
              <a:lnSpc>
                <a:spcPct val="115000"/>
              </a:lnSpc>
              <a:spcBef>
                <a:spcPts val="0"/>
              </a:spcBef>
              <a:buNone/>
            </a:pPr>
            <a:r>
              <a:rPr lang="en-US" sz="3600">
                <a:solidFill>
                  <a:srgbClr val="333333"/>
                </a:solidFill>
                <a:highlight>
                  <a:srgbClr val="FFFFFF"/>
                </a:highlight>
              </a:rPr>
              <a:t>       </a:t>
            </a:r>
            <a:r>
              <a:rPr lang="en-US" sz="3600">
                <a:solidFill>
                  <a:srgbClr val="008080"/>
                </a:solidFill>
                <a:highlight>
                  <a:srgbClr val="FFFFFF"/>
                </a:highlight>
              </a:rPr>
              <a:t>$this</a:t>
            </a:r>
            <a:r>
              <a:rPr lang="en-US" sz="3600">
                <a:solidFill>
                  <a:srgbClr val="333333"/>
                </a:solidFill>
                <a:highlight>
                  <a:srgbClr val="FFFFFF"/>
                </a:highlight>
              </a:rPr>
              <a:t>-&gt;</a:t>
            </a:r>
            <a:r>
              <a:rPr lang="en-US" sz="3600">
                <a:solidFill>
                  <a:srgbClr val="008080"/>
                </a:solidFill>
                <a:highlight>
                  <a:srgbClr val="FFFFFF"/>
                </a:highlight>
              </a:rPr>
              <a:t>iSendARequest</a:t>
            </a:r>
            <a:r>
              <a:rPr lang="en-US" sz="3600">
                <a:solidFill>
                  <a:srgbClr val="333333"/>
                </a:solidFill>
                <a:highlight>
                  <a:srgbClr val="FFFFFF"/>
                </a:highlight>
              </a:rPr>
              <a:t>(</a:t>
            </a:r>
            <a:r>
              <a:rPr lang="en-US" sz="3600">
                <a:solidFill>
                  <a:srgbClr val="DD1144"/>
                </a:solidFill>
                <a:highlight>
                  <a:srgbClr val="FFFFFF"/>
                </a:highlight>
              </a:rPr>
              <a:t>'GET'</a:t>
            </a:r>
            <a:r>
              <a:rPr lang="en-US" sz="3600">
                <a:solidFill>
                  <a:srgbClr val="333333"/>
                </a:solidFill>
                <a:highlight>
                  <a:srgbClr val="FFFFFF"/>
                </a:highlight>
              </a:rPr>
              <a:t>, </a:t>
            </a:r>
            <a:r>
              <a:rPr lang="en-US" sz="3600">
                <a:solidFill>
                  <a:srgbClr val="DD1144"/>
                </a:solidFill>
                <a:highlight>
                  <a:srgbClr val="FFFFFF"/>
                </a:highlight>
              </a:rPr>
              <a:t>'faults'</a:t>
            </a:r>
            <a:r>
              <a:rPr lang="en-US" sz="3600">
                <a:solidFill>
                  <a:srgbClr val="333333"/>
                </a:solidFill>
                <a:highlight>
                  <a:srgbClr val="FFFFFF"/>
                </a:highlight>
              </a:rPr>
              <a:t>);</a:t>
            </a:r>
          </a:p>
          <a:p>
            <a:pPr lvl="0" rtl="0">
              <a:lnSpc>
                <a:spcPct val="115000"/>
              </a:lnSpc>
              <a:spcBef>
                <a:spcPts val="0"/>
              </a:spcBef>
              <a:buNone/>
            </a:pPr>
            <a:r>
              <a:rPr lang="en-US" sz="3600">
                <a:solidFill>
                  <a:srgbClr val="333333"/>
                </a:solidFill>
                <a:highlight>
                  <a:srgbClr val="FFFFFF"/>
                </a:highlight>
              </a:rPr>
              <a:t>   }</a:t>
            </a:r>
          </a:p>
          <a:p>
            <a:pPr lvl="0" rtl="0">
              <a:lnSpc>
                <a:spcPct val="115000"/>
              </a:lnSpc>
              <a:spcBef>
                <a:spcPts val="0"/>
              </a:spcBef>
              <a:buNone/>
            </a:pPr>
            <a:endParaRPr sz="3000">
              <a:solidFill>
                <a:srgbClr val="333333"/>
              </a:solidFill>
              <a:highlight>
                <a:srgbClr val="FFFFFF"/>
              </a:highlight>
            </a:endParaRPr>
          </a:p>
          <a:p>
            <a:pPr lvl="0" rtl="0">
              <a:lnSpc>
                <a:spcPct val="115000"/>
              </a:lnSpc>
              <a:spcBef>
                <a:spcPts val="0"/>
              </a:spcBef>
              <a:buNone/>
            </a:pPr>
            <a:endParaRPr sz="1100">
              <a:solidFill>
                <a:srgbClr val="333333"/>
              </a:solidFill>
              <a:highlight>
                <a:srgbClr val="FFFFFF"/>
              </a:highlight>
            </a:endParaRPr>
          </a:p>
        </p:txBody>
      </p:sp>
      <p:cxnSp>
        <p:nvCxnSpPr>
          <p:cNvPr id="253" name="Shape 253"/>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254" name="Shape 254"/>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a:solidFill>
                  <a:srgbClr val="333333"/>
                </a:solidFill>
              </a:rPr>
              <a:t>Step definition </a:t>
            </a:r>
            <a:r>
              <a:rPr lang="en-US" sz="2400" b="1" dirty="0" err="1">
                <a:solidFill>
                  <a:srgbClr val="333333"/>
                </a:solidFill>
              </a:rPr>
              <a:t>от</a:t>
            </a:r>
            <a:r>
              <a:rPr lang="en-US" sz="2400" b="1" dirty="0">
                <a:solidFill>
                  <a:srgbClr val="333333"/>
                </a:solidFill>
              </a:rPr>
              <a:t> </a:t>
            </a:r>
            <a:r>
              <a:rPr lang="en-US" sz="2400" b="1" dirty="0" err="1">
                <a:solidFill>
                  <a:srgbClr val="333333"/>
                </a:solidFill>
              </a:rPr>
              <a:t>программиста</a:t>
            </a:r>
            <a:endParaRPr lang="en-US" sz="2400" b="1" dirty="0">
              <a:solidFill>
                <a:srgbClr val="333333"/>
              </a:solidFill>
            </a:endParaRPr>
          </a:p>
        </p:txBody>
      </p:sp>
      <p:pic>
        <p:nvPicPr>
          <p:cNvPr id="255" name="Shape 255"/>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62" name="Shape 262"/>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263" name="Shape 263"/>
          <p:cNvPicPr preferRelativeResize="0"/>
          <p:nvPr/>
        </p:nvPicPr>
        <p:blipFill>
          <a:blip r:embed="rId3">
            <a:alphaModFix/>
          </a:blip>
          <a:stretch>
            <a:fillRect/>
          </a:stretch>
        </p:blipFill>
        <p:spPr>
          <a:xfrm>
            <a:off x="0" y="6914353"/>
            <a:ext cx="1015860" cy="642949"/>
          </a:xfrm>
          <a:prstGeom prst="rect">
            <a:avLst/>
          </a:prstGeom>
          <a:noFill/>
          <a:ln>
            <a:noFill/>
          </a:ln>
        </p:spPr>
      </p:pic>
      <p:sp>
        <p:nvSpPr>
          <p:cNvPr id="264" name="Shape 264"/>
          <p:cNvSpPr txBox="1"/>
          <p:nvPr/>
        </p:nvSpPr>
        <p:spPr>
          <a:xfrm>
            <a:off x="40950" y="663875"/>
            <a:ext cx="10080599" cy="5921399"/>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3600">
                <a:solidFill>
                  <a:srgbClr val="DD2200"/>
                </a:solidFill>
                <a:highlight>
                  <a:srgbClr val="FFF0F0"/>
                </a:highlight>
              </a:rPr>
              <a:t>/**</a:t>
            </a:r>
          </a:p>
          <a:p>
            <a:pPr lvl="0" rtl="0">
              <a:lnSpc>
                <a:spcPct val="115000"/>
              </a:lnSpc>
              <a:spcBef>
                <a:spcPts val="0"/>
              </a:spcBef>
              <a:buNone/>
            </a:pPr>
            <a:r>
              <a:rPr lang="en-US" sz="3600">
                <a:solidFill>
                  <a:srgbClr val="DD2200"/>
                </a:solidFill>
                <a:highlight>
                  <a:srgbClr val="FFF0F0"/>
                </a:highlight>
              </a:rPr>
              <a:t>    * @Given /^I request the list of issues$/</a:t>
            </a:r>
          </a:p>
          <a:p>
            <a:pPr lvl="0" rtl="0">
              <a:lnSpc>
                <a:spcPct val="115000"/>
              </a:lnSpc>
              <a:spcBef>
                <a:spcPts val="0"/>
              </a:spcBef>
              <a:buNone/>
            </a:pPr>
            <a:r>
              <a:rPr lang="en-US" sz="3600">
                <a:solidFill>
                  <a:srgbClr val="DD2200"/>
                </a:solidFill>
                <a:highlight>
                  <a:srgbClr val="FFF0F0"/>
                </a:highlight>
              </a:rPr>
              <a:t>    */</a:t>
            </a:r>
          </a:p>
          <a:p>
            <a:pPr lvl="0" rtl="0">
              <a:lnSpc>
                <a:spcPct val="115000"/>
              </a:lnSpc>
              <a:spcBef>
                <a:spcPts val="0"/>
              </a:spcBef>
              <a:buNone/>
            </a:pPr>
            <a:r>
              <a:rPr lang="en-US" sz="3600">
                <a:solidFill>
                  <a:srgbClr val="333333"/>
                </a:solidFill>
                <a:highlight>
                  <a:srgbClr val="FFFFFF"/>
                </a:highlight>
              </a:rPr>
              <a:t>   </a:t>
            </a:r>
            <a:r>
              <a:rPr lang="en-US" sz="3600" b="1">
                <a:solidFill>
                  <a:schemeClr val="dk1"/>
                </a:solidFill>
                <a:highlight>
                  <a:srgbClr val="FFFFFF"/>
                </a:highlight>
              </a:rPr>
              <a:t>public</a:t>
            </a:r>
            <a:r>
              <a:rPr lang="en-US" sz="3600">
                <a:solidFill>
                  <a:srgbClr val="333333"/>
                </a:solidFill>
                <a:highlight>
                  <a:srgbClr val="FFFFFF"/>
                </a:highlight>
              </a:rPr>
              <a:t> </a:t>
            </a:r>
            <a:r>
              <a:rPr lang="en-US" sz="3600" b="1">
                <a:solidFill>
                  <a:schemeClr val="dk1"/>
                </a:solidFill>
                <a:highlight>
                  <a:srgbClr val="FFFFFF"/>
                </a:highlight>
              </a:rPr>
              <a:t>function</a:t>
            </a:r>
            <a:r>
              <a:rPr lang="en-US" sz="3600">
                <a:solidFill>
                  <a:srgbClr val="333333"/>
                </a:solidFill>
                <a:highlight>
                  <a:srgbClr val="FFFFFF"/>
                </a:highlight>
              </a:rPr>
              <a:t> </a:t>
            </a:r>
            <a:r>
              <a:rPr lang="en-US" sz="3600" b="1">
                <a:solidFill>
                  <a:srgbClr val="990000"/>
                </a:solidFill>
                <a:highlight>
                  <a:srgbClr val="FFFFFF"/>
                </a:highlight>
              </a:rPr>
              <a:t>iRequestTheListOfIssues</a:t>
            </a:r>
            <a:r>
              <a:rPr lang="en-US" sz="3600">
                <a:solidFill>
                  <a:srgbClr val="333333"/>
                </a:solidFill>
                <a:highlight>
                  <a:srgbClr val="FFFFFF"/>
                </a:highlight>
              </a:rPr>
              <a:t>()</a:t>
            </a:r>
          </a:p>
          <a:p>
            <a:pPr lvl="0" rtl="0">
              <a:lnSpc>
                <a:spcPct val="115000"/>
              </a:lnSpc>
              <a:spcBef>
                <a:spcPts val="0"/>
              </a:spcBef>
              <a:buNone/>
            </a:pPr>
            <a:r>
              <a:rPr lang="en-US" sz="3600">
                <a:solidFill>
                  <a:srgbClr val="333333"/>
                </a:solidFill>
                <a:highlight>
                  <a:srgbClr val="FFFFFF"/>
                </a:highlight>
              </a:rPr>
              <a:t>   {</a:t>
            </a:r>
          </a:p>
          <a:p>
            <a:pPr lvl="0" rtl="0">
              <a:lnSpc>
                <a:spcPct val="115000"/>
              </a:lnSpc>
              <a:spcBef>
                <a:spcPts val="0"/>
              </a:spcBef>
              <a:buNone/>
            </a:pPr>
            <a:r>
              <a:rPr lang="en-US" sz="3600">
                <a:solidFill>
                  <a:srgbClr val="333333"/>
                </a:solidFill>
                <a:highlight>
                  <a:srgbClr val="FFFFFF"/>
                </a:highlight>
              </a:rPr>
              <a:t>       </a:t>
            </a:r>
            <a:r>
              <a:rPr lang="en-US" sz="3600">
                <a:solidFill>
                  <a:srgbClr val="008080"/>
                </a:solidFill>
                <a:highlight>
                  <a:srgbClr val="FFFFFF"/>
                </a:highlight>
              </a:rPr>
              <a:t>$this</a:t>
            </a:r>
            <a:r>
              <a:rPr lang="en-US" sz="3600">
                <a:solidFill>
                  <a:srgbClr val="333333"/>
                </a:solidFill>
                <a:highlight>
                  <a:srgbClr val="FFFFFF"/>
                </a:highlight>
              </a:rPr>
              <a:t>-&gt;</a:t>
            </a:r>
            <a:r>
              <a:rPr lang="en-US" sz="3600">
                <a:solidFill>
                  <a:srgbClr val="008080"/>
                </a:solidFill>
                <a:highlight>
                  <a:srgbClr val="FFFFFF"/>
                </a:highlight>
              </a:rPr>
              <a:t>iSendARequest</a:t>
            </a:r>
            <a:r>
              <a:rPr lang="en-US" sz="3600">
                <a:solidFill>
                  <a:srgbClr val="333333"/>
                </a:solidFill>
                <a:highlight>
                  <a:srgbClr val="FFFFFF"/>
                </a:highlight>
              </a:rPr>
              <a:t>(</a:t>
            </a:r>
            <a:r>
              <a:rPr lang="en-US" sz="3600">
                <a:solidFill>
                  <a:srgbClr val="DD1144"/>
                </a:solidFill>
                <a:highlight>
                  <a:srgbClr val="FFFFFF"/>
                </a:highlight>
              </a:rPr>
              <a:t>'GET'</a:t>
            </a:r>
            <a:r>
              <a:rPr lang="en-US" sz="3600">
                <a:solidFill>
                  <a:srgbClr val="333333"/>
                </a:solidFill>
                <a:highlight>
                  <a:srgbClr val="FFFFFF"/>
                </a:highlight>
              </a:rPr>
              <a:t>, </a:t>
            </a:r>
            <a:r>
              <a:rPr lang="en-US" sz="3600">
                <a:solidFill>
                  <a:srgbClr val="DD1144"/>
                </a:solidFill>
                <a:highlight>
                  <a:srgbClr val="FFFFFF"/>
                </a:highlight>
              </a:rPr>
              <a:t>'issues'</a:t>
            </a:r>
            <a:r>
              <a:rPr lang="en-US" sz="3600">
                <a:solidFill>
                  <a:srgbClr val="333333"/>
                </a:solidFill>
                <a:highlight>
                  <a:srgbClr val="FFFFFF"/>
                </a:highlight>
              </a:rPr>
              <a:t>);</a:t>
            </a:r>
          </a:p>
          <a:p>
            <a:pPr lvl="0" rtl="0">
              <a:lnSpc>
                <a:spcPct val="115000"/>
              </a:lnSpc>
              <a:spcBef>
                <a:spcPts val="0"/>
              </a:spcBef>
              <a:buNone/>
            </a:pPr>
            <a:r>
              <a:rPr lang="en-US" sz="3600">
                <a:solidFill>
                  <a:srgbClr val="333333"/>
                </a:solidFill>
                <a:highlight>
                  <a:srgbClr val="FFFFFF"/>
                </a:highlight>
              </a:rPr>
              <a:t>   }</a:t>
            </a:r>
          </a:p>
          <a:p>
            <a:pPr lvl="0" rtl="0">
              <a:lnSpc>
                <a:spcPct val="115000"/>
              </a:lnSpc>
              <a:spcBef>
                <a:spcPts val="0"/>
              </a:spcBef>
              <a:buNone/>
            </a:pPr>
            <a:endParaRPr sz="3600">
              <a:solidFill>
                <a:srgbClr val="333333"/>
              </a:solidFill>
              <a:highlight>
                <a:srgbClr val="FFFFFF"/>
              </a:highlight>
            </a:endParaRPr>
          </a:p>
          <a:p>
            <a:pPr lvl="0" rtl="0">
              <a:lnSpc>
                <a:spcPct val="115000"/>
              </a:lnSpc>
              <a:spcBef>
                <a:spcPts val="0"/>
              </a:spcBef>
              <a:buNone/>
            </a:pPr>
            <a:endParaRPr sz="3600">
              <a:solidFill>
                <a:srgbClr val="333333"/>
              </a:solidFill>
              <a:highlight>
                <a:srgbClr val="FFFFFF"/>
              </a:highlight>
            </a:endParaRPr>
          </a:p>
        </p:txBody>
      </p:sp>
      <p:cxnSp>
        <p:nvCxnSpPr>
          <p:cNvPr id="265" name="Shape 265"/>
          <p:cNvCxnSpPr/>
          <p:nvPr/>
        </p:nvCxnSpPr>
        <p:spPr>
          <a:xfrm>
            <a:off x="6873500" y="2045775"/>
            <a:ext cx="1644600" cy="0"/>
          </a:xfrm>
          <a:prstGeom prst="straightConnector1">
            <a:avLst/>
          </a:prstGeom>
          <a:noFill/>
          <a:ln w="114300" cap="flat" cmpd="sng">
            <a:solidFill>
              <a:srgbClr val="FF0000"/>
            </a:solidFill>
            <a:prstDash val="solid"/>
            <a:round/>
            <a:headEnd type="none" w="lg" len="lg"/>
            <a:tailEnd type="none" w="lg" len="lg"/>
          </a:ln>
        </p:spPr>
      </p:cxnSp>
      <p:cxnSp>
        <p:nvCxnSpPr>
          <p:cNvPr id="266" name="Shape 266"/>
          <p:cNvCxnSpPr/>
          <p:nvPr/>
        </p:nvCxnSpPr>
        <p:spPr>
          <a:xfrm>
            <a:off x="7895000" y="3394800"/>
            <a:ext cx="1644600" cy="0"/>
          </a:xfrm>
          <a:prstGeom prst="straightConnector1">
            <a:avLst/>
          </a:prstGeom>
          <a:noFill/>
          <a:ln w="114300" cap="flat" cmpd="sng">
            <a:solidFill>
              <a:srgbClr val="FF0000"/>
            </a:solidFill>
            <a:prstDash val="solid"/>
            <a:round/>
            <a:headEnd type="none" w="lg" len="lg"/>
            <a:tailEnd type="none" w="lg" len="lg"/>
          </a:ln>
        </p:spPr>
      </p:cxnSp>
      <p:cxnSp>
        <p:nvCxnSpPr>
          <p:cNvPr id="267" name="Shape 267"/>
          <p:cNvCxnSpPr/>
          <p:nvPr/>
        </p:nvCxnSpPr>
        <p:spPr>
          <a:xfrm>
            <a:off x="7126500" y="4597275"/>
            <a:ext cx="1644600" cy="0"/>
          </a:xfrm>
          <a:prstGeom prst="straightConnector1">
            <a:avLst/>
          </a:prstGeom>
          <a:noFill/>
          <a:ln w="114300" cap="flat" cmpd="sng">
            <a:solidFill>
              <a:srgbClr val="FF0000"/>
            </a:solidFill>
            <a:prstDash val="solid"/>
            <a:round/>
            <a:headEnd type="none" w="lg" len="lg"/>
            <a:tailEnd type="none" w="lg" len="lg"/>
          </a:ln>
        </p:spPr>
      </p:cxnSp>
      <p:cxnSp>
        <p:nvCxnSpPr>
          <p:cNvPr id="268" name="Shape 268"/>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269" name="Shape 269"/>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a:solidFill>
                  <a:srgbClr val="333333"/>
                </a:solidFill>
              </a:rPr>
              <a:t>Step definition </a:t>
            </a:r>
            <a:r>
              <a:rPr lang="en-US" sz="2400" b="1" dirty="0" err="1">
                <a:solidFill>
                  <a:srgbClr val="333333"/>
                </a:solidFill>
              </a:rPr>
              <a:t>от</a:t>
            </a:r>
            <a:r>
              <a:rPr lang="en-US" sz="2400" b="1" dirty="0">
                <a:solidFill>
                  <a:srgbClr val="333333"/>
                </a:solidFill>
              </a:rPr>
              <a:t> </a:t>
            </a:r>
            <a:r>
              <a:rPr lang="en-US" sz="2400" b="1" dirty="0" err="1">
                <a:solidFill>
                  <a:srgbClr val="333333"/>
                </a:solidFill>
              </a:rPr>
              <a:t>тестировщика</a:t>
            </a:r>
            <a:endParaRPr lang="en-US" sz="2400" b="1" dirty="0">
              <a:solidFill>
                <a:srgbClr val="333333"/>
              </a:solidFill>
            </a:endParaRPr>
          </a:p>
        </p:txBody>
      </p:sp>
      <p:pic>
        <p:nvPicPr>
          <p:cNvPr id="270" name="Shape 270"/>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89" name="Shape 289"/>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290" name="Shape 290"/>
          <p:cNvPicPr preferRelativeResize="0"/>
          <p:nvPr/>
        </p:nvPicPr>
        <p:blipFill>
          <a:blip r:embed="rId3">
            <a:alphaModFix/>
          </a:blip>
          <a:stretch>
            <a:fillRect/>
          </a:stretch>
        </p:blipFill>
        <p:spPr>
          <a:xfrm>
            <a:off x="0" y="6914353"/>
            <a:ext cx="1015860" cy="642949"/>
          </a:xfrm>
          <a:prstGeom prst="rect">
            <a:avLst/>
          </a:prstGeom>
          <a:noFill/>
          <a:ln>
            <a:noFill/>
          </a:ln>
        </p:spPr>
      </p:pic>
      <p:cxnSp>
        <p:nvCxnSpPr>
          <p:cNvPr id="291" name="Shape 291"/>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292" name="Shape 292"/>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Заказчику</a:t>
            </a:r>
            <a:r>
              <a:rPr lang="en-US" sz="2400" b="1" dirty="0">
                <a:solidFill>
                  <a:srgbClr val="333333"/>
                </a:solidFill>
              </a:rPr>
              <a:t> </a:t>
            </a:r>
            <a:r>
              <a:rPr lang="en-US" sz="2400" b="1" dirty="0" err="1">
                <a:solidFill>
                  <a:srgbClr val="333333"/>
                </a:solidFill>
              </a:rPr>
              <a:t>скучно</a:t>
            </a:r>
            <a:r>
              <a:rPr lang="en-US" sz="2400" b="1" dirty="0">
                <a:solidFill>
                  <a:srgbClr val="333333"/>
                </a:solidFill>
              </a:rPr>
              <a:t> </a:t>
            </a:r>
            <a:r>
              <a:rPr lang="en-US" sz="2400" b="1" dirty="0" err="1">
                <a:solidFill>
                  <a:srgbClr val="333333"/>
                </a:solidFill>
              </a:rPr>
              <a:t>читать</a:t>
            </a:r>
            <a:r>
              <a:rPr lang="en-US" sz="2400" b="1" dirty="0">
                <a:solidFill>
                  <a:srgbClr val="333333"/>
                </a:solidFill>
              </a:rPr>
              <a:t> </a:t>
            </a:r>
            <a:r>
              <a:rPr lang="en-US" sz="2400" b="1" dirty="0" err="1">
                <a:solidFill>
                  <a:srgbClr val="333333"/>
                </a:solidFill>
              </a:rPr>
              <a:t>сценарии</a:t>
            </a:r>
            <a:endParaRPr lang="en-US" sz="2400" b="1" dirty="0">
              <a:solidFill>
                <a:srgbClr val="333333"/>
              </a:solidFill>
            </a:endParaRPr>
          </a:p>
        </p:txBody>
      </p:sp>
      <p:pic>
        <p:nvPicPr>
          <p:cNvPr id="293" name="Shape 293"/>
          <p:cNvPicPr preferRelativeResize="0"/>
          <p:nvPr/>
        </p:nvPicPr>
        <p:blipFill rotWithShape="1">
          <a:blip r:embed="rId4">
            <a:alphaModFix/>
          </a:blip>
          <a:srcRect l="3616" r="27758"/>
          <a:stretch/>
        </p:blipFill>
        <p:spPr>
          <a:xfrm>
            <a:off x="12" y="641812"/>
            <a:ext cx="10080623" cy="6248100"/>
          </a:xfrm>
          <a:prstGeom prst="rect">
            <a:avLst/>
          </a:prstGeom>
          <a:noFill/>
          <a:ln>
            <a:noFill/>
          </a:ln>
        </p:spPr>
      </p:pic>
      <p:pic>
        <p:nvPicPr>
          <p:cNvPr id="294" name="Shape 294"/>
          <p:cNvPicPr preferRelativeResize="0"/>
          <p:nvPr/>
        </p:nvPicPr>
        <p:blipFill>
          <a:blip r:embed="rId5">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01" name="Shape 301"/>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302" name="Shape 302"/>
          <p:cNvPicPr preferRelativeResize="0"/>
          <p:nvPr/>
        </p:nvPicPr>
        <p:blipFill>
          <a:blip r:embed="rId3">
            <a:alphaModFix/>
          </a:blip>
          <a:stretch>
            <a:fillRect/>
          </a:stretch>
        </p:blipFill>
        <p:spPr>
          <a:xfrm>
            <a:off x="0" y="6914353"/>
            <a:ext cx="1015860" cy="642949"/>
          </a:xfrm>
          <a:prstGeom prst="rect">
            <a:avLst/>
          </a:prstGeom>
          <a:noFill/>
          <a:ln>
            <a:noFill/>
          </a:ln>
        </p:spPr>
      </p:pic>
      <p:cxnSp>
        <p:nvCxnSpPr>
          <p:cNvPr id="303" name="Shape 303"/>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304" name="Shape 304"/>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Заказчику</a:t>
            </a:r>
            <a:r>
              <a:rPr lang="en-US" sz="2400" b="1" dirty="0">
                <a:solidFill>
                  <a:srgbClr val="333333"/>
                </a:solidFill>
              </a:rPr>
              <a:t> </a:t>
            </a:r>
            <a:r>
              <a:rPr lang="en-US" sz="2400" b="1" dirty="0" err="1">
                <a:solidFill>
                  <a:srgbClr val="333333"/>
                </a:solidFill>
              </a:rPr>
              <a:t>скучно</a:t>
            </a:r>
            <a:r>
              <a:rPr lang="en-US" sz="2400" b="1" dirty="0">
                <a:solidFill>
                  <a:srgbClr val="333333"/>
                </a:solidFill>
              </a:rPr>
              <a:t> </a:t>
            </a:r>
            <a:r>
              <a:rPr lang="en-US" sz="2400" b="1" dirty="0" err="1">
                <a:solidFill>
                  <a:srgbClr val="333333"/>
                </a:solidFill>
              </a:rPr>
              <a:t>читать</a:t>
            </a:r>
            <a:r>
              <a:rPr lang="en-US" sz="2400" b="1" dirty="0">
                <a:solidFill>
                  <a:srgbClr val="333333"/>
                </a:solidFill>
              </a:rPr>
              <a:t> </a:t>
            </a:r>
            <a:r>
              <a:rPr lang="en-US" sz="2400" b="1" dirty="0" err="1">
                <a:solidFill>
                  <a:srgbClr val="333333"/>
                </a:solidFill>
              </a:rPr>
              <a:t>сценарии</a:t>
            </a:r>
            <a:endParaRPr lang="en-US" sz="2400" b="1" dirty="0">
              <a:solidFill>
                <a:srgbClr val="333333"/>
              </a:solidFill>
            </a:endParaRPr>
          </a:p>
        </p:txBody>
      </p:sp>
      <p:pic>
        <p:nvPicPr>
          <p:cNvPr id="305" name="Shape 305"/>
          <p:cNvPicPr preferRelativeResize="0"/>
          <p:nvPr/>
        </p:nvPicPr>
        <p:blipFill>
          <a:blip r:embed="rId4">
            <a:alphaModFix/>
          </a:blip>
          <a:stretch>
            <a:fillRect/>
          </a:stretch>
        </p:blipFill>
        <p:spPr>
          <a:xfrm>
            <a:off x="7849750" y="6956312"/>
            <a:ext cx="2145299" cy="559036"/>
          </a:xfrm>
          <a:prstGeom prst="rect">
            <a:avLst/>
          </a:prstGeom>
          <a:noFill/>
          <a:ln>
            <a:noFill/>
          </a:ln>
        </p:spPr>
      </p:pic>
      <p:pic>
        <p:nvPicPr>
          <p:cNvPr id="306" name="Shape 306"/>
          <p:cNvPicPr preferRelativeResize="0"/>
          <p:nvPr/>
        </p:nvPicPr>
        <p:blipFill rotWithShape="1">
          <a:blip r:embed="rId5">
            <a:alphaModFix/>
          </a:blip>
          <a:srcRect t="11010" b="10563"/>
          <a:stretch/>
        </p:blipFill>
        <p:spPr>
          <a:xfrm>
            <a:off x="-7050" y="663875"/>
            <a:ext cx="10080599" cy="625047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13" name="Shape 313"/>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sp>
        <p:nvSpPr>
          <p:cNvPr id="314" name="Shape 314"/>
          <p:cNvSpPr txBox="1"/>
          <p:nvPr/>
        </p:nvSpPr>
        <p:spPr>
          <a:xfrm>
            <a:off x="110975" y="663874"/>
            <a:ext cx="9862200" cy="6126299"/>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3000" b="1" dirty="0">
                <a:solidFill>
                  <a:srgbClr val="E46C0A"/>
                </a:solidFill>
              </a:rPr>
              <a:t>Feature: </a:t>
            </a:r>
            <a:r>
              <a:rPr lang="en-US" sz="3000" b="1" dirty="0">
                <a:solidFill>
                  <a:schemeClr val="dk1"/>
                </a:solidFill>
              </a:rPr>
              <a:t>Auctions</a:t>
            </a:r>
          </a:p>
          <a:p>
            <a:pPr marL="444500" lvl="0" indent="0" rtl="0">
              <a:lnSpc>
                <a:spcPct val="115000"/>
              </a:lnSpc>
              <a:spcBef>
                <a:spcPts val="0"/>
              </a:spcBef>
              <a:buNone/>
            </a:pPr>
            <a:r>
              <a:rPr lang="en-US" sz="3000" b="1" dirty="0">
                <a:solidFill>
                  <a:srgbClr val="E46C0A"/>
                </a:solidFill>
              </a:rPr>
              <a:t>Background: </a:t>
            </a:r>
            <a:r>
              <a:rPr lang="en-US" sz="3000" b="1" dirty="0">
                <a:solidFill>
                  <a:schemeClr val="dk1"/>
                </a:solidFill>
              </a:rPr>
              <a:t>Auction has started</a:t>
            </a:r>
          </a:p>
          <a:p>
            <a:pPr marL="444500" lvl="0" indent="0" rtl="0">
              <a:lnSpc>
                <a:spcPct val="115000"/>
              </a:lnSpc>
              <a:spcBef>
                <a:spcPts val="0"/>
              </a:spcBef>
              <a:buNone/>
            </a:pPr>
            <a:r>
              <a:rPr lang="en-US" sz="3000" b="1" dirty="0" smtClean="0">
                <a:solidFill>
                  <a:srgbClr val="E46C0A"/>
                </a:solidFill>
              </a:rPr>
              <a:t>	Given </a:t>
            </a:r>
            <a:r>
              <a:rPr lang="en-US" sz="3000" b="1" dirty="0">
                <a:solidFill>
                  <a:srgbClr val="7030A0"/>
                </a:solidFill>
              </a:rPr>
              <a:t>Mark </a:t>
            </a:r>
            <a:r>
              <a:rPr lang="en-US" sz="3000" b="1" dirty="0">
                <a:solidFill>
                  <a:schemeClr val="dk1"/>
                </a:solidFill>
              </a:rPr>
              <a:t>sells out an antique vase for $100</a:t>
            </a:r>
          </a:p>
          <a:p>
            <a:pPr marL="444500" lvl="0" indent="12700" rtl="0">
              <a:lnSpc>
                <a:spcPct val="115000"/>
              </a:lnSpc>
              <a:spcBef>
                <a:spcPts val="0"/>
              </a:spcBef>
              <a:buNone/>
            </a:pPr>
            <a:r>
              <a:rPr lang="en-US" sz="3000" b="1" dirty="0">
                <a:solidFill>
                  <a:schemeClr val="dk1"/>
                </a:solidFill>
              </a:rPr>
              <a:t>    </a:t>
            </a:r>
            <a:r>
              <a:rPr lang="en-US" sz="3000" b="1" dirty="0">
                <a:solidFill>
                  <a:srgbClr val="E46C0A"/>
                </a:solidFill>
              </a:rPr>
              <a:t>And </a:t>
            </a:r>
            <a:r>
              <a:rPr lang="en-US" sz="3000" b="1" dirty="0">
                <a:solidFill>
                  <a:srgbClr val="7030A0"/>
                </a:solidFill>
              </a:rPr>
              <a:t>Alice </a:t>
            </a:r>
            <a:r>
              <a:rPr lang="en-US" sz="3000" b="1" dirty="0">
                <a:solidFill>
                  <a:schemeClr val="dk1"/>
                </a:solidFill>
              </a:rPr>
              <a:t>and </a:t>
            </a:r>
            <a:r>
              <a:rPr lang="en-US" sz="3000" b="1" dirty="0">
                <a:solidFill>
                  <a:srgbClr val="7030A0"/>
                </a:solidFill>
              </a:rPr>
              <a:t>Mark </a:t>
            </a:r>
            <a:r>
              <a:rPr lang="en-US" sz="3000" b="1" dirty="0">
                <a:solidFill>
                  <a:schemeClr val="dk1"/>
                </a:solidFill>
              </a:rPr>
              <a:t>negotiate </a:t>
            </a:r>
            <a:r>
              <a:rPr lang="en-US" sz="3000" b="1" dirty="0">
                <a:solidFill>
                  <a:srgbClr val="7030A0"/>
                </a:solidFill>
              </a:rPr>
              <a:t>Mark</a:t>
            </a:r>
            <a:r>
              <a:rPr lang="en-US" sz="3000" b="1" dirty="0">
                <a:solidFill>
                  <a:schemeClr val="dk1"/>
                </a:solidFill>
              </a:rPr>
              <a:t>'s price:</a:t>
            </a:r>
          </a:p>
          <a:p>
            <a:pPr marL="444500" lvl="0" indent="0" rtl="0">
              <a:lnSpc>
                <a:spcPct val="115000"/>
              </a:lnSpc>
              <a:spcBef>
                <a:spcPts val="0"/>
              </a:spcBef>
              <a:buNone/>
            </a:pPr>
            <a:r>
              <a:rPr lang="en-US" sz="3000" b="1" dirty="0">
                <a:solidFill>
                  <a:schemeClr val="dk1"/>
                </a:solidFill>
              </a:rPr>
              <a:t>        	</a:t>
            </a:r>
            <a:r>
              <a:rPr lang="en-US" sz="3000" b="1" dirty="0">
                <a:solidFill>
                  <a:srgbClr val="E46C0A"/>
                </a:solidFill>
              </a:rPr>
              <a:t>| </a:t>
            </a:r>
            <a:r>
              <a:rPr lang="en-US" sz="3000" b="1" dirty="0">
                <a:solidFill>
                  <a:srgbClr val="7030A0"/>
                </a:solidFill>
              </a:rPr>
              <a:t>author   </a:t>
            </a:r>
            <a:r>
              <a:rPr lang="en-US" sz="3000" b="1" dirty="0">
                <a:solidFill>
                  <a:srgbClr val="E46C0A"/>
                </a:solidFill>
              </a:rPr>
              <a:t>| </a:t>
            </a:r>
            <a:r>
              <a:rPr lang="en-US" sz="3000" b="1" dirty="0">
                <a:solidFill>
                  <a:srgbClr val="7030A0"/>
                </a:solidFill>
              </a:rPr>
              <a:t>price  </a:t>
            </a:r>
            <a:r>
              <a:rPr lang="en-US" sz="3000" b="1" dirty="0">
                <a:solidFill>
                  <a:srgbClr val="E46C0A"/>
                </a:solidFill>
              </a:rPr>
              <a:t>|</a:t>
            </a:r>
          </a:p>
          <a:p>
            <a:pPr marL="444500" lvl="0" indent="0" rtl="0">
              <a:lnSpc>
                <a:spcPct val="115000"/>
              </a:lnSpc>
              <a:spcBef>
                <a:spcPts val="0"/>
              </a:spcBef>
              <a:buNone/>
            </a:pPr>
            <a:r>
              <a:rPr lang="en-US" sz="3000" b="1" dirty="0">
                <a:solidFill>
                  <a:schemeClr val="dk1"/>
                </a:solidFill>
              </a:rPr>
              <a:t>        	</a:t>
            </a:r>
            <a:r>
              <a:rPr lang="en-US" sz="3000" b="1" dirty="0">
                <a:solidFill>
                  <a:srgbClr val="E46C0A"/>
                </a:solidFill>
              </a:rPr>
              <a:t>| </a:t>
            </a:r>
            <a:r>
              <a:rPr lang="en-US" sz="3000" b="1" dirty="0">
                <a:solidFill>
                  <a:srgbClr val="7030A0"/>
                </a:solidFill>
              </a:rPr>
              <a:t>Alice	</a:t>
            </a:r>
            <a:r>
              <a:rPr lang="en-US" sz="3000" b="1" dirty="0" smtClean="0">
                <a:solidFill>
                  <a:srgbClr val="E46C0A"/>
                </a:solidFill>
              </a:rPr>
              <a:t>| </a:t>
            </a:r>
            <a:r>
              <a:rPr lang="en-US" sz="3000" b="1" dirty="0">
                <a:solidFill>
                  <a:srgbClr val="7030A0"/>
                </a:solidFill>
              </a:rPr>
              <a:t>$90 </a:t>
            </a:r>
            <a:r>
              <a:rPr lang="en-US" sz="3000" b="1" dirty="0" smtClean="0">
                <a:solidFill>
                  <a:srgbClr val="7030A0"/>
                </a:solidFill>
              </a:rPr>
              <a:t>   </a:t>
            </a:r>
            <a:r>
              <a:rPr lang="en-US" sz="3000" b="1" dirty="0" smtClean="0">
                <a:solidFill>
                  <a:srgbClr val="E46C0A"/>
                </a:solidFill>
              </a:rPr>
              <a:t>|</a:t>
            </a:r>
            <a:endParaRPr lang="en-US" sz="3000" b="1" dirty="0">
              <a:solidFill>
                <a:srgbClr val="E46C0A"/>
              </a:solidFill>
            </a:endParaRPr>
          </a:p>
          <a:p>
            <a:pPr marL="444500" lvl="0" indent="0" rtl="0">
              <a:lnSpc>
                <a:spcPct val="115000"/>
              </a:lnSpc>
              <a:spcBef>
                <a:spcPts val="0"/>
              </a:spcBef>
              <a:buNone/>
            </a:pPr>
            <a:endParaRPr sz="2400" b="1" dirty="0">
              <a:solidFill>
                <a:schemeClr val="dk1"/>
              </a:solidFill>
            </a:endParaRPr>
          </a:p>
          <a:p>
            <a:pPr lvl="0" rtl="0">
              <a:lnSpc>
                <a:spcPct val="115000"/>
              </a:lnSpc>
              <a:spcBef>
                <a:spcPts val="0"/>
              </a:spcBef>
              <a:buNone/>
            </a:pPr>
            <a:r>
              <a:rPr lang="en-US" sz="2400" b="1" dirty="0">
                <a:solidFill>
                  <a:schemeClr val="dk1"/>
                </a:solidFill>
              </a:rPr>
              <a:t> </a:t>
            </a:r>
          </a:p>
        </p:txBody>
      </p:sp>
      <p:pic>
        <p:nvPicPr>
          <p:cNvPr id="315" name="Shape 315"/>
          <p:cNvPicPr preferRelativeResize="0"/>
          <p:nvPr/>
        </p:nvPicPr>
        <p:blipFill>
          <a:blip r:embed="rId3">
            <a:alphaModFix/>
          </a:blip>
          <a:stretch>
            <a:fillRect/>
          </a:stretch>
        </p:blipFill>
        <p:spPr>
          <a:xfrm>
            <a:off x="0" y="6914353"/>
            <a:ext cx="1015860" cy="642949"/>
          </a:xfrm>
          <a:prstGeom prst="rect">
            <a:avLst/>
          </a:prstGeom>
          <a:noFill/>
          <a:ln>
            <a:noFill/>
          </a:ln>
        </p:spPr>
      </p:pic>
      <p:cxnSp>
        <p:nvCxnSpPr>
          <p:cNvPr id="316" name="Shape 316"/>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317" name="Shape 317"/>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Использование</a:t>
            </a:r>
            <a:r>
              <a:rPr lang="en-US" sz="2400" b="1" dirty="0">
                <a:solidFill>
                  <a:srgbClr val="333333"/>
                </a:solidFill>
              </a:rPr>
              <a:t> </a:t>
            </a:r>
            <a:r>
              <a:rPr lang="en-US" sz="2400" b="1" dirty="0" err="1">
                <a:solidFill>
                  <a:srgbClr val="333333"/>
                </a:solidFill>
              </a:rPr>
              <a:t>секции</a:t>
            </a:r>
            <a:r>
              <a:rPr lang="en-US" sz="2400" b="1" dirty="0">
                <a:solidFill>
                  <a:srgbClr val="333333"/>
                </a:solidFill>
              </a:rPr>
              <a:t> Background</a:t>
            </a:r>
          </a:p>
        </p:txBody>
      </p:sp>
      <p:pic>
        <p:nvPicPr>
          <p:cNvPr id="318" name="Shape 318"/>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0" y="6911975"/>
            <a:ext cx="10080624"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01" name="Shape 101"/>
          <p:cNvSpPr txBox="1"/>
          <p:nvPr/>
        </p:nvSpPr>
        <p:spPr>
          <a:xfrm>
            <a:off x="1368425" y="6983411"/>
            <a:ext cx="8423274" cy="503236"/>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sp>
        <p:nvSpPr>
          <p:cNvPr id="102" name="Shape 102"/>
          <p:cNvSpPr txBox="1"/>
          <p:nvPr/>
        </p:nvSpPr>
        <p:spPr>
          <a:xfrm>
            <a:off x="4464050" y="369887"/>
            <a:ext cx="5903911" cy="642936"/>
          </a:xfrm>
          <a:prstGeom prst="rect">
            <a:avLst/>
          </a:prstGeom>
          <a:noFill/>
          <a:ln>
            <a:noFill/>
          </a:ln>
        </p:spPr>
        <p:txBody>
          <a:bodyPr lIns="90000" tIns="45000" rIns="90000" bIns="45000" anchor="t" anchorCtr="0">
            <a:noAutofit/>
          </a:bodyPr>
          <a:lstStyle/>
          <a:p>
            <a:pPr marL="0" marR="0" lvl="0" indent="0" algn="l" rtl="0">
              <a:lnSpc>
                <a:spcPct val="113000"/>
              </a:lnSpc>
              <a:spcBef>
                <a:spcPts val="0"/>
              </a:spcBef>
              <a:spcAft>
                <a:spcPts val="0"/>
              </a:spcAft>
              <a:buClr>
                <a:srgbClr val="000000"/>
              </a:buClr>
              <a:buSzPct val="25000"/>
              <a:buFont typeface="Arial"/>
              <a:buNone/>
            </a:pPr>
            <a:r>
              <a:rPr lang="en-US" sz="3200" b="0" i="0" u="none" strike="noStrike" cap="none" baseline="0">
                <a:solidFill>
                  <a:srgbClr val="000000"/>
                </a:solidFill>
                <a:latin typeface="Arial"/>
                <a:ea typeface="Arial"/>
                <a:cs typeface="Arial"/>
                <a:sym typeface="Arial"/>
              </a:rPr>
              <a:t>QA-инженер в Intellectsoft</a:t>
            </a:r>
          </a:p>
        </p:txBody>
      </p:sp>
      <p:sp>
        <p:nvSpPr>
          <p:cNvPr id="103" name="Shape 103"/>
          <p:cNvSpPr txBox="1"/>
          <p:nvPr/>
        </p:nvSpPr>
        <p:spPr>
          <a:xfrm>
            <a:off x="4464050" y="1033450"/>
            <a:ext cx="5024999" cy="2159099"/>
          </a:xfrm>
          <a:prstGeom prst="rect">
            <a:avLst/>
          </a:prstGeom>
          <a:noFill/>
          <a:ln>
            <a:noFill/>
          </a:ln>
        </p:spPr>
        <p:txBody>
          <a:bodyPr lIns="90000" tIns="45000" rIns="90000" bIns="45000" anchor="t" anchorCtr="0">
            <a:noAutofit/>
          </a:bodyPr>
          <a:lstStyle/>
          <a:p>
            <a:pPr marL="0" marR="0" lvl="0" indent="0" algn="l" rtl="0">
              <a:lnSpc>
                <a:spcPct val="113000"/>
              </a:lnSpc>
              <a:spcBef>
                <a:spcPts val="0"/>
              </a:spcBef>
              <a:spcAft>
                <a:spcPts val="0"/>
              </a:spcAft>
              <a:buClr>
                <a:srgbClr val="000000"/>
              </a:buClr>
              <a:buSzPct val="25000"/>
              <a:buFont typeface="Arial"/>
              <a:buNone/>
            </a:pPr>
            <a:r>
              <a:rPr lang="en-US" sz="1800"/>
              <a:t>В</a:t>
            </a:r>
            <a:r>
              <a:rPr lang="en-US" sz="1800" b="0" i="0" u="none" strike="noStrike" cap="none" baseline="0">
                <a:solidFill>
                  <a:srgbClr val="000000"/>
                </a:solidFill>
                <a:latin typeface="Arial"/>
                <a:ea typeface="Arial"/>
                <a:cs typeface="Arial"/>
                <a:sym typeface="Arial"/>
              </a:rPr>
              <a:t> тестировани</a:t>
            </a:r>
            <a:r>
              <a:rPr lang="en-US" sz="1800"/>
              <a:t>и</a:t>
            </a:r>
            <a:r>
              <a:rPr lang="en-US" sz="1800" b="0" i="0" u="none" strike="noStrike" cap="none" baseline="0">
                <a:solidFill>
                  <a:srgbClr val="000000"/>
                </a:solidFill>
                <a:latin typeface="Arial"/>
                <a:ea typeface="Arial"/>
                <a:cs typeface="Arial"/>
                <a:sym typeface="Arial"/>
              </a:rPr>
              <a:t> 2 года, </a:t>
            </a:r>
          </a:p>
          <a:p>
            <a:pPr marL="0" marR="0" lvl="0" indent="0" algn="l" rtl="0">
              <a:lnSpc>
                <a:spcPct val="113000"/>
              </a:lnSpc>
              <a:spcBef>
                <a:spcPts val="0"/>
              </a:spcBef>
              <a:spcAft>
                <a:spcPts val="0"/>
              </a:spcAft>
              <a:buClr>
                <a:srgbClr val="000000"/>
              </a:buClr>
              <a:buSzPct val="25000"/>
              <a:buFont typeface="Arial"/>
              <a:buNone/>
            </a:pPr>
            <a:r>
              <a:rPr lang="en-US" sz="1800"/>
              <a:t>до этого работал инженером</a:t>
            </a:r>
            <a:r>
              <a:rPr lang="en-US" sz="1800" b="0" i="0" u="none" strike="noStrike" cap="none" baseline="0">
                <a:solidFill>
                  <a:srgbClr val="000000"/>
                </a:solidFill>
                <a:latin typeface="Arial"/>
                <a:ea typeface="Arial"/>
                <a:cs typeface="Arial"/>
                <a:sym typeface="Arial"/>
              </a:rPr>
              <a:t> географических информационных систем (ГИС)</a:t>
            </a:r>
          </a:p>
          <a:p>
            <a:pPr marL="0" marR="0" lvl="0" indent="0" algn="l" rtl="0">
              <a:lnSpc>
                <a:spcPct val="113000"/>
              </a:lnSpc>
              <a:spcBef>
                <a:spcPts val="0"/>
              </a:spcBef>
              <a:spcAft>
                <a:spcPts val="0"/>
              </a:spcAft>
              <a:buClr>
                <a:srgbClr val="000000"/>
              </a:buClr>
              <a:buFont typeface="Arial"/>
              <a:buNone/>
            </a:pPr>
            <a:endParaRPr sz="1800"/>
          </a:p>
          <a:p>
            <a:pPr marL="0" marR="0" lvl="0" indent="0" algn="l" rtl="0">
              <a:lnSpc>
                <a:spcPct val="113000"/>
              </a:lnSpc>
              <a:spcBef>
                <a:spcPts val="0"/>
              </a:spcBef>
              <a:spcAft>
                <a:spcPts val="0"/>
              </a:spcAft>
              <a:buClr>
                <a:schemeClr val="dk1"/>
              </a:buClr>
              <a:buFont typeface="Arial"/>
              <a:buNone/>
            </a:pPr>
            <a:endParaRPr sz="600" b="0" i="0" u="none" strike="noStrike" cap="none" baseline="0">
              <a:solidFill>
                <a:srgbClr val="000000"/>
              </a:solidFill>
              <a:latin typeface="Arial"/>
              <a:ea typeface="Arial"/>
              <a:cs typeface="Arial"/>
              <a:sym typeface="Arial"/>
            </a:endParaRPr>
          </a:p>
          <a:p>
            <a:pPr marL="0" marR="0" lvl="0" indent="0" algn="l" rtl="0">
              <a:lnSpc>
                <a:spcPct val="113000"/>
              </a:lnSpc>
              <a:spcBef>
                <a:spcPts val="0"/>
              </a:spcBef>
              <a:spcAft>
                <a:spcPts val="0"/>
              </a:spcAft>
              <a:buClr>
                <a:srgbClr val="000000"/>
              </a:buClr>
              <a:buSzPct val="25000"/>
              <a:buFont typeface="Arial"/>
              <a:buNone/>
            </a:pPr>
            <a:r>
              <a:rPr lang="en-US" sz="1800" b="0" i="0" u="none" strike="noStrike" cap="none" baseline="0">
                <a:solidFill>
                  <a:srgbClr val="000000"/>
                </a:solidFill>
                <a:latin typeface="Arial"/>
                <a:ea typeface="Arial"/>
                <a:cs typeface="Arial"/>
                <a:sym typeface="Arial"/>
              </a:rPr>
              <a:t>Занимаюсь тестирование</a:t>
            </a:r>
            <a:r>
              <a:rPr lang="en-US" sz="1800"/>
              <a:t>м</a:t>
            </a:r>
            <a:r>
              <a:rPr lang="en-US" sz="1800" b="0" i="0" u="none" strike="noStrike" cap="none" baseline="0">
                <a:solidFill>
                  <a:srgbClr val="000000"/>
                </a:solidFill>
                <a:latin typeface="Arial"/>
                <a:ea typeface="Arial"/>
                <a:cs typeface="Arial"/>
                <a:sym typeface="Arial"/>
              </a:rPr>
              <a:t> мобильных и веб приложений</a:t>
            </a:r>
          </a:p>
          <a:p>
            <a:pPr marL="0" marR="0" lvl="0" indent="0" algn="l" rtl="0">
              <a:lnSpc>
                <a:spcPct val="93000"/>
              </a:lnSpc>
              <a:spcBef>
                <a:spcPts val="0"/>
              </a:spcBef>
              <a:spcAft>
                <a:spcPts val="0"/>
              </a:spcAft>
              <a:buNone/>
            </a:pPr>
            <a:endParaRPr sz="1800" b="0" i="0" u="none" strike="noStrike" cap="none" baseline="0">
              <a:solidFill>
                <a:srgbClr val="000000"/>
              </a:solidFill>
              <a:latin typeface="Arial"/>
              <a:ea typeface="Arial"/>
              <a:cs typeface="Arial"/>
              <a:sym typeface="Arial"/>
            </a:endParaRPr>
          </a:p>
        </p:txBody>
      </p:sp>
      <p:grpSp>
        <p:nvGrpSpPr>
          <p:cNvPr id="104" name="Shape 104"/>
          <p:cNvGrpSpPr/>
          <p:nvPr/>
        </p:nvGrpSpPr>
        <p:grpSpPr>
          <a:xfrm>
            <a:off x="4591355" y="4399797"/>
            <a:ext cx="3591796" cy="822932"/>
            <a:chOff x="0" y="0"/>
            <a:chExt cx="2147483647" cy="2147483647"/>
          </a:xfrm>
        </p:grpSpPr>
        <p:sp>
          <p:nvSpPr>
            <p:cNvPr id="105" name="Shape 105"/>
            <p:cNvSpPr txBox="1"/>
            <p:nvPr/>
          </p:nvSpPr>
          <p:spPr>
            <a:xfrm>
              <a:off x="212895343" y="0"/>
              <a:ext cx="1934588303" cy="2147483647"/>
            </a:xfrm>
            <a:prstGeom prst="rect">
              <a:avLst/>
            </a:prstGeom>
            <a:noFill/>
            <a:ln>
              <a:noFill/>
            </a:ln>
          </p:spPr>
          <p:txBody>
            <a:bodyPr lIns="90000" tIns="45000" rIns="90000" bIns="45000" anchor="t" anchorCtr="0">
              <a:noAutofit/>
            </a:bodyPr>
            <a:lstStyle/>
            <a:p>
              <a:pPr marL="0" marR="0" lvl="0" indent="0" algn="l" rtl="0">
                <a:lnSpc>
                  <a:spcPct val="113000"/>
                </a:lnSpc>
                <a:spcBef>
                  <a:spcPts val="0"/>
                </a:spcBef>
                <a:spcAft>
                  <a:spcPts val="0"/>
                </a:spcAft>
                <a:buClr>
                  <a:srgbClr val="000000"/>
                </a:buClr>
                <a:buSzPct val="25000"/>
                <a:buFont typeface="Arial"/>
                <a:buNone/>
              </a:pPr>
              <a:r>
                <a:rPr lang="en-US" sz="1800" b="0" i="0" u="none" strike="noStrike" cap="none" baseline="0">
                  <a:solidFill>
                    <a:srgbClr val="000000"/>
                  </a:solidFill>
                  <a:latin typeface="Arial"/>
                  <a:ea typeface="Arial"/>
                  <a:cs typeface="Arial"/>
                  <a:sym typeface="Arial"/>
                </a:rPr>
                <a:t>v.romanenko_</a:t>
              </a:r>
            </a:p>
            <a:p>
              <a:pPr marL="0" marR="0" lvl="0" indent="0" algn="l" rtl="0">
                <a:lnSpc>
                  <a:spcPct val="113000"/>
                </a:lnSpc>
                <a:spcBef>
                  <a:spcPts val="0"/>
                </a:spcBef>
                <a:spcAft>
                  <a:spcPts val="0"/>
                </a:spcAft>
                <a:buClr>
                  <a:schemeClr val="dk1"/>
                </a:buClr>
                <a:buFont typeface="Arial"/>
                <a:buNone/>
              </a:pPr>
              <a:endParaRPr sz="100" b="0" i="0" u="none" strike="noStrike" cap="none" baseline="0">
                <a:solidFill>
                  <a:srgbClr val="000000"/>
                </a:solidFill>
                <a:latin typeface="Arial"/>
                <a:ea typeface="Arial"/>
                <a:cs typeface="Arial"/>
                <a:sym typeface="Arial"/>
              </a:endParaRPr>
            </a:p>
            <a:p>
              <a:pPr marL="0" marR="0" lvl="0" indent="0" algn="l" rtl="0">
                <a:lnSpc>
                  <a:spcPct val="113000"/>
                </a:lnSpc>
                <a:spcBef>
                  <a:spcPts val="0"/>
                </a:spcBef>
                <a:spcAft>
                  <a:spcPts val="0"/>
                </a:spcAft>
                <a:buClr>
                  <a:schemeClr val="dk1"/>
                </a:buClr>
                <a:buFont typeface="Arial"/>
                <a:buNone/>
              </a:pPr>
              <a:endParaRPr sz="100" b="0" i="0" u="none" strike="noStrike" cap="none" baseline="0">
                <a:solidFill>
                  <a:srgbClr val="000000"/>
                </a:solidFill>
                <a:latin typeface="Arial"/>
                <a:ea typeface="Arial"/>
                <a:cs typeface="Arial"/>
                <a:sym typeface="Arial"/>
              </a:endParaRPr>
            </a:p>
            <a:p>
              <a:pPr marL="0" marR="0" lvl="0" indent="0" algn="l" rtl="0">
                <a:lnSpc>
                  <a:spcPct val="113000"/>
                </a:lnSpc>
                <a:spcBef>
                  <a:spcPts val="0"/>
                </a:spcBef>
                <a:spcAft>
                  <a:spcPts val="0"/>
                </a:spcAft>
                <a:buClr>
                  <a:srgbClr val="000000"/>
                </a:buClr>
                <a:buSzPct val="25000"/>
                <a:buFont typeface="Arial"/>
                <a:buNone/>
              </a:pPr>
              <a:r>
                <a:rPr lang="en-US" sz="1800" b="0" i="0" u="none" strike="noStrike" cap="none" baseline="0">
                  <a:solidFill>
                    <a:srgbClr val="000000"/>
                  </a:solidFill>
                  <a:latin typeface="Arial"/>
                  <a:ea typeface="Arial"/>
                  <a:cs typeface="Arial"/>
                  <a:sym typeface="Arial"/>
                </a:rPr>
                <a:t>laechoppe@gmail.com</a:t>
              </a:r>
            </a:p>
            <a:p>
              <a:pPr marL="0" marR="0" lvl="0" indent="0" algn="l" rtl="0">
                <a:lnSpc>
                  <a:spcPct val="93000"/>
                </a:lnSpc>
                <a:spcBef>
                  <a:spcPts val="0"/>
                </a:spcBef>
                <a:spcAft>
                  <a:spcPts val="0"/>
                </a:spcAft>
                <a:buNone/>
              </a:pPr>
              <a:endParaRPr sz="1800" b="0" i="0" u="none" strike="noStrike" cap="none" baseline="0">
                <a:solidFill>
                  <a:srgbClr val="000000"/>
                </a:solidFill>
                <a:latin typeface="Arial"/>
                <a:ea typeface="Arial"/>
                <a:cs typeface="Arial"/>
                <a:sym typeface="Arial"/>
              </a:endParaRPr>
            </a:p>
          </p:txBody>
        </p:sp>
        <p:pic>
          <p:nvPicPr>
            <p:cNvPr id="106" name="Shape 106"/>
            <p:cNvPicPr preferRelativeResize="0"/>
            <p:nvPr/>
          </p:nvPicPr>
          <p:blipFill rotWithShape="1">
            <a:blip r:embed="rId3">
              <a:alphaModFix/>
            </a:blip>
            <a:srcRect t="-19900" b="19900"/>
            <a:stretch/>
          </p:blipFill>
          <p:spPr>
            <a:xfrm>
              <a:off x="0" y="891963364"/>
              <a:ext cx="193011385" cy="842423446"/>
            </a:xfrm>
            <a:prstGeom prst="rect">
              <a:avLst/>
            </a:prstGeom>
            <a:noFill/>
            <a:ln>
              <a:noFill/>
            </a:ln>
          </p:spPr>
        </p:pic>
        <p:pic>
          <p:nvPicPr>
            <p:cNvPr id="107" name="Shape 107"/>
            <p:cNvPicPr preferRelativeResize="0"/>
            <p:nvPr/>
          </p:nvPicPr>
          <p:blipFill rotWithShape="1">
            <a:blip r:embed="rId4">
              <a:alphaModFix/>
            </a:blip>
            <a:srcRect/>
            <a:stretch/>
          </p:blipFill>
          <p:spPr>
            <a:xfrm>
              <a:off x="0" y="29396899"/>
              <a:ext cx="193011385" cy="842423446"/>
            </a:xfrm>
            <a:prstGeom prst="rect">
              <a:avLst/>
            </a:prstGeom>
            <a:noFill/>
            <a:ln>
              <a:noFill/>
            </a:ln>
          </p:spPr>
        </p:pic>
      </p:grpSp>
      <p:pic>
        <p:nvPicPr>
          <p:cNvPr id="108" name="Shape 108"/>
          <p:cNvPicPr preferRelativeResize="0"/>
          <p:nvPr/>
        </p:nvPicPr>
        <p:blipFill>
          <a:blip r:embed="rId5">
            <a:alphaModFix/>
          </a:blip>
          <a:stretch>
            <a:fillRect/>
          </a:stretch>
        </p:blipFill>
        <p:spPr>
          <a:xfrm>
            <a:off x="725225" y="369862"/>
            <a:ext cx="3419475" cy="5086350"/>
          </a:xfrm>
          <a:prstGeom prst="rect">
            <a:avLst/>
          </a:prstGeom>
          <a:noFill/>
          <a:ln>
            <a:noFill/>
          </a:ln>
        </p:spPr>
      </p:pic>
      <p:pic>
        <p:nvPicPr>
          <p:cNvPr id="109" name="Shape 109"/>
          <p:cNvPicPr preferRelativeResize="0"/>
          <p:nvPr/>
        </p:nvPicPr>
        <p:blipFill>
          <a:blip r:embed="rId6">
            <a:alphaModFix/>
          </a:blip>
          <a:stretch>
            <a:fillRect/>
          </a:stretch>
        </p:blipFill>
        <p:spPr>
          <a:xfrm>
            <a:off x="0" y="6914353"/>
            <a:ext cx="1015860" cy="642949"/>
          </a:xfrm>
          <a:prstGeom prst="rect">
            <a:avLst/>
          </a:prstGeom>
          <a:noFill/>
          <a:ln>
            <a:noFill/>
          </a:ln>
        </p:spPr>
      </p:pic>
      <p:pic>
        <p:nvPicPr>
          <p:cNvPr id="110" name="Shape 110"/>
          <p:cNvPicPr preferRelativeResize="0"/>
          <p:nvPr/>
        </p:nvPicPr>
        <p:blipFill>
          <a:blip r:embed="rId7">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25" name="Shape 325"/>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326" name="Shape 326"/>
          <p:cNvPicPr preferRelativeResize="0"/>
          <p:nvPr/>
        </p:nvPicPr>
        <p:blipFill>
          <a:blip r:embed="rId3">
            <a:alphaModFix/>
          </a:blip>
          <a:stretch>
            <a:fillRect/>
          </a:stretch>
        </p:blipFill>
        <p:spPr>
          <a:xfrm>
            <a:off x="0" y="6914353"/>
            <a:ext cx="1015860" cy="642949"/>
          </a:xfrm>
          <a:prstGeom prst="rect">
            <a:avLst/>
          </a:prstGeom>
          <a:noFill/>
          <a:ln>
            <a:noFill/>
          </a:ln>
        </p:spPr>
      </p:pic>
      <p:pic>
        <p:nvPicPr>
          <p:cNvPr id="327" name="Shape 327"/>
          <p:cNvPicPr preferRelativeResize="0"/>
          <p:nvPr/>
        </p:nvPicPr>
        <p:blipFill>
          <a:blip r:embed="rId4">
            <a:alphaModFix/>
          </a:blip>
          <a:stretch>
            <a:fillRect/>
          </a:stretch>
        </p:blipFill>
        <p:spPr>
          <a:xfrm>
            <a:off x="-7074" y="663875"/>
            <a:ext cx="10080625" cy="4781576"/>
          </a:xfrm>
          <a:prstGeom prst="rect">
            <a:avLst/>
          </a:prstGeom>
          <a:noFill/>
          <a:ln>
            <a:noFill/>
          </a:ln>
        </p:spPr>
      </p:pic>
      <p:cxnSp>
        <p:nvCxnSpPr>
          <p:cNvPr id="328" name="Shape 328"/>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329" name="Shape 329"/>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Использование</a:t>
            </a:r>
            <a:r>
              <a:rPr lang="en-US" sz="2400" b="1" dirty="0">
                <a:solidFill>
                  <a:srgbClr val="333333"/>
                </a:solidFill>
              </a:rPr>
              <a:t> </a:t>
            </a:r>
            <a:r>
              <a:rPr lang="en-US" sz="2400" b="1" dirty="0" err="1">
                <a:solidFill>
                  <a:srgbClr val="333333"/>
                </a:solidFill>
              </a:rPr>
              <a:t>подпапок</a:t>
            </a:r>
            <a:r>
              <a:rPr lang="en-US" sz="2400" b="1" dirty="0">
                <a:solidFill>
                  <a:srgbClr val="333333"/>
                </a:solidFill>
              </a:rPr>
              <a:t> и </a:t>
            </a:r>
            <a:r>
              <a:rPr lang="en-US" sz="2400" b="1" dirty="0" err="1">
                <a:solidFill>
                  <a:srgbClr val="333333"/>
                </a:solidFill>
              </a:rPr>
              <a:t>тегов</a:t>
            </a:r>
            <a:endParaRPr lang="en-US" sz="2400" b="1" dirty="0">
              <a:solidFill>
                <a:srgbClr val="333333"/>
              </a:solidFill>
            </a:endParaRPr>
          </a:p>
        </p:txBody>
      </p:sp>
      <p:sp>
        <p:nvSpPr>
          <p:cNvPr id="330" name="Shape 330"/>
          <p:cNvSpPr/>
          <p:nvPr/>
        </p:nvSpPr>
        <p:spPr>
          <a:xfrm>
            <a:off x="1610200" y="2993525"/>
            <a:ext cx="1466700" cy="399900"/>
          </a:xfrm>
          <a:prstGeom prst="rect">
            <a:avLst/>
          </a:prstGeom>
          <a:noFill/>
          <a:ln w="7620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31" name="Shape 331"/>
          <p:cNvSpPr/>
          <p:nvPr/>
        </p:nvSpPr>
        <p:spPr>
          <a:xfrm>
            <a:off x="7568450" y="1667050"/>
            <a:ext cx="1466700" cy="399900"/>
          </a:xfrm>
          <a:prstGeom prst="rect">
            <a:avLst/>
          </a:prstGeom>
          <a:noFill/>
          <a:ln w="7620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332" name="Shape 332"/>
          <p:cNvPicPr preferRelativeResize="0"/>
          <p:nvPr/>
        </p:nvPicPr>
        <p:blipFill>
          <a:blip r:embed="rId5">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39" name="Shape 339"/>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sp>
        <p:nvSpPr>
          <p:cNvPr id="340" name="Shape 340"/>
          <p:cNvSpPr txBox="1"/>
          <p:nvPr/>
        </p:nvSpPr>
        <p:spPr>
          <a:xfrm>
            <a:off x="0" y="461575"/>
            <a:ext cx="9593250" cy="6347700"/>
          </a:xfrm>
          <a:prstGeom prst="rect">
            <a:avLst/>
          </a:prstGeom>
          <a:noFill/>
          <a:ln>
            <a:noFill/>
          </a:ln>
        </p:spPr>
        <p:txBody>
          <a:bodyPr lIns="91425" tIns="91425" rIns="91425" bIns="91425" anchor="t" anchorCtr="0">
            <a:noAutofit/>
          </a:bodyPr>
          <a:lstStyle/>
          <a:p>
            <a:pPr marL="444500" lvl="0" indent="0" rtl="0">
              <a:lnSpc>
                <a:spcPct val="115000"/>
              </a:lnSpc>
              <a:spcBef>
                <a:spcPts val="0"/>
              </a:spcBef>
              <a:buNone/>
            </a:pPr>
            <a:endParaRPr sz="2400" b="1" dirty="0">
              <a:solidFill>
                <a:srgbClr val="7030A0"/>
              </a:solidFill>
            </a:endParaRPr>
          </a:p>
          <a:p>
            <a:pPr marL="444500" lvl="0" indent="0" rtl="0">
              <a:lnSpc>
                <a:spcPct val="115000"/>
              </a:lnSpc>
              <a:spcBef>
                <a:spcPts val="0"/>
              </a:spcBef>
              <a:buNone/>
            </a:pPr>
            <a:r>
              <a:rPr lang="en-US" sz="3600" b="1" dirty="0">
                <a:solidFill>
                  <a:srgbClr val="7030A0"/>
                </a:solidFill>
              </a:rPr>
              <a:t>	</a:t>
            </a:r>
            <a:r>
              <a:rPr lang="en-US" sz="3600" b="1" dirty="0" smtClean="0">
                <a:solidFill>
                  <a:srgbClr val="E46C0A"/>
                </a:solidFill>
              </a:rPr>
              <a:t>When </a:t>
            </a:r>
            <a:r>
              <a:rPr lang="en-US" sz="3600" b="1" dirty="0"/>
              <a:t>I open the </a:t>
            </a:r>
            <a:r>
              <a:rPr lang="en-US" sz="3600" b="1" dirty="0">
                <a:solidFill>
                  <a:srgbClr val="7030A0"/>
                </a:solidFill>
              </a:rPr>
              <a:t>Negotiations </a:t>
            </a:r>
            <a:r>
              <a:rPr lang="en-US" sz="3600" b="1" dirty="0"/>
              <a:t>list</a:t>
            </a:r>
          </a:p>
          <a:p>
            <a:pPr marL="444500" lvl="0" indent="0" rtl="0">
              <a:lnSpc>
                <a:spcPct val="115000"/>
              </a:lnSpc>
              <a:spcBef>
                <a:spcPts val="0"/>
              </a:spcBef>
              <a:buNone/>
            </a:pPr>
            <a:r>
              <a:rPr lang="en-US" sz="3600" b="1" dirty="0">
                <a:solidFill>
                  <a:srgbClr val="7030A0"/>
                </a:solidFill>
              </a:rPr>
              <a:t>	</a:t>
            </a:r>
            <a:r>
              <a:rPr lang="en-US" sz="3600" b="1" dirty="0" smtClean="0">
                <a:solidFill>
                  <a:srgbClr val="E46C0A"/>
                </a:solidFill>
              </a:rPr>
              <a:t>Then </a:t>
            </a:r>
            <a:r>
              <a:rPr lang="en-US" sz="3600" b="1" dirty="0"/>
              <a:t>I see $90 offer from </a:t>
            </a:r>
            <a:r>
              <a:rPr lang="en-US" sz="3600" b="1" dirty="0">
                <a:solidFill>
                  <a:srgbClr val="7030A0"/>
                </a:solidFill>
              </a:rPr>
              <a:t>Alice</a:t>
            </a:r>
            <a:r>
              <a:rPr lang="en-US" sz="3600" b="1" dirty="0">
                <a:solidFill>
                  <a:schemeClr val="dk1"/>
                </a:solidFill>
              </a:rPr>
              <a:t> </a:t>
            </a:r>
          </a:p>
          <a:p>
            <a:pPr marL="444500" lvl="0" indent="0" rtl="0">
              <a:lnSpc>
                <a:spcPct val="115000"/>
              </a:lnSpc>
              <a:spcBef>
                <a:spcPts val="0"/>
              </a:spcBef>
              <a:buNone/>
            </a:pPr>
            <a:r>
              <a:rPr lang="en-US" sz="3600" b="1" dirty="0">
                <a:solidFill>
                  <a:schemeClr val="dk1"/>
                </a:solidFill>
              </a:rPr>
              <a:t>    </a:t>
            </a:r>
            <a:r>
              <a:rPr lang="en-US" sz="3600" b="1" dirty="0">
                <a:solidFill>
                  <a:srgbClr val="E46C0A"/>
                </a:solidFill>
              </a:rPr>
              <a:t>And </a:t>
            </a:r>
            <a:r>
              <a:rPr lang="en-US" sz="3600" b="1" dirty="0">
                <a:solidFill>
                  <a:schemeClr val="dk1"/>
                </a:solidFill>
              </a:rPr>
              <a:t>I accept offer from </a:t>
            </a:r>
            <a:r>
              <a:rPr lang="en-US" sz="3600" b="1" dirty="0">
                <a:solidFill>
                  <a:srgbClr val="7030A0"/>
                </a:solidFill>
              </a:rPr>
              <a:t>Alice</a:t>
            </a:r>
            <a:r>
              <a:rPr lang="en-US" sz="3600" b="1" dirty="0">
                <a:solidFill>
                  <a:schemeClr val="dk1"/>
                </a:solidFill>
              </a:rPr>
              <a:t> </a:t>
            </a:r>
          </a:p>
          <a:p>
            <a:pPr marL="444500" lvl="0" indent="0" rtl="0">
              <a:lnSpc>
                <a:spcPct val="115000"/>
              </a:lnSpc>
              <a:spcBef>
                <a:spcPts val="0"/>
              </a:spcBef>
              <a:buNone/>
            </a:pPr>
            <a:r>
              <a:rPr lang="en-US" sz="3600" b="1" dirty="0">
                <a:solidFill>
                  <a:schemeClr val="dk1"/>
                </a:solidFill>
              </a:rPr>
              <a:t>	</a:t>
            </a:r>
          </a:p>
        </p:txBody>
      </p:sp>
      <p:pic>
        <p:nvPicPr>
          <p:cNvPr id="341" name="Shape 341"/>
          <p:cNvPicPr preferRelativeResize="0"/>
          <p:nvPr/>
        </p:nvPicPr>
        <p:blipFill>
          <a:blip r:embed="rId3">
            <a:alphaModFix/>
          </a:blip>
          <a:stretch>
            <a:fillRect/>
          </a:stretch>
        </p:blipFill>
        <p:spPr>
          <a:xfrm>
            <a:off x="0" y="6914353"/>
            <a:ext cx="1015860" cy="642949"/>
          </a:xfrm>
          <a:prstGeom prst="rect">
            <a:avLst/>
          </a:prstGeom>
          <a:noFill/>
          <a:ln>
            <a:noFill/>
          </a:ln>
        </p:spPr>
      </p:pic>
      <p:sp>
        <p:nvSpPr>
          <p:cNvPr id="342" name="Shape 342"/>
          <p:cNvSpPr txBox="1"/>
          <p:nvPr/>
        </p:nvSpPr>
        <p:spPr>
          <a:xfrm>
            <a:off x="507930" y="3356775"/>
            <a:ext cx="9487119" cy="2070599"/>
          </a:xfrm>
          <a:prstGeom prst="rect">
            <a:avLst/>
          </a:prstGeom>
          <a:noFill/>
          <a:ln>
            <a:noFill/>
          </a:ln>
        </p:spPr>
        <p:txBody>
          <a:bodyPr lIns="91425" tIns="91425" rIns="91425" bIns="91425" anchor="ctr" anchorCtr="0">
            <a:noAutofit/>
          </a:bodyPr>
          <a:lstStyle/>
          <a:p>
            <a:pPr marL="444500" lvl="0" indent="0" rtl="0">
              <a:lnSpc>
                <a:spcPct val="115000"/>
              </a:lnSpc>
              <a:spcBef>
                <a:spcPts val="0"/>
              </a:spcBef>
              <a:buNone/>
            </a:pPr>
            <a:r>
              <a:rPr lang="en-US" sz="3600" b="1" dirty="0" smtClean="0">
                <a:solidFill>
                  <a:srgbClr val="E46C0A"/>
                </a:solidFill>
              </a:rPr>
              <a:t>When </a:t>
            </a:r>
            <a:r>
              <a:rPr lang="en-US" sz="3600" b="1" dirty="0">
                <a:solidFill>
                  <a:schemeClr val="dk1"/>
                </a:solidFill>
              </a:rPr>
              <a:t>I accept </a:t>
            </a:r>
            <a:r>
              <a:rPr lang="en-US" sz="3600" b="1" dirty="0">
                <a:solidFill>
                  <a:srgbClr val="7030A0"/>
                </a:solidFill>
              </a:rPr>
              <a:t>Alice</a:t>
            </a:r>
            <a:r>
              <a:rPr lang="en-US" sz="3600" b="1" dirty="0">
                <a:solidFill>
                  <a:schemeClr val="dk1"/>
                </a:solidFill>
              </a:rPr>
              <a:t>'s offer of $90</a:t>
            </a:r>
          </a:p>
        </p:txBody>
      </p:sp>
      <p:sp>
        <p:nvSpPr>
          <p:cNvPr id="343" name="Shape 343"/>
          <p:cNvSpPr txBox="1"/>
          <p:nvPr/>
        </p:nvSpPr>
        <p:spPr>
          <a:xfrm>
            <a:off x="4097412" y="2462325"/>
            <a:ext cx="1885800" cy="2070599"/>
          </a:xfrm>
          <a:prstGeom prst="rect">
            <a:avLst/>
          </a:prstGeom>
          <a:noFill/>
          <a:ln>
            <a:noFill/>
          </a:ln>
        </p:spPr>
        <p:txBody>
          <a:bodyPr lIns="91425" tIns="91425" rIns="91425" bIns="91425" anchor="ctr" anchorCtr="0">
            <a:noAutofit/>
          </a:bodyPr>
          <a:lstStyle/>
          <a:p>
            <a:pPr marL="444500" lvl="0" indent="0" rtl="0">
              <a:lnSpc>
                <a:spcPct val="115000"/>
              </a:lnSpc>
              <a:spcBef>
                <a:spcPts val="0"/>
              </a:spcBef>
              <a:buNone/>
            </a:pPr>
            <a:r>
              <a:rPr lang="en-US" sz="3600" b="1">
                <a:solidFill>
                  <a:schemeClr val="dk1"/>
                </a:solidFill>
              </a:rPr>
              <a:t>	</a:t>
            </a:r>
            <a:r>
              <a:rPr lang="en-US" sz="4800" b="1">
                <a:solidFill>
                  <a:srgbClr val="FF0000"/>
                </a:solidFill>
              </a:rPr>
              <a:t>vs</a:t>
            </a:r>
          </a:p>
        </p:txBody>
      </p:sp>
      <p:cxnSp>
        <p:nvCxnSpPr>
          <p:cNvPr id="344" name="Shape 344"/>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345" name="Shape 345"/>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Использование</a:t>
            </a:r>
            <a:r>
              <a:rPr lang="en-US" sz="2400" b="1" dirty="0">
                <a:solidFill>
                  <a:srgbClr val="333333"/>
                </a:solidFill>
              </a:rPr>
              <a:t> </a:t>
            </a:r>
            <a:r>
              <a:rPr lang="en-US" sz="2400" b="1" dirty="0" err="1">
                <a:solidFill>
                  <a:srgbClr val="333333"/>
                </a:solidFill>
              </a:rPr>
              <a:t>описательного</a:t>
            </a:r>
            <a:r>
              <a:rPr lang="en-US" sz="2400" b="1" dirty="0">
                <a:solidFill>
                  <a:srgbClr val="333333"/>
                </a:solidFill>
              </a:rPr>
              <a:t> </a:t>
            </a:r>
            <a:r>
              <a:rPr lang="en-US" sz="2400" b="1" dirty="0" err="1">
                <a:solidFill>
                  <a:srgbClr val="333333"/>
                </a:solidFill>
              </a:rPr>
              <a:t>стиля</a:t>
            </a:r>
            <a:r>
              <a:rPr lang="en-US" sz="2400" b="1" dirty="0">
                <a:solidFill>
                  <a:srgbClr val="333333"/>
                </a:solidFill>
              </a:rPr>
              <a:t> в </a:t>
            </a:r>
            <a:r>
              <a:rPr lang="en-US" sz="2400" b="1" dirty="0" err="1">
                <a:solidFill>
                  <a:srgbClr val="333333"/>
                </a:solidFill>
              </a:rPr>
              <a:t>шагах</a:t>
            </a:r>
            <a:endParaRPr lang="en-US" sz="2400" b="1" dirty="0">
              <a:solidFill>
                <a:srgbClr val="333333"/>
              </a:solidFill>
            </a:endParaRPr>
          </a:p>
        </p:txBody>
      </p:sp>
      <p:pic>
        <p:nvPicPr>
          <p:cNvPr id="346" name="Shape 346"/>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53" name="Shape 353"/>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sp>
        <p:nvSpPr>
          <p:cNvPr id="354" name="Shape 354"/>
          <p:cNvSpPr txBox="1"/>
          <p:nvPr/>
        </p:nvSpPr>
        <p:spPr>
          <a:xfrm>
            <a:off x="0" y="663874"/>
            <a:ext cx="10080599" cy="6126299"/>
          </a:xfrm>
          <a:prstGeom prst="rect">
            <a:avLst/>
          </a:prstGeom>
          <a:noFill/>
          <a:ln>
            <a:noFill/>
          </a:ln>
        </p:spPr>
        <p:txBody>
          <a:bodyPr lIns="91425" tIns="91425" rIns="91425" bIns="91425" anchor="t" anchorCtr="0">
            <a:noAutofit/>
          </a:bodyPr>
          <a:lstStyle/>
          <a:p>
            <a:pPr marL="901700" lvl="0" indent="0" rtl="0">
              <a:lnSpc>
                <a:spcPct val="115000"/>
              </a:lnSpc>
              <a:spcBef>
                <a:spcPts val="0"/>
              </a:spcBef>
              <a:buNone/>
            </a:pPr>
            <a:r>
              <a:rPr lang="en-US" sz="3600" b="1" dirty="0">
                <a:solidFill>
                  <a:srgbClr val="E46C0A"/>
                </a:solidFill>
              </a:rPr>
              <a:t>Given </a:t>
            </a:r>
            <a:r>
              <a:rPr lang="en-US" sz="3600" b="1" dirty="0">
                <a:solidFill>
                  <a:schemeClr val="dk1"/>
                </a:solidFill>
              </a:rPr>
              <a:t>I'm signed in as </a:t>
            </a:r>
            <a:r>
              <a:rPr lang="en-US" sz="3600" b="1" dirty="0">
                <a:solidFill>
                  <a:srgbClr val="7030A0"/>
                </a:solidFill>
              </a:rPr>
              <a:t>&lt;user&gt;</a:t>
            </a:r>
          </a:p>
          <a:p>
            <a:pPr marL="457200" lvl="0" indent="444500" rtl="0">
              <a:lnSpc>
                <a:spcPct val="115000"/>
              </a:lnSpc>
              <a:spcBef>
                <a:spcPts val="0"/>
              </a:spcBef>
              <a:buNone/>
            </a:pPr>
            <a:r>
              <a:rPr lang="en-US" sz="3600" b="1" dirty="0">
                <a:solidFill>
                  <a:srgbClr val="E46C0A"/>
                </a:solidFill>
              </a:rPr>
              <a:t>Then </a:t>
            </a:r>
            <a:r>
              <a:rPr lang="en-US" sz="3600" b="1" dirty="0">
                <a:solidFill>
                  <a:schemeClr val="dk1"/>
                </a:solidFill>
              </a:rPr>
              <a:t>I should see </a:t>
            </a:r>
            <a:r>
              <a:rPr lang="en-US" sz="3600" b="1" dirty="0">
                <a:solidFill>
                  <a:srgbClr val="7030A0"/>
                </a:solidFill>
              </a:rPr>
              <a:t>&lt;count&gt; </a:t>
            </a:r>
            <a:r>
              <a:rPr lang="en-US" sz="3600" b="1" dirty="0">
                <a:solidFill>
                  <a:schemeClr val="dk1"/>
                </a:solidFill>
              </a:rPr>
              <a:t>negotiations in the list</a:t>
            </a:r>
          </a:p>
          <a:p>
            <a:pPr rtl="0">
              <a:lnSpc>
                <a:spcPct val="115000"/>
              </a:lnSpc>
              <a:spcBef>
                <a:spcPts val="0"/>
              </a:spcBef>
              <a:buNone/>
            </a:pPr>
            <a:endParaRPr sz="1000" b="1" dirty="0">
              <a:solidFill>
                <a:schemeClr val="dk1"/>
              </a:solidFill>
            </a:endParaRPr>
          </a:p>
          <a:p>
            <a:pPr lvl="0" rtl="0">
              <a:lnSpc>
                <a:spcPct val="115000"/>
              </a:lnSpc>
              <a:spcBef>
                <a:spcPts val="0"/>
              </a:spcBef>
              <a:buNone/>
            </a:pPr>
            <a:r>
              <a:rPr lang="en-US" sz="3600" b="1" dirty="0">
                <a:solidFill>
                  <a:schemeClr val="dk1"/>
                </a:solidFill>
              </a:rPr>
              <a:t>        </a:t>
            </a:r>
            <a:r>
              <a:rPr lang="en-US" sz="3600" b="1" dirty="0">
                <a:solidFill>
                  <a:srgbClr val="E46C0A"/>
                </a:solidFill>
              </a:rPr>
              <a:t>Examples:</a:t>
            </a:r>
          </a:p>
          <a:p>
            <a:pPr marL="901700" lvl="0" indent="0" rtl="0">
              <a:lnSpc>
                <a:spcPct val="115000"/>
              </a:lnSpc>
              <a:spcBef>
                <a:spcPts val="0"/>
              </a:spcBef>
              <a:buNone/>
            </a:pPr>
            <a:r>
              <a:rPr lang="en-US" sz="3600" b="1" dirty="0">
                <a:solidFill>
                  <a:schemeClr val="dk1"/>
                </a:solidFill>
              </a:rPr>
              <a:t>    	</a:t>
            </a:r>
            <a:r>
              <a:rPr lang="en-US" sz="3600" b="1" dirty="0">
                <a:solidFill>
                  <a:srgbClr val="E46C0A"/>
                </a:solidFill>
              </a:rPr>
              <a:t>| </a:t>
            </a:r>
            <a:r>
              <a:rPr lang="en-US" sz="3600" b="1" dirty="0">
                <a:solidFill>
                  <a:srgbClr val="7030A0"/>
                </a:solidFill>
              </a:rPr>
              <a:t>user  </a:t>
            </a:r>
            <a:r>
              <a:rPr lang="en-US" sz="3600" b="1" dirty="0">
                <a:solidFill>
                  <a:srgbClr val="E46C0A"/>
                </a:solidFill>
              </a:rPr>
              <a:t>| </a:t>
            </a:r>
            <a:r>
              <a:rPr lang="en-US" sz="3600" b="1" dirty="0">
                <a:solidFill>
                  <a:srgbClr val="7030A0"/>
                </a:solidFill>
              </a:rPr>
              <a:t>count </a:t>
            </a:r>
            <a:r>
              <a:rPr lang="en-US" sz="3600" b="1" dirty="0">
                <a:solidFill>
                  <a:srgbClr val="E46C0A"/>
                </a:solidFill>
              </a:rPr>
              <a:t>|</a:t>
            </a:r>
          </a:p>
          <a:p>
            <a:pPr marL="901700" lvl="0" indent="0" rtl="0">
              <a:lnSpc>
                <a:spcPct val="115000"/>
              </a:lnSpc>
              <a:spcBef>
                <a:spcPts val="0"/>
              </a:spcBef>
              <a:buNone/>
            </a:pPr>
            <a:r>
              <a:rPr lang="en-US" sz="3600" b="1" dirty="0">
                <a:solidFill>
                  <a:schemeClr val="dk1"/>
                </a:solidFill>
              </a:rPr>
              <a:t>    	</a:t>
            </a:r>
            <a:r>
              <a:rPr lang="en-US" sz="3600" b="1" dirty="0">
                <a:solidFill>
                  <a:srgbClr val="E46C0A"/>
                </a:solidFill>
              </a:rPr>
              <a:t>| </a:t>
            </a:r>
            <a:r>
              <a:rPr lang="en-US" sz="3600" b="1" dirty="0">
                <a:solidFill>
                  <a:srgbClr val="7030A0"/>
                </a:solidFill>
              </a:rPr>
              <a:t>Mark </a:t>
            </a:r>
            <a:r>
              <a:rPr lang="en-US" sz="3600" b="1" dirty="0">
                <a:solidFill>
                  <a:srgbClr val="E46C0A"/>
                </a:solidFill>
              </a:rPr>
              <a:t>| </a:t>
            </a:r>
            <a:r>
              <a:rPr lang="en-US" sz="3600" b="1" dirty="0">
                <a:solidFill>
                  <a:srgbClr val="7030A0"/>
                </a:solidFill>
              </a:rPr>
              <a:t>2</a:t>
            </a:r>
            <a:r>
              <a:rPr lang="en-US" sz="3600" b="1" dirty="0">
                <a:solidFill>
                  <a:schemeClr val="dk1"/>
                </a:solidFill>
              </a:rPr>
              <a:t>	   </a:t>
            </a:r>
            <a:r>
              <a:rPr lang="en-US" sz="3600" b="1" dirty="0" smtClean="0">
                <a:solidFill>
                  <a:srgbClr val="E46C0A"/>
                </a:solidFill>
              </a:rPr>
              <a:t>|</a:t>
            </a:r>
            <a:endParaRPr lang="en-US" sz="3600" b="1" dirty="0">
              <a:solidFill>
                <a:srgbClr val="E46C0A"/>
              </a:solidFill>
            </a:endParaRPr>
          </a:p>
          <a:p>
            <a:pPr marL="901700" lvl="0" indent="0" rtl="0">
              <a:lnSpc>
                <a:spcPct val="115000"/>
              </a:lnSpc>
              <a:spcBef>
                <a:spcPts val="0"/>
              </a:spcBef>
              <a:buNone/>
            </a:pPr>
            <a:r>
              <a:rPr lang="en-US" sz="3600" b="1" dirty="0">
                <a:solidFill>
                  <a:schemeClr val="dk1"/>
                </a:solidFill>
              </a:rPr>
              <a:t>    	</a:t>
            </a:r>
            <a:r>
              <a:rPr lang="en-US" sz="3600" b="1" dirty="0">
                <a:solidFill>
                  <a:srgbClr val="E46C0A"/>
                </a:solidFill>
              </a:rPr>
              <a:t>| </a:t>
            </a:r>
            <a:r>
              <a:rPr lang="en-US" sz="3600" b="1" dirty="0">
                <a:solidFill>
                  <a:srgbClr val="7030A0"/>
                </a:solidFill>
              </a:rPr>
              <a:t>Alice </a:t>
            </a:r>
            <a:r>
              <a:rPr lang="en-US" sz="3600" b="1" dirty="0">
                <a:solidFill>
                  <a:srgbClr val="E46C0A"/>
                </a:solidFill>
              </a:rPr>
              <a:t>| </a:t>
            </a:r>
            <a:r>
              <a:rPr lang="en-US" sz="3600" b="1" dirty="0">
                <a:solidFill>
                  <a:srgbClr val="7030A0"/>
                </a:solidFill>
              </a:rPr>
              <a:t>1</a:t>
            </a:r>
            <a:r>
              <a:rPr lang="en-US" sz="3600" b="1" dirty="0">
                <a:solidFill>
                  <a:schemeClr val="dk1"/>
                </a:solidFill>
              </a:rPr>
              <a:t>	   </a:t>
            </a:r>
            <a:r>
              <a:rPr lang="en-US" sz="3600" b="1" dirty="0" smtClean="0">
                <a:solidFill>
                  <a:srgbClr val="E46C0A"/>
                </a:solidFill>
              </a:rPr>
              <a:t>|</a:t>
            </a:r>
            <a:endParaRPr lang="en-US" sz="3600" b="1" dirty="0">
              <a:solidFill>
                <a:srgbClr val="E46C0A"/>
              </a:solidFill>
            </a:endParaRPr>
          </a:p>
          <a:p>
            <a:pPr marL="901700" lvl="0" indent="0" rtl="0">
              <a:lnSpc>
                <a:spcPct val="115000"/>
              </a:lnSpc>
              <a:spcBef>
                <a:spcPts val="0"/>
              </a:spcBef>
              <a:buNone/>
            </a:pPr>
            <a:r>
              <a:rPr lang="en-US" sz="3600" b="1" dirty="0">
                <a:solidFill>
                  <a:schemeClr val="dk1"/>
                </a:solidFill>
              </a:rPr>
              <a:t>    	</a:t>
            </a:r>
            <a:r>
              <a:rPr lang="en-US" sz="3600" b="1" dirty="0">
                <a:solidFill>
                  <a:srgbClr val="E46C0A"/>
                </a:solidFill>
              </a:rPr>
              <a:t>| </a:t>
            </a:r>
            <a:r>
              <a:rPr lang="en-US" sz="3600" b="1" dirty="0">
                <a:solidFill>
                  <a:srgbClr val="7030A0"/>
                </a:solidFill>
              </a:rPr>
              <a:t>John </a:t>
            </a:r>
            <a:r>
              <a:rPr lang="en-US" sz="3600" b="1" dirty="0">
                <a:solidFill>
                  <a:srgbClr val="E46C0A"/>
                </a:solidFill>
              </a:rPr>
              <a:t>| </a:t>
            </a:r>
            <a:r>
              <a:rPr lang="en-US" sz="3600" b="1" dirty="0">
                <a:solidFill>
                  <a:srgbClr val="7030A0"/>
                </a:solidFill>
              </a:rPr>
              <a:t>0 	   </a:t>
            </a:r>
            <a:r>
              <a:rPr lang="en-US" sz="3600" b="1" dirty="0" smtClean="0">
                <a:solidFill>
                  <a:srgbClr val="E46C0A"/>
                </a:solidFill>
              </a:rPr>
              <a:t>|</a:t>
            </a:r>
            <a:endParaRPr lang="en-US" sz="3600" b="1" dirty="0">
              <a:solidFill>
                <a:srgbClr val="E46C0A"/>
              </a:solidFill>
            </a:endParaRPr>
          </a:p>
        </p:txBody>
      </p:sp>
      <p:pic>
        <p:nvPicPr>
          <p:cNvPr id="355" name="Shape 355"/>
          <p:cNvPicPr preferRelativeResize="0"/>
          <p:nvPr/>
        </p:nvPicPr>
        <p:blipFill>
          <a:blip r:embed="rId3">
            <a:alphaModFix/>
          </a:blip>
          <a:stretch>
            <a:fillRect/>
          </a:stretch>
        </p:blipFill>
        <p:spPr>
          <a:xfrm>
            <a:off x="0" y="6914353"/>
            <a:ext cx="1015860" cy="642949"/>
          </a:xfrm>
          <a:prstGeom prst="rect">
            <a:avLst/>
          </a:prstGeom>
          <a:noFill/>
          <a:ln>
            <a:noFill/>
          </a:ln>
        </p:spPr>
      </p:pic>
      <p:cxnSp>
        <p:nvCxnSpPr>
          <p:cNvPr id="356" name="Shape 356"/>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357" name="Shape 357"/>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Использование</a:t>
            </a:r>
            <a:r>
              <a:rPr lang="en-US" sz="2400" b="1" dirty="0">
                <a:solidFill>
                  <a:srgbClr val="333333"/>
                </a:solidFill>
              </a:rPr>
              <a:t> </a:t>
            </a:r>
            <a:r>
              <a:rPr lang="en-US" sz="2400" b="1" dirty="0" err="1">
                <a:solidFill>
                  <a:srgbClr val="333333"/>
                </a:solidFill>
              </a:rPr>
              <a:t>таблиц</a:t>
            </a:r>
            <a:endParaRPr lang="en-US" sz="2400" b="1" dirty="0">
              <a:solidFill>
                <a:srgbClr val="333333"/>
              </a:solidFill>
            </a:endParaRPr>
          </a:p>
        </p:txBody>
      </p:sp>
      <p:pic>
        <p:nvPicPr>
          <p:cNvPr id="358" name="Shape 358"/>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65" name="Shape 365"/>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sp>
        <p:nvSpPr>
          <p:cNvPr id="366" name="Shape 366"/>
          <p:cNvSpPr txBox="1"/>
          <p:nvPr/>
        </p:nvSpPr>
        <p:spPr>
          <a:xfrm>
            <a:off x="0" y="663874"/>
            <a:ext cx="10080599" cy="6248100"/>
          </a:xfrm>
          <a:prstGeom prst="rect">
            <a:avLst/>
          </a:prstGeom>
          <a:noFill/>
          <a:ln>
            <a:noFill/>
          </a:ln>
        </p:spPr>
        <p:txBody>
          <a:bodyPr lIns="91425" tIns="91425" rIns="91425" bIns="91425" anchor="t" anchorCtr="0">
            <a:noAutofit/>
          </a:bodyPr>
          <a:lstStyle/>
          <a:p>
            <a:pPr marL="444500" lvl="0" indent="0" rtl="0">
              <a:lnSpc>
                <a:spcPct val="115000"/>
              </a:lnSpc>
              <a:spcBef>
                <a:spcPts val="0"/>
              </a:spcBef>
              <a:buClr>
                <a:schemeClr val="dk1"/>
              </a:buClr>
              <a:buSzPct val="36666"/>
              <a:buFont typeface="Arial"/>
              <a:buNone/>
            </a:pPr>
            <a:r>
              <a:rPr lang="en-US" sz="3000" b="1">
                <a:solidFill>
                  <a:srgbClr val="E46C0A"/>
                </a:solidFill>
                <a:highlight>
                  <a:srgbClr val="FFFFFF"/>
                </a:highlight>
              </a:rPr>
              <a:t>Scenario:</a:t>
            </a:r>
            <a:r>
              <a:rPr lang="en-US" sz="3000" b="1">
                <a:solidFill>
                  <a:srgbClr val="222222"/>
                </a:solidFill>
                <a:highlight>
                  <a:srgbClr val="FFFFFF"/>
                </a:highlight>
              </a:rPr>
              <a:t> Admin can create a new Crew member</a:t>
            </a:r>
          </a:p>
          <a:p>
            <a:pPr marL="901700" lvl="0" indent="12700" rtl="0">
              <a:lnSpc>
                <a:spcPct val="115000"/>
              </a:lnSpc>
              <a:spcBef>
                <a:spcPts val="0"/>
              </a:spcBef>
              <a:buClr>
                <a:schemeClr val="dk1"/>
              </a:buClr>
              <a:buSzPct val="36666"/>
              <a:buFont typeface="Arial"/>
              <a:buNone/>
            </a:pPr>
            <a:r>
              <a:rPr lang="en-US" sz="3000" b="1">
                <a:solidFill>
                  <a:srgbClr val="E46C0A"/>
                </a:solidFill>
                <a:highlight>
                  <a:srgbClr val="FFFFFF"/>
                </a:highlight>
              </a:rPr>
              <a:t>Given</a:t>
            </a:r>
            <a:r>
              <a:rPr lang="en-US" sz="3000" b="1">
                <a:solidFill>
                  <a:srgbClr val="222222"/>
                </a:solidFill>
                <a:highlight>
                  <a:srgbClr val="FFFFFF"/>
                </a:highlight>
              </a:rPr>
              <a:t> I’m signed in as "</a:t>
            </a:r>
            <a:r>
              <a:rPr lang="en-US" sz="3000" b="1">
                <a:solidFill>
                  <a:srgbClr val="7030A0"/>
                </a:solidFill>
                <a:highlight>
                  <a:srgbClr val="FFFFFF"/>
                </a:highlight>
              </a:rPr>
              <a:t>admin</a:t>
            </a:r>
            <a:r>
              <a:rPr lang="en-US" sz="3000" b="1">
                <a:solidFill>
                  <a:srgbClr val="222222"/>
                </a:solidFill>
                <a:highlight>
                  <a:srgbClr val="FFFFFF"/>
                </a:highlight>
              </a:rPr>
              <a:t>" with "</a:t>
            </a:r>
            <a:r>
              <a:rPr lang="en-US" sz="3000" b="1">
                <a:solidFill>
                  <a:srgbClr val="7030A0"/>
                </a:solidFill>
                <a:highlight>
                  <a:srgbClr val="FFFFFF"/>
                </a:highlight>
              </a:rPr>
              <a:t>qwerty</a:t>
            </a:r>
            <a:r>
              <a:rPr lang="en-US" sz="3000" b="1">
                <a:solidFill>
                  <a:srgbClr val="222222"/>
                </a:solidFill>
                <a:highlight>
                  <a:srgbClr val="FFFFFF"/>
                </a:highlight>
              </a:rPr>
              <a:t>" password</a:t>
            </a:r>
          </a:p>
          <a:p>
            <a:pPr marL="901700" lvl="0" indent="12700" rtl="0">
              <a:lnSpc>
                <a:spcPct val="115000"/>
              </a:lnSpc>
              <a:spcBef>
                <a:spcPts val="0"/>
              </a:spcBef>
              <a:buNone/>
            </a:pPr>
            <a:r>
              <a:rPr lang="en-US" sz="3000" b="1">
                <a:solidFill>
                  <a:srgbClr val="E46C0A"/>
                </a:solidFill>
                <a:highlight>
                  <a:srgbClr val="FFFFFF"/>
                </a:highlight>
              </a:rPr>
              <a:t>When</a:t>
            </a:r>
            <a:r>
              <a:rPr lang="en-US" sz="3000" b="1">
                <a:solidFill>
                  <a:srgbClr val="222222"/>
                </a:solidFill>
                <a:highlight>
                  <a:srgbClr val="FFFFFF"/>
                </a:highlight>
              </a:rPr>
              <a:t> I create a "</a:t>
            </a:r>
            <a:r>
              <a:rPr lang="en-US" sz="3000" b="1">
                <a:solidFill>
                  <a:srgbClr val="7030A0"/>
                </a:solidFill>
                <a:highlight>
                  <a:srgbClr val="FFFFFF"/>
                </a:highlight>
              </a:rPr>
              <a:t>Crew member</a:t>
            </a:r>
            <a:r>
              <a:rPr lang="en-US" sz="3000" b="1">
                <a:solidFill>
                  <a:srgbClr val="222222"/>
                </a:solidFill>
                <a:highlight>
                  <a:srgbClr val="FFFFFF"/>
                </a:highlight>
              </a:rPr>
              <a:t>" who has </a:t>
            </a:r>
          </a:p>
          <a:p>
            <a:pPr marL="901700" lvl="0" indent="12700" rtl="0">
              <a:lnSpc>
                <a:spcPct val="115000"/>
              </a:lnSpc>
              <a:spcBef>
                <a:spcPts val="0"/>
              </a:spcBef>
              <a:buNone/>
            </a:pPr>
            <a:r>
              <a:rPr lang="en-US" sz="3000" b="1">
                <a:solidFill>
                  <a:srgbClr val="222222"/>
                </a:solidFill>
                <a:highlight>
                  <a:srgbClr val="FFFFFF"/>
                </a:highlight>
              </a:rPr>
              <a:t>"</a:t>
            </a:r>
            <a:r>
              <a:rPr lang="en-US" sz="3000" b="1">
                <a:solidFill>
                  <a:srgbClr val="7030A0"/>
                </a:solidFill>
                <a:highlight>
                  <a:srgbClr val="FFFFFF"/>
                </a:highlight>
              </a:rPr>
              <a:t>Username</a:t>
            </a:r>
            <a:r>
              <a:rPr lang="en-US" sz="3000" b="1">
                <a:solidFill>
                  <a:srgbClr val="222222"/>
                </a:solidFill>
                <a:highlight>
                  <a:srgbClr val="FFFFFF"/>
                </a:highlight>
              </a:rPr>
              <a:t>" like "</a:t>
            </a:r>
            <a:r>
              <a:rPr lang="en-US" sz="3000" b="1">
                <a:solidFill>
                  <a:srgbClr val="7030A0"/>
                </a:solidFill>
                <a:highlight>
                  <a:srgbClr val="FFFFFF"/>
                </a:highlight>
              </a:rPr>
              <a:t>marin_rain</a:t>
            </a:r>
            <a:r>
              <a:rPr lang="en-US" sz="3000" b="1">
                <a:solidFill>
                  <a:srgbClr val="222222"/>
                </a:solidFill>
                <a:highlight>
                  <a:srgbClr val="FFFFFF"/>
                </a:highlight>
              </a:rPr>
              <a:t>" and </a:t>
            </a:r>
          </a:p>
          <a:p>
            <a:pPr marL="901700" lvl="0" indent="12700" rtl="0">
              <a:lnSpc>
                <a:spcPct val="115000"/>
              </a:lnSpc>
              <a:spcBef>
                <a:spcPts val="0"/>
              </a:spcBef>
              <a:buNone/>
            </a:pPr>
            <a:r>
              <a:rPr lang="en-US" sz="3000" b="1">
                <a:solidFill>
                  <a:srgbClr val="222222"/>
                </a:solidFill>
                <a:highlight>
                  <a:srgbClr val="FFFFFF"/>
                </a:highlight>
              </a:rPr>
              <a:t>"</a:t>
            </a:r>
            <a:r>
              <a:rPr lang="en-US" sz="3000" b="1">
                <a:solidFill>
                  <a:srgbClr val="7030A0"/>
                </a:solidFill>
                <a:highlight>
                  <a:srgbClr val="FFFFFF"/>
                </a:highlight>
              </a:rPr>
              <a:t>Name</a:t>
            </a:r>
            <a:r>
              <a:rPr lang="en-US" sz="3000" b="1">
                <a:solidFill>
                  <a:srgbClr val="222222"/>
                </a:solidFill>
                <a:highlight>
                  <a:srgbClr val="FFFFFF"/>
                </a:highlight>
              </a:rPr>
              <a:t>" like "</a:t>
            </a:r>
            <a:r>
              <a:rPr lang="en-US" sz="3000" b="1">
                <a:solidFill>
                  <a:srgbClr val="7030A0"/>
                </a:solidFill>
                <a:highlight>
                  <a:srgbClr val="FFFFFF"/>
                </a:highlight>
              </a:rPr>
              <a:t>Marin Rain</a:t>
            </a:r>
            <a:r>
              <a:rPr lang="en-US" sz="3000" b="1">
                <a:solidFill>
                  <a:srgbClr val="222222"/>
                </a:solidFill>
                <a:highlight>
                  <a:srgbClr val="FFFFFF"/>
                </a:highlight>
              </a:rPr>
              <a:t>" and </a:t>
            </a:r>
          </a:p>
          <a:p>
            <a:pPr marL="901700" lvl="0" indent="12700" rtl="0">
              <a:lnSpc>
                <a:spcPct val="115000"/>
              </a:lnSpc>
              <a:spcBef>
                <a:spcPts val="0"/>
              </a:spcBef>
              <a:buNone/>
            </a:pPr>
            <a:r>
              <a:rPr lang="en-US" sz="3000" b="1">
                <a:solidFill>
                  <a:srgbClr val="222222"/>
                </a:solidFill>
                <a:highlight>
                  <a:srgbClr val="FFFFFF"/>
                </a:highlight>
              </a:rPr>
              <a:t>"</a:t>
            </a:r>
            <a:r>
              <a:rPr lang="en-US" sz="3000" b="1">
                <a:solidFill>
                  <a:srgbClr val="7030A0"/>
                </a:solidFill>
                <a:highlight>
                  <a:srgbClr val="FFFFFF"/>
                </a:highlight>
              </a:rPr>
              <a:t>Email</a:t>
            </a:r>
            <a:r>
              <a:rPr lang="en-US" sz="3000" b="1">
                <a:solidFill>
                  <a:srgbClr val="222222"/>
                </a:solidFill>
                <a:highlight>
                  <a:srgbClr val="FFFFFF"/>
                </a:highlight>
              </a:rPr>
              <a:t>" like "</a:t>
            </a:r>
            <a:r>
              <a:rPr lang="en-US" sz="3000" b="1">
                <a:solidFill>
                  <a:srgbClr val="7030A0"/>
                </a:solidFill>
                <a:highlight>
                  <a:srgbClr val="FFFFFF"/>
                </a:highlight>
              </a:rPr>
              <a:t>marin_rain@test.com</a:t>
            </a:r>
            <a:r>
              <a:rPr lang="en-US" sz="3000" b="1">
                <a:solidFill>
                  <a:srgbClr val="222222"/>
                </a:solidFill>
                <a:highlight>
                  <a:srgbClr val="FFFFFF"/>
                </a:highlight>
              </a:rPr>
              <a:t>" and </a:t>
            </a:r>
          </a:p>
          <a:p>
            <a:pPr marL="901700" lvl="0" indent="12700" rtl="0">
              <a:lnSpc>
                <a:spcPct val="115000"/>
              </a:lnSpc>
              <a:spcBef>
                <a:spcPts val="0"/>
              </a:spcBef>
              <a:buClr>
                <a:schemeClr val="dk1"/>
              </a:buClr>
              <a:buSzPct val="36666"/>
              <a:buFont typeface="Arial"/>
              <a:buNone/>
            </a:pPr>
            <a:r>
              <a:rPr lang="en-US" sz="3000" b="1">
                <a:solidFill>
                  <a:srgbClr val="222222"/>
                </a:solidFill>
                <a:highlight>
                  <a:srgbClr val="FFFFFF"/>
                </a:highlight>
              </a:rPr>
              <a:t>"</a:t>
            </a:r>
            <a:r>
              <a:rPr lang="en-US" sz="3000" b="1">
                <a:solidFill>
                  <a:srgbClr val="7030A0"/>
                </a:solidFill>
                <a:highlight>
                  <a:srgbClr val="FFFFFF"/>
                </a:highlight>
              </a:rPr>
              <a:t>Location</a:t>
            </a:r>
            <a:r>
              <a:rPr lang="en-US" sz="3000" b="1">
                <a:solidFill>
                  <a:srgbClr val="222222"/>
                </a:solidFill>
                <a:highlight>
                  <a:srgbClr val="FFFFFF"/>
                </a:highlight>
              </a:rPr>
              <a:t>" like "</a:t>
            </a:r>
            <a:r>
              <a:rPr lang="en-US" sz="3000" b="1">
                <a:solidFill>
                  <a:srgbClr val="7030A0"/>
                </a:solidFill>
                <a:highlight>
                  <a:srgbClr val="FFFFFF"/>
                </a:highlight>
              </a:rPr>
              <a:t>Berlin</a:t>
            </a:r>
            <a:r>
              <a:rPr lang="en-US" sz="3000" b="1">
                <a:solidFill>
                  <a:srgbClr val="222222"/>
                </a:solidFill>
                <a:highlight>
                  <a:srgbClr val="FFFFFF"/>
                </a:highlight>
              </a:rPr>
              <a:t>"</a:t>
            </a:r>
          </a:p>
        </p:txBody>
      </p:sp>
      <p:pic>
        <p:nvPicPr>
          <p:cNvPr id="367" name="Shape 367"/>
          <p:cNvPicPr preferRelativeResize="0"/>
          <p:nvPr/>
        </p:nvPicPr>
        <p:blipFill>
          <a:blip r:embed="rId3">
            <a:alphaModFix/>
          </a:blip>
          <a:stretch>
            <a:fillRect/>
          </a:stretch>
        </p:blipFill>
        <p:spPr>
          <a:xfrm>
            <a:off x="0" y="6914353"/>
            <a:ext cx="1015860" cy="642949"/>
          </a:xfrm>
          <a:prstGeom prst="rect">
            <a:avLst/>
          </a:prstGeom>
          <a:noFill/>
          <a:ln>
            <a:noFill/>
          </a:ln>
        </p:spPr>
      </p:pic>
      <p:cxnSp>
        <p:nvCxnSpPr>
          <p:cNvPr id="368" name="Shape 368"/>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369" name="Shape 369"/>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Устранение</a:t>
            </a:r>
            <a:r>
              <a:rPr lang="en-US" sz="2400" b="1" dirty="0">
                <a:solidFill>
                  <a:srgbClr val="333333"/>
                </a:solidFill>
              </a:rPr>
              <a:t> </a:t>
            </a:r>
            <a:r>
              <a:rPr lang="en-US" sz="2400" b="1" dirty="0" err="1">
                <a:solidFill>
                  <a:srgbClr val="333333"/>
                </a:solidFill>
              </a:rPr>
              <a:t>побочных</a:t>
            </a:r>
            <a:r>
              <a:rPr lang="en-US" sz="2400" b="1" dirty="0">
                <a:solidFill>
                  <a:srgbClr val="333333"/>
                </a:solidFill>
              </a:rPr>
              <a:t> </a:t>
            </a:r>
            <a:r>
              <a:rPr lang="en-US" sz="2400" b="1" dirty="0" err="1">
                <a:solidFill>
                  <a:srgbClr val="333333"/>
                </a:solidFill>
              </a:rPr>
              <a:t>шагов</a:t>
            </a:r>
            <a:endParaRPr lang="en-US" sz="2400" b="1" dirty="0">
              <a:solidFill>
                <a:srgbClr val="333333"/>
              </a:solidFill>
            </a:endParaRPr>
          </a:p>
        </p:txBody>
      </p:sp>
      <p:pic>
        <p:nvPicPr>
          <p:cNvPr id="370" name="Shape 370"/>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77" name="Shape 377"/>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sp>
        <p:nvSpPr>
          <p:cNvPr id="378" name="Shape 378"/>
          <p:cNvSpPr txBox="1"/>
          <p:nvPr/>
        </p:nvSpPr>
        <p:spPr>
          <a:xfrm>
            <a:off x="0" y="663874"/>
            <a:ext cx="10264499" cy="6248100"/>
          </a:xfrm>
          <a:prstGeom prst="rect">
            <a:avLst/>
          </a:prstGeom>
          <a:noFill/>
          <a:ln>
            <a:noFill/>
          </a:ln>
        </p:spPr>
        <p:txBody>
          <a:bodyPr lIns="91425" tIns="91425" rIns="91425" bIns="91425" anchor="t" anchorCtr="0">
            <a:noAutofit/>
          </a:bodyPr>
          <a:lstStyle/>
          <a:p>
            <a:pPr rtl="0">
              <a:lnSpc>
                <a:spcPct val="115000"/>
              </a:lnSpc>
              <a:spcBef>
                <a:spcPts val="0"/>
              </a:spcBef>
              <a:buNone/>
            </a:pPr>
            <a:endParaRPr sz="2400" b="1" dirty="0">
              <a:solidFill>
                <a:srgbClr val="222222"/>
              </a:solidFill>
              <a:highlight>
                <a:srgbClr val="FFFFFF"/>
              </a:highlight>
            </a:endParaRPr>
          </a:p>
          <a:p>
            <a:pPr marL="444500" lvl="0" indent="12700" rtl="0">
              <a:lnSpc>
                <a:spcPct val="115000"/>
              </a:lnSpc>
              <a:spcBef>
                <a:spcPts val="0"/>
              </a:spcBef>
              <a:buClr>
                <a:schemeClr val="dk1"/>
              </a:buClr>
              <a:buSzPct val="36666"/>
              <a:buFont typeface="Arial"/>
              <a:buNone/>
            </a:pPr>
            <a:r>
              <a:rPr lang="en-US" sz="3000" b="1" dirty="0">
                <a:solidFill>
                  <a:srgbClr val="E46C0A"/>
                </a:solidFill>
                <a:highlight>
                  <a:srgbClr val="FFFFFF"/>
                </a:highlight>
              </a:rPr>
              <a:t>Given</a:t>
            </a:r>
            <a:r>
              <a:rPr lang="en-US" sz="3000" b="1" dirty="0">
                <a:solidFill>
                  <a:srgbClr val="222222"/>
                </a:solidFill>
                <a:highlight>
                  <a:srgbClr val="FFFFFF"/>
                </a:highlight>
              </a:rPr>
              <a:t> I’m an authenticated </a:t>
            </a:r>
            <a:r>
              <a:rPr lang="en-US" sz="3000" b="1" dirty="0">
                <a:solidFill>
                  <a:srgbClr val="7030A0"/>
                </a:solidFill>
                <a:highlight>
                  <a:srgbClr val="FFFFFF"/>
                </a:highlight>
              </a:rPr>
              <a:t>Admin</a:t>
            </a:r>
          </a:p>
          <a:p>
            <a:pPr marL="444500" lvl="0" indent="12700" rtl="0">
              <a:lnSpc>
                <a:spcPct val="115000"/>
              </a:lnSpc>
              <a:spcBef>
                <a:spcPts val="0"/>
              </a:spcBef>
              <a:buClr>
                <a:schemeClr val="dk1"/>
              </a:buClr>
              <a:buSzPct val="36666"/>
              <a:buFont typeface="Arial"/>
              <a:buNone/>
            </a:pPr>
            <a:r>
              <a:rPr lang="en-US" sz="3000" b="1" dirty="0">
                <a:solidFill>
                  <a:srgbClr val="E46C0A"/>
                </a:solidFill>
                <a:highlight>
                  <a:srgbClr val="FFFFFF"/>
                </a:highlight>
              </a:rPr>
              <a:t>When</a:t>
            </a:r>
            <a:r>
              <a:rPr lang="en-US" sz="3000" b="1" dirty="0">
                <a:solidFill>
                  <a:srgbClr val="222222"/>
                </a:solidFill>
                <a:highlight>
                  <a:srgbClr val="FFFFFF"/>
                </a:highlight>
              </a:rPr>
              <a:t> I create </a:t>
            </a:r>
            <a:r>
              <a:rPr lang="en-US" sz="2800" b="1" dirty="0">
                <a:solidFill>
                  <a:srgbClr val="222222"/>
                </a:solidFill>
                <a:highlight>
                  <a:srgbClr val="FFFFFF"/>
                </a:highlight>
              </a:rPr>
              <a:t>"</a:t>
            </a:r>
            <a:r>
              <a:rPr lang="en-US" sz="3000" b="1" dirty="0">
                <a:solidFill>
                  <a:srgbClr val="7030A0"/>
                </a:solidFill>
                <a:highlight>
                  <a:srgbClr val="FFFFFF"/>
                </a:highlight>
              </a:rPr>
              <a:t>Marin Rain</a:t>
            </a:r>
            <a:r>
              <a:rPr lang="en-US" sz="2800" b="1" dirty="0">
                <a:solidFill>
                  <a:srgbClr val="222222"/>
                </a:solidFill>
                <a:highlight>
                  <a:srgbClr val="FFFFFF"/>
                </a:highlight>
              </a:rPr>
              <a:t>"</a:t>
            </a:r>
            <a:r>
              <a:rPr lang="en-US" sz="3000" b="1" dirty="0">
                <a:solidFill>
                  <a:srgbClr val="222222"/>
                </a:solidFill>
                <a:highlight>
                  <a:srgbClr val="FFFFFF"/>
                </a:highlight>
              </a:rPr>
              <a:t> who is a </a:t>
            </a:r>
            <a:r>
              <a:rPr lang="en-US" sz="2800" b="1" dirty="0">
                <a:solidFill>
                  <a:srgbClr val="222222"/>
                </a:solidFill>
                <a:highlight>
                  <a:srgbClr val="FFFFFF"/>
                </a:highlight>
              </a:rPr>
              <a:t>"</a:t>
            </a:r>
            <a:r>
              <a:rPr lang="en-US" sz="3000" b="1" dirty="0">
                <a:solidFill>
                  <a:srgbClr val="7030A0"/>
                </a:solidFill>
                <a:highlight>
                  <a:srgbClr val="FFFFFF"/>
                </a:highlight>
              </a:rPr>
              <a:t>Crew member</a:t>
            </a:r>
            <a:r>
              <a:rPr lang="en-US" sz="2800" b="1" dirty="0">
                <a:solidFill>
                  <a:srgbClr val="222222"/>
                </a:solidFill>
                <a:highlight>
                  <a:srgbClr val="FFFFFF"/>
                </a:highlight>
              </a:rPr>
              <a:t>"</a:t>
            </a:r>
            <a:r>
              <a:rPr lang="en-US" sz="3000" b="1" dirty="0">
                <a:solidFill>
                  <a:srgbClr val="222222"/>
                </a:solidFill>
                <a:highlight>
                  <a:srgbClr val="FFFFFF"/>
                </a:highlight>
              </a:rPr>
              <a:t> </a:t>
            </a:r>
          </a:p>
          <a:p>
            <a:pPr lvl="0" indent="457200" rtl="0">
              <a:lnSpc>
                <a:spcPct val="115000"/>
              </a:lnSpc>
              <a:spcBef>
                <a:spcPts val="0"/>
              </a:spcBef>
              <a:buClr>
                <a:schemeClr val="dk1"/>
              </a:buClr>
              <a:buSzPct val="36666"/>
              <a:buFont typeface="Arial"/>
              <a:buNone/>
            </a:pPr>
            <a:r>
              <a:rPr lang="en-US" sz="3000" b="1" dirty="0">
                <a:solidFill>
                  <a:srgbClr val="E46C0A"/>
                </a:solidFill>
                <a:highlight>
                  <a:srgbClr val="FFFFFF"/>
                </a:highlight>
              </a:rPr>
              <a:t>Then</a:t>
            </a:r>
            <a:r>
              <a:rPr lang="en-US" sz="3000" b="1" dirty="0">
                <a:solidFill>
                  <a:srgbClr val="222222"/>
                </a:solidFill>
                <a:highlight>
                  <a:srgbClr val="FFFFFF"/>
                </a:highlight>
              </a:rPr>
              <a:t> User is created successfully</a:t>
            </a:r>
          </a:p>
        </p:txBody>
      </p:sp>
      <p:pic>
        <p:nvPicPr>
          <p:cNvPr id="379" name="Shape 379"/>
          <p:cNvPicPr preferRelativeResize="0"/>
          <p:nvPr/>
        </p:nvPicPr>
        <p:blipFill>
          <a:blip r:embed="rId3">
            <a:alphaModFix/>
          </a:blip>
          <a:stretch>
            <a:fillRect/>
          </a:stretch>
        </p:blipFill>
        <p:spPr>
          <a:xfrm>
            <a:off x="0" y="6914353"/>
            <a:ext cx="1015860" cy="642949"/>
          </a:xfrm>
          <a:prstGeom prst="rect">
            <a:avLst/>
          </a:prstGeom>
          <a:noFill/>
          <a:ln>
            <a:noFill/>
          </a:ln>
        </p:spPr>
      </p:pic>
      <p:cxnSp>
        <p:nvCxnSpPr>
          <p:cNvPr id="380" name="Shape 380"/>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381" name="Shape 381"/>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Устранение</a:t>
            </a:r>
            <a:r>
              <a:rPr lang="en-US" sz="2400" b="1" dirty="0">
                <a:solidFill>
                  <a:srgbClr val="333333"/>
                </a:solidFill>
              </a:rPr>
              <a:t> </a:t>
            </a:r>
            <a:r>
              <a:rPr lang="en-US" sz="2400" b="1" dirty="0" err="1">
                <a:solidFill>
                  <a:srgbClr val="333333"/>
                </a:solidFill>
              </a:rPr>
              <a:t>побочных</a:t>
            </a:r>
            <a:r>
              <a:rPr lang="en-US" sz="2400" b="1" dirty="0">
                <a:solidFill>
                  <a:srgbClr val="333333"/>
                </a:solidFill>
              </a:rPr>
              <a:t> </a:t>
            </a:r>
            <a:r>
              <a:rPr lang="en-US" sz="2400" b="1" dirty="0" err="1">
                <a:solidFill>
                  <a:srgbClr val="333333"/>
                </a:solidFill>
              </a:rPr>
              <a:t>шагов</a:t>
            </a:r>
            <a:endParaRPr lang="en-US" sz="2400" b="1" dirty="0">
              <a:solidFill>
                <a:srgbClr val="333333"/>
              </a:solidFill>
            </a:endParaRPr>
          </a:p>
        </p:txBody>
      </p:sp>
      <p:pic>
        <p:nvPicPr>
          <p:cNvPr id="382" name="Shape 382"/>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p:nvPr/>
        </p:nvSpPr>
        <p:spPr>
          <a:xfrm>
            <a:off x="0" y="6911975"/>
            <a:ext cx="10080624"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89" name="Shape 389"/>
          <p:cNvSpPr txBox="1"/>
          <p:nvPr/>
        </p:nvSpPr>
        <p:spPr>
          <a:xfrm>
            <a:off x="1368425" y="6983411"/>
            <a:ext cx="8423274" cy="503236"/>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390" name="Shape 390"/>
          <p:cNvPicPr preferRelativeResize="0"/>
          <p:nvPr/>
        </p:nvPicPr>
        <p:blipFill>
          <a:blip r:embed="rId3">
            <a:alphaModFix/>
          </a:blip>
          <a:stretch>
            <a:fillRect/>
          </a:stretch>
        </p:blipFill>
        <p:spPr>
          <a:xfrm>
            <a:off x="0" y="6914353"/>
            <a:ext cx="1015860" cy="642949"/>
          </a:xfrm>
          <a:prstGeom prst="rect">
            <a:avLst/>
          </a:prstGeom>
          <a:noFill/>
          <a:ln>
            <a:noFill/>
          </a:ln>
        </p:spPr>
      </p:pic>
      <p:cxnSp>
        <p:nvCxnSpPr>
          <p:cNvPr id="391" name="Shape 391"/>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392" name="Shape 392"/>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Сценарии</a:t>
            </a:r>
            <a:r>
              <a:rPr lang="en-US" sz="2400" b="1" dirty="0">
                <a:solidFill>
                  <a:srgbClr val="333333"/>
                </a:solidFill>
              </a:rPr>
              <a:t> </a:t>
            </a:r>
            <a:r>
              <a:rPr lang="en-US" sz="2400" b="1" dirty="0" err="1">
                <a:solidFill>
                  <a:srgbClr val="333333"/>
                </a:solidFill>
              </a:rPr>
              <a:t>могут</a:t>
            </a:r>
            <a:r>
              <a:rPr lang="en-US" sz="2400" b="1" dirty="0">
                <a:solidFill>
                  <a:srgbClr val="333333"/>
                </a:solidFill>
              </a:rPr>
              <a:t> </a:t>
            </a:r>
            <a:r>
              <a:rPr lang="en-US" sz="2400" b="1" dirty="0" err="1">
                <a:solidFill>
                  <a:srgbClr val="333333"/>
                </a:solidFill>
              </a:rPr>
              <a:t>быть</a:t>
            </a:r>
            <a:r>
              <a:rPr lang="en-US" sz="2400" b="1" dirty="0">
                <a:solidFill>
                  <a:srgbClr val="333333"/>
                </a:solidFill>
              </a:rPr>
              <a:t> </a:t>
            </a:r>
            <a:r>
              <a:rPr lang="en-US" sz="2400" b="1" dirty="0" err="1">
                <a:solidFill>
                  <a:srgbClr val="333333"/>
                </a:solidFill>
              </a:rPr>
              <a:t>запущены</a:t>
            </a:r>
            <a:r>
              <a:rPr lang="en-US" sz="2400" b="1" dirty="0">
                <a:solidFill>
                  <a:srgbClr val="333333"/>
                </a:solidFill>
              </a:rPr>
              <a:t> в </a:t>
            </a:r>
            <a:r>
              <a:rPr lang="en-US" sz="2400" b="1" dirty="0" err="1">
                <a:solidFill>
                  <a:srgbClr val="333333"/>
                </a:solidFill>
              </a:rPr>
              <a:t>любой</a:t>
            </a:r>
            <a:r>
              <a:rPr lang="en-US" sz="2400" b="1" dirty="0">
                <a:solidFill>
                  <a:srgbClr val="333333"/>
                </a:solidFill>
              </a:rPr>
              <a:t> </a:t>
            </a:r>
            <a:r>
              <a:rPr lang="en-US" sz="2400" b="1" dirty="0" err="1">
                <a:solidFill>
                  <a:srgbClr val="333333"/>
                </a:solidFill>
              </a:rPr>
              <a:t>момент</a:t>
            </a:r>
            <a:endParaRPr lang="en-US" sz="2400" b="1" dirty="0">
              <a:solidFill>
                <a:srgbClr val="333333"/>
              </a:solidFill>
            </a:endParaRPr>
          </a:p>
        </p:txBody>
      </p:sp>
      <p:pic>
        <p:nvPicPr>
          <p:cNvPr id="393" name="Shape 393"/>
          <p:cNvPicPr preferRelativeResize="0"/>
          <p:nvPr/>
        </p:nvPicPr>
        <p:blipFill>
          <a:blip r:embed="rId4">
            <a:alphaModFix/>
          </a:blip>
          <a:stretch>
            <a:fillRect/>
          </a:stretch>
        </p:blipFill>
        <p:spPr>
          <a:xfrm>
            <a:off x="7849750" y="6956312"/>
            <a:ext cx="2145299" cy="559036"/>
          </a:xfrm>
          <a:prstGeom prst="rect">
            <a:avLst/>
          </a:prstGeom>
          <a:noFill/>
          <a:ln>
            <a:noFill/>
          </a:ln>
        </p:spPr>
      </p:pic>
      <p:pic>
        <p:nvPicPr>
          <p:cNvPr id="394" name="Shape 394"/>
          <p:cNvPicPr preferRelativeResize="0"/>
          <p:nvPr/>
        </p:nvPicPr>
        <p:blipFill rotWithShape="1">
          <a:blip r:embed="rId5">
            <a:alphaModFix/>
          </a:blip>
          <a:srcRect l="734" b="20312"/>
          <a:stretch/>
        </p:blipFill>
        <p:spPr>
          <a:xfrm>
            <a:off x="514825" y="1520725"/>
            <a:ext cx="9177249" cy="179087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01" name="Shape 401"/>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402" name="Shape 402"/>
          <p:cNvPicPr preferRelativeResize="0"/>
          <p:nvPr/>
        </p:nvPicPr>
        <p:blipFill>
          <a:blip r:embed="rId3">
            <a:alphaModFix/>
          </a:blip>
          <a:stretch>
            <a:fillRect/>
          </a:stretch>
        </p:blipFill>
        <p:spPr>
          <a:xfrm>
            <a:off x="0" y="6914353"/>
            <a:ext cx="1015860" cy="642949"/>
          </a:xfrm>
          <a:prstGeom prst="rect">
            <a:avLst/>
          </a:prstGeom>
          <a:noFill/>
          <a:ln>
            <a:noFill/>
          </a:ln>
        </p:spPr>
      </p:pic>
      <p:pic>
        <p:nvPicPr>
          <p:cNvPr id="403" name="Shape 403"/>
          <p:cNvPicPr preferRelativeResize="0"/>
          <p:nvPr/>
        </p:nvPicPr>
        <p:blipFill>
          <a:blip r:embed="rId4">
            <a:alphaModFix/>
          </a:blip>
          <a:stretch>
            <a:fillRect/>
          </a:stretch>
        </p:blipFill>
        <p:spPr>
          <a:xfrm>
            <a:off x="2281300" y="697625"/>
            <a:ext cx="5533430" cy="6214349"/>
          </a:xfrm>
          <a:prstGeom prst="rect">
            <a:avLst/>
          </a:prstGeom>
          <a:noFill/>
          <a:ln>
            <a:noFill/>
          </a:ln>
        </p:spPr>
      </p:pic>
      <p:cxnSp>
        <p:nvCxnSpPr>
          <p:cNvPr id="404" name="Shape 404"/>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405" name="Shape 405"/>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Сценарии</a:t>
            </a:r>
            <a:r>
              <a:rPr lang="en-US" sz="2400" b="1" dirty="0">
                <a:solidFill>
                  <a:srgbClr val="333333"/>
                </a:solidFill>
              </a:rPr>
              <a:t> = “</a:t>
            </a:r>
            <a:r>
              <a:rPr lang="en-US" sz="2400" b="1" dirty="0" err="1">
                <a:solidFill>
                  <a:srgbClr val="333333"/>
                </a:solidFill>
              </a:rPr>
              <a:t>живая</a:t>
            </a:r>
            <a:r>
              <a:rPr lang="en-US" sz="2400" b="1" dirty="0">
                <a:solidFill>
                  <a:srgbClr val="333333"/>
                </a:solidFill>
              </a:rPr>
              <a:t> </a:t>
            </a:r>
            <a:r>
              <a:rPr lang="en-US" sz="2400" b="1" dirty="0" err="1">
                <a:solidFill>
                  <a:srgbClr val="333333"/>
                </a:solidFill>
              </a:rPr>
              <a:t>документация</a:t>
            </a:r>
            <a:r>
              <a:rPr lang="en-US" sz="2400" b="1" dirty="0">
                <a:solidFill>
                  <a:srgbClr val="333333"/>
                </a:solidFill>
              </a:rPr>
              <a:t>”</a:t>
            </a:r>
          </a:p>
        </p:txBody>
      </p:sp>
      <p:pic>
        <p:nvPicPr>
          <p:cNvPr id="406" name="Shape 406"/>
          <p:cNvPicPr preferRelativeResize="0"/>
          <p:nvPr/>
        </p:nvPicPr>
        <p:blipFill>
          <a:blip r:embed="rId5">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13" name="Shape 413"/>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sp>
        <p:nvSpPr>
          <p:cNvPr id="414" name="Shape 414"/>
          <p:cNvSpPr txBox="1"/>
          <p:nvPr/>
        </p:nvSpPr>
        <p:spPr>
          <a:xfrm>
            <a:off x="776150" y="663875"/>
            <a:ext cx="3857699" cy="779999"/>
          </a:xfrm>
          <a:prstGeom prst="rect">
            <a:avLst/>
          </a:prstGeom>
          <a:noFill/>
          <a:ln>
            <a:noFill/>
          </a:ln>
        </p:spPr>
        <p:txBody>
          <a:bodyPr lIns="91425" tIns="45700" rIns="91425" bIns="45700" anchor="t" anchorCtr="0">
            <a:noAutofit/>
          </a:bodyPr>
          <a:lstStyle/>
          <a:p>
            <a:pPr marL="0" marR="0" lvl="0" indent="0" algn="l" rtl="0">
              <a:lnSpc>
                <a:spcPct val="93000"/>
              </a:lnSpc>
              <a:spcBef>
                <a:spcPts val="0"/>
              </a:spcBef>
              <a:spcAft>
                <a:spcPts val="0"/>
              </a:spcAft>
              <a:buClr>
                <a:schemeClr val="dk1"/>
              </a:buClr>
              <a:buSzPct val="25000"/>
              <a:buFont typeface="Arial"/>
              <a:buNone/>
            </a:pPr>
            <a:r>
              <a:rPr lang="en-US" sz="3600" b="1">
                <a:solidFill>
                  <a:schemeClr val="dk1"/>
                </a:solidFill>
              </a:rPr>
              <a:t>Коммуникация</a:t>
            </a:r>
          </a:p>
        </p:txBody>
      </p:sp>
      <p:pic>
        <p:nvPicPr>
          <p:cNvPr id="415" name="Shape 415"/>
          <p:cNvPicPr preferRelativeResize="0"/>
          <p:nvPr/>
        </p:nvPicPr>
        <p:blipFill>
          <a:blip r:embed="rId3">
            <a:alphaModFix/>
          </a:blip>
          <a:stretch>
            <a:fillRect/>
          </a:stretch>
        </p:blipFill>
        <p:spPr>
          <a:xfrm>
            <a:off x="0" y="6914353"/>
            <a:ext cx="1015860" cy="642949"/>
          </a:xfrm>
          <a:prstGeom prst="rect">
            <a:avLst/>
          </a:prstGeom>
          <a:noFill/>
          <a:ln>
            <a:noFill/>
          </a:ln>
        </p:spPr>
      </p:pic>
      <p:cxnSp>
        <p:nvCxnSpPr>
          <p:cNvPr id="416" name="Shape 416"/>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417" name="Shape 417"/>
          <p:cNvSpPr txBox="1"/>
          <p:nvPr/>
        </p:nvSpPr>
        <p:spPr>
          <a:xfrm>
            <a:off x="0" y="92325"/>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Выводы</a:t>
            </a:r>
            <a:endParaRPr lang="en-US" sz="2400" b="1" dirty="0">
              <a:solidFill>
                <a:srgbClr val="333333"/>
              </a:solidFill>
            </a:endParaRPr>
          </a:p>
        </p:txBody>
      </p:sp>
      <p:sp>
        <p:nvSpPr>
          <p:cNvPr id="418" name="Shape 418"/>
          <p:cNvSpPr txBox="1"/>
          <p:nvPr/>
        </p:nvSpPr>
        <p:spPr>
          <a:xfrm>
            <a:off x="776150" y="1443875"/>
            <a:ext cx="7519500" cy="379799"/>
          </a:xfrm>
          <a:prstGeom prst="rect">
            <a:avLst/>
          </a:prstGeom>
          <a:noFill/>
          <a:ln>
            <a:noFill/>
          </a:ln>
        </p:spPr>
        <p:txBody>
          <a:bodyPr lIns="91425" tIns="91425" rIns="91425" bIns="91425" anchor="t" anchorCtr="0">
            <a:noAutofit/>
          </a:bodyPr>
          <a:lstStyle/>
          <a:p>
            <a:pPr>
              <a:spcBef>
                <a:spcPts val="0"/>
              </a:spcBef>
              <a:buNone/>
            </a:pPr>
            <a:r>
              <a:rPr lang="en-US" sz="2400" b="1" i="1">
                <a:solidFill>
                  <a:srgbClr val="990000"/>
                </a:solidFill>
              </a:rPr>
              <a:t>общение внутри команды и с заказчиком</a:t>
            </a:r>
          </a:p>
        </p:txBody>
      </p:sp>
      <p:pic>
        <p:nvPicPr>
          <p:cNvPr id="419" name="Shape 419"/>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26" name="Shape 426"/>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sp>
        <p:nvSpPr>
          <p:cNvPr id="427" name="Shape 427"/>
          <p:cNvSpPr txBox="1"/>
          <p:nvPr/>
        </p:nvSpPr>
        <p:spPr>
          <a:xfrm>
            <a:off x="765900" y="663875"/>
            <a:ext cx="3857699" cy="779999"/>
          </a:xfrm>
          <a:prstGeom prst="rect">
            <a:avLst/>
          </a:prstGeom>
          <a:noFill/>
          <a:ln>
            <a:noFill/>
          </a:ln>
        </p:spPr>
        <p:txBody>
          <a:bodyPr lIns="91425" tIns="45700" rIns="91425" bIns="45700" anchor="t" anchorCtr="0">
            <a:noAutofit/>
          </a:bodyPr>
          <a:lstStyle/>
          <a:p>
            <a:pPr marL="0" marR="0" lvl="0" indent="0" algn="l" rtl="0">
              <a:lnSpc>
                <a:spcPct val="93000"/>
              </a:lnSpc>
              <a:spcBef>
                <a:spcPts val="0"/>
              </a:spcBef>
              <a:spcAft>
                <a:spcPts val="0"/>
              </a:spcAft>
              <a:buClr>
                <a:schemeClr val="dk1"/>
              </a:buClr>
              <a:buSzPct val="25000"/>
              <a:buFont typeface="Arial"/>
              <a:buNone/>
            </a:pPr>
            <a:r>
              <a:rPr lang="en-US" sz="3600" b="1">
                <a:solidFill>
                  <a:schemeClr val="dk1"/>
                </a:solidFill>
              </a:rPr>
              <a:t>Коммуникация</a:t>
            </a:r>
          </a:p>
        </p:txBody>
      </p:sp>
      <p:pic>
        <p:nvPicPr>
          <p:cNvPr id="428" name="Shape 428"/>
          <p:cNvPicPr preferRelativeResize="0"/>
          <p:nvPr/>
        </p:nvPicPr>
        <p:blipFill>
          <a:blip r:embed="rId3">
            <a:alphaModFix/>
          </a:blip>
          <a:stretch>
            <a:fillRect/>
          </a:stretch>
        </p:blipFill>
        <p:spPr>
          <a:xfrm>
            <a:off x="0" y="6914353"/>
            <a:ext cx="1015860" cy="642949"/>
          </a:xfrm>
          <a:prstGeom prst="rect">
            <a:avLst/>
          </a:prstGeom>
          <a:noFill/>
          <a:ln>
            <a:noFill/>
          </a:ln>
        </p:spPr>
      </p:pic>
      <p:sp>
        <p:nvSpPr>
          <p:cNvPr id="429" name="Shape 429"/>
          <p:cNvSpPr txBox="1"/>
          <p:nvPr/>
        </p:nvSpPr>
        <p:spPr>
          <a:xfrm>
            <a:off x="765887" y="1599075"/>
            <a:ext cx="6070499" cy="779999"/>
          </a:xfrm>
          <a:prstGeom prst="rect">
            <a:avLst/>
          </a:prstGeom>
          <a:noFill/>
          <a:ln>
            <a:noFill/>
          </a:ln>
        </p:spPr>
        <p:txBody>
          <a:bodyPr lIns="91425" tIns="45700" rIns="91425" bIns="45700" anchor="t" anchorCtr="0">
            <a:noAutofit/>
          </a:bodyPr>
          <a:lstStyle/>
          <a:p>
            <a:pPr marL="0" marR="0" lvl="0" indent="0" algn="l" rtl="0">
              <a:lnSpc>
                <a:spcPct val="93000"/>
              </a:lnSpc>
              <a:spcBef>
                <a:spcPts val="0"/>
              </a:spcBef>
              <a:spcAft>
                <a:spcPts val="0"/>
              </a:spcAft>
              <a:buClr>
                <a:schemeClr val="dk1"/>
              </a:buClr>
              <a:buSzPct val="25000"/>
              <a:buFont typeface="Arial"/>
              <a:buNone/>
            </a:pPr>
            <a:r>
              <a:rPr lang="en-US" sz="6000" b="1">
                <a:solidFill>
                  <a:schemeClr val="dk1"/>
                </a:solidFill>
              </a:rPr>
              <a:t>Коммуникация</a:t>
            </a:r>
          </a:p>
        </p:txBody>
      </p:sp>
      <p:cxnSp>
        <p:nvCxnSpPr>
          <p:cNvPr id="430" name="Shape 430"/>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431" name="Shape 431"/>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Выводы</a:t>
            </a:r>
            <a:endParaRPr lang="en-US" sz="2400" b="1" dirty="0">
              <a:solidFill>
                <a:srgbClr val="333333"/>
              </a:solidFill>
            </a:endParaRPr>
          </a:p>
        </p:txBody>
      </p:sp>
      <p:sp>
        <p:nvSpPr>
          <p:cNvPr id="432" name="Shape 432"/>
          <p:cNvSpPr txBox="1"/>
          <p:nvPr/>
        </p:nvSpPr>
        <p:spPr>
          <a:xfrm>
            <a:off x="765900" y="2718125"/>
            <a:ext cx="8337600" cy="379799"/>
          </a:xfrm>
          <a:prstGeom prst="rect">
            <a:avLst/>
          </a:prstGeom>
          <a:noFill/>
          <a:ln>
            <a:noFill/>
          </a:ln>
        </p:spPr>
        <p:txBody>
          <a:bodyPr lIns="91425" tIns="91425" rIns="91425" bIns="91425" anchor="t" anchorCtr="0">
            <a:noAutofit/>
          </a:bodyPr>
          <a:lstStyle/>
          <a:p>
            <a:pPr lvl="0" rtl="0">
              <a:spcBef>
                <a:spcPts val="0"/>
              </a:spcBef>
              <a:buNone/>
            </a:pPr>
            <a:r>
              <a:rPr lang="en-US" sz="2400" b="1" i="1">
                <a:solidFill>
                  <a:srgbClr val="990000"/>
                </a:solidFill>
              </a:rPr>
              <a:t>обсуждение требований (сценариев) всей командой</a:t>
            </a:r>
          </a:p>
        </p:txBody>
      </p:sp>
      <p:pic>
        <p:nvPicPr>
          <p:cNvPr id="433" name="Shape 433"/>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40" name="Shape 440"/>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sp>
        <p:nvSpPr>
          <p:cNvPr id="441" name="Shape 441"/>
          <p:cNvSpPr txBox="1"/>
          <p:nvPr/>
        </p:nvSpPr>
        <p:spPr>
          <a:xfrm>
            <a:off x="765900" y="663875"/>
            <a:ext cx="3857699" cy="779999"/>
          </a:xfrm>
          <a:prstGeom prst="rect">
            <a:avLst/>
          </a:prstGeom>
          <a:noFill/>
          <a:ln>
            <a:noFill/>
          </a:ln>
        </p:spPr>
        <p:txBody>
          <a:bodyPr lIns="91425" tIns="45700" rIns="91425" bIns="45700" anchor="t" anchorCtr="0">
            <a:noAutofit/>
          </a:bodyPr>
          <a:lstStyle/>
          <a:p>
            <a:pPr marL="0" marR="0" lvl="0" indent="0" algn="l" rtl="0">
              <a:lnSpc>
                <a:spcPct val="93000"/>
              </a:lnSpc>
              <a:spcBef>
                <a:spcPts val="0"/>
              </a:spcBef>
              <a:spcAft>
                <a:spcPts val="0"/>
              </a:spcAft>
              <a:buClr>
                <a:schemeClr val="dk1"/>
              </a:buClr>
              <a:buSzPct val="25000"/>
              <a:buFont typeface="Arial"/>
              <a:buNone/>
            </a:pPr>
            <a:r>
              <a:rPr lang="en-US" sz="3600" b="1">
                <a:solidFill>
                  <a:schemeClr val="dk1"/>
                </a:solidFill>
              </a:rPr>
              <a:t>Коммуникация</a:t>
            </a:r>
          </a:p>
        </p:txBody>
      </p:sp>
      <p:pic>
        <p:nvPicPr>
          <p:cNvPr id="442" name="Shape 442"/>
          <p:cNvPicPr preferRelativeResize="0"/>
          <p:nvPr/>
        </p:nvPicPr>
        <p:blipFill>
          <a:blip r:embed="rId3">
            <a:alphaModFix/>
          </a:blip>
          <a:stretch>
            <a:fillRect/>
          </a:stretch>
        </p:blipFill>
        <p:spPr>
          <a:xfrm>
            <a:off x="0" y="6914353"/>
            <a:ext cx="1015860" cy="642949"/>
          </a:xfrm>
          <a:prstGeom prst="rect">
            <a:avLst/>
          </a:prstGeom>
          <a:noFill/>
          <a:ln>
            <a:noFill/>
          </a:ln>
        </p:spPr>
      </p:pic>
      <p:sp>
        <p:nvSpPr>
          <p:cNvPr id="443" name="Shape 443"/>
          <p:cNvSpPr txBox="1"/>
          <p:nvPr/>
        </p:nvSpPr>
        <p:spPr>
          <a:xfrm>
            <a:off x="765887" y="1599075"/>
            <a:ext cx="6070499" cy="779999"/>
          </a:xfrm>
          <a:prstGeom prst="rect">
            <a:avLst/>
          </a:prstGeom>
          <a:noFill/>
          <a:ln>
            <a:noFill/>
          </a:ln>
        </p:spPr>
        <p:txBody>
          <a:bodyPr lIns="91425" tIns="45700" rIns="91425" bIns="45700" anchor="t" anchorCtr="0">
            <a:noAutofit/>
          </a:bodyPr>
          <a:lstStyle/>
          <a:p>
            <a:pPr marL="0" marR="0" lvl="0" indent="0" algn="l" rtl="0">
              <a:lnSpc>
                <a:spcPct val="93000"/>
              </a:lnSpc>
              <a:spcBef>
                <a:spcPts val="0"/>
              </a:spcBef>
              <a:spcAft>
                <a:spcPts val="0"/>
              </a:spcAft>
              <a:buClr>
                <a:schemeClr val="dk1"/>
              </a:buClr>
              <a:buSzPct val="25000"/>
              <a:buFont typeface="Arial"/>
              <a:buNone/>
            </a:pPr>
            <a:r>
              <a:rPr lang="en-US" sz="6000" b="1">
                <a:solidFill>
                  <a:schemeClr val="dk1"/>
                </a:solidFill>
              </a:rPr>
              <a:t>Коммуникация</a:t>
            </a:r>
          </a:p>
        </p:txBody>
      </p:sp>
      <p:sp>
        <p:nvSpPr>
          <p:cNvPr id="444" name="Shape 444"/>
          <p:cNvSpPr txBox="1"/>
          <p:nvPr/>
        </p:nvSpPr>
        <p:spPr>
          <a:xfrm>
            <a:off x="765900" y="3035275"/>
            <a:ext cx="9314699" cy="779999"/>
          </a:xfrm>
          <a:prstGeom prst="rect">
            <a:avLst/>
          </a:prstGeom>
          <a:noFill/>
          <a:ln>
            <a:noFill/>
          </a:ln>
        </p:spPr>
        <p:txBody>
          <a:bodyPr lIns="91425" tIns="45700" rIns="91425" bIns="45700" anchor="t" anchorCtr="0">
            <a:noAutofit/>
          </a:bodyPr>
          <a:lstStyle/>
          <a:p>
            <a:pPr marL="0" marR="0" lvl="0" indent="0" algn="l" rtl="0">
              <a:lnSpc>
                <a:spcPct val="93000"/>
              </a:lnSpc>
              <a:spcBef>
                <a:spcPts val="0"/>
              </a:spcBef>
              <a:spcAft>
                <a:spcPts val="0"/>
              </a:spcAft>
              <a:buClr>
                <a:schemeClr val="dk1"/>
              </a:buClr>
              <a:buSzPct val="25000"/>
              <a:buFont typeface="Arial"/>
              <a:buNone/>
            </a:pPr>
            <a:r>
              <a:rPr lang="en-US" sz="9600" b="1">
                <a:solidFill>
                  <a:schemeClr val="dk1"/>
                </a:solidFill>
              </a:rPr>
              <a:t>Коммуникация</a:t>
            </a:r>
          </a:p>
        </p:txBody>
      </p:sp>
      <p:cxnSp>
        <p:nvCxnSpPr>
          <p:cNvPr id="445" name="Shape 445"/>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446" name="Shape 446"/>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Выводы</a:t>
            </a:r>
            <a:endParaRPr lang="en-US" sz="2400" b="1" dirty="0">
              <a:solidFill>
                <a:srgbClr val="333333"/>
              </a:solidFill>
            </a:endParaRPr>
          </a:p>
        </p:txBody>
      </p:sp>
      <p:sp>
        <p:nvSpPr>
          <p:cNvPr id="447" name="Shape 447"/>
          <p:cNvSpPr txBox="1"/>
          <p:nvPr/>
        </p:nvSpPr>
        <p:spPr>
          <a:xfrm>
            <a:off x="765900" y="4801000"/>
            <a:ext cx="9575099" cy="379799"/>
          </a:xfrm>
          <a:prstGeom prst="rect">
            <a:avLst/>
          </a:prstGeom>
          <a:noFill/>
          <a:ln>
            <a:noFill/>
          </a:ln>
        </p:spPr>
        <p:txBody>
          <a:bodyPr lIns="91425" tIns="91425" rIns="91425" bIns="91425" anchor="t" anchorCtr="0">
            <a:noAutofit/>
          </a:bodyPr>
          <a:lstStyle/>
          <a:p>
            <a:pPr lvl="0" rtl="0">
              <a:spcBef>
                <a:spcPts val="0"/>
              </a:spcBef>
              <a:buNone/>
            </a:pPr>
            <a:r>
              <a:rPr lang="en-US" sz="2400" b="1" i="1">
                <a:solidFill>
                  <a:srgbClr val="990000"/>
                </a:solidFill>
              </a:rPr>
              <a:t>совместная работа над стилем описания сценариев </a:t>
            </a:r>
          </a:p>
        </p:txBody>
      </p:sp>
      <p:pic>
        <p:nvPicPr>
          <p:cNvPr id="448" name="Shape 448"/>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p:nvPr/>
        </p:nvSpPr>
        <p:spPr>
          <a:xfrm>
            <a:off x="0" y="6911975"/>
            <a:ext cx="10080624"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7" name="Shape 117"/>
          <p:cNvSpPr txBox="1"/>
          <p:nvPr/>
        </p:nvSpPr>
        <p:spPr>
          <a:xfrm>
            <a:off x="1368425" y="6983411"/>
            <a:ext cx="8423274" cy="503236"/>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sp>
        <p:nvSpPr>
          <p:cNvPr id="118" name="Shape 118"/>
          <p:cNvSpPr txBox="1"/>
          <p:nvPr/>
        </p:nvSpPr>
        <p:spPr>
          <a:xfrm>
            <a:off x="1368425" y="647700"/>
            <a:ext cx="5451599" cy="4674900"/>
          </a:xfrm>
          <a:prstGeom prst="rect">
            <a:avLst/>
          </a:prstGeom>
          <a:noFill/>
          <a:ln>
            <a:noFill/>
          </a:ln>
        </p:spPr>
        <p:txBody>
          <a:bodyPr lIns="91425" tIns="45700" rIns="91425" bIns="45700" anchor="t" anchorCtr="0">
            <a:noAutofit/>
          </a:bodyPr>
          <a:lstStyle/>
          <a:p>
            <a:pPr marL="0" marR="0" lvl="0" indent="0" algn="l" rtl="0">
              <a:lnSpc>
                <a:spcPct val="93000"/>
              </a:lnSpc>
              <a:spcBef>
                <a:spcPts val="0"/>
              </a:spcBef>
              <a:spcAft>
                <a:spcPts val="0"/>
              </a:spcAft>
              <a:buClr>
                <a:schemeClr val="dk1"/>
              </a:buClr>
              <a:buSzPct val="25000"/>
              <a:buFont typeface="Arial"/>
              <a:buNone/>
            </a:pPr>
            <a:r>
              <a:rPr lang="en-US" sz="9600" b="1" i="0" u="none" strike="noStrike" cap="none" baseline="0">
                <a:solidFill>
                  <a:schemeClr val="dk1"/>
                </a:solidFill>
                <a:latin typeface="Arial"/>
                <a:ea typeface="Arial"/>
                <a:cs typeface="Arial"/>
                <a:sym typeface="Arial"/>
              </a:rPr>
              <a:t>Behavior</a:t>
            </a:r>
          </a:p>
          <a:p>
            <a:pPr marL="0" marR="0" lvl="0" indent="0" algn="l" rtl="0">
              <a:lnSpc>
                <a:spcPct val="93000"/>
              </a:lnSpc>
              <a:spcBef>
                <a:spcPts val="0"/>
              </a:spcBef>
              <a:spcAft>
                <a:spcPts val="0"/>
              </a:spcAft>
              <a:buClr>
                <a:schemeClr val="dk1"/>
              </a:buClr>
              <a:buFont typeface="Arial"/>
              <a:buNone/>
            </a:pPr>
            <a:endParaRPr sz="3200" b="1" i="0" u="none" strike="noStrike" cap="none" baseline="0">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ct val="25000"/>
              <a:buFont typeface="Arial"/>
              <a:buNone/>
            </a:pPr>
            <a:r>
              <a:rPr lang="en-US" sz="8000" b="1" i="0" u="none" strike="noStrike" cap="none" baseline="0">
                <a:solidFill>
                  <a:schemeClr val="dk1"/>
                </a:solidFill>
                <a:latin typeface="Arial"/>
                <a:ea typeface="Arial"/>
                <a:cs typeface="Arial"/>
                <a:sym typeface="Arial"/>
              </a:rPr>
              <a:t>Driven</a:t>
            </a:r>
          </a:p>
          <a:p>
            <a:pPr marL="0" marR="0" lvl="0" indent="0" algn="l" rtl="0">
              <a:lnSpc>
                <a:spcPct val="93000"/>
              </a:lnSpc>
              <a:spcBef>
                <a:spcPts val="0"/>
              </a:spcBef>
              <a:spcAft>
                <a:spcPts val="0"/>
              </a:spcAft>
              <a:buClr>
                <a:schemeClr val="dk1"/>
              </a:buClr>
              <a:buFont typeface="Arial"/>
              <a:buNone/>
            </a:pPr>
            <a:endParaRPr sz="3200" b="1" i="0" u="none" strike="noStrike" cap="none" baseline="0">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ct val="25000"/>
              <a:buFont typeface="Arial"/>
              <a:buNone/>
            </a:pPr>
            <a:r>
              <a:rPr lang="en-US" sz="5400" b="1" i="0" u="none" strike="noStrike" cap="none" baseline="0">
                <a:solidFill>
                  <a:schemeClr val="dk1"/>
                </a:solidFill>
                <a:latin typeface="Arial"/>
                <a:ea typeface="Arial"/>
                <a:cs typeface="Arial"/>
                <a:sym typeface="Arial"/>
              </a:rPr>
              <a:t>Development</a:t>
            </a:r>
          </a:p>
        </p:txBody>
      </p:sp>
      <p:pic>
        <p:nvPicPr>
          <p:cNvPr id="119" name="Shape 119"/>
          <p:cNvPicPr preferRelativeResize="0"/>
          <p:nvPr/>
        </p:nvPicPr>
        <p:blipFill>
          <a:blip r:embed="rId3">
            <a:alphaModFix/>
          </a:blip>
          <a:stretch>
            <a:fillRect/>
          </a:stretch>
        </p:blipFill>
        <p:spPr>
          <a:xfrm>
            <a:off x="0" y="6914353"/>
            <a:ext cx="1015860" cy="642949"/>
          </a:xfrm>
          <a:prstGeom prst="rect">
            <a:avLst/>
          </a:prstGeom>
          <a:noFill/>
          <a:ln>
            <a:noFill/>
          </a:ln>
        </p:spPr>
      </p:pic>
      <p:sp>
        <p:nvSpPr>
          <p:cNvPr id="120" name="Shape 120"/>
          <p:cNvSpPr txBox="1"/>
          <p:nvPr/>
        </p:nvSpPr>
        <p:spPr>
          <a:xfrm>
            <a:off x="1368415" y="72300"/>
            <a:ext cx="2051699" cy="503099"/>
          </a:xfrm>
          <a:prstGeom prst="rect">
            <a:avLst/>
          </a:prstGeom>
          <a:noFill/>
          <a:ln>
            <a:noFill/>
          </a:ln>
        </p:spPr>
        <p:txBody>
          <a:bodyPr lIns="90000" tIns="52050" rIns="90000" bIns="45000" anchor="t"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a:solidFill>
                  <a:srgbClr val="FFFFFF"/>
                </a:solidFill>
              </a:rPr>
              <a:t>Коротко о  BDD</a:t>
            </a:r>
          </a:p>
        </p:txBody>
      </p:sp>
      <p:cxnSp>
        <p:nvCxnSpPr>
          <p:cNvPr id="121" name="Shape 121"/>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122" name="Shape 122"/>
          <p:cNvSpPr txBox="1"/>
          <p:nvPr/>
        </p:nvSpPr>
        <p:spPr>
          <a:xfrm>
            <a:off x="125"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Коротко</a:t>
            </a:r>
            <a:r>
              <a:rPr lang="en-US" sz="2400" b="1" dirty="0">
                <a:solidFill>
                  <a:srgbClr val="333333"/>
                </a:solidFill>
              </a:rPr>
              <a:t> о BDD</a:t>
            </a:r>
          </a:p>
        </p:txBody>
      </p:sp>
      <p:pic>
        <p:nvPicPr>
          <p:cNvPr id="123" name="Shape 123"/>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55" name="Shape 455"/>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sp>
        <p:nvSpPr>
          <p:cNvPr id="456" name="Shape 456"/>
          <p:cNvSpPr txBox="1"/>
          <p:nvPr/>
        </p:nvSpPr>
        <p:spPr>
          <a:xfrm>
            <a:off x="3136000" y="1899975"/>
            <a:ext cx="3490799" cy="930299"/>
          </a:xfrm>
          <a:prstGeom prst="rect">
            <a:avLst/>
          </a:prstGeom>
          <a:noFill/>
          <a:ln>
            <a:noFill/>
          </a:ln>
        </p:spPr>
        <p:txBody>
          <a:bodyPr lIns="90000" tIns="45000" rIns="90000" bIns="45000" anchor="t" anchorCtr="0">
            <a:noAutofit/>
          </a:bodyPr>
          <a:lstStyle/>
          <a:p>
            <a:pPr marL="0" marR="0" lvl="0" indent="0" algn="ctr" rtl="0">
              <a:lnSpc>
                <a:spcPct val="113000"/>
              </a:lnSpc>
              <a:spcBef>
                <a:spcPts val="0"/>
              </a:spcBef>
              <a:spcAft>
                <a:spcPts val="0"/>
              </a:spcAft>
              <a:buClr>
                <a:srgbClr val="000000"/>
              </a:buClr>
              <a:buSzPct val="25000"/>
              <a:buFont typeface="Arial"/>
              <a:buNone/>
            </a:pPr>
            <a:r>
              <a:rPr lang="en-US" sz="4800" b="1"/>
              <a:t>Вопросы?</a:t>
            </a:r>
          </a:p>
        </p:txBody>
      </p:sp>
      <p:grpSp>
        <p:nvGrpSpPr>
          <p:cNvPr id="457" name="Shape 457"/>
          <p:cNvGrpSpPr/>
          <p:nvPr/>
        </p:nvGrpSpPr>
        <p:grpSpPr>
          <a:xfrm>
            <a:off x="1368430" y="4680197"/>
            <a:ext cx="3591796" cy="822932"/>
            <a:chOff x="0" y="0"/>
            <a:chExt cx="2147483647" cy="2147483647"/>
          </a:xfrm>
        </p:grpSpPr>
        <p:sp>
          <p:nvSpPr>
            <p:cNvPr id="458" name="Shape 458"/>
            <p:cNvSpPr txBox="1"/>
            <p:nvPr/>
          </p:nvSpPr>
          <p:spPr>
            <a:xfrm>
              <a:off x="212895343" y="0"/>
              <a:ext cx="1934588303" cy="2147483647"/>
            </a:xfrm>
            <a:prstGeom prst="rect">
              <a:avLst/>
            </a:prstGeom>
            <a:noFill/>
            <a:ln>
              <a:noFill/>
            </a:ln>
          </p:spPr>
          <p:txBody>
            <a:bodyPr lIns="90000" tIns="45000" rIns="90000" bIns="45000" anchor="t" anchorCtr="0">
              <a:noAutofit/>
            </a:bodyPr>
            <a:lstStyle/>
            <a:p>
              <a:pPr marL="0" marR="0" lvl="0" indent="0" algn="l" rtl="0">
                <a:lnSpc>
                  <a:spcPct val="113000"/>
                </a:lnSpc>
                <a:spcBef>
                  <a:spcPts val="0"/>
                </a:spcBef>
                <a:spcAft>
                  <a:spcPts val="0"/>
                </a:spcAft>
                <a:buClr>
                  <a:srgbClr val="000000"/>
                </a:buClr>
                <a:buSzPct val="25000"/>
                <a:buFont typeface="Arial"/>
                <a:buNone/>
              </a:pPr>
              <a:r>
                <a:rPr lang="en-US" sz="1800" b="0" i="0" u="none" strike="noStrike" cap="none" baseline="0">
                  <a:solidFill>
                    <a:srgbClr val="000000"/>
                  </a:solidFill>
                  <a:latin typeface="Arial"/>
                  <a:ea typeface="Arial"/>
                  <a:cs typeface="Arial"/>
                  <a:sym typeface="Arial"/>
                </a:rPr>
                <a:t>v.romanenko_</a:t>
              </a:r>
            </a:p>
            <a:p>
              <a:pPr marL="0" marR="0" lvl="0" indent="0" algn="l" rtl="0">
                <a:lnSpc>
                  <a:spcPct val="113000"/>
                </a:lnSpc>
                <a:spcBef>
                  <a:spcPts val="0"/>
                </a:spcBef>
                <a:spcAft>
                  <a:spcPts val="0"/>
                </a:spcAft>
                <a:buClr>
                  <a:schemeClr val="dk1"/>
                </a:buClr>
                <a:buFont typeface="Arial"/>
                <a:buNone/>
              </a:pPr>
              <a:endParaRPr sz="100" b="0" i="0" u="none" strike="noStrike" cap="none" baseline="0">
                <a:solidFill>
                  <a:srgbClr val="000000"/>
                </a:solidFill>
                <a:latin typeface="Arial"/>
                <a:ea typeface="Arial"/>
                <a:cs typeface="Arial"/>
                <a:sym typeface="Arial"/>
              </a:endParaRPr>
            </a:p>
            <a:p>
              <a:pPr marL="0" marR="0" lvl="0" indent="0" algn="l" rtl="0">
                <a:lnSpc>
                  <a:spcPct val="113000"/>
                </a:lnSpc>
                <a:spcBef>
                  <a:spcPts val="0"/>
                </a:spcBef>
                <a:spcAft>
                  <a:spcPts val="0"/>
                </a:spcAft>
                <a:buClr>
                  <a:schemeClr val="dk1"/>
                </a:buClr>
                <a:buFont typeface="Arial"/>
                <a:buNone/>
              </a:pPr>
              <a:endParaRPr sz="100" b="0" i="0" u="none" strike="noStrike" cap="none" baseline="0">
                <a:solidFill>
                  <a:srgbClr val="000000"/>
                </a:solidFill>
                <a:latin typeface="Arial"/>
                <a:ea typeface="Arial"/>
                <a:cs typeface="Arial"/>
                <a:sym typeface="Arial"/>
              </a:endParaRPr>
            </a:p>
            <a:p>
              <a:pPr marL="0" marR="0" lvl="0" indent="0" algn="l" rtl="0">
                <a:lnSpc>
                  <a:spcPct val="113000"/>
                </a:lnSpc>
                <a:spcBef>
                  <a:spcPts val="0"/>
                </a:spcBef>
                <a:spcAft>
                  <a:spcPts val="0"/>
                </a:spcAft>
                <a:buClr>
                  <a:srgbClr val="000000"/>
                </a:buClr>
                <a:buSzPct val="25000"/>
                <a:buFont typeface="Arial"/>
                <a:buNone/>
              </a:pPr>
              <a:r>
                <a:rPr lang="en-US" sz="1800" b="0" i="0" u="none" strike="noStrike" cap="none" baseline="0">
                  <a:solidFill>
                    <a:srgbClr val="000000"/>
                  </a:solidFill>
                  <a:latin typeface="Arial"/>
                  <a:ea typeface="Arial"/>
                  <a:cs typeface="Arial"/>
                  <a:sym typeface="Arial"/>
                </a:rPr>
                <a:t>laechoppe@gmail.com</a:t>
              </a:r>
            </a:p>
            <a:p>
              <a:pPr marL="0" marR="0" lvl="0" indent="0" algn="l" rtl="0">
                <a:lnSpc>
                  <a:spcPct val="93000"/>
                </a:lnSpc>
                <a:spcBef>
                  <a:spcPts val="0"/>
                </a:spcBef>
                <a:spcAft>
                  <a:spcPts val="0"/>
                </a:spcAft>
                <a:buNone/>
              </a:pPr>
              <a:endParaRPr sz="1800" b="0" i="0" u="none" strike="noStrike" cap="none" baseline="0">
                <a:solidFill>
                  <a:srgbClr val="000000"/>
                </a:solidFill>
                <a:latin typeface="Arial"/>
                <a:ea typeface="Arial"/>
                <a:cs typeface="Arial"/>
                <a:sym typeface="Arial"/>
              </a:endParaRPr>
            </a:p>
          </p:txBody>
        </p:sp>
        <p:pic>
          <p:nvPicPr>
            <p:cNvPr id="459" name="Shape 459"/>
            <p:cNvPicPr preferRelativeResize="0"/>
            <p:nvPr/>
          </p:nvPicPr>
          <p:blipFill rotWithShape="1">
            <a:blip r:embed="rId3">
              <a:alphaModFix/>
            </a:blip>
            <a:srcRect t="-16580" b="16579"/>
            <a:stretch/>
          </p:blipFill>
          <p:spPr>
            <a:xfrm>
              <a:off x="0" y="1031638964"/>
              <a:ext cx="193011369" cy="842423317"/>
            </a:xfrm>
            <a:prstGeom prst="rect">
              <a:avLst/>
            </a:prstGeom>
            <a:noFill/>
            <a:ln>
              <a:noFill/>
            </a:ln>
          </p:spPr>
        </p:pic>
        <p:pic>
          <p:nvPicPr>
            <p:cNvPr id="460" name="Shape 460"/>
            <p:cNvPicPr preferRelativeResize="0"/>
            <p:nvPr/>
          </p:nvPicPr>
          <p:blipFill rotWithShape="1">
            <a:blip r:embed="rId4">
              <a:alphaModFix/>
            </a:blip>
            <a:srcRect/>
            <a:stretch/>
          </p:blipFill>
          <p:spPr>
            <a:xfrm>
              <a:off x="0" y="29396897"/>
              <a:ext cx="193011369" cy="842423317"/>
            </a:xfrm>
            <a:prstGeom prst="rect">
              <a:avLst/>
            </a:prstGeom>
            <a:noFill/>
            <a:ln>
              <a:noFill/>
            </a:ln>
          </p:spPr>
        </p:pic>
      </p:grpSp>
      <p:pic>
        <p:nvPicPr>
          <p:cNvPr id="461" name="Shape 461"/>
          <p:cNvPicPr preferRelativeResize="0"/>
          <p:nvPr/>
        </p:nvPicPr>
        <p:blipFill>
          <a:blip r:embed="rId5">
            <a:alphaModFix/>
          </a:blip>
          <a:stretch>
            <a:fillRect/>
          </a:stretch>
        </p:blipFill>
        <p:spPr>
          <a:xfrm>
            <a:off x="0" y="6914353"/>
            <a:ext cx="1015860" cy="642949"/>
          </a:xfrm>
          <a:prstGeom prst="rect">
            <a:avLst/>
          </a:prstGeom>
          <a:noFill/>
          <a:ln>
            <a:noFill/>
          </a:ln>
        </p:spPr>
      </p:pic>
      <p:pic>
        <p:nvPicPr>
          <p:cNvPr id="462" name="Shape 462"/>
          <p:cNvPicPr preferRelativeResize="0"/>
          <p:nvPr/>
        </p:nvPicPr>
        <p:blipFill>
          <a:blip r:embed="rId6">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p:nvPr/>
        </p:nvSpPr>
        <p:spPr>
          <a:xfrm>
            <a:off x="0" y="6911975"/>
            <a:ext cx="10080624"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30" name="Shape 130"/>
          <p:cNvSpPr txBox="1"/>
          <p:nvPr/>
        </p:nvSpPr>
        <p:spPr>
          <a:xfrm>
            <a:off x="1368425" y="6983411"/>
            <a:ext cx="8423274" cy="503236"/>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131" name="Shape 131"/>
          <p:cNvPicPr preferRelativeResize="0"/>
          <p:nvPr/>
        </p:nvPicPr>
        <p:blipFill>
          <a:blip r:embed="rId3">
            <a:alphaModFix/>
          </a:blip>
          <a:stretch>
            <a:fillRect/>
          </a:stretch>
        </p:blipFill>
        <p:spPr>
          <a:xfrm>
            <a:off x="0" y="6914353"/>
            <a:ext cx="1015860" cy="642949"/>
          </a:xfrm>
          <a:prstGeom prst="rect">
            <a:avLst/>
          </a:prstGeom>
          <a:noFill/>
          <a:ln>
            <a:noFill/>
          </a:ln>
        </p:spPr>
      </p:pic>
      <p:pic>
        <p:nvPicPr>
          <p:cNvPr id="132" name="Shape 132"/>
          <p:cNvPicPr preferRelativeResize="0"/>
          <p:nvPr/>
        </p:nvPicPr>
        <p:blipFill rotWithShape="1">
          <a:blip r:embed="rId4">
            <a:alphaModFix/>
          </a:blip>
          <a:srcRect b="15390"/>
          <a:stretch/>
        </p:blipFill>
        <p:spPr>
          <a:xfrm>
            <a:off x="0" y="654150"/>
            <a:ext cx="10080600" cy="6250475"/>
          </a:xfrm>
          <a:prstGeom prst="rect">
            <a:avLst/>
          </a:prstGeom>
          <a:noFill/>
          <a:ln>
            <a:noFill/>
          </a:ln>
        </p:spPr>
      </p:pic>
      <p:cxnSp>
        <p:nvCxnSpPr>
          <p:cNvPr id="133" name="Shape 133"/>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134" name="Shape 134"/>
          <p:cNvSpPr txBox="1"/>
          <p:nvPr/>
        </p:nvSpPr>
        <p:spPr>
          <a:xfrm>
            <a:off x="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Проблема</a:t>
            </a:r>
            <a:r>
              <a:rPr lang="en-US" sz="2400" b="1" dirty="0">
                <a:solidFill>
                  <a:srgbClr val="333333"/>
                </a:solidFill>
              </a:rPr>
              <a:t> </a:t>
            </a:r>
            <a:r>
              <a:rPr lang="en-US" sz="2400" b="1" dirty="0" err="1">
                <a:solidFill>
                  <a:srgbClr val="333333"/>
                </a:solidFill>
              </a:rPr>
              <a:t>единого</a:t>
            </a:r>
            <a:r>
              <a:rPr lang="en-US" sz="2400" b="1" dirty="0">
                <a:solidFill>
                  <a:srgbClr val="333333"/>
                </a:solidFill>
              </a:rPr>
              <a:t> </a:t>
            </a:r>
            <a:r>
              <a:rPr lang="en-US" sz="2400" b="1" dirty="0" err="1">
                <a:solidFill>
                  <a:srgbClr val="333333"/>
                </a:solidFill>
              </a:rPr>
              <a:t>понимания</a:t>
            </a:r>
            <a:endParaRPr lang="en-US" sz="2400" b="1" dirty="0">
              <a:solidFill>
                <a:srgbClr val="333333"/>
              </a:solidFill>
            </a:endParaRPr>
          </a:p>
        </p:txBody>
      </p:sp>
      <p:pic>
        <p:nvPicPr>
          <p:cNvPr id="135" name="Shape 135"/>
          <p:cNvPicPr preferRelativeResize="0"/>
          <p:nvPr/>
        </p:nvPicPr>
        <p:blipFill>
          <a:blip r:embed="rId5">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42" name="Shape 142"/>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143" name="Shape 143"/>
          <p:cNvPicPr preferRelativeResize="0"/>
          <p:nvPr/>
        </p:nvPicPr>
        <p:blipFill>
          <a:blip r:embed="rId3">
            <a:alphaModFix/>
          </a:blip>
          <a:stretch>
            <a:fillRect/>
          </a:stretch>
        </p:blipFill>
        <p:spPr>
          <a:xfrm>
            <a:off x="0" y="6914353"/>
            <a:ext cx="1015860" cy="642949"/>
          </a:xfrm>
          <a:prstGeom prst="rect">
            <a:avLst/>
          </a:prstGeom>
          <a:noFill/>
          <a:ln>
            <a:noFill/>
          </a:ln>
        </p:spPr>
      </p:pic>
      <p:sp>
        <p:nvSpPr>
          <p:cNvPr id="144" name="Shape 144"/>
          <p:cNvSpPr txBox="1"/>
          <p:nvPr/>
        </p:nvSpPr>
        <p:spPr>
          <a:xfrm>
            <a:off x="1633050" y="2485650"/>
            <a:ext cx="6814500" cy="1704900"/>
          </a:xfrm>
          <a:prstGeom prst="rect">
            <a:avLst/>
          </a:prstGeom>
          <a:noFill/>
          <a:ln>
            <a:noFill/>
          </a:ln>
        </p:spPr>
        <p:txBody>
          <a:bodyPr lIns="91425" tIns="91425" rIns="91425" bIns="91425" anchor="t" anchorCtr="0">
            <a:noAutofit/>
          </a:bodyPr>
          <a:lstStyle/>
          <a:p>
            <a:pPr marL="457200" lvl="0" indent="-838200" algn="ctr">
              <a:spcBef>
                <a:spcPts val="0"/>
              </a:spcBef>
              <a:buSzPct val="100000"/>
              <a:buChar char="+"/>
            </a:pPr>
            <a:r>
              <a:rPr lang="en-US" sz="9600" b="1"/>
              <a:t>Gherkin</a:t>
            </a:r>
          </a:p>
        </p:txBody>
      </p:sp>
      <p:pic>
        <p:nvPicPr>
          <p:cNvPr id="145" name="Shape 145"/>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p:cNvPicPr preferRelativeResize="0"/>
          <p:nvPr/>
        </p:nvPicPr>
        <p:blipFill>
          <a:blip r:embed="rId3">
            <a:alphaModFix/>
          </a:blip>
          <a:stretch>
            <a:fillRect/>
          </a:stretch>
        </p:blipFill>
        <p:spPr>
          <a:xfrm>
            <a:off x="5405552" y="663874"/>
            <a:ext cx="4675073" cy="6391699"/>
          </a:xfrm>
          <a:prstGeom prst="rect">
            <a:avLst/>
          </a:prstGeom>
          <a:noFill/>
          <a:ln>
            <a:noFill/>
          </a:ln>
        </p:spPr>
      </p:pic>
      <p:sp>
        <p:nvSpPr>
          <p:cNvPr id="152" name="Shape 152"/>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53" name="Shape 153"/>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154" name="Shape 154"/>
          <p:cNvPicPr preferRelativeResize="0"/>
          <p:nvPr/>
        </p:nvPicPr>
        <p:blipFill>
          <a:blip r:embed="rId4">
            <a:alphaModFix/>
          </a:blip>
          <a:stretch>
            <a:fillRect/>
          </a:stretch>
        </p:blipFill>
        <p:spPr>
          <a:xfrm>
            <a:off x="0" y="6914353"/>
            <a:ext cx="1015860" cy="642949"/>
          </a:xfrm>
          <a:prstGeom prst="rect">
            <a:avLst/>
          </a:prstGeom>
          <a:noFill/>
          <a:ln>
            <a:noFill/>
          </a:ln>
        </p:spPr>
      </p:pic>
      <p:sp>
        <p:nvSpPr>
          <p:cNvPr id="155" name="Shape 155"/>
          <p:cNvSpPr txBox="1"/>
          <p:nvPr/>
        </p:nvSpPr>
        <p:spPr>
          <a:xfrm>
            <a:off x="287784" y="2531700"/>
            <a:ext cx="6065715" cy="794999"/>
          </a:xfrm>
          <a:prstGeom prst="rect">
            <a:avLst/>
          </a:prstGeom>
          <a:noFill/>
          <a:ln>
            <a:noFill/>
          </a:ln>
        </p:spPr>
        <p:txBody>
          <a:bodyPr lIns="91425" tIns="91425" rIns="91425" bIns="91425" anchor="t" anchorCtr="0">
            <a:noAutofit/>
          </a:bodyPr>
          <a:lstStyle/>
          <a:p>
            <a:pPr marL="457200" lvl="0" indent="-666750" rtl="0">
              <a:spcBef>
                <a:spcPts val="0"/>
              </a:spcBef>
              <a:buSzPct val="100000"/>
              <a:buChar char="+"/>
            </a:pPr>
            <a:r>
              <a:rPr lang="en-US" sz="6900" b="1" dirty="0"/>
              <a:t>Gherkin =</a:t>
            </a:r>
          </a:p>
        </p:txBody>
      </p:sp>
      <p:cxnSp>
        <p:nvCxnSpPr>
          <p:cNvPr id="156" name="Shape 156"/>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157" name="Shape 157"/>
          <p:cNvSpPr txBox="1"/>
          <p:nvPr/>
        </p:nvSpPr>
        <p:spPr>
          <a:xfrm>
            <a:off x="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Требования</a:t>
            </a:r>
            <a:r>
              <a:rPr lang="en-US" sz="2400" b="1" dirty="0">
                <a:solidFill>
                  <a:srgbClr val="333333"/>
                </a:solidFill>
              </a:rPr>
              <a:t> </a:t>
            </a:r>
            <a:r>
              <a:rPr lang="en-US" sz="2400" b="1" dirty="0" err="1">
                <a:solidFill>
                  <a:srgbClr val="333333"/>
                </a:solidFill>
              </a:rPr>
              <a:t>описаны</a:t>
            </a:r>
            <a:r>
              <a:rPr lang="en-US" sz="2400" b="1" dirty="0">
                <a:solidFill>
                  <a:srgbClr val="333333"/>
                </a:solidFill>
              </a:rPr>
              <a:t> </a:t>
            </a:r>
            <a:r>
              <a:rPr lang="en-US" sz="2400" b="1" dirty="0" err="1">
                <a:solidFill>
                  <a:srgbClr val="333333"/>
                </a:solidFill>
              </a:rPr>
              <a:t>понятным</a:t>
            </a:r>
            <a:r>
              <a:rPr lang="en-US" sz="2400" b="1" dirty="0">
                <a:solidFill>
                  <a:srgbClr val="333333"/>
                </a:solidFill>
              </a:rPr>
              <a:t> </a:t>
            </a:r>
            <a:r>
              <a:rPr lang="en-US" sz="2400" b="1" dirty="0" err="1">
                <a:solidFill>
                  <a:srgbClr val="333333"/>
                </a:solidFill>
              </a:rPr>
              <a:t>языком</a:t>
            </a:r>
            <a:endParaRPr lang="en-US" sz="2400" b="1" dirty="0">
              <a:solidFill>
                <a:srgbClr val="333333"/>
              </a:solidFill>
            </a:endParaRPr>
          </a:p>
        </p:txBody>
      </p:sp>
      <p:pic>
        <p:nvPicPr>
          <p:cNvPr id="158" name="Shape 158"/>
          <p:cNvPicPr preferRelativeResize="0"/>
          <p:nvPr/>
        </p:nvPicPr>
        <p:blipFill>
          <a:blip r:embed="rId5">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p:nvPr/>
        </p:nvSpPr>
        <p:spPr>
          <a:xfrm>
            <a:off x="0" y="6911975"/>
            <a:ext cx="10080624"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65" name="Shape 165"/>
          <p:cNvSpPr txBox="1"/>
          <p:nvPr/>
        </p:nvSpPr>
        <p:spPr>
          <a:xfrm>
            <a:off x="1368425" y="6983411"/>
            <a:ext cx="8423274" cy="503236"/>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166" name="Shape 166"/>
          <p:cNvPicPr preferRelativeResize="0"/>
          <p:nvPr/>
        </p:nvPicPr>
        <p:blipFill>
          <a:blip r:embed="rId3">
            <a:alphaModFix/>
          </a:blip>
          <a:stretch>
            <a:fillRect/>
          </a:stretch>
        </p:blipFill>
        <p:spPr>
          <a:xfrm>
            <a:off x="2601900" y="321212"/>
            <a:ext cx="4876800" cy="4876800"/>
          </a:xfrm>
          <a:prstGeom prst="rect">
            <a:avLst/>
          </a:prstGeom>
          <a:noFill/>
          <a:ln>
            <a:noFill/>
          </a:ln>
        </p:spPr>
      </p:pic>
      <p:pic>
        <p:nvPicPr>
          <p:cNvPr id="167" name="Shape 167"/>
          <p:cNvPicPr preferRelativeResize="0"/>
          <p:nvPr/>
        </p:nvPicPr>
        <p:blipFill>
          <a:blip r:embed="rId4">
            <a:alphaModFix/>
          </a:blip>
          <a:stretch>
            <a:fillRect/>
          </a:stretch>
        </p:blipFill>
        <p:spPr>
          <a:xfrm>
            <a:off x="2626400" y="4876800"/>
            <a:ext cx="4876799" cy="1816047"/>
          </a:xfrm>
          <a:prstGeom prst="rect">
            <a:avLst/>
          </a:prstGeom>
          <a:noFill/>
          <a:ln>
            <a:noFill/>
          </a:ln>
        </p:spPr>
      </p:pic>
      <p:pic>
        <p:nvPicPr>
          <p:cNvPr id="168" name="Shape 168"/>
          <p:cNvPicPr preferRelativeResize="0"/>
          <p:nvPr/>
        </p:nvPicPr>
        <p:blipFill>
          <a:blip r:embed="rId5">
            <a:alphaModFix/>
          </a:blip>
          <a:stretch>
            <a:fillRect/>
          </a:stretch>
        </p:blipFill>
        <p:spPr>
          <a:xfrm>
            <a:off x="0" y="6914353"/>
            <a:ext cx="1015860" cy="642949"/>
          </a:xfrm>
          <a:prstGeom prst="rect">
            <a:avLst/>
          </a:prstGeom>
          <a:noFill/>
          <a:ln>
            <a:noFill/>
          </a:ln>
        </p:spPr>
      </p:pic>
      <p:cxnSp>
        <p:nvCxnSpPr>
          <p:cNvPr id="169" name="Shape 169"/>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170" name="Shape 170"/>
          <p:cNvSpPr txBox="1"/>
          <p:nvPr/>
        </p:nvSpPr>
        <p:spPr>
          <a:xfrm>
            <a:off x="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Behat</a:t>
            </a:r>
            <a:r>
              <a:rPr lang="en-US" sz="2400" b="1" dirty="0">
                <a:solidFill>
                  <a:srgbClr val="333333"/>
                </a:solidFill>
              </a:rPr>
              <a:t> - </a:t>
            </a:r>
            <a:r>
              <a:rPr lang="en-US" sz="2400" b="1" dirty="0" err="1">
                <a:solidFill>
                  <a:srgbClr val="333333"/>
                </a:solidFill>
              </a:rPr>
              <a:t>фреймворк</a:t>
            </a:r>
            <a:r>
              <a:rPr lang="en-US" sz="2400" b="1" dirty="0">
                <a:solidFill>
                  <a:srgbClr val="333333"/>
                </a:solidFill>
              </a:rPr>
              <a:t> </a:t>
            </a:r>
            <a:r>
              <a:rPr lang="en-US" sz="2400" b="1" dirty="0" err="1">
                <a:solidFill>
                  <a:srgbClr val="333333"/>
                </a:solidFill>
              </a:rPr>
              <a:t>для</a:t>
            </a:r>
            <a:r>
              <a:rPr lang="en-US" sz="2400" b="1" dirty="0">
                <a:solidFill>
                  <a:srgbClr val="333333"/>
                </a:solidFill>
              </a:rPr>
              <a:t> </a:t>
            </a:r>
            <a:r>
              <a:rPr lang="en-US" sz="2400" b="1" dirty="0" err="1">
                <a:solidFill>
                  <a:srgbClr val="333333"/>
                </a:solidFill>
              </a:rPr>
              <a:t>функциональных</a:t>
            </a:r>
            <a:r>
              <a:rPr lang="en-US" sz="2400" b="1" dirty="0">
                <a:solidFill>
                  <a:srgbClr val="333333"/>
                </a:solidFill>
              </a:rPr>
              <a:t> </a:t>
            </a:r>
            <a:r>
              <a:rPr lang="en-US" sz="2400" b="1" dirty="0" err="1">
                <a:solidFill>
                  <a:srgbClr val="333333"/>
                </a:solidFill>
              </a:rPr>
              <a:t>тестов</a:t>
            </a:r>
            <a:endParaRPr lang="en-US" sz="2400" b="1" dirty="0">
              <a:solidFill>
                <a:srgbClr val="333333"/>
              </a:solidFill>
            </a:endParaRPr>
          </a:p>
        </p:txBody>
      </p:sp>
      <p:pic>
        <p:nvPicPr>
          <p:cNvPr id="171" name="Shape 171"/>
          <p:cNvPicPr preferRelativeResize="0"/>
          <p:nvPr/>
        </p:nvPicPr>
        <p:blipFill>
          <a:blip r:embed="rId6">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78" name="Shape 178"/>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179" name="Shape 179"/>
          <p:cNvPicPr preferRelativeResize="0"/>
          <p:nvPr/>
        </p:nvPicPr>
        <p:blipFill>
          <a:blip r:embed="rId3">
            <a:alphaModFix/>
          </a:blip>
          <a:stretch>
            <a:fillRect/>
          </a:stretch>
        </p:blipFill>
        <p:spPr>
          <a:xfrm>
            <a:off x="0" y="6914353"/>
            <a:ext cx="1015860" cy="642949"/>
          </a:xfrm>
          <a:prstGeom prst="rect">
            <a:avLst/>
          </a:prstGeom>
          <a:noFill/>
          <a:ln>
            <a:noFill/>
          </a:ln>
        </p:spPr>
      </p:pic>
      <p:sp>
        <p:nvSpPr>
          <p:cNvPr id="180" name="Shape 180"/>
          <p:cNvSpPr txBox="1"/>
          <p:nvPr/>
        </p:nvSpPr>
        <p:spPr>
          <a:xfrm>
            <a:off x="0" y="663875"/>
            <a:ext cx="10080599" cy="2901599"/>
          </a:xfrm>
          <a:prstGeom prst="rect">
            <a:avLst/>
          </a:prstGeom>
          <a:noFill/>
          <a:ln>
            <a:noFill/>
          </a:ln>
        </p:spPr>
        <p:txBody>
          <a:bodyPr lIns="91425" tIns="91425" rIns="91425" bIns="91425" anchor="ctr" anchorCtr="0">
            <a:noAutofit/>
          </a:bodyPr>
          <a:lstStyle/>
          <a:p>
            <a:pPr lvl="0" rtl="0">
              <a:lnSpc>
                <a:spcPct val="100000"/>
              </a:lnSpc>
              <a:spcBef>
                <a:spcPts val="0"/>
              </a:spcBef>
              <a:buNone/>
            </a:pPr>
            <a:r>
              <a:rPr lang="en-US" sz="3600" b="1" dirty="0">
                <a:solidFill>
                  <a:srgbClr val="990000"/>
                </a:solidFill>
                <a:highlight>
                  <a:srgbClr val="FFFFFF"/>
                </a:highlight>
              </a:rPr>
              <a:t>   </a:t>
            </a:r>
            <a:r>
              <a:rPr lang="en-US" sz="3600" b="1" dirty="0">
                <a:solidFill>
                  <a:srgbClr val="E46C0A"/>
                </a:solidFill>
                <a:highlight>
                  <a:srgbClr val="FFFFFF"/>
                </a:highlight>
              </a:rPr>
              <a:t>Scenario: </a:t>
            </a:r>
            <a:r>
              <a:rPr lang="en-US" sz="3600" b="1" dirty="0">
                <a:solidFill>
                  <a:schemeClr val="tx1"/>
                </a:solidFill>
                <a:highlight>
                  <a:srgbClr val="FFFFFF"/>
                </a:highlight>
              </a:rPr>
              <a:t>User can't add a photo</a:t>
            </a:r>
          </a:p>
          <a:p>
            <a:pPr lvl="0" rtl="0">
              <a:lnSpc>
                <a:spcPct val="100000"/>
              </a:lnSpc>
              <a:spcBef>
                <a:spcPts val="0"/>
              </a:spcBef>
              <a:buNone/>
            </a:pPr>
            <a:r>
              <a:rPr lang="en-US" sz="3600" b="1" dirty="0">
                <a:solidFill>
                  <a:schemeClr val="dk1"/>
                </a:solidFill>
                <a:highlight>
                  <a:srgbClr val="FFFFFF"/>
                </a:highlight>
              </a:rPr>
              <a:t>     </a:t>
            </a:r>
            <a:r>
              <a:rPr lang="en-US" sz="3600" b="1" dirty="0">
                <a:solidFill>
                  <a:srgbClr val="E46C0A"/>
                </a:solidFill>
                <a:highlight>
                  <a:srgbClr val="FFFFFF"/>
                </a:highlight>
              </a:rPr>
              <a:t>Given</a:t>
            </a:r>
            <a:r>
              <a:rPr lang="en-US" sz="3600" b="1" dirty="0">
                <a:solidFill>
                  <a:schemeClr val="dk1"/>
                </a:solidFill>
                <a:highlight>
                  <a:srgbClr val="FFFFFF"/>
                </a:highlight>
              </a:rPr>
              <a:t> </a:t>
            </a:r>
            <a:r>
              <a:rPr lang="en-US" sz="3600" b="1" dirty="0">
                <a:solidFill>
                  <a:schemeClr val="tx1"/>
                </a:solidFill>
                <a:highlight>
                  <a:srgbClr val="FFFFFF"/>
                </a:highlight>
              </a:rPr>
              <a:t>I signed in as </a:t>
            </a:r>
            <a:r>
              <a:rPr lang="en-US" sz="3600" b="1" dirty="0">
                <a:solidFill>
                  <a:srgbClr val="7030A0"/>
                </a:solidFill>
                <a:highlight>
                  <a:srgbClr val="FFFFFF"/>
                </a:highlight>
              </a:rPr>
              <a:t>Mark</a:t>
            </a:r>
          </a:p>
          <a:p>
            <a:pPr lvl="0" rtl="0">
              <a:lnSpc>
                <a:spcPct val="100000"/>
              </a:lnSpc>
              <a:spcBef>
                <a:spcPts val="0"/>
              </a:spcBef>
              <a:buNone/>
            </a:pPr>
            <a:r>
              <a:rPr lang="en-US" sz="3600" b="1" dirty="0">
                <a:solidFill>
                  <a:schemeClr val="dk1"/>
                </a:solidFill>
              </a:rPr>
              <a:t>     </a:t>
            </a:r>
            <a:r>
              <a:rPr lang="en-US" sz="3600" b="1" dirty="0">
                <a:solidFill>
                  <a:srgbClr val="E46C0A"/>
                </a:solidFill>
                <a:highlight>
                  <a:srgbClr val="FFFFFF"/>
                </a:highlight>
              </a:rPr>
              <a:t>When</a:t>
            </a:r>
            <a:r>
              <a:rPr lang="en-US" sz="3600" b="1" dirty="0">
                <a:solidFill>
                  <a:schemeClr val="dk1"/>
                </a:solidFill>
                <a:highlight>
                  <a:srgbClr val="FFFFFF"/>
                </a:highlight>
              </a:rPr>
              <a:t> </a:t>
            </a:r>
            <a:r>
              <a:rPr lang="en-US" sz="3600" b="1" dirty="0">
                <a:solidFill>
                  <a:schemeClr val="tx1"/>
                </a:solidFill>
                <a:highlight>
                  <a:srgbClr val="FFFFFF"/>
                </a:highlight>
              </a:rPr>
              <a:t>I upload photo to </a:t>
            </a:r>
            <a:r>
              <a:rPr lang="en-US" sz="3600" b="1" dirty="0">
                <a:solidFill>
                  <a:srgbClr val="7030A0"/>
                </a:solidFill>
                <a:highlight>
                  <a:srgbClr val="FFFFFF"/>
                </a:highlight>
              </a:rPr>
              <a:t>Mark</a:t>
            </a:r>
            <a:r>
              <a:rPr lang="en-US" sz="3600" b="1" dirty="0">
                <a:solidFill>
                  <a:schemeClr val="tx1"/>
                </a:solidFill>
                <a:highlight>
                  <a:srgbClr val="FFFFFF"/>
                </a:highlight>
              </a:rPr>
              <a:t>'s apartment</a:t>
            </a:r>
          </a:p>
          <a:p>
            <a:pPr lvl="0" rtl="0">
              <a:lnSpc>
                <a:spcPct val="100000"/>
              </a:lnSpc>
              <a:spcBef>
                <a:spcPts val="0"/>
              </a:spcBef>
              <a:buNone/>
            </a:pPr>
            <a:r>
              <a:rPr lang="en-US" sz="3600" b="1" dirty="0">
                <a:solidFill>
                  <a:srgbClr val="990000"/>
                </a:solidFill>
                <a:highlight>
                  <a:srgbClr val="FFFFFF"/>
                </a:highlight>
              </a:rPr>
              <a:t>     </a:t>
            </a:r>
            <a:r>
              <a:rPr lang="en-US" sz="3600" b="1" dirty="0">
                <a:solidFill>
                  <a:srgbClr val="E46C0A"/>
                </a:solidFill>
                <a:highlight>
                  <a:srgbClr val="FFFFFF"/>
                </a:highlight>
              </a:rPr>
              <a:t>Then</a:t>
            </a:r>
            <a:r>
              <a:rPr lang="en-US" sz="3600" b="1" dirty="0">
                <a:solidFill>
                  <a:schemeClr val="dk1"/>
                </a:solidFill>
                <a:highlight>
                  <a:srgbClr val="FFFFFF"/>
                </a:highlight>
              </a:rPr>
              <a:t> </a:t>
            </a:r>
            <a:r>
              <a:rPr lang="en-US" sz="3600" b="1" dirty="0">
                <a:solidFill>
                  <a:schemeClr val="tx1"/>
                </a:solidFill>
                <a:highlight>
                  <a:srgbClr val="FFFFFF"/>
                </a:highlight>
              </a:rPr>
              <a:t>the response code should be </a:t>
            </a:r>
            <a:r>
              <a:rPr lang="en-US" sz="3600" b="1" dirty="0">
                <a:solidFill>
                  <a:srgbClr val="7030A0"/>
                </a:solidFill>
              </a:rPr>
              <a:t>403</a:t>
            </a:r>
          </a:p>
        </p:txBody>
      </p:sp>
      <p:cxnSp>
        <p:nvCxnSpPr>
          <p:cNvPr id="181" name="Shape 181"/>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182" name="Shape 182"/>
          <p:cNvSpPr txBox="1"/>
          <p:nvPr/>
        </p:nvSpPr>
        <p:spPr>
          <a:xfrm>
            <a:off x="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Функциональные</a:t>
            </a:r>
            <a:r>
              <a:rPr lang="en-US" sz="2400" b="1" dirty="0">
                <a:solidFill>
                  <a:srgbClr val="333333"/>
                </a:solidFill>
              </a:rPr>
              <a:t> </a:t>
            </a:r>
            <a:r>
              <a:rPr lang="en-US" sz="2400" b="1" dirty="0" err="1">
                <a:solidFill>
                  <a:srgbClr val="333333"/>
                </a:solidFill>
              </a:rPr>
              <a:t>тесты</a:t>
            </a:r>
            <a:r>
              <a:rPr lang="en-US" sz="2400" b="1" dirty="0">
                <a:solidFill>
                  <a:srgbClr val="333333"/>
                </a:solidFill>
              </a:rPr>
              <a:t> в feature-</a:t>
            </a:r>
            <a:r>
              <a:rPr lang="en-US" sz="2400" b="1" dirty="0" err="1">
                <a:solidFill>
                  <a:srgbClr val="333333"/>
                </a:solidFill>
              </a:rPr>
              <a:t>файлах</a:t>
            </a:r>
            <a:endParaRPr lang="en-US" sz="2400" b="1" dirty="0">
              <a:solidFill>
                <a:srgbClr val="333333"/>
              </a:solidFill>
            </a:endParaRPr>
          </a:p>
        </p:txBody>
      </p:sp>
      <p:pic>
        <p:nvPicPr>
          <p:cNvPr id="183" name="Shape 183"/>
          <p:cNvPicPr preferRelativeResize="0"/>
          <p:nvPr/>
        </p:nvPicPr>
        <p:blipFill>
          <a:blip r:embed="rId4">
            <a:alphaModFix/>
          </a:blip>
          <a:stretch>
            <a:fillRect/>
          </a:stretch>
        </p:blipFill>
        <p:spPr>
          <a:xfrm>
            <a:off x="7849750" y="6956312"/>
            <a:ext cx="2145299" cy="559036"/>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p:nvPr/>
        </p:nvSpPr>
        <p:spPr>
          <a:xfrm>
            <a:off x="0" y="6911975"/>
            <a:ext cx="10080599" cy="647700"/>
          </a:xfrm>
          <a:prstGeom prst="roundRect">
            <a:avLst>
              <a:gd name="adj" fmla="val 52"/>
            </a:avLst>
          </a:prstGeom>
          <a:solidFill>
            <a:srgbClr val="333333"/>
          </a:solidFill>
          <a:ln w="9525" cap="flat" cmpd="sng">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90" name="Shape 190"/>
          <p:cNvSpPr txBox="1"/>
          <p:nvPr/>
        </p:nvSpPr>
        <p:spPr>
          <a:xfrm>
            <a:off x="1368425" y="6983411"/>
            <a:ext cx="8423400" cy="503099"/>
          </a:xfrm>
          <a:prstGeom prst="rect">
            <a:avLst/>
          </a:prstGeom>
          <a:noFill/>
          <a:ln>
            <a:noFill/>
          </a:ln>
        </p:spPr>
        <p:txBody>
          <a:bodyPr lIns="90000" tIns="52050" rIns="90000" bIns="45000" anchor="ctr" anchorCtr="0">
            <a:noAutofit/>
          </a:bodyPr>
          <a:lstStyle/>
          <a:p>
            <a:pPr marL="0" marR="0" lvl="0" indent="0" algn="l" rtl="0">
              <a:lnSpc>
                <a:spcPct val="96000"/>
              </a:lnSpc>
              <a:spcBef>
                <a:spcPts val="0"/>
              </a:spcBef>
              <a:spcAft>
                <a:spcPts val="0"/>
              </a:spcAft>
              <a:buClr>
                <a:srgbClr val="FFFFFF"/>
              </a:buClr>
              <a:buSzPct val="25000"/>
              <a:buFont typeface="Open Sans"/>
              <a:buNone/>
            </a:pPr>
            <a:r>
              <a:rPr lang="en-US" sz="1800" b="0" i="0" u="none" strike="noStrike" cap="none" baseline="0">
                <a:solidFill>
                  <a:srgbClr val="FFFFFF"/>
                </a:solidFill>
              </a:rPr>
              <a:t>Behat-trick: как мы внедряли BDD на наших проектах</a:t>
            </a:r>
          </a:p>
        </p:txBody>
      </p:sp>
      <p:pic>
        <p:nvPicPr>
          <p:cNvPr id="191" name="Shape 191"/>
          <p:cNvPicPr preferRelativeResize="0"/>
          <p:nvPr/>
        </p:nvPicPr>
        <p:blipFill>
          <a:blip r:embed="rId3">
            <a:alphaModFix/>
          </a:blip>
          <a:stretch>
            <a:fillRect/>
          </a:stretch>
        </p:blipFill>
        <p:spPr>
          <a:xfrm>
            <a:off x="0" y="6914353"/>
            <a:ext cx="1015860" cy="642949"/>
          </a:xfrm>
          <a:prstGeom prst="rect">
            <a:avLst/>
          </a:prstGeom>
          <a:noFill/>
          <a:ln>
            <a:noFill/>
          </a:ln>
        </p:spPr>
      </p:pic>
      <p:cxnSp>
        <p:nvCxnSpPr>
          <p:cNvPr id="192" name="Shape 192"/>
          <p:cNvCxnSpPr/>
          <p:nvPr/>
        </p:nvCxnSpPr>
        <p:spPr>
          <a:xfrm rot="10800000">
            <a:off x="-85599" y="663875"/>
            <a:ext cx="10300799" cy="0"/>
          </a:xfrm>
          <a:prstGeom prst="straightConnector1">
            <a:avLst/>
          </a:prstGeom>
          <a:noFill/>
          <a:ln w="19050" cap="flat" cmpd="sng">
            <a:solidFill>
              <a:srgbClr val="333333"/>
            </a:solidFill>
            <a:prstDash val="solid"/>
            <a:round/>
            <a:headEnd type="none" w="lg" len="lg"/>
            <a:tailEnd type="none" w="lg" len="lg"/>
          </a:ln>
        </p:spPr>
      </p:cxnSp>
      <p:sp>
        <p:nvSpPr>
          <p:cNvPr id="193" name="Shape 193"/>
          <p:cNvSpPr txBox="1"/>
          <p:nvPr/>
        </p:nvSpPr>
        <p:spPr>
          <a:xfrm>
            <a:off x="-7050" y="72300"/>
            <a:ext cx="10080599" cy="503099"/>
          </a:xfrm>
          <a:prstGeom prst="rect">
            <a:avLst/>
          </a:prstGeom>
          <a:noFill/>
          <a:ln>
            <a:noFill/>
          </a:ln>
        </p:spPr>
        <p:txBody>
          <a:bodyPr lIns="90000" tIns="52050" rIns="90000" bIns="45000" anchor="ctr" anchorCtr="0">
            <a:noAutofit/>
          </a:bodyPr>
          <a:lstStyle/>
          <a:p>
            <a:pPr marL="0" marR="0" lvl="0" indent="0" algn="ctr" rtl="0">
              <a:lnSpc>
                <a:spcPct val="96000"/>
              </a:lnSpc>
              <a:spcBef>
                <a:spcPts val="0"/>
              </a:spcBef>
              <a:spcAft>
                <a:spcPts val="0"/>
              </a:spcAft>
              <a:buClr>
                <a:srgbClr val="FFFFFF"/>
              </a:buClr>
              <a:buSzPct val="25000"/>
              <a:buFont typeface="Open Sans"/>
              <a:buNone/>
            </a:pPr>
            <a:r>
              <a:rPr lang="en-US" sz="2400" b="1" dirty="0" err="1">
                <a:solidFill>
                  <a:srgbClr val="333333"/>
                </a:solidFill>
              </a:rPr>
              <a:t>Тестировщик</a:t>
            </a:r>
            <a:r>
              <a:rPr lang="en-US" sz="2400" b="1" dirty="0">
                <a:solidFill>
                  <a:srgbClr val="333333"/>
                </a:solidFill>
              </a:rPr>
              <a:t> </a:t>
            </a:r>
            <a:r>
              <a:rPr lang="en-US" sz="2400" b="1" dirty="0" err="1">
                <a:solidFill>
                  <a:srgbClr val="333333"/>
                </a:solidFill>
              </a:rPr>
              <a:t>слишком</a:t>
            </a:r>
            <a:r>
              <a:rPr lang="en-US" sz="2400" b="1" dirty="0">
                <a:solidFill>
                  <a:srgbClr val="333333"/>
                </a:solidFill>
              </a:rPr>
              <a:t> </a:t>
            </a:r>
            <a:r>
              <a:rPr lang="en-US" sz="2400" b="1" dirty="0" err="1">
                <a:solidFill>
                  <a:srgbClr val="333333"/>
                </a:solidFill>
              </a:rPr>
              <a:t>поздно</a:t>
            </a:r>
            <a:r>
              <a:rPr lang="en-US" sz="2400" b="1" dirty="0">
                <a:solidFill>
                  <a:srgbClr val="333333"/>
                </a:solidFill>
              </a:rPr>
              <a:t> </a:t>
            </a:r>
            <a:r>
              <a:rPr lang="en-US" sz="2400" b="1" dirty="0" err="1">
                <a:solidFill>
                  <a:srgbClr val="333333"/>
                </a:solidFill>
              </a:rPr>
              <a:t>подключается</a:t>
            </a:r>
            <a:r>
              <a:rPr lang="en-US" sz="2400" b="1" dirty="0">
                <a:solidFill>
                  <a:srgbClr val="333333"/>
                </a:solidFill>
              </a:rPr>
              <a:t> </a:t>
            </a:r>
            <a:r>
              <a:rPr lang="en-US" sz="2400" b="1" dirty="0" err="1">
                <a:solidFill>
                  <a:srgbClr val="333333"/>
                </a:solidFill>
              </a:rPr>
              <a:t>на</a:t>
            </a:r>
            <a:r>
              <a:rPr lang="en-US" sz="2400" b="1" dirty="0">
                <a:solidFill>
                  <a:srgbClr val="333333"/>
                </a:solidFill>
              </a:rPr>
              <a:t> </a:t>
            </a:r>
            <a:r>
              <a:rPr lang="en-US" sz="2400" b="1" dirty="0" err="1">
                <a:solidFill>
                  <a:srgbClr val="333333"/>
                </a:solidFill>
              </a:rPr>
              <a:t>проект</a:t>
            </a:r>
            <a:endParaRPr lang="en-US" sz="2400" b="1" dirty="0">
              <a:solidFill>
                <a:srgbClr val="333333"/>
              </a:solidFill>
            </a:endParaRPr>
          </a:p>
        </p:txBody>
      </p:sp>
      <p:pic>
        <p:nvPicPr>
          <p:cNvPr id="194" name="Shape 194"/>
          <p:cNvPicPr preferRelativeResize="0"/>
          <p:nvPr/>
        </p:nvPicPr>
        <p:blipFill>
          <a:blip r:embed="rId4">
            <a:alphaModFix/>
          </a:blip>
          <a:stretch>
            <a:fillRect/>
          </a:stretch>
        </p:blipFill>
        <p:spPr>
          <a:xfrm>
            <a:off x="7849750" y="6956312"/>
            <a:ext cx="2145299" cy="559036"/>
          </a:xfrm>
          <a:prstGeom prst="rect">
            <a:avLst/>
          </a:prstGeom>
          <a:noFill/>
          <a:ln>
            <a:noFill/>
          </a:ln>
        </p:spPr>
      </p:pic>
      <p:pic>
        <p:nvPicPr>
          <p:cNvPr id="195" name="Shape 195"/>
          <p:cNvPicPr preferRelativeResize="0"/>
          <p:nvPr/>
        </p:nvPicPr>
        <p:blipFill rotWithShape="1">
          <a:blip r:embed="rId5">
            <a:alphaModFix/>
          </a:blip>
          <a:srcRect t="5941" b="5516"/>
          <a:stretch/>
        </p:blipFill>
        <p:spPr>
          <a:xfrm>
            <a:off x="12" y="655350"/>
            <a:ext cx="10080600" cy="62480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2085</Words>
  <Application>Microsoft Office PowerPoint</Application>
  <PresentationFormat>Произвольный</PresentationFormat>
  <Paragraphs>221</Paragraphs>
  <Slides>30</Slides>
  <Notes>30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Open Sans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romanenko</cp:lastModifiedBy>
  <cp:revision>4</cp:revision>
  <dcterms:modified xsi:type="dcterms:W3CDTF">2015-11-25T11:25:11Z</dcterms:modified>
</cp:coreProperties>
</file>