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37" r:id="rId4"/>
    <p:sldMasterId id="2147483738" r:id="rId5"/>
    <p:sldMasterId id="2147483739" r:id="rId6"/>
    <p:sldMasterId id="2147483740" r:id="rId7"/>
    <p:sldMasterId id="2147483741" r:id="rId8"/>
    <p:sldMasterId id="2147483742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</p:sldIdLst>
  <p:sldSz cy="5143500" cx="9144000"/>
  <p:notesSz cx="6858000" cy="9144000"/>
  <p:embeddedFontLst>
    <p:embeddedFont>
      <p:font typeface="Amatic SC"/>
      <p:regular r:id="rId64"/>
      <p:bold r:id="rId65"/>
    </p:embeddedFont>
    <p:embeddedFont>
      <p:font typeface="Source Code Pro"/>
      <p:regular r:id="rId66"/>
      <p:bold r:id="rId67"/>
      <p:italic r:id="rId68"/>
      <p:boldItalic r:id="rId69"/>
    </p:embeddedFont>
    <p:embeddedFont>
      <p:font typeface="Open Sans SemiBold"/>
      <p:regular r:id="rId70"/>
      <p:bold r:id="rId71"/>
      <p:italic r:id="rId72"/>
      <p:boldItalic r:id="rId73"/>
    </p:embeddedFont>
    <p:embeddedFont>
      <p:font typeface="Open Sans ExtraBold"/>
      <p:bold r:id="rId74"/>
      <p:boldItalic r:id="rId75"/>
    </p:embeddedFont>
    <p:embeddedFont>
      <p:font typeface="Open Sans Light"/>
      <p:regular r:id="rId76"/>
      <p:bold r:id="rId77"/>
      <p:italic r:id="rId78"/>
      <p:boldItalic r:id="rId79"/>
    </p:embeddedFont>
    <p:embeddedFont>
      <p:font typeface="Open Sans"/>
      <p:regular r:id="rId80"/>
      <p:bold r:id="rId81"/>
      <p:italic r:id="rId82"/>
      <p:boldItalic r:id="rId8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5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0.xml"/><Relationship Id="rId83" Type="http://schemas.openxmlformats.org/officeDocument/2006/relationships/font" Target="fonts/OpenSans-boldItalic.fntdata"/><Relationship Id="rId42" Type="http://schemas.openxmlformats.org/officeDocument/2006/relationships/slide" Target="slides/slide32.xml"/><Relationship Id="rId41" Type="http://schemas.openxmlformats.org/officeDocument/2006/relationships/slide" Target="slides/slide31.xml"/><Relationship Id="rId44" Type="http://schemas.openxmlformats.org/officeDocument/2006/relationships/slide" Target="slides/slide34.xml"/><Relationship Id="rId43" Type="http://schemas.openxmlformats.org/officeDocument/2006/relationships/slide" Target="slides/slide33.xml"/><Relationship Id="rId46" Type="http://schemas.openxmlformats.org/officeDocument/2006/relationships/slide" Target="slides/slide36.xml"/><Relationship Id="rId45" Type="http://schemas.openxmlformats.org/officeDocument/2006/relationships/slide" Target="slides/slide35.xml"/><Relationship Id="rId80" Type="http://schemas.openxmlformats.org/officeDocument/2006/relationships/font" Target="fonts/OpenSans-regular.fntdata"/><Relationship Id="rId82" Type="http://schemas.openxmlformats.org/officeDocument/2006/relationships/font" Target="fonts/OpenSans-italic.fntdata"/><Relationship Id="rId81" Type="http://schemas.openxmlformats.org/officeDocument/2006/relationships/font" Target="fonts/OpenSans-bold.fntdata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slide" Target="slides/slide38.xml"/><Relationship Id="rId47" Type="http://schemas.openxmlformats.org/officeDocument/2006/relationships/slide" Target="slides/slide37.xml"/><Relationship Id="rId49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73" Type="http://schemas.openxmlformats.org/officeDocument/2006/relationships/font" Target="fonts/OpenSansSemiBold-boldItalic.fntdata"/><Relationship Id="rId72" Type="http://schemas.openxmlformats.org/officeDocument/2006/relationships/font" Target="fonts/OpenSansSemiBold-italic.fntdata"/><Relationship Id="rId31" Type="http://schemas.openxmlformats.org/officeDocument/2006/relationships/slide" Target="slides/slide21.xml"/><Relationship Id="rId75" Type="http://schemas.openxmlformats.org/officeDocument/2006/relationships/font" Target="fonts/OpenSansExtraBold-boldItalic.fntdata"/><Relationship Id="rId30" Type="http://schemas.openxmlformats.org/officeDocument/2006/relationships/slide" Target="slides/slide20.xml"/><Relationship Id="rId74" Type="http://schemas.openxmlformats.org/officeDocument/2006/relationships/font" Target="fonts/OpenSansExtraBold-bold.fntdata"/><Relationship Id="rId33" Type="http://schemas.openxmlformats.org/officeDocument/2006/relationships/slide" Target="slides/slide23.xml"/><Relationship Id="rId77" Type="http://schemas.openxmlformats.org/officeDocument/2006/relationships/font" Target="fonts/OpenSansLight-bold.fntdata"/><Relationship Id="rId32" Type="http://schemas.openxmlformats.org/officeDocument/2006/relationships/slide" Target="slides/slide22.xml"/><Relationship Id="rId76" Type="http://schemas.openxmlformats.org/officeDocument/2006/relationships/font" Target="fonts/OpenSansLight-regular.fntdata"/><Relationship Id="rId35" Type="http://schemas.openxmlformats.org/officeDocument/2006/relationships/slide" Target="slides/slide25.xml"/><Relationship Id="rId79" Type="http://schemas.openxmlformats.org/officeDocument/2006/relationships/font" Target="fonts/OpenSansLight-boldItalic.fntdata"/><Relationship Id="rId34" Type="http://schemas.openxmlformats.org/officeDocument/2006/relationships/slide" Target="slides/slide24.xml"/><Relationship Id="rId78" Type="http://schemas.openxmlformats.org/officeDocument/2006/relationships/font" Target="fonts/OpenSansLight-italic.fntdata"/><Relationship Id="rId71" Type="http://schemas.openxmlformats.org/officeDocument/2006/relationships/font" Target="fonts/OpenSansSemiBold-bold.fntdata"/><Relationship Id="rId70" Type="http://schemas.openxmlformats.org/officeDocument/2006/relationships/font" Target="fonts/OpenSansSemiBold-regular.fntdata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9" Type="http://schemas.openxmlformats.org/officeDocument/2006/relationships/slide" Target="slides/slide29.xml"/><Relationship Id="rId38" Type="http://schemas.openxmlformats.org/officeDocument/2006/relationships/slide" Target="slides/slide28.xml"/><Relationship Id="rId62" Type="http://schemas.openxmlformats.org/officeDocument/2006/relationships/slide" Target="slides/slide52.xml"/><Relationship Id="rId61" Type="http://schemas.openxmlformats.org/officeDocument/2006/relationships/slide" Target="slides/slide51.xml"/><Relationship Id="rId20" Type="http://schemas.openxmlformats.org/officeDocument/2006/relationships/slide" Target="slides/slide10.xml"/><Relationship Id="rId64" Type="http://schemas.openxmlformats.org/officeDocument/2006/relationships/font" Target="fonts/AmaticSC-regular.fntdata"/><Relationship Id="rId63" Type="http://schemas.openxmlformats.org/officeDocument/2006/relationships/slide" Target="slides/slide53.xml"/><Relationship Id="rId22" Type="http://schemas.openxmlformats.org/officeDocument/2006/relationships/slide" Target="slides/slide12.xml"/><Relationship Id="rId66" Type="http://schemas.openxmlformats.org/officeDocument/2006/relationships/font" Target="fonts/SourceCodePro-regular.fntdata"/><Relationship Id="rId21" Type="http://schemas.openxmlformats.org/officeDocument/2006/relationships/slide" Target="slides/slide11.xml"/><Relationship Id="rId65" Type="http://schemas.openxmlformats.org/officeDocument/2006/relationships/font" Target="fonts/AmaticSC-bold.fntdata"/><Relationship Id="rId24" Type="http://schemas.openxmlformats.org/officeDocument/2006/relationships/slide" Target="slides/slide14.xml"/><Relationship Id="rId68" Type="http://schemas.openxmlformats.org/officeDocument/2006/relationships/font" Target="fonts/SourceCodePro-italic.fntdata"/><Relationship Id="rId23" Type="http://schemas.openxmlformats.org/officeDocument/2006/relationships/slide" Target="slides/slide13.xml"/><Relationship Id="rId67" Type="http://schemas.openxmlformats.org/officeDocument/2006/relationships/font" Target="fonts/SourceCodePro-bold.fntdata"/><Relationship Id="rId60" Type="http://schemas.openxmlformats.org/officeDocument/2006/relationships/slide" Target="slides/slide50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69" Type="http://schemas.openxmlformats.org/officeDocument/2006/relationships/font" Target="fonts/SourceCodePro-boldItalic.fntdata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9" Type="http://schemas.openxmlformats.org/officeDocument/2006/relationships/slide" Target="slides/slide19.xml"/><Relationship Id="rId51" Type="http://schemas.openxmlformats.org/officeDocument/2006/relationships/slide" Target="slides/slide41.xml"/><Relationship Id="rId50" Type="http://schemas.openxmlformats.org/officeDocument/2006/relationships/slide" Target="slides/slide40.xml"/><Relationship Id="rId53" Type="http://schemas.openxmlformats.org/officeDocument/2006/relationships/slide" Target="slides/slide43.xml"/><Relationship Id="rId52" Type="http://schemas.openxmlformats.org/officeDocument/2006/relationships/slide" Target="slides/slide42.xml"/><Relationship Id="rId11" Type="http://schemas.openxmlformats.org/officeDocument/2006/relationships/slide" Target="slides/slide1.xml"/><Relationship Id="rId55" Type="http://schemas.openxmlformats.org/officeDocument/2006/relationships/slide" Target="slides/slide45.xml"/><Relationship Id="rId10" Type="http://schemas.openxmlformats.org/officeDocument/2006/relationships/notesMaster" Target="notesMasters/notesMaster1.xml"/><Relationship Id="rId54" Type="http://schemas.openxmlformats.org/officeDocument/2006/relationships/slide" Target="slides/slide44.xml"/><Relationship Id="rId13" Type="http://schemas.openxmlformats.org/officeDocument/2006/relationships/slide" Target="slides/slide3.xml"/><Relationship Id="rId57" Type="http://schemas.openxmlformats.org/officeDocument/2006/relationships/slide" Target="slides/slide47.xml"/><Relationship Id="rId12" Type="http://schemas.openxmlformats.org/officeDocument/2006/relationships/slide" Target="slides/slide2.xml"/><Relationship Id="rId56" Type="http://schemas.openxmlformats.org/officeDocument/2006/relationships/slide" Target="slides/slide46.xml"/><Relationship Id="rId15" Type="http://schemas.openxmlformats.org/officeDocument/2006/relationships/slide" Target="slides/slide5.xml"/><Relationship Id="rId59" Type="http://schemas.openxmlformats.org/officeDocument/2006/relationships/slide" Target="slides/slide49.xml"/><Relationship Id="rId14" Type="http://schemas.openxmlformats.org/officeDocument/2006/relationships/slide" Target="slides/slide4.xml"/><Relationship Id="rId58" Type="http://schemas.openxmlformats.org/officeDocument/2006/relationships/slide" Target="slides/slide4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633cb67d9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633cb67d9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633cb67d9b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633cb67d9b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5eff901bfc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5eff901bfc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5eff901bfc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5eff901bfc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633cb67d9b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633cb67d9b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63e8a1b5ec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63e8a1b5ec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63e8a1b5e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63e8a1b5e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5eff901bfc_1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5eff901bfc_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6405442ca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6405442ca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6405442ca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6405442ca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633cb67d9b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633cb67d9b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707de9928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707de9928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7083f9597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7083f9597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5eff901bfc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5eff901bfc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63e8a1b5ec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63e8a1b5ec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63e8a1b5ec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63e8a1b5ec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63e8a1b5ec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63e8a1b5ec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7083f9597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7083f9597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63e8a1b5ec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63e8a1b5ec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63e8a1b5ec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63e8a1b5ec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63ff4f7c2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63ff4f7c2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5eff901bfc_1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5eff901bfc_1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633cb67d9b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633cb67d9b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63e8a1b5e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63e8a1b5e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63ff4f7c2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63ff4f7c2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6596827c1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6596827c1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5eff901bfc_1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5eff901bfc_1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5eff901bfc_1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5eff901bfc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5eff901bfc_1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5eff901bfc_1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63ff4f7c2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63ff4f7c2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63ff4f7c2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63ff4f7c2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63ff4f7c25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63ff4f7c2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5eff901bfc_1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5eff901bfc_1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63cc7eaa0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63cc7eaa0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63ff4f7c25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63ff4f7c25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63ff4f7c25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63ff4f7c25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6596827c1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6596827c1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5eff901bfc_1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5eff901bfc_1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63ff4f7c25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63ff4f7c25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63ff4f7c25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63ff4f7c25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63ff4f7c25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63ff4f7c25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63ff4f7c25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63ff4f7c25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63ff4f7c25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63ff4f7c25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633cb67d9b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633cb67d9b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5eff901bfc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5eff901bfc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6596827c1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6596827c1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63e8a1b5e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63e8a1b5e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5eff901bfc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5eff901bfc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6596827c1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6596827c1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5e0aa33f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5e0aa33f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633cb67d9b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633cb67d9b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633cb67d9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633cb67d9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633cb67d9b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633cb67d9b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jp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5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1.jpg"/><Relationship Id="rId3" Type="http://schemas.openxmlformats.org/officeDocument/2006/relationships/image" Target="../media/image9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45925"/>
            <a:ext cx="9144000" cy="57149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"/>
          <p:cNvSpPr txBox="1"/>
          <p:nvPr>
            <p:ph type="title"/>
          </p:nvPr>
        </p:nvSpPr>
        <p:spPr>
          <a:xfrm>
            <a:off x="726288" y="2003588"/>
            <a:ext cx="7691400" cy="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subTitle"/>
          </p:nvPr>
        </p:nvSpPr>
        <p:spPr>
          <a:xfrm>
            <a:off x="726300" y="3212835"/>
            <a:ext cx="7691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726288" y="2174538"/>
            <a:ext cx="7691400" cy="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67" name="Google Shape;67;p11"/>
          <p:cNvSpPr txBox="1"/>
          <p:nvPr>
            <p:ph idx="1" type="subTitle"/>
          </p:nvPr>
        </p:nvSpPr>
        <p:spPr>
          <a:xfrm>
            <a:off x="720000" y="4010400"/>
            <a:ext cx="32430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68" name="Google Shape;6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7793" y="928500"/>
            <a:ext cx="1532825" cy="3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hasCustomPrompt="1" type="title"/>
          </p:nvPr>
        </p:nvSpPr>
        <p:spPr>
          <a:xfrm>
            <a:off x="720000" y="872400"/>
            <a:ext cx="77040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●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○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■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●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○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■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●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○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■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>
            <a:off x="1915200" y="3304625"/>
            <a:ext cx="5313600" cy="1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●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○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■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●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○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■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●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○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■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grpSp>
        <p:nvGrpSpPr>
          <p:cNvPr id="72" name="Google Shape;72;p12"/>
          <p:cNvGrpSpPr/>
          <p:nvPr/>
        </p:nvGrpSpPr>
        <p:grpSpPr>
          <a:xfrm>
            <a:off x="4174805" y="2907537"/>
            <a:ext cx="794400" cy="97129"/>
            <a:chOff x="2868525" y="1438650"/>
            <a:chExt cx="794400" cy="97129"/>
          </a:xfrm>
        </p:grpSpPr>
        <p:sp>
          <p:nvSpPr>
            <p:cNvPr id="73" name="Google Shape;73;p12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1">
  <p:cSld name="TITLE_2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79" name="Google Shape;79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2">
  <p:cSld name="TITLE_3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92" name="Google Shape;92;p1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6" name="Google Shape;9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5" name="Google Shape;105;p20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09" name="Google Shape;10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- Сбер">
  <p:cSld name="TITLE_1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title"/>
          </p:nvPr>
        </p:nvSpPr>
        <p:spPr>
          <a:xfrm>
            <a:off x="726288" y="2003588"/>
            <a:ext cx="7691400" cy="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" type="subTitle"/>
          </p:nvPr>
        </p:nvSpPr>
        <p:spPr>
          <a:xfrm>
            <a:off x="726288" y="3212813"/>
            <a:ext cx="76914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" name="Google Shape;13;p3"/>
          <p:cNvSpPr txBox="1"/>
          <p:nvPr/>
        </p:nvSpPr>
        <p:spPr>
          <a:xfrm>
            <a:off x="3681313" y="1242125"/>
            <a:ext cx="17814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rPr>
              <a:t>группа компаний Сбербанк</a:t>
            </a:r>
            <a:endParaRPr sz="9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05590" y="928500"/>
            <a:ext cx="1532825" cy="3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9" name="Google Shape;119;p2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" name="Google Shape;120;p24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1" name="Google Shape;121;p24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2" name="Google Shape;122;p2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126" name="Google Shape;12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26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130" name="Google Shape;13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>
            <p:ph type="title"/>
          </p:nvPr>
        </p:nvSpPr>
        <p:spPr>
          <a:xfrm>
            <a:off x="726288" y="2003588"/>
            <a:ext cx="7691400" cy="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38" name="Google Shape;138;p29"/>
          <p:cNvSpPr txBox="1"/>
          <p:nvPr>
            <p:ph idx="1" type="subTitle"/>
          </p:nvPr>
        </p:nvSpPr>
        <p:spPr>
          <a:xfrm>
            <a:off x="726300" y="3212835"/>
            <a:ext cx="7691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- Сбер">
  <p:cSld name="TITLE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>
            <p:ph type="title"/>
          </p:nvPr>
        </p:nvSpPr>
        <p:spPr>
          <a:xfrm>
            <a:off x="726288" y="2003588"/>
            <a:ext cx="7691400" cy="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41" name="Google Shape;141;p30"/>
          <p:cNvSpPr txBox="1"/>
          <p:nvPr>
            <p:ph idx="1" type="subTitle"/>
          </p:nvPr>
        </p:nvSpPr>
        <p:spPr>
          <a:xfrm>
            <a:off x="726288" y="3212813"/>
            <a:ext cx="76914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2" name="Google Shape;142;p30"/>
          <p:cNvSpPr txBox="1"/>
          <p:nvPr/>
        </p:nvSpPr>
        <p:spPr>
          <a:xfrm>
            <a:off x="3681313" y="1242125"/>
            <a:ext cx="17814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rPr>
              <a:t>группа компаний Сбербанк</a:t>
            </a:r>
            <a:endParaRPr sz="9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3" name="Google Shape;143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05590" y="928500"/>
            <a:ext cx="1532825" cy="3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/>
          <p:nvPr>
            <p:ph type="title"/>
          </p:nvPr>
        </p:nvSpPr>
        <p:spPr>
          <a:xfrm>
            <a:off x="726288" y="2174538"/>
            <a:ext cx="7691400" cy="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grpSp>
        <p:nvGrpSpPr>
          <p:cNvPr id="146" name="Google Shape;146;p31"/>
          <p:cNvGrpSpPr/>
          <p:nvPr/>
        </p:nvGrpSpPr>
        <p:grpSpPr>
          <a:xfrm>
            <a:off x="4174800" y="1876250"/>
            <a:ext cx="794400" cy="97129"/>
            <a:chOff x="2868525" y="1438650"/>
            <a:chExt cx="794400" cy="97129"/>
          </a:xfrm>
        </p:grpSpPr>
        <p:sp>
          <p:nvSpPr>
            <p:cNvPr id="147" name="Google Shape;147;p31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1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1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32"/>
          <p:cNvGrpSpPr/>
          <p:nvPr/>
        </p:nvGrpSpPr>
        <p:grpSpPr>
          <a:xfrm>
            <a:off x="602905" y="491400"/>
            <a:ext cx="794400" cy="97129"/>
            <a:chOff x="2868525" y="1438650"/>
            <a:chExt cx="794400" cy="97129"/>
          </a:xfrm>
        </p:grpSpPr>
        <p:sp>
          <p:nvSpPr>
            <p:cNvPr id="152" name="Google Shape;152;p32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2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2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" name="Google Shape;155;p32"/>
          <p:cNvSpPr txBox="1"/>
          <p:nvPr>
            <p:ph type="title"/>
          </p:nvPr>
        </p:nvSpPr>
        <p:spPr>
          <a:xfrm>
            <a:off x="510938" y="808288"/>
            <a:ext cx="7691400" cy="4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56" name="Google Shape;156;p32"/>
          <p:cNvSpPr txBox="1"/>
          <p:nvPr>
            <p:ph idx="1" type="body"/>
          </p:nvPr>
        </p:nvSpPr>
        <p:spPr>
          <a:xfrm>
            <a:off x="502125" y="1552927"/>
            <a:ext cx="7700100" cy="23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●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○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■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●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○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■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●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○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■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726288" y="2174538"/>
            <a:ext cx="7691400" cy="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grpSp>
        <p:nvGrpSpPr>
          <p:cNvPr id="17" name="Google Shape;17;p4"/>
          <p:cNvGrpSpPr/>
          <p:nvPr/>
        </p:nvGrpSpPr>
        <p:grpSpPr>
          <a:xfrm>
            <a:off x="4174800" y="1876250"/>
            <a:ext cx="794400" cy="97129"/>
            <a:chOff x="2868525" y="1438650"/>
            <a:chExt cx="794400" cy="97129"/>
          </a:xfrm>
        </p:grpSpPr>
        <p:sp>
          <p:nvSpPr>
            <p:cNvPr id="18" name="Google Shape;18;p4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4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4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33"/>
          <p:cNvGrpSpPr/>
          <p:nvPr/>
        </p:nvGrpSpPr>
        <p:grpSpPr>
          <a:xfrm>
            <a:off x="602905" y="491400"/>
            <a:ext cx="794400" cy="97129"/>
            <a:chOff x="2868525" y="1438650"/>
            <a:chExt cx="794400" cy="97129"/>
          </a:xfrm>
        </p:grpSpPr>
        <p:sp>
          <p:nvSpPr>
            <p:cNvPr id="159" name="Google Shape;159;p33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" name="Google Shape;162;p33"/>
          <p:cNvSpPr txBox="1"/>
          <p:nvPr>
            <p:ph type="title"/>
          </p:nvPr>
        </p:nvSpPr>
        <p:spPr>
          <a:xfrm>
            <a:off x="510938" y="808288"/>
            <a:ext cx="7691400" cy="4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63" name="Google Shape;163;p33"/>
          <p:cNvSpPr txBox="1"/>
          <p:nvPr>
            <p:ph idx="1" type="body"/>
          </p:nvPr>
        </p:nvSpPr>
        <p:spPr>
          <a:xfrm>
            <a:off x="493300" y="1579400"/>
            <a:ext cx="3840300" cy="23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64" name="Google Shape;164;p33"/>
          <p:cNvSpPr txBox="1"/>
          <p:nvPr>
            <p:ph idx="2" type="body"/>
          </p:nvPr>
        </p:nvSpPr>
        <p:spPr>
          <a:xfrm>
            <a:off x="4722825" y="1579400"/>
            <a:ext cx="3840300" cy="23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34"/>
          <p:cNvGrpSpPr/>
          <p:nvPr/>
        </p:nvGrpSpPr>
        <p:grpSpPr>
          <a:xfrm>
            <a:off x="602905" y="491400"/>
            <a:ext cx="794400" cy="97129"/>
            <a:chOff x="2868525" y="1438650"/>
            <a:chExt cx="794400" cy="97129"/>
          </a:xfrm>
        </p:grpSpPr>
        <p:sp>
          <p:nvSpPr>
            <p:cNvPr id="167" name="Google Shape;167;p34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4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34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" name="Google Shape;170;p34"/>
          <p:cNvSpPr txBox="1"/>
          <p:nvPr>
            <p:ph type="title"/>
          </p:nvPr>
        </p:nvSpPr>
        <p:spPr>
          <a:xfrm>
            <a:off x="510938" y="808288"/>
            <a:ext cx="7691400" cy="4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35"/>
          <p:cNvGrpSpPr/>
          <p:nvPr/>
        </p:nvGrpSpPr>
        <p:grpSpPr>
          <a:xfrm>
            <a:off x="602905" y="491400"/>
            <a:ext cx="794400" cy="97129"/>
            <a:chOff x="2868525" y="1438650"/>
            <a:chExt cx="794400" cy="97129"/>
          </a:xfrm>
        </p:grpSpPr>
        <p:sp>
          <p:nvSpPr>
            <p:cNvPr id="173" name="Google Shape;173;p35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5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5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" name="Google Shape;176;p35"/>
          <p:cNvSpPr txBox="1"/>
          <p:nvPr>
            <p:ph type="title"/>
          </p:nvPr>
        </p:nvSpPr>
        <p:spPr>
          <a:xfrm>
            <a:off x="510951" y="808296"/>
            <a:ext cx="3947100" cy="9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77" name="Google Shape;177;p35"/>
          <p:cNvSpPr txBox="1"/>
          <p:nvPr>
            <p:ph idx="1" type="body"/>
          </p:nvPr>
        </p:nvSpPr>
        <p:spPr>
          <a:xfrm>
            <a:off x="510951" y="1861596"/>
            <a:ext cx="3947100" cy="23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6"/>
          <p:cNvSpPr txBox="1"/>
          <p:nvPr>
            <p:ph type="title"/>
          </p:nvPr>
        </p:nvSpPr>
        <p:spPr>
          <a:xfrm>
            <a:off x="497700" y="835625"/>
            <a:ext cx="7181100" cy="33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grpSp>
        <p:nvGrpSpPr>
          <p:cNvPr id="180" name="Google Shape;180;p36"/>
          <p:cNvGrpSpPr/>
          <p:nvPr/>
        </p:nvGrpSpPr>
        <p:grpSpPr>
          <a:xfrm>
            <a:off x="602905" y="491400"/>
            <a:ext cx="794400" cy="97129"/>
            <a:chOff x="2868525" y="1438650"/>
            <a:chExt cx="794400" cy="97129"/>
          </a:xfrm>
        </p:grpSpPr>
        <p:sp>
          <p:nvSpPr>
            <p:cNvPr id="181" name="Google Shape;181;p36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6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6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сновная мысль 1">
  <p:cSld name="MAIN_POINT_1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7"/>
          <p:cNvSpPr txBox="1"/>
          <p:nvPr/>
        </p:nvSpPr>
        <p:spPr>
          <a:xfrm>
            <a:off x="497700" y="835625"/>
            <a:ext cx="3960300" cy="18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6364B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86" name="Google Shape;186;p37"/>
          <p:cNvSpPr txBox="1"/>
          <p:nvPr/>
        </p:nvSpPr>
        <p:spPr>
          <a:xfrm>
            <a:off x="497694" y="2984225"/>
            <a:ext cx="3960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" name="Google Shape;187;p3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7"/>
          <p:cNvSpPr txBox="1"/>
          <p:nvPr/>
        </p:nvSpPr>
        <p:spPr>
          <a:xfrm>
            <a:off x="5322225" y="491400"/>
            <a:ext cx="3592200" cy="43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8"/>
          <p:cNvSpPr txBox="1"/>
          <p:nvPr>
            <p:ph idx="1" type="body"/>
          </p:nvPr>
        </p:nvSpPr>
        <p:spPr>
          <a:xfrm>
            <a:off x="5322225" y="491400"/>
            <a:ext cx="3592200" cy="435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600"/>
              <a:buFont typeface="Open Sans"/>
              <a:buChar char="●"/>
              <a:defRPr sz="16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30200" lvl="1" marL="914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600"/>
              <a:buFont typeface="Open Sans"/>
              <a:buChar char="○"/>
              <a:defRPr sz="16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30200" lvl="2" marL="1371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600"/>
              <a:buFont typeface="Open Sans"/>
              <a:buChar char="■"/>
              <a:defRPr sz="16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600"/>
              <a:buFont typeface="Open Sans"/>
              <a:buChar char="●"/>
              <a:defRPr sz="16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30200" lvl="4" marL="22860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600"/>
              <a:buFont typeface="Open Sans"/>
              <a:buChar char="○"/>
              <a:defRPr sz="16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30200" lvl="5" marL="2743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600"/>
              <a:buFont typeface="Open Sans"/>
              <a:buChar char="■"/>
              <a:defRPr sz="16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30200" lvl="6" marL="3200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600"/>
              <a:buFont typeface="Open Sans"/>
              <a:buChar char="●"/>
              <a:defRPr sz="16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30200" lvl="7" marL="3657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600"/>
              <a:buFont typeface="Open Sans"/>
              <a:buChar char="○"/>
              <a:defRPr sz="16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30200" lvl="8" marL="4114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600"/>
              <a:buFont typeface="Open Sans"/>
              <a:buChar char="■"/>
              <a:defRPr sz="16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9"/>
          <p:cNvSpPr txBox="1"/>
          <p:nvPr>
            <p:ph type="title"/>
          </p:nvPr>
        </p:nvSpPr>
        <p:spPr>
          <a:xfrm>
            <a:off x="726288" y="2174538"/>
            <a:ext cx="7691400" cy="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94" name="Google Shape;194;p39"/>
          <p:cNvSpPr txBox="1"/>
          <p:nvPr>
            <p:ph idx="1" type="subTitle"/>
          </p:nvPr>
        </p:nvSpPr>
        <p:spPr>
          <a:xfrm>
            <a:off x="720000" y="4010400"/>
            <a:ext cx="32430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95" name="Google Shape;19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7793" y="928500"/>
            <a:ext cx="1532825" cy="3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"/>
          <p:cNvSpPr txBox="1"/>
          <p:nvPr>
            <p:ph hasCustomPrompt="1" type="title"/>
          </p:nvPr>
        </p:nvSpPr>
        <p:spPr>
          <a:xfrm>
            <a:off x="720000" y="872400"/>
            <a:ext cx="7704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●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○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■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●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○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■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●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○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■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198" name="Google Shape;198;p40"/>
          <p:cNvSpPr txBox="1"/>
          <p:nvPr>
            <p:ph idx="1" type="body"/>
          </p:nvPr>
        </p:nvSpPr>
        <p:spPr>
          <a:xfrm>
            <a:off x="1915200" y="3304625"/>
            <a:ext cx="5313600" cy="11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●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○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■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●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○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■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●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○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■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grpSp>
        <p:nvGrpSpPr>
          <p:cNvPr id="199" name="Google Shape;199;p40"/>
          <p:cNvGrpSpPr/>
          <p:nvPr/>
        </p:nvGrpSpPr>
        <p:grpSpPr>
          <a:xfrm>
            <a:off x="4174805" y="2907537"/>
            <a:ext cx="794400" cy="97129"/>
            <a:chOff x="2868525" y="1438650"/>
            <a:chExt cx="794400" cy="97129"/>
          </a:xfrm>
        </p:grpSpPr>
        <p:sp>
          <p:nvSpPr>
            <p:cNvPr id="200" name="Google Shape;200;p40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40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40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>
  <p:cSld name="CUSTOM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0" name="Google Shape;210;p4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1" name="Google Shape;211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5"/>
          <p:cNvGrpSpPr/>
          <p:nvPr/>
        </p:nvGrpSpPr>
        <p:grpSpPr>
          <a:xfrm>
            <a:off x="831505" y="720000"/>
            <a:ext cx="794400" cy="97129"/>
            <a:chOff x="2868525" y="1438650"/>
            <a:chExt cx="794400" cy="97129"/>
          </a:xfrm>
        </p:grpSpPr>
        <p:sp>
          <p:nvSpPr>
            <p:cNvPr id="23" name="Google Shape;23;p5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5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5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5"/>
          <p:cNvSpPr txBox="1"/>
          <p:nvPr>
            <p:ph type="title"/>
          </p:nvPr>
        </p:nvSpPr>
        <p:spPr>
          <a:xfrm>
            <a:off x="730713" y="1291963"/>
            <a:ext cx="76914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721900" y="2112802"/>
            <a:ext cx="7700100" cy="23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●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○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■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●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○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■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●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○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■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4" name="Google Shape;214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8" name="Google Shape;218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9" name="Google Shape;219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текст 1">
  <p:cSld name="TITLE_AND_BODY_1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3" name="Google Shape;223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4" name="Google Shape;224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7" name="Google Shape;227;p4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8" name="Google Shape;228;p4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9" name="Google Shape;229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2" name="Google Shape;232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5" name="Google Shape;235;p4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6" name="Google Shape;236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39" name="Google Shape;239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5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43" name="Google Shape;243;p5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4" name="Google Shape;244;p5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5" name="Google Shape;245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48" name="Google Shape;248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1" name="Google Shape;251;p5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2" name="Google Shape;252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"/>
          <p:cNvGrpSpPr/>
          <p:nvPr/>
        </p:nvGrpSpPr>
        <p:grpSpPr>
          <a:xfrm>
            <a:off x="831505" y="720000"/>
            <a:ext cx="794400" cy="97129"/>
            <a:chOff x="2868525" y="1438650"/>
            <a:chExt cx="794400" cy="97129"/>
          </a:xfrm>
        </p:grpSpPr>
        <p:sp>
          <p:nvSpPr>
            <p:cNvPr id="31" name="Google Shape;31;p6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6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6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6"/>
          <p:cNvSpPr txBox="1"/>
          <p:nvPr>
            <p:ph type="title"/>
          </p:nvPr>
        </p:nvSpPr>
        <p:spPr>
          <a:xfrm>
            <a:off x="730713" y="1291963"/>
            <a:ext cx="76914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721900" y="2112800"/>
            <a:ext cx="3470700" cy="23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951425" y="2112800"/>
            <a:ext cx="3470700" cy="23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6"/>
          <p:cNvSpPr txBox="1"/>
          <p:nvPr>
            <p:ph type="title"/>
          </p:nvPr>
        </p:nvSpPr>
        <p:spPr>
          <a:xfrm>
            <a:off x="726288" y="2003588"/>
            <a:ext cx="7691400" cy="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258" name="Google Shape;258;p56"/>
          <p:cNvSpPr txBox="1"/>
          <p:nvPr>
            <p:ph idx="1" type="subTitle"/>
          </p:nvPr>
        </p:nvSpPr>
        <p:spPr>
          <a:xfrm>
            <a:off x="726300" y="3212835"/>
            <a:ext cx="7691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259" name="Google Shape;259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05590" y="928500"/>
            <a:ext cx="1532825" cy="3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- Сбер">
  <p:cSld name="TITLE_1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7"/>
          <p:cNvSpPr txBox="1"/>
          <p:nvPr>
            <p:ph type="title"/>
          </p:nvPr>
        </p:nvSpPr>
        <p:spPr>
          <a:xfrm>
            <a:off x="726288" y="2003588"/>
            <a:ext cx="7691400" cy="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262" name="Google Shape;262;p57"/>
          <p:cNvSpPr txBox="1"/>
          <p:nvPr>
            <p:ph idx="1" type="subTitle"/>
          </p:nvPr>
        </p:nvSpPr>
        <p:spPr>
          <a:xfrm>
            <a:off x="726288" y="3212813"/>
            <a:ext cx="76914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63" name="Google Shape;263;p57"/>
          <p:cNvSpPr txBox="1"/>
          <p:nvPr/>
        </p:nvSpPr>
        <p:spPr>
          <a:xfrm>
            <a:off x="3681313" y="1242125"/>
            <a:ext cx="17814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rPr>
              <a:t>группа компаний Сбербанк</a:t>
            </a:r>
            <a:endParaRPr sz="9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4" name="Google Shape;264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05590" y="928500"/>
            <a:ext cx="1532825" cy="3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noFill/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8"/>
          <p:cNvSpPr txBox="1"/>
          <p:nvPr>
            <p:ph type="title"/>
          </p:nvPr>
        </p:nvSpPr>
        <p:spPr>
          <a:xfrm>
            <a:off x="726288" y="1182913"/>
            <a:ext cx="7691400" cy="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grpSp>
        <p:nvGrpSpPr>
          <p:cNvPr id="267" name="Google Shape;267;p58"/>
          <p:cNvGrpSpPr/>
          <p:nvPr/>
        </p:nvGrpSpPr>
        <p:grpSpPr>
          <a:xfrm>
            <a:off x="4174800" y="884625"/>
            <a:ext cx="794400" cy="97129"/>
            <a:chOff x="2868525" y="1438650"/>
            <a:chExt cx="794400" cy="97129"/>
          </a:xfrm>
        </p:grpSpPr>
        <p:sp>
          <p:nvSpPr>
            <p:cNvPr id="268" name="Google Shape;268;p58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58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58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noFill/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59"/>
          <p:cNvGrpSpPr/>
          <p:nvPr/>
        </p:nvGrpSpPr>
        <p:grpSpPr>
          <a:xfrm>
            <a:off x="831505" y="720000"/>
            <a:ext cx="794400" cy="97129"/>
            <a:chOff x="2868525" y="1438650"/>
            <a:chExt cx="794400" cy="97129"/>
          </a:xfrm>
        </p:grpSpPr>
        <p:sp>
          <p:nvSpPr>
            <p:cNvPr id="273" name="Google Shape;273;p59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59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59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6" name="Google Shape;276;p59"/>
          <p:cNvSpPr txBox="1"/>
          <p:nvPr>
            <p:ph type="title"/>
          </p:nvPr>
        </p:nvSpPr>
        <p:spPr>
          <a:xfrm>
            <a:off x="730713" y="1291963"/>
            <a:ext cx="76914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277" name="Google Shape;277;p59"/>
          <p:cNvSpPr txBox="1"/>
          <p:nvPr>
            <p:ph idx="1" type="body"/>
          </p:nvPr>
        </p:nvSpPr>
        <p:spPr>
          <a:xfrm>
            <a:off x="721900" y="2112802"/>
            <a:ext cx="7700100" cy="23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●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○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■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●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○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■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●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○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■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noFill/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60"/>
          <p:cNvGrpSpPr/>
          <p:nvPr/>
        </p:nvGrpSpPr>
        <p:grpSpPr>
          <a:xfrm>
            <a:off x="831505" y="720000"/>
            <a:ext cx="794400" cy="97129"/>
            <a:chOff x="2868525" y="1438650"/>
            <a:chExt cx="794400" cy="97129"/>
          </a:xfrm>
        </p:grpSpPr>
        <p:sp>
          <p:nvSpPr>
            <p:cNvPr id="280" name="Google Shape;280;p60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60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60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3" name="Google Shape;283;p60"/>
          <p:cNvSpPr txBox="1"/>
          <p:nvPr>
            <p:ph type="title"/>
          </p:nvPr>
        </p:nvSpPr>
        <p:spPr>
          <a:xfrm>
            <a:off x="730713" y="1291963"/>
            <a:ext cx="76914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284" name="Google Shape;284;p60"/>
          <p:cNvSpPr txBox="1"/>
          <p:nvPr>
            <p:ph idx="1" type="body"/>
          </p:nvPr>
        </p:nvSpPr>
        <p:spPr>
          <a:xfrm>
            <a:off x="721900" y="2112800"/>
            <a:ext cx="3470700" cy="23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85" name="Google Shape;285;p60"/>
          <p:cNvSpPr txBox="1"/>
          <p:nvPr>
            <p:ph idx="2" type="body"/>
          </p:nvPr>
        </p:nvSpPr>
        <p:spPr>
          <a:xfrm>
            <a:off x="4951425" y="2112800"/>
            <a:ext cx="3470700" cy="23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noFill/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61"/>
          <p:cNvGrpSpPr/>
          <p:nvPr/>
        </p:nvGrpSpPr>
        <p:grpSpPr>
          <a:xfrm>
            <a:off x="831505" y="720000"/>
            <a:ext cx="794400" cy="97129"/>
            <a:chOff x="2868525" y="1438650"/>
            <a:chExt cx="794400" cy="97129"/>
          </a:xfrm>
        </p:grpSpPr>
        <p:sp>
          <p:nvSpPr>
            <p:cNvPr id="288" name="Google Shape;288;p61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61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61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1" name="Google Shape;291;p61"/>
          <p:cNvSpPr txBox="1"/>
          <p:nvPr>
            <p:ph type="title"/>
          </p:nvPr>
        </p:nvSpPr>
        <p:spPr>
          <a:xfrm>
            <a:off x="730713" y="1291963"/>
            <a:ext cx="76914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 1">
  <p:cSld name="TITLE_ONLY_1">
    <p:bg>
      <p:bgPr>
        <a:solidFill>
          <a:srgbClr val="EEF2F8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62"/>
          <p:cNvGrpSpPr/>
          <p:nvPr/>
        </p:nvGrpSpPr>
        <p:grpSpPr>
          <a:xfrm>
            <a:off x="340080" y="298800"/>
            <a:ext cx="794400" cy="97129"/>
            <a:chOff x="2868525" y="1438650"/>
            <a:chExt cx="794400" cy="97129"/>
          </a:xfrm>
        </p:grpSpPr>
        <p:sp>
          <p:nvSpPr>
            <p:cNvPr id="294" name="Google Shape;294;p62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62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62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7" name="Google Shape;297;p62"/>
          <p:cNvSpPr txBox="1"/>
          <p:nvPr>
            <p:ph type="title"/>
          </p:nvPr>
        </p:nvSpPr>
        <p:spPr>
          <a:xfrm>
            <a:off x="239288" y="625038"/>
            <a:ext cx="76914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noFill/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63"/>
          <p:cNvGrpSpPr/>
          <p:nvPr/>
        </p:nvGrpSpPr>
        <p:grpSpPr>
          <a:xfrm>
            <a:off x="831505" y="720000"/>
            <a:ext cx="794400" cy="97129"/>
            <a:chOff x="2868525" y="1438650"/>
            <a:chExt cx="794400" cy="97129"/>
          </a:xfrm>
        </p:grpSpPr>
        <p:sp>
          <p:nvSpPr>
            <p:cNvPr id="300" name="Google Shape;300;p63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63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63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3" name="Google Shape;303;p63"/>
          <p:cNvSpPr txBox="1"/>
          <p:nvPr>
            <p:ph type="title"/>
          </p:nvPr>
        </p:nvSpPr>
        <p:spPr>
          <a:xfrm>
            <a:off x="730719" y="1291975"/>
            <a:ext cx="39471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304" name="Google Shape;304;p63"/>
          <p:cNvSpPr txBox="1"/>
          <p:nvPr>
            <p:ph idx="1" type="body"/>
          </p:nvPr>
        </p:nvSpPr>
        <p:spPr>
          <a:xfrm>
            <a:off x="721900" y="2112800"/>
            <a:ext cx="3947100" cy="23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noFill/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4"/>
          <p:cNvSpPr txBox="1"/>
          <p:nvPr>
            <p:ph type="title"/>
          </p:nvPr>
        </p:nvSpPr>
        <p:spPr>
          <a:xfrm>
            <a:off x="726300" y="1064225"/>
            <a:ext cx="5460900" cy="3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grpSp>
        <p:nvGrpSpPr>
          <p:cNvPr id="307" name="Google Shape;307;p64"/>
          <p:cNvGrpSpPr/>
          <p:nvPr/>
        </p:nvGrpSpPr>
        <p:grpSpPr>
          <a:xfrm>
            <a:off x="831505" y="720000"/>
            <a:ext cx="794400" cy="97129"/>
            <a:chOff x="2868525" y="1438650"/>
            <a:chExt cx="794400" cy="97129"/>
          </a:xfrm>
        </p:grpSpPr>
        <p:sp>
          <p:nvSpPr>
            <p:cNvPr id="308" name="Google Shape;308;p64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64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64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7"/>
          <p:cNvGrpSpPr/>
          <p:nvPr/>
        </p:nvGrpSpPr>
        <p:grpSpPr>
          <a:xfrm>
            <a:off x="831505" y="720000"/>
            <a:ext cx="794400" cy="97129"/>
            <a:chOff x="2868525" y="1438650"/>
            <a:chExt cx="794400" cy="97129"/>
          </a:xfrm>
        </p:grpSpPr>
        <p:sp>
          <p:nvSpPr>
            <p:cNvPr id="39" name="Google Shape;39;p7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7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7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" name="Google Shape;42;p7"/>
          <p:cNvSpPr txBox="1"/>
          <p:nvPr>
            <p:ph type="title"/>
          </p:nvPr>
        </p:nvSpPr>
        <p:spPr>
          <a:xfrm>
            <a:off x="730713" y="1291963"/>
            <a:ext cx="76914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5"/>
          <p:cNvSpPr txBox="1"/>
          <p:nvPr>
            <p:ph type="title"/>
          </p:nvPr>
        </p:nvSpPr>
        <p:spPr>
          <a:xfrm>
            <a:off x="726300" y="1064225"/>
            <a:ext cx="3960300" cy="18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grpSp>
        <p:nvGrpSpPr>
          <p:cNvPr id="313" name="Google Shape;313;p65"/>
          <p:cNvGrpSpPr/>
          <p:nvPr/>
        </p:nvGrpSpPr>
        <p:grpSpPr>
          <a:xfrm>
            <a:off x="831505" y="720000"/>
            <a:ext cx="794400" cy="97129"/>
            <a:chOff x="2868525" y="1438650"/>
            <a:chExt cx="794400" cy="97129"/>
          </a:xfrm>
        </p:grpSpPr>
        <p:sp>
          <p:nvSpPr>
            <p:cNvPr id="314" name="Google Shape;314;p65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65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65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7" name="Google Shape;317;p65"/>
          <p:cNvSpPr txBox="1"/>
          <p:nvPr>
            <p:ph idx="1" type="subTitle"/>
          </p:nvPr>
        </p:nvSpPr>
        <p:spPr>
          <a:xfrm>
            <a:off x="726294" y="3212825"/>
            <a:ext cx="3960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18" name="Google Shape;318;p65"/>
          <p:cNvSpPr/>
          <p:nvPr/>
        </p:nvSpPr>
        <p:spPr>
          <a:xfrm>
            <a:off x="4978000" y="0"/>
            <a:ext cx="4166100" cy="5143500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65"/>
          <p:cNvSpPr txBox="1"/>
          <p:nvPr>
            <p:ph idx="2" type="body"/>
          </p:nvPr>
        </p:nvSpPr>
        <p:spPr>
          <a:xfrm>
            <a:off x="5322225" y="720000"/>
            <a:ext cx="3102000" cy="37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●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○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■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●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○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■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●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○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■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 и описание 3">
  <p:cSld name="SECTION_TITLE_AND_DESCRIPTION_3">
    <p:bg>
      <p:bgPr>
        <a:noFill/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66"/>
          <p:cNvGrpSpPr/>
          <p:nvPr/>
        </p:nvGrpSpPr>
        <p:grpSpPr>
          <a:xfrm>
            <a:off x="831505" y="167125"/>
            <a:ext cx="794400" cy="97129"/>
            <a:chOff x="2868525" y="1438650"/>
            <a:chExt cx="794400" cy="97129"/>
          </a:xfrm>
        </p:grpSpPr>
        <p:sp>
          <p:nvSpPr>
            <p:cNvPr id="322" name="Google Shape;322;p66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66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66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5" name="Google Shape;325;p66"/>
          <p:cNvSpPr/>
          <p:nvPr/>
        </p:nvSpPr>
        <p:spPr>
          <a:xfrm>
            <a:off x="0" y="0"/>
            <a:ext cx="4166100" cy="5143500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 и описание 2">
  <p:cSld name="SECTION_TITLE_AND_DESCRIPTION_2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7"/>
          <p:cNvSpPr txBox="1"/>
          <p:nvPr>
            <p:ph type="title"/>
          </p:nvPr>
        </p:nvSpPr>
        <p:spPr>
          <a:xfrm>
            <a:off x="726300" y="1064225"/>
            <a:ext cx="4385400" cy="18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grpSp>
        <p:nvGrpSpPr>
          <p:cNvPr id="328" name="Google Shape;328;p67"/>
          <p:cNvGrpSpPr/>
          <p:nvPr/>
        </p:nvGrpSpPr>
        <p:grpSpPr>
          <a:xfrm>
            <a:off x="831505" y="720000"/>
            <a:ext cx="794400" cy="97129"/>
            <a:chOff x="2868525" y="1438650"/>
            <a:chExt cx="794400" cy="97129"/>
          </a:xfrm>
        </p:grpSpPr>
        <p:sp>
          <p:nvSpPr>
            <p:cNvPr id="329" name="Google Shape;329;p67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67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7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2" name="Google Shape;332;p67"/>
          <p:cNvSpPr txBox="1"/>
          <p:nvPr>
            <p:ph idx="1" type="subTitle"/>
          </p:nvPr>
        </p:nvSpPr>
        <p:spPr>
          <a:xfrm>
            <a:off x="726301" y="3212825"/>
            <a:ext cx="43854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33" name="Google Shape;333;p67"/>
          <p:cNvSpPr/>
          <p:nvPr/>
        </p:nvSpPr>
        <p:spPr>
          <a:xfrm>
            <a:off x="5282825" y="0"/>
            <a:ext cx="3861300" cy="5143500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67"/>
          <p:cNvSpPr txBox="1"/>
          <p:nvPr>
            <p:ph idx="2" type="body"/>
          </p:nvPr>
        </p:nvSpPr>
        <p:spPr>
          <a:xfrm>
            <a:off x="5322225" y="720000"/>
            <a:ext cx="3633000" cy="37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●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○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■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●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○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■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●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○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■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 и описание 1">
  <p:cSld name="SECTION_TITLE_AND_DESCRIPTION_1">
    <p:bg>
      <p:bgPr>
        <a:noFill/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68"/>
          <p:cNvSpPr txBox="1"/>
          <p:nvPr>
            <p:ph type="title"/>
          </p:nvPr>
        </p:nvSpPr>
        <p:spPr>
          <a:xfrm>
            <a:off x="726300" y="1064225"/>
            <a:ext cx="3960300" cy="18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338" name="Google Shape;338;p68"/>
          <p:cNvSpPr txBox="1"/>
          <p:nvPr>
            <p:ph idx="1" type="subTitle"/>
          </p:nvPr>
        </p:nvSpPr>
        <p:spPr>
          <a:xfrm>
            <a:off x="726294" y="3212825"/>
            <a:ext cx="3960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39" name="Google Shape;339;p68"/>
          <p:cNvSpPr txBox="1"/>
          <p:nvPr>
            <p:ph idx="2" type="body"/>
          </p:nvPr>
        </p:nvSpPr>
        <p:spPr>
          <a:xfrm>
            <a:off x="5322225" y="720000"/>
            <a:ext cx="3102000" cy="37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●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○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■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●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○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■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●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○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■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340" name="Google Shape;340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200" y="527969"/>
            <a:ext cx="1242600" cy="267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 и описание 1 1">
  <p:cSld name="SECTION_TITLE_AND_DESCRIPTION_1_1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9"/>
          <p:cNvSpPr txBox="1"/>
          <p:nvPr>
            <p:ph type="title"/>
          </p:nvPr>
        </p:nvSpPr>
        <p:spPr>
          <a:xfrm>
            <a:off x="726300" y="1064225"/>
            <a:ext cx="3960300" cy="18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343" name="Google Shape;343;p69"/>
          <p:cNvSpPr txBox="1"/>
          <p:nvPr>
            <p:ph idx="1" type="subTitle"/>
          </p:nvPr>
        </p:nvSpPr>
        <p:spPr>
          <a:xfrm>
            <a:off x="726294" y="3212825"/>
            <a:ext cx="3960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44" name="Google Shape;344;p69"/>
          <p:cNvSpPr/>
          <p:nvPr/>
        </p:nvSpPr>
        <p:spPr>
          <a:xfrm>
            <a:off x="4978000" y="0"/>
            <a:ext cx="4166100" cy="5143500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69"/>
          <p:cNvSpPr txBox="1"/>
          <p:nvPr>
            <p:ph idx="2" type="body"/>
          </p:nvPr>
        </p:nvSpPr>
        <p:spPr>
          <a:xfrm>
            <a:off x="5322225" y="720000"/>
            <a:ext cx="3102000" cy="37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●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○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■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●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○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■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●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○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■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346" name="Google Shape;346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5200" y="528450"/>
            <a:ext cx="1242599" cy="26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noFill/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0"/>
          <p:cNvSpPr txBox="1"/>
          <p:nvPr>
            <p:ph type="title"/>
          </p:nvPr>
        </p:nvSpPr>
        <p:spPr>
          <a:xfrm>
            <a:off x="726288" y="2174538"/>
            <a:ext cx="7691400" cy="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349" name="Google Shape;349;p70"/>
          <p:cNvSpPr txBox="1"/>
          <p:nvPr>
            <p:ph idx="1" type="subTitle"/>
          </p:nvPr>
        </p:nvSpPr>
        <p:spPr>
          <a:xfrm>
            <a:off x="720000" y="4010400"/>
            <a:ext cx="32430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350" name="Google Shape;350;p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7793" y="928500"/>
            <a:ext cx="1532825" cy="3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noFill/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71"/>
          <p:cNvSpPr txBox="1"/>
          <p:nvPr>
            <p:ph hasCustomPrompt="1" type="title"/>
          </p:nvPr>
        </p:nvSpPr>
        <p:spPr>
          <a:xfrm>
            <a:off x="720000" y="872400"/>
            <a:ext cx="77040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●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○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■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●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○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■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●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○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■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353" name="Google Shape;353;p71"/>
          <p:cNvSpPr txBox="1"/>
          <p:nvPr>
            <p:ph idx="1" type="body"/>
          </p:nvPr>
        </p:nvSpPr>
        <p:spPr>
          <a:xfrm>
            <a:off x="1915200" y="3304625"/>
            <a:ext cx="5313600" cy="1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●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○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■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●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○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■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●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○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■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grpSp>
        <p:nvGrpSpPr>
          <p:cNvPr id="354" name="Google Shape;354;p71"/>
          <p:cNvGrpSpPr/>
          <p:nvPr/>
        </p:nvGrpSpPr>
        <p:grpSpPr>
          <a:xfrm>
            <a:off x="4174805" y="2907537"/>
            <a:ext cx="794400" cy="97129"/>
            <a:chOff x="2868525" y="1438650"/>
            <a:chExt cx="794400" cy="97129"/>
          </a:xfrm>
        </p:grpSpPr>
        <p:sp>
          <p:nvSpPr>
            <p:cNvPr id="355" name="Google Shape;355;p71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71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71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noFill/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1">
  <p:cSld name="TITLE_2">
    <p:bg>
      <p:bgPr>
        <a:noFill/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361" name="Google Shape;361;p7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62" name="Google Shape;362;p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2">
  <p:cSld name="TITLE_3">
    <p:bg>
      <p:bgPr>
        <a:noFill/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365" name="Google Shape;365;p7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66" name="Google Shape;366;p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8"/>
          <p:cNvGrpSpPr/>
          <p:nvPr/>
        </p:nvGrpSpPr>
        <p:grpSpPr>
          <a:xfrm>
            <a:off x="831505" y="720000"/>
            <a:ext cx="794400" cy="97129"/>
            <a:chOff x="2868525" y="1438650"/>
            <a:chExt cx="794400" cy="97129"/>
          </a:xfrm>
        </p:grpSpPr>
        <p:sp>
          <p:nvSpPr>
            <p:cNvPr id="45" name="Google Shape;45;p8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8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8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" name="Google Shape;48;p8"/>
          <p:cNvSpPr txBox="1"/>
          <p:nvPr>
            <p:ph type="title"/>
          </p:nvPr>
        </p:nvSpPr>
        <p:spPr>
          <a:xfrm>
            <a:off x="730719" y="1291975"/>
            <a:ext cx="39471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721900" y="2112800"/>
            <a:ext cx="3947100" cy="23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3">
  <p:cSld name="TITLE_4">
    <p:bg>
      <p:bgPr>
        <a:noFill/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7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369" name="Google Shape;369;p7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0" name="Google Shape;370;p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77"/>
          <p:cNvSpPr txBox="1"/>
          <p:nvPr>
            <p:ph type="title"/>
          </p:nvPr>
        </p:nvSpPr>
        <p:spPr>
          <a:xfrm>
            <a:off x="726288" y="2003588"/>
            <a:ext cx="7691400" cy="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374" name="Google Shape;374;p77"/>
          <p:cNvSpPr txBox="1"/>
          <p:nvPr>
            <p:ph idx="1" type="subTitle"/>
          </p:nvPr>
        </p:nvSpPr>
        <p:spPr>
          <a:xfrm>
            <a:off x="726300" y="3212835"/>
            <a:ext cx="7691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375" name="Google Shape;375;p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05590" y="928500"/>
            <a:ext cx="1532825" cy="3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- Сбер">
  <p:cSld name="TITLE_1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8"/>
          <p:cNvSpPr txBox="1"/>
          <p:nvPr>
            <p:ph type="title"/>
          </p:nvPr>
        </p:nvSpPr>
        <p:spPr>
          <a:xfrm>
            <a:off x="726288" y="2003588"/>
            <a:ext cx="7691400" cy="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378" name="Google Shape;378;p78"/>
          <p:cNvSpPr txBox="1"/>
          <p:nvPr>
            <p:ph idx="1" type="subTitle"/>
          </p:nvPr>
        </p:nvSpPr>
        <p:spPr>
          <a:xfrm>
            <a:off x="726288" y="3212813"/>
            <a:ext cx="76914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79" name="Google Shape;379;p78"/>
          <p:cNvSpPr txBox="1"/>
          <p:nvPr/>
        </p:nvSpPr>
        <p:spPr>
          <a:xfrm>
            <a:off x="3681313" y="1242125"/>
            <a:ext cx="17814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rPr>
              <a:t>группа компаний Сбербанк</a:t>
            </a:r>
            <a:endParaRPr sz="9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80" name="Google Shape;380;p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05590" y="928500"/>
            <a:ext cx="1532825" cy="3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noFill/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79"/>
          <p:cNvSpPr txBox="1"/>
          <p:nvPr>
            <p:ph type="title"/>
          </p:nvPr>
        </p:nvSpPr>
        <p:spPr>
          <a:xfrm>
            <a:off x="726288" y="1182913"/>
            <a:ext cx="7691400" cy="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grpSp>
        <p:nvGrpSpPr>
          <p:cNvPr id="383" name="Google Shape;383;p79"/>
          <p:cNvGrpSpPr/>
          <p:nvPr/>
        </p:nvGrpSpPr>
        <p:grpSpPr>
          <a:xfrm>
            <a:off x="4174800" y="884625"/>
            <a:ext cx="794400" cy="97129"/>
            <a:chOff x="2868525" y="1438650"/>
            <a:chExt cx="794400" cy="97129"/>
          </a:xfrm>
        </p:grpSpPr>
        <p:sp>
          <p:nvSpPr>
            <p:cNvPr id="384" name="Google Shape;384;p79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9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9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87" name="Google Shape;387;p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3700" y="4335575"/>
            <a:ext cx="1331525" cy="5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noFill/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80"/>
          <p:cNvGrpSpPr/>
          <p:nvPr/>
        </p:nvGrpSpPr>
        <p:grpSpPr>
          <a:xfrm>
            <a:off x="831505" y="720000"/>
            <a:ext cx="794400" cy="97129"/>
            <a:chOff x="2868525" y="1438650"/>
            <a:chExt cx="794400" cy="97129"/>
          </a:xfrm>
        </p:grpSpPr>
        <p:sp>
          <p:nvSpPr>
            <p:cNvPr id="390" name="Google Shape;390;p80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80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80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3" name="Google Shape;393;p80"/>
          <p:cNvSpPr txBox="1"/>
          <p:nvPr>
            <p:ph type="title"/>
          </p:nvPr>
        </p:nvSpPr>
        <p:spPr>
          <a:xfrm>
            <a:off x="730713" y="1291963"/>
            <a:ext cx="76914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394" name="Google Shape;394;p80"/>
          <p:cNvSpPr txBox="1"/>
          <p:nvPr>
            <p:ph idx="1" type="body"/>
          </p:nvPr>
        </p:nvSpPr>
        <p:spPr>
          <a:xfrm>
            <a:off x="721900" y="2112802"/>
            <a:ext cx="7700100" cy="23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●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○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■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●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○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■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●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○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■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395" name="Google Shape;395;p8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3700" y="4335575"/>
            <a:ext cx="1331525" cy="5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noFill/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81"/>
          <p:cNvGrpSpPr/>
          <p:nvPr/>
        </p:nvGrpSpPr>
        <p:grpSpPr>
          <a:xfrm>
            <a:off x="831505" y="720000"/>
            <a:ext cx="794400" cy="97129"/>
            <a:chOff x="2868525" y="1438650"/>
            <a:chExt cx="794400" cy="97129"/>
          </a:xfrm>
        </p:grpSpPr>
        <p:sp>
          <p:nvSpPr>
            <p:cNvPr id="398" name="Google Shape;398;p81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81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81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1" name="Google Shape;401;p81"/>
          <p:cNvSpPr txBox="1"/>
          <p:nvPr>
            <p:ph type="title"/>
          </p:nvPr>
        </p:nvSpPr>
        <p:spPr>
          <a:xfrm>
            <a:off x="730713" y="1291963"/>
            <a:ext cx="76914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402" name="Google Shape;402;p81"/>
          <p:cNvSpPr txBox="1"/>
          <p:nvPr>
            <p:ph idx="1" type="body"/>
          </p:nvPr>
        </p:nvSpPr>
        <p:spPr>
          <a:xfrm>
            <a:off x="721900" y="2112800"/>
            <a:ext cx="3470700" cy="23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03" name="Google Shape;403;p81"/>
          <p:cNvSpPr txBox="1"/>
          <p:nvPr>
            <p:ph idx="2" type="body"/>
          </p:nvPr>
        </p:nvSpPr>
        <p:spPr>
          <a:xfrm>
            <a:off x="4951425" y="2112800"/>
            <a:ext cx="3470700" cy="23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404" name="Google Shape;404;p8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3700" y="4335575"/>
            <a:ext cx="1331525" cy="5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noFill/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82"/>
          <p:cNvGrpSpPr/>
          <p:nvPr/>
        </p:nvGrpSpPr>
        <p:grpSpPr>
          <a:xfrm>
            <a:off x="831505" y="720000"/>
            <a:ext cx="794400" cy="97129"/>
            <a:chOff x="2868525" y="1438650"/>
            <a:chExt cx="794400" cy="97129"/>
          </a:xfrm>
        </p:grpSpPr>
        <p:sp>
          <p:nvSpPr>
            <p:cNvPr id="407" name="Google Shape;407;p82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2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2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0" name="Google Shape;410;p82"/>
          <p:cNvSpPr txBox="1"/>
          <p:nvPr>
            <p:ph type="title"/>
          </p:nvPr>
        </p:nvSpPr>
        <p:spPr>
          <a:xfrm>
            <a:off x="730713" y="1291963"/>
            <a:ext cx="76914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pic>
        <p:nvPicPr>
          <p:cNvPr id="411" name="Google Shape;411;p8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3700" y="4335575"/>
            <a:ext cx="1331525" cy="5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 1">
  <p:cSld name="TITLE_ONLY_1">
    <p:bg>
      <p:bgPr>
        <a:solidFill>
          <a:srgbClr val="EEF2F8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83"/>
          <p:cNvGrpSpPr/>
          <p:nvPr/>
        </p:nvGrpSpPr>
        <p:grpSpPr>
          <a:xfrm>
            <a:off x="340080" y="298800"/>
            <a:ext cx="794400" cy="97129"/>
            <a:chOff x="2868525" y="1438650"/>
            <a:chExt cx="794400" cy="97129"/>
          </a:xfrm>
        </p:grpSpPr>
        <p:sp>
          <p:nvSpPr>
            <p:cNvPr id="414" name="Google Shape;414;p83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3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3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7" name="Google Shape;417;p83"/>
          <p:cNvSpPr txBox="1"/>
          <p:nvPr>
            <p:ph type="title"/>
          </p:nvPr>
        </p:nvSpPr>
        <p:spPr>
          <a:xfrm>
            <a:off x="239288" y="625038"/>
            <a:ext cx="76914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84"/>
          <p:cNvGrpSpPr/>
          <p:nvPr/>
        </p:nvGrpSpPr>
        <p:grpSpPr>
          <a:xfrm>
            <a:off x="831505" y="720000"/>
            <a:ext cx="794400" cy="97129"/>
            <a:chOff x="2868525" y="1438650"/>
            <a:chExt cx="794400" cy="97129"/>
          </a:xfrm>
        </p:grpSpPr>
        <p:sp>
          <p:nvSpPr>
            <p:cNvPr id="420" name="Google Shape;420;p84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4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4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3" name="Google Shape;423;p84"/>
          <p:cNvSpPr txBox="1"/>
          <p:nvPr>
            <p:ph type="title"/>
          </p:nvPr>
        </p:nvSpPr>
        <p:spPr>
          <a:xfrm>
            <a:off x="730719" y="1291975"/>
            <a:ext cx="39471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424" name="Google Shape;424;p84"/>
          <p:cNvSpPr txBox="1"/>
          <p:nvPr>
            <p:ph idx="1" type="body"/>
          </p:nvPr>
        </p:nvSpPr>
        <p:spPr>
          <a:xfrm>
            <a:off x="721900" y="2112800"/>
            <a:ext cx="3947100" cy="23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85"/>
          <p:cNvSpPr txBox="1"/>
          <p:nvPr>
            <p:ph type="title"/>
          </p:nvPr>
        </p:nvSpPr>
        <p:spPr>
          <a:xfrm>
            <a:off x="726300" y="1064225"/>
            <a:ext cx="5460900" cy="3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grpSp>
        <p:nvGrpSpPr>
          <p:cNvPr id="427" name="Google Shape;427;p85"/>
          <p:cNvGrpSpPr/>
          <p:nvPr/>
        </p:nvGrpSpPr>
        <p:grpSpPr>
          <a:xfrm>
            <a:off x="831505" y="720000"/>
            <a:ext cx="794400" cy="97129"/>
            <a:chOff x="2868525" y="1438650"/>
            <a:chExt cx="794400" cy="97129"/>
          </a:xfrm>
        </p:grpSpPr>
        <p:sp>
          <p:nvSpPr>
            <p:cNvPr id="428" name="Google Shape;428;p85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5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85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726300" y="1064225"/>
            <a:ext cx="5460900" cy="3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grpSp>
        <p:nvGrpSpPr>
          <p:cNvPr id="52" name="Google Shape;52;p9"/>
          <p:cNvGrpSpPr/>
          <p:nvPr/>
        </p:nvGrpSpPr>
        <p:grpSpPr>
          <a:xfrm>
            <a:off x="831505" y="720000"/>
            <a:ext cx="794400" cy="97129"/>
            <a:chOff x="2868525" y="1438650"/>
            <a:chExt cx="794400" cy="97129"/>
          </a:xfrm>
        </p:grpSpPr>
        <p:sp>
          <p:nvSpPr>
            <p:cNvPr id="53" name="Google Shape;53;p9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9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9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86"/>
          <p:cNvSpPr txBox="1"/>
          <p:nvPr>
            <p:ph type="title"/>
          </p:nvPr>
        </p:nvSpPr>
        <p:spPr>
          <a:xfrm>
            <a:off x="726300" y="1064225"/>
            <a:ext cx="3960300" cy="18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grpSp>
        <p:nvGrpSpPr>
          <p:cNvPr id="433" name="Google Shape;433;p86"/>
          <p:cNvGrpSpPr/>
          <p:nvPr/>
        </p:nvGrpSpPr>
        <p:grpSpPr>
          <a:xfrm>
            <a:off x="831505" y="720000"/>
            <a:ext cx="794400" cy="97129"/>
            <a:chOff x="2868525" y="1438650"/>
            <a:chExt cx="794400" cy="97129"/>
          </a:xfrm>
        </p:grpSpPr>
        <p:sp>
          <p:nvSpPr>
            <p:cNvPr id="434" name="Google Shape;434;p86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86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86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7" name="Google Shape;437;p86"/>
          <p:cNvSpPr txBox="1"/>
          <p:nvPr>
            <p:ph idx="1" type="subTitle"/>
          </p:nvPr>
        </p:nvSpPr>
        <p:spPr>
          <a:xfrm>
            <a:off x="726294" y="3212825"/>
            <a:ext cx="3960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38" name="Google Shape;438;p86"/>
          <p:cNvSpPr/>
          <p:nvPr/>
        </p:nvSpPr>
        <p:spPr>
          <a:xfrm>
            <a:off x="4978000" y="0"/>
            <a:ext cx="4166100" cy="5143500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86"/>
          <p:cNvSpPr txBox="1"/>
          <p:nvPr>
            <p:ph idx="2" type="body"/>
          </p:nvPr>
        </p:nvSpPr>
        <p:spPr>
          <a:xfrm>
            <a:off x="5322225" y="720000"/>
            <a:ext cx="3102000" cy="37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●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○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■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●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○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■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●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○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■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440" name="Google Shape;440;p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3700" y="4335575"/>
            <a:ext cx="1331525" cy="5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 и описание 3">
  <p:cSld name="SECTION_TITLE_AND_DESCRIPTION_3">
    <p:bg>
      <p:bgPr>
        <a:noFill/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87"/>
          <p:cNvGrpSpPr/>
          <p:nvPr/>
        </p:nvGrpSpPr>
        <p:grpSpPr>
          <a:xfrm>
            <a:off x="831505" y="167125"/>
            <a:ext cx="794400" cy="97129"/>
            <a:chOff x="2868525" y="1438650"/>
            <a:chExt cx="794400" cy="97129"/>
          </a:xfrm>
        </p:grpSpPr>
        <p:sp>
          <p:nvSpPr>
            <p:cNvPr id="443" name="Google Shape;443;p87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87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87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6" name="Google Shape;446;p87"/>
          <p:cNvSpPr/>
          <p:nvPr/>
        </p:nvSpPr>
        <p:spPr>
          <a:xfrm>
            <a:off x="0" y="0"/>
            <a:ext cx="4166100" cy="5143500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7" name="Google Shape;447;p8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3700" y="4335575"/>
            <a:ext cx="1331525" cy="5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 и описание 2">
  <p:cSld name="SECTION_TITLE_AND_DESCRIPTION_2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88"/>
          <p:cNvSpPr txBox="1"/>
          <p:nvPr>
            <p:ph type="title"/>
          </p:nvPr>
        </p:nvSpPr>
        <p:spPr>
          <a:xfrm>
            <a:off x="726300" y="1064225"/>
            <a:ext cx="4385400" cy="18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grpSp>
        <p:nvGrpSpPr>
          <p:cNvPr id="450" name="Google Shape;450;p88"/>
          <p:cNvGrpSpPr/>
          <p:nvPr/>
        </p:nvGrpSpPr>
        <p:grpSpPr>
          <a:xfrm>
            <a:off x="831505" y="720000"/>
            <a:ext cx="794400" cy="97129"/>
            <a:chOff x="2868525" y="1438650"/>
            <a:chExt cx="794400" cy="97129"/>
          </a:xfrm>
        </p:grpSpPr>
        <p:sp>
          <p:nvSpPr>
            <p:cNvPr id="451" name="Google Shape;451;p88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88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88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4" name="Google Shape;454;p88"/>
          <p:cNvSpPr txBox="1"/>
          <p:nvPr>
            <p:ph idx="1" type="subTitle"/>
          </p:nvPr>
        </p:nvSpPr>
        <p:spPr>
          <a:xfrm>
            <a:off x="726301" y="3212825"/>
            <a:ext cx="43854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55" name="Google Shape;455;p88"/>
          <p:cNvSpPr/>
          <p:nvPr/>
        </p:nvSpPr>
        <p:spPr>
          <a:xfrm>
            <a:off x="5282825" y="0"/>
            <a:ext cx="3861300" cy="5143500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88"/>
          <p:cNvSpPr txBox="1"/>
          <p:nvPr>
            <p:ph idx="2" type="body"/>
          </p:nvPr>
        </p:nvSpPr>
        <p:spPr>
          <a:xfrm>
            <a:off x="5322225" y="720000"/>
            <a:ext cx="3633000" cy="37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●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○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■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●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○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■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●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○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■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457" name="Google Shape;457;p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3700" y="4335575"/>
            <a:ext cx="1331525" cy="5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 и описание 1">
  <p:cSld name="SECTION_TITLE_AND_DESCRIPTION_1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89"/>
          <p:cNvSpPr txBox="1"/>
          <p:nvPr>
            <p:ph type="title"/>
          </p:nvPr>
        </p:nvSpPr>
        <p:spPr>
          <a:xfrm>
            <a:off x="726300" y="1064225"/>
            <a:ext cx="3960300" cy="18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460" name="Google Shape;460;p89"/>
          <p:cNvSpPr txBox="1"/>
          <p:nvPr>
            <p:ph idx="1" type="subTitle"/>
          </p:nvPr>
        </p:nvSpPr>
        <p:spPr>
          <a:xfrm>
            <a:off x="726294" y="3212825"/>
            <a:ext cx="3960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61" name="Google Shape;461;p89"/>
          <p:cNvSpPr/>
          <p:nvPr/>
        </p:nvSpPr>
        <p:spPr>
          <a:xfrm>
            <a:off x="4978000" y="0"/>
            <a:ext cx="4166100" cy="5143500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89"/>
          <p:cNvSpPr txBox="1"/>
          <p:nvPr>
            <p:ph idx="2" type="body"/>
          </p:nvPr>
        </p:nvSpPr>
        <p:spPr>
          <a:xfrm>
            <a:off x="5322225" y="720000"/>
            <a:ext cx="3102000" cy="37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●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○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■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●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○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■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●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○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■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463" name="Google Shape;46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5200" y="528450"/>
            <a:ext cx="1242599" cy="26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3700" y="4335575"/>
            <a:ext cx="1331525" cy="5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90"/>
          <p:cNvSpPr txBox="1"/>
          <p:nvPr>
            <p:ph type="title"/>
          </p:nvPr>
        </p:nvSpPr>
        <p:spPr>
          <a:xfrm>
            <a:off x="726288" y="2174538"/>
            <a:ext cx="7691400" cy="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467" name="Google Shape;467;p90"/>
          <p:cNvSpPr txBox="1"/>
          <p:nvPr>
            <p:ph idx="1" type="subTitle"/>
          </p:nvPr>
        </p:nvSpPr>
        <p:spPr>
          <a:xfrm>
            <a:off x="720000" y="4010400"/>
            <a:ext cx="32430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468" name="Google Shape;468;p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7793" y="928500"/>
            <a:ext cx="1532825" cy="3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91"/>
          <p:cNvSpPr txBox="1"/>
          <p:nvPr>
            <p:ph hasCustomPrompt="1" type="title"/>
          </p:nvPr>
        </p:nvSpPr>
        <p:spPr>
          <a:xfrm>
            <a:off x="720000" y="872400"/>
            <a:ext cx="77040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●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○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■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●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○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■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●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○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■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471" name="Google Shape;471;p91"/>
          <p:cNvSpPr txBox="1"/>
          <p:nvPr>
            <p:ph idx="1" type="body"/>
          </p:nvPr>
        </p:nvSpPr>
        <p:spPr>
          <a:xfrm>
            <a:off x="1915200" y="3304625"/>
            <a:ext cx="5313600" cy="1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●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○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■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●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○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■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●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○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■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grpSp>
        <p:nvGrpSpPr>
          <p:cNvPr id="472" name="Google Shape;472;p91"/>
          <p:cNvGrpSpPr/>
          <p:nvPr/>
        </p:nvGrpSpPr>
        <p:grpSpPr>
          <a:xfrm>
            <a:off x="4174805" y="2907537"/>
            <a:ext cx="794400" cy="97129"/>
            <a:chOff x="2868525" y="1438650"/>
            <a:chExt cx="794400" cy="97129"/>
          </a:xfrm>
        </p:grpSpPr>
        <p:sp>
          <p:nvSpPr>
            <p:cNvPr id="473" name="Google Shape;473;p91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91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91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noFill/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1">
  <p:cSld name="TITLE_2"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9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479" name="Google Shape;479;p9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80" name="Google Shape;480;p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2">
  <p:cSld name="TITLE_3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9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483" name="Google Shape;483;p9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84" name="Google Shape;484;p9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3">
  <p:cSld name="TITLE_4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9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487" name="Google Shape;487;p9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88" name="Google Shape;488;p9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726300" y="1064225"/>
            <a:ext cx="3960300" cy="18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grpSp>
        <p:nvGrpSpPr>
          <p:cNvPr id="58" name="Google Shape;58;p10"/>
          <p:cNvGrpSpPr/>
          <p:nvPr/>
        </p:nvGrpSpPr>
        <p:grpSpPr>
          <a:xfrm>
            <a:off x="831505" y="720000"/>
            <a:ext cx="794400" cy="97129"/>
            <a:chOff x="2868525" y="1438650"/>
            <a:chExt cx="794400" cy="97129"/>
          </a:xfrm>
        </p:grpSpPr>
        <p:sp>
          <p:nvSpPr>
            <p:cNvPr id="59" name="Google Shape;59;p10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0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0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Google Shape;62;p10"/>
          <p:cNvSpPr txBox="1"/>
          <p:nvPr>
            <p:ph idx="1" type="subTitle"/>
          </p:nvPr>
        </p:nvSpPr>
        <p:spPr>
          <a:xfrm>
            <a:off x="726294" y="3212825"/>
            <a:ext cx="3960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3" name="Google Shape;63;p10"/>
          <p:cNvSpPr/>
          <p:nvPr/>
        </p:nvSpPr>
        <p:spPr>
          <a:xfrm>
            <a:off x="4978000" y="0"/>
            <a:ext cx="4166100" cy="5143500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5322225" y="720000"/>
            <a:ext cx="3102000" cy="37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●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○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■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●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○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■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●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○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■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6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/Relationships>
</file>

<file path=ppt/slideMasters/_rels/slideMaster5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60.xml"/><Relationship Id="rId22" Type="http://schemas.openxmlformats.org/officeDocument/2006/relationships/theme" Target="../theme/theme5.xml"/><Relationship Id="rId10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1.xml"/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8.xml"/><Relationship Id="rId6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/Relationships>
</file>

<file path=ppt/slideMasters/_rels/slideMaster6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9.xml"/><Relationship Id="rId21" Type="http://schemas.openxmlformats.org/officeDocument/2006/relationships/theme" Target="../theme/theme7.xml"/><Relationship Id="rId13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1.xml"/><Relationship Id="rId1" Type="http://schemas.openxmlformats.org/officeDocument/2006/relationships/image" Target="../media/image67.png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8.xml"/><Relationship Id="rId6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54">
          <p15:clr>
            <a:srgbClr val="F06B4A"/>
          </p15:clr>
        </p15:guide>
        <p15:guide id="2" pos="454">
          <p15:clr>
            <a:srgbClr val="F06B4A"/>
          </p15:clr>
        </p15:guide>
        <p15:guide id="3" pos="5306">
          <p15:clr>
            <a:srgbClr val="F06B4A"/>
          </p15:clr>
        </p15:guide>
        <p15:guide id="4" orient="horz" pos="2786">
          <p15:clr>
            <a:srgbClr val="F06B4A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/>
          <p:nvPr>
            <p:ph type="title"/>
          </p:nvPr>
        </p:nvSpPr>
        <p:spPr>
          <a:xfrm>
            <a:off x="510938" y="808288"/>
            <a:ext cx="76914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35" name="Google Shape;135;p28"/>
          <p:cNvSpPr txBox="1"/>
          <p:nvPr>
            <p:ph idx="1" type="body"/>
          </p:nvPr>
        </p:nvSpPr>
        <p:spPr>
          <a:xfrm>
            <a:off x="502125" y="1552927"/>
            <a:ext cx="7700100" cy="23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●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○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■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B836"/>
              </a:buClr>
              <a:buSzPts val="1400"/>
              <a:buFont typeface="Open Sans"/>
              <a:buChar char="●"/>
              <a:defRPr>
                <a:solidFill>
                  <a:srgbClr val="11B83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48D9F"/>
              </a:buClr>
              <a:buSzPts val="1400"/>
              <a:buFont typeface="Open Sans"/>
              <a:buChar char="○"/>
              <a:defRPr>
                <a:solidFill>
                  <a:srgbClr val="848D9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■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4E1"/>
              </a:buClr>
              <a:buSzPts val="1400"/>
              <a:buFont typeface="Open Sans"/>
              <a:buChar char="●"/>
              <a:defRPr>
                <a:solidFill>
                  <a:srgbClr val="0094E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9E784"/>
              </a:buClr>
              <a:buSzPts val="1400"/>
              <a:buFont typeface="Open Sans"/>
              <a:buChar char="○"/>
              <a:defRPr>
                <a:solidFill>
                  <a:srgbClr val="F9E78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B5757"/>
              </a:buClr>
              <a:buSzPts val="1400"/>
              <a:buFont typeface="Open Sans"/>
              <a:buChar char="■"/>
              <a:defRPr>
                <a:solidFill>
                  <a:srgbClr val="EB5757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54">
          <p15:clr>
            <a:srgbClr val="F06B4A"/>
          </p15:clr>
        </p15:guide>
        <p15:guide id="2" pos="454">
          <p15:clr>
            <a:srgbClr val="F06B4A"/>
          </p15:clr>
        </p15:guide>
        <p15:guide id="3" pos="5306">
          <p15:clr>
            <a:srgbClr val="F06B4A"/>
          </p15:clr>
        </p15:guide>
        <p15:guide id="4" orient="horz" pos="2786">
          <p15:clr>
            <a:srgbClr val="F06B4A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6" name="Google Shape;206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7" name="Google Shape;207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</p:sldLayoutIdLst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54">
          <p15:clr>
            <a:srgbClr val="F06B4A"/>
          </p15:clr>
        </p15:guide>
        <p15:guide id="2" pos="454">
          <p15:clr>
            <a:srgbClr val="F06B4A"/>
          </p15:clr>
        </p15:guide>
        <p15:guide id="3" pos="5306">
          <p15:clr>
            <a:srgbClr val="F06B4A"/>
          </p15:clr>
        </p15:guide>
        <p15:guide id="4" orient="horz" pos="2786">
          <p15:clr>
            <a:srgbClr val="F06B4A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</p:sldLayoutIdLst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54">
          <p15:clr>
            <a:srgbClr val="F06B4A"/>
          </p15:clr>
        </p15:guide>
        <p15:guide id="2" pos="454">
          <p15:clr>
            <a:srgbClr val="F06B4A"/>
          </p15:clr>
        </p15:guide>
        <p15:guide id="3" pos="5306">
          <p15:clr>
            <a:srgbClr val="F06B4A"/>
          </p15:clr>
        </p15:guide>
        <p15:guide id="4" orient="horz" pos="2786">
          <p15:clr>
            <a:srgbClr val="F06B4A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7.jpg"/><Relationship Id="rId4" Type="http://schemas.openxmlformats.org/officeDocument/2006/relationships/image" Target="../media/image7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doc.ru/" TargetMode="External"/><Relationship Id="rId4" Type="http://schemas.openxmlformats.org/officeDocument/2006/relationships/hyperlink" Target="https://docdoc.ru/" TargetMode="External"/><Relationship Id="rId5" Type="http://schemas.openxmlformats.org/officeDocument/2006/relationships/hyperlink" Target="https://docdoc.ru/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70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3.png"/><Relationship Id="rId4" Type="http://schemas.openxmlformats.org/officeDocument/2006/relationships/image" Target="../media/image3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3.png"/><Relationship Id="rId4" Type="http://schemas.openxmlformats.org/officeDocument/2006/relationships/image" Target="../media/image3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3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71.jp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25.png"/><Relationship Id="rId13" Type="http://schemas.openxmlformats.org/officeDocument/2006/relationships/image" Target="../media/image18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5" Type="http://schemas.openxmlformats.org/officeDocument/2006/relationships/image" Target="../media/image34.png"/><Relationship Id="rId14" Type="http://schemas.openxmlformats.org/officeDocument/2006/relationships/image" Target="../media/image24.png"/><Relationship Id="rId17" Type="http://schemas.openxmlformats.org/officeDocument/2006/relationships/image" Target="../media/image23.png"/><Relationship Id="rId16" Type="http://schemas.openxmlformats.org/officeDocument/2006/relationships/image" Target="../media/image17.png"/><Relationship Id="rId5" Type="http://schemas.openxmlformats.org/officeDocument/2006/relationships/image" Target="../media/image19.png"/><Relationship Id="rId19" Type="http://schemas.openxmlformats.org/officeDocument/2006/relationships/image" Target="../media/image32.png"/><Relationship Id="rId6" Type="http://schemas.openxmlformats.org/officeDocument/2006/relationships/image" Target="../media/image30.png"/><Relationship Id="rId18" Type="http://schemas.openxmlformats.org/officeDocument/2006/relationships/image" Target="../media/image2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96"/>
          <p:cNvSpPr txBox="1"/>
          <p:nvPr>
            <p:ph idx="1" type="subTitle"/>
          </p:nvPr>
        </p:nvSpPr>
        <p:spPr>
          <a:xfrm>
            <a:off x="630500" y="2433479"/>
            <a:ext cx="4225500" cy="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1400">
                <a:solidFill>
                  <a:srgbClr val="A4C2F4"/>
                </a:solidFill>
                <a:latin typeface="Open Sans"/>
                <a:ea typeface="Open Sans"/>
                <a:cs typeface="Open Sans"/>
                <a:sym typeface="Open Sans"/>
              </a:rPr>
              <a:t>освобождаем время интересному</a:t>
            </a:r>
            <a:endParaRPr i="1" sz="1400">
              <a:solidFill>
                <a:srgbClr val="A4C2F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4" name="Google Shape;494;p96"/>
          <p:cNvSpPr txBox="1"/>
          <p:nvPr>
            <p:ph idx="1" type="subTitle"/>
          </p:nvPr>
        </p:nvSpPr>
        <p:spPr>
          <a:xfrm>
            <a:off x="630500" y="3458800"/>
            <a:ext cx="3976200" cy="9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Остропольский Руслан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95" name="Google Shape;495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356701"/>
            <a:ext cx="1532826" cy="330147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96"/>
          <p:cNvSpPr txBox="1"/>
          <p:nvPr/>
        </p:nvSpPr>
        <p:spPr>
          <a:xfrm>
            <a:off x="630500" y="958000"/>
            <a:ext cx="4629000" cy="16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i="1" lang="ru" sz="36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АВТОМАТИЗАЦИЯ РУТИНЫ </a:t>
            </a:r>
            <a:r>
              <a:rPr i="1" lang="ru" sz="3600">
                <a:solidFill>
                  <a:srgbClr val="FE246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QA</a:t>
            </a:r>
            <a:endParaRPr i="1" sz="3600">
              <a:solidFill>
                <a:srgbClr val="FE246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497" name="Google Shape;497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4309" y="4736468"/>
            <a:ext cx="623850" cy="3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666750"/>
            <a:ext cx="3810001" cy="3810001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105"/>
          <p:cNvSpPr txBox="1"/>
          <p:nvPr/>
        </p:nvSpPr>
        <p:spPr>
          <a:xfrm>
            <a:off x="4196200" y="3326750"/>
            <a:ext cx="7965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QA</a:t>
            </a:r>
            <a:endParaRPr sz="3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5" name="Google Shape;585;p105"/>
          <p:cNvSpPr txBox="1"/>
          <p:nvPr/>
        </p:nvSpPr>
        <p:spPr>
          <a:xfrm>
            <a:off x="409975" y="1996500"/>
            <a:ext cx="2539500" cy="13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</a:t>
            </a:r>
            <a:endParaRPr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E246C"/>
                </a:solidFill>
                <a:latin typeface="Open Sans"/>
                <a:ea typeface="Open Sans"/>
                <a:cs typeface="Open Sans"/>
                <a:sym typeface="Open Sans"/>
              </a:rPr>
              <a:t>2 часа</a:t>
            </a:r>
            <a:endParaRPr sz="3600">
              <a:solidFill>
                <a:srgbClr val="FE24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6" name="Google Shape;586;p105"/>
          <p:cNvSpPr txBox="1"/>
          <p:nvPr/>
        </p:nvSpPr>
        <p:spPr>
          <a:xfrm>
            <a:off x="6604500" y="1996500"/>
            <a:ext cx="2539500" cy="13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Остальное</a:t>
            </a:r>
            <a:endParaRPr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E246C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r>
              <a:rPr lang="ru" sz="3600">
                <a:solidFill>
                  <a:srgbClr val="FE246C"/>
                </a:solidFill>
                <a:latin typeface="Open Sans"/>
                <a:ea typeface="Open Sans"/>
                <a:cs typeface="Open Sans"/>
                <a:sym typeface="Open Sans"/>
              </a:rPr>
              <a:t> часов</a:t>
            </a:r>
            <a:endParaRPr sz="3600">
              <a:solidFill>
                <a:srgbClr val="FE24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87" name="Google Shape;587;p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6125" y="1978350"/>
            <a:ext cx="1348399" cy="134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06"/>
          <p:cNvSpPr txBox="1"/>
          <p:nvPr/>
        </p:nvSpPr>
        <p:spPr>
          <a:xfrm>
            <a:off x="766475" y="944075"/>
            <a:ext cx="4260000" cy="7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Проблемы</a:t>
            </a:r>
            <a:endParaRPr sz="36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93" name="Google Shape;593;p106"/>
          <p:cNvSpPr txBox="1"/>
          <p:nvPr/>
        </p:nvSpPr>
        <p:spPr>
          <a:xfrm>
            <a:off x="553925" y="2001300"/>
            <a:ext cx="4829100" cy="26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Тратим время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Сжигаем людей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Человеческий фактор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Много процессов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Зависимости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94" name="Google Shape;594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9001" y="1091500"/>
            <a:ext cx="3542600" cy="35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07"/>
          <p:cNvSpPr txBox="1"/>
          <p:nvPr/>
        </p:nvSpPr>
        <p:spPr>
          <a:xfrm>
            <a:off x="0" y="845925"/>
            <a:ext cx="91440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«Но я хочу</a:t>
            </a:r>
            <a:r>
              <a:rPr lang="ru"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тестировать!»</a:t>
            </a:r>
            <a:endParaRPr sz="36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00" name="Google Shape;600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6913" y="1641300"/>
            <a:ext cx="4966825" cy="338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285745"/>
            <a:ext cx="9144001" cy="5714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09"/>
          <p:cNvSpPr txBox="1"/>
          <p:nvPr/>
        </p:nvSpPr>
        <p:spPr>
          <a:xfrm>
            <a:off x="297150" y="1957850"/>
            <a:ext cx="8549700" cy="23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5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ОБЪЕДИНЯЙТЕ</a:t>
            </a:r>
            <a:endParaRPr sz="45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5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И АВТОМАТИЗИРУЙТЕ </a:t>
            </a:r>
            <a:r>
              <a:rPr lang="ru" sz="4500">
                <a:solidFill>
                  <a:srgbClr val="FE246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ИНСТРУМЕНТЫ</a:t>
            </a:r>
            <a:endParaRPr sz="4500">
              <a:solidFill>
                <a:srgbClr val="FE246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11" name="Google Shape;611;p109"/>
          <p:cNvSpPr txBox="1"/>
          <p:nvPr/>
        </p:nvSpPr>
        <p:spPr>
          <a:xfrm>
            <a:off x="2751450" y="818200"/>
            <a:ext cx="33876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500">
                <a:solidFill>
                  <a:srgbClr val="0094E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500">
              <a:solidFill>
                <a:srgbClr val="0094E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10"/>
          <p:cNvSpPr txBox="1"/>
          <p:nvPr/>
        </p:nvSpPr>
        <p:spPr>
          <a:xfrm>
            <a:off x="2680075" y="151950"/>
            <a:ext cx="37005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Одна система</a:t>
            </a:r>
            <a:endParaRPr sz="36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617" name="Google Shape;617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8325" y="1023175"/>
            <a:ext cx="6070224" cy="390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11"/>
          <p:cNvSpPr txBox="1"/>
          <p:nvPr/>
        </p:nvSpPr>
        <p:spPr>
          <a:xfrm>
            <a:off x="533400" y="668425"/>
            <a:ext cx="54966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Как реализовывать</a:t>
            </a:r>
            <a:endParaRPr sz="36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23" name="Google Shape;623;p111"/>
          <p:cNvSpPr txBox="1"/>
          <p:nvPr/>
        </p:nvSpPr>
        <p:spPr>
          <a:xfrm>
            <a:off x="533400" y="1793225"/>
            <a:ext cx="4139100" cy="21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Возможности внутри сервиса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Плагины/аддоны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API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0211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500">
              <a:solidFill>
                <a:srgbClr val="30211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24" name="Google Shape;624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4150" y="1794088"/>
            <a:ext cx="5249851" cy="353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12"/>
          <p:cNvSpPr txBox="1"/>
          <p:nvPr/>
        </p:nvSpPr>
        <p:spPr>
          <a:xfrm>
            <a:off x="533400" y="582700"/>
            <a:ext cx="54966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Плагины Jira</a:t>
            </a:r>
            <a:endParaRPr sz="36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30" name="Google Shape;630;p112"/>
          <p:cNvSpPr txBox="1"/>
          <p:nvPr/>
        </p:nvSpPr>
        <p:spPr>
          <a:xfrm>
            <a:off x="161425" y="1538075"/>
            <a:ext cx="4293600" cy="29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JMWE 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Jira Toolkit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Scheduler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RocketChat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TestRail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0211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500">
              <a:solidFill>
                <a:srgbClr val="30211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31" name="Google Shape;631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6000" y="1603650"/>
            <a:ext cx="5410202" cy="259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113"/>
          <p:cNvSpPr txBox="1"/>
          <p:nvPr/>
        </p:nvSpPr>
        <p:spPr>
          <a:xfrm>
            <a:off x="533400" y="1762675"/>
            <a:ext cx="36519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Собственные с</a:t>
            </a:r>
            <a:r>
              <a:rPr lang="ru" sz="36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крипты</a:t>
            </a:r>
            <a:endParaRPr sz="36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14"/>
          <p:cNvSpPr txBox="1"/>
          <p:nvPr/>
        </p:nvSpPr>
        <p:spPr>
          <a:xfrm>
            <a:off x="297150" y="1630050"/>
            <a:ext cx="8549700" cy="23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5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ВСЕ НЕУДОБНОЕ — </a:t>
            </a:r>
            <a:r>
              <a:rPr lang="ru" sz="4500">
                <a:solidFill>
                  <a:srgbClr val="FE246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АВТОМАТИЗИРУЙТЕ</a:t>
            </a:r>
            <a:endParaRPr sz="4500">
              <a:solidFill>
                <a:srgbClr val="FE246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43" name="Google Shape;643;p114"/>
          <p:cNvSpPr txBox="1"/>
          <p:nvPr/>
        </p:nvSpPr>
        <p:spPr>
          <a:xfrm>
            <a:off x="2751450" y="490400"/>
            <a:ext cx="33876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500">
                <a:solidFill>
                  <a:srgbClr val="0094E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500">
              <a:solidFill>
                <a:srgbClr val="0094E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97"/>
          <p:cNvSpPr txBox="1"/>
          <p:nvPr>
            <p:ph type="title"/>
          </p:nvPr>
        </p:nvSpPr>
        <p:spPr>
          <a:xfrm>
            <a:off x="726300" y="1009075"/>
            <a:ext cx="4137300" cy="18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lt1"/>
                </a:solidFill>
              </a:rPr>
              <a:t>Остропольский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lt1"/>
                </a:solidFill>
              </a:rPr>
              <a:t>Руслан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03" name="Google Shape;503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4275" y="680050"/>
            <a:ext cx="3783425" cy="3783399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97"/>
          <p:cNvSpPr txBox="1"/>
          <p:nvPr>
            <p:ph idx="1" type="subTitle"/>
          </p:nvPr>
        </p:nvSpPr>
        <p:spPr>
          <a:xfrm>
            <a:off x="726300" y="2365400"/>
            <a:ext cx="3960300" cy="6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246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Head of QA</a:t>
            </a:r>
            <a:endParaRPr sz="1800">
              <a:solidFill>
                <a:srgbClr val="FF246C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05" name="Google Shape;505;p97"/>
          <p:cNvSpPr txBox="1"/>
          <p:nvPr/>
        </p:nvSpPr>
        <p:spPr>
          <a:xfrm>
            <a:off x="638100" y="3052400"/>
            <a:ext cx="4760700" cy="12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10 лет в IT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7 лет на рук.позиции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50 групп обучил тестированию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5-15 конференций ежегодно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15"/>
          <p:cNvSpPr txBox="1"/>
          <p:nvPr/>
        </p:nvSpPr>
        <p:spPr>
          <a:xfrm>
            <a:off x="297150" y="1630050"/>
            <a:ext cx="8549700" cy="23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5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ВСЕ НЕУДОБНОЕ — </a:t>
            </a:r>
            <a:r>
              <a:rPr lang="ru" sz="4500">
                <a:solidFill>
                  <a:srgbClr val="FE246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АВТОМАТИЗИРУЙТЕ</a:t>
            </a:r>
            <a:endParaRPr sz="4500">
              <a:solidFill>
                <a:srgbClr val="FE246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49" name="Google Shape;649;p115"/>
          <p:cNvSpPr txBox="1"/>
          <p:nvPr/>
        </p:nvSpPr>
        <p:spPr>
          <a:xfrm>
            <a:off x="2751450" y="490400"/>
            <a:ext cx="33876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500">
                <a:solidFill>
                  <a:srgbClr val="0094E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500">
              <a:solidFill>
                <a:srgbClr val="0094E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0" name="Google Shape;650;p115"/>
          <p:cNvSpPr txBox="1"/>
          <p:nvPr/>
        </p:nvSpPr>
        <p:spPr>
          <a:xfrm>
            <a:off x="904925" y="3389950"/>
            <a:ext cx="7025400" cy="12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246C"/>
              </a:buClr>
              <a:buSzPts val="2400"/>
              <a:buFont typeface="Open Sans"/>
              <a:buChar char="●"/>
            </a:pPr>
            <a:r>
              <a:rPr b="1" lang="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Что раздражает</a:t>
            </a:r>
            <a:endParaRPr b="1" sz="2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2400"/>
              <a:buFont typeface="Open Sans"/>
              <a:buChar char="●"/>
            </a:pPr>
            <a:r>
              <a:rPr b="1" lang="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Забирает много сил и времени</a:t>
            </a:r>
            <a:endParaRPr b="1" sz="2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16"/>
          <p:cNvSpPr txBox="1"/>
          <p:nvPr/>
        </p:nvSpPr>
        <p:spPr>
          <a:xfrm>
            <a:off x="476475" y="759175"/>
            <a:ext cx="70719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246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Jira.</a:t>
            </a:r>
            <a:r>
              <a:rPr lang="ru" sz="3600">
                <a:solidFill>
                  <a:srgbClr val="FF246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W</a:t>
            </a:r>
            <a:r>
              <a:rPr lang="ru" sz="3600">
                <a:solidFill>
                  <a:srgbClr val="FF246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ebhooks + workflow</a:t>
            </a:r>
            <a:endParaRPr sz="3600">
              <a:solidFill>
                <a:srgbClr val="FF246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56" name="Google Shape;656;p116"/>
          <p:cNvSpPr txBox="1"/>
          <p:nvPr/>
        </p:nvSpPr>
        <p:spPr>
          <a:xfrm>
            <a:off x="476475" y="1701800"/>
            <a:ext cx="5496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Кнопки</a:t>
            </a:r>
            <a:endParaRPr b="1"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Запустить автотесты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Собрать стенд/МП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Открыть/закрыть стенд в мир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Подмержить master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0211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57" name="Google Shape;657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0825" y="1085300"/>
            <a:ext cx="2583851" cy="36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17"/>
          <p:cNvSpPr txBox="1"/>
          <p:nvPr/>
        </p:nvSpPr>
        <p:spPr>
          <a:xfrm>
            <a:off x="476475" y="1691725"/>
            <a:ext cx="5496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Автохуки</a:t>
            </a:r>
            <a:endParaRPr b="1"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Запустить тест</a:t>
            </a: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ы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SonarQube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Создать задачу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Отправить оповещение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Потушить стенд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Автомерж master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0211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63" name="Google Shape;663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4125" y="1287000"/>
            <a:ext cx="2866125" cy="3596892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117"/>
          <p:cNvSpPr txBox="1"/>
          <p:nvPr/>
        </p:nvSpPr>
        <p:spPr>
          <a:xfrm>
            <a:off x="476475" y="759175"/>
            <a:ext cx="70719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246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Jira.Webhooks + workflow</a:t>
            </a:r>
            <a:endParaRPr sz="3600">
              <a:solidFill>
                <a:srgbClr val="FF246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18"/>
          <p:cNvSpPr txBox="1"/>
          <p:nvPr/>
        </p:nvSpPr>
        <p:spPr>
          <a:xfrm>
            <a:off x="5022475" y="1672025"/>
            <a:ext cx="39474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Автопереходы</a:t>
            </a:r>
            <a:endParaRPr b="1"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Запустились тесты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Упали тесты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Тесты прошли успешно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Ревью из git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70" name="Google Shape;670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350" y="1672025"/>
            <a:ext cx="4159050" cy="2985250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118"/>
          <p:cNvSpPr txBox="1"/>
          <p:nvPr/>
        </p:nvSpPr>
        <p:spPr>
          <a:xfrm>
            <a:off x="476475" y="759175"/>
            <a:ext cx="70719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246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Jira.Webhooks + workflow</a:t>
            </a:r>
            <a:endParaRPr sz="3600">
              <a:solidFill>
                <a:srgbClr val="FF246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19"/>
          <p:cNvSpPr txBox="1"/>
          <p:nvPr/>
        </p:nvSpPr>
        <p:spPr>
          <a:xfrm>
            <a:off x="457200" y="1472675"/>
            <a:ext cx="5496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Релиз-инженер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Проверка на лишние задачи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Email/chat уведомления о релизах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Закрыть все таски с версией релиза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Описание релиза в Confluence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0211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77" name="Google Shape;677;p119"/>
          <p:cNvSpPr txBox="1"/>
          <p:nvPr/>
        </p:nvSpPr>
        <p:spPr>
          <a:xfrm>
            <a:off x="476475" y="759175"/>
            <a:ext cx="64929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246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Jira.</a:t>
            </a:r>
            <a:r>
              <a:rPr lang="ru" sz="3600">
                <a:solidFill>
                  <a:srgbClr val="FF246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Webhooks + </a:t>
            </a:r>
            <a:r>
              <a:rPr lang="ru" sz="3600">
                <a:solidFill>
                  <a:srgbClr val="FF246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release</a:t>
            </a:r>
            <a:endParaRPr sz="3600">
              <a:solidFill>
                <a:srgbClr val="FF246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678" name="Google Shape;678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6125" y="1472675"/>
            <a:ext cx="2885400" cy="288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20"/>
          <p:cNvSpPr txBox="1"/>
          <p:nvPr/>
        </p:nvSpPr>
        <p:spPr>
          <a:xfrm>
            <a:off x="297150" y="1957850"/>
            <a:ext cx="8549700" cy="23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5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ЛЮБОЙ </a:t>
            </a:r>
            <a:r>
              <a:rPr lang="ru" sz="4500">
                <a:solidFill>
                  <a:srgbClr val="00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ПОВТОРЯЮЩИЙСЯ СТАБИЛЬНЫЙ</a:t>
            </a:r>
            <a:r>
              <a:rPr lang="ru" sz="45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ПРОЦЕСС — </a:t>
            </a:r>
            <a:r>
              <a:rPr lang="ru" sz="4500">
                <a:solidFill>
                  <a:srgbClr val="FE246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АВТОМАТИЗИРОВАТЬ</a:t>
            </a:r>
            <a:endParaRPr sz="4500">
              <a:solidFill>
                <a:srgbClr val="FE246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84" name="Google Shape;684;p120"/>
          <p:cNvSpPr txBox="1"/>
          <p:nvPr/>
        </p:nvSpPr>
        <p:spPr>
          <a:xfrm>
            <a:off x="2751450" y="818200"/>
            <a:ext cx="33876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500">
                <a:solidFill>
                  <a:srgbClr val="0094E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500">
              <a:solidFill>
                <a:srgbClr val="0094E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21"/>
          <p:cNvSpPr txBox="1"/>
          <p:nvPr/>
        </p:nvSpPr>
        <p:spPr>
          <a:xfrm>
            <a:off x="533400" y="381000"/>
            <a:ext cx="54966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246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Custom fields</a:t>
            </a:r>
            <a:endParaRPr sz="3600">
              <a:solidFill>
                <a:srgbClr val="FF246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90" name="Google Shape;690;p121"/>
          <p:cNvSpPr txBox="1"/>
          <p:nvPr/>
        </p:nvSpPr>
        <p:spPr>
          <a:xfrm>
            <a:off x="533400" y="1293450"/>
            <a:ext cx="5496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Вводим свои поля</a:t>
            </a:r>
            <a:endParaRPr b="1"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People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Time_in_Testing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Возвраты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Команды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Git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Дизайн/протокол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0211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91" name="Google Shape;691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2400" y="1334000"/>
            <a:ext cx="5144275" cy="33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22"/>
          <p:cNvSpPr txBox="1"/>
          <p:nvPr/>
        </p:nvSpPr>
        <p:spPr>
          <a:xfrm>
            <a:off x="533400" y="381000"/>
            <a:ext cx="54966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246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Custom fields</a:t>
            </a:r>
            <a:endParaRPr sz="3600">
              <a:solidFill>
                <a:srgbClr val="FF246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97" name="Google Shape;697;p122"/>
          <p:cNvSpPr txBox="1"/>
          <p:nvPr/>
        </p:nvSpPr>
        <p:spPr>
          <a:xfrm>
            <a:off x="568375" y="1742050"/>
            <a:ext cx="4857900" cy="18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Запоминание и апдейт</a:t>
            </a:r>
            <a:endParaRPr b="1"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При переходах статусов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Наследование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По условию / зависимости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0211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98" name="Google Shape;698;p122"/>
          <p:cNvPicPr preferRelativeResize="0"/>
          <p:nvPr/>
        </p:nvPicPr>
        <p:blipFill rotWithShape="1">
          <a:blip r:embed="rId3">
            <a:alphaModFix/>
          </a:blip>
          <a:srcRect b="0" l="1207" r="27785" t="0"/>
          <a:stretch/>
        </p:blipFill>
        <p:spPr>
          <a:xfrm>
            <a:off x="4315900" y="1823775"/>
            <a:ext cx="4566038" cy="170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23"/>
          <p:cNvSpPr txBox="1"/>
          <p:nvPr/>
        </p:nvSpPr>
        <p:spPr>
          <a:xfrm>
            <a:off x="533400" y="381000"/>
            <a:ext cx="54966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Возвраты</a:t>
            </a:r>
            <a:endParaRPr sz="36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704" name="Google Shape;704;p123"/>
          <p:cNvSpPr txBox="1"/>
          <p:nvPr/>
        </p:nvSpPr>
        <p:spPr>
          <a:xfrm>
            <a:off x="768825" y="1505150"/>
            <a:ext cx="6237300" cy="14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Флаг возвратной таски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0211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05" name="Google Shape;705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2481" y="878425"/>
            <a:ext cx="2844094" cy="373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24"/>
          <p:cNvSpPr txBox="1"/>
          <p:nvPr/>
        </p:nvSpPr>
        <p:spPr>
          <a:xfrm>
            <a:off x="533400" y="381000"/>
            <a:ext cx="54966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Возвраты</a:t>
            </a:r>
            <a:endParaRPr sz="36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711" name="Google Shape;711;p124"/>
          <p:cNvSpPr txBox="1"/>
          <p:nvPr/>
        </p:nvSpPr>
        <p:spPr>
          <a:xfrm>
            <a:off x="768825" y="1505150"/>
            <a:ext cx="4743000" cy="3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Флаг возвратной таски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Счетчик по возвратам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AECA"/>
              </a:buClr>
              <a:buSzPts val="1800"/>
              <a:buFont typeface="Open Sans"/>
              <a:buChar char="○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из Review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AECA"/>
              </a:buClr>
              <a:buSzPts val="1800"/>
              <a:buFont typeface="Open Sans"/>
              <a:buChar char="○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из Теста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AECA"/>
              </a:buClr>
              <a:buSzPts val="1800"/>
              <a:buFont typeface="Open Sans"/>
              <a:buChar char="○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из Автотестов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0211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12" name="Google Shape;712;p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7776" y="1591775"/>
            <a:ext cx="4287675" cy="179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98"/>
          <p:cNvSpPr txBox="1"/>
          <p:nvPr/>
        </p:nvSpPr>
        <p:spPr>
          <a:xfrm>
            <a:off x="5024925" y="3150275"/>
            <a:ext cx="3219300" cy="10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3 585</a:t>
            </a:r>
            <a:r>
              <a:rPr lang="ru" sz="3600">
                <a:solidFill>
                  <a:srgbClr val="00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b="1" lang="ru" sz="1600">
                <a:solidFill>
                  <a:srgbClr val="00AECA"/>
                </a:solidFill>
                <a:latin typeface="Open Sans"/>
                <a:ea typeface="Open Sans"/>
                <a:cs typeface="Open Sans"/>
                <a:sym typeface="Open Sans"/>
              </a:rPr>
              <a:t>клиник </a:t>
            </a:r>
            <a:endParaRPr sz="1600">
              <a:solidFill>
                <a:srgbClr val="00AEC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AECA"/>
                </a:solidFill>
                <a:latin typeface="Open Sans"/>
                <a:ea typeface="Open Sans"/>
                <a:cs typeface="Open Sans"/>
                <a:sym typeface="Open Sans"/>
              </a:rPr>
              <a:t>принимают пациентов с </a:t>
            </a:r>
            <a:r>
              <a:rPr lang="ru" sz="1200">
                <a:solidFill>
                  <a:srgbClr val="00AECA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docdoc.ru</a:t>
            </a:r>
            <a:endParaRPr sz="1200">
              <a:solidFill>
                <a:srgbClr val="00AEC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E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1" name="Google Shape;511;p98"/>
          <p:cNvSpPr txBox="1"/>
          <p:nvPr/>
        </p:nvSpPr>
        <p:spPr>
          <a:xfrm>
            <a:off x="5024925" y="1580800"/>
            <a:ext cx="3433800" cy="11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149 855</a:t>
            </a:r>
            <a:r>
              <a:rPr lang="ru" sz="36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b="1" lang="ru" sz="1600">
                <a:solidFill>
                  <a:srgbClr val="00AECA"/>
                </a:solidFill>
                <a:latin typeface="Open Sans"/>
                <a:ea typeface="Open Sans"/>
                <a:cs typeface="Open Sans"/>
                <a:sym typeface="Open Sans"/>
              </a:rPr>
              <a:t>врачей </a:t>
            </a:r>
            <a:endParaRPr sz="1600">
              <a:solidFill>
                <a:srgbClr val="00AEC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AECA"/>
                </a:solidFill>
                <a:latin typeface="Open Sans"/>
                <a:ea typeface="Open Sans"/>
                <a:cs typeface="Open Sans"/>
                <a:sym typeface="Open Sans"/>
              </a:rPr>
              <a:t>работают по записи с </a:t>
            </a:r>
            <a:r>
              <a:rPr lang="ru" sz="1200">
                <a:solidFill>
                  <a:srgbClr val="00AECA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/>
              </a:rPr>
              <a:t>docdoc.ru</a:t>
            </a:r>
            <a:endParaRPr sz="1200">
              <a:solidFill>
                <a:srgbClr val="00AEC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E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2" name="Google Shape;512;p98"/>
          <p:cNvSpPr txBox="1"/>
          <p:nvPr/>
        </p:nvSpPr>
        <p:spPr>
          <a:xfrm>
            <a:off x="720000" y="3120550"/>
            <a:ext cx="34338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262 184 </a:t>
            </a:r>
            <a:r>
              <a:rPr b="1" lang="ru" sz="1600">
                <a:solidFill>
                  <a:srgbClr val="00AECA"/>
                </a:solidFill>
                <a:latin typeface="Open Sans"/>
                <a:ea typeface="Open Sans"/>
                <a:cs typeface="Open Sans"/>
                <a:sym typeface="Open Sans"/>
              </a:rPr>
              <a:t>отзывов</a:t>
            </a:r>
            <a:endParaRPr b="1" sz="1600">
              <a:solidFill>
                <a:srgbClr val="00AEC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AECA"/>
                </a:solidFill>
                <a:latin typeface="Open Sans"/>
                <a:ea typeface="Open Sans"/>
                <a:cs typeface="Open Sans"/>
                <a:sym typeface="Open Sans"/>
              </a:rPr>
              <a:t>о врачах от их пациентов</a:t>
            </a:r>
            <a:endParaRPr sz="1200">
              <a:solidFill>
                <a:srgbClr val="00AEC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E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3" name="Google Shape;513;p98"/>
          <p:cNvSpPr txBox="1"/>
          <p:nvPr>
            <p:ph idx="4294967295" type="title"/>
          </p:nvPr>
        </p:nvSpPr>
        <p:spPr>
          <a:xfrm>
            <a:off x="2591850" y="457500"/>
            <a:ext cx="3960300" cy="10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FFFF"/>
                </a:solidFill>
              </a:rPr>
              <a:t>O DocDoc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514" name="Google Shape;514;p98"/>
          <p:cNvSpPr txBox="1"/>
          <p:nvPr/>
        </p:nvSpPr>
        <p:spPr>
          <a:xfrm>
            <a:off x="720000" y="1580800"/>
            <a:ext cx="3480600" cy="11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2 129 791</a:t>
            </a:r>
            <a:r>
              <a:rPr lang="ru" sz="3600">
                <a:solidFill>
                  <a:srgbClr val="00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b="1" lang="ru" sz="1600">
                <a:solidFill>
                  <a:srgbClr val="00AECA"/>
                </a:solidFill>
                <a:latin typeface="Open Sans"/>
                <a:ea typeface="Open Sans"/>
                <a:cs typeface="Open Sans"/>
                <a:sym typeface="Open Sans"/>
              </a:rPr>
              <a:t>пациентов</a:t>
            </a:r>
            <a:endParaRPr sz="3600">
              <a:solidFill>
                <a:srgbClr val="00AEC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00AECA"/>
                </a:solidFill>
                <a:latin typeface="Open Sans"/>
                <a:ea typeface="Open Sans"/>
                <a:cs typeface="Open Sans"/>
                <a:sym typeface="Open Sans"/>
              </a:rPr>
              <a:t>записались к врачу через </a:t>
            </a:r>
            <a:r>
              <a:rPr lang="ru" sz="1200">
                <a:solidFill>
                  <a:srgbClr val="00AECA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/>
              </a:rPr>
              <a:t>docdoc.ru</a:t>
            </a:r>
            <a:endParaRPr sz="1200">
              <a:solidFill>
                <a:srgbClr val="00AEC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AE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25"/>
          <p:cNvSpPr txBox="1"/>
          <p:nvPr/>
        </p:nvSpPr>
        <p:spPr>
          <a:xfrm>
            <a:off x="533400" y="381000"/>
            <a:ext cx="54966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Отчеты</a:t>
            </a:r>
            <a:endParaRPr sz="36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718" name="Google Shape;718;p125"/>
          <p:cNvSpPr txBox="1"/>
          <p:nvPr/>
        </p:nvSpPr>
        <p:spPr>
          <a:xfrm>
            <a:off x="373000" y="1403675"/>
            <a:ext cx="4157400" cy="3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Сбор данных из разных систем в одно место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Настраиваем дашборды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19" name="Google Shape;719;p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9275" y="921775"/>
            <a:ext cx="3583132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500" y="1394375"/>
            <a:ext cx="6798799" cy="32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126"/>
          <p:cNvSpPr txBox="1"/>
          <p:nvPr/>
        </p:nvSpPr>
        <p:spPr>
          <a:xfrm>
            <a:off x="533400" y="381000"/>
            <a:ext cx="32244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Дашборды</a:t>
            </a:r>
            <a:endParaRPr sz="36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27"/>
          <p:cNvSpPr txBox="1"/>
          <p:nvPr/>
        </p:nvSpPr>
        <p:spPr>
          <a:xfrm>
            <a:off x="297150" y="1957850"/>
            <a:ext cx="8549700" cy="23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500">
                <a:solidFill>
                  <a:srgbClr val="FF246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Нет плохих</a:t>
            </a:r>
            <a:r>
              <a:rPr lang="ru" sz="45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людей, есть </a:t>
            </a:r>
            <a:r>
              <a:rPr lang="ru" sz="4500">
                <a:solidFill>
                  <a:srgbClr val="00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система </a:t>
            </a:r>
            <a:r>
              <a:rPr lang="ru" sz="45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в которой они существуют</a:t>
            </a:r>
            <a:endParaRPr sz="45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731" name="Google Shape;731;p127"/>
          <p:cNvSpPr txBox="1"/>
          <p:nvPr/>
        </p:nvSpPr>
        <p:spPr>
          <a:xfrm>
            <a:off x="2751450" y="818200"/>
            <a:ext cx="33876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500">
                <a:solidFill>
                  <a:srgbClr val="0094E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500">
              <a:solidFill>
                <a:srgbClr val="0094E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28"/>
          <p:cNvSpPr txBox="1"/>
          <p:nvPr/>
        </p:nvSpPr>
        <p:spPr>
          <a:xfrm>
            <a:off x="533400" y="381000"/>
            <a:ext cx="54966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Информированность</a:t>
            </a:r>
            <a:endParaRPr sz="36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737" name="Google Shape;737;p128"/>
          <p:cNvSpPr txBox="1"/>
          <p:nvPr/>
        </p:nvSpPr>
        <p:spPr>
          <a:xfrm>
            <a:off x="533400" y="1414500"/>
            <a:ext cx="4512000" cy="29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 сборках / стендах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Какие тесты запустились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Результат тестов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Ссылка на Jenkins сборку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Ссылка на результаты автотестов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Ссылка на скачивание МП приложения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38" name="Google Shape;738;p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0650" y="1271400"/>
            <a:ext cx="2870299" cy="316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29"/>
          <p:cNvSpPr txBox="1"/>
          <p:nvPr/>
        </p:nvSpPr>
        <p:spPr>
          <a:xfrm>
            <a:off x="533400" y="381000"/>
            <a:ext cx="54966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Запуски тестов</a:t>
            </a:r>
            <a:endParaRPr sz="36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744" name="Google Shape;744;p129"/>
          <p:cNvSpPr txBox="1"/>
          <p:nvPr/>
        </p:nvSpPr>
        <p:spPr>
          <a:xfrm>
            <a:off x="402450" y="1346325"/>
            <a:ext cx="4201200" cy="3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К</a:t>
            </a: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акие запускались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Результаты запусков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0211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45" name="Google Shape;745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100" y="2585075"/>
            <a:ext cx="8106550" cy="205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30"/>
          <p:cNvSpPr txBox="1"/>
          <p:nvPr/>
        </p:nvSpPr>
        <p:spPr>
          <a:xfrm>
            <a:off x="533400" y="381000"/>
            <a:ext cx="59451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Обязательность полей</a:t>
            </a:r>
            <a:endParaRPr sz="36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751" name="Google Shape;751;p130"/>
          <p:cNvSpPr txBox="1"/>
          <p:nvPr/>
        </p:nvSpPr>
        <p:spPr>
          <a:xfrm>
            <a:off x="533400" y="1505150"/>
            <a:ext cx="4227300" cy="3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fix version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Аналитика при согласовании ошибки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TimeLog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Протокол/дизайн/люди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...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0211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0211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0211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52" name="Google Shape;752;p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9175" y="1505150"/>
            <a:ext cx="3273225" cy="327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31"/>
          <p:cNvSpPr txBox="1"/>
          <p:nvPr/>
        </p:nvSpPr>
        <p:spPr>
          <a:xfrm>
            <a:off x="533400" y="381000"/>
            <a:ext cx="54966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Тайминги</a:t>
            </a:r>
            <a:endParaRPr sz="36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758" name="Google Shape;758;p131"/>
          <p:cNvSpPr txBox="1"/>
          <p:nvPr/>
        </p:nvSpPr>
        <p:spPr>
          <a:xfrm>
            <a:off x="402450" y="1505100"/>
            <a:ext cx="4201200" cy="3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Время ожидания тестирования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Время в тестировании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Время нахождения в статусе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Время жизни бага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...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0211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59" name="Google Shape;759;p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1925" y="1501875"/>
            <a:ext cx="3987700" cy="213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Google Shape;764;p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300" y="1212500"/>
            <a:ext cx="7126250" cy="3542225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132"/>
          <p:cNvSpPr txBox="1"/>
          <p:nvPr/>
        </p:nvSpPr>
        <p:spPr>
          <a:xfrm>
            <a:off x="533400" y="381000"/>
            <a:ext cx="54966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Тайминги</a:t>
            </a:r>
            <a:endParaRPr sz="36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Google Shape;770;p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475" y="1438275"/>
            <a:ext cx="8313450" cy="2911325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133"/>
          <p:cNvSpPr txBox="1"/>
          <p:nvPr/>
        </p:nvSpPr>
        <p:spPr>
          <a:xfrm>
            <a:off x="533400" y="381000"/>
            <a:ext cx="54966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Тайминги</a:t>
            </a:r>
            <a:endParaRPr sz="36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34"/>
          <p:cNvSpPr txBox="1"/>
          <p:nvPr/>
        </p:nvSpPr>
        <p:spPr>
          <a:xfrm>
            <a:off x="413100" y="211350"/>
            <a:ext cx="54966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TestRail</a:t>
            </a:r>
            <a:endParaRPr sz="36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777" name="Google Shape;777;p134"/>
          <p:cNvSpPr txBox="1"/>
          <p:nvPr/>
        </p:nvSpPr>
        <p:spPr>
          <a:xfrm>
            <a:off x="382950" y="908075"/>
            <a:ext cx="8378100" cy="15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Получение результатов автотестов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создает epic как milstone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создает story как тест-план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регресс — с итогами автотестов + в комменты ссылки лога RP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78" name="Google Shape;778;p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826" y="2742000"/>
            <a:ext cx="8176350" cy="20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"/>
            <a:ext cx="9143981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35"/>
          <p:cNvSpPr txBox="1"/>
          <p:nvPr/>
        </p:nvSpPr>
        <p:spPr>
          <a:xfrm>
            <a:off x="413100" y="211350"/>
            <a:ext cx="54966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TestRail+Jira</a:t>
            </a:r>
            <a:endParaRPr sz="36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784" name="Google Shape;784;p135"/>
          <p:cNvSpPr txBox="1"/>
          <p:nvPr/>
        </p:nvSpPr>
        <p:spPr>
          <a:xfrm>
            <a:off x="456850" y="1114225"/>
            <a:ext cx="2593800" cy="3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</a:t>
            </a: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оздание багов в Jira к задаче из TestRail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0211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0211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85" name="Google Shape;785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675" y="858700"/>
            <a:ext cx="4869750" cy="380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Google Shape;790;p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99" y="1126550"/>
            <a:ext cx="5932399" cy="3697325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136"/>
          <p:cNvSpPr txBox="1"/>
          <p:nvPr/>
        </p:nvSpPr>
        <p:spPr>
          <a:xfrm>
            <a:off x="413100" y="211350"/>
            <a:ext cx="54966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TestRail+Jira</a:t>
            </a:r>
            <a:endParaRPr sz="36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137"/>
          <p:cNvSpPr txBox="1"/>
          <p:nvPr/>
        </p:nvSpPr>
        <p:spPr>
          <a:xfrm>
            <a:off x="297150" y="1957850"/>
            <a:ext cx="8549700" cy="23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500">
                <a:solidFill>
                  <a:srgbClr val="FE246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Не занимайтесь</a:t>
            </a:r>
            <a:r>
              <a:rPr lang="ru" sz="45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распределением работы</a:t>
            </a:r>
            <a:endParaRPr sz="45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797" name="Google Shape;797;p137"/>
          <p:cNvSpPr txBox="1"/>
          <p:nvPr/>
        </p:nvSpPr>
        <p:spPr>
          <a:xfrm>
            <a:off x="2751450" y="818200"/>
            <a:ext cx="33876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500">
                <a:solidFill>
                  <a:srgbClr val="0094E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4500">
              <a:solidFill>
                <a:srgbClr val="0094E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38"/>
          <p:cNvSpPr txBox="1"/>
          <p:nvPr/>
        </p:nvSpPr>
        <p:spPr>
          <a:xfrm>
            <a:off x="533400" y="381000"/>
            <a:ext cx="54966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Уведомления в чат</a:t>
            </a:r>
            <a:endParaRPr sz="36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803" name="Google Shape;803;p138"/>
          <p:cNvSpPr txBox="1"/>
          <p:nvPr/>
        </p:nvSpPr>
        <p:spPr>
          <a:xfrm>
            <a:off x="533400" y="1422600"/>
            <a:ext cx="51696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Дисциплина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Зависания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Входящие баги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Общие задачи без тестировщика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Ревью тест кейсов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0211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600">
              <a:solidFill>
                <a:srgbClr val="30211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04" name="Google Shape;804;p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5300" y="1271400"/>
            <a:ext cx="3132599" cy="313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39"/>
          <p:cNvSpPr txBox="1"/>
          <p:nvPr>
            <p:ph type="title"/>
          </p:nvPr>
        </p:nvSpPr>
        <p:spPr>
          <a:xfrm>
            <a:off x="412750" y="437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Примеры уведомлений</a:t>
            </a:r>
            <a:endParaRPr sz="36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810" name="Google Shape;810;p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675" y="1755875"/>
            <a:ext cx="7737599" cy="210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" name="Google Shape;815;p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500" y="1863525"/>
            <a:ext cx="7949651" cy="23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140"/>
          <p:cNvSpPr txBox="1"/>
          <p:nvPr>
            <p:ph type="title"/>
          </p:nvPr>
        </p:nvSpPr>
        <p:spPr>
          <a:xfrm>
            <a:off x="412750" y="437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Примеры уведомлений</a:t>
            </a:r>
            <a:endParaRPr sz="36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" name="Google Shape;821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125" y="1298700"/>
            <a:ext cx="8117024" cy="3518649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141"/>
          <p:cNvSpPr txBox="1"/>
          <p:nvPr>
            <p:ph type="title"/>
          </p:nvPr>
        </p:nvSpPr>
        <p:spPr>
          <a:xfrm>
            <a:off x="412750" y="437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Примеры уведомлений</a:t>
            </a:r>
            <a:endParaRPr sz="36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" name="Google Shape;827;p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625" y="1525500"/>
            <a:ext cx="8137525" cy="27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142"/>
          <p:cNvSpPr txBox="1"/>
          <p:nvPr>
            <p:ph type="title"/>
          </p:nvPr>
        </p:nvSpPr>
        <p:spPr>
          <a:xfrm>
            <a:off x="412750" y="437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Примеры уведомлений</a:t>
            </a:r>
            <a:endParaRPr sz="36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" name="Google Shape;833;p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225" y="1381800"/>
            <a:ext cx="6100875" cy="33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143"/>
          <p:cNvSpPr txBox="1"/>
          <p:nvPr>
            <p:ph type="title"/>
          </p:nvPr>
        </p:nvSpPr>
        <p:spPr>
          <a:xfrm>
            <a:off x="412750" y="437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Примеры уведомлений</a:t>
            </a:r>
            <a:endParaRPr sz="36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" name="Google Shape;839;p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666750"/>
            <a:ext cx="3810001" cy="3810001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144"/>
          <p:cNvSpPr txBox="1"/>
          <p:nvPr/>
        </p:nvSpPr>
        <p:spPr>
          <a:xfrm>
            <a:off x="4196200" y="3326750"/>
            <a:ext cx="7965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QA</a:t>
            </a:r>
            <a:endParaRPr sz="3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41" name="Google Shape;841;p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6125" y="1978350"/>
            <a:ext cx="1348399" cy="134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100"/>
          <p:cNvSpPr txBox="1"/>
          <p:nvPr/>
        </p:nvSpPr>
        <p:spPr>
          <a:xfrm>
            <a:off x="888600" y="1748875"/>
            <a:ext cx="36042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100"/>
          <p:cNvSpPr txBox="1"/>
          <p:nvPr/>
        </p:nvSpPr>
        <p:spPr>
          <a:xfrm>
            <a:off x="426825" y="2314925"/>
            <a:ext cx="14394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Test </a:t>
            </a:r>
            <a:r>
              <a:rPr lang="ru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analysis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27" name="Google Shape;527;p100"/>
          <p:cNvSpPr txBox="1"/>
          <p:nvPr/>
        </p:nvSpPr>
        <p:spPr>
          <a:xfrm>
            <a:off x="1812893" y="2314925"/>
            <a:ext cx="14394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Test design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28" name="Google Shape;528;p100"/>
          <p:cNvSpPr txBox="1"/>
          <p:nvPr/>
        </p:nvSpPr>
        <p:spPr>
          <a:xfrm>
            <a:off x="3198962" y="2314925"/>
            <a:ext cx="14394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Testing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29" name="Google Shape;529;p100"/>
          <p:cNvSpPr txBox="1"/>
          <p:nvPr/>
        </p:nvSpPr>
        <p:spPr>
          <a:xfrm>
            <a:off x="4570562" y="2314925"/>
            <a:ext cx="14394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Deploy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30" name="Google Shape;530;p100"/>
          <p:cNvSpPr txBox="1"/>
          <p:nvPr/>
        </p:nvSpPr>
        <p:spPr>
          <a:xfrm>
            <a:off x="5956630" y="2314925"/>
            <a:ext cx="14394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Smoke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31" name="Google Shape;531;p100"/>
          <p:cNvSpPr txBox="1"/>
          <p:nvPr/>
        </p:nvSpPr>
        <p:spPr>
          <a:xfrm>
            <a:off x="7335464" y="2314925"/>
            <a:ext cx="14394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Report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32" name="Google Shape;532;p100"/>
          <p:cNvSpPr txBox="1"/>
          <p:nvPr>
            <p:ph type="title"/>
          </p:nvPr>
        </p:nvSpPr>
        <p:spPr>
          <a:xfrm>
            <a:off x="311700" y="787925"/>
            <a:ext cx="846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Процесс тестирования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" name="Google Shape;846;p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666750"/>
            <a:ext cx="3810001" cy="3810001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p145"/>
          <p:cNvSpPr txBox="1"/>
          <p:nvPr/>
        </p:nvSpPr>
        <p:spPr>
          <a:xfrm>
            <a:off x="4196200" y="3326750"/>
            <a:ext cx="7965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QA</a:t>
            </a:r>
            <a:endParaRPr sz="3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8" name="Google Shape;848;p145"/>
          <p:cNvSpPr txBox="1"/>
          <p:nvPr/>
        </p:nvSpPr>
        <p:spPr>
          <a:xfrm>
            <a:off x="409975" y="1996500"/>
            <a:ext cx="2539500" cy="13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</a:t>
            </a:r>
            <a:endParaRPr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E246C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r>
              <a:rPr lang="ru" sz="3600">
                <a:solidFill>
                  <a:srgbClr val="FE246C"/>
                </a:solidFill>
                <a:latin typeface="Open Sans"/>
                <a:ea typeface="Open Sans"/>
                <a:cs typeface="Open Sans"/>
                <a:sym typeface="Open Sans"/>
              </a:rPr>
              <a:t> часов</a:t>
            </a:r>
            <a:endParaRPr sz="3600">
              <a:solidFill>
                <a:srgbClr val="FE24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9" name="Google Shape;849;p145"/>
          <p:cNvSpPr txBox="1"/>
          <p:nvPr/>
        </p:nvSpPr>
        <p:spPr>
          <a:xfrm>
            <a:off x="6604500" y="1996500"/>
            <a:ext cx="2539500" cy="13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Остальное</a:t>
            </a:r>
            <a:endParaRPr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E246C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ru" sz="3600">
                <a:solidFill>
                  <a:srgbClr val="FE246C"/>
                </a:solidFill>
                <a:latin typeface="Open Sans"/>
                <a:ea typeface="Open Sans"/>
                <a:cs typeface="Open Sans"/>
                <a:sym typeface="Open Sans"/>
              </a:rPr>
              <a:t> час</a:t>
            </a:r>
            <a:endParaRPr sz="3600">
              <a:solidFill>
                <a:srgbClr val="FE24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50" name="Google Shape;850;p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6125" y="1978350"/>
            <a:ext cx="1348399" cy="134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5" name="Google Shape;855;p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7"/>
          <p:cNvSpPr txBox="1"/>
          <p:nvPr/>
        </p:nvSpPr>
        <p:spPr>
          <a:xfrm>
            <a:off x="888600" y="1748875"/>
            <a:ext cx="36042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147"/>
          <p:cNvSpPr txBox="1"/>
          <p:nvPr/>
        </p:nvSpPr>
        <p:spPr>
          <a:xfrm>
            <a:off x="620600" y="576800"/>
            <a:ext cx="49053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246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Итоги</a:t>
            </a:r>
            <a:endParaRPr sz="3600">
              <a:solidFill>
                <a:srgbClr val="FF246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862" name="Google Shape;862;p147"/>
          <p:cNvSpPr txBox="1"/>
          <p:nvPr/>
        </p:nvSpPr>
        <p:spPr>
          <a:xfrm>
            <a:off x="463100" y="1527800"/>
            <a:ext cx="5220300" cy="3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Ускорение этапа тестирования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Интерес к работе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Освобождаем руки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246C"/>
              </a:buClr>
              <a:buSzPts val="1800"/>
              <a:buFont typeface="Open Sans"/>
              <a:buChar char="●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Уменьшение человеческого фактора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AECA"/>
              </a:buClr>
              <a:buSzPts val="1800"/>
              <a:buFont typeface="Open Sans"/>
              <a:buChar char="○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нет самого умного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AECA"/>
              </a:buClr>
              <a:buSzPts val="1800"/>
              <a:buFont typeface="Open Sans"/>
              <a:buChar char="○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нет «забывчивости» в процессах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AECA"/>
              </a:buClr>
              <a:buSzPts val="1800"/>
              <a:buFont typeface="Open Sans"/>
              <a:buChar char="○"/>
            </a:pPr>
            <a:r>
              <a:rPr lang="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самостоятельность QA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63" name="Google Shape;863;p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8300" y="1640900"/>
            <a:ext cx="3264074" cy="204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48"/>
          <p:cNvSpPr txBox="1"/>
          <p:nvPr/>
        </p:nvSpPr>
        <p:spPr>
          <a:xfrm>
            <a:off x="616375" y="3923775"/>
            <a:ext cx="4423800" cy="11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2"/>
                </a:solidFill>
                <a:highlight>
                  <a:srgbClr val="0094E1"/>
                </a:highlight>
                <a:latin typeface="Open Sans"/>
                <a:ea typeface="Open Sans"/>
                <a:cs typeface="Open Sans"/>
                <a:sym typeface="Open Sans"/>
              </a:rPr>
              <a:t>rostropolsky@docdoc.ru</a:t>
            </a:r>
            <a:endParaRPr sz="1600">
              <a:solidFill>
                <a:schemeClr val="lt2"/>
              </a:solidFill>
              <a:highlight>
                <a:srgbClr val="0094E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2"/>
                </a:solidFill>
                <a:highlight>
                  <a:srgbClr val="0094E1"/>
                </a:highlight>
                <a:latin typeface="Open Sans"/>
                <a:ea typeface="Open Sans"/>
                <a:cs typeface="Open Sans"/>
                <a:sym typeface="Open Sans"/>
              </a:rPr>
              <a:t>facebook.com/rusostropolsky</a:t>
            </a:r>
            <a:endParaRPr b="1" sz="1600">
              <a:solidFill>
                <a:schemeClr val="lt2"/>
              </a:solidFill>
              <a:highlight>
                <a:srgbClr val="0094E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9" name="Google Shape;869;p148"/>
          <p:cNvSpPr txBox="1"/>
          <p:nvPr/>
        </p:nvSpPr>
        <p:spPr>
          <a:xfrm>
            <a:off x="597525" y="1290675"/>
            <a:ext cx="4007100" cy="14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246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Спасибо </a:t>
            </a:r>
            <a:endParaRPr sz="3600">
              <a:solidFill>
                <a:srgbClr val="FF246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246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за внимание!</a:t>
            </a:r>
            <a:endParaRPr sz="3600">
              <a:solidFill>
                <a:srgbClr val="FF246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870" name="Google Shape;870;p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4309" y="4736468"/>
            <a:ext cx="623850" cy="3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000" y="356701"/>
            <a:ext cx="1532826" cy="330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01"/>
          <p:cNvSpPr txBox="1"/>
          <p:nvPr>
            <p:ph type="title"/>
          </p:nvPr>
        </p:nvSpPr>
        <p:spPr>
          <a:xfrm>
            <a:off x="458950" y="680600"/>
            <a:ext cx="3114000" cy="6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Ожидание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38" name="Google Shape;538;p101"/>
          <p:cNvCxnSpPr/>
          <p:nvPr/>
        </p:nvCxnSpPr>
        <p:spPr>
          <a:xfrm flipH="1">
            <a:off x="4520425" y="24600"/>
            <a:ext cx="19800" cy="5094300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539" name="Google Shape;539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826" y="2504628"/>
            <a:ext cx="2474280" cy="686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02"/>
          <p:cNvSpPr txBox="1"/>
          <p:nvPr>
            <p:ph type="title"/>
          </p:nvPr>
        </p:nvSpPr>
        <p:spPr>
          <a:xfrm>
            <a:off x="458950" y="680600"/>
            <a:ext cx="3114000" cy="6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Ожидание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5" name="Google Shape;545;p102"/>
          <p:cNvSpPr txBox="1"/>
          <p:nvPr>
            <p:ph type="title"/>
          </p:nvPr>
        </p:nvSpPr>
        <p:spPr>
          <a:xfrm>
            <a:off x="5290725" y="719900"/>
            <a:ext cx="3256800" cy="5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Реальность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46" name="Google Shape;546;p102"/>
          <p:cNvCxnSpPr/>
          <p:nvPr/>
        </p:nvCxnSpPr>
        <p:spPr>
          <a:xfrm flipH="1">
            <a:off x="4520425" y="24600"/>
            <a:ext cx="19800" cy="5094300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547" name="Google Shape;547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826" y="2504628"/>
            <a:ext cx="2474280" cy="686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7135" y="1780500"/>
            <a:ext cx="3721816" cy="240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666750"/>
            <a:ext cx="3810001" cy="3810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103"/>
          <p:cNvSpPr txBox="1"/>
          <p:nvPr/>
        </p:nvSpPr>
        <p:spPr>
          <a:xfrm>
            <a:off x="4196200" y="3326750"/>
            <a:ext cx="7965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QA</a:t>
            </a:r>
            <a:endParaRPr sz="3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55" name="Google Shape;555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7550" y="3651725"/>
            <a:ext cx="774900" cy="688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7600" y="1910548"/>
            <a:ext cx="657725" cy="65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1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76275" y="180048"/>
            <a:ext cx="657725" cy="65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10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25063" y="4300360"/>
            <a:ext cx="751675" cy="601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10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96201" y="91119"/>
            <a:ext cx="503700" cy="575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10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15250" y="4399540"/>
            <a:ext cx="503701" cy="40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10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97817" y="1651650"/>
            <a:ext cx="582556" cy="60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10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92076" y="1073826"/>
            <a:ext cx="657725" cy="65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10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40100" y="3820850"/>
            <a:ext cx="582550" cy="58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10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679551" y="2767554"/>
            <a:ext cx="582550" cy="66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10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262088" y="3245181"/>
            <a:ext cx="503700" cy="575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10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280737" y="4476757"/>
            <a:ext cx="582551" cy="51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10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888088" y="268038"/>
            <a:ext cx="431738" cy="57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10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797836" y="725635"/>
            <a:ext cx="751675" cy="601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10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921826" y="2666163"/>
            <a:ext cx="503700" cy="5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10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856125" y="1978350"/>
            <a:ext cx="1348399" cy="134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666750"/>
            <a:ext cx="3810001" cy="3810001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104"/>
          <p:cNvSpPr txBox="1"/>
          <p:nvPr/>
        </p:nvSpPr>
        <p:spPr>
          <a:xfrm>
            <a:off x="4196200" y="3326750"/>
            <a:ext cx="7965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QA</a:t>
            </a:r>
            <a:endParaRPr sz="3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7" name="Google Shape;577;p104"/>
          <p:cNvSpPr txBox="1"/>
          <p:nvPr/>
        </p:nvSpPr>
        <p:spPr>
          <a:xfrm>
            <a:off x="409975" y="1996500"/>
            <a:ext cx="2539500" cy="13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</a:t>
            </a:r>
            <a:endParaRPr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E246C"/>
                </a:solidFill>
                <a:latin typeface="Open Sans"/>
                <a:ea typeface="Open Sans"/>
                <a:cs typeface="Open Sans"/>
                <a:sym typeface="Open Sans"/>
              </a:rPr>
              <a:t>2 часа</a:t>
            </a:r>
            <a:endParaRPr sz="3600">
              <a:solidFill>
                <a:srgbClr val="FE24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78" name="Google Shape;578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6125" y="1978350"/>
            <a:ext cx="1348399" cy="134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Шаблон ДокДок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Шаблон ДокДок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Шаблон ДокДок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Шаблон ДокДок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