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790" r:id="rId2"/>
  </p:sldMasterIdLst>
  <p:notesMasterIdLst>
    <p:notesMasterId r:id="rId43"/>
  </p:notesMasterIdLst>
  <p:handoutMasterIdLst>
    <p:handoutMasterId r:id="rId44"/>
  </p:handoutMasterIdLst>
  <p:sldIdLst>
    <p:sldId id="758" r:id="rId3"/>
    <p:sldId id="872" r:id="rId4"/>
    <p:sldId id="921" r:id="rId5"/>
    <p:sldId id="874" r:id="rId6"/>
    <p:sldId id="875" r:id="rId7"/>
    <p:sldId id="876" r:id="rId8"/>
    <p:sldId id="877" r:id="rId9"/>
    <p:sldId id="890" r:id="rId10"/>
    <p:sldId id="891" r:id="rId11"/>
    <p:sldId id="924" r:id="rId12"/>
    <p:sldId id="893" r:id="rId13"/>
    <p:sldId id="894" r:id="rId14"/>
    <p:sldId id="925" r:id="rId15"/>
    <p:sldId id="930" r:id="rId16"/>
    <p:sldId id="897" r:id="rId17"/>
    <p:sldId id="898" r:id="rId18"/>
    <p:sldId id="899" r:id="rId19"/>
    <p:sldId id="926" r:id="rId20"/>
    <p:sldId id="901" r:id="rId21"/>
    <p:sldId id="902" r:id="rId22"/>
    <p:sldId id="903" r:id="rId23"/>
    <p:sldId id="927" r:id="rId24"/>
    <p:sldId id="906" r:id="rId25"/>
    <p:sldId id="907" r:id="rId26"/>
    <p:sldId id="939" r:id="rId27"/>
    <p:sldId id="940" r:id="rId28"/>
    <p:sldId id="941" r:id="rId29"/>
    <p:sldId id="908" r:id="rId30"/>
    <p:sldId id="909" r:id="rId31"/>
    <p:sldId id="910" r:id="rId32"/>
    <p:sldId id="911" r:id="rId33"/>
    <p:sldId id="912" r:id="rId34"/>
    <p:sldId id="913" r:id="rId35"/>
    <p:sldId id="914" r:id="rId36"/>
    <p:sldId id="928" r:id="rId37"/>
    <p:sldId id="916" r:id="rId38"/>
    <p:sldId id="929" r:id="rId39"/>
    <p:sldId id="936" r:id="rId40"/>
    <p:sldId id="937" r:id="rId41"/>
    <p:sldId id="920" r:id="rId42"/>
  </p:sldIdLst>
  <p:sldSz cx="12192000" cy="6858000"/>
  <p:notesSz cx="6705600" cy="9842500"/>
  <p:embeddedFontLst>
    <p:embeddedFont>
      <p:font typeface="Segoe UI Black" panose="020B0A02040204020203" pitchFamily="34" charset="0"/>
      <p:bold r:id="rId45"/>
      <p:boldItalic r:id="rId46"/>
    </p:embeddedFont>
    <p:embeddedFont>
      <p:font typeface="Titillium" panose="020B0604020202020204" charset="0"/>
      <p:regular r:id="rId47"/>
      <p:bold r:id="rId48"/>
      <p:italic r:id="rId49"/>
      <p:boldItalic r:id="rId50"/>
    </p:embeddedFont>
    <p:embeddedFont>
      <p:font typeface="Segoe UI Semibold" panose="020B0702040204020203" pitchFamily="34" charset="0"/>
      <p:bold r:id="rId51"/>
      <p:boldItalic r:id="rId52"/>
    </p:embeddedFont>
    <p:embeddedFont>
      <p:font typeface="Source Sans Pro" panose="020B0604020202020204" charset="0"/>
      <p:regular r:id="rId53"/>
      <p:bold r:id="rId54"/>
      <p:italic r:id="rId55"/>
      <p:boldItalic r:id="rId56"/>
    </p:embeddedFont>
    <p:embeddedFont>
      <p:font typeface="Segoe UI" panose="020B0502040204020203" pitchFamily="34" charset="0"/>
      <p:regular r:id="rId57"/>
      <p:bold r:id="rId58"/>
      <p:italic r:id="rId59"/>
      <p:boldItalic r:id="rId60"/>
    </p:embeddedFont>
    <p:embeddedFont>
      <p:font typeface="Lato" panose="020B0604020202020204" charset="0"/>
      <p:regular r:id="rId61"/>
      <p:bold r:id="rId62"/>
      <p:italic r:id="rId63"/>
      <p:boldItalic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pos="3840" userDrawn="1">
          <p15:clr>
            <a:srgbClr val="A4A3A4"/>
          </p15:clr>
        </p15:guide>
        <p15:guide id="6" orient="horz" pos="3952" userDrawn="1">
          <p15:clr>
            <a:srgbClr val="A4A3A4"/>
          </p15:clr>
        </p15:guide>
        <p15:guide id="7" orient="horz" pos="11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0" userDrawn="1">
          <p15:clr>
            <a:srgbClr val="A4A3A4"/>
          </p15:clr>
        </p15:guide>
        <p15:guide id="2" pos="2113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V.VANDYSHEVA" initials="T" lastIdx="1" clrIdx="0">
    <p:extLst>
      <p:ext uri="{19B8F6BF-5375-455C-9EA6-DF929625EA0E}">
        <p15:presenceInfo xmlns:p15="http://schemas.microsoft.com/office/powerpoint/2012/main" userId="TV.VANDYSHEVA" providerId="None"/>
      </p:ext>
    </p:extLst>
  </p:cmAuthor>
  <p:cmAuthor id="2" name="es.lashtun" initials="e" lastIdx="1" clrIdx="1">
    <p:extLst>
      <p:ext uri="{19B8F6BF-5375-455C-9EA6-DF929625EA0E}">
        <p15:presenceInfo xmlns:p15="http://schemas.microsoft.com/office/powerpoint/2012/main" userId="es.lashtun" providerId="None"/>
      </p:ext>
    </p:extLst>
  </p:cmAuthor>
  <p:cmAuthor id="3" name="Alexander Vorontsov" initials="AV" lastIdx="3" clrIdx="2">
    <p:extLst>
      <p:ext uri="{19B8F6BF-5375-455C-9EA6-DF929625EA0E}">
        <p15:presenceInfo xmlns:p15="http://schemas.microsoft.com/office/powerpoint/2012/main" userId="Alexander Vorontso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101"/>
    <a:srgbClr val="001031"/>
    <a:srgbClr val="00C3FF"/>
    <a:srgbClr val="0672A1"/>
    <a:srgbClr val="3C07E7"/>
    <a:srgbClr val="1C0E44"/>
    <a:srgbClr val="0E0E2B"/>
    <a:srgbClr val="B2B2B0"/>
    <a:srgbClr val="2E05B3"/>
    <a:srgbClr val="2404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15" autoAdjust="0"/>
    <p:restoredTop sz="96494" autoAdjust="0"/>
  </p:normalViewPr>
  <p:slideViewPr>
    <p:cSldViewPr snapToGrid="0" snapToObjects="1" showGuides="1">
      <p:cViewPr varScale="1">
        <p:scale>
          <a:sx n="115" d="100"/>
          <a:sy n="115" d="100"/>
        </p:scale>
        <p:origin x="1992" y="108"/>
      </p:cViewPr>
      <p:guideLst>
        <p:guide pos="3840"/>
        <p:guide orient="horz" pos="3952"/>
        <p:guide orient="horz" pos="1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notesViewPr>
    <p:cSldViewPr snapToGrid="0" snapToObjects="1">
      <p:cViewPr varScale="1">
        <p:scale>
          <a:sx n="104" d="100"/>
          <a:sy n="104" d="100"/>
        </p:scale>
        <p:origin x="3498" y="114"/>
      </p:cViewPr>
      <p:guideLst>
        <p:guide orient="horz" pos="3100"/>
        <p:guide pos="2113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63" Type="http://schemas.openxmlformats.org/officeDocument/2006/relationships/font" Target="fonts/font19.fntdata"/><Relationship Id="rId68" Type="http://schemas.openxmlformats.org/officeDocument/2006/relationships/font" Target="fonts/font2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5" Type="http://schemas.openxmlformats.org/officeDocument/2006/relationships/slide" Target="slides/slide3.xml"/><Relationship Id="rId61" Type="http://schemas.openxmlformats.org/officeDocument/2006/relationships/font" Target="fonts/font17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5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06283" cy="494013"/>
          </a:xfrm>
          <a:prstGeom prst="rect">
            <a:avLst/>
          </a:prstGeom>
        </p:spPr>
        <p:txBody>
          <a:bodyPr vert="horz" lIns="90462" tIns="45231" rIns="90462" bIns="4523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97751" y="0"/>
            <a:ext cx="2906283" cy="494013"/>
          </a:xfrm>
          <a:prstGeom prst="rect">
            <a:avLst/>
          </a:prstGeom>
        </p:spPr>
        <p:txBody>
          <a:bodyPr vert="horz" lIns="90462" tIns="45231" rIns="90462" bIns="45231" rtlCol="0"/>
          <a:lstStyle>
            <a:lvl1pPr algn="r">
              <a:defRPr sz="1200"/>
            </a:lvl1pPr>
          </a:lstStyle>
          <a:p>
            <a:fld id="{5BEEAF1C-6BCC-4C7F-AFD5-8DDDCFC92F05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48488"/>
            <a:ext cx="2906283" cy="494013"/>
          </a:xfrm>
          <a:prstGeom prst="rect">
            <a:avLst/>
          </a:prstGeom>
        </p:spPr>
        <p:txBody>
          <a:bodyPr vert="horz" lIns="90462" tIns="45231" rIns="90462" bIns="4523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97751" y="9348488"/>
            <a:ext cx="2906283" cy="494013"/>
          </a:xfrm>
          <a:prstGeom prst="rect">
            <a:avLst/>
          </a:prstGeom>
        </p:spPr>
        <p:txBody>
          <a:bodyPr vert="horz" lIns="90462" tIns="45231" rIns="90462" bIns="45231" rtlCol="0" anchor="b"/>
          <a:lstStyle>
            <a:lvl1pPr algn="r">
              <a:defRPr sz="1200"/>
            </a:lvl1pPr>
          </a:lstStyle>
          <a:p>
            <a:fld id="{5DE9BAD9-F871-4F9C-BA7B-3D101E769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661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05761" cy="493835"/>
          </a:xfrm>
          <a:prstGeom prst="rect">
            <a:avLst/>
          </a:prstGeom>
        </p:spPr>
        <p:txBody>
          <a:bodyPr vert="horz" lIns="91191" tIns="45597" rIns="91191" bIns="4559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98290" y="2"/>
            <a:ext cx="2905761" cy="493835"/>
          </a:xfrm>
          <a:prstGeom prst="rect">
            <a:avLst/>
          </a:prstGeom>
        </p:spPr>
        <p:txBody>
          <a:bodyPr vert="horz" lIns="91191" tIns="45597" rIns="91191" bIns="45597" rtlCol="0"/>
          <a:lstStyle>
            <a:lvl1pPr algn="r">
              <a:defRPr sz="1200"/>
            </a:lvl1pPr>
          </a:lstStyle>
          <a:p>
            <a:fld id="{344847AB-3B75-FF4A-B0A2-6BEB5C2F7506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1230313"/>
            <a:ext cx="5902325" cy="3321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91" tIns="45597" rIns="91191" bIns="4559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0561" y="4736708"/>
            <a:ext cx="5364480" cy="3875485"/>
          </a:xfrm>
          <a:prstGeom prst="rect">
            <a:avLst/>
          </a:prstGeom>
        </p:spPr>
        <p:txBody>
          <a:bodyPr vert="horz" lIns="91191" tIns="45597" rIns="91191" bIns="4559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48670"/>
            <a:ext cx="2905761" cy="493833"/>
          </a:xfrm>
          <a:prstGeom prst="rect">
            <a:avLst/>
          </a:prstGeom>
        </p:spPr>
        <p:txBody>
          <a:bodyPr vert="horz" lIns="91191" tIns="45597" rIns="91191" bIns="4559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98290" y="9348670"/>
            <a:ext cx="2905761" cy="493833"/>
          </a:xfrm>
          <a:prstGeom prst="rect">
            <a:avLst/>
          </a:prstGeom>
        </p:spPr>
        <p:txBody>
          <a:bodyPr vert="horz" lIns="91191" tIns="45597" rIns="91191" bIns="45597" rtlCol="0" anchor="b"/>
          <a:lstStyle>
            <a:lvl1pPr algn="r">
              <a:defRPr sz="1200"/>
            </a:lvl1pPr>
          </a:lstStyle>
          <a:p>
            <a:fld id="{0DB9A84A-733A-0C47-AC2B-F0C70F83A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9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eedb5b918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eedb5b918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092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61a74defcb_2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61a74defcb_2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 важность интеграционного тестирования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67666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61a74defcb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61a74defcb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Смысл тестирования целостности данных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0282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1a74defcb_2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61a74defcb_2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8545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6563f21807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6563f21807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Пример интерфейса сервиса ML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03444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eedb5b91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5eedb5b91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Тестовое предсказание. Согласно википедии это механизм определения пройден ли тест успешно или он провален. Но как же мы можем говорить о том, какого результата мы ждём, если мы сами заранее не знаем, что нам выдаст сервис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40944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5eedb5b918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5eedb5b918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Классическое представление черного ящика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27712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655e89b7d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655e89b7d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Рассказ про основные паттерны валидации модели (без углубления)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32892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55e89b7db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655e89b7db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Разработка в изолированном контуре, стабилизация модели на промышленной среде, опытная эксплуатация на промышленной среде и последующая отладка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94553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655e89b7db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655e89b7db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 тестирование сервиса на этапах разработки. Примеры по каждому из патернов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39990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655e89b7db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655e89b7db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 тестирование сервиса на этапах разработки. Примеры по каждому из патернов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50932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5eedb5b918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5eedb5b918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Как я себе представлял машинное обучение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698697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655e89b7db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655e89b7db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 тестирование сервиса на этапах разработки. Примеры по каждому из патернов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04921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655e89b7db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655e89b7db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 тестирование сервиса на этапах разработки. Примеры по каждому из патернов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782084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655e89b7db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655e89b7db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 сайленс тестирование на этапе стабилизации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992574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6563f21807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6563f21807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Паттерны тестирования на этапе стабилизации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397676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6563f21807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6563f21807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Пример по проекту СТАН прогнозной части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131544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6563f2180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6563f21807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Пример по проекту СТАН рекомендательной части. Рассказ, как мы узнали о перевалке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11581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655e89b7db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655e89b7db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 тестирование паттерны тестирования на этапах опытной эксплуатации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06460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6563f2180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6563f21807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Пример принятой рекомендации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28403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6563f21807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6563f21807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Пример оценки экономического эффекта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04703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6563f21807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6563f21807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 сложность прогнозирования последствий внесения изменений в модель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59092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61c69112c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61c69112c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Вот с чем я столкнулся когда начал гуглить основы машинного обучения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072995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eedb5b91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5eedb5b91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Тестовое предсказание. Согласно википедии это механизм определения пройден ли тест успешно или он провален. Но как же мы можем говорить о том, какого результата мы ждём, если мы сами заранее не знаем, что нам выдаст сервис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589037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eedb5b91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5eedb5b91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Тестовое предсказание. Согласно википедии это механизм определения пройден ли тест успешно или он провален. Но как же мы можем говорить о том, какого результата мы ждём, если мы сами заранее не знаем, что нам выдаст сервис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96137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eedb5b91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5eedb5b91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Тестовое предсказание. Согласно википедии это механизм определения пройден ли тест успешно или он провален. Но как же мы можем говорить о том, какого результата мы ждём, если мы сами заранее не знаем, что нам выдаст сервис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99320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61c69112c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61c69112ce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Моя первая реакция на это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0245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61c69112c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61c69112c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6705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5eefe221f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5eefe221f2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Workflow разработки ML сервиса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0354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6445d5a6e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6445d5a6e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 типы ML сервисом и области их применения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0482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5eedb5b918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5eedb5b918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Паттерны обеспечения качества моделей машинного обучения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45076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eefe221f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eefe221f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 конфликт взглядов на сервисы машинного обучения.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 привычность мышления тестировщика и необходимость его менять.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37900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14" name="Рисунок 33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1585256" y="0"/>
            <a:ext cx="8847092" cy="4352769"/>
          </a:xfrm>
          <a:custGeom>
            <a:avLst/>
            <a:gdLst>
              <a:gd name="connsiteX0" fmla="*/ 126853 w 9000000"/>
              <a:gd name="connsiteY0" fmla="*/ 0 h 4428000"/>
              <a:gd name="connsiteX1" fmla="*/ 8838820 w 9000000"/>
              <a:gd name="connsiteY1" fmla="*/ 0 h 4428000"/>
              <a:gd name="connsiteX2" fmla="*/ 8852261 w 9000000"/>
              <a:gd name="connsiteY2" fmla="*/ 36755 h 4428000"/>
              <a:gd name="connsiteX3" fmla="*/ 8924746 w 9000000"/>
              <a:gd name="connsiteY3" fmla="*/ 1485326 h 4428000"/>
              <a:gd name="connsiteX4" fmla="*/ 7835147 w 9000000"/>
              <a:gd name="connsiteY4" fmla="*/ 2946752 h 4428000"/>
              <a:gd name="connsiteX5" fmla="*/ 2248203 w 9000000"/>
              <a:gd name="connsiteY5" fmla="*/ 4388454 h 4428000"/>
              <a:gd name="connsiteX6" fmla="*/ 742342 w 9000000"/>
              <a:gd name="connsiteY6" fmla="*/ 3682203 h 4428000"/>
              <a:gd name="connsiteX7" fmla="*/ 36369 w 9000000"/>
              <a:gd name="connsiteY7" fmla="*/ 2172298 h 4428000"/>
              <a:gd name="connsiteX8" fmla="*/ 52780 w 9000000"/>
              <a:gd name="connsiteY8" fmla="*/ 497020 h 44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00000" h="4428000">
                <a:moveTo>
                  <a:pt x="126853" y="0"/>
                </a:moveTo>
                <a:lnTo>
                  <a:pt x="8838820" y="0"/>
                </a:lnTo>
                <a:lnTo>
                  <a:pt x="8852261" y="36755"/>
                </a:lnTo>
                <a:cubicBezTo>
                  <a:pt x="9003608" y="493604"/>
                  <a:pt x="9057052" y="992750"/>
                  <a:pt x="8924746" y="1485326"/>
                </a:cubicBezTo>
                <a:cubicBezTo>
                  <a:pt x="8754639" y="2118638"/>
                  <a:pt x="8339857" y="2610788"/>
                  <a:pt x="7835147" y="2946752"/>
                </a:cubicBezTo>
                <a:cubicBezTo>
                  <a:pt x="6214261" y="4001419"/>
                  <a:pt x="4266153" y="4590971"/>
                  <a:pt x="2248203" y="4388454"/>
                </a:cubicBezTo>
                <a:cubicBezTo>
                  <a:pt x="1697423" y="4334821"/>
                  <a:pt x="1176321" y="4100549"/>
                  <a:pt x="742342" y="3682203"/>
                </a:cubicBezTo>
                <a:cubicBezTo>
                  <a:pt x="325935" y="3268579"/>
                  <a:pt x="92629" y="2734383"/>
                  <a:pt x="36369" y="2172298"/>
                </a:cubicBezTo>
                <a:cubicBezTo>
                  <a:pt x="-18161" y="1605961"/>
                  <a:pt x="-10305" y="1045938"/>
                  <a:pt x="52780" y="497020"/>
                </a:cubicBezTo>
                <a:close/>
              </a:path>
            </a:pathLst>
          </a:custGeom>
          <a:pattFill prst="pct20">
            <a:fgClr>
              <a:srgbClr val="0E0E2B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 marL="0" indent="0" algn="ctr">
              <a:buNone/>
              <a:defRPr sz="2400" cap="none" baseline="0"/>
            </a:lvl1pPr>
          </a:lstStyle>
          <a:p>
            <a:r>
              <a:rPr lang="ru-RU" dirty="0"/>
              <a:t>Нажмите для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вставки изображения</a:t>
            </a:r>
            <a:endParaRPr lang="en-US" dirty="0"/>
          </a:p>
        </p:txBody>
      </p:sp>
      <p:sp>
        <p:nvSpPr>
          <p:cNvPr id="7" name="Прямоугольник 6"/>
          <p:cNvSpPr/>
          <p:nvPr userDrawn="1"/>
        </p:nvSpPr>
        <p:spPr bwMode="auto">
          <a:xfrm>
            <a:off x="1441187" y="4148136"/>
            <a:ext cx="622365" cy="45719"/>
          </a:xfrm>
          <a:prstGeom prst="rect">
            <a:avLst/>
          </a:prstGeom>
          <a:solidFill>
            <a:srgbClr val="00C3FF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ru-RU" baseline="-25000" dirty="0"/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435528" y="4250287"/>
            <a:ext cx="1620000" cy="360362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marL="0" indent="0" algn="r">
              <a:buNone/>
              <a:defRPr sz="2200" cap="all" baseline="0">
                <a:solidFill>
                  <a:schemeClr val="bg2"/>
                </a:solidFill>
                <a:latin typeface="Segoe UI Black" panose="020B0A02040204020203" pitchFamily="34" charset="0"/>
                <a:cs typeface="Segoe UI Semibold" panose="020B0702040204020203" pitchFamily="34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/>
              <a:t>дд/мм/</a:t>
            </a:r>
            <a:r>
              <a:rPr lang="ru-RU" dirty="0" err="1"/>
              <a:t>гггг</a:t>
            </a:r>
            <a:endParaRPr lang="ru-RU" dirty="0"/>
          </a:p>
        </p:txBody>
      </p:sp>
      <p:sp>
        <p:nvSpPr>
          <p:cNvPr id="20" name="Текст 15"/>
          <p:cNvSpPr>
            <a:spLocks noGrp="1"/>
          </p:cNvSpPr>
          <p:nvPr>
            <p:ph type="body" sz="quarter" idx="21" hasCustomPrompt="1"/>
          </p:nvPr>
        </p:nvSpPr>
        <p:spPr>
          <a:xfrm>
            <a:off x="2508308" y="4060056"/>
            <a:ext cx="8455560" cy="6093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buNone/>
              <a:defRPr sz="4400" cap="all" baseline="0">
                <a:solidFill>
                  <a:schemeClr val="bg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22" name="Текст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08308" y="5344766"/>
            <a:ext cx="8830384" cy="338554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/>
              <a:buNone/>
              <a:defRPr lang="ru-RU" sz="2000" kern="1200" cap="all" baseline="0" dirty="0">
                <a:solidFill>
                  <a:schemeClr val="bg2"/>
                </a:solidFill>
                <a:latin typeface="Segoe UI Black" panose="020B0A020402040202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Дополнительная информация</a:t>
            </a:r>
          </a:p>
        </p:txBody>
      </p:sp>
      <p:pic>
        <p:nvPicPr>
          <p:cNvPr id="63" name="Рисунок 6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90091" y="1983450"/>
            <a:ext cx="1442257" cy="146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61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1427355"/>
            <a:ext cx="3963476" cy="4289503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871812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-386458" y="1260375"/>
            <a:ext cx="4397254" cy="4336451"/>
          </a:xfrm>
          <a:custGeom>
            <a:avLst/>
            <a:gdLst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0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2396248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" fmla="*/ 1815121 w 7680637"/>
              <a:gd name="connsiteY0" fmla="*/ 1241 h 4336451"/>
              <a:gd name="connsiteX1" fmla="*/ 1958741 w 7680637"/>
              <a:gd name="connsiteY1" fmla="*/ 4395 h 4336451"/>
              <a:gd name="connsiteX2" fmla="*/ 2359375 w 7680637"/>
              <a:gd name="connsiteY2" fmla="*/ 113712 h 4336451"/>
              <a:gd name="connsiteX3" fmla="*/ 2789536 w 7680637"/>
              <a:gd name="connsiteY3" fmla="*/ 374021 h 4336451"/>
              <a:gd name="connsiteX4" fmla="*/ 3102571 w 7680637"/>
              <a:gd name="connsiteY4" fmla="*/ 643354 h 4336451"/>
              <a:gd name="connsiteX5" fmla="*/ 3332895 w 7680637"/>
              <a:gd name="connsiteY5" fmla="*/ 879443 h 4336451"/>
              <a:gd name="connsiteX6" fmla="*/ 3547486 w 7680637"/>
              <a:gd name="connsiteY6" fmla="*/ 1125263 h 4336451"/>
              <a:gd name="connsiteX7" fmla="*/ 3559541 w 7680637"/>
              <a:gd name="connsiteY7" fmla="*/ 1136814 h 4336451"/>
              <a:gd name="connsiteX8" fmla="*/ 3594844 w 7680637"/>
              <a:gd name="connsiteY8" fmla="*/ 1179839 h 4336451"/>
              <a:gd name="connsiteX9" fmla="*/ 3608488 w 7680637"/>
              <a:gd name="connsiteY9" fmla="*/ 1199610 h 4336451"/>
              <a:gd name="connsiteX10" fmla="*/ 3859378 w 7680637"/>
              <a:gd name="connsiteY10" fmla="*/ 1530521 h 4336451"/>
              <a:gd name="connsiteX11" fmla="*/ 4127150 w 7680637"/>
              <a:gd name="connsiteY11" fmla="*/ 1957420 h 4336451"/>
              <a:gd name="connsiteX12" fmla="*/ 4318633 w 7680637"/>
              <a:gd name="connsiteY12" fmla="*/ 2395038 h 4336451"/>
              <a:gd name="connsiteX13" fmla="*/ 4397027 w 7680637"/>
              <a:gd name="connsiteY13" fmla="*/ 2829633 h 4336451"/>
              <a:gd name="connsiteX14" fmla="*/ 4225697 w 7680637"/>
              <a:gd name="connsiteY14" fmla="*/ 3419902 h 4336451"/>
              <a:gd name="connsiteX15" fmla="*/ 4062935 w 7680637"/>
              <a:gd name="connsiteY15" fmla="*/ 3609295 h 4336451"/>
              <a:gd name="connsiteX16" fmla="*/ 4026361 w 7680637"/>
              <a:gd name="connsiteY16" fmla="*/ 3648304 h 4336451"/>
              <a:gd name="connsiteX17" fmla="*/ 3960411 w 7680637"/>
              <a:gd name="connsiteY17" fmla="*/ 3702417 h 4336451"/>
              <a:gd name="connsiteX18" fmla="*/ 3930096 w 7680637"/>
              <a:gd name="connsiteY18" fmla="*/ 3720145 h 4336451"/>
              <a:gd name="connsiteX19" fmla="*/ 3581683 w 7680637"/>
              <a:gd name="connsiteY19" fmla="*/ 3923972 h 4336451"/>
              <a:gd name="connsiteX20" fmla="*/ 3065181 w 7680637"/>
              <a:gd name="connsiteY20" fmla="*/ 4112732 h 4336451"/>
              <a:gd name="connsiteX21" fmla="*/ 2281419 w 7680637"/>
              <a:gd name="connsiteY21" fmla="*/ 4276486 h 4336451"/>
              <a:gd name="connsiteX22" fmla="*/ 1509106 w 7680637"/>
              <a:gd name="connsiteY22" fmla="*/ 4336355 h 4336451"/>
              <a:gd name="connsiteX23" fmla="*/ 987175 w 7680637"/>
              <a:gd name="connsiteY23" fmla="*/ 4286597 h 4336451"/>
              <a:gd name="connsiteX24" fmla="*/ 589146 w 7680637"/>
              <a:gd name="connsiteY24" fmla="*/ 4153435 h 4336451"/>
              <a:gd name="connsiteX25" fmla="*/ 309879 w 7680637"/>
              <a:gd name="connsiteY25" fmla="*/ 3953535 h 4336451"/>
              <a:gd name="connsiteX26" fmla="*/ 268865 w 7680637"/>
              <a:gd name="connsiteY26" fmla="*/ 3913607 h 4336451"/>
              <a:gd name="connsiteX27" fmla="*/ 226554 w 7680637"/>
              <a:gd name="connsiteY27" fmla="*/ 3862040 h 4336451"/>
              <a:gd name="connsiteX28" fmla="*/ 218482 w 7680637"/>
              <a:gd name="connsiteY28" fmla="*/ 3847486 h 4336451"/>
              <a:gd name="connsiteX29" fmla="*/ 164739 w 7680637"/>
              <a:gd name="connsiteY29" fmla="*/ 3765333 h 4336451"/>
              <a:gd name="connsiteX30" fmla="*/ 30218 w 7680637"/>
              <a:gd name="connsiteY30" fmla="*/ 3404051 h 4336451"/>
              <a:gd name="connsiteX31" fmla="*/ 6563 w 7680637"/>
              <a:gd name="connsiteY31" fmla="*/ 2907338 h 4336451"/>
              <a:gd name="connsiteX32" fmla="*/ 94549 w 7680637"/>
              <a:gd name="connsiteY32" fmla="*/ 2373545 h 4336451"/>
              <a:gd name="connsiteX33" fmla="*/ 517592 w 7680637"/>
              <a:gd name="connsiteY33" fmla="*/ 1199844 h 4336451"/>
              <a:gd name="connsiteX34" fmla="*/ 854449 w 7680637"/>
              <a:gd name="connsiteY34" fmla="*/ 622773 h 4336451"/>
              <a:gd name="connsiteX35" fmla="*/ 1142073 w 7680637"/>
              <a:gd name="connsiteY35" fmla="*/ 301812 h 4336451"/>
              <a:gd name="connsiteX36" fmla="*/ 1156923 w 7680637"/>
              <a:gd name="connsiteY36" fmla="*/ 285659 h 4336451"/>
              <a:gd name="connsiteX37" fmla="*/ 1219944 w 7680637"/>
              <a:gd name="connsiteY37" fmla="*/ 233949 h 4336451"/>
              <a:gd name="connsiteX38" fmla="*/ 1243132 w 7680637"/>
              <a:gd name="connsiteY38" fmla="*/ 219158 h 4336451"/>
              <a:gd name="connsiteX39" fmla="*/ 1408343 w 7680637"/>
              <a:gd name="connsiteY39" fmla="*/ 113509 h 4336451"/>
              <a:gd name="connsiteX40" fmla="*/ 1815121 w 7680637"/>
              <a:gd name="connsiteY40" fmla="*/ 1241 h 4336451"/>
              <a:gd name="connsiteX41" fmla="*/ 5284387 w 7680637"/>
              <a:gd name="connsiteY41" fmla="*/ 1821783 h 4336451"/>
              <a:gd name="connsiteX42" fmla="*/ 7680637 w 7680637"/>
              <a:gd name="connsiteY42" fmla="*/ 1821783 h 4336451"/>
              <a:gd name="connsiteX43" fmla="*/ 5284387 w 7680637"/>
              <a:gd name="connsiteY43" fmla="*/ 1821783 h 4336451"/>
              <a:gd name="connsiteX0" fmla="*/ 1815121 w 4397254"/>
              <a:gd name="connsiteY0" fmla="*/ 1241 h 4336451"/>
              <a:gd name="connsiteX1" fmla="*/ 1958741 w 4397254"/>
              <a:gd name="connsiteY1" fmla="*/ 4395 h 4336451"/>
              <a:gd name="connsiteX2" fmla="*/ 2359375 w 4397254"/>
              <a:gd name="connsiteY2" fmla="*/ 113712 h 4336451"/>
              <a:gd name="connsiteX3" fmla="*/ 2789536 w 4397254"/>
              <a:gd name="connsiteY3" fmla="*/ 374021 h 4336451"/>
              <a:gd name="connsiteX4" fmla="*/ 3102571 w 4397254"/>
              <a:gd name="connsiteY4" fmla="*/ 643354 h 4336451"/>
              <a:gd name="connsiteX5" fmla="*/ 3332895 w 4397254"/>
              <a:gd name="connsiteY5" fmla="*/ 879443 h 4336451"/>
              <a:gd name="connsiteX6" fmla="*/ 3547486 w 4397254"/>
              <a:gd name="connsiteY6" fmla="*/ 1125263 h 4336451"/>
              <a:gd name="connsiteX7" fmla="*/ 3559541 w 4397254"/>
              <a:gd name="connsiteY7" fmla="*/ 1136814 h 4336451"/>
              <a:gd name="connsiteX8" fmla="*/ 3594844 w 4397254"/>
              <a:gd name="connsiteY8" fmla="*/ 1179839 h 4336451"/>
              <a:gd name="connsiteX9" fmla="*/ 3608488 w 4397254"/>
              <a:gd name="connsiteY9" fmla="*/ 1199610 h 4336451"/>
              <a:gd name="connsiteX10" fmla="*/ 3859378 w 4397254"/>
              <a:gd name="connsiteY10" fmla="*/ 1530521 h 4336451"/>
              <a:gd name="connsiteX11" fmla="*/ 4127150 w 4397254"/>
              <a:gd name="connsiteY11" fmla="*/ 1957420 h 4336451"/>
              <a:gd name="connsiteX12" fmla="*/ 4318633 w 4397254"/>
              <a:gd name="connsiteY12" fmla="*/ 2395038 h 4336451"/>
              <a:gd name="connsiteX13" fmla="*/ 4397027 w 4397254"/>
              <a:gd name="connsiteY13" fmla="*/ 2829633 h 4336451"/>
              <a:gd name="connsiteX14" fmla="*/ 4225697 w 4397254"/>
              <a:gd name="connsiteY14" fmla="*/ 3419902 h 4336451"/>
              <a:gd name="connsiteX15" fmla="*/ 4062935 w 4397254"/>
              <a:gd name="connsiteY15" fmla="*/ 3609295 h 4336451"/>
              <a:gd name="connsiteX16" fmla="*/ 4026361 w 4397254"/>
              <a:gd name="connsiteY16" fmla="*/ 3648304 h 4336451"/>
              <a:gd name="connsiteX17" fmla="*/ 3960411 w 4397254"/>
              <a:gd name="connsiteY17" fmla="*/ 3702417 h 4336451"/>
              <a:gd name="connsiteX18" fmla="*/ 3930096 w 4397254"/>
              <a:gd name="connsiteY18" fmla="*/ 3720145 h 4336451"/>
              <a:gd name="connsiteX19" fmla="*/ 3581683 w 4397254"/>
              <a:gd name="connsiteY19" fmla="*/ 3923972 h 4336451"/>
              <a:gd name="connsiteX20" fmla="*/ 3065181 w 4397254"/>
              <a:gd name="connsiteY20" fmla="*/ 4112732 h 4336451"/>
              <a:gd name="connsiteX21" fmla="*/ 2281419 w 4397254"/>
              <a:gd name="connsiteY21" fmla="*/ 4276486 h 4336451"/>
              <a:gd name="connsiteX22" fmla="*/ 1509106 w 4397254"/>
              <a:gd name="connsiteY22" fmla="*/ 4336355 h 4336451"/>
              <a:gd name="connsiteX23" fmla="*/ 987175 w 4397254"/>
              <a:gd name="connsiteY23" fmla="*/ 4286597 h 4336451"/>
              <a:gd name="connsiteX24" fmla="*/ 589146 w 4397254"/>
              <a:gd name="connsiteY24" fmla="*/ 4153435 h 4336451"/>
              <a:gd name="connsiteX25" fmla="*/ 309879 w 4397254"/>
              <a:gd name="connsiteY25" fmla="*/ 3953535 h 4336451"/>
              <a:gd name="connsiteX26" fmla="*/ 268865 w 4397254"/>
              <a:gd name="connsiteY26" fmla="*/ 3913607 h 4336451"/>
              <a:gd name="connsiteX27" fmla="*/ 226554 w 4397254"/>
              <a:gd name="connsiteY27" fmla="*/ 3862040 h 4336451"/>
              <a:gd name="connsiteX28" fmla="*/ 218482 w 4397254"/>
              <a:gd name="connsiteY28" fmla="*/ 3847486 h 4336451"/>
              <a:gd name="connsiteX29" fmla="*/ 164739 w 4397254"/>
              <a:gd name="connsiteY29" fmla="*/ 3765333 h 4336451"/>
              <a:gd name="connsiteX30" fmla="*/ 30218 w 4397254"/>
              <a:gd name="connsiteY30" fmla="*/ 3404051 h 4336451"/>
              <a:gd name="connsiteX31" fmla="*/ 6563 w 4397254"/>
              <a:gd name="connsiteY31" fmla="*/ 2907338 h 4336451"/>
              <a:gd name="connsiteX32" fmla="*/ 94549 w 4397254"/>
              <a:gd name="connsiteY32" fmla="*/ 2373545 h 4336451"/>
              <a:gd name="connsiteX33" fmla="*/ 517592 w 4397254"/>
              <a:gd name="connsiteY33" fmla="*/ 1199844 h 4336451"/>
              <a:gd name="connsiteX34" fmla="*/ 854449 w 4397254"/>
              <a:gd name="connsiteY34" fmla="*/ 622773 h 4336451"/>
              <a:gd name="connsiteX35" fmla="*/ 1142073 w 4397254"/>
              <a:gd name="connsiteY35" fmla="*/ 301812 h 4336451"/>
              <a:gd name="connsiteX36" fmla="*/ 1156923 w 4397254"/>
              <a:gd name="connsiteY36" fmla="*/ 285659 h 4336451"/>
              <a:gd name="connsiteX37" fmla="*/ 1219944 w 4397254"/>
              <a:gd name="connsiteY37" fmla="*/ 233949 h 4336451"/>
              <a:gd name="connsiteX38" fmla="*/ 1243132 w 4397254"/>
              <a:gd name="connsiteY38" fmla="*/ 219158 h 4336451"/>
              <a:gd name="connsiteX39" fmla="*/ 1408343 w 4397254"/>
              <a:gd name="connsiteY39" fmla="*/ 113509 h 4336451"/>
              <a:gd name="connsiteX40" fmla="*/ 1815121 w 4397254"/>
              <a:gd name="connsiteY40" fmla="*/ 1241 h 433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397254" h="4336451">
                <a:moveTo>
                  <a:pt x="1815121" y="1241"/>
                </a:moveTo>
                <a:cubicBezTo>
                  <a:pt x="1862318" y="-1137"/>
                  <a:pt x="1910189" y="-102"/>
                  <a:pt x="1958741" y="4395"/>
                </a:cubicBezTo>
                <a:cubicBezTo>
                  <a:pt x="2098628" y="17457"/>
                  <a:pt x="2231379" y="57015"/>
                  <a:pt x="2359375" y="113712"/>
                </a:cubicBezTo>
                <a:cubicBezTo>
                  <a:pt x="2513869" y="182282"/>
                  <a:pt x="2655218" y="272222"/>
                  <a:pt x="2789536" y="374021"/>
                </a:cubicBezTo>
                <a:cubicBezTo>
                  <a:pt x="2899333" y="457559"/>
                  <a:pt x="3002950" y="548021"/>
                  <a:pt x="3102571" y="643354"/>
                </a:cubicBezTo>
                <a:cubicBezTo>
                  <a:pt x="3182202" y="719351"/>
                  <a:pt x="3259630" y="797689"/>
                  <a:pt x="3332895" y="879443"/>
                </a:cubicBezTo>
                <a:cubicBezTo>
                  <a:pt x="3405797" y="960434"/>
                  <a:pt x="3476103" y="1043291"/>
                  <a:pt x="3547486" y="1125263"/>
                </a:cubicBezTo>
                <a:cubicBezTo>
                  <a:pt x="3551145" y="1129408"/>
                  <a:pt x="3555574" y="1132922"/>
                  <a:pt x="3559541" y="1136814"/>
                </a:cubicBezTo>
                <a:lnTo>
                  <a:pt x="3594844" y="1179839"/>
                </a:lnTo>
                <a:cubicBezTo>
                  <a:pt x="3599444" y="1186387"/>
                  <a:pt x="3603581" y="1193315"/>
                  <a:pt x="3608488" y="1199610"/>
                </a:cubicBezTo>
                <a:cubicBezTo>
                  <a:pt x="3695148" y="1307428"/>
                  <a:pt x="3779473" y="1417425"/>
                  <a:pt x="3859378" y="1530521"/>
                </a:cubicBezTo>
                <a:cubicBezTo>
                  <a:pt x="3956253" y="1668069"/>
                  <a:pt x="4046908" y="1809665"/>
                  <a:pt x="4127150" y="1957420"/>
                </a:cubicBezTo>
                <a:cubicBezTo>
                  <a:pt x="4203278" y="2097963"/>
                  <a:pt x="4269448" y="2242711"/>
                  <a:pt x="4318633" y="2395038"/>
                </a:cubicBezTo>
                <a:cubicBezTo>
                  <a:pt x="4364176" y="2536327"/>
                  <a:pt x="4394000" y="2680458"/>
                  <a:pt x="4397027" y="2829633"/>
                </a:cubicBezTo>
                <a:cubicBezTo>
                  <a:pt x="4401223" y="3044022"/>
                  <a:pt x="4347375" y="3241718"/>
                  <a:pt x="4225697" y="3419902"/>
                </a:cubicBezTo>
                <a:cubicBezTo>
                  <a:pt x="4178523" y="3489045"/>
                  <a:pt x="4123864" y="3551893"/>
                  <a:pt x="4062935" y="3609295"/>
                </a:cubicBezTo>
                <a:cubicBezTo>
                  <a:pt x="4050000" y="3621498"/>
                  <a:pt x="4038518" y="3635153"/>
                  <a:pt x="4026361" y="3648304"/>
                </a:cubicBezTo>
                <a:lnTo>
                  <a:pt x="3960411" y="3702417"/>
                </a:lnTo>
                <a:cubicBezTo>
                  <a:pt x="3950306" y="3708327"/>
                  <a:pt x="3939576" y="3713159"/>
                  <a:pt x="3930096" y="3720145"/>
                </a:cubicBezTo>
                <a:cubicBezTo>
                  <a:pt x="3821235" y="3800204"/>
                  <a:pt x="3704076" y="3866689"/>
                  <a:pt x="3581683" y="3923972"/>
                </a:cubicBezTo>
                <a:cubicBezTo>
                  <a:pt x="3415114" y="4001885"/>
                  <a:pt x="3241981" y="4062685"/>
                  <a:pt x="3065181" y="4112732"/>
                </a:cubicBezTo>
                <a:cubicBezTo>
                  <a:pt x="2807878" y="4185956"/>
                  <a:pt x="2545972" y="4237546"/>
                  <a:pt x="2281419" y="4276486"/>
                </a:cubicBezTo>
                <a:cubicBezTo>
                  <a:pt x="2025295" y="4314067"/>
                  <a:pt x="1768171" y="4338178"/>
                  <a:pt x="1509106" y="4336355"/>
                </a:cubicBezTo>
                <a:cubicBezTo>
                  <a:pt x="1333688" y="4334979"/>
                  <a:pt x="1159288" y="4321650"/>
                  <a:pt x="987175" y="4286597"/>
                </a:cubicBezTo>
                <a:cubicBezTo>
                  <a:pt x="848988" y="4258642"/>
                  <a:pt x="715269" y="4216963"/>
                  <a:pt x="589146" y="4153435"/>
                </a:cubicBezTo>
                <a:cubicBezTo>
                  <a:pt x="485705" y="4101209"/>
                  <a:pt x="391685" y="4035954"/>
                  <a:pt x="309879" y="3953535"/>
                </a:cubicBezTo>
                <a:cubicBezTo>
                  <a:pt x="296422" y="3939962"/>
                  <a:pt x="282631" y="3926927"/>
                  <a:pt x="268865" y="3913607"/>
                </a:cubicBezTo>
                <a:lnTo>
                  <a:pt x="226554" y="3862040"/>
                </a:lnTo>
                <a:cubicBezTo>
                  <a:pt x="223819" y="3857134"/>
                  <a:pt x="221677" y="3852011"/>
                  <a:pt x="218482" y="3847486"/>
                </a:cubicBezTo>
                <a:cubicBezTo>
                  <a:pt x="200618" y="3820062"/>
                  <a:pt x="181393" y="3793486"/>
                  <a:pt x="164739" y="3765333"/>
                </a:cubicBezTo>
                <a:cubicBezTo>
                  <a:pt x="97787" y="3653256"/>
                  <a:pt x="55417" y="3531860"/>
                  <a:pt x="30218" y="3404051"/>
                </a:cubicBezTo>
                <a:cubicBezTo>
                  <a:pt x="-2189" y="3239807"/>
                  <a:pt x="-5794" y="3073902"/>
                  <a:pt x="6563" y="2907338"/>
                </a:cubicBezTo>
                <a:cubicBezTo>
                  <a:pt x="19827" y="2726795"/>
                  <a:pt x="51054" y="2548982"/>
                  <a:pt x="94549" y="2373545"/>
                </a:cubicBezTo>
                <a:cubicBezTo>
                  <a:pt x="194967" y="1967715"/>
                  <a:pt x="339184" y="1577558"/>
                  <a:pt x="517592" y="1199844"/>
                </a:cubicBezTo>
                <a:cubicBezTo>
                  <a:pt x="613094" y="997614"/>
                  <a:pt x="722388" y="803389"/>
                  <a:pt x="854449" y="622773"/>
                </a:cubicBezTo>
                <a:cubicBezTo>
                  <a:pt x="939492" y="506147"/>
                  <a:pt x="1031609" y="395627"/>
                  <a:pt x="1142073" y="301812"/>
                </a:cubicBezTo>
                <a:cubicBezTo>
                  <a:pt x="1147644" y="296975"/>
                  <a:pt x="1152023" y="291001"/>
                  <a:pt x="1156923" y="285659"/>
                </a:cubicBezTo>
                <a:lnTo>
                  <a:pt x="1219944" y="233949"/>
                </a:lnTo>
                <a:cubicBezTo>
                  <a:pt x="1227812" y="229081"/>
                  <a:pt x="1236043" y="224975"/>
                  <a:pt x="1243132" y="219158"/>
                </a:cubicBezTo>
                <a:cubicBezTo>
                  <a:pt x="1294110" y="177594"/>
                  <a:pt x="1350030" y="143622"/>
                  <a:pt x="1408343" y="113509"/>
                </a:cubicBezTo>
                <a:cubicBezTo>
                  <a:pt x="1538001" y="46229"/>
                  <a:pt x="1673529" y="8376"/>
                  <a:pt x="1815121" y="1241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034514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946292" y="0"/>
            <a:ext cx="3245708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595311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703805" y="0"/>
            <a:ext cx="278439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649785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1790700" y="1"/>
            <a:ext cx="4305300" cy="237249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790700" y="4485504"/>
            <a:ext cx="4305300" cy="237249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543906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3361038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781485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12192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1797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55035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9592" y="3430693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0626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342900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26351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14" name="Рисунок 33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1585256" y="0"/>
            <a:ext cx="8847092" cy="4352769"/>
          </a:xfrm>
          <a:custGeom>
            <a:avLst/>
            <a:gdLst>
              <a:gd name="connsiteX0" fmla="*/ 126853 w 9000000"/>
              <a:gd name="connsiteY0" fmla="*/ 0 h 4428000"/>
              <a:gd name="connsiteX1" fmla="*/ 8838820 w 9000000"/>
              <a:gd name="connsiteY1" fmla="*/ 0 h 4428000"/>
              <a:gd name="connsiteX2" fmla="*/ 8852261 w 9000000"/>
              <a:gd name="connsiteY2" fmla="*/ 36755 h 4428000"/>
              <a:gd name="connsiteX3" fmla="*/ 8924746 w 9000000"/>
              <a:gd name="connsiteY3" fmla="*/ 1485326 h 4428000"/>
              <a:gd name="connsiteX4" fmla="*/ 7835147 w 9000000"/>
              <a:gd name="connsiteY4" fmla="*/ 2946752 h 4428000"/>
              <a:gd name="connsiteX5" fmla="*/ 2248203 w 9000000"/>
              <a:gd name="connsiteY5" fmla="*/ 4388454 h 4428000"/>
              <a:gd name="connsiteX6" fmla="*/ 742342 w 9000000"/>
              <a:gd name="connsiteY6" fmla="*/ 3682203 h 4428000"/>
              <a:gd name="connsiteX7" fmla="*/ 36369 w 9000000"/>
              <a:gd name="connsiteY7" fmla="*/ 2172298 h 4428000"/>
              <a:gd name="connsiteX8" fmla="*/ 52780 w 9000000"/>
              <a:gd name="connsiteY8" fmla="*/ 497020 h 44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00000" h="4428000">
                <a:moveTo>
                  <a:pt x="126853" y="0"/>
                </a:moveTo>
                <a:lnTo>
                  <a:pt x="8838820" y="0"/>
                </a:lnTo>
                <a:lnTo>
                  <a:pt x="8852261" y="36755"/>
                </a:lnTo>
                <a:cubicBezTo>
                  <a:pt x="9003608" y="493604"/>
                  <a:pt x="9057052" y="992750"/>
                  <a:pt x="8924746" y="1485326"/>
                </a:cubicBezTo>
                <a:cubicBezTo>
                  <a:pt x="8754639" y="2118638"/>
                  <a:pt x="8339857" y="2610788"/>
                  <a:pt x="7835147" y="2946752"/>
                </a:cubicBezTo>
                <a:cubicBezTo>
                  <a:pt x="6214261" y="4001419"/>
                  <a:pt x="4266153" y="4590971"/>
                  <a:pt x="2248203" y="4388454"/>
                </a:cubicBezTo>
                <a:cubicBezTo>
                  <a:pt x="1697423" y="4334821"/>
                  <a:pt x="1176321" y="4100549"/>
                  <a:pt x="742342" y="3682203"/>
                </a:cubicBezTo>
                <a:cubicBezTo>
                  <a:pt x="325935" y="3268579"/>
                  <a:pt x="92629" y="2734383"/>
                  <a:pt x="36369" y="2172298"/>
                </a:cubicBezTo>
                <a:cubicBezTo>
                  <a:pt x="-18161" y="1605961"/>
                  <a:pt x="-10305" y="1045938"/>
                  <a:pt x="52780" y="497020"/>
                </a:cubicBezTo>
                <a:close/>
              </a:path>
            </a:pathLst>
          </a:custGeom>
          <a:pattFill prst="pct20">
            <a:fgClr>
              <a:srgbClr val="0E0E2B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 marL="0" indent="0" algn="ctr">
              <a:buNone/>
              <a:defRPr sz="2400" cap="none" baseline="0"/>
            </a:lvl1pPr>
          </a:lstStyle>
          <a:p>
            <a:r>
              <a:rPr lang="ru-RU" dirty="0"/>
              <a:t>Нажмите для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вставки изображения</a:t>
            </a:r>
            <a:endParaRPr lang="en-US" dirty="0"/>
          </a:p>
        </p:txBody>
      </p:sp>
      <p:sp>
        <p:nvSpPr>
          <p:cNvPr id="7" name="Прямоугольник 6"/>
          <p:cNvSpPr/>
          <p:nvPr userDrawn="1"/>
        </p:nvSpPr>
        <p:spPr bwMode="auto">
          <a:xfrm>
            <a:off x="1441187" y="4148136"/>
            <a:ext cx="622365" cy="45719"/>
          </a:xfrm>
          <a:prstGeom prst="rect">
            <a:avLst/>
          </a:prstGeom>
          <a:solidFill>
            <a:srgbClr val="00C3FF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ru-RU" baseline="-25000" dirty="0"/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435528" y="4250287"/>
            <a:ext cx="1620000" cy="360362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marL="0" indent="0" algn="r">
              <a:buNone/>
              <a:defRPr sz="2200" cap="all" baseline="0">
                <a:solidFill>
                  <a:schemeClr val="bg2"/>
                </a:solidFill>
                <a:latin typeface="Segoe UI Black" panose="020B0A02040204020203" pitchFamily="34" charset="0"/>
                <a:cs typeface="Segoe UI Semibold" panose="020B0702040204020203" pitchFamily="34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/>
              <a:t>дд/мм/</a:t>
            </a:r>
            <a:r>
              <a:rPr lang="ru-RU" dirty="0" err="1"/>
              <a:t>гггг</a:t>
            </a:r>
            <a:endParaRPr lang="ru-RU" dirty="0"/>
          </a:p>
        </p:txBody>
      </p:sp>
      <p:sp>
        <p:nvSpPr>
          <p:cNvPr id="20" name="Текст 15"/>
          <p:cNvSpPr>
            <a:spLocks noGrp="1"/>
          </p:cNvSpPr>
          <p:nvPr>
            <p:ph type="body" sz="quarter" idx="21" hasCustomPrompt="1"/>
          </p:nvPr>
        </p:nvSpPr>
        <p:spPr>
          <a:xfrm>
            <a:off x="2508308" y="4060056"/>
            <a:ext cx="8455560" cy="6093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buNone/>
              <a:defRPr sz="4400" cap="all" baseline="0">
                <a:solidFill>
                  <a:schemeClr val="bg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35528" y="5350286"/>
            <a:ext cx="1620000" cy="58477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lang="ru-RU" sz="2000" kern="1200" dirty="0" smtClean="0">
                <a:solidFill>
                  <a:schemeClr val="bg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38452" y="5350286"/>
            <a:ext cx="1620000" cy="58477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lang="ru-RU" sz="2000" kern="1200" dirty="0" smtClean="0">
                <a:solidFill>
                  <a:schemeClr val="bg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</a:lstStyle>
          <a:p>
            <a:pPr lvl="0"/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Контакты</a:t>
            </a:r>
          </a:p>
        </p:txBody>
      </p:sp>
      <p:pic>
        <p:nvPicPr>
          <p:cNvPr id="50" name="Рисунок 4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90091" y="1983450"/>
            <a:ext cx="1442257" cy="146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134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79461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546455" y="0"/>
            <a:ext cx="8999137" cy="4753614"/>
          </a:xfrm>
          <a:custGeom>
            <a:avLst/>
            <a:gdLst>
              <a:gd name="connsiteX0" fmla="*/ 160403 w 8999137"/>
              <a:gd name="connsiteY0" fmla="*/ 0 h 4753614"/>
              <a:gd name="connsiteX1" fmla="*/ 8778621 w 8999137"/>
              <a:gd name="connsiteY1" fmla="*/ 0 h 4753614"/>
              <a:gd name="connsiteX2" fmla="*/ 8830686 w 8999137"/>
              <a:gd name="connsiteY2" fmla="*/ 125692 h 4753614"/>
              <a:gd name="connsiteX3" fmla="*/ 8956500 w 8999137"/>
              <a:gd name="connsiteY3" fmla="*/ 566655 h 4753614"/>
              <a:gd name="connsiteX4" fmla="*/ 8817116 w 8999137"/>
              <a:gd name="connsiteY4" fmla="*/ 1831562 h 4753614"/>
              <a:gd name="connsiteX5" fmla="*/ 8552543 w 8999137"/>
              <a:gd name="connsiteY5" fmla="*/ 2275779 h 4753614"/>
              <a:gd name="connsiteX6" fmla="*/ 8491828 w 8999137"/>
              <a:gd name="connsiteY6" fmla="*/ 2368359 h 4753614"/>
              <a:gd name="connsiteX7" fmla="*/ 8376572 w 8999137"/>
              <a:gd name="connsiteY7" fmla="*/ 2502201 h 4753614"/>
              <a:gd name="connsiteX8" fmla="*/ 8321049 w 8999137"/>
              <a:gd name="connsiteY8" fmla="*/ 2549147 h 4753614"/>
              <a:gd name="connsiteX9" fmla="*/ 7682953 w 8999137"/>
              <a:gd name="connsiteY9" fmla="*/ 3088875 h 4753614"/>
              <a:gd name="connsiteX10" fmla="*/ 6696654 w 8999137"/>
              <a:gd name="connsiteY10" fmla="*/ 3657691 h 4753614"/>
              <a:gd name="connsiteX11" fmla="*/ 5156343 w 8999137"/>
              <a:gd name="connsiteY11" fmla="*/ 4270617 h 4753614"/>
              <a:gd name="connsiteX12" fmla="*/ 3602413 w 8999137"/>
              <a:gd name="connsiteY12" fmla="*/ 4667581 h 4753614"/>
              <a:gd name="connsiteX13" fmla="*/ 2520156 w 8999137"/>
              <a:gd name="connsiteY13" fmla="*/ 4751840 h 4753614"/>
              <a:gd name="connsiteX14" fmla="*/ 1660932 w 8999137"/>
              <a:gd name="connsiteY14" fmla="*/ 4621890 h 4753614"/>
              <a:gd name="connsiteX15" fmla="*/ 1020188 w 8999137"/>
              <a:gd name="connsiteY15" fmla="*/ 4313553 h 4753614"/>
              <a:gd name="connsiteX16" fmla="*/ 922325 w 8999137"/>
              <a:gd name="connsiteY16" fmla="*/ 4246711 h 4753614"/>
              <a:gd name="connsiteX17" fmla="*/ 817674 w 8999137"/>
              <a:gd name="connsiteY17" fmla="*/ 4156590 h 4753614"/>
              <a:gd name="connsiteX18" fmla="*/ 796031 w 8999137"/>
              <a:gd name="connsiteY18" fmla="*/ 4129779 h 4753614"/>
              <a:gd name="connsiteX19" fmla="*/ 657178 w 8999137"/>
              <a:gd name="connsiteY19" fmla="*/ 3981342 h 4753614"/>
              <a:gd name="connsiteX20" fmla="*/ 254230 w 8999137"/>
              <a:gd name="connsiteY20" fmla="*/ 3292333 h 4753614"/>
              <a:gd name="connsiteX21" fmla="*/ 29210 w 8999137"/>
              <a:gd name="connsiteY21" fmla="*/ 2287638 h 4753614"/>
              <a:gd name="connsiteX22" fmla="*/ 18702 w 8999137"/>
              <a:gd name="connsiteY22" fmla="*/ 1167583 h 4753614"/>
              <a:gd name="connsiteX23" fmla="*/ 81464 w 8999137"/>
              <a:gd name="connsiteY23" fmla="*/ 522993 h 4753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999137" h="4753614">
                <a:moveTo>
                  <a:pt x="160403" y="0"/>
                </a:moveTo>
                <a:lnTo>
                  <a:pt x="8778621" y="0"/>
                </a:lnTo>
                <a:lnTo>
                  <a:pt x="8830686" y="125692"/>
                </a:lnTo>
                <a:cubicBezTo>
                  <a:pt x="8884022" y="268426"/>
                  <a:pt x="8926868" y="415063"/>
                  <a:pt x="8956500" y="566655"/>
                </a:cubicBezTo>
                <a:cubicBezTo>
                  <a:pt x="9041356" y="1002437"/>
                  <a:pt x="9001882" y="1424828"/>
                  <a:pt x="8817116" y="1831562"/>
                </a:cubicBezTo>
                <a:cubicBezTo>
                  <a:pt x="8745505" y="1989377"/>
                  <a:pt x="8656388" y="2137016"/>
                  <a:pt x="8552543" y="2275779"/>
                </a:cubicBezTo>
                <a:cubicBezTo>
                  <a:pt x="8530503" y="2305272"/>
                  <a:pt x="8511944" y="2337209"/>
                  <a:pt x="8491828" y="2368359"/>
                </a:cubicBezTo>
                <a:lnTo>
                  <a:pt x="8376572" y="2502201"/>
                </a:lnTo>
                <a:cubicBezTo>
                  <a:pt x="8358065" y="2517851"/>
                  <a:pt x="8337899" y="2531525"/>
                  <a:pt x="8321049" y="2549147"/>
                </a:cubicBezTo>
                <a:cubicBezTo>
                  <a:pt x="8127505" y="2751181"/>
                  <a:pt x="7912204" y="2928481"/>
                  <a:pt x="7682953" y="3088875"/>
                </a:cubicBezTo>
                <a:cubicBezTo>
                  <a:pt x="7370941" y="3307068"/>
                  <a:pt x="7039450" y="3492693"/>
                  <a:pt x="6696654" y="3657691"/>
                </a:cubicBezTo>
                <a:cubicBezTo>
                  <a:pt x="6197909" y="3898611"/>
                  <a:pt x="5682077" y="4097043"/>
                  <a:pt x="5156343" y="4270617"/>
                </a:cubicBezTo>
                <a:cubicBezTo>
                  <a:pt x="4647318" y="4438419"/>
                  <a:pt x="4131460" y="4579103"/>
                  <a:pt x="3602413" y="4667581"/>
                </a:cubicBezTo>
                <a:cubicBezTo>
                  <a:pt x="3244135" y="4727203"/>
                  <a:pt x="2883679" y="4762083"/>
                  <a:pt x="2520156" y="4751840"/>
                </a:cubicBezTo>
                <a:cubicBezTo>
                  <a:pt x="2228356" y="4744000"/>
                  <a:pt x="1940786" y="4706579"/>
                  <a:pt x="1660932" y="4621890"/>
                </a:cubicBezTo>
                <a:cubicBezTo>
                  <a:pt x="1431364" y="4552181"/>
                  <a:pt x="1216374" y="4452545"/>
                  <a:pt x="1020188" y="4313553"/>
                </a:cubicBezTo>
                <a:cubicBezTo>
                  <a:pt x="987911" y="4290659"/>
                  <a:pt x="955143" y="4268980"/>
                  <a:pt x="922325" y="4246711"/>
                </a:cubicBezTo>
                <a:lnTo>
                  <a:pt x="817674" y="4156590"/>
                </a:lnTo>
                <a:cubicBezTo>
                  <a:pt x="810350" y="4147558"/>
                  <a:pt x="804158" y="4137871"/>
                  <a:pt x="796031" y="4129779"/>
                </a:cubicBezTo>
                <a:cubicBezTo>
                  <a:pt x="749835" y="4080201"/>
                  <a:pt x="701165" y="4032838"/>
                  <a:pt x="657178" y="3981342"/>
                </a:cubicBezTo>
                <a:cubicBezTo>
                  <a:pt x="480734" y="3776574"/>
                  <a:pt x="351112" y="3544049"/>
                  <a:pt x="254230" y="3292333"/>
                </a:cubicBezTo>
                <a:cubicBezTo>
                  <a:pt x="129680" y="2968869"/>
                  <a:pt x="63284" y="2631766"/>
                  <a:pt x="29210" y="2287638"/>
                </a:cubicBezTo>
                <a:cubicBezTo>
                  <a:pt x="-7988" y="1914676"/>
                  <a:pt x="-7577" y="1540890"/>
                  <a:pt x="18702" y="1167583"/>
                </a:cubicBezTo>
                <a:cubicBezTo>
                  <a:pt x="33799" y="951712"/>
                  <a:pt x="54828" y="736866"/>
                  <a:pt x="81464" y="522993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82648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-1166474" y="-880532"/>
            <a:ext cx="14709214" cy="871757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4419600" y="1614703"/>
            <a:ext cx="3352800" cy="362859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629593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4889157" y="2122885"/>
            <a:ext cx="2413686" cy="261223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931513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246712" y="762000"/>
            <a:ext cx="3698684" cy="369868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47412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4150471" y="3677974"/>
            <a:ext cx="1664796" cy="166479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729533" y="2062480"/>
            <a:ext cx="2733042" cy="273304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7819563" y="1546995"/>
            <a:ext cx="1531486" cy="153148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950253" y="2679727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082385" y="2062480"/>
            <a:ext cx="1120114" cy="1120113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127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3082385" y="602811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6126801" y="4953054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2206002" y="3263819"/>
            <a:ext cx="1557048" cy="1557047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6327753" y="898626"/>
            <a:ext cx="1313316" cy="131331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127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79615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897929" y="685910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495501" y="-932683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321378" y="-932683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037127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2666997" y="-1397285"/>
            <a:ext cx="3429003" cy="342900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2492336" y="4643919"/>
            <a:ext cx="3429003" cy="342900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1166969" y="4330199"/>
            <a:ext cx="1658423" cy="165842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228614" y="659614"/>
            <a:ext cx="1658423" cy="165842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02724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794983" y="506117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707417" y="2446008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4882548" y="-1433774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10625427" y="506117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8707417" y="-1433774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846811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325281" y="-1"/>
            <a:ext cx="5195129" cy="4674887"/>
          </a:xfrm>
          <a:custGeom>
            <a:avLst/>
            <a:gdLst>
              <a:gd name="connsiteX0" fmla="*/ 1257458 w 5195129"/>
              <a:gd name="connsiteY0" fmla="*/ 0 h 4674887"/>
              <a:gd name="connsiteX1" fmla="*/ 4888355 w 5195129"/>
              <a:gd name="connsiteY1" fmla="*/ 0 h 4674887"/>
              <a:gd name="connsiteX2" fmla="*/ 4897797 w 5195129"/>
              <a:gd name="connsiteY2" fmla="*/ 10583 h 4674887"/>
              <a:gd name="connsiteX3" fmla="*/ 4991734 w 5195129"/>
              <a:gd name="connsiteY3" fmla="*/ 153016 h 4674887"/>
              <a:gd name="connsiteX4" fmla="*/ 5155578 w 5195129"/>
              <a:gd name="connsiteY4" fmla="*/ 618243 h 4674887"/>
              <a:gd name="connsiteX5" fmla="*/ 5191863 w 5195129"/>
              <a:gd name="connsiteY5" fmla="*/ 1214314 h 4674887"/>
              <a:gd name="connsiteX6" fmla="*/ 5140212 w 5195129"/>
              <a:gd name="connsiteY6" fmla="*/ 1702059 h 4674887"/>
              <a:gd name="connsiteX7" fmla="*/ 5065164 w 5195129"/>
              <a:gd name="connsiteY7" fmla="*/ 2086547 h 4674887"/>
              <a:gd name="connsiteX8" fmla="*/ 4969982 w 5195129"/>
              <a:gd name="connsiteY8" fmla="*/ 2462239 h 4674887"/>
              <a:gd name="connsiteX9" fmla="*/ 4966842 w 5195129"/>
              <a:gd name="connsiteY9" fmla="*/ 2481819 h 4674887"/>
              <a:gd name="connsiteX10" fmla="*/ 4948658 w 5195129"/>
              <a:gd name="connsiteY10" fmla="*/ 2545371 h 4674887"/>
              <a:gd name="connsiteX11" fmla="*/ 4938561 w 5195129"/>
              <a:gd name="connsiteY11" fmla="*/ 2572055 h 4674887"/>
              <a:gd name="connsiteX12" fmla="*/ 4784773 w 5195129"/>
              <a:gd name="connsiteY12" fmla="*/ 3040688 h 4674887"/>
              <a:gd name="connsiteX13" fmla="*/ 4548619 w 5195129"/>
              <a:gd name="connsiteY13" fmla="*/ 3590655 h 4674887"/>
              <a:gd name="connsiteX14" fmla="*/ 4250458 w 5195129"/>
              <a:gd name="connsiteY14" fmla="*/ 4073335 h 4674887"/>
              <a:gd name="connsiteX15" fmla="*/ 3878856 w 5195129"/>
              <a:gd name="connsiteY15" fmla="*/ 4443497 h 4674887"/>
              <a:gd name="connsiteX16" fmla="*/ 3186482 w 5195129"/>
              <a:gd name="connsiteY16" fmla="*/ 4674862 h 4674887"/>
              <a:gd name="connsiteX17" fmla="*/ 2891514 w 5195129"/>
              <a:gd name="connsiteY17" fmla="*/ 4643798 h 4674887"/>
              <a:gd name="connsiteX18" fmla="*/ 2828700 w 5195129"/>
              <a:gd name="connsiteY18" fmla="*/ 4634421 h 4674887"/>
              <a:gd name="connsiteX19" fmla="*/ 2731286 w 5195129"/>
              <a:gd name="connsiteY19" fmla="*/ 4606548 h 4674887"/>
              <a:gd name="connsiteX20" fmla="*/ 2693489 w 5195129"/>
              <a:gd name="connsiteY20" fmla="*/ 4588909 h 4674887"/>
              <a:gd name="connsiteX21" fmla="*/ 2259009 w 5195129"/>
              <a:gd name="connsiteY21" fmla="*/ 4386231 h 4674887"/>
              <a:gd name="connsiteX22" fmla="*/ 1725702 w 5195129"/>
              <a:gd name="connsiteY22" fmla="*/ 4009169 h 4674887"/>
              <a:gd name="connsiteX23" fmla="*/ 1036282 w 5195129"/>
              <a:gd name="connsiteY23" fmla="*/ 3354127 h 4674887"/>
              <a:gd name="connsiteX24" fmla="*/ 456082 w 5195129"/>
              <a:gd name="connsiteY24" fmla="*/ 2640093 h 4674887"/>
              <a:gd name="connsiteX25" fmla="*/ 152116 w 5195129"/>
              <a:gd name="connsiteY25" fmla="*/ 2096603 h 4674887"/>
              <a:gd name="connsiteX26" fmla="*/ 13326 w 5195129"/>
              <a:gd name="connsiteY26" fmla="*/ 1617813 h 4674887"/>
              <a:gd name="connsiteX27" fmla="*/ 19959 w 5195129"/>
              <a:gd name="connsiteY27" fmla="*/ 1209959 h 4674887"/>
              <a:gd name="connsiteX28" fmla="*/ 31259 w 5195129"/>
              <a:gd name="connsiteY28" fmla="*/ 1142921 h 4674887"/>
              <a:gd name="connsiteX29" fmla="*/ 53053 w 5195129"/>
              <a:gd name="connsiteY29" fmla="*/ 1066752 h 4674887"/>
              <a:gd name="connsiteX30" fmla="*/ 61817 w 5195129"/>
              <a:gd name="connsiteY30" fmla="*/ 1049035 h 4674887"/>
              <a:gd name="connsiteX31" fmla="*/ 105769 w 5195129"/>
              <a:gd name="connsiteY31" fmla="*/ 941036 h 4674887"/>
              <a:gd name="connsiteX32" fmla="*/ 367836 w 5195129"/>
              <a:gd name="connsiteY32" fmla="*/ 565570 h 4674887"/>
              <a:gd name="connsiteX33" fmla="*/ 837097 w 5195129"/>
              <a:gd name="connsiteY33" fmla="*/ 206920 h 4674887"/>
              <a:gd name="connsiteX34" fmla="*/ 1121761 w 5195129"/>
              <a:gd name="connsiteY34" fmla="*/ 57235 h 467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195129" h="4674887">
                <a:moveTo>
                  <a:pt x="1257458" y="0"/>
                </a:moveTo>
                <a:lnTo>
                  <a:pt x="4888355" y="0"/>
                </a:lnTo>
                <a:lnTo>
                  <a:pt x="4897797" y="10583"/>
                </a:lnTo>
                <a:cubicBezTo>
                  <a:pt x="4932002" y="55083"/>
                  <a:pt x="4963329" y="102548"/>
                  <a:pt x="4991734" y="153016"/>
                </a:cubicBezTo>
                <a:cubicBezTo>
                  <a:pt x="5073471" y="298496"/>
                  <a:pt x="5124502" y="454903"/>
                  <a:pt x="5155578" y="618243"/>
                </a:cubicBezTo>
                <a:cubicBezTo>
                  <a:pt x="5192956" y="815490"/>
                  <a:pt x="5200577" y="1014331"/>
                  <a:pt x="5191863" y="1214314"/>
                </a:cubicBezTo>
                <a:cubicBezTo>
                  <a:pt x="5184425" y="1378006"/>
                  <a:pt x="5166047" y="1540340"/>
                  <a:pt x="5140212" y="1702059"/>
                </a:cubicBezTo>
                <a:cubicBezTo>
                  <a:pt x="5119763" y="1831189"/>
                  <a:pt x="5095537" y="1959748"/>
                  <a:pt x="5065164" y="2086547"/>
                </a:cubicBezTo>
                <a:cubicBezTo>
                  <a:pt x="5035290" y="2212477"/>
                  <a:pt x="5001840" y="2337131"/>
                  <a:pt x="4969982" y="2462239"/>
                </a:cubicBezTo>
                <a:cubicBezTo>
                  <a:pt x="4968404" y="2468613"/>
                  <a:pt x="4967964" y="2475314"/>
                  <a:pt x="4966842" y="2481819"/>
                </a:cubicBezTo>
                <a:lnTo>
                  <a:pt x="4948658" y="2545371"/>
                </a:lnTo>
                <a:cubicBezTo>
                  <a:pt x="4945367" y="2554287"/>
                  <a:pt x="4941394" y="2563009"/>
                  <a:pt x="4938561" y="2572055"/>
                </a:cubicBezTo>
                <a:cubicBezTo>
                  <a:pt x="4891773" y="2729547"/>
                  <a:pt x="4841279" y="2886230"/>
                  <a:pt x="4784773" y="3040688"/>
                </a:cubicBezTo>
                <a:cubicBezTo>
                  <a:pt x="4715843" y="3228242"/>
                  <a:pt x="4638756" y="3412454"/>
                  <a:pt x="4548619" y="3590655"/>
                </a:cubicBezTo>
                <a:cubicBezTo>
                  <a:pt x="4462746" y="3759964"/>
                  <a:pt x="4366041" y="3922386"/>
                  <a:pt x="4250458" y="4073335"/>
                </a:cubicBezTo>
                <a:cubicBezTo>
                  <a:pt x="4143196" y="4213270"/>
                  <a:pt x="4022542" y="4339769"/>
                  <a:pt x="3878856" y="4443497"/>
                </a:cubicBezTo>
                <a:cubicBezTo>
                  <a:pt x="3672253" y="4592420"/>
                  <a:pt x="3442748" y="4673364"/>
                  <a:pt x="3186482" y="4674862"/>
                </a:cubicBezTo>
                <a:cubicBezTo>
                  <a:pt x="3087070" y="4675486"/>
                  <a:pt x="2988750" y="4664545"/>
                  <a:pt x="2891514" y="4643798"/>
                </a:cubicBezTo>
                <a:cubicBezTo>
                  <a:pt x="2870856" y="4639405"/>
                  <a:pt x="2849760" y="4637412"/>
                  <a:pt x="2828700" y="4634421"/>
                </a:cubicBezTo>
                <a:lnTo>
                  <a:pt x="2731286" y="4606548"/>
                </a:lnTo>
                <a:cubicBezTo>
                  <a:pt x="2718686" y="4600669"/>
                  <a:pt x="2706718" y="4593450"/>
                  <a:pt x="2693489" y="4588909"/>
                </a:cubicBezTo>
                <a:cubicBezTo>
                  <a:pt x="2541742" y="4536644"/>
                  <a:pt x="2397648" y="4467102"/>
                  <a:pt x="2259009" y="4386231"/>
                </a:cubicBezTo>
                <a:cubicBezTo>
                  <a:pt x="2070375" y="4276141"/>
                  <a:pt x="1894025" y="4148078"/>
                  <a:pt x="1725702" y="4009169"/>
                </a:cubicBezTo>
                <a:cubicBezTo>
                  <a:pt x="1480355" y="3807273"/>
                  <a:pt x="1253033" y="3586266"/>
                  <a:pt x="1036282" y="3354127"/>
                </a:cubicBezTo>
                <a:cubicBezTo>
                  <a:pt x="826552" y="3129305"/>
                  <a:pt x="629305" y="2894407"/>
                  <a:pt x="456082" y="2640093"/>
                </a:cubicBezTo>
                <a:cubicBezTo>
                  <a:pt x="338927" y="2467797"/>
                  <a:pt x="234138" y="2288421"/>
                  <a:pt x="152116" y="2096603"/>
                </a:cubicBezTo>
                <a:cubicBezTo>
                  <a:pt x="86077" y="1942724"/>
                  <a:pt x="36464" y="1783939"/>
                  <a:pt x="13326" y="1617813"/>
                </a:cubicBezTo>
                <a:cubicBezTo>
                  <a:pt x="-5531" y="1481481"/>
                  <a:pt x="-5295" y="1345552"/>
                  <a:pt x="19959" y="1209959"/>
                </a:cubicBezTo>
                <a:cubicBezTo>
                  <a:pt x="24128" y="1187644"/>
                  <a:pt x="27546" y="1165366"/>
                  <a:pt x="31259" y="1142921"/>
                </a:cubicBezTo>
                <a:lnTo>
                  <a:pt x="53053" y="1066752"/>
                </a:lnTo>
                <a:cubicBezTo>
                  <a:pt x="55998" y="1060766"/>
                  <a:pt x="59555" y="1055213"/>
                  <a:pt x="61817" y="1049035"/>
                </a:cubicBezTo>
                <a:cubicBezTo>
                  <a:pt x="76541" y="1013058"/>
                  <a:pt x="89516" y="976325"/>
                  <a:pt x="105769" y="941036"/>
                </a:cubicBezTo>
                <a:cubicBezTo>
                  <a:pt x="170030" y="799921"/>
                  <a:pt x="260001" y="676524"/>
                  <a:pt x="367836" y="565570"/>
                </a:cubicBezTo>
                <a:cubicBezTo>
                  <a:pt x="506395" y="422961"/>
                  <a:pt x="666033" y="307366"/>
                  <a:pt x="837097" y="206920"/>
                </a:cubicBezTo>
                <a:cubicBezTo>
                  <a:pt x="929764" y="152419"/>
                  <a:pt x="1024798" y="102766"/>
                  <a:pt x="1121761" y="57235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cxnSp>
        <p:nvCxnSpPr>
          <p:cNvPr id="9" name="Straight Connector 5"/>
          <p:cNvCxnSpPr/>
          <p:nvPr userDrawn="1"/>
        </p:nvCxnSpPr>
        <p:spPr>
          <a:xfrm>
            <a:off x="10413194" y="6482687"/>
            <a:ext cx="0" cy="375313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997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64189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295441" y="1373274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651675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474029" y="1151096"/>
            <a:ext cx="3243942" cy="351078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578467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-1" y="0"/>
            <a:ext cx="551111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710555" y="2562589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3639" y="186839"/>
            <a:ext cx="713280" cy="72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76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1219148"/>
            <a:ext cx="4305300" cy="4419704"/>
          </a:xfrm>
          <a:custGeom>
            <a:avLst/>
            <a:gdLst>
              <a:gd name="connsiteX0" fmla="*/ 0 w 8116779"/>
              <a:gd name="connsiteY0" fmla="*/ 1301629 h 4419704"/>
              <a:gd name="connsiteX1" fmla="*/ 1864712 w 8116779"/>
              <a:gd name="connsiteY1" fmla="*/ 1301629 h 4419704"/>
              <a:gd name="connsiteX2" fmla="*/ 1864712 w 8116779"/>
              <a:gd name="connsiteY2" fmla="*/ 3118073 h 4419704"/>
              <a:gd name="connsiteX3" fmla="*/ 0 w 8116779"/>
              <a:gd name="connsiteY3" fmla="*/ 3118073 h 4419704"/>
              <a:gd name="connsiteX4" fmla="*/ 6799278 w 8116779"/>
              <a:gd name="connsiteY4" fmla="*/ 0 h 4419704"/>
              <a:gd name="connsiteX5" fmla="*/ 6880799 w 8116779"/>
              <a:gd name="connsiteY5" fmla="*/ 0 h 4419704"/>
              <a:gd name="connsiteX6" fmla="*/ 6908107 w 8116779"/>
              <a:gd name="connsiteY6" fmla="*/ 3274 h 4419704"/>
              <a:gd name="connsiteX7" fmla="*/ 7102842 w 8116779"/>
              <a:gd name="connsiteY7" fmla="*/ 26396 h 4419704"/>
              <a:gd name="connsiteX8" fmla="*/ 7597553 w 8116779"/>
              <a:gd name="connsiteY8" fmla="*/ 291168 h 4419704"/>
              <a:gd name="connsiteX9" fmla="*/ 7837931 w 8116779"/>
              <a:gd name="connsiteY9" fmla="*/ 629807 h 4419704"/>
              <a:gd name="connsiteX10" fmla="*/ 8005359 w 8116779"/>
              <a:gd name="connsiteY10" fmla="*/ 1103903 h 4419704"/>
              <a:gd name="connsiteX11" fmla="*/ 8076516 w 8116779"/>
              <a:gd name="connsiteY11" fmla="*/ 1510680 h 4419704"/>
              <a:gd name="connsiteX12" fmla="*/ 8104819 w 8116779"/>
              <a:gd name="connsiteY12" fmla="*/ 1839293 h 4419704"/>
              <a:gd name="connsiteX13" fmla="*/ 8114786 w 8116779"/>
              <a:gd name="connsiteY13" fmla="*/ 2165449 h 4419704"/>
              <a:gd name="connsiteX14" fmla="*/ 8116779 w 8116779"/>
              <a:gd name="connsiteY14" fmla="*/ 2182025 h 4419704"/>
              <a:gd name="connsiteX15" fmla="*/ 8116779 w 8116779"/>
              <a:gd name="connsiteY15" fmla="*/ 2237680 h 4419704"/>
              <a:gd name="connsiteX16" fmla="*/ 8114786 w 8116779"/>
              <a:gd name="connsiteY16" fmla="*/ 2261619 h 4419704"/>
              <a:gd name="connsiteX17" fmla="*/ 8098840 w 8116779"/>
              <a:gd name="connsiteY17" fmla="*/ 2676581 h 4419704"/>
              <a:gd name="connsiteX18" fmla="*/ 8035059 w 8116779"/>
              <a:gd name="connsiteY18" fmla="*/ 3176458 h 4419704"/>
              <a:gd name="connsiteX19" fmla="*/ 7905501 w 8116779"/>
              <a:gd name="connsiteY19" fmla="*/ 3636229 h 4419704"/>
              <a:gd name="connsiteX20" fmla="*/ 7690435 w 8116779"/>
              <a:gd name="connsiteY20" fmla="*/ 4021930 h 4419704"/>
              <a:gd name="connsiteX21" fmla="*/ 7183567 w 8116779"/>
              <a:gd name="connsiteY21" fmla="*/ 4369574 h 4419704"/>
              <a:gd name="connsiteX22" fmla="*/ 6937605 w 8116779"/>
              <a:gd name="connsiteY22" fmla="*/ 4412746 h 4419704"/>
              <a:gd name="connsiteX23" fmla="*/ 6884587 w 8116779"/>
              <a:gd name="connsiteY23" fmla="*/ 4419704 h 4419704"/>
              <a:gd name="connsiteX24" fmla="*/ 6799278 w 8116779"/>
              <a:gd name="connsiteY24" fmla="*/ 4419704 h 4419704"/>
              <a:gd name="connsiteX25" fmla="*/ 6764597 w 8116779"/>
              <a:gd name="connsiteY25" fmla="*/ 4414180 h 4419704"/>
              <a:gd name="connsiteX26" fmla="*/ 6365957 w 8116779"/>
              <a:gd name="connsiteY26" fmla="*/ 4350749 h 4419704"/>
              <a:gd name="connsiteX27" fmla="*/ 5846930 w 8116779"/>
              <a:gd name="connsiteY27" fmla="*/ 4169049 h 4419704"/>
              <a:gd name="connsiteX28" fmla="*/ 5137152 w 8116779"/>
              <a:gd name="connsiteY28" fmla="*/ 3798490 h 4419704"/>
              <a:gd name="connsiteX29" fmla="*/ 4502121 w 8116779"/>
              <a:gd name="connsiteY29" fmla="*/ 3354883 h 4419704"/>
              <a:gd name="connsiteX30" fmla="*/ 4130192 w 8116779"/>
              <a:gd name="connsiteY30" fmla="*/ 2985347 h 4419704"/>
              <a:gd name="connsiteX31" fmla="*/ 3906953 w 8116779"/>
              <a:gd name="connsiteY31" fmla="*/ 2629927 h 4419704"/>
              <a:gd name="connsiteX32" fmla="*/ 3817859 w 8116779"/>
              <a:gd name="connsiteY32" fmla="*/ 2298246 h 4419704"/>
              <a:gd name="connsiteX33" fmla="*/ 3811479 w 8116779"/>
              <a:gd name="connsiteY33" fmla="*/ 2241363 h 4419704"/>
              <a:gd name="connsiteX34" fmla="*/ 3811479 w 8116779"/>
              <a:gd name="connsiteY34" fmla="*/ 2174659 h 4419704"/>
              <a:gd name="connsiteX35" fmla="*/ 3814470 w 8116779"/>
              <a:gd name="connsiteY35" fmla="*/ 2158288 h 4419704"/>
              <a:gd name="connsiteX36" fmla="*/ 3825034 w 8116779"/>
              <a:gd name="connsiteY36" fmla="*/ 2060687 h 4419704"/>
              <a:gd name="connsiteX37" fmla="*/ 3950207 w 8116779"/>
              <a:gd name="connsiteY37" fmla="*/ 1696061 h 4419704"/>
              <a:gd name="connsiteX38" fmla="*/ 4246992 w 8116779"/>
              <a:gd name="connsiteY38" fmla="*/ 1297060 h 4419704"/>
              <a:gd name="connsiteX39" fmla="*/ 4653605 w 8116779"/>
              <a:gd name="connsiteY39" fmla="*/ 940210 h 4419704"/>
              <a:gd name="connsiteX40" fmla="*/ 5725146 w 8116779"/>
              <a:gd name="connsiteY40" fmla="*/ 301195 h 4419704"/>
              <a:gd name="connsiteX41" fmla="*/ 6351607 w 8116779"/>
              <a:gd name="connsiteY41" fmla="*/ 68750 h 4419704"/>
              <a:gd name="connsiteX42" fmla="*/ 6777552 w 8116779"/>
              <a:gd name="connsiteY42" fmla="*/ 3069 h 4419704"/>
              <a:gd name="connsiteX43" fmla="*/ 6799278 w 8116779"/>
              <a:gd name="connsiteY43" fmla="*/ 0 h 4419704"/>
              <a:gd name="connsiteX0" fmla="*/ 0 w 8116779"/>
              <a:gd name="connsiteY0" fmla="*/ 1301629 h 4419704"/>
              <a:gd name="connsiteX1" fmla="*/ 1864712 w 8116779"/>
              <a:gd name="connsiteY1" fmla="*/ 3118073 h 4419704"/>
              <a:gd name="connsiteX2" fmla="*/ 0 w 8116779"/>
              <a:gd name="connsiteY2" fmla="*/ 3118073 h 4419704"/>
              <a:gd name="connsiteX3" fmla="*/ 0 w 8116779"/>
              <a:gd name="connsiteY3" fmla="*/ 1301629 h 4419704"/>
              <a:gd name="connsiteX4" fmla="*/ 6799278 w 8116779"/>
              <a:gd name="connsiteY4" fmla="*/ 0 h 4419704"/>
              <a:gd name="connsiteX5" fmla="*/ 6880799 w 8116779"/>
              <a:gd name="connsiteY5" fmla="*/ 0 h 4419704"/>
              <a:gd name="connsiteX6" fmla="*/ 6908107 w 8116779"/>
              <a:gd name="connsiteY6" fmla="*/ 3274 h 4419704"/>
              <a:gd name="connsiteX7" fmla="*/ 7102842 w 8116779"/>
              <a:gd name="connsiteY7" fmla="*/ 26396 h 4419704"/>
              <a:gd name="connsiteX8" fmla="*/ 7597553 w 8116779"/>
              <a:gd name="connsiteY8" fmla="*/ 291168 h 4419704"/>
              <a:gd name="connsiteX9" fmla="*/ 7837931 w 8116779"/>
              <a:gd name="connsiteY9" fmla="*/ 629807 h 4419704"/>
              <a:gd name="connsiteX10" fmla="*/ 8005359 w 8116779"/>
              <a:gd name="connsiteY10" fmla="*/ 1103903 h 4419704"/>
              <a:gd name="connsiteX11" fmla="*/ 8076516 w 8116779"/>
              <a:gd name="connsiteY11" fmla="*/ 1510680 h 4419704"/>
              <a:gd name="connsiteX12" fmla="*/ 8104819 w 8116779"/>
              <a:gd name="connsiteY12" fmla="*/ 1839293 h 4419704"/>
              <a:gd name="connsiteX13" fmla="*/ 8114786 w 8116779"/>
              <a:gd name="connsiteY13" fmla="*/ 2165449 h 4419704"/>
              <a:gd name="connsiteX14" fmla="*/ 8116779 w 8116779"/>
              <a:gd name="connsiteY14" fmla="*/ 2182025 h 4419704"/>
              <a:gd name="connsiteX15" fmla="*/ 8116779 w 8116779"/>
              <a:gd name="connsiteY15" fmla="*/ 2237680 h 4419704"/>
              <a:gd name="connsiteX16" fmla="*/ 8114786 w 8116779"/>
              <a:gd name="connsiteY16" fmla="*/ 2261619 h 4419704"/>
              <a:gd name="connsiteX17" fmla="*/ 8098840 w 8116779"/>
              <a:gd name="connsiteY17" fmla="*/ 2676581 h 4419704"/>
              <a:gd name="connsiteX18" fmla="*/ 8035059 w 8116779"/>
              <a:gd name="connsiteY18" fmla="*/ 3176458 h 4419704"/>
              <a:gd name="connsiteX19" fmla="*/ 7905501 w 8116779"/>
              <a:gd name="connsiteY19" fmla="*/ 3636229 h 4419704"/>
              <a:gd name="connsiteX20" fmla="*/ 7690435 w 8116779"/>
              <a:gd name="connsiteY20" fmla="*/ 4021930 h 4419704"/>
              <a:gd name="connsiteX21" fmla="*/ 7183567 w 8116779"/>
              <a:gd name="connsiteY21" fmla="*/ 4369574 h 4419704"/>
              <a:gd name="connsiteX22" fmla="*/ 6937605 w 8116779"/>
              <a:gd name="connsiteY22" fmla="*/ 4412746 h 4419704"/>
              <a:gd name="connsiteX23" fmla="*/ 6884587 w 8116779"/>
              <a:gd name="connsiteY23" fmla="*/ 4419704 h 4419704"/>
              <a:gd name="connsiteX24" fmla="*/ 6799278 w 8116779"/>
              <a:gd name="connsiteY24" fmla="*/ 4419704 h 4419704"/>
              <a:gd name="connsiteX25" fmla="*/ 6764597 w 8116779"/>
              <a:gd name="connsiteY25" fmla="*/ 4414180 h 4419704"/>
              <a:gd name="connsiteX26" fmla="*/ 6365957 w 8116779"/>
              <a:gd name="connsiteY26" fmla="*/ 4350749 h 4419704"/>
              <a:gd name="connsiteX27" fmla="*/ 5846930 w 8116779"/>
              <a:gd name="connsiteY27" fmla="*/ 4169049 h 4419704"/>
              <a:gd name="connsiteX28" fmla="*/ 5137152 w 8116779"/>
              <a:gd name="connsiteY28" fmla="*/ 3798490 h 4419704"/>
              <a:gd name="connsiteX29" fmla="*/ 4502121 w 8116779"/>
              <a:gd name="connsiteY29" fmla="*/ 3354883 h 4419704"/>
              <a:gd name="connsiteX30" fmla="*/ 4130192 w 8116779"/>
              <a:gd name="connsiteY30" fmla="*/ 2985347 h 4419704"/>
              <a:gd name="connsiteX31" fmla="*/ 3906953 w 8116779"/>
              <a:gd name="connsiteY31" fmla="*/ 2629927 h 4419704"/>
              <a:gd name="connsiteX32" fmla="*/ 3817859 w 8116779"/>
              <a:gd name="connsiteY32" fmla="*/ 2298246 h 4419704"/>
              <a:gd name="connsiteX33" fmla="*/ 3811479 w 8116779"/>
              <a:gd name="connsiteY33" fmla="*/ 2241363 h 4419704"/>
              <a:gd name="connsiteX34" fmla="*/ 3811479 w 8116779"/>
              <a:gd name="connsiteY34" fmla="*/ 2174659 h 4419704"/>
              <a:gd name="connsiteX35" fmla="*/ 3814470 w 8116779"/>
              <a:gd name="connsiteY35" fmla="*/ 2158288 h 4419704"/>
              <a:gd name="connsiteX36" fmla="*/ 3825034 w 8116779"/>
              <a:gd name="connsiteY36" fmla="*/ 2060687 h 4419704"/>
              <a:gd name="connsiteX37" fmla="*/ 3950207 w 8116779"/>
              <a:gd name="connsiteY37" fmla="*/ 1696061 h 4419704"/>
              <a:gd name="connsiteX38" fmla="*/ 4246992 w 8116779"/>
              <a:gd name="connsiteY38" fmla="*/ 1297060 h 4419704"/>
              <a:gd name="connsiteX39" fmla="*/ 4653605 w 8116779"/>
              <a:gd name="connsiteY39" fmla="*/ 940210 h 4419704"/>
              <a:gd name="connsiteX40" fmla="*/ 5725146 w 8116779"/>
              <a:gd name="connsiteY40" fmla="*/ 301195 h 4419704"/>
              <a:gd name="connsiteX41" fmla="*/ 6351607 w 8116779"/>
              <a:gd name="connsiteY41" fmla="*/ 68750 h 4419704"/>
              <a:gd name="connsiteX42" fmla="*/ 6777552 w 8116779"/>
              <a:gd name="connsiteY42" fmla="*/ 3069 h 4419704"/>
              <a:gd name="connsiteX43" fmla="*/ 6799278 w 8116779"/>
              <a:gd name="connsiteY43" fmla="*/ 0 h 4419704"/>
              <a:gd name="connsiteX0" fmla="*/ 0 w 8116779"/>
              <a:gd name="connsiteY0" fmla="*/ 3118073 h 4419704"/>
              <a:gd name="connsiteX1" fmla="*/ 1864712 w 8116779"/>
              <a:gd name="connsiteY1" fmla="*/ 3118073 h 4419704"/>
              <a:gd name="connsiteX2" fmla="*/ 0 w 8116779"/>
              <a:gd name="connsiteY2" fmla="*/ 3118073 h 4419704"/>
              <a:gd name="connsiteX3" fmla="*/ 6799278 w 8116779"/>
              <a:gd name="connsiteY3" fmla="*/ 0 h 4419704"/>
              <a:gd name="connsiteX4" fmla="*/ 6880799 w 8116779"/>
              <a:gd name="connsiteY4" fmla="*/ 0 h 4419704"/>
              <a:gd name="connsiteX5" fmla="*/ 6908107 w 8116779"/>
              <a:gd name="connsiteY5" fmla="*/ 3274 h 4419704"/>
              <a:gd name="connsiteX6" fmla="*/ 7102842 w 8116779"/>
              <a:gd name="connsiteY6" fmla="*/ 26396 h 4419704"/>
              <a:gd name="connsiteX7" fmla="*/ 7597553 w 8116779"/>
              <a:gd name="connsiteY7" fmla="*/ 291168 h 4419704"/>
              <a:gd name="connsiteX8" fmla="*/ 7837931 w 8116779"/>
              <a:gd name="connsiteY8" fmla="*/ 629807 h 4419704"/>
              <a:gd name="connsiteX9" fmla="*/ 8005359 w 8116779"/>
              <a:gd name="connsiteY9" fmla="*/ 1103903 h 4419704"/>
              <a:gd name="connsiteX10" fmla="*/ 8076516 w 8116779"/>
              <a:gd name="connsiteY10" fmla="*/ 1510680 h 4419704"/>
              <a:gd name="connsiteX11" fmla="*/ 8104819 w 8116779"/>
              <a:gd name="connsiteY11" fmla="*/ 1839293 h 4419704"/>
              <a:gd name="connsiteX12" fmla="*/ 8114786 w 8116779"/>
              <a:gd name="connsiteY12" fmla="*/ 2165449 h 4419704"/>
              <a:gd name="connsiteX13" fmla="*/ 8116779 w 8116779"/>
              <a:gd name="connsiteY13" fmla="*/ 2182025 h 4419704"/>
              <a:gd name="connsiteX14" fmla="*/ 8116779 w 8116779"/>
              <a:gd name="connsiteY14" fmla="*/ 2237680 h 4419704"/>
              <a:gd name="connsiteX15" fmla="*/ 8114786 w 8116779"/>
              <a:gd name="connsiteY15" fmla="*/ 2261619 h 4419704"/>
              <a:gd name="connsiteX16" fmla="*/ 8098840 w 8116779"/>
              <a:gd name="connsiteY16" fmla="*/ 2676581 h 4419704"/>
              <a:gd name="connsiteX17" fmla="*/ 8035059 w 8116779"/>
              <a:gd name="connsiteY17" fmla="*/ 3176458 h 4419704"/>
              <a:gd name="connsiteX18" fmla="*/ 7905501 w 8116779"/>
              <a:gd name="connsiteY18" fmla="*/ 3636229 h 4419704"/>
              <a:gd name="connsiteX19" fmla="*/ 7690435 w 8116779"/>
              <a:gd name="connsiteY19" fmla="*/ 4021930 h 4419704"/>
              <a:gd name="connsiteX20" fmla="*/ 7183567 w 8116779"/>
              <a:gd name="connsiteY20" fmla="*/ 4369574 h 4419704"/>
              <a:gd name="connsiteX21" fmla="*/ 6937605 w 8116779"/>
              <a:gd name="connsiteY21" fmla="*/ 4412746 h 4419704"/>
              <a:gd name="connsiteX22" fmla="*/ 6884587 w 8116779"/>
              <a:gd name="connsiteY22" fmla="*/ 4419704 h 4419704"/>
              <a:gd name="connsiteX23" fmla="*/ 6799278 w 8116779"/>
              <a:gd name="connsiteY23" fmla="*/ 4419704 h 4419704"/>
              <a:gd name="connsiteX24" fmla="*/ 6764597 w 8116779"/>
              <a:gd name="connsiteY24" fmla="*/ 4414180 h 4419704"/>
              <a:gd name="connsiteX25" fmla="*/ 6365957 w 8116779"/>
              <a:gd name="connsiteY25" fmla="*/ 4350749 h 4419704"/>
              <a:gd name="connsiteX26" fmla="*/ 5846930 w 8116779"/>
              <a:gd name="connsiteY26" fmla="*/ 4169049 h 4419704"/>
              <a:gd name="connsiteX27" fmla="*/ 5137152 w 8116779"/>
              <a:gd name="connsiteY27" fmla="*/ 3798490 h 4419704"/>
              <a:gd name="connsiteX28" fmla="*/ 4502121 w 8116779"/>
              <a:gd name="connsiteY28" fmla="*/ 3354883 h 4419704"/>
              <a:gd name="connsiteX29" fmla="*/ 4130192 w 8116779"/>
              <a:gd name="connsiteY29" fmla="*/ 2985347 h 4419704"/>
              <a:gd name="connsiteX30" fmla="*/ 3906953 w 8116779"/>
              <a:gd name="connsiteY30" fmla="*/ 2629927 h 4419704"/>
              <a:gd name="connsiteX31" fmla="*/ 3817859 w 8116779"/>
              <a:gd name="connsiteY31" fmla="*/ 2298246 h 4419704"/>
              <a:gd name="connsiteX32" fmla="*/ 3811479 w 8116779"/>
              <a:gd name="connsiteY32" fmla="*/ 2241363 h 4419704"/>
              <a:gd name="connsiteX33" fmla="*/ 3811479 w 8116779"/>
              <a:gd name="connsiteY33" fmla="*/ 2174659 h 4419704"/>
              <a:gd name="connsiteX34" fmla="*/ 3814470 w 8116779"/>
              <a:gd name="connsiteY34" fmla="*/ 2158288 h 4419704"/>
              <a:gd name="connsiteX35" fmla="*/ 3825034 w 8116779"/>
              <a:gd name="connsiteY35" fmla="*/ 2060687 h 4419704"/>
              <a:gd name="connsiteX36" fmla="*/ 3950207 w 8116779"/>
              <a:gd name="connsiteY36" fmla="*/ 1696061 h 4419704"/>
              <a:gd name="connsiteX37" fmla="*/ 4246992 w 8116779"/>
              <a:gd name="connsiteY37" fmla="*/ 1297060 h 4419704"/>
              <a:gd name="connsiteX38" fmla="*/ 4653605 w 8116779"/>
              <a:gd name="connsiteY38" fmla="*/ 940210 h 4419704"/>
              <a:gd name="connsiteX39" fmla="*/ 5725146 w 8116779"/>
              <a:gd name="connsiteY39" fmla="*/ 301195 h 4419704"/>
              <a:gd name="connsiteX40" fmla="*/ 6351607 w 8116779"/>
              <a:gd name="connsiteY40" fmla="*/ 68750 h 4419704"/>
              <a:gd name="connsiteX41" fmla="*/ 6777552 w 8116779"/>
              <a:gd name="connsiteY41" fmla="*/ 3069 h 4419704"/>
              <a:gd name="connsiteX42" fmla="*/ 6799278 w 8116779"/>
              <a:gd name="connsiteY42" fmla="*/ 0 h 4419704"/>
              <a:gd name="connsiteX0" fmla="*/ 2987799 w 4305300"/>
              <a:gd name="connsiteY0" fmla="*/ 0 h 4419704"/>
              <a:gd name="connsiteX1" fmla="*/ 3069320 w 4305300"/>
              <a:gd name="connsiteY1" fmla="*/ 0 h 4419704"/>
              <a:gd name="connsiteX2" fmla="*/ 3096628 w 4305300"/>
              <a:gd name="connsiteY2" fmla="*/ 3274 h 4419704"/>
              <a:gd name="connsiteX3" fmla="*/ 3291363 w 4305300"/>
              <a:gd name="connsiteY3" fmla="*/ 26396 h 4419704"/>
              <a:gd name="connsiteX4" fmla="*/ 3786074 w 4305300"/>
              <a:gd name="connsiteY4" fmla="*/ 291168 h 4419704"/>
              <a:gd name="connsiteX5" fmla="*/ 4026452 w 4305300"/>
              <a:gd name="connsiteY5" fmla="*/ 629807 h 4419704"/>
              <a:gd name="connsiteX6" fmla="*/ 4193880 w 4305300"/>
              <a:gd name="connsiteY6" fmla="*/ 1103903 h 4419704"/>
              <a:gd name="connsiteX7" fmla="*/ 4265037 w 4305300"/>
              <a:gd name="connsiteY7" fmla="*/ 1510680 h 4419704"/>
              <a:gd name="connsiteX8" fmla="*/ 4293340 w 4305300"/>
              <a:gd name="connsiteY8" fmla="*/ 1839293 h 4419704"/>
              <a:gd name="connsiteX9" fmla="*/ 4303307 w 4305300"/>
              <a:gd name="connsiteY9" fmla="*/ 2165449 h 4419704"/>
              <a:gd name="connsiteX10" fmla="*/ 4305300 w 4305300"/>
              <a:gd name="connsiteY10" fmla="*/ 2182025 h 4419704"/>
              <a:gd name="connsiteX11" fmla="*/ 4305300 w 4305300"/>
              <a:gd name="connsiteY11" fmla="*/ 2237680 h 4419704"/>
              <a:gd name="connsiteX12" fmla="*/ 4303307 w 4305300"/>
              <a:gd name="connsiteY12" fmla="*/ 2261619 h 4419704"/>
              <a:gd name="connsiteX13" fmla="*/ 4287361 w 4305300"/>
              <a:gd name="connsiteY13" fmla="*/ 2676581 h 4419704"/>
              <a:gd name="connsiteX14" fmla="*/ 4223580 w 4305300"/>
              <a:gd name="connsiteY14" fmla="*/ 3176458 h 4419704"/>
              <a:gd name="connsiteX15" fmla="*/ 4094022 w 4305300"/>
              <a:gd name="connsiteY15" fmla="*/ 3636229 h 4419704"/>
              <a:gd name="connsiteX16" fmla="*/ 3878956 w 4305300"/>
              <a:gd name="connsiteY16" fmla="*/ 4021930 h 4419704"/>
              <a:gd name="connsiteX17" fmla="*/ 3372088 w 4305300"/>
              <a:gd name="connsiteY17" fmla="*/ 4369574 h 4419704"/>
              <a:gd name="connsiteX18" fmla="*/ 3126126 w 4305300"/>
              <a:gd name="connsiteY18" fmla="*/ 4412746 h 4419704"/>
              <a:gd name="connsiteX19" fmla="*/ 3073108 w 4305300"/>
              <a:gd name="connsiteY19" fmla="*/ 4419704 h 4419704"/>
              <a:gd name="connsiteX20" fmla="*/ 2987799 w 4305300"/>
              <a:gd name="connsiteY20" fmla="*/ 4419704 h 4419704"/>
              <a:gd name="connsiteX21" fmla="*/ 2953118 w 4305300"/>
              <a:gd name="connsiteY21" fmla="*/ 4414180 h 4419704"/>
              <a:gd name="connsiteX22" fmla="*/ 2554478 w 4305300"/>
              <a:gd name="connsiteY22" fmla="*/ 4350749 h 4419704"/>
              <a:gd name="connsiteX23" fmla="*/ 2035451 w 4305300"/>
              <a:gd name="connsiteY23" fmla="*/ 4169049 h 4419704"/>
              <a:gd name="connsiteX24" fmla="*/ 1325673 w 4305300"/>
              <a:gd name="connsiteY24" fmla="*/ 3798490 h 4419704"/>
              <a:gd name="connsiteX25" fmla="*/ 690642 w 4305300"/>
              <a:gd name="connsiteY25" fmla="*/ 3354883 h 4419704"/>
              <a:gd name="connsiteX26" fmla="*/ 318713 w 4305300"/>
              <a:gd name="connsiteY26" fmla="*/ 2985347 h 4419704"/>
              <a:gd name="connsiteX27" fmla="*/ 95474 w 4305300"/>
              <a:gd name="connsiteY27" fmla="*/ 2629927 h 4419704"/>
              <a:gd name="connsiteX28" fmla="*/ 6380 w 4305300"/>
              <a:gd name="connsiteY28" fmla="*/ 2298246 h 4419704"/>
              <a:gd name="connsiteX29" fmla="*/ 0 w 4305300"/>
              <a:gd name="connsiteY29" fmla="*/ 2241363 h 4419704"/>
              <a:gd name="connsiteX30" fmla="*/ 0 w 4305300"/>
              <a:gd name="connsiteY30" fmla="*/ 2174659 h 4419704"/>
              <a:gd name="connsiteX31" fmla="*/ 2991 w 4305300"/>
              <a:gd name="connsiteY31" fmla="*/ 2158288 h 4419704"/>
              <a:gd name="connsiteX32" fmla="*/ 13555 w 4305300"/>
              <a:gd name="connsiteY32" fmla="*/ 2060687 h 4419704"/>
              <a:gd name="connsiteX33" fmla="*/ 138728 w 4305300"/>
              <a:gd name="connsiteY33" fmla="*/ 1696061 h 4419704"/>
              <a:gd name="connsiteX34" fmla="*/ 435513 w 4305300"/>
              <a:gd name="connsiteY34" fmla="*/ 1297060 h 4419704"/>
              <a:gd name="connsiteX35" fmla="*/ 842126 w 4305300"/>
              <a:gd name="connsiteY35" fmla="*/ 940210 h 4419704"/>
              <a:gd name="connsiteX36" fmla="*/ 1913667 w 4305300"/>
              <a:gd name="connsiteY36" fmla="*/ 301195 h 4419704"/>
              <a:gd name="connsiteX37" fmla="*/ 2540128 w 4305300"/>
              <a:gd name="connsiteY37" fmla="*/ 68750 h 4419704"/>
              <a:gd name="connsiteX38" fmla="*/ 2966073 w 4305300"/>
              <a:gd name="connsiteY38" fmla="*/ 3069 h 4419704"/>
              <a:gd name="connsiteX39" fmla="*/ 2987799 w 4305300"/>
              <a:gd name="connsiteY39" fmla="*/ 0 h 441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305300" h="4419704">
                <a:moveTo>
                  <a:pt x="2987799" y="0"/>
                </a:moveTo>
                <a:lnTo>
                  <a:pt x="3069320" y="0"/>
                </a:lnTo>
                <a:cubicBezTo>
                  <a:pt x="3078490" y="1227"/>
                  <a:pt x="3087458" y="3274"/>
                  <a:pt x="3096628" y="3274"/>
                </a:cubicBezTo>
                <a:cubicBezTo>
                  <a:pt x="3162402" y="3478"/>
                  <a:pt x="3227182" y="12686"/>
                  <a:pt x="3291363" y="26396"/>
                </a:cubicBezTo>
                <a:cubicBezTo>
                  <a:pt x="3481912" y="66704"/>
                  <a:pt x="3647346" y="154076"/>
                  <a:pt x="3786074" y="291168"/>
                </a:cubicBezTo>
                <a:cubicBezTo>
                  <a:pt x="3885932" y="389999"/>
                  <a:pt x="3963466" y="504786"/>
                  <a:pt x="4026452" y="629807"/>
                </a:cubicBezTo>
                <a:cubicBezTo>
                  <a:pt x="4102393" y="780815"/>
                  <a:pt x="4154615" y="940005"/>
                  <a:pt x="4193880" y="1103903"/>
                </a:cubicBezTo>
                <a:cubicBezTo>
                  <a:pt x="4225772" y="1238130"/>
                  <a:pt x="4248494" y="1373790"/>
                  <a:pt x="4265037" y="1510680"/>
                </a:cubicBezTo>
                <a:cubicBezTo>
                  <a:pt x="4278392" y="1619943"/>
                  <a:pt x="4288558" y="1729618"/>
                  <a:pt x="4293340" y="1839293"/>
                </a:cubicBezTo>
                <a:cubicBezTo>
                  <a:pt x="4298324" y="1948148"/>
                  <a:pt x="4300119" y="2056799"/>
                  <a:pt x="4303307" y="2165449"/>
                </a:cubicBezTo>
                <a:cubicBezTo>
                  <a:pt x="4303506" y="2170974"/>
                  <a:pt x="4304702" y="2176500"/>
                  <a:pt x="4305300" y="2182025"/>
                </a:cubicBezTo>
                <a:lnTo>
                  <a:pt x="4305300" y="2237680"/>
                </a:lnTo>
                <a:cubicBezTo>
                  <a:pt x="4304702" y="2245660"/>
                  <a:pt x="4303506" y="2253640"/>
                  <a:pt x="4303307" y="2261619"/>
                </a:cubicBezTo>
                <a:cubicBezTo>
                  <a:pt x="4301911" y="2399940"/>
                  <a:pt x="4297327" y="2538465"/>
                  <a:pt x="4287361" y="2676581"/>
                </a:cubicBezTo>
                <a:cubicBezTo>
                  <a:pt x="4275004" y="2844365"/>
                  <a:pt x="4255270" y="3011333"/>
                  <a:pt x="4223580" y="3176458"/>
                </a:cubicBezTo>
                <a:cubicBezTo>
                  <a:pt x="4193283" y="3333397"/>
                  <a:pt x="4152622" y="3487270"/>
                  <a:pt x="4094022" y="3636229"/>
                </a:cubicBezTo>
                <a:cubicBezTo>
                  <a:pt x="4039608" y="3774345"/>
                  <a:pt x="3971240" y="3904686"/>
                  <a:pt x="3878956" y="4021930"/>
                </a:cubicBezTo>
                <a:cubicBezTo>
                  <a:pt x="3746209" y="4190330"/>
                  <a:pt x="3579180" y="4309007"/>
                  <a:pt x="3372088" y="4369574"/>
                </a:cubicBezTo>
                <a:cubicBezTo>
                  <a:pt x="3291761" y="4393104"/>
                  <a:pt x="3209640" y="4407019"/>
                  <a:pt x="3126126" y="4412746"/>
                </a:cubicBezTo>
                <a:cubicBezTo>
                  <a:pt x="3108386" y="4413975"/>
                  <a:pt x="3090848" y="4417248"/>
                  <a:pt x="3073108" y="4419704"/>
                </a:cubicBezTo>
                <a:lnTo>
                  <a:pt x="2987799" y="4419704"/>
                </a:lnTo>
                <a:cubicBezTo>
                  <a:pt x="2976238" y="4417863"/>
                  <a:pt x="2964878" y="4414792"/>
                  <a:pt x="2953118" y="4414180"/>
                </a:cubicBezTo>
                <a:cubicBezTo>
                  <a:pt x="2818178" y="4407019"/>
                  <a:pt x="2685432" y="4384101"/>
                  <a:pt x="2554478" y="4350749"/>
                </a:cubicBezTo>
                <a:cubicBezTo>
                  <a:pt x="2376287" y="4305324"/>
                  <a:pt x="2203876" y="4242506"/>
                  <a:pt x="2035451" y="4169049"/>
                </a:cubicBezTo>
                <a:cubicBezTo>
                  <a:pt x="1790089" y="4062445"/>
                  <a:pt x="1554892" y="3936197"/>
                  <a:pt x="1325673" y="3798490"/>
                </a:cubicBezTo>
                <a:cubicBezTo>
                  <a:pt x="1103832" y="3665080"/>
                  <a:pt x="889762" y="3520622"/>
                  <a:pt x="690642" y="3354883"/>
                </a:cubicBezTo>
                <a:cubicBezTo>
                  <a:pt x="555903" y="3242549"/>
                  <a:pt x="429534" y="3121620"/>
                  <a:pt x="318713" y="2985347"/>
                </a:cubicBezTo>
                <a:cubicBezTo>
                  <a:pt x="229616" y="2876082"/>
                  <a:pt x="152680" y="2759041"/>
                  <a:pt x="95474" y="2629927"/>
                </a:cubicBezTo>
                <a:cubicBezTo>
                  <a:pt x="48634" y="2523938"/>
                  <a:pt x="17342" y="2413853"/>
                  <a:pt x="6380" y="2298246"/>
                </a:cubicBezTo>
                <a:cubicBezTo>
                  <a:pt x="4586" y="2279217"/>
                  <a:pt x="2193" y="2260392"/>
                  <a:pt x="0" y="2241363"/>
                </a:cubicBezTo>
                <a:lnTo>
                  <a:pt x="0" y="2174659"/>
                </a:lnTo>
                <a:cubicBezTo>
                  <a:pt x="998" y="2169132"/>
                  <a:pt x="2591" y="2163813"/>
                  <a:pt x="2991" y="2158288"/>
                </a:cubicBezTo>
                <a:cubicBezTo>
                  <a:pt x="6577" y="2125756"/>
                  <a:pt x="8572" y="2093016"/>
                  <a:pt x="13555" y="2060687"/>
                </a:cubicBezTo>
                <a:cubicBezTo>
                  <a:pt x="32888" y="1931575"/>
                  <a:pt x="77137" y="1810851"/>
                  <a:pt x="138728" y="1696061"/>
                </a:cubicBezTo>
                <a:cubicBezTo>
                  <a:pt x="217857" y="1548532"/>
                  <a:pt x="320306" y="1417988"/>
                  <a:pt x="435513" y="1297060"/>
                </a:cubicBezTo>
                <a:cubicBezTo>
                  <a:pt x="560288" y="1165901"/>
                  <a:pt x="697219" y="1048246"/>
                  <a:pt x="842126" y="940210"/>
                </a:cubicBezTo>
                <a:cubicBezTo>
                  <a:pt x="1177181" y="690170"/>
                  <a:pt x="1536155" y="480029"/>
                  <a:pt x="1913667" y="301195"/>
                </a:cubicBezTo>
                <a:cubicBezTo>
                  <a:pt x="2115775" y="205435"/>
                  <a:pt x="2323467" y="124611"/>
                  <a:pt x="2540128" y="68750"/>
                </a:cubicBezTo>
                <a:cubicBezTo>
                  <a:pt x="2679850" y="32534"/>
                  <a:pt x="2821168" y="5525"/>
                  <a:pt x="2966073" y="3069"/>
                </a:cubicBezTo>
                <a:cubicBezTo>
                  <a:pt x="2973448" y="2863"/>
                  <a:pt x="2980623" y="1022"/>
                  <a:pt x="298779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984498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993546" y="762000"/>
            <a:ext cx="1627058" cy="1627057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-1410814" y="0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743460" y="-1410813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10711065" y="3784102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2038326" y="4613098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901464" y="4052142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10711065" y="1410812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4" hasCustomPrompt="1"/>
          </p:nvPr>
        </p:nvSpPr>
        <p:spPr>
          <a:xfrm>
            <a:off x="5221817" y="193433"/>
            <a:ext cx="5043285" cy="5043281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956297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8042767" y="2520777"/>
            <a:ext cx="1864712" cy="1816444"/>
          </a:xfrm>
          <a:custGeom>
            <a:avLst/>
            <a:gdLst>
              <a:gd name="connsiteX0" fmla="*/ 920615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5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8 w 1864712"/>
              <a:gd name="connsiteY13" fmla="*/ 957670 h 1816444"/>
              <a:gd name="connsiteX14" fmla="*/ 1602616 w 1864712"/>
              <a:gd name="connsiteY14" fmla="*/ 1257131 h 1816444"/>
              <a:gd name="connsiteX15" fmla="*/ 1415454 w 1864712"/>
              <a:gd name="connsiteY15" fmla="*/ 1525056 h 1816444"/>
              <a:gd name="connsiteX16" fmla="*/ 1259544 w 1864712"/>
              <a:gd name="connsiteY16" fmla="*/ 1681976 h 1816444"/>
              <a:gd name="connsiteX17" fmla="*/ 1109589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6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5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5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5" y="34479"/>
                </a:cubicBezTo>
                <a:cubicBezTo>
                  <a:pt x="1406389" y="47261"/>
                  <a:pt x="1471310" y="64416"/>
                  <a:pt x="1534157" y="89140"/>
                </a:cubicBezTo>
                <a:cubicBezTo>
                  <a:pt x="1592429" y="112098"/>
                  <a:pt x="1647421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8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29" y="1350728"/>
                  <a:pt x="1485381" y="1441046"/>
                  <a:pt x="1415454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89" y="1776163"/>
                </a:cubicBezTo>
                <a:cubicBezTo>
                  <a:pt x="1064871" y="1795925"/>
                  <a:pt x="1018426" y="1809128"/>
                  <a:pt x="969650" y="1813753"/>
                </a:cubicBezTo>
                <a:cubicBezTo>
                  <a:pt x="961621" y="1814509"/>
                  <a:pt x="953679" y="1815519"/>
                  <a:pt x="945651" y="1816444"/>
                </a:cubicBezTo>
                <a:cubicBezTo>
                  <a:pt x="936241" y="1816444"/>
                  <a:pt x="926917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39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6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1" y="2186"/>
                  <a:pt x="913622" y="841"/>
                </a:cubicBezTo>
                <a:cubicBezTo>
                  <a:pt x="915953" y="757"/>
                  <a:pt x="918285" y="252"/>
                  <a:pt x="920615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930775" y="2293937"/>
            <a:ext cx="2330450" cy="2270125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2284521" y="2520777"/>
            <a:ext cx="1864712" cy="1816444"/>
          </a:xfrm>
          <a:custGeom>
            <a:avLst/>
            <a:gdLst>
              <a:gd name="connsiteX0" fmla="*/ 920616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6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9 w 1864712"/>
              <a:gd name="connsiteY13" fmla="*/ 957670 h 1816444"/>
              <a:gd name="connsiteX14" fmla="*/ 1602616 w 1864712"/>
              <a:gd name="connsiteY14" fmla="*/ 1257131 h 1816444"/>
              <a:gd name="connsiteX15" fmla="*/ 1415455 w 1864712"/>
              <a:gd name="connsiteY15" fmla="*/ 1525056 h 1816444"/>
              <a:gd name="connsiteX16" fmla="*/ 1259544 w 1864712"/>
              <a:gd name="connsiteY16" fmla="*/ 1681976 h 1816444"/>
              <a:gd name="connsiteX17" fmla="*/ 1109590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7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6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6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6" y="34479"/>
                </a:cubicBezTo>
                <a:cubicBezTo>
                  <a:pt x="1406390" y="47261"/>
                  <a:pt x="1471310" y="64416"/>
                  <a:pt x="1534157" y="89140"/>
                </a:cubicBezTo>
                <a:cubicBezTo>
                  <a:pt x="1592430" y="112098"/>
                  <a:pt x="1647422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9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30" y="1350728"/>
                  <a:pt x="1485381" y="1441046"/>
                  <a:pt x="1415455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90" y="1776163"/>
                </a:cubicBezTo>
                <a:cubicBezTo>
                  <a:pt x="1064872" y="1795925"/>
                  <a:pt x="1018426" y="1809128"/>
                  <a:pt x="969650" y="1813753"/>
                </a:cubicBezTo>
                <a:cubicBezTo>
                  <a:pt x="961622" y="1814509"/>
                  <a:pt x="953679" y="1815519"/>
                  <a:pt x="945651" y="1816444"/>
                </a:cubicBezTo>
                <a:cubicBezTo>
                  <a:pt x="936241" y="1816444"/>
                  <a:pt x="926918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40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7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2" y="2186"/>
                  <a:pt x="913622" y="841"/>
                </a:cubicBezTo>
                <a:cubicBezTo>
                  <a:pt x="915953" y="757"/>
                  <a:pt x="918285" y="252"/>
                  <a:pt x="920616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38409582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6185204" y="2603343"/>
            <a:ext cx="1695193" cy="1651313"/>
          </a:xfrm>
          <a:custGeom>
            <a:avLst/>
            <a:gdLst>
              <a:gd name="connsiteX0" fmla="*/ 920615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5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8 w 1864712"/>
              <a:gd name="connsiteY13" fmla="*/ 957670 h 1816444"/>
              <a:gd name="connsiteX14" fmla="*/ 1602616 w 1864712"/>
              <a:gd name="connsiteY14" fmla="*/ 1257131 h 1816444"/>
              <a:gd name="connsiteX15" fmla="*/ 1415454 w 1864712"/>
              <a:gd name="connsiteY15" fmla="*/ 1525056 h 1816444"/>
              <a:gd name="connsiteX16" fmla="*/ 1259544 w 1864712"/>
              <a:gd name="connsiteY16" fmla="*/ 1681976 h 1816444"/>
              <a:gd name="connsiteX17" fmla="*/ 1109589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6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5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5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5" y="34479"/>
                </a:cubicBezTo>
                <a:cubicBezTo>
                  <a:pt x="1406389" y="47261"/>
                  <a:pt x="1471310" y="64416"/>
                  <a:pt x="1534157" y="89140"/>
                </a:cubicBezTo>
                <a:cubicBezTo>
                  <a:pt x="1592429" y="112098"/>
                  <a:pt x="1647421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8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29" y="1350728"/>
                  <a:pt x="1485381" y="1441046"/>
                  <a:pt x="1415454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89" y="1776163"/>
                </a:cubicBezTo>
                <a:cubicBezTo>
                  <a:pt x="1064871" y="1795925"/>
                  <a:pt x="1018426" y="1809128"/>
                  <a:pt x="969650" y="1813753"/>
                </a:cubicBezTo>
                <a:cubicBezTo>
                  <a:pt x="961621" y="1814509"/>
                  <a:pt x="953679" y="1815519"/>
                  <a:pt x="945651" y="1816444"/>
                </a:cubicBezTo>
                <a:cubicBezTo>
                  <a:pt x="936241" y="1816444"/>
                  <a:pt x="926917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39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6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1" y="2186"/>
                  <a:pt x="913622" y="841"/>
                </a:cubicBezTo>
                <a:cubicBezTo>
                  <a:pt x="915953" y="757"/>
                  <a:pt x="918285" y="252"/>
                  <a:pt x="920615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320491" y="2603343"/>
            <a:ext cx="1695194" cy="1651313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2455780" y="2603343"/>
            <a:ext cx="1695193" cy="1651313"/>
          </a:xfrm>
          <a:custGeom>
            <a:avLst/>
            <a:gdLst>
              <a:gd name="connsiteX0" fmla="*/ 920616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6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9 w 1864712"/>
              <a:gd name="connsiteY13" fmla="*/ 957670 h 1816444"/>
              <a:gd name="connsiteX14" fmla="*/ 1602616 w 1864712"/>
              <a:gd name="connsiteY14" fmla="*/ 1257131 h 1816444"/>
              <a:gd name="connsiteX15" fmla="*/ 1415455 w 1864712"/>
              <a:gd name="connsiteY15" fmla="*/ 1525056 h 1816444"/>
              <a:gd name="connsiteX16" fmla="*/ 1259544 w 1864712"/>
              <a:gd name="connsiteY16" fmla="*/ 1681976 h 1816444"/>
              <a:gd name="connsiteX17" fmla="*/ 1109590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7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6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6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6" y="34479"/>
                </a:cubicBezTo>
                <a:cubicBezTo>
                  <a:pt x="1406390" y="47261"/>
                  <a:pt x="1471310" y="64416"/>
                  <a:pt x="1534157" y="89140"/>
                </a:cubicBezTo>
                <a:cubicBezTo>
                  <a:pt x="1592430" y="112098"/>
                  <a:pt x="1647422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9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30" y="1350728"/>
                  <a:pt x="1485381" y="1441046"/>
                  <a:pt x="1415455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90" y="1776163"/>
                </a:cubicBezTo>
                <a:cubicBezTo>
                  <a:pt x="1064872" y="1795925"/>
                  <a:pt x="1018426" y="1809128"/>
                  <a:pt x="969650" y="1813753"/>
                </a:cubicBezTo>
                <a:cubicBezTo>
                  <a:pt x="961622" y="1814509"/>
                  <a:pt x="953679" y="1815519"/>
                  <a:pt x="945651" y="1816444"/>
                </a:cubicBezTo>
                <a:cubicBezTo>
                  <a:pt x="936241" y="1816444"/>
                  <a:pt x="926918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40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7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2" y="2186"/>
                  <a:pt x="913622" y="841"/>
                </a:cubicBezTo>
                <a:cubicBezTo>
                  <a:pt x="915953" y="757"/>
                  <a:pt x="918285" y="252"/>
                  <a:pt x="920616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049916" y="2603344"/>
            <a:ext cx="1695194" cy="1651313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Shape 3937"/>
          <p:cNvSpPr/>
          <p:nvPr userDrawn="1"/>
        </p:nvSpPr>
        <p:spPr>
          <a:xfrm>
            <a:off x="1651183" y="3289483"/>
            <a:ext cx="279033" cy="279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2764" y="5400"/>
                </a:moveTo>
                <a:cubicBezTo>
                  <a:pt x="12764" y="5130"/>
                  <a:pt x="12544" y="4909"/>
                  <a:pt x="12273" y="4909"/>
                </a:cubicBezTo>
                <a:cubicBezTo>
                  <a:pt x="12138" y="4909"/>
                  <a:pt x="12015" y="4965"/>
                  <a:pt x="11926" y="5053"/>
                </a:cubicBezTo>
                <a:lnTo>
                  <a:pt x="7017" y="10453"/>
                </a:lnTo>
                <a:cubicBezTo>
                  <a:pt x="6927" y="10542"/>
                  <a:pt x="6873" y="10665"/>
                  <a:pt x="6873" y="10800"/>
                </a:cubicBezTo>
                <a:cubicBezTo>
                  <a:pt x="6873" y="10936"/>
                  <a:pt x="6927" y="11059"/>
                  <a:pt x="7017" y="11147"/>
                </a:cubicBezTo>
                <a:lnTo>
                  <a:pt x="11926" y="16547"/>
                </a:lnTo>
                <a:cubicBezTo>
                  <a:pt x="12015" y="16636"/>
                  <a:pt x="12138" y="16691"/>
                  <a:pt x="12273" y="16691"/>
                </a:cubicBezTo>
                <a:cubicBezTo>
                  <a:pt x="12544" y="16691"/>
                  <a:pt x="12764" y="16471"/>
                  <a:pt x="12764" y="16200"/>
                </a:cubicBezTo>
                <a:cubicBezTo>
                  <a:pt x="12764" y="16065"/>
                  <a:pt x="12709" y="15942"/>
                  <a:pt x="12620" y="15853"/>
                </a:cubicBezTo>
                <a:lnTo>
                  <a:pt x="8026" y="10800"/>
                </a:lnTo>
                <a:lnTo>
                  <a:pt x="12620" y="5747"/>
                </a:lnTo>
                <a:cubicBezTo>
                  <a:pt x="12709" y="5659"/>
                  <a:pt x="12764" y="5536"/>
                  <a:pt x="12764" y="5400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Shape 3937"/>
          <p:cNvSpPr/>
          <p:nvPr userDrawn="1"/>
        </p:nvSpPr>
        <p:spPr>
          <a:xfrm flipH="1">
            <a:off x="10261783" y="3289483"/>
            <a:ext cx="279033" cy="279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2764" y="5400"/>
                </a:moveTo>
                <a:cubicBezTo>
                  <a:pt x="12764" y="5130"/>
                  <a:pt x="12544" y="4909"/>
                  <a:pt x="12273" y="4909"/>
                </a:cubicBezTo>
                <a:cubicBezTo>
                  <a:pt x="12138" y="4909"/>
                  <a:pt x="12015" y="4965"/>
                  <a:pt x="11926" y="5053"/>
                </a:cubicBezTo>
                <a:lnTo>
                  <a:pt x="7017" y="10453"/>
                </a:lnTo>
                <a:cubicBezTo>
                  <a:pt x="6927" y="10542"/>
                  <a:pt x="6873" y="10665"/>
                  <a:pt x="6873" y="10800"/>
                </a:cubicBezTo>
                <a:cubicBezTo>
                  <a:pt x="6873" y="10936"/>
                  <a:pt x="6927" y="11059"/>
                  <a:pt x="7017" y="11147"/>
                </a:cubicBezTo>
                <a:lnTo>
                  <a:pt x="11926" y="16547"/>
                </a:lnTo>
                <a:cubicBezTo>
                  <a:pt x="12015" y="16636"/>
                  <a:pt x="12138" y="16691"/>
                  <a:pt x="12273" y="16691"/>
                </a:cubicBezTo>
                <a:cubicBezTo>
                  <a:pt x="12544" y="16691"/>
                  <a:pt x="12764" y="16471"/>
                  <a:pt x="12764" y="16200"/>
                </a:cubicBezTo>
                <a:cubicBezTo>
                  <a:pt x="12764" y="16065"/>
                  <a:pt x="12709" y="15942"/>
                  <a:pt x="12620" y="15853"/>
                </a:cubicBezTo>
                <a:lnTo>
                  <a:pt x="8026" y="10800"/>
                </a:lnTo>
                <a:lnTo>
                  <a:pt x="12620" y="5747"/>
                </a:lnTo>
                <a:cubicBezTo>
                  <a:pt x="12709" y="5659"/>
                  <a:pt x="12764" y="5536"/>
                  <a:pt x="12764" y="5400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62547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777316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7763932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54147832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2626669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5295441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 hasCustomPrompt="1"/>
          </p:nvPr>
        </p:nvSpPr>
        <p:spPr>
          <a:xfrm>
            <a:off x="7964213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08454656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3138298" y="1696178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7448091" y="1696178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34454132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 hasCustomPrompt="1"/>
          </p:nvPr>
        </p:nvSpPr>
        <p:spPr>
          <a:xfrm>
            <a:off x="235962" y="306075"/>
            <a:ext cx="10786271" cy="96423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399619672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6944427" y="2264229"/>
            <a:ext cx="2152484" cy="232954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5640038" y="1856817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9283358" y="1856817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7461698" y="821256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7461698" y="4826844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5640038" y="3919419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9283358" y="3919419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828321738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1790700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3412671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5034642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4223657" y="1839684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2601686" y="1839684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723040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5022273" y="2266951"/>
            <a:ext cx="2147454" cy="2324098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560318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448300" y="762000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5448300" y="2728022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5448300" y="4694044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67793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448300" y="762000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5022273" y="2734542"/>
            <a:ext cx="2147454" cy="2324098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80931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4190723" y="0"/>
            <a:ext cx="8527206" cy="6858000"/>
          </a:xfrm>
          <a:custGeom>
            <a:avLst/>
            <a:gdLst>
              <a:gd name="connsiteX0" fmla="*/ 2971144 w 8527206"/>
              <a:gd name="connsiteY0" fmla="*/ 0 h 6858000"/>
              <a:gd name="connsiteX1" fmla="*/ 7752484 w 8527206"/>
              <a:gd name="connsiteY1" fmla="*/ 0 h 6858000"/>
              <a:gd name="connsiteX2" fmla="*/ 7863964 w 8527206"/>
              <a:gd name="connsiteY2" fmla="*/ 173070 h 6858000"/>
              <a:gd name="connsiteX3" fmla="*/ 8367759 w 8527206"/>
              <a:gd name="connsiteY3" fmla="*/ 1196300 h 6858000"/>
              <a:gd name="connsiteX4" fmla="*/ 8527206 w 8527206"/>
              <a:gd name="connsiteY4" fmla="*/ 1631659 h 6858000"/>
              <a:gd name="connsiteX5" fmla="*/ 8527206 w 8527206"/>
              <a:gd name="connsiteY5" fmla="*/ 6858000 h 6858000"/>
              <a:gd name="connsiteX6" fmla="*/ 1968306 w 8527206"/>
              <a:gd name="connsiteY6" fmla="*/ 6858000 h 6858000"/>
              <a:gd name="connsiteX7" fmla="*/ 1963205 w 8527206"/>
              <a:gd name="connsiteY7" fmla="*/ 6855630 h 6858000"/>
              <a:gd name="connsiteX8" fmla="*/ 1098144 w 8527206"/>
              <a:gd name="connsiteY8" fmla="*/ 6340068 h 6858000"/>
              <a:gd name="connsiteX9" fmla="*/ 430707 w 8527206"/>
              <a:gd name="connsiteY9" fmla="*/ 5690993 h 6858000"/>
              <a:gd name="connsiteX10" fmla="*/ 561 w 8527206"/>
              <a:gd name="connsiteY10" fmla="*/ 4468699 h 6858000"/>
              <a:gd name="connsiteX11" fmla="*/ 47377 w 8527206"/>
              <a:gd name="connsiteY11" fmla="*/ 3944319 h 6858000"/>
              <a:gd name="connsiteX12" fmla="*/ 62248 w 8527206"/>
              <a:gd name="connsiteY12" fmla="*/ 3832572 h 6858000"/>
              <a:gd name="connsiteX13" fmla="*/ 108969 w 8527206"/>
              <a:gd name="connsiteY13" fmla="*/ 3658898 h 6858000"/>
              <a:gd name="connsiteX14" fmla="*/ 139210 w 8527206"/>
              <a:gd name="connsiteY14" fmla="*/ 3591318 h 6858000"/>
              <a:gd name="connsiteX15" fmla="*/ 486668 w 8527206"/>
              <a:gd name="connsiteY15" fmla="*/ 2814496 h 6858000"/>
              <a:gd name="connsiteX16" fmla="*/ 1140836 w 8527206"/>
              <a:gd name="connsiteY16" fmla="*/ 1857357 h 6858000"/>
              <a:gd name="connsiteX17" fmla="*/ 2283959 w 8527206"/>
              <a:gd name="connsiteY17" fmla="*/ 615316 h 6858000"/>
              <a:gd name="connsiteX18" fmla="*/ 2889393 w 8527206"/>
              <a:gd name="connsiteY18" fmla="*/ 66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527206" h="6858000">
                <a:moveTo>
                  <a:pt x="2971144" y="0"/>
                </a:moveTo>
                <a:lnTo>
                  <a:pt x="7752484" y="0"/>
                </a:lnTo>
                <a:lnTo>
                  <a:pt x="7863964" y="173070"/>
                </a:lnTo>
                <a:cubicBezTo>
                  <a:pt x="8062644" y="498922"/>
                  <a:pt x="8227177" y="842128"/>
                  <a:pt x="8367759" y="1196300"/>
                </a:cubicBezTo>
                <a:lnTo>
                  <a:pt x="8527206" y="1631659"/>
                </a:lnTo>
                <a:lnTo>
                  <a:pt x="8527206" y="6858000"/>
                </a:lnTo>
                <a:lnTo>
                  <a:pt x="1968306" y="6858000"/>
                </a:lnTo>
                <a:lnTo>
                  <a:pt x="1963205" y="6855630"/>
                </a:lnTo>
                <a:cubicBezTo>
                  <a:pt x="1660296" y="6708000"/>
                  <a:pt x="1369305" y="6540949"/>
                  <a:pt x="1098144" y="6340068"/>
                </a:cubicBezTo>
                <a:cubicBezTo>
                  <a:pt x="846763" y="6153646"/>
                  <a:pt x="618854" y="5943079"/>
                  <a:pt x="430707" y="5690993"/>
                </a:cubicBezTo>
                <a:cubicBezTo>
                  <a:pt x="160576" y="5328514"/>
                  <a:pt x="10446" y="4923475"/>
                  <a:pt x="561" y="4468699"/>
                </a:cubicBezTo>
                <a:cubicBezTo>
                  <a:pt x="-3349" y="4292282"/>
                  <a:pt x="13298" y="4117477"/>
                  <a:pt x="47377" y="3944319"/>
                </a:cubicBezTo>
                <a:cubicBezTo>
                  <a:pt x="54591" y="3907531"/>
                  <a:pt x="57532" y="3870032"/>
                  <a:pt x="62248" y="3832572"/>
                </a:cubicBezTo>
                <a:cubicBezTo>
                  <a:pt x="77858" y="3774545"/>
                  <a:pt x="93468" y="3716519"/>
                  <a:pt x="108969" y="3658898"/>
                </a:cubicBezTo>
                <a:cubicBezTo>
                  <a:pt x="119050" y="3636370"/>
                  <a:pt x="131522" y="3614925"/>
                  <a:pt x="139210" y="3591318"/>
                </a:cubicBezTo>
                <a:cubicBezTo>
                  <a:pt x="227692" y="3320526"/>
                  <a:pt x="347049" y="3062829"/>
                  <a:pt x="486668" y="2814496"/>
                </a:cubicBezTo>
                <a:cubicBezTo>
                  <a:pt x="676736" y="2476606"/>
                  <a:pt x="899048" y="2160010"/>
                  <a:pt x="1140836" y="1857357"/>
                </a:cubicBezTo>
                <a:cubicBezTo>
                  <a:pt x="1492243" y="1416226"/>
                  <a:pt x="1878074" y="1006548"/>
                  <a:pt x="2283959" y="615316"/>
                </a:cubicBezTo>
                <a:cubicBezTo>
                  <a:pt x="2480507" y="426033"/>
                  <a:pt x="2681614" y="242218"/>
                  <a:pt x="2889393" y="66398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002495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128" userDrawn="1">
          <p15:clr>
            <a:srgbClr val="FBAE40"/>
          </p15:clr>
        </p15:guide>
        <p15:guide id="4" pos="6552" userDrawn="1">
          <p15:clr>
            <a:srgbClr val="FBAE40"/>
          </p15:clr>
        </p15:guide>
        <p15:guide id="5" orient="horz" pos="480" userDrawn="1">
          <p15:clr>
            <a:srgbClr val="FBAE40"/>
          </p15:clr>
        </p15:guide>
        <p15:guide id="6" orient="horz" pos="384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84803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7685" y="2603823"/>
            <a:ext cx="2042125" cy="3948638"/>
          </a:xfrm>
          <a:prstGeom prst="rect">
            <a:avLst/>
          </a:prstGeom>
          <a:effectLst/>
        </p:spPr>
      </p:pic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763248" y="3776732"/>
            <a:ext cx="1271780" cy="158203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973" y="2603823"/>
            <a:ext cx="2042125" cy="3948638"/>
          </a:xfrm>
          <a:prstGeom prst="rect">
            <a:avLst/>
          </a:prstGeom>
          <a:effectLst/>
        </p:spPr>
      </p:pic>
      <p:sp>
        <p:nvSpPr>
          <p:cNvPr id="19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198536" y="3776732"/>
            <a:ext cx="1271780" cy="158203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223" y="2406391"/>
            <a:ext cx="2246337" cy="4343502"/>
          </a:xfrm>
          <a:prstGeom prst="rect">
            <a:avLst/>
          </a:prstGeom>
          <a:effectLst/>
        </p:spPr>
      </p:pic>
      <p:sp>
        <p:nvSpPr>
          <p:cNvPr id="1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417303" y="3697630"/>
            <a:ext cx="1398958" cy="174024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0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8295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9075" y="98779"/>
            <a:ext cx="4939393" cy="6858000"/>
          </a:xfrm>
          <a:prstGeom prst="rect">
            <a:avLst/>
          </a:prstGeom>
          <a:effectLst/>
        </p:spPr>
      </p:pic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-396540" y="1546000"/>
            <a:ext cx="5278351" cy="396553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853060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 lIns="0" rIns="0"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2562590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1520793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0 h 1501110"/>
              <a:gd name="connsiteX1" fmla="*/ 769972 w 3362570"/>
              <a:gd name="connsiteY1" fmla="*/ 0 h 1501110"/>
              <a:gd name="connsiteX2" fmla="*/ 778210 w 3362570"/>
              <a:gd name="connsiteY2" fmla="*/ 685 h 1501110"/>
              <a:gd name="connsiteX3" fmla="*/ 920995 w 3362570"/>
              <a:gd name="connsiteY3" fmla="*/ 6172 h 1501110"/>
              <a:gd name="connsiteX4" fmla="*/ 1093000 w 3362570"/>
              <a:gd name="connsiteY4" fmla="*/ 28119 h 1501110"/>
              <a:gd name="connsiteX5" fmla="*/ 1251204 w 3362570"/>
              <a:gd name="connsiteY5" fmla="*/ 72699 h 1501110"/>
              <a:gd name="connsiteX6" fmla="*/ 1383922 w 3362570"/>
              <a:gd name="connsiteY6" fmla="*/ 146702 h 1501110"/>
              <a:gd name="connsiteX7" fmla="*/ 1503544 w 3362570"/>
              <a:gd name="connsiteY7" fmla="*/ 321112 h 1501110"/>
              <a:gd name="connsiteX8" fmla="*/ 1518399 w 3362570"/>
              <a:gd name="connsiteY8" fmla="*/ 405746 h 1501110"/>
              <a:gd name="connsiteX9" fmla="*/ 1520793 w 3362570"/>
              <a:gd name="connsiteY9" fmla="*/ 423990 h 1501110"/>
              <a:gd name="connsiteX10" fmla="*/ 1520793 w 3362570"/>
              <a:gd name="connsiteY10" fmla="*/ 453344 h 1501110"/>
              <a:gd name="connsiteX11" fmla="*/ 1518893 w 3362570"/>
              <a:gd name="connsiteY11" fmla="*/ 465277 h 1501110"/>
              <a:gd name="connsiteX12" fmla="*/ 1497066 w 3362570"/>
              <a:gd name="connsiteY12" fmla="*/ 602447 h 1501110"/>
              <a:gd name="connsiteX13" fmla="*/ 1434544 w 3362570"/>
              <a:gd name="connsiteY13" fmla="*/ 781041 h 1501110"/>
              <a:gd name="connsiteX14" fmla="*/ 1307037 w 3362570"/>
              <a:gd name="connsiteY14" fmla="*/ 1025271 h 1501110"/>
              <a:gd name="connsiteX15" fmla="*/ 1154395 w 3362570"/>
              <a:gd name="connsiteY15" fmla="*/ 1243782 h 1501110"/>
              <a:gd name="connsiteX16" fmla="*/ 1027240 w 3362570"/>
              <a:gd name="connsiteY16" fmla="*/ 1371760 h 1501110"/>
              <a:gd name="connsiteX17" fmla="*/ 904942 w 3362570"/>
              <a:gd name="connsiteY17" fmla="*/ 1448576 h 1501110"/>
              <a:gd name="connsiteX18" fmla="*/ 790813 w 3362570"/>
              <a:gd name="connsiteY18" fmla="*/ 1479232 h 1501110"/>
              <a:gd name="connsiteX19" fmla="*/ 771240 w 3362570"/>
              <a:gd name="connsiteY19" fmla="*/ 1481428 h 1501110"/>
              <a:gd name="connsiteX20" fmla="*/ 748287 w 3362570"/>
              <a:gd name="connsiteY20" fmla="*/ 1481428 h 1501110"/>
              <a:gd name="connsiteX21" fmla="*/ 742654 w 3362570"/>
              <a:gd name="connsiteY21" fmla="*/ 1480398 h 1501110"/>
              <a:gd name="connsiteX22" fmla="*/ 709070 w 3362570"/>
              <a:gd name="connsiteY22" fmla="*/ 1476763 h 1501110"/>
              <a:gd name="connsiteX23" fmla="*/ 583605 w 3362570"/>
              <a:gd name="connsiteY23" fmla="*/ 1433692 h 1501110"/>
              <a:gd name="connsiteX24" fmla="*/ 446311 w 3362570"/>
              <a:gd name="connsiteY24" fmla="*/ 1331570 h 1501110"/>
              <a:gd name="connsiteX25" fmla="*/ 323521 w 3362570"/>
              <a:gd name="connsiteY25" fmla="*/ 1191657 h 1501110"/>
              <a:gd name="connsiteX26" fmla="*/ 103640 w 3362570"/>
              <a:gd name="connsiteY26" fmla="*/ 822946 h 1501110"/>
              <a:gd name="connsiteX27" fmla="*/ 23657 w 3362570"/>
              <a:gd name="connsiteY27" fmla="*/ 607385 h 1501110"/>
              <a:gd name="connsiteX28" fmla="*/ 1056 w 3362570"/>
              <a:gd name="connsiteY28" fmla="*/ 460820 h 1501110"/>
              <a:gd name="connsiteX29" fmla="*/ 0 w 3362570"/>
              <a:gd name="connsiteY29" fmla="*/ 453344 h 1501110"/>
              <a:gd name="connsiteX30" fmla="*/ 0 w 3362570"/>
              <a:gd name="connsiteY30" fmla="*/ 425293 h 1501110"/>
              <a:gd name="connsiteX31" fmla="*/ 1127 w 3362570"/>
              <a:gd name="connsiteY31" fmla="*/ 415896 h 1501110"/>
              <a:gd name="connsiteX32" fmla="*/ 9083 w 3362570"/>
              <a:gd name="connsiteY32" fmla="*/ 348889 h 1501110"/>
              <a:gd name="connsiteX33" fmla="*/ 100190 w 3362570"/>
              <a:gd name="connsiteY33" fmla="*/ 178662 h 1501110"/>
              <a:gd name="connsiteX34" fmla="*/ 216713 w 3362570"/>
              <a:gd name="connsiteY34" fmla="*/ 95950 h 1501110"/>
              <a:gd name="connsiteX35" fmla="*/ 379847 w 3362570"/>
              <a:gd name="connsiteY35" fmla="*/ 38339 h 1501110"/>
              <a:gd name="connsiteX36" fmla="*/ 519816 w 3362570"/>
              <a:gd name="connsiteY36" fmla="*/ 13854 h 1501110"/>
              <a:gd name="connsiteX37" fmla="*/ 632890 w 3362570"/>
              <a:gd name="connsiteY37" fmla="*/ 4115 h 1501110"/>
              <a:gd name="connsiteX38" fmla="*/ 745118 w 3362570"/>
              <a:gd name="connsiteY38" fmla="*/ 685 h 1501110"/>
              <a:gd name="connsiteX39" fmla="*/ 750822 w 3362570"/>
              <a:gd name="connsiteY39" fmla="*/ 0 h 1501110"/>
              <a:gd name="connsiteX40" fmla="*/ 1881142 w 3362570"/>
              <a:gd name="connsiteY40" fmla="*/ 1501110 h 1501110"/>
              <a:gd name="connsiteX41" fmla="*/ 3362570 w 3362570"/>
              <a:gd name="connsiteY41" fmla="*/ 1501110 h 1501110"/>
              <a:gd name="connsiteX42" fmla="*/ 1881142 w 3362570"/>
              <a:gd name="connsiteY42" fmla="*/ 1501110 h 1501110"/>
              <a:gd name="connsiteX0" fmla="*/ 750822 w 1520793"/>
              <a:gd name="connsiteY0" fmla="*/ 0 h 1481428"/>
              <a:gd name="connsiteX1" fmla="*/ 769972 w 1520793"/>
              <a:gd name="connsiteY1" fmla="*/ 0 h 1481428"/>
              <a:gd name="connsiteX2" fmla="*/ 778210 w 1520793"/>
              <a:gd name="connsiteY2" fmla="*/ 685 h 1481428"/>
              <a:gd name="connsiteX3" fmla="*/ 920995 w 1520793"/>
              <a:gd name="connsiteY3" fmla="*/ 6172 h 1481428"/>
              <a:gd name="connsiteX4" fmla="*/ 1093000 w 1520793"/>
              <a:gd name="connsiteY4" fmla="*/ 28119 h 1481428"/>
              <a:gd name="connsiteX5" fmla="*/ 1251204 w 1520793"/>
              <a:gd name="connsiteY5" fmla="*/ 72699 h 1481428"/>
              <a:gd name="connsiteX6" fmla="*/ 1383922 w 1520793"/>
              <a:gd name="connsiteY6" fmla="*/ 146702 h 1481428"/>
              <a:gd name="connsiteX7" fmla="*/ 1503544 w 1520793"/>
              <a:gd name="connsiteY7" fmla="*/ 321112 h 1481428"/>
              <a:gd name="connsiteX8" fmla="*/ 1518399 w 1520793"/>
              <a:gd name="connsiteY8" fmla="*/ 405746 h 1481428"/>
              <a:gd name="connsiteX9" fmla="*/ 1520793 w 1520793"/>
              <a:gd name="connsiteY9" fmla="*/ 423990 h 1481428"/>
              <a:gd name="connsiteX10" fmla="*/ 1520793 w 1520793"/>
              <a:gd name="connsiteY10" fmla="*/ 453344 h 1481428"/>
              <a:gd name="connsiteX11" fmla="*/ 1518893 w 1520793"/>
              <a:gd name="connsiteY11" fmla="*/ 465277 h 1481428"/>
              <a:gd name="connsiteX12" fmla="*/ 1497066 w 1520793"/>
              <a:gd name="connsiteY12" fmla="*/ 602447 h 1481428"/>
              <a:gd name="connsiteX13" fmla="*/ 1434544 w 1520793"/>
              <a:gd name="connsiteY13" fmla="*/ 781041 h 1481428"/>
              <a:gd name="connsiteX14" fmla="*/ 1307037 w 1520793"/>
              <a:gd name="connsiteY14" fmla="*/ 1025271 h 1481428"/>
              <a:gd name="connsiteX15" fmla="*/ 1154395 w 1520793"/>
              <a:gd name="connsiteY15" fmla="*/ 1243782 h 1481428"/>
              <a:gd name="connsiteX16" fmla="*/ 1027240 w 1520793"/>
              <a:gd name="connsiteY16" fmla="*/ 1371760 h 1481428"/>
              <a:gd name="connsiteX17" fmla="*/ 904942 w 1520793"/>
              <a:gd name="connsiteY17" fmla="*/ 1448576 h 1481428"/>
              <a:gd name="connsiteX18" fmla="*/ 790813 w 1520793"/>
              <a:gd name="connsiteY18" fmla="*/ 1479232 h 1481428"/>
              <a:gd name="connsiteX19" fmla="*/ 771240 w 1520793"/>
              <a:gd name="connsiteY19" fmla="*/ 1481428 h 1481428"/>
              <a:gd name="connsiteX20" fmla="*/ 748287 w 1520793"/>
              <a:gd name="connsiteY20" fmla="*/ 1481428 h 1481428"/>
              <a:gd name="connsiteX21" fmla="*/ 742654 w 1520793"/>
              <a:gd name="connsiteY21" fmla="*/ 1480398 h 1481428"/>
              <a:gd name="connsiteX22" fmla="*/ 709070 w 1520793"/>
              <a:gd name="connsiteY22" fmla="*/ 1476763 h 1481428"/>
              <a:gd name="connsiteX23" fmla="*/ 583605 w 1520793"/>
              <a:gd name="connsiteY23" fmla="*/ 1433692 h 1481428"/>
              <a:gd name="connsiteX24" fmla="*/ 446311 w 1520793"/>
              <a:gd name="connsiteY24" fmla="*/ 1331570 h 1481428"/>
              <a:gd name="connsiteX25" fmla="*/ 323521 w 1520793"/>
              <a:gd name="connsiteY25" fmla="*/ 1191657 h 1481428"/>
              <a:gd name="connsiteX26" fmla="*/ 103640 w 1520793"/>
              <a:gd name="connsiteY26" fmla="*/ 822946 h 1481428"/>
              <a:gd name="connsiteX27" fmla="*/ 23657 w 1520793"/>
              <a:gd name="connsiteY27" fmla="*/ 607385 h 1481428"/>
              <a:gd name="connsiteX28" fmla="*/ 1056 w 1520793"/>
              <a:gd name="connsiteY28" fmla="*/ 460820 h 1481428"/>
              <a:gd name="connsiteX29" fmla="*/ 0 w 1520793"/>
              <a:gd name="connsiteY29" fmla="*/ 453344 h 1481428"/>
              <a:gd name="connsiteX30" fmla="*/ 0 w 1520793"/>
              <a:gd name="connsiteY30" fmla="*/ 425293 h 1481428"/>
              <a:gd name="connsiteX31" fmla="*/ 1127 w 1520793"/>
              <a:gd name="connsiteY31" fmla="*/ 415896 h 1481428"/>
              <a:gd name="connsiteX32" fmla="*/ 9083 w 1520793"/>
              <a:gd name="connsiteY32" fmla="*/ 348889 h 1481428"/>
              <a:gd name="connsiteX33" fmla="*/ 100190 w 1520793"/>
              <a:gd name="connsiteY33" fmla="*/ 178662 h 1481428"/>
              <a:gd name="connsiteX34" fmla="*/ 216713 w 1520793"/>
              <a:gd name="connsiteY34" fmla="*/ 95950 h 1481428"/>
              <a:gd name="connsiteX35" fmla="*/ 379847 w 1520793"/>
              <a:gd name="connsiteY35" fmla="*/ 38339 h 1481428"/>
              <a:gd name="connsiteX36" fmla="*/ 519816 w 1520793"/>
              <a:gd name="connsiteY36" fmla="*/ 13854 h 1481428"/>
              <a:gd name="connsiteX37" fmla="*/ 632890 w 1520793"/>
              <a:gd name="connsiteY37" fmla="*/ 4115 h 1481428"/>
              <a:gd name="connsiteX38" fmla="*/ 745118 w 1520793"/>
              <a:gd name="connsiteY38" fmla="*/ 685 h 1481428"/>
              <a:gd name="connsiteX39" fmla="*/ 750822 w 1520793"/>
              <a:gd name="connsiteY39" fmla="*/ 0 h 148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5335603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1520793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0 h 1501110"/>
              <a:gd name="connsiteX1" fmla="*/ 769972 w 3362570"/>
              <a:gd name="connsiteY1" fmla="*/ 0 h 1501110"/>
              <a:gd name="connsiteX2" fmla="*/ 778210 w 3362570"/>
              <a:gd name="connsiteY2" fmla="*/ 685 h 1501110"/>
              <a:gd name="connsiteX3" fmla="*/ 920995 w 3362570"/>
              <a:gd name="connsiteY3" fmla="*/ 6172 h 1501110"/>
              <a:gd name="connsiteX4" fmla="*/ 1093000 w 3362570"/>
              <a:gd name="connsiteY4" fmla="*/ 28119 h 1501110"/>
              <a:gd name="connsiteX5" fmla="*/ 1251204 w 3362570"/>
              <a:gd name="connsiteY5" fmla="*/ 72699 h 1501110"/>
              <a:gd name="connsiteX6" fmla="*/ 1383922 w 3362570"/>
              <a:gd name="connsiteY6" fmla="*/ 146702 h 1501110"/>
              <a:gd name="connsiteX7" fmla="*/ 1503544 w 3362570"/>
              <a:gd name="connsiteY7" fmla="*/ 321112 h 1501110"/>
              <a:gd name="connsiteX8" fmla="*/ 1518399 w 3362570"/>
              <a:gd name="connsiteY8" fmla="*/ 405746 h 1501110"/>
              <a:gd name="connsiteX9" fmla="*/ 1520793 w 3362570"/>
              <a:gd name="connsiteY9" fmla="*/ 423990 h 1501110"/>
              <a:gd name="connsiteX10" fmla="*/ 1520793 w 3362570"/>
              <a:gd name="connsiteY10" fmla="*/ 453344 h 1501110"/>
              <a:gd name="connsiteX11" fmla="*/ 1518893 w 3362570"/>
              <a:gd name="connsiteY11" fmla="*/ 465277 h 1501110"/>
              <a:gd name="connsiteX12" fmla="*/ 1497066 w 3362570"/>
              <a:gd name="connsiteY12" fmla="*/ 602447 h 1501110"/>
              <a:gd name="connsiteX13" fmla="*/ 1434544 w 3362570"/>
              <a:gd name="connsiteY13" fmla="*/ 781041 h 1501110"/>
              <a:gd name="connsiteX14" fmla="*/ 1307037 w 3362570"/>
              <a:gd name="connsiteY14" fmla="*/ 1025271 h 1501110"/>
              <a:gd name="connsiteX15" fmla="*/ 1154395 w 3362570"/>
              <a:gd name="connsiteY15" fmla="*/ 1243782 h 1501110"/>
              <a:gd name="connsiteX16" fmla="*/ 1027240 w 3362570"/>
              <a:gd name="connsiteY16" fmla="*/ 1371760 h 1501110"/>
              <a:gd name="connsiteX17" fmla="*/ 904942 w 3362570"/>
              <a:gd name="connsiteY17" fmla="*/ 1448576 h 1501110"/>
              <a:gd name="connsiteX18" fmla="*/ 790813 w 3362570"/>
              <a:gd name="connsiteY18" fmla="*/ 1479232 h 1501110"/>
              <a:gd name="connsiteX19" fmla="*/ 771240 w 3362570"/>
              <a:gd name="connsiteY19" fmla="*/ 1481428 h 1501110"/>
              <a:gd name="connsiteX20" fmla="*/ 748287 w 3362570"/>
              <a:gd name="connsiteY20" fmla="*/ 1481428 h 1501110"/>
              <a:gd name="connsiteX21" fmla="*/ 742654 w 3362570"/>
              <a:gd name="connsiteY21" fmla="*/ 1480398 h 1501110"/>
              <a:gd name="connsiteX22" fmla="*/ 709070 w 3362570"/>
              <a:gd name="connsiteY22" fmla="*/ 1476763 h 1501110"/>
              <a:gd name="connsiteX23" fmla="*/ 583605 w 3362570"/>
              <a:gd name="connsiteY23" fmla="*/ 1433692 h 1501110"/>
              <a:gd name="connsiteX24" fmla="*/ 446311 w 3362570"/>
              <a:gd name="connsiteY24" fmla="*/ 1331570 h 1501110"/>
              <a:gd name="connsiteX25" fmla="*/ 323521 w 3362570"/>
              <a:gd name="connsiteY25" fmla="*/ 1191657 h 1501110"/>
              <a:gd name="connsiteX26" fmla="*/ 103640 w 3362570"/>
              <a:gd name="connsiteY26" fmla="*/ 822946 h 1501110"/>
              <a:gd name="connsiteX27" fmla="*/ 23657 w 3362570"/>
              <a:gd name="connsiteY27" fmla="*/ 607385 h 1501110"/>
              <a:gd name="connsiteX28" fmla="*/ 1056 w 3362570"/>
              <a:gd name="connsiteY28" fmla="*/ 460820 h 1501110"/>
              <a:gd name="connsiteX29" fmla="*/ 0 w 3362570"/>
              <a:gd name="connsiteY29" fmla="*/ 453344 h 1501110"/>
              <a:gd name="connsiteX30" fmla="*/ 0 w 3362570"/>
              <a:gd name="connsiteY30" fmla="*/ 425293 h 1501110"/>
              <a:gd name="connsiteX31" fmla="*/ 1127 w 3362570"/>
              <a:gd name="connsiteY31" fmla="*/ 415896 h 1501110"/>
              <a:gd name="connsiteX32" fmla="*/ 9083 w 3362570"/>
              <a:gd name="connsiteY32" fmla="*/ 348889 h 1501110"/>
              <a:gd name="connsiteX33" fmla="*/ 100190 w 3362570"/>
              <a:gd name="connsiteY33" fmla="*/ 178662 h 1501110"/>
              <a:gd name="connsiteX34" fmla="*/ 216713 w 3362570"/>
              <a:gd name="connsiteY34" fmla="*/ 95950 h 1501110"/>
              <a:gd name="connsiteX35" fmla="*/ 379847 w 3362570"/>
              <a:gd name="connsiteY35" fmla="*/ 38339 h 1501110"/>
              <a:gd name="connsiteX36" fmla="*/ 519816 w 3362570"/>
              <a:gd name="connsiteY36" fmla="*/ 13854 h 1501110"/>
              <a:gd name="connsiteX37" fmla="*/ 632890 w 3362570"/>
              <a:gd name="connsiteY37" fmla="*/ 4115 h 1501110"/>
              <a:gd name="connsiteX38" fmla="*/ 745118 w 3362570"/>
              <a:gd name="connsiteY38" fmla="*/ 685 h 1501110"/>
              <a:gd name="connsiteX39" fmla="*/ 750822 w 3362570"/>
              <a:gd name="connsiteY39" fmla="*/ 0 h 1501110"/>
              <a:gd name="connsiteX40" fmla="*/ 1881142 w 3362570"/>
              <a:gd name="connsiteY40" fmla="*/ 1501110 h 1501110"/>
              <a:gd name="connsiteX41" fmla="*/ 3362570 w 3362570"/>
              <a:gd name="connsiteY41" fmla="*/ 1501110 h 1501110"/>
              <a:gd name="connsiteX42" fmla="*/ 1881142 w 3362570"/>
              <a:gd name="connsiteY42" fmla="*/ 1501110 h 1501110"/>
              <a:gd name="connsiteX0" fmla="*/ 750822 w 1520793"/>
              <a:gd name="connsiteY0" fmla="*/ 0 h 1481428"/>
              <a:gd name="connsiteX1" fmla="*/ 769972 w 1520793"/>
              <a:gd name="connsiteY1" fmla="*/ 0 h 1481428"/>
              <a:gd name="connsiteX2" fmla="*/ 778210 w 1520793"/>
              <a:gd name="connsiteY2" fmla="*/ 685 h 1481428"/>
              <a:gd name="connsiteX3" fmla="*/ 920995 w 1520793"/>
              <a:gd name="connsiteY3" fmla="*/ 6172 h 1481428"/>
              <a:gd name="connsiteX4" fmla="*/ 1093000 w 1520793"/>
              <a:gd name="connsiteY4" fmla="*/ 28119 h 1481428"/>
              <a:gd name="connsiteX5" fmla="*/ 1251204 w 1520793"/>
              <a:gd name="connsiteY5" fmla="*/ 72699 h 1481428"/>
              <a:gd name="connsiteX6" fmla="*/ 1383922 w 1520793"/>
              <a:gd name="connsiteY6" fmla="*/ 146702 h 1481428"/>
              <a:gd name="connsiteX7" fmla="*/ 1503544 w 1520793"/>
              <a:gd name="connsiteY7" fmla="*/ 321112 h 1481428"/>
              <a:gd name="connsiteX8" fmla="*/ 1518399 w 1520793"/>
              <a:gd name="connsiteY8" fmla="*/ 405746 h 1481428"/>
              <a:gd name="connsiteX9" fmla="*/ 1520793 w 1520793"/>
              <a:gd name="connsiteY9" fmla="*/ 423990 h 1481428"/>
              <a:gd name="connsiteX10" fmla="*/ 1520793 w 1520793"/>
              <a:gd name="connsiteY10" fmla="*/ 453344 h 1481428"/>
              <a:gd name="connsiteX11" fmla="*/ 1518893 w 1520793"/>
              <a:gd name="connsiteY11" fmla="*/ 465277 h 1481428"/>
              <a:gd name="connsiteX12" fmla="*/ 1497066 w 1520793"/>
              <a:gd name="connsiteY12" fmla="*/ 602447 h 1481428"/>
              <a:gd name="connsiteX13" fmla="*/ 1434544 w 1520793"/>
              <a:gd name="connsiteY13" fmla="*/ 781041 h 1481428"/>
              <a:gd name="connsiteX14" fmla="*/ 1307037 w 1520793"/>
              <a:gd name="connsiteY14" fmla="*/ 1025271 h 1481428"/>
              <a:gd name="connsiteX15" fmla="*/ 1154395 w 1520793"/>
              <a:gd name="connsiteY15" fmla="*/ 1243782 h 1481428"/>
              <a:gd name="connsiteX16" fmla="*/ 1027240 w 1520793"/>
              <a:gd name="connsiteY16" fmla="*/ 1371760 h 1481428"/>
              <a:gd name="connsiteX17" fmla="*/ 904942 w 1520793"/>
              <a:gd name="connsiteY17" fmla="*/ 1448576 h 1481428"/>
              <a:gd name="connsiteX18" fmla="*/ 790813 w 1520793"/>
              <a:gd name="connsiteY18" fmla="*/ 1479232 h 1481428"/>
              <a:gd name="connsiteX19" fmla="*/ 771240 w 1520793"/>
              <a:gd name="connsiteY19" fmla="*/ 1481428 h 1481428"/>
              <a:gd name="connsiteX20" fmla="*/ 748287 w 1520793"/>
              <a:gd name="connsiteY20" fmla="*/ 1481428 h 1481428"/>
              <a:gd name="connsiteX21" fmla="*/ 742654 w 1520793"/>
              <a:gd name="connsiteY21" fmla="*/ 1480398 h 1481428"/>
              <a:gd name="connsiteX22" fmla="*/ 709070 w 1520793"/>
              <a:gd name="connsiteY22" fmla="*/ 1476763 h 1481428"/>
              <a:gd name="connsiteX23" fmla="*/ 583605 w 1520793"/>
              <a:gd name="connsiteY23" fmla="*/ 1433692 h 1481428"/>
              <a:gd name="connsiteX24" fmla="*/ 446311 w 1520793"/>
              <a:gd name="connsiteY24" fmla="*/ 1331570 h 1481428"/>
              <a:gd name="connsiteX25" fmla="*/ 323521 w 1520793"/>
              <a:gd name="connsiteY25" fmla="*/ 1191657 h 1481428"/>
              <a:gd name="connsiteX26" fmla="*/ 103640 w 1520793"/>
              <a:gd name="connsiteY26" fmla="*/ 822946 h 1481428"/>
              <a:gd name="connsiteX27" fmla="*/ 23657 w 1520793"/>
              <a:gd name="connsiteY27" fmla="*/ 607385 h 1481428"/>
              <a:gd name="connsiteX28" fmla="*/ 1056 w 1520793"/>
              <a:gd name="connsiteY28" fmla="*/ 460820 h 1481428"/>
              <a:gd name="connsiteX29" fmla="*/ 0 w 1520793"/>
              <a:gd name="connsiteY29" fmla="*/ 453344 h 1481428"/>
              <a:gd name="connsiteX30" fmla="*/ 0 w 1520793"/>
              <a:gd name="connsiteY30" fmla="*/ 425293 h 1481428"/>
              <a:gd name="connsiteX31" fmla="*/ 1127 w 1520793"/>
              <a:gd name="connsiteY31" fmla="*/ 415896 h 1481428"/>
              <a:gd name="connsiteX32" fmla="*/ 9083 w 1520793"/>
              <a:gd name="connsiteY32" fmla="*/ 348889 h 1481428"/>
              <a:gd name="connsiteX33" fmla="*/ 100190 w 1520793"/>
              <a:gd name="connsiteY33" fmla="*/ 178662 h 1481428"/>
              <a:gd name="connsiteX34" fmla="*/ 216713 w 1520793"/>
              <a:gd name="connsiteY34" fmla="*/ 95950 h 1481428"/>
              <a:gd name="connsiteX35" fmla="*/ 379847 w 1520793"/>
              <a:gd name="connsiteY35" fmla="*/ 38339 h 1481428"/>
              <a:gd name="connsiteX36" fmla="*/ 519816 w 1520793"/>
              <a:gd name="connsiteY36" fmla="*/ 13854 h 1481428"/>
              <a:gd name="connsiteX37" fmla="*/ 632890 w 1520793"/>
              <a:gd name="connsiteY37" fmla="*/ 4115 h 1481428"/>
              <a:gd name="connsiteX38" fmla="*/ 745118 w 1520793"/>
              <a:gd name="connsiteY38" fmla="*/ 685 h 1481428"/>
              <a:gd name="connsiteX39" fmla="*/ 750822 w 1520793"/>
              <a:gd name="connsiteY39" fmla="*/ 0 h 148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8108616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1520793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" fmla="*/ 750822 w 3362570"/>
              <a:gd name="connsiteY0" fmla="*/ 0 h 1501110"/>
              <a:gd name="connsiteX1" fmla="*/ 769972 w 3362570"/>
              <a:gd name="connsiteY1" fmla="*/ 0 h 1501110"/>
              <a:gd name="connsiteX2" fmla="*/ 778210 w 3362570"/>
              <a:gd name="connsiteY2" fmla="*/ 685 h 1501110"/>
              <a:gd name="connsiteX3" fmla="*/ 920995 w 3362570"/>
              <a:gd name="connsiteY3" fmla="*/ 6172 h 1501110"/>
              <a:gd name="connsiteX4" fmla="*/ 1093000 w 3362570"/>
              <a:gd name="connsiteY4" fmla="*/ 28119 h 1501110"/>
              <a:gd name="connsiteX5" fmla="*/ 1251204 w 3362570"/>
              <a:gd name="connsiteY5" fmla="*/ 72699 h 1501110"/>
              <a:gd name="connsiteX6" fmla="*/ 1383922 w 3362570"/>
              <a:gd name="connsiteY6" fmla="*/ 146702 h 1501110"/>
              <a:gd name="connsiteX7" fmla="*/ 1503544 w 3362570"/>
              <a:gd name="connsiteY7" fmla="*/ 321112 h 1501110"/>
              <a:gd name="connsiteX8" fmla="*/ 1518399 w 3362570"/>
              <a:gd name="connsiteY8" fmla="*/ 405746 h 1501110"/>
              <a:gd name="connsiteX9" fmla="*/ 1520793 w 3362570"/>
              <a:gd name="connsiteY9" fmla="*/ 423990 h 1501110"/>
              <a:gd name="connsiteX10" fmla="*/ 1520793 w 3362570"/>
              <a:gd name="connsiteY10" fmla="*/ 453344 h 1501110"/>
              <a:gd name="connsiteX11" fmla="*/ 1518893 w 3362570"/>
              <a:gd name="connsiteY11" fmla="*/ 465277 h 1501110"/>
              <a:gd name="connsiteX12" fmla="*/ 1497066 w 3362570"/>
              <a:gd name="connsiteY12" fmla="*/ 602447 h 1501110"/>
              <a:gd name="connsiteX13" fmla="*/ 1434544 w 3362570"/>
              <a:gd name="connsiteY13" fmla="*/ 781041 h 1501110"/>
              <a:gd name="connsiteX14" fmla="*/ 1307037 w 3362570"/>
              <a:gd name="connsiteY14" fmla="*/ 1025271 h 1501110"/>
              <a:gd name="connsiteX15" fmla="*/ 1154395 w 3362570"/>
              <a:gd name="connsiteY15" fmla="*/ 1243782 h 1501110"/>
              <a:gd name="connsiteX16" fmla="*/ 1027240 w 3362570"/>
              <a:gd name="connsiteY16" fmla="*/ 1371760 h 1501110"/>
              <a:gd name="connsiteX17" fmla="*/ 904942 w 3362570"/>
              <a:gd name="connsiteY17" fmla="*/ 1448576 h 1501110"/>
              <a:gd name="connsiteX18" fmla="*/ 790813 w 3362570"/>
              <a:gd name="connsiteY18" fmla="*/ 1479232 h 1501110"/>
              <a:gd name="connsiteX19" fmla="*/ 771240 w 3362570"/>
              <a:gd name="connsiteY19" fmla="*/ 1481428 h 1501110"/>
              <a:gd name="connsiteX20" fmla="*/ 748287 w 3362570"/>
              <a:gd name="connsiteY20" fmla="*/ 1481428 h 1501110"/>
              <a:gd name="connsiteX21" fmla="*/ 742654 w 3362570"/>
              <a:gd name="connsiteY21" fmla="*/ 1480398 h 1501110"/>
              <a:gd name="connsiteX22" fmla="*/ 709070 w 3362570"/>
              <a:gd name="connsiteY22" fmla="*/ 1476763 h 1501110"/>
              <a:gd name="connsiteX23" fmla="*/ 583605 w 3362570"/>
              <a:gd name="connsiteY23" fmla="*/ 1433692 h 1501110"/>
              <a:gd name="connsiteX24" fmla="*/ 446311 w 3362570"/>
              <a:gd name="connsiteY24" fmla="*/ 1331570 h 1501110"/>
              <a:gd name="connsiteX25" fmla="*/ 323521 w 3362570"/>
              <a:gd name="connsiteY25" fmla="*/ 1191657 h 1501110"/>
              <a:gd name="connsiteX26" fmla="*/ 103640 w 3362570"/>
              <a:gd name="connsiteY26" fmla="*/ 822946 h 1501110"/>
              <a:gd name="connsiteX27" fmla="*/ 23657 w 3362570"/>
              <a:gd name="connsiteY27" fmla="*/ 607385 h 1501110"/>
              <a:gd name="connsiteX28" fmla="*/ 1056 w 3362570"/>
              <a:gd name="connsiteY28" fmla="*/ 460820 h 1501110"/>
              <a:gd name="connsiteX29" fmla="*/ 0 w 3362570"/>
              <a:gd name="connsiteY29" fmla="*/ 453344 h 1501110"/>
              <a:gd name="connsiteX30" fmla="*/ 0 w 3362570"/>
              <a:gd name="connsiteY30" fmla="*/ 425293 h 1501110"/>
              <a:gd name="connsiteX31" fmla="*/ 1127 w 3362570"/>
              <a:gd name="connsiteY31" fmla="*/ 415896 h 1501110"/>
              <a:gd name="connsiteX32" fmla="*/ 9083 w 3362570"/>
              <a:gd name="connsiteY32" fmla="*/ 348889 h 1501110"/>
              <a:gd name="connsiteX33" fmla="*/ 100190 w 3362570"/>
              <a:gd name="connsiteY33" fmla="*/ 178662 h 1501110"/>
              <a:gd name="connsiteX34" fmla="*/ 216713 w 3362570"/>
              <a:gd name="connsiteY34" fmla="*/ 95950 h 1501110"/>
              <a:gd name="connsiteX35" fmla="*/ 379847 w 3362570"/>
              <a:gd name="connsiteY35" fmla="*/ 38339 h 1501110"/>
              <a:gd name="connsiteX36" fmla="*/ 519816 w 3362570"/>
              <a:gd name="connsiteY36" fmla="*/ 13854 h 1501110"/>
              <a:gd name="connsiteX37" fmla="*/ 632890 w 3362570"/>
              <a:gd name="connsiteY37" fmla="*/ 4115 h 1501110"/>
              <a:gd name="connsiteX38" fmla="*/ 745118 w 3362570"/>
              <a:gd name="connsiteY38" fmla="*/ 685 h 1501110"/>
              <a:gd name="connsiteX39" fmla="*/ 750822 w 3362570"/>
              <a:gd name="connsiteY39" fmla="*/ 0 h 1501110"/>
              <a:gd name="connsiteX40" fmla="*/ 1881142 w 3362570"/>
              <a:gd name="connsiteY40" fmla="*/ 1501110 h 1501110"/>
              <a:gd name="connsiteX41" fmla="*/ 3362570 w 3362570"/>
              <a:gd name="connsiteY41" fmla="*/ 1501110 h 1501110"/>
              <a:gd name="connsiteX42" fmla="*/ 1881142 w 3362570"/>
              <a:gd name="connsiteY42" fmla="*/ 1501110 h 1501110"/>
              <a:gd name="connsiteX0" fmla="*/ 750822 w 1520793"/>
              <a:gd name="connsiteY0" fmla="*/ 0 h 1481428"/>
              <a:gd name="connsiteX1" fmla="*/ 769972 w 1520793"/>
              <a:gd name="connsiteY1" fmla="*/ 0 h 1481428"/>
              <a:gd name="connsiteX2" fmla="*/ 778210 w 1520793"/>
              <a:gd name="connsiteY2" fmla="*/ 685 h 1481428"/>
              <a:gd name="connsiteX3" fmla="*/ 920995 w 1520793"/>
              <a:gd name="connsiteY3" fmla="*/ 6172 h 1481428"/>
              <a:gd name="connsiteX4" fmla="*/ 1093000 w 1520793"/>
              <a:gd name="connsiteY4" fmla="*/ 28119 h 1481428"/>
              <a:gd name="connsiteX5" fmla="*/ 1251204 w 1520793"/>
              <a:gd name="connsiteY5" fmla="*/ 72699 h 1481428"/>
              <a:gd name="connsiteX6" fmla="*/ 1383922 w 1520793"/>
              <a:gd name="connsiteY6" fmla="*/ 146702 h 1481428"/>
              <a:gd name="connsiteX7" fmla="*/ 1503544 w 1520793"/>
              <a:gd name="connsiteY7" fmla="*/ 321112 h 1481428"/>
              <a:gd name="connsiteX8" fmla="*/ 1518399 w 1520793"/>
              <a:gd name="connsiteY8" fmla="*/ 405746 h 1481428"/>
              <a:gd name="connsiteX9" fmla="*/ 1520793 w 1520793"/>
              <a:gd name="connsiteY9" fmla="*/ 423990 h 1481428"/>
              <a:gd name="connsiteX10" fmla="*/ 1520793 w 1520793"/>
              <a:gd name="connsiteY10" fmla="*/ 453344 h 1481428"/>
              <a:gd name="connsiteX11" fmla="*/ 1518893 w 1520793"/>
              <a:gd name="connsiteY11" fmla="*/ 465277 h 1481428"/>
              <a:gd name="connsiteX12" fmla="*/ 1497066 w 1520793"/>
              <a:gd name="connsiteY12" fmla="*/ 602447 h 1481428"/>
              <a:gd name="connsiteX13" fmla="*/ 1434544 w 1520793"/>
              <a:gd name="connsiteY13" fmla="*/ 781041 h 1481428"/>
              <a:gd name="connsiteX14" fmla="*/ 1307037 w 1520793"/>
              <a:gd name="connsiteY14" fmla="*/ 1025271 h 1481428"/>
              <a:gd name="connsiteX15" fmla="*/ 1154395 w 1520793"/>
              <a:gd name="connsiteY15" fmla="*/ 1243782 h 1481428"/>
              <a:gd name="connsiteX16" fmla="*/ 1027240 w 1520793"/>
              <a:gd name="connsiteY16" fmla="*/ 1371760 h 1481428"/>
              <a:gd name="connsiteX17" fmla="*/ 904942 w 1520793"/>
              <a:gd name="connsiteY17" fmla="*/ 1448576 h 1481428"/>
              <a:gd name="connsiteX18" fmla="*/ 790813 w 1520793"/>
              <a:gd name="connsiteY18" fmla="*/ 1479232 h 1481428"/>
              <a:gd name="connsiteX19" fmla="*/ 771240 w 1520793"/>
              <a:gd name="connsiteY19" fmla="*/ 1481428 h 1481428"/>
              <a:gd name="connsiteX20" fmla="*/ 748287 w 1520793"/>
              <a:gd name="connsiteY20" fmla="*/ 1481428 h 1481428"/>
              <a:gd name="connsiteX21" fmla="*/ 742654 w 1520793"/>
              <a:gd name="connsiteY21" fmla="*/ 1480398 h 1481428"/>
              <a:gd name="connsiteX22" fmla="*/ 709070 w 1520793"/>
              <a:gd name="connsiteY22" fmla="*/ 1476763 h 1481428"/>
              <a:gd name="connsiteX23" fmla="*/ 583605 w 1520793"/>
              <a:gd name="connsiteY23" fmla="*/ 1433692 h 1481428"/>
              <a:gd name="connsiteX24" fmla="*/ 446311 w 1520793"/>
              <a:gd name="connsiteY24" fmla="*/ 1331570 h 1481428"/>
              <a:gd name="connsiteX25" fmla="*/ 323521 w 1520793"/>
              <a:gd name="connsiteY25" fmla="*/ 1191657 h 1481428"/>
              <a:gd name="connsiteX26" fmla="*/ 103640 w 1520793"/>
              <a:gd name="connsiteY26" fmla="*/ 822946 h 1481428"/>
              <a:gd name="connsiteX27" fmla="*/ 23657 w 1520793"/>
              <a:gd name="connsiteY27" fmla="*/ 607385 h 1481428"/>
              <a:gd name="connsiteX28" fmla="*/ 1056 w 1520793"/>
              <a:gd name="connsiteY28" fmla="*/ 460820 h 1481428"/>
              <a:gd name="connsiteX29" fmla="*/ 0 w 1520793"/>
              <a:gd name="connsiteY29" fmla="*/ 453344 h 1481428"/>
              <a:gd name="connsiteX30" fmla="*/ 0 w 1520793"/>
              <a:gd name="connsiteY30" fmla="*/ 425293 h 1481428"/>
              <a:gd name="connsiteX31" fmla="*/ 1127 w 1520793"/>
              <a:gd name="connsiteY31" fmla="*/ 415896 h 1481428"/>
              <a:gd name="connsiteX32" fmla="*/ 9083 w 1520793"/>
              <a:gd name="connsiteY32" fmla="*/ 348889 h 1481428"/>
              <a:gd name="connsiteX33" fmla="*/ 100190 w 1520793"/>
              <a:gd name="connsiteY33" fmla="*/ 178662 h 1481428"/>
              <a:gd name="connsiteX34" fmla="*/ 216713 w 1520793"/>
              <a:gd name="connsiteY34" fmla="*/ 95950 h 1481428"/>
              <a:gd name="connsiteX35" fmla="*/ 379847 w 1520793"/>
              <a:gd name="connsiteY35" fmla="*/ 38339 h 1481428"/>
              <a:gd name="connsiteX36" fmla="*/ 519816 w 1520793"/>
              <a:gd name="connsiteY36" fmla="*/ 13854 h 1481428"/>
              <a:gd name="connsiteX37" fmla="*/ 632890 w 1520793"/>
              <a:gd name="connsiteY37" fmla="*/ 4115 h 1481428"/>
              <a:gd name="connsiteX38" fmla="*/ 745118 w 1520793"/>
              <a:gd name="connsiteY38" fmla="*/ 685 h 1481428"/>
              <a:gd name="connsiteX39" fmla="*/ 750822 w 1520793"/>
              <a:gd name="connsiteY39" fmla="*/ 0 h 148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7999118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pos="6552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Пользовательский макет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Рисунок 19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068"/>
          <a:stretch/>
        </p:blipFill>
        <p:spPr>
          <a:xfrm>
            <a:off x="-2545233" y="-1153886"/>
            <a:ext cx="11283302" cy="5390025"/>
          </a:xfrm>
          <a:prstGeom prst="rect">
            <a:avLst/>
          </a:prstGeom>
        </p:spPr>
      </p:pic>
      <p:sp>
        <p:nvSpPr>
          <p:cNvPr id="6" name="Title 64"/>
          <p:cNvSpPr>
            <a:spLocks noGrp="1"/>
          </p:cNvSpPr>
          <p:nvPr>
            <p:ph type="title" hasCustomPrompt="1"/>
          </p:nvPr>
        </p:nvSpPr>
        <p:spPr>
          <a:xfrm>
            <a:off x="1677137" y="306075"/>
            <a:ext cx="8749012" cy="96423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270426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6727600"/>
            <a:ext cx="12192000" cy="13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415600" y="521800"/>
            <a:ext cx="113608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ru" smtClean="0"/>
              <a:pPr algn="r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8184382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415600" y="521800"/>
            <a:ext cx="113608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ru" smtClean="0"/>
              <a:pPr algn="r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6112112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6255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64"/>
          <p:cNvSpPr>
            <a:spLocks noGrp="1"/>
          </p:cNvSpPr>
          <p:nvPr>
            <p:ph type="title" hasCustomPrompt="1"/>
          </p:nvPr>
        </p:nvSpPr>
        <p:spPr>
          <a:xfrm>
            <a:off x="238231" y="296652"/>
            <a:ext cx="10786271" cy="964233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lang="en-US" sz="3000" kern="1200" cap="all" spc="0" baseline="0" dirty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969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3054096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6108192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0" hasCustomPrompt="1"/>
          </p:nvPr>
        </p:nvSpPr>
        <p:spPr>
          <a:xfrm>
            <a:off x="9162288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121948088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1864842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124960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6385078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645196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564739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767049" y="1415144"/>
            <a:ext cx="2657902" cy="2657900"/>
          </a:xfrm>
          <a:custGeom>
            <a:avLst/>
            <a:gdLst>
              <a:gd name="connsiteX0" fmla="*/ 1328951 w 2657902"/>
              <a:gd name="connsiteY0" fmla="*/ 2174679 h 2657900"/>
              <a:gd name="connsiteX1" fmla="*/ 1389369 w 2657902"/>
              <a:gd name="connsiteY1" fmla="*/ 2235097 h 2657900"/>
              <a:gd name="connsiteX2" fmla="*/ 1328951 w 2657902"/>
              <a:gd name="connsiteY2" fmla="*/ 2295515 h 2657900"/>
              <a:gd name="connsiteX3" fmla="*/ 1268533 w 2657902"/>
              <a:gd name="connsiteY3" fmla="*/ 2235097 h 2657900"/>
              <a:gd name="connsiteX4" fmla="*/ 1328951 w 2657902"/>
              <a:gd name="connsiteY4" fmla="*/ 2174679 h 2657900"/>
              <a:gd name="connsiteX5" fmla="*/ 1774553 w 2657902"/>
              <a:gd name="connsiteY5" fmla="*/ 2053735 h 2657900"/>
              <a:gd name="connsiteX6" fmla="*/ 1834322 w 2657902"/>
              <a:gd name="connsiteY6" fmla="*/ 2083498 h 2657900"/>
              <a:gd name="connsiteX7" fmla="*/ 1812173 w 2657902"/>
              <a:gd name="connsiteY7" fmla="*/ 2165943 h 2657900"/>
              <a:gd name="connsiteX8" fmla="*/ 1729728 w 2657902"/>
              <a:gd name="connsiteY8" fmla="*/ 2143793 h 2657900"/>
              <a:gd name="connsiteX9" fmla="*/ 1751754 w 2657902"/>
              <a:gd name="connsiteY9" fmla="*/ 2061349 h 2657900"/>
              <a:gd name="connsiteX10" fmla="*/ 1774553 w 2657902"/>
              <a:gd name="connsiteY10" fmla="*/ 2053735 h 2657900"/>
              <a:gd name="connsiteX11" fmla="*/ 883401 w 2657902"/>
              <a:gd name="connsiteY11" fmla="*/ 2053735 h 2657900"/>
              <a:gd name="connsiteX12" fmla="*/ 906148 w 2657902"/>
              <a:gd name="connsiteY12" fmla="*/ 2061349 h 2657900"/>
              <a:gd name="connsiteX13" fmla="*/ 928174 w 2657902"/>
              <a:gd name="connsiteY13" fmla="*/ 2143793 h 2657900"/>
              <a:gd name="connsiteX14" fmla="*/ 845730 w 2657902"/>
              <a:gd name="connsiteY14" fmla="*/ 2165943 h 2657900"/>
              <a:gd name="connsiteX15" fmla="*/ 823581 w 2657902"/>
              <a:gd name="connsiteY15" fmla="*/ 2083498 h 2657900"/>
              <a:gd name="connsiteX16" fmla="*/ 883401 w 2657902"/>
              <a:gd name="connsiteY16" fmla="*/ 2053735 h 2657900"/>
              <a:gd name="connsiteX17" fmla="*/ 2121102 w 2657902"/>
              <a:gd name="connsiteY17" fmla="*/ 1722042 h 2657900"/>
              <a:gd name="connsiteX18" fmla="*/ 2143795 w 2657902"/>
              <a:gd name="connsiteY18" fmla="*/ 1729727 h 2657900"/>
              <a:gd name="connsiteX19" fmla="*/ 2165944 w 2657902"/>
              <a:gd name="connsiteY19" fmla="*/ 1812171 h 2657900"/>
              <a:gd name="connsiteX20" fmla="*/ 2083500 w 2657902"/>
              <a:gd name="connsiteY20" fmla="*/ 1834320 h 2657900"/>
              <a:gd name="connsiteX21" fmla="*/ 2061351 w 2657902"/>
              <a:gd name="connsiteY21" fmla="*/ 1751753 h 2657900"/>
              <a:gd name="connsiteX22" fmla="*/ 2121102 w 2657902"/>
              <a:gd name="connsiteY22" fmla="*/ 1722042 h 2657900"/>
              <a:gd name="connsiteX23" fmla="*/ 536801 w 2657902"/>
              <a:gd name="connsiteY23" fmla="*/ 1722042 h 2657900"/>
              <a:gd name="connsiteX24" fmla="*/ 596552 w 2657902"/>
              <a:gd name="connsiteY24" fmla="*/ 1751753 h 2657900"/>
              <a:gd name="connsiteX25" fmla="*/ 574402 w 2657902"/>
              <a:gd name="connsiteY25" fmla="*/ 1834320 h 2657900"/>
              <a:gd name="connsiteX26" fmla="*/ 491958 w 2657902"/>
              <a:gd name="connsiteY26" fmla="*/ 1812171 h 2657900"/>
              <a:gd name="connsiteX27" fmla="*/ 514107 w 2657902"/>
              <a:gd name="connsiteY27" fmla="*/ 1729727 h 2657900"/>
              <a:gd name="connsiteX28" fmla="*/ 536801 w 2657902"/>
              <a:gd name="connsiteY28" fmla="*/ 1722042 h 2657900"/>
              <a:gd name="connsiteX29" fmla="*/ 2235099 w 2657902"/>
              <a:gd name="connsiteY29" fmla="*/ 1268532 h 2657900"/>
              <a:gd name="connsiteX30" fmla="*/ 2295517 w 2657902"/>
              <a:gd name="connsiteY30" fmla="*/ 1328950 h 2657900"/>
              <a:gd name="connsiteX31" fmla="*/ 2235099 w 2657902"/>
              <a:gd name="connsiteY31" fmla="*/ 1389368 h 2657900"/>
              <a:gd name="connsiteX32" fmla="*/ 2174681 w 2657902"/>
              <a:gd name="connsiteY32" fmla="*/ 1328950 h 2657900"/>
              <a:gd name="connsiteX33" fmla="*/ 2235099 w 2657902"/>
              <a:gd name="connsiteY33" fmla="*/ 1268532 h 2657900"/>
              <a:gd name="connsiteX34" fmla="*/ 422804 w 2657902"/>
              <a:gd name="connsiteY34" fmla="*/ 1268532 h 2657900"/>
              <a:gd name="connsiteX35" fmla="*/ 483222 w 2657902"/>
              <a:gd name="connsiteY35" fmla="*/ 1328950 h 2657900"/>
              <a:gd name="connsiteX36" fmla="*/ 422804 w 2657902"/>
              <a:gd name="connsiteY36" fmla="*/ 1389368 h 2657900"/>
              <a:gd name="connsiteX37" fmla="*/ 362385 w 2657902"/>
              <a:gd name="connsiteY37" fmla="*/ 1328950 h 2657900"/>
              <a:gd name="connsiteX38" fmla="*/ 422804 w 2657902"/>
              <a:gd name="connsiteY38" fmla="*/ 1268532 h 2657900"/>
              <a:gd name="connsiteX39" fmla="*/ 1328951 w 2657902"/>
              <a:gd name="connsiteY39" fmla="*/ 1208114 h 2657900"/>
              <a:gd name="connsiteX40" fmla="*/ 1208115 w 2657902"/>
              <a:gd name="connsiteY40" fmla="*/ 1328950 h 2657900"/>
              <a:gd name="connsiteX41" fmla="*/ 1328951 w 2657902"/>
              <a:gd name="connsiteY41" fmla="*/ 1449786 h 2657900"/>
              <a:gd name="connsiteX42" fmla="*/ 1449787 w 2657902"/>
              <a:gd name="connsiteY42" fmla="*/ 1328950 h 2657900"/>
              <a:gd name="connsiteX43" fmla="*/ 1328951 w 2657902"/>
              <a:gd name="connsiteY43" fmla="*/ 1208114 h 2657900"/>
              <a:gd name="connsiteX44" fmla="*/ 2106194 w 2657902"/>
              <a:gd name="connsiteY44" fmla="*/ 815914 h 2657900"/>
              <a:gd name="connsiteX45" fmla="*/ 2165944 w 2657902"/>
              <a:gd name="connsiteY45" fmla="*/ 845729 h 2657900"/>
              <a:gd name="connsiteX46" fmla="*/ 2143795 w 2657902"/>
              <a:gd name="connsiteY46" fmla="*/ 928173 h 2657900"/>
              <a:gd name="connsiteX47" fmla="*/ 2061351 w 2657902"/>
              <a:gd name="connsiteY47" fmla="*/ 906147 h 2657900"/>
              <a:gd name="connsiteX48" fmla="*/ 2083500 w 2657902"/>
              <a:gd name="connsiteY48" fmla="*/ 823580 h 2657900"/>
              <a:gd name="connsiteX49" fmla="*/ 2106194 w 2657902"/>
              <a:gd name="connsiteY49" fmla="*/ 815914 h 2657900"/>
              <a:gd name="connsiteX50" fmla="*/ 551657 w 2657902"/>
              <a:gd name="connsiteY50" fmla="*/ 815914 h 2657900"/>
              <a:gd name="connsiteX51" fmla="*/ 574402 w 2657902"/>
              <a:gd name="connsiteY51" fmla="*/ 823580 h 2657900"/>
              <a:gd name="connsiteX52" fmla="*/ 596552 w 2657902"/>
              <a:gd name="connsiteY52" fmla="*/ 906147 h 2657900"/>
              <a:gd name="connsiteX53" fmla="*/ 514107 w 2657902"/>
              <a:gd name="connsiteY53" fmla="*/ 928173 h 2657900"/>
              <a:gd name="connsiteX54" fmla="*/ 491958 w 2657902"/>
              <a:gd name="connsiteY54" fmla="*/ 845729 h 2657900"/>
              <a:gd name="connsiteX55" fmla="*/ 551657 w 2657902"/>
              <a:gd name="connsiteY55" fmla="*/ 815914 h 2657900"/>
              <a:gd name="connsiteX56" fmla="*/ 1789479 w 2657902"/>
              <a:gd name="connsiteY56" fmla="*/ 484344 h 2657900"/>
              <a:gd name="connsiteX57" fmla="*/ 1812173 w 2657902"/>
              <a:gd name="connsiteY57" fmla="*/ 491958 h 2657900"/>
              <a:gd name="connsiteX58" fmla="*/ 1834322 w 2657902"/>
              <a:gd name="connsiteY58" fmla="*/ 574525 h 2657900"/>
              <a:gd name="connsiteX59" fmla="*/ 1751754 w 2657902"/>
              <a:gd name="connsiteY59" fmla="*/ 596551 h 2657900"/>
              <a:gd name="connsiteX60" fmla="*/ 1729728 w 2657902"/>
              <a:gd name="connsiteY60" fmla="*/ 514107 h 2657900"/>
              <a:gd name="connsiteX61" fmla="*/ 1789479 w 2657902"/>
              <a:gd name="connsiteY61" fmla="*/ 484344 h 2657900"/>
              <a:gd name="connsiteX62" fmla="*/ 868475 w 2657902"/>
              <a:gd name="connsiteY62" fmla="*/ 484344 h 2657900"/>
              <a:gd name="connsiteX63" fmla="*/ 928174 w 2657902"/>
              <a:gd name="connsiteY63" fmla="*/ 514107 h 2657900"/>
              <a:gd name="connsiteX64" fmla="*/ 906148 w 2657902"/>
              <a:gd name="connsiteY64" fmla="*/ 596551 h 2657900"/>
              <a:gd name="connsiteX65" fmla="*/ 823581 w 2657902"/>
              <a:gd name="connsiteY65" fmla="*/ 574525 h 2657900"/>
              <a:gd name="connsiteX66" fmla="*/ 845730 w 2657902"/>
              <a:gd name="connsiteY66" fmla="*/ 491958 h 2657900"/>
              <a:gd name="connsiteX67" fmla="*/ 868475 w 2657902"/>
              <a:gd name="connsiteY67" fmla="*/ 484344 h 2657900"/>
              <a:gd name="connsiteX68" fmla="*/ 1328951 w 2657902"/>
              <a:gd name="connsiteY68" fmla="*/ 362385 h 2657900"/>
              <a:gd name="connsiteX69" fmla="*/ 1389369 w 2657902"/>
              <a:gd name="connsiteY69" fmla="*/ 422803 h 2657900"/>
              <a:gd name="connsiteX70" fmla="*/ 1389369 w 2657902"/>
              <a:gd name="connsiteY70" fmla="*/ 1095892 h 2657900"/>
              <a:gd name="connsiteX71" fmla="*/ 1562010 w 2657902"/>
              <a:gd name="connsiteY71" fmla="*/ 1268532 h 2657900"/>
              <a:gd name="connsiteX72" fmla="*/ 1872591 w 2657902"/>
              <a:gd name="connsiteY72" fmla="*/ 1268532 h 2657900"/>
              <a:gd name="connsiteX73" fmla="*/ 1933009 w 2657902"/>
              <a:gd name="connsiteY73" fmla="*/ 1328950 h 2657900"/>
              <a:gd name="connsiteX74" fmla="*/ 1872591 w 2657902"/>
              <a:gd name="connsiteY74" fmla="*/ 1389368 h 2657900"/>
              <a:gd name="connsiteX75" fmla="*/ 1562010 w 2657902"/>
              <a:gd name="connsiteY75" fmla="*/ 1389368 h 2657900"/>
              <a:gd name="connsiteX76" fmla="*/ 1328951 w 2657902"/>
              <a:gd name="connsiteY76" fmla="*/ 1570622 h 2657900"/>
              <a:gd name="connsiteX77" fmla="*/ 1087279 w 2657902"/>
              <a:gd name="connsiteY77" fmla="*/ 1328950 h 2657900"/>
              <a:gd name="connsiteX78" fmla="*/ 1268533 w 2657902"/>
              <a:gd name="connsiteY78" fmla="*/ 1095892 h 2657900"/>
              <a:gd name="connsiteX79" fmla="*/ 1268533 w 2657902"/>
              <a:gd name="connsiteY79" fmla="*/ 422803 h 2657900"/>
              <a:gd name="connsiteX80" fmla="*/ 1328951 w 2657902"/>
              <a:gd name="connsiteY80" fmla="*/ 362385 h 2657900"/>
              <a:gd name="connsiteX81" fmla="*/ 1328951 w 2657902"/>
              <a:gd name="connsiteY81" fmla="*/ 120836 h 2657900"/>
              <a:gd name="connsiteX82" fmla="*/ 120836 w 2657902"/>
              <a:gd name="connsiteY82" fmla="*/ 1328950 h 2657900"/>
              <a:gd name="connsiteX83" fmla="*/ 1328951 w 2657902"/>
              <a:gd name="connsiteY83" fmla="*/ 2537064 h 2657900"/>
              <a:gd name="connsiteX84" fmla="*/ 2537066 w 2657902"/>
              <a:gd name="connsiteY84" fmla="*/ 1328950 h 2657900"/>
              <a:gd name="connsiteX85" fmla="*/ 1328951 w 2657902"/>
              <a:gd name="connsiteY85" fmla="*/ 120836 h 2657900"/>
              <a:gd name="connsiteX86" fmla="*/ 1328951 w 2657902"/>
              <a:gd name="connsiteY86" fmla="*/ 0 h 2657900"/>
              <a:gd name="connsiteX87" fmla="*/ 2657902 w 2657902"/>
              <a:gd name="connsiteY87" fmla="*/ 1328950 h 2657900"/>
              <a:gd name="connsiteX88" fmla="*/ 1328951 w 2657902"/>
              <a:gd name="connsiteY88" fmla="*/ 2657900 h 2657900"/>
              <a:gd name="connsiteX89" fmla="*/ 0 w 2657902"/>
              <a:gd name="connsiteY89" fmla="*/ 1328950 h 2657900"/>
              <a:gd name="connsiteX90" fmla="*/ 1328951 w 2657902"/>
              <a:gd name="connsiteY90" fmla="*/ 0 h 265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657902" h="2657900">
                <a:moveTo>
                  <a:pt x="1328951" y="2174679"/>
                </a:moveTo>
                <a:cubicBezTo>
                  <a:pt x="1362298" y="2174679"/>
                  <a:pt x="1389369" y="2201750"/>
                  <a:pt x="1389369" y="2235097"/>
                </a:cubicBezTo>
                <a:cubicBezTo>
                  <a:pt x="1389369" y="2268444"/>
                  <a:pt x="1362298" y="2295515"/>
                  <a:pt x="1328951" y="2295515"/>
                </a:cubicBezTo>
                <a:cubicBezTo>
                  <a:pt x="1295604" y="2295515"/>
                  <a:pt x="1268533" y="2268444"/>
                  <a:pt x="1268533" y="2235097"/>
                </a:cubicBezTo>
                <a:cubicBezTo>
                  <a:pt x="1268533" y="2201750"/>
                  <a:pt x="1295604" y="2174679"/>
                  <a:pt x="1328951" y="2174679"/>
                </a:cubicBezTo>
                <a:close/>
                <a:moveTo>
                  <a:pt x="1774553" y="2053735"/>
                </a:moveTo>
                <a:cubicBezTo>
                  <a:pt x="1797937" y="2050851"/>
                  <a:pt x="1821770" y="2061811"/>
                  <a:pt x="1834322" y="2083498"/>
                </a:cubicBezTo>
                <a:cubicBezTo>
                  <a:pt x="1850934" y="2112415"/>
                  <a:pt x="1841090" y="2149331"/>
                  <a:pt x="1812173" y="2165943"/>
                </a:cubicBezTo>
                <a:cubicBezTo>
                  <a:pt x="1783379" y="2182677"/>
                  <a:pt x="1746340" y="2172833"/>
                  <a:pt x="1729728" y="2143793"/>
                </a:cubicBezTo>
                <a:cubicBezTo>
                  <a:pt x="1712993" y="2114999"/>
                  <a:pt x="1722837" y="2077961"/>
                  <a:pt x="1751754" y="2061349"/>
                </a:cubicBezTo>
                <a:cubicBezTo>
                  <a:pt x="1759014" y="2057196"/>
                  <a:pt x="1766759" y="2054697"/>
                  <a:pt x="1774553" y="2053735"/>
                </a:cubicBezTo>
                <a:close/>
                <a:moveTo>
                  <a:pt x="883401" y="2053735"/>
                </a:moveTo>
                <a:cubicBezTo>
                  <a:pt x="891189" y="2054697"/>
                  <a:pt x="898919" y="2057196"/>
                  <a:pt x="906148" y="2061349"/>
                </a:cubicBezTo>
                <a:cubicBezTo>
                  <a:pt x="935065" y="2077961"/>
                  <a:pt x="944909" y="2114999"/>
                  <a:pt x="928174" y="2143793"/>
                </a:cubicBezTo>
                <a:cubicBezTo>
                  <a:pt x="911562" y="2172833"/>
                  <a:pt x="874647" y="2182677"/>
                  <a:pt x="845730" y="2165943"/>
                </a:cubicBezTo>
                <a:cubicBezTo>
                  <a:pt x="816813" y="2149331"/>
                  <a:pt x="806969" y="2112415"/>
                  <a:pt x="823581" y="2083498"/>
                </a:cubicBezTo>
                <a:cubicBezTo>
                  <a:pt x="836132" y="2061811"/>
                  <a:pt x="860035" y="2050851"/>
                  <a:pt x="883401" y="2053735"/>
                </a:cubicBezTo>
                <a:close/>
                <a:moveTo>
                  <a:pt x="2121102" y="1722042"/>
                </a:moveTo>
                <a:cubicBezTo>
                  <a:pt x="2128883" y="1723021"/>
                  <a:pt x="2136597" y="1725543"/>
                  <a:pt x="2143795" y="1729727"/>
                </a:cubicBezTo>
                <a:cubicBezTo>
                  <a:pt x="2172712" y="1746339"/>
                  <a:pt x="2182556" y="1783254"/>
                  <a:pt x="2165944" y="1812171"/>
                </a:cubicBezTo>
                <a:cubicBezTo>
                  <a:pt x="2149332" y="1841088"/>
                  <a:pt x="2112294" y="1851055"/>
                  <a:pt x="2083500" y="1834320"/>
                </a:cubicBezTo>
                <a:cubicBezTo>
                  <a:pt x="2054583" y="1817708"/>
                  <a:pt x="2044616" y="1780793"/>
                  <a:pt x="2061351" y="1751753"/>
                </a:cubicBezTo>
                <a:cubicBezTo>
                  <a:pt x="2073810" y="1730065"/>
                  <a:pt x="2097759" y="1719106"/>
                  <a:pt x="2121102" y="1722042"/>
                </a:cubicBezTo>
                <a:close/>
                <a:moveTo>
                  <a:pt x="536801" y="1722042"/>
                </a:moveTo>
                <a:cubicBezTo>
                  <a:pt x="560144" y="1719106"/>
                  <a:pt x="584093" y="1730065"/>
                  <a:pt x="596552" y="1751753"/>
                </a:cubicBezTo>
                <a:cubicBezTo>
                  <a:pt x="613286" y="1780793"/>
                  <a:pt x="603319" y="1817708"/>
                  <a:pt x="574402" y="1834320"/>
                </a:cubicBezTo>
                <a:cubicBezTo>
                  <a:pt x="545485" y="1851055"/>
                  <a:pt x="508570" y="1841088"/>
                  <a:pt x="491958" y="1812171"/>
                </a:cubicBezTo>
                <a:cubicBezTo>
                  <a:pt x="475346" y="1783254"/>
                  <a:pt x="485067" y="1746339"/>
                  <a:pt x="514107" y="1729727"/>
                </a:cubicBezTo>
                <a:cubicBezTo>
                  <a:pt x="521306" y="1725543"/>
                  <a:pt x="529020" y="1723021"/>
                  <a:pt x="536801" y="1722042"/>
                </a:cubicBezTo>
                <a:close/>
                <a:moveTo>
                  <a:pt x="2235099" y="1268532"/>
                </a:moveTo>
                <a:cubicBezTo>
                  <a:pt x="2268323" y="1268532"/>
                  <a:pt x="2295517" y="1295603"/>
                  <a:pt x="2295517" y="1328950"/>
                </a:cubicBezTo>
                <a:cubicBezTo>
                  <a:pt x="2295517" y="1362420"/>
                  <a:pt x="2268323" y="1389368"/>
                  <a:pt x="2235099" y="1389368"/>
                </a:cubicBezTo>
                <a:cubicBezTo>
                  <a:pt x="2201752" y="1389368"/>
                  <a:pt x="2174681" y="1362420"/>
                  <a:pt x="2174681" y="1328950"/>
                </a:cubicBezTo>
                <a:cubicBezTo>
                  <a:pt x="2174681" y="1295603"/>
                  <a:pt x="2201752" y="1268532"/>
                  <a:pt x="2235099" y="1268532"/>
                </a:cubicBezTo>
                <a:close/>
                <a:moveTo>
                  <a:pt x="422804" y="1268532"/>
                </a:moveTo>
                <a:cubicBezTo>
                  <a:pt x="456150" y="1268532"/>
                  <a:pt x="483222" y="1295603"/>
                  <a:pt x="483222" y="1328950"/>
                </a:cubicBezTo>
                <a:cubicBezTo>
                  <a:pt x="483222" y="1362420"/>
                  <a:pt x="456150" y="1389368"/>
                  <a:pt x="422804" y="1389368"/>
                </a:cubicBezTo>
                <a:cubicBezTo>
                  <a:pt x="389580" y="1389368"/>
                  <a:pt x="362385" y="1362420"/>
                  <a:pt x="362385" y="1328950"/>
                </a:cubicBezTo>
                <a:cubicBezTo>
                  <a:pt x="362385" y="1295603"/>
                  <a:pt x="389580" y="1268532"/>
                  <a:pt x="422804" y="1268532"/>
                </a:cubicBezTo>
                <a:close/>
                <a:moveTo>
                  <a:pt x="1328951" y="1208114"/>
                </a:moveTo>
                <a:cubicBezTo>
                  <a:pt x="1262258" y="1208114"/>
                  <a:pt x="1208115" y="1262257"/>
                  <a:pt x="1208115" y="1328950"/>
                </a:cubicBezTo>
                <a:cubicBezTo>
                  <a:pt x="1208115" y="1395644"/>
                  <a:pt x="1262258" y="1449786"/>
                  <a:pt x="1328951" y="1449786"/>
                </a:cubicBezTo>
                <a:cubicBezTo>
                  <a:pt x="1395645" y="1449786"/>
                  <a:pt x="1449787" y="1395644"/>
                  <a:pt x="1449787" y="1328950"/>
                </a:cubicBezTo>
                <a:cubicBezTo>
                  <a:pt x="1449787" y="1262257"/>
                  <a:pt x="1395645" y="1208114"/>
                  <a:pt x="1328951" y="1208114"/>
                </a:cubicBezTo>
                <a:close/>
                <a:moveTo>
                  <a:pt x="2106194" y="815914"/>
                </a:moveTo>
                <a:cubicBezTo>
                  <a:pt x="2129537" y="813013"/>
                  <a:pt x="2153485" y="824041"/>
                  <a:pt x="2165944" y="845729"/>
                </a:cubicBezTo>
                <a:cubicBezTo>
                  <a:pt x="2182556" y="874646"/>
                  <a:pt x="2172712" y="911561"/>
                  <a:pt x="2143795" y="928173"/>
                </a:cubicBezTo>
                <a:cubicBezTo>
                  <a:pt x="2115001" y="944908"/>
                  <a:pt x="2077963" y="935064"/>
                  <a:pt x="2061351" y="906147"/>
                </a:cubicBezTo>
                <a:cubicBezTo>
                  <a:pt x="2044616" y="877230"/>
                  <a:pt x="2054583" y="840315"/>
                  <a:pt x="2083500" y="823580"/>
                </a:cubicBezTo>
                <a:cubicBezTo>
                  <a:pt x="2090699" y="819396"/>
                  <a:pt x="2098412" y="816882"/>
                  <a:pt x="2106194" y="815914"/>
                </a:cubicBezTo>
                <a:close/>
                <a:moveTo>
                  <a:pt x="551657" y="815914"/>
                </a:moveTo>
                <a:cubicBezTo>
                  <a:pt x="559444" y="816882"/>
                  <a:pt x="567173" y="819396"/>
                  <a:pt x="574402" y="823580"/>
                </a:cubicBezTo>
                <a:cubicBezTo>
                  <a:pt x="603319" y="840315"/>
                  <a:pt x="613286" y="877230"/>
                  <a:pt x="596552" y="906147"/>
                </a:cubicBezTo>
                <a:cubicBezTo>
                  <a:pt x="579940" y="935064"/>
                  <a:pt x="542901" y="944908"/>
                  <a:pt x="514107" y="928173"/>
                </a:cubicBezTo>
                <a:cubicBezTo>
                  <a:pt x="485067" y="911561"/>
                  <a:pt x="475346" y="874646"/>
                  <a:pt x="491958" y="845729"/>
                </a:cubicBezTo>
                <a:cubicBezTo>
                  <a:pt x="504417" y="824041"/>
                  <a:pt x="528297" y="813013"/>
                  <a:pt x="551657" y="815914"/>
                </a:cubicBezTo>
                <a:close/>
                <a:moveTo>
                  <a:pt x="1789479" y="484344"/>
                </a:moveTo>
                <a:cubicBezTo>
                  <a:pt x="1797260" y="485305"/>
                  <a:pt x="1804974" y="487805"/>
                  <a:pt x="1812173" y="491958"/>
                </a:cubicBezTo>
                <a:cubicBezTo>
                  <a:pt x="1841090" y="508693"/>
                  <a:pt x="1850934" y="545608"/>
                  <a:pt x="1834322" y="574525"/>
                </a:cubicBezTo>
                <a:cubicBezTo>
                  <a:pt x="1817587" y="603319"/>
                  <a:pt x="1780795" y="613286"/>
                  <a:pt x="1751754" y="596551"/>
                </a:cubicBezTo>
                <a:cubicBezTo>
                  <a:pt x="1722837" y="579939"/>
                  <a:pt x="1712993" y="542901"/>
                  <a:pt x="1729728" y="514107"/>
                </a:cubicBezTo>
                <a:cubicBezTo>
                  <a:pt x="1742187" y="492419"/>
                  <a:pt x="1766136" y="481460"/>
                  <a:pt x="1789479" y="484344"/>
                </a:cubicBezTo>
                <a:close/>
                <a:moveTo>
                  <a:pt x="868475" y="484344"/>
                </a:moveTo>
                <a:cubicBezTo>
                  <a:pt x="891836" y="481460"/>
                  <a:pt x="915715" y="492419"/>
                  <a:pt x="928174" y="514107"/>
                </a:cubicBezTo>
                <a:cubicBezTo>
                  <a:pt x="944909" y="542901"/>
                  <a:pt x="935065" y="579939"/>
                  <a:pt x="906148" y="596551"/>
                </a:cubicBezTo>
                <a:cubicBezTo>
                  <a:pt x="877231" y="613286"/>
                  <a:pt x="840316" y="603319"/>
                  <a:pt x="823581" y="574525"/>
                </a:cubicBezTo>
                <a:cubicBezTo>
                  <a:pt x="806969" y="545608"/>
                  <a:pt x="816813" y="508693"/>
                  <a:pt x="845730" y="491958"/>
                </a:cubicBezTo>
                <a:cubicBezTo>
                  <a:pt x="852959" y="487805"/>
                  <a:pt x="860688" y="485305"/>
                  <a:pt x="868475" y="484344"/>
                </a:cubicBezTo>
                <a:close/>
                <a:moveTo>
                  <a:pt x="1328951" y="362385"/>
                </a:moveTo>
                <a:cubicBezTo>
                  <a:pt x="1362298" y="362385"/>
                  <a:pt x="1389369" y="389579"/>
                  <a:pt x="1389369" y="422803"/>
                </a:cubicBezTo>
                <a:lnTo>
                  <a:pt x="1389369" y="1095892"/>
                </a:lnTo>
                <a:cubicBezTo>
                  <a:pt x="1473905" y="1117795"/>
                  <a:pt x="1539984" y="1184242"/>
                  <a:pt x="1562010" y="1268532"/>
                </a:cubicBezTo>
                <a:lnTo>
                  <a:pt x="1872591" y="1268532"/>
                </a:lnTo>
                <a:cubicBezTo>
                  <a:pt x="1905937" y="1268532"/>
                  <a:pt x="1933009" y="1295603"/>
                  <a:pt x="1933009" y="1328950"/>
                </a:cubicBezTo>
                <a:cubicBezTo>
                  <a:pt x="1933009" y="1362420"/>
                  <a:pt x="1905937" y="1389368"/>
                  <a:pt x="1872591" y="1389368"/>
                </a:cubicBezTo>
                <a:lnTo>
                  <a:pt x="1562010" y="1389368"/>
                </a:lnTo>
                <a:cubicBezTo>
                  <a:pt x="1535185" y="1493469"/>
                  <a:pt x="1441420" y="1570622"/>
                  <a:pt x="1328951" y="1570622"/>
                </a:cubicBezTo>
                <a:cubicBezTo>
                  <a:pt x="1195564" y="1570622"/>
                  <a:pt x="1087279" y="1462460"/>
                  <a:pt x="1087279" y="1328950"/>
                </a:cubicBezTo>
                <a:cubicBezTo>
                  <a:pt x="1087279" y="1216482"/>
                  <a:pt x="1164555" y="1122840"/>
                  <a:pt x="1268533" y="1095892"/>
                </a:cubicBezTo>
                <a:lnTo>
                  <a:pt x="1268533" y="422803"/>
                </a:lnTo>
                <a:cubicBezTo>
                  <a:pt x="1268533" y="389579"/>
                  <a:pt x="1295604" y="362385"/>
                  <a:pt x="1328951" y="362385"/>
                </a:cubicBezTo>
                <a:close/>
                <a:moveTo>
                  <a:pt x="1328951" y="120836"/>
                </a:moveTo>
                <a:cubicBezTo>
                  <a:pt x="661646" y="120836"/>
                  <a:pt x="120836" y="661645"/>
                  <a:pt x="120836" y="1328950"/>
                </a:cubicBezTo>
                <a:cubicBezTo>
                  <a:pt x="120836" y="1996255"/>
                  <a:pt x="661646" y="2537064"/>
                  <a:pt x="1328951" y="2537064"/>
                </a:cubicBezTo>
                <a:cubicBezTo>
                  <a:pt x="1996257" y="2537064"/>
                  <a:pt x="2537066" y="1996255"/>
                  <a:pt x="2537066" y="1328950"/>
                </a:cubicBezTo>
                <a:cubicBezTo>
                  <a:pt x="2537066" y="661645"/>
                  <a:pt x="1996257" y="120836"/>
                  <a:pt x="1328951" y="120836"/>
                </a:cubicBezTo>
                <a:close/>
                <a:moveTo>
                  <a:pt x="1328951" y="0"/>
                </a:moveTo>
                <a:cubicBezTo>
                  <a:pt x="2062827" y="0"/>
                  <a:pt x="2657902" y="595074"/>
                  <a:pt x="2657902" y="1328950"/>
                </a:cubicBezTo>
                <a:cubicBezTo>
                  <a:pt x="2657902" y="2062949"/>
                  <a:pt x="2062827" y="2657900"/>
                  <a:pt x="1328951" y="2657900"/>
                </a:cubicBezTo>
                <a:cubicBezTo>
                  <a:pt x="595075" y="2657900"/>
                  <a:pt x="0" y="2062949"/>
                  <a:pt x="0" y="1328950"/>
                </a:cubicBezTo>
                <a:cubicBezTo>
                  <a:pt x="0" y="595074"/>
                  <a:pt x="595075" y="0"/>
                  <a:pt x="132895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6257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1569308"/>
            <a:ext cx="2954295" cy="37193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115227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339256" y="6473275"/>
            <a:ext cx="1665671" cy="1456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5"/>
          <a:stretch>
            <a:fillRect/>
          </a:stretch>
        </p:blipFill>
        <p:spPr>
          <a:xfrm>
            <a:off x="11123595" y="180583"/>
            <a:ext cx="736487" cy="747897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1583060" y="6415311"/>
            <a:ext cx="3722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260E2A6B-A809-4840-BF14-8648BC0BDF87}" type="slidenum">
              <a:rPr lang="id-ID" sz="1100" b="0" i="0" baseline="0" smtClean="0">
                <a:solidFill>
                  <a:schemeClr val="accent2"/>
                </a:solidFill>
                <a:latin typeface="+mj-lt"/>
                <a:ea typeface="Titillium" charset="0"/>
                <a:cs typeface="Titillium" charset="0"/>
              </a:rPr>
              <a:pPr algn="r"/>
              <a:t>‹#›</a:t>
            </a:fld>
            <a:endParaRPr lang="en-MY" sz="1100" b="0" i="0" dirty="0">
              <a:solidFill>
                <a:schemeClr val="accent2"/>
              </a:solidFill>
              <a:latin typeface="+mj-lt"/>
              <a:ea typeface="Titillium" charset="0"/>
              <a:cs typeface="Titillium" charset="0"/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334963" y="6381188"/>
            <a:ext cx="280673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26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690" r:id="rId3"/>
    <p:sldLayoutId id="2147483720" r:id="rId4"/>
    <p:sldLayoutId id="2147483699" r:id="rId5"/>
    <p:sldLayoutId id="2147483681" r:id="rId6"/>
    <p:sldLayoutId id="2147483660" r:id="rId7"/>
    <p:sldLayoutId id="2147483696" r:id="rId8"/>
    <p:sldLayoutId id="2147483691" r:id="rId9"/>
    <p:sldLayoutId id="2147483682" r:id="rId10"/>
    <p:sldLayoutId id="2147483668" r:id="rId11"/>
    <p:sldLayoutId id="2147483671" r:id="rId12"/>
    <p:sldLayoutId id="2147483673" r:id="rId13"/>
    <p:sldLayoutId id="2147483676" r:id="rId14"/>
    <p:sldLayoutId id="2147483675" r:id="rId15"/>
    <p:sldLayoutId id="2147483674" r:id="rId16"/>
    <p:sldLayoutId id="2147483678" r:id="rId17"/>
    <p:sldLayoutId id="2147483679" r:id="rId18"/>
    <p:sldLayoutId id="2147483680" r:id="rId19"/>
    <p:sldLayoutId id="2147483672" r:id="rId20"/>
    <p:sldLayoutId id="2147483669" r:id="rId21"/>
    <p:sldLayoutId id="2147483665" r:id="rId22"/>
    <p:sldLayoutId id="2147483670" r:id="rId23"/>
    <p:sldLayoutId id="2147483661" r:id="rId24"/>
    <p:sldLayoutId id="2147483687" r:id="rId25"/>
    <p:sldLayoutId id="2147483663" r:id="rId26"/>
    <p:sldLayoutId id="2147483667" r:id="rId27"/>
    <p:sldLayoutId id="2147483664" r:id="rId28"/>
    <p:sldLayoutId id="2147483662" r:id="rId29"/>
    <p:sldLayoutId id="2147483657" r:id="rId30"/>
    <p:sldLayoutId id="2147483697" r:id="rId31"/>
    <p:sldLayoutId id="2147483686" r:id="rId32"/>
    <p:sldLayoutId id="2147483656" r:id="rId33"/>
    <p:sldLayoutId id="2147483688" r:id="rId34"/>
    <p:sldLayoutId id="2147483654" r:id="rId35"/>
    <p:sldLayoutId id="2147483658" r:id="rId36"/>
    <p:sldLayoutId id="2147483711" r:id="rId37"/>
    <p:sldLayoutId id="2147483659" r:id="rId38"/>
    <p:sldLayoutId id="2147483677" r:id="rId39"/>
    <p:sldLayoutId id="2147483683" r:id="rId40"/>
    <p:sldLayoutId id="2147483698" r:id="rId41"/>
    <p:sldLayoutId id="2147483695" r:id="rId42"/>
    <p:sldLayoutId id="2147483693" r:id="rId43"/>
    <p:sldLayoutId id="2147483694" r:id="rId44"/>
    <p:sldLayoutId id="2147483651" r:id="rId45"/>
    <p:sldLayoutId id="2147483666" r:id="rId46"/>
    <p:sldLayoutId id="2147483710" r:id="rId47"/>
    <p:sldLayoutId id="2147483709" r:id="rId48"/>
    <p:sldLayoutId id="2147483819" r:id="rId49"/>
    <p:sldLayoutId id="2147483827" r:id="rId50"/>
    <p:sldLayoutId id="2147483831" r:id="rId51"/>
    <p:sldLayoutId id="2147483833" r:id="rId5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11" userDrawn="1">
          <p15:clr>
            <a:srgbClr val="F26B43"/>
          </p15:clr>
        </p15:guide>
        <p15:guide id="2" pos="746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 userDrawn="1"/>
        </p:nvSpPr>
        <p:spPr>
          <a:xfrm>
            <a:off x="11583060" y="6415311"/>
            <a:ext cx="3722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260E2A6B-A809-4840-BF14-8648BC0BDF87}" type="slidenum">
              <a:rPr lang="id-ID" sz="1100" b="0" i="0" baseline="0" smtClean="0">
                <a:solidFill>
                  <a:schemeClr val="accent2"/>
                </a:solidFill>
                <a:latin typeface="+mj-lt"/>
                <a:ea typeface="Titillium" charset="0"/>
                <a:cs typeface="Titillium" charset="0"/>
              </a:rPr>
              <a:pPr algn="r"/>
              <a:t>‹#›</a:t>
            </a:fld>
            <a:endParaRPr lang="en-MY" sz="1100" b="0" i="0" dirty="0">
              <a:solidFill>
                <a:schemeClr val="accent2"/>
              </a:solidFill>
              <a:latin typeface="+mj-lt"/>
              <a:ea typeface="Titillium" charset="0"/>
              <a:cs typeface="Titillium" charset="0"/>
            </a:endParaRPr>
          </a:p>
        </p:txBody>
      </p:sp>
      <p:cxnSp>
        <p:nvCxnSpPr>
          <p:cNvPr id="21" name="Прямая соединительная линия 20"/>
          <p:cNvCxnSpPr/>
          <p:nvPr userDrawn="1"/>
        </p:nvCxnSpPr>
        <p:spPr>
          <a:xfrm>
            <a:off x="334963" y="6381188"/>
            <a:ext cx="280673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4"/>
          <p:cNvGrpSpPr>
            <a:grpSpLocks noChangeAspect="1"/>
          </p:cNvGrpSpPr>
          <p:nvPr userDrawn="1"/>
        </p:nvGrpSpPr>
        <p:grpSpPr bwMode="auto">
          <a:xfrm>
            <a:off x="339725" y="6473825"/>
            <a:ext cx="1665288" cy="144463"/>
            <a:chOff x="214" y="4078"/>
            <a:chExt cx="1049" cy="91"/>
          </a:xfrm>
        </p:grpSpPr>
        <p:sp>
          <p:nvSpPr>
            <p:cNvPr id="23" name="AutoShape 3"/>
            <p:cNvSpPr>
              <a:spLocks noChangeAspect="1" noChangeArrowheads="1" noTextEdit="1"/>
            </p:cNvSpPr>
            <p:nvPr/>
          </p:nvSpPr>
          <p:spPr bwMode="auto">
            <a:xfrm>
              <a:off x="214" y="4078"/>
              <a:ext cx="1049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4" name="Freeform 5"/>
            <p:cNvSpPr>
              <a:spLocks/>
            </p:cNvSpPr>
            <p:nvPr/>
          </p:nvSpPr>
          <p:spPr bwMode="auto">
            <a:xfrm>
              <a:off x="213" y="4078"/>
              <a:ext cx="60" cy="73"/>
            </a:xfrm>
            <a:custGeom>
              <a:avLst/>
              <a:gdLst>
                <a:gd name="T0" fmla="*/ 60 w 60"/>
                <a:gd name="T1" fmla="*/ 73 h 73"/>
                <a:gd name="T2" fmla="*/ 45 w 60"/>
                <a:gd name="T3" fmla="*/ 73 h 73"/>
                <a:gd name="T4" fmla="*/ 45 w 60"/>
                <a:gd name="T5" fmla="*/ 25 h 73"/>
                <a:gd name="T6" fmla="*/ 15 w 60"/>
                <a:gd name="T7" fmla="*/ 73 h 73"/>
                <a:gd name="T8" fmla="*/ 0 w 60"/>
                <a:gd name="T9" fmla="*/ 73 h 73"/>
                <a:gd name="T10" fmla="*/ 0 w 60"/>
                <a:gd name="T11" fmla="*/ 0 h 73"/>
                <a:gd name="T12" fmla="*/ 15 w 60"/>
                <a:gd name="T13" fmla="*/ 0 h 73"/>
                <a:gd name="T14" fmla="*/ 15 w 60"/>
                <a:gd name="T15" fmla="*/ 48 h 73"/>
                <a:gd name="T16" fmla="*/ 46 w 60"/>
                <a:gd name="T17" fmla="*/ 0 h 73"/>
                <a:gd name="T18" fmla="*/ 60 w 60"/>
                <a:gd name="T19" fmla="*/ 0 h 73"/>
                <a:gd name="T20" fmla="*/ 60 w 60"/>
                <a:gd name="T2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73">
                  <a:moveTo>
                    <a:pt x="60" y="73"/>
                  </a:moveTo>
                  <a:lnTo>
                    <a:pt x="45" y="73"/>
                  </a:lnTo>
                  <a:lnTo>
                    <a:pt x="45" y="25"/>
                  </a:lnTo>
                  <a:lnTo>
                    <a:pt x="15" y="73"/>
                  </a:lnTo>
                  <a:lnTo>
                    <a:pt x="0" y="7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48"/>
                  </a:lnTo>
                  <a:lnTo>
                    <a:pt x="46" y="0"/>
                  </a:lnTo>
                  <a:lnTo>
                    <a:pt x="60" y="0"/>
                  </a:lnTo>
                  <a:lnTo>
                    <a:pt x="60" y="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5" name="Freeform 6"/>
            <p:cNvSpPr>
              <a:spLocks/>
            </p:cNvSpPr>
            <p:nvPr/>
          </p:nvSpPr>
          <p:spPr bwMode="auto">
            <a:xfrm>
              <a:off x="289" y="4096"/>
              <a:ext cx="49" cy="55"/>
            </a:xfrm>
            <a:custGeom>
              <a:avLst/>
              <a:gdLst>
                <a:gd name="T0" fmla="*/ 49 w 49"/>
                <a:gd name="T1" fmla="*/ 55 h 55"/>
                <a:gd name="T2" fmla="*/ 34 w 49"/>
                <a:gd name="T3" fmla="*/ 55 h 55"/>
                <a:gd name="T4" fmla="*/ 34 w 49"/>
                <a:gd name="T5" fmla="*/ 34 h 55"/>
                <a:gd name="T6" fmla="*/ 16 w 49"/>
                <a:gd name="T7" fmla="*/ 34 h 55"/>
                <a:gd name="T8" fmla="*/ 16 w 49"/>
                <a:gd name="T9" fmla="*/ 55 h 55"/>
                <a:gd name="T10" fmla="*/ 0 w 49"/>
                <a:gd name="T11" fmla="*/ 55 h 55"/>
                <a:gd name="T12" fmla="*/ 0 w 49"/>
                <a:gd name="T13" fmla="*/ 0 h 55"/>
                <a:gd name="T14" fmla="*/ 16 w 49"/>
                <a:gd name="T15" fmla="*/ 0 h 55"/>
                <a:gd name="T16" fmla="*/ 16 w 49"/>
                <a:gd name="T17" fmla="*/ 21 h 55"/>
                <a:gd name="T18" fmla="*/ 34 w 49"/>
                <a:gd name="T19" fmla="*/ 21 h 55"/>
                <a:gd name="T20" fmla="*/ 34 w 49"/>
                <a:gd name="T21" fmla="*/ 0 h 55"/>
                <a:gd name="T22" fmla="*/ 49 w 49"/>
                <a:gd name="T23" fmla="*/ 0 h 55"/>
                <a:gd name="T24" fmla="*/ 49 w 49"/>
                <a:gd name="T2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5">
                  <a:moveTo>
                    <a:pt x="49" y="55"/>
                  </a:moveTo>
                  <a:lnTo>
                    <a:pt x="34" y="55"/>
                  </a:lnTo>
                  <a:lnTo>
                    <a:pt x="34" y="34"/>
                  </a:lnTo>
                  <a:lnTo>
                    <a:pt x="16" y="34"/>
                  </a:lnTo>
                  <a:lnTo>
                    <a:pt x="16" y="55"/>
                  </a:lnTo>
                  <a:lnTo>
                    <a:pt x="0" y="55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21"/>
                  </a:lnTo>
                  <a:lnTo>
                    <a:pt x="34" y="21"/>
                  </a:lnTo>
                  <a:lnTo>
                    <a:pt x="34" y="0"/>
                  </a:lnTo>
                  <a:lnTo>
                    <a:pt x="49" y="0"/>
                  </a:lnTo>
                  <a:lnTo>
                    <a:pt x="49" y="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6" name="Freeform 7"/>
            <p:cNvSpPr>
              <a:spLocks noEditPoints="1"/>
            </p:cNvSpPr>
            <p:nvPr/>
          </p:nvSpPr>
          <p:spPr bwMode="auto">
            <a:xfrm>
              <a:off x="350" y="4078"/>
              <a:ext cx="82" cy="90"/>
            </a:xfrm>
            <a:custGeom>
              <a:avLst/>
              <a:gdLst>
                <a:gd name="T0" fmla="*/ 27 w 67"/>
                <a:gd name="T1" fmla="*/ 71 h 71"/>
                <a:gd name="T2" fmla="*/ 27 w 67"/>
                <a:gd name="T3" fmla="*/ 55 h 71"/>
                <a:gd name="T4" fmla="*/ 18 w 67"/>
                <a:gd name="T5" fmla="*/ 58 h 71"/>
                <a:gd name="T6" fmla="*/ 0 w 67"/>
                <a:gd name="T7" fmla="*/ 36 h 71"/>
                <a:gd name="T8" fmla="*/ 18 w 67"/>
                <a:gd name="T9" fmla="*/ 13 h 71"/>
                <a:gd name="T10" fmla="*/ 27 w 67"/>
                <a:gd name="T11" fmla="*/ 17 h 71"/>
                <a:gd name="T12" fmla="*/ 27 w 67"/>
                <a:gd name="T13" fmla="*/ 0 h 71"/>
                <a:gd name="T14" fmla="*/ 40 w 67"/>
                <a:gd name="T15" fmla="*/ 0 h 71"/>
                <a:gd name="T16" fmla="*/ 40 w 67"/>
                <a:gd name="T17" fmla="*/ 17 h 71"/>
                <a:gd name="T18" fmla="*/ 49 w 67"/>
                <a:gd name="T19" fmla="*/ 13 h 71"/>
                <a:gd name="T20" fmla="*/ 67 w 67"/>
                <a:gd name="T21" fmla="*/ 36 h 71"/>
                <a:gd name="T22" fmla="*/ 49 w 67"/>
                <a:gd name="T23" fmla="*/ 58 h 71"/>
                <a:gd name="T24" fmla="*/ 40 w 67"/>
                <a:gd name="T25" fmla="*/ 55 h 71"/>
                <a:gd name="T26" fmla="*/ 40 w 67"/>
                <a:gd name="T27" fmla="*/ 71 h 71"/>
                <a:gd name="T28" fmla="*/ 27 w 67"/>
                <a:gd name="T29" fmla="*/ 71 h 71"/>
                <a:gd name="T30" fmla="*/ 12 w 67"/>
                <a:gd name="T31" fmla="*/ 36 h 71"/>
                <a:gd name="T32" fmla="*/ 22 w 67"/>
                <a:gd name="T33" fmla="*/ 48 h 71"/>
                <a:gd name="T34" fmla="*/ 27 w 67"/>
                <a:gd name="T35" fmla="*/ 46 h 71"/>
                <a:gd name="T36" fmla="*/ 27 w 67"/>
                <a:gd name="T37" fmla="*/ 26 h 71"/>
                <a:gd name="T38" fmla="*/ 22 w 67"/>
                <a:gd name="T39" fmla="*/ 24 h 71"/>
                <a:gd name="T40" fmla="*/ 12 w 67"/>
                <a:gd name="T41" fmla="*/ 36 h 71"/>
                <a:gd name="T42" fmla="*/ 40 w 67"/>
                <a:gd name="T43" fmla="*/ 26 h 71"/>
                <a:gd name="T44" fmla="*/ 40 w 67"/>
                <a:gd name="T45" fmla="*/ 46 h 71"/>
                <a:gd name="T46" fmla="*/ 45 w 67"/>
                <a:gd name="T47" fmla="*/ 48 h 71"/>
                <a:gd name="T48" fmla="*/ 54 w 67"/>
                <a:gd name="T49" fmla="*/ 36 h 71"/>
                <a:gd name="T50" fmla="*/ 45 w 67"/>
                <a:gd name="T51" fmla="*/ 24 h 71"/>
                <a:gd name="T52" fmla="*/ 40 w 67"/>
                <a:gd name="T53" fmla="*/ 2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71">
                  <a:moveTo>
                    <a:pt x="27" y="71"/>
                  </a:moveTo>
                  <a:cubicBezTo>
                    <a:pt x="27" y="55"/>
                    <a:pt x="27" y="55"/>
                    <a:pt x="27" y="55"/>
                  </a:cubicBezTo>
                  <a:cubicBezTo>
                    <a:pt x="25" y="57"/>
                    <a:pt x="22" y="58"/>
                    <a:pt x="18" y="58"/>
                  </a:cubicBezTo>
                  <a:cubicBezTo>
                    <a:pt x="7" y="58"/>
                    <a:pt x="0" y="50"/>
                    <a:pt x="0" y="36"/>
                  </a:cubicBezTo>
                  <a:cubicBezTo>
                    <a:pt x="0" y="22"/>
                    <a:pt x="7" y="13"/>
                    <a:pt x="18" y="13"/>
                  </a:cubicBezTo>
                  <a:cubicBezTo>
                    <a:pt x="22" y="13"/>
                    <a:pt x="25" y="15"/>
                    <a:pt x="27" y="1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1" y="15"/>
                    <a:pt x="45" y="13"/>
                    <a:pt x="49" y="13"/>
                  </a:cubicBezTo>
                  <a:cubicBezTo>
                    <a:pt x="59" y="13"/>
                    <a:pt x="67" y="22"/>
                    <a:pt x="67" y="36"/>
                  </a:cubicBezTo>
                  <a:cubicBezTo>
                    <a:pt x="67" y="50"/>
                    <a:pt x="59" y="58"/>
                    <a:pt x="49" y="58"/>
                  </a:cubicBezTo>
                  <a:cubicBezTo>
                    <a:pt x="45" y="58"/>
                    <a:pt x="41" y="57"/>
                    <a:pt x="40" y="55"/>
                  </a:cubicBezTo>
                  <a:cubicBezTo>
                    <a:pt x="40" y="71"/>
                    <a:pt x="40" y="71"/>
                    <a:pt x="40" y="71"/>
                  </a:cubicBezTo>
                  <a:lnTo>
                    <a:pt x="27" y="71"/>
                  </a:lnTo>
                  <a:close/>
                  <a:moveTo>
                    <a:pt x="12" y="36"/>
                  </a:moveTo>
                  <a:cubicBezTo>
                    <a:pt x="12" y="43"/>
                    <a:pt x="15" y="48"/>
                    <a:pt x="22" y="48"/>
                  </a:cubicBezTo>
                  <a:cubicBezTo>
                    <a:pt x="24" y="48"/>
                    <a:pt x="25" y="47"/>
                    <a:pt x="27" y="4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5" y="25"/>
                    <a:pt x="24" y="24"/>
                    <a:pt x="22" y="24"/>
                  </a:cubicBezTo>
                  <a:cubicBezTo>
                    <a:pt x="15" y="24"/>
                    <a:pt x="12" y="29"/>
                    <a:pt x="12" y="36"/>
                  </a:cubicBezTo>
                  <a:close/>
                  <a:moveTo>
                    <a:pt x="40" y="26"/>
                  </a:moveTo>
                  <a:cubicBezTo>
                    <a:pt x="40" y="46"/>
                    <a:pt x="40" y="46"/>
                    <a:pt x="40" y="46"/>
                  </a:cubicBezTo>
                  <a:cubicBezTo>
                    <a:pt x="41" y="47"/>
                    <a:pt x="43" y="48"/>
                    <a:pt x="45" y="48"/>
                  </a:cubicBezTo>
                  <a:cubicBezTo>
                    <a:pt x="51" y="48"/>
                    <a:pt x="54" y="43"/>
                    <a:pt x="54" y="36"/>
                  </a:cubicBezTo>
                  <a:cubicBezTo>
                    <a:pt x="54" y="29"/>
                    <a:pt x="51" y="24"/>
                    <a:pt x="45" y="24"/>
                  </a:cubicBezTo>
                  <a:cubicBezTo>
                    <a:pt x="43" y="24"/>
                    <a:pt x="41" y="25"/>
                    <a:pt x="40" y="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7" name="Freeform 8"/>
            <p:cNvSpPr>
              <a:spLocks noEditPoints="1"/>
            </p:cNvSpPr>
            <p:nvPr/>
          </p:nvSpPr>
          <p:spPr bwMode="auto">
            <a:xfrm>
              <a:off x="441" y="4094"/>
              <a:ext cx="59" cy="59"/>
            </a:xfrm>
            <a:custGeom>
              <a:avLst/>
              <a:gdLst>
                <a:gd name="T0" fmla="*/ 0 w 48"/>
                <a:gd name="T1" fmla="*/ 23 h 46"/>
                <a:gd name="T2" fmla="*/ 24 w 48"/>
                <a:gd name="T3" fmla="*/ 0 h 46"/>
                <a:gd name="T4" fmla="*/ 48 w 48"/>
                <a:gd name="T5" fmla="*/ 23 h 46"/>
                <a:gd name="T6" fmla="*/ 24 w 48"/>
                <a:gd name="T7" fmla="*/ 46 h 46"/>
                <a:gd name="T8" fmla="*/ 0 w 48"/>
                <a:gd name="T9" fmla="*/ 23 h 46"/>
                <a:gd name="T10" fmla="*/ 35 w 48"/>
                <a:gd name="T11" fmla="*/ 23 h 46"/>
                <a:gd name="T12" fmla="*/ 24 w 48"/>
                <a:gd name="T13" fmla="*/ 11 h 46"/>
                <a:gd name="T14" fmla="*/ 12 w 48"/>
                <a:gd name="T15" fmla="*/ 23 h 46"/>
                <a:gd name="T16" fmla="*/ 24 w 48"/>
                <a:gd name="T17" fmla="*/ 35 h 46"/>
                <a:gd name="T18" fmla="*/ 35 w 48"/>
                <a:gd name="T19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6">
                  <a:moveTo>
                    <a:pt x="0" y="23"/>
                  </a:moveTo>
                  <a:cubicBezTo>
                    <a:pt x="0" y="10"/>
                    <a:pt x="10" y="0"/>
                    <a:pt x="24" y="0"/>
                  </a:cubicBezTo>
                  <a:cubicBezTo>
                    <a:pt x="38" y="0"/>
                    <a:pt x="48" y="10"/>
                    <a:pt x="48" y="23"/>
                  </a:cubicBezTo>
                  <a:cubicBezTo>
                    <a:pt x="48" y="36"/>
                    <a:pt x="37" y="46"/>
                    <a:pt x="24" y="46"/>
                  </a:cubicBezTo>
                  <a:cubicBezTo>
                    <a:pt x="10" y="46"/>
                    <a:pt x="0" y="36"/>
                    <a:pt x="0" y="23"/>
                  </a:cubicBezTo>
                  <a:close/>
                  <a:moveTo>
                    <a:pt x="35" y="23"/>
                  </a:moveTo>
                  <a:cubicBezTo>
                    <a:pt x="35" y="16"/>
                    <a:pt x="31" y="11"/>
                    <a:pt x="24" y="11"/>
                  </a:cubicBezTo>
                  <a:cubicBezTo>
                    <a:pt x="17" y="11"/>
                    <a:pt x="12" y="16"/>
                    <a:pt x="12" y="23"/>
                  </a:cubicBezTo>
                  <a:cubicBezTo>
                    <a:pt x="12" y="29"/>
                    <a:pt x="17" y="35"/>
                    <a:pt x="24" y="35"/>
                  </a:cubicBezTo>
                  <a:cubicBezTo>
                    <a:pt x="31" y="35"/>
                    <a:pt x="35" y="30"/>
                    <a:pt x="35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8" name="Freeform 9"/>
            <p:cNvSpPr>
              <a:spLocks/>
            </p:cNvSpPr>
            <p:nvPr/>
          </p:nvSpPr>
          <p:spPr bwMode="auto">
            <a:xfrm>
              <a:off x="508" y="4094"/>
              <a:ext cx="51" cy="59"/>
            </a:xfrm>
            <a:custGeom>
              <a:avLst/>
              <a:gdLst>
                <a:gd name="T0" fmla="*/ 0 w 41"/>
                <a:gd name="T1" fmla="*/ 23 h 46"/>
                <a:gd name="T2" fmla="*/ 23 w 41"/>
                <a:gd name="T3" fmla="*/ 0 h 46"/>
                <a:gd name="T4" fmla="*/ 40 w 41"/>
                <a:gd name="T5" fmla="*/ 8 h 46"/>
                <a:gd name="T6" fmla="*/ 33 w 41"/>
                <a:gd name="T7" fmla="*/ 15 h 46"/>
                <a:gd name="T8" fmla="*/ 23 w 41"/>
                <a:gd name="T9" fmla="*/ 11 h 46"/>
                <a:gd name="T10" fmla="*/ 12 w 41"/>
                <a:gd name="T11" fmla="*/ 23 h 46"/>
                <a:gd name="T12" fmla="*/ 23 w 41"/>
                <a:gd name="T13" fmla="*/ 35 h 46"/>
                <a:gd name="T14" fmla="*/ 33 w 41"/>
                <a:gd name="T15" fmla="*/ 30 h 46"/>
                <a:gd name="T16" fmla="*/ 41 w 41"/>
                <a:gd name="T17" fmla="*/ 38 h 46"/>
                <a:gd name="T18" fmla="*/ 23 w 41"/>
                <a:gd name="T19" fmla="*/ 46 h 46"/>
                <a:gd name="T20" fmla="*/ 0 w 41"/>
                <a:gd name="T21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6">
                  <a:moveTo>
                    <a:pt x="0" y="23"/>
                  </a:moveTo>
                  <a:cubicBezTo>
                    <a:pt x="0" y="10"/>
                    <a:pt x="9" y="0"/>
                    <a:pt x="23" y="0"/>
                  </a:cubicBezTo>
                  <a:cubicBezTo>
                    <a:pt x="31" y="0"/>
                    <a:pt x="36" y="3"/>
                    <a:pt x="40" y="8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0" y="13"/>
                    <a:pt x="28" y="11"/>
                    <a:pt x="23" y="11"/>
                  </a:cubicBezTo>
                  <a:cubicBezTo>
                    <a:pt x="16" y="11"/>
                    <a:pt x="12" y="16"/>
                    <a:pt x="12" y="23"/>
                  </a:cubicBezTo>
                  <a:cubicBezTo>
                    <a:pt x="12" y="30"/>
                    <a:pt x="16" y="35"/>
                    <a:pt x="23" y="35"/>
                  </a:cubicBezTo>
                  <a:cubicBezTo>
                    <a:pt x="27" y="35"/>
                    <a:pt x="30" y="33"/>
                    <a:pt x="33" y="30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6" y="42"/>
                    <a:pt x="31" y="46"/>
                    <a:pt x="23" y="46"/>
                  </a:cubicBezTo>
                  <a:cubicBezTo>
                    <a:pt x="9" y="46"/>
                    <a:pt x="0" y="36"/>
                    <a:pt x="0" y="2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9" name="Freeform 10"/>
            <p:cNvSpPr>
              <a:spLocks/>
            </p:cNvSpPr>
            <p:nvPr/>
          </p:nvSpPr>
          <p:spPr bwMode="auto">
            <a:xfrm>
              <a:off x="569" y="4096"/>
              <a:ext cx="50" cy="55"/>
            </a:xfrm>
            <a:custGeom>
              <a:avLst/>
              <a:gdLst>
                <a:gd name="T0" fmla="*/ 50 w 50"/>
                <a:gd name="T1" fmla="*/ 55 h 55"/>
                <a:gd name="T2" fmla="*/ 35 w 50"/>
                <a:gd name="T3" fmla="*/ 55 h 55"/>
                <a:gd name="T4" fmla="*/ 35 w 50"/>
                <a:gd name="T5" fmla="*/ 22 h 55"/>
                <a:gd name="T6" fmla="*/ 14 w 50"/>
                <a:gd name="T7" fmla="*/ 55 h 55"/>
                <a:gd name="T8" fmla="*/ 0 w 50"/>
                <a:gd name="T9" fmla="*/ 55 h 55"/>
                <a:gd name="T10" fmla="*/ 0 w 50"/>
                <a:gd name="T11" fmla="*/ 0 h 55"/>
                <a:gd name="T12" fmla="*/ 14 w 50"/>
                <a:gd name="T13" fmla="*/ 0 h 55"/>
                <a:gd name="T14" fmla="*/ 14 w 50"/>
                <a:gd name="T15" fmla="*/ 33 h 55"/>
                <a:gd name="T16" fmla="*/ 35 w 50"/>
                <a:gd name="T17" fmla="*/ 0 h 55"/>
                <a:gd name="T18" fmla="*/ 50 w 50"/>
                <a:gd name="T19" fmla="*/ 0 h 55"/>
                <a:gd name="T20" fmla="*/ 50 w 50"/>
                <a:gd name="T2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55">
                  <a:moveTo>
                    <a:pt x="50" y="55"/>
                  </a:moveTo>
                  <a:lnTo>
                    <a:pt x="35" y="55"/>
                  </a:lnTo>
                  <a:lnTo>
                    <a:pt x="35" y="22"/>
                  </a:lnTo>
                  <a:lnTo>
                    <a:pt x="14" y="55"/>
                  </a:lnTo>
                  <a:lnTo>
                    <a:pt x="0" y="5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33"/>
                  </a:lnTo>
                  <a:lnTo>
                    <a:pt x="35" y="0"/>
                  </a:lnTo>
                  <a:lnTo>
                    <a:pt x="50" y="0"/>
                  </a:lnTo>
                  <a:lnTo>
                    <a:pt x="50" y="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0" name="Freeform 11"/>
            <p:cNvSpPr>
              <a:spLocks/>
            </p:cNvSpPr>
            <p:nvPr/>
          </p:nvSpPr>
          <p:spPr bwMode="auto">
            <a:xfrm>
              <a:off x="630" y="4094"/>
              <a:ext cx="50" cy="59"/>
            </a:xfrm>
            <a:custGeom>
              <a:avLst/>
              <a:gdLst>
                <a:gd name="T0" fmla="*/ 0 w 41"/>
                <a:gd name="T1" fmla="*/ 23 h 46"/>
                <a:gd name="T2" fmla="*/ 23 w 41"/>
                <a:gd name="T3" fmla="*/ 0 h 46"/>
                <a:gd name="T4" fmla="*/ 41 w 41"/>
                <a:gd name="T5" fmla="*/ 8 h 46"/>
                <a:gd name="T6" fmla="*/ 33 w 41"/>
                <a:gd name="T7" fmla="*/ 15 h 46"/>
                <a:gd name="T8" fmla="*/ 23 w 41"/>
                <a:gd name="T9" fmla="*/ 11 h 46"/>
                <a:gd name="T10" fmla="*/ 12 w 41"/>
                <a:gd name="T11" fmla="*/ 23 h 46"/>
                <a:gd name="T12" fmla="*/ 24 w 41"/>
                <a:gd name="T13" fmla="*/ 35 h 46"/>
                <a:gd name="T14" fmla="*/ 34 w 41"/>
                <a:gd name="T15" fmla="*/ 30 h 46"/>
                <a:gd name="T16" fmla="*/ 41 w 41"/>
                <a:gd name="T17" fmla="*/ 38 h 46"/>
                <a:gd name="T18" fmla="*/ 23 w 41"/>
                <a:gd name="T19" fmla="*/ 46 h 46"/>
                <a:gd name="T20" fmla="*/ 0 w 41"/>
                <a:gd name="T21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6">
                  <a:moveTo>
                    <a:pt x="0" y="23"/>
                  </a:moveTo>
                  <a:cubicBezTo>
                    <a:pt x="0" y="10"/>
                    <a:pt x="10" y="0"/>
                    <a:pt x="23" y="0"/>
                  </a:cubicBezTo>
                  <a:cubicBezTo>
                    <a:pt x="31" y="0"/>
                    <a:pt x="37" y="3"/>
                    <a:pt x="41" y="8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1" y="13"/>
                    <a:pt x="28" y="11"/>
                    <a:pt x="23" y="11"/>
                  </a:cubicBezTo>
                  <a:cubicBezTo>
                    <a:pt x="17" y="11"/>
                    <a:pt x="12" y="16"/>
                    <a:pt x="12" y="23"/>
                  </a:cubicBezTo>
                  <a:cubicBezTo>
                    <a:pt x="12" y="30"/>
                    <a:pt x="17" y="35"/>
                    <a:pt x="24" y="35"/>
                  </a:cubicBezTo>
                  <a:cubicBezTo>
                    <a:pt x="28" y="35"/>
                    <a:pt x="31" y="33"/>
                    <a:pt x="34" y="30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7" y="42"/>
                    <a:pt x="32" y="46"/>
                    <a:pt x="23" y="46"/>
                  </a:cubicBezTo>
                  <a:cubicBezTo>
                    <a:pt x="10" y="46"/>
                    <a:pt x="0" y="36"/>
                    <a:pt x="0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1" name="Freeform 12"/>
            <p:cNvSpPr>
              <a:spLocks/>
            </p:cNvSpPr>
            <p:nvPr/>
          </p:nvSpPr>
          <p:spPr bwMode="auto">
            <a:xfrm>
              <a:off x="685" y="4096"/>
              <a:ext cx="48" cy="55"/>
            </a:xfrm>
            <a:custGeom>
              <a:avLst/>
              <a:gdLst>
                <a:gd name="T0" fmla="*/ 48 w 48"/>
                <a:gd name="T1" fmla="*/ 12 h 55"/>
                <a:gd name="T2" fmla="*/ 32 w 48"/>
                <a:gd name="T3" fmla="*/ 12 h 55"/>
                <a:gd name="T4" fmla="*/ 32 w 48"/>
                <a:gd name="T5" fmla="*/ 55 h 55"/>
                <a:gd name="T6" fmla="*/ 16 w 48"/>
                <a:gd name="T7" fmla="*/ 55 h 55"/>
                <a:gd name="T8" fmla="*/ 16 w 48"/>
                <a:gd name="T9" fmla="*/ 12 h 55"/>
                <a:gd name="T10" fmla="*/ 0 w 48"/>
                <a:gd name="T11" fmla="*/ 12 h 55"/>
                <a:gd name="T12" fmla="*/ 0 w 48"/>
                <a:gd name="T13" fmla="*/ 0 h 55"/>
                <a:gd name="T14" fmla="*/ 48 w 48"/>
                <a:gd name="T15" fmla="*/ 0 h 55"/>
                <a:gd name="T16" fmla="*/ 48 w 48"/>
                <a:gd name="T17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55">
                  <a:moveTo>
                    <a:pt x="48" y="12"/>
                  </a:moveTo>
                  <a:lnTo>
                    <a:pt x="32" y="12"/>
                  </a:lnTo>
                  <a:lnTo>
                    <a:pt x="32" y="55"/>
                  </a:lnTo>
                  <a:lnTo>
                    <a:pt x="16" y="55"/>
                  </a:lnTo>
                  <a:lnTo>
                    <a:pt x="16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2" name="Freeform 13"/>
            <p:cNvSpPr>
              <a:spLocks noEditPoints="1"/>
            </p:cNvSpPr>
            <p:nvPr/>
          </p:nvSpPr>
          <p:spPr bwMode="auto">
            <a:xfrm>
              <a:off x="738" y="4094"/>
              <a:ext cx="54" cy="59"/>
            </a:xfrm>
            <a:custGeom>
              <a:avLst/>
              <a:gdLst>
                <a:gd name="T0" fmla="*/ 0 w 44"/>
                <a:gd name="T1" fmla="*/ 23 h 46"/>
                <a:gd name="T2" fmla="*/ 22 w 44"/>
                <a:gd name="T3" fmla="*/ 0 h 46"/>
                <a:gd name="T4" fmla="*/ 44 w 44"/>
                <a:gd name="T5" fmla="*/ 24 h 46"/>
                <a:gd name="T6" fmla="*/ 44 w 44"/>
                <a:gd name="T7" fmla="*/ 27 h 46"/>
                <a:gd name="T8" fmla="*/ 13 w 44"/>
                <a:gd name="T9" fmla="*/ 27 h 46"/>
                <a:gd name="T10" fmla="*/ 24 w 44"/>
                <a:gd name="T11" fmla="*/ 36 h 46"/>
                <a:gd name="T12" fmla="*/ 34 w 44"/>
                <a:gd name="T13" fmla="*/ 31 h 46"/>
                <a:gd name="T14" fmla="*/ 41 w 44"/>
                <a:gd name="T15" fmla="*/ 38 h 46"/>
                <a:gd name="T16" fmla="*/ 23 w 44"/>
                <a:gd name="T17" fmla="*/ 46 h 46"/>
                <a:gd name="T18" fmla="*/ 0 w 44"/>
                <a:gd name="T19" fmla="*/ 23 h 46"/>
                <a:gd name="T20" fmla="*/ 31 w 44"/>
                <a:gd name="T21" fmla="*/ 19 h 46"/>
                <a:gd name="T22" fmla="*/ 22 w 44"/>
                <a:gd name="T23" fmla="*/ 10 h 46"/>
                <a:gd name="T24" fmla="*/ 13 w 44"/>
                <a:gd name="T25" fmla="*/ 19 h 46"/>
                <a:gd name="T26" fmla="*/ 31 w 44"/>
                <a:gd name="T27" fmla="*/ 1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46">
                  <a:moveTo>
                    <a:pt x="0" y="23"/>
                  </a:moveTo>
                  <a:cubicBezTo>
                    <a:pt x="0" y="10"/>
                    <a:pt x="9" y="0"/>
                    <a:pt x="22" y="0"/>
                  </a:cubicBezTo>
                  <a:cubicBezTo>
                    <a:pt x="37" y="0"/>
                    <a:pt x="44" y="11"/>
                    <a:pt x="44" y="24"/>
                  </a:cubicBezTo>
                  <a:cubicBezTo>
                    <a:pt x="44" y="25"/>
                    <a:pt x="44" y="26"/>
                    <a:pt x="44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33"/>
                    <a:pt x="18" y="36"/>
                    <a:pt x="24" y="36"/>
                  </a:cubicBezTo>
                  <a:cubicBezTo>
                    <a:pt x="28" y="36"/>
                    <a:pt x="31" y="35"/>
                    <a:pt x="34" y="31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7" y="43"/>
                    <a:pt x="31" y="46"/>
                    <a:pt x="23" y="46"/>
                  </a:cubicBezTo>
                  <a:cubicBezTo>
                    <a:pt x="10" y="46"/>
                    <a:pt x="0" y="37"/>
                    <a:pt x="0" y="23"/>
                  </a:cubicBezTo>
                  <a:close/>
                  <a:moveTo>
                    <a:pt x="31" y="19"/>
                  </a:moveTo>
                  <a:cubicBezTo>
                    <a:pt x="31" y="14"/>
                    <a:pt x="27" y="10"/>
                    <a:pt x="22" y="10"/>
                  </a:cubicBezTo>
                  <a:cubicBezTo>
                    <a:pt x="17" y="10"/>
                    <a:pt x="14" y="14"/>
                    <a:pt x="13" y="19"/>
                  </a:cubicBezTo>
                  <a:lnTo>
                    <a:pt x="31" y="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" name="Freeform 14"/>
            <p:cNvSpPr>
              <a:spLocks/>
            </p:cNvSpPr>
            <p:nvPr/>
          </p:nvSpPr>
          <p:spPr bwMode="auto">
            <a:xfrm>
              <a:off x="803" y="4096"/>
              <a:ext cx="60" cy="55"/>
            </a:xfrm>
            <a:custGeom>
              <a:avLst/>
              <a:gdLst>
                <a:gd name="T0" fmla="*/ 0 w 60"/>
                <a:gd name="T1" fmla="*/ 0 h 55"/>
                <a:gd name="T2" fmla="*/ 16 w 60"/>
                <a:gd name="T3" fmla="*/ 0 h 55"/>
                <a:gd name="T4" fmla="*/ 31 w 60"/>
                <a:gd name="T5" fmla="*/ 22 h 55"/>
                <a:gd name="T6" fmla="*/ 45 w 60"/>
                <a:gd name="T7" fmla="*/ 0 h 55"/>
                <a:gd name="T8" fmla="*/ 60 w 60"/>
                <a:gd name="T9" fmla="*/ 0 h 55"/>
                <a:gd name="T10" fmla="*/ 60 w 60"/>
                <a:gd name="T11" fmla="*/ 55 h 55"/>
                <a:gd name="T12" fmla="*/ 45 w 60"/>
                <a:gd name="T13" fmla="*/ 55 h 55"/>
                <a:gd name="T14" fmla="*/ 45 w 60"/>
                <a:gd name="T15" fmla="*/ 21 h 55"/>
                <a:gd name="T16" fmla="*/ 29 w 60"/>
                <a:gd name="T17" fmla="*/ 44 h 55"/>
                <a:gd name="T18" fmla="*/ 15 w 60"/>
                <a:gd name="T19" fmla="*/ 22 h 55"/>
                <a:gd name="T20" fmla="*/ 15 w 60"/>
                <a:gd name="T21" fmla="*/ 55 h 55"/>
                <a:gd name="T22" fmla="*/ 0 w 60"/>
                <a:gd name="T23" fmla="*/ 55 h 55"/>
                <a:gd name="T24" fmla="*/ 0 w 60"/>
                <a:gd name="T2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" h="55">
                  <a:moveTo>
                    <a:pt x="0" y="0"/>
                  </a:moveTo>
                  <a:lnTo>
                    <a:pt x="16" y="0"/>
                  </a:lnTo>
                  <a:lnTo>
                    <a:pt x="31" y="22"/>
                  </a:lnTo>
                  <a:lnTo>
                    <a:pt x="45" y="0"/>
                  </a:lnTo>
                  <a:lnTo>
                    <a:pt x="60" y="0"/>
                  </a:lnTo>
                  <a:lnTo>
                    <a:pt x="60" y="55"/>
                  </a:lnTo>
                  <a:lnTo>
                    <a:pt x="45" y="55"/>
                  </a:lnTo>
                  <a:lnTo>
                    <a:pt x="45" y="21"/>
                  </a:lnTo>
                  <a:lnTo>
                    <a:pt x="29" y="44"/>
                  </a:lnTo>
                  <a:lnTo>
                    <a:pt x="15" y="22"/>
                  </a:lnTo>
                  <a:lnTo>
                    <a:pt x="15" y="55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4" name="Freeform 15"/>
            <p:cNvSpPr>
              <a:spLocks noEditPoints="1"/>
            </p:cNvSpPr>
            <p:nvPr/>
          </p:nvSpPr>
          <p:spPr bwMode="auto">
            <a:xfrm>
              <a:off x="878" y="4096"/>
              <a:ext cx="70" cy="55"/>
            </a:xfrm>
            <a:custGeom>
              <a:avLst/>
              <a:gdLst>
                <a:gd name="T0" fmla="*/ 0 w 57"/>
                <a:gd name="T1" fmla="*/ 0 h 44"/>
                <a:gd name="T2" fmla="*/ 12 w 57"/>
                <a:gd name="T3" fmla="*/ 0 h 44"/>
                <a:gd name="T4" fmla="*/ 12 w 57"/>
                <a:gd name="T5" fmla="*/ 14 h 44"/>
                <a:gd name="T6" fmla="*/ 21 w 57"/>
                <a:gd name="T7" fmla="*/ 14 h 44"/>
                <a:gd name="T8" fmla="*/ 39 w 57"/>
                <a:gd name="T9" fmla="*/ 29 h 44"/>
                <a:gd name="T10" fmla="*/ 22 w 57"/>
                <a:gd name="T11" fmla="*/ 44 h 44"/>
                <a:gd name="T12" fmla="*/ 0 w 57"/>
                <a:gd name="T13" fmla="*/ 44 h 44"/>
                <a:gd name="T14" fmla="*/ 0 w 57"/>
                <a:gd name="T15" fmla="*/ 0 h 44"/>
                <a:gd name="T16" fmla="*/ 12 w 57"/>
                <a:gd name="T17" fmla="*/ 24 h 44"/>
                <a:gd name="T18" fmla="*/ 12 w 57"/>
                <a:gd name="T19" fmla="*/ 34 h 44"/>
                <a:gd name="T20" fmla="*/ 20 w 57"/>
                <a:gd name="T21" fmla="*/ 34 h 44"/>
                <a:gd name="T22" fmla="*/ 26 w 57"/>
                <a:gd name="T23" fmla="*/ 29 h 44"/>
                <a:gd name="T24" fmla="*/ 20 w 57"/>
                <a:gd name="T25" fmla="*/ 24 h 44"/>
                <a:gd name="T26" fmla="*/ 12 w 57"/>
                <a:gd name="T27" fmla="*/ 24 h 44"/>
                <a:gd name="T28" fmla="*/ 45 w 57"/>
                <a:gd name="T29" fmla="*/ 0 h 44"/>
                <a:gd name="T30" fmla="*/ 57 w 57"/>
                <a:gd name="T31" fmla="*/ 0 h 44"/>
                <a:gd name="T32" fmla="*/ 57 w 57"/>
                <a:gd name="T33" fmla="*/ 44 h 44"/>
                <a:gd name="T34" fmla="*/ 45 w 57"/>
                <a:gd name="T35" fmla="*/ 44 h 44"/>
                <a:gd name="T36" fmla="*/ 45 w 57"/>
                <a:gd name="T3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" h="44">
                  <a:moveTo>
                    <a:pt x="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14"/>
                    <a:pt x="39" y="19"/>
                    <a:pt x="39" y="29"/>
                  </a:cubicBezTo>
                  <a:cubicBezTo>
                    <a:pt x="39" y="38"/>
                    <a:pt x="33" y="44"/>
                    <a:pt x="22" y="44"/>
                  </a:cubicBezTo>
                  <a:cubicBezTo>
                    <a:pt x="0" y="44"/>
                    <a:pt x="0" y="44"/>
                    <a:pt x="0" y="44"/>
                  </a:cubicBezTo>
                  <a:lnTo>
                    <a:pt x="0" y="0"/>
                  </a:lnTo>
                  <a:close/>
                  <a:moveTo>
                    <a:pt x="12" y="24"/>
                  </a:moveTo>
                  <a:cubicBezTo>
                    <a:pt x="12" y="34"/>
                    <a:pt x="12" y="34"/>
                    <a:pt x="12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4" y="34"/>
                    <a:pt x="26" y="32"/>
                    <a:pt x="26" y="29"/>
                  </a:cubicBezTo>
                  <a:cubicBezTo>
                    <a:pt x="26" y="26"/>
                    <a:pt x="24" y="24"/>
                    <a:pt x="20" y="24"/>
                  </a:cubicBezTo>
                  <a:lnTo>
                    <a:pt x="12" y="24"/>
                  </a:lnTo>
                  <a:close/>
                  <a:moveTo>
                    <a:pt x="45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45" y="44"/>
                    <a:pt x="45" y="44"/>
                    <a:pt x="45" y="44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5" name="Freeform 16"/>
            <p:cNvSpPr>
              <a:spLocks noEditPoints="1"/>
            </p:cNvSpPr>
            <p:nvPr/>
          </p:nvSpPr>
          <p:spPr bwMode="auto">
            <a:xfrm>
              <a:off x="986" y="4078"/>
              <a:ext cx="75" cy="89"/>
            </a:xfrm>
            <a:custGeom>
              <a:avLst/>
              <a:gdLst>
                <a:gd name="T0" fmla="*/ 0 w 61"/>
                <a:gd name="T1" fmla="*/ 46 h 70"/>
                <a:gd name="T2" fmla="*/ 6 w 61"/>
                <a:gd name="T3" fmla="*/ 46 h 70"/>
                <a:gd name="T4" fmla="*/ 12 w 61"/>
                <a:gd name="T5" fmla="*/ 7 h 70"/>
                <a:gd name="T6" fmla="*/ 12 w 61"/>
                <a:gd name="T7" fmla="*/ 0 h 70"/>
                <a:gd name="T8" fmla="*/ 54 w 61"/>
                <a:gd name="T9" fmla="*/ 0 h 70"/>
                <a:gd name="T10" fmla="*/ 54 w 61"/>
                <a:gd name="T11" fmla="*/ 46 h 70"/>
                <a:gd name="T12" fmla="*/ 61 w 61"/>
                <a:gd name="T13" fmla="*/ 46 h 70"/>
                <a:gd name="T14" fmla="*/ 59 w 61"/>
                <a:gd name="T15" fmla="*/ 70 h 70"/>
                <a:gd name="T16" fmla="*/ 49 w 61"/>
                <a:gd name="T17" fmla="*/ 70 h 70"/>
                <a:gd name="T18" fmla="*/ 49 w 61"/>
                <a:gd name="T19" fmla="*/ 58 h 70"/>
                <a:gd name="T20" fmla="*/ 13 w 61"/>
                <a:gd name="T21" fmla="*/ 58 h 70"/>
                <a:gd name="T22" fmla="*/ 12 w 61"/>
                <a:gd name="T23" fmla="*/ 70 h 70"/>
                <a:gd name="T24" fmla="*/ 0 w 61"/>
                <a:gd name="T25" fmla="*/ 70 h 70"/>
                <a:gd name="T26" fmla="*/ 0 w 61"/>
                <a:gd name="T27" fmla="*/ 46 h 70"/>
                <a:gd name="T28" fmla="*/ 24 w 61"/>
                <a:gd name="T29" fmla="*/ 12 h 70"/>
                <a:gd name="T30" fmla="*/ 24 w 61"/>
                <a:gd name="T31" fmla="*/ 18 h 70"/>
                <a:gd name="T32" fmla="*/ 19 w 61"/>
                <a:gd name="T33" fmla="*/ 46 h 70"/>
                <a:gd name="T34" fmla="*/ 41 w 61"/>
                <a:gd name="T35" fmla="*/ 46 h 70"/>
                <a:gd name="T36" fmla="*/ 41 w 61"/>
                <a:gd name="T37" fmla="*/ 12 h 70"/>
                <a:gd name="T38" fmla="*/ 24 w 61"/>
                <a:gd name="T39" fmla="*/ 1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1" h="70">
                  <a:moveTo>
                    <a:pt x="0" y="46"/>
                  </a:moveTo>
                  <a:cubicBezTo>
                    <a:pt x="6" y="46"/>
                    <a:pt x="6" y="46"/>
                    <a:pt x="6" y="46"/>
                  </a:cubicBezTo>
                  <a:cubicBezTo>
                    <a:pt x="10" y="36"/>
                    <a:pt x="12" y="27"/>
                    <a:pt x="12" y="7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49" y="70"/>
                    <a:pt x="49" y="70"/>
                    <a:pt x="49" y="70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0" y="70"/>
                    <a:pt x="0" y="70"/>
                    <a:pt x="0" y="70"/>
                  </a:cubicBezTo>
                  <a:lnTo>
                    <a:pt x="0" y="46"/>
                  </a:lnTo>
                  <a:close/>
                  <a:moveTo>
                    <a:pt x="24" y="12"/>
                  </a:moveTo>
                  <a:cubicBezTo>
                    <a:pt x="24" y="18"/>
                    <a:pt x="24" y="18"/>
                    <a:pt x="24" y="18"/>
                  </a:cubicBezTo>
                  <a:cubicBezTo>
                    <a:pt x="24" y="30"/>
                    <a:pt x="22" y="38"/>
                    <a:pt x="19" y="46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12"/>
                    <a:pt x="41" y="12"/>
                    <a:pt x="41" y="12"/>
                  </a:cubicBezTo>
                  <a:lnTo>
                    <a:pt x="24" y="1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6" name="Freeform 17"/>
            <p:cNvSpPr>
              <a:spLocks/>
            </p:cNvSpPr>
            <p:nvPr/>
          </p:nvSpPr>
          <p:spPr bwMode="auto">
            <a:xfrm>
              <a:off x="1063" y="4096"/>
              <a:ext cx="90" cy="55"/>
            </a:xfrm>
            <a:custGeom>
              <a:avLst/>
              <a:gdLst>
                <a:gd name="T0" fmla="*/ 37 w 90"/>
                <a:gd name="T1" fmla="*/ 55 h 55"/>
                <a:gd name="T2" fmla="*/ 37 w 90"/>
                <a:gd name="T3" fmla="*/ 40 h 55"/>
                <a:gd name="T4" fmla="*/ 31 w 90"/>
                <a:gd name="T5" fmla="*/ 33 h 55"/>
                <a:gd name="T6" fmla="*/ 17 w 90"/>
                <a:gd name="T7" fmla="*/ 55 h 55"/>
                <a:gd name="T8" fmla="*/ 0 w 90"/>
                <a:gd name="T9" fmla="*/ 55 h 55"/>
                <a:gd name="T10" fmla="*/ 21 w 90"/>
                <a:gd name="T11" fmla="*/ 22 h 55"/>
                <a:gd name="T12" fmla="*/ 0 w 90"/>
                <a:gd name="T13" fmla="*/ 0 h 55"/>
                <a:gd name="T14" fmla="*/ 18 w 90"/>
                <a:gd name="T15" fmla="*/ 0 h 55"/>
                <a:gd name="T16" fmla="*/ 37 w 90"/>
                <a:gd name="T17" fmla="*/ 24 h 55"/>
                <a:gd name="T18" fmla="*/ 37 w 90"/>
                <a:gd name="T19" fmla="*/ 0 h 55"/>
                <a:gd name="T20" fmla="*/ 53 w 90"/>
                <a:gd name="T21" fmla="*/ 0 h 55"/>
                <a:gd name="T22" fmla="*/ 53 w 90"/>
                <a:gd name="T23" fmla="*/ 24 h 55"/>
                <a:gd name="T24" fmla="*/ 71 w 90"/>
                <a:gd name="T25" fmla="*/ 0 h 55"/>
                <a:gd name="T26" fmla="*/ 90 w 90"/>
                <a:gd name="T27" fmla="*/ 0 h 55"/>
                <a:gd name="T28" fmla="*/ 70 w 90"/>
                <a:gd name="T29" fmla="*/ 22 h 55"/>
                <a:gd name="T30" fmla="*/ 90 w 90"/>
                <a:gd name="T31" fmla="*/ 55 h 55"/>
                <a:gd name="T32" fmla="*/ 72 w 90"/>
                <a:gd name="T33" fmla="*/ 55 h 55"/>
                <a:gd name="T34" fmla="*/ 59 w 90"/>
                <a:gd name="T35" fmla="*/ 33 h 55"/>
                <a:gd name="T36" fmla="*/ 53 w 90"/>
                <a:gd name="T37" fmla="*/ 40 h 55"/>
                <a:gd name="T38" fmla="*/ 53 w 90"/>
                <a:gd name="T39" fmla="*/ 55 h 55"/>
                <a:gd name="T40" fmla="*/ 37 w 90"/>
                <a:gd name="T4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55">
                  <a:moveTo>
                    <a:pt x="37" y="55"/>
                  </a:moveTo>
                  <a:lnTo>
                    <a:pt x="37" y="40"/>
                  </a:lnTo>
                  <a:lnTo>
                    <a:pt x="31" y="33"/>
                  </a:lnTo>
                  <a:lnTo>
                    <a:pt x="17" y="55"/>
                  </a:lnTo>
                  <a:lnTo>
                    <a:pt x="0" y="55"/>
                  </a:lnTo>
                  <a:lnTo>
                    <a:pt x="21" y="22"/>
                  </a:lnTo>
                  <a:lnTo>
                    <a:pt x="0" y="0"/>
                  </a:lnTo>
                  <a:lnTo>
                    <a:pt x="18" y="0"/>
                  </a:lnTo>
                  <a:lnTo>
                    <a:pt x="37" y="24"/>
                  </a:lnTo>
                  <a:lnTo>
                    <a:pt x="37" y="0"/>
                  </a:lnTo>
                  <a:lnTo>
                    <a:pt x="53" y="0"/>
                  </a:lnTo>
                  <a:lnTo>
                    <a:pt x="53" y="24"/>
                  </a:lnTo>
                  <a:lnTo>
                    <a:pt x="71" y="0"/>
                  </a:lnTo>
                  <a:lnTo>
                    <a:pt x="90" y="0"/>
                  </a:lnTo>
                  <a:lnTo>
                    <a:pt x="70" y="22"/>
                  </a:lnTo>
                  <a:lnTo>
                    <a:pt x="90" y="55"/>
                  </a:lnTo>
                  <a:lnTo>
                    <a:pt x="72" y="55"/>
                  </a:lnTo>
                  <a:lnTo>
                    <a:pt x="59" y="33"/>
                  </a:lnTo>
                  <a:lnTo>
                    <a:pt x="53" y="40"/>
                  </a:lnTo>
                  <a:lnTo>
                    <a:pt x="53" y="55"/>
                  </a:lnTo>
                  <a:lnTo>
                    <a:pt x="37" y="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" name="Freeform 18"/>
            <p:cNvSpPr>
              <a:spLocks noEditPoints="1"/>
            </p:cNvSpPr>
            <p:nvPr/>
          </p:nvSpPr>
          <p:spPr bwMode="auto">
            <a:xfrm>
              <a:off x="1158" y="4094"/>
              <a:ext cx="52" cy="59"/>
            </a:xfrm>
            <a:custGeom>
              <a:avLst/>
              <a:gdLst>
                <a:gd name="T0" fmla="*/ 0 w 43"/>
                <a:gd name="T1" fmla="*/ 23 h 46"/>
                <a:gd name="T2" fmla="*/ 22 w 43"/>
                <a:gd name="T3" fmla="*/ 0 h 46"/>
                <a:gd name="T4" fmla="*/ 43 w 43"/>
                <a:gd name="T5" fmla="*/ 24 h 46"/>
                <a:gd name="T6" fmla="*/ 43 w 43"/>
                <a:gd name="T7" fmla="*/ 27 h 46"/>
                <a:gd name="T8" fmla="*/ 12 w 43"/>
                <a:gd name="T9" fmla="*/ 27 h 46"/>
                <a:gd name="T10" fmla="*/ 23 w 43"/>
                <a:gd name="T11" fmla="*/ 36 h 46"/>
                <a:gd name="T12" fmla="*/ 34 w 43"/>
                <a:gd name="T13" fmla="*/ 31 h 46"/>
                <a:gd name="T14" fmla="*/ 41 w 43"/>
                <a:gd name="T15" fmla="*/ 38 h 46"/>
                <a:gd name="T16" fmla="*/ 23 w 43"/>
                <a:gd name="T17" fmla="*/ 46 h 46"/>
                <a:gd name="T18" fmla="*/ 0 w 43"/>
                <a:gd name="T19" fmla="*/ 23 h 46"/>
                <a:gd name="T20" fmla="*/ 31 w 43"/>
                <a:gd name="T21" fmla="*/ 19 h 46"/>
                <a:gd name="T22" fmla="*/ 22 w 43"/>
                <a:gd name="T23" fmla="*/ 10 h 46"/>
                <a:gd name="T24" fmla="*/ 12 w 43"/>
                <a:gd name="T25" fmla="*/ 19 h 46"/>
                <a:gd name="T26" fmla="*/ 31 w 43"/>
                <a:gd name="T27" fmla="*/ 1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46">
                  <a:moveTo>
                    <a:pt x="0" y="23"/>
                  </a:moveTo>
                  <a:cubicBezTo>
                    <a:pt x="0" y="10"/>
                    <a:pt x="9" y="0"/>
                    <a:pt x="22" y="0"/>
                  </a:cubicBezTo>
                  <a:cubicBezTo>
                    <a:pt x="36" y="0"/>
                    <a:pt x="43" y="11"/>
                    <a:pt x="43" y="24"/>
                  </a:cubicBezTo>
                  <a:cubicBezTo>
                    <a:pt x="43" y="25"/>
                    <a:pt x="43" y="26"/>
                    <a:pt x="43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4" y="33"/>
                    <a:pt x="17" y="36"/>
                    <a:pt x="23" y="36"/>
                  </a:cubicBezTo>
                  <a:cubicBezTo>
                    <a:pt x="27" y="36"/>
                    <a:pt x="30" y="35"/>
                    <a:pt x="34" y="31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7" y="43"/>
                    <a:pt x="31" y="46"/>
                    <a:pt x="23" y="46"/>
                  </a:cubicBezTo>
                  <a:cubicBezTo>
                    <a:pt x="10" y="46"/>
                    <a:pt x="0" y="37"/>
                    <a:pt x="0" y="23"/>
                  </a:cubicBezTo>
                  <a:close/>
                  <a:moveTo>
                    <a:pt x="31" y="19"/>
                  </a:moveTo>
                  <a:cubicBezTo>
                    <a:pt x="30" y="14"/>
                    <a:pt x="27" y="10"/>
                    <a:pt x="22" y="10"/>
                  </a:cubicBezTo>
                  <a:cubicBezTo>
                    <a:pt x="16" y="10"/>
                    <a:pt x="13" y="14"/>
                    <a:pt x="12" y="19"/>
                  </a:cubicBezTo>
                  <a:lnTo>
                    <a:pt x="31" y="19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" name="Freeform 19"/>
            <p:cNvSpPr>
              <a:spLocks/>
            </p:cNvSpPr>
            <p:nvPr/>
          </p:nvSpPr>
          <p:spPr bwMode="auto">
            <a:xfrm>
              <a:off x="1216" y="4096"/>
              <a:ext cx="48" cy="55"/>
            </a:xfrm>
            <a:custGeom>
              <a:avLst/>
              <a:gdLst>
                <a:gd name="T0" fmla="*/ 48 w 48"/>
                <a:gd name="T1" fmla="*/ 12 h 55"/>
                <a:gd name="T2" fmla="*/ 32 w 48"/>
                <a:gd name="T3" fmla="*/ 12 h 55"/>
                <a:gd name="T4" fmla="*/ 32 w 48"/>
                <a:gd name="T5" fmla="*/ 55 h 55"/>
                <a:gd name="T6" fmla="*/ 16 w 48"/>
                <a:gd name="T7" fmla="*/ 55 h 55"/>
                <a:gd name="T8" fmla="*/ 16 w 48"/>
                <a:gd name="T9" fmla="*/ 12 h 55"/>
                <a:gd name="T10" fmla="*/ 0 w 48"/>
                <a:gd name="T11" fmla="*/ 12 h 55"/>
                <a:gd name="T12" fmla="*/ 0 w 48"/>
                <a:gd name="T13" fmla="*/ 0 h 55"/>
                <a:gd name="T14" fmla="*/ 48 w 48"/>
                <a:gd name="T15" fmla="*/ 0 h 55"/>
                <a:gd name="T16" fmla="*/ 48 w 48"/>
                <a:gd name="T17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55">
                  <a:moveTo>
                    <a:pt x="48" y="12"/>
                  </a:moveTo>
                  <a:lnTo>
                    <a:pt x="32" y="12"/>
                  </a:lnTo>
                  <a:lnTo>
                    <a:pt x="32" y="55"/>
                  </a:lnTo>
                  <a:lnTo>
                    <a:pt x="16" y="55"/>
                  </a:lnTo>
                  <a:lnTo>
                    <a:pt x="16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6967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13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a.agaltsov@jet.su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microsoft.com/office/2007/relationships/hdphoto" Target="../media/hdphoto2.wdp"/><Relationship Id="rId9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5.png"/><Relationship Id="rId5" Type="http://schemas.microsoft.com/office/2007/relationships/hdphoto" Target="../media/hdphoto5.wdp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5.png"/><Relationship Id="rId5" Type="http://schemas.microsoft.com/office/2007/relationships/hdphoto" Target="../media/hdphoto5.wdp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habr.com/ru/company/jetinfosystems/blog/462679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0.png"/><Relationship Id="rId7" Type="http://schemas.microsoft.com/office/2007/relationships/hdphoto" Target="../media/hdphoto6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microsoft.com/office/2007/relationships/hdphoto" Target="../media/hdphoto5.wdp"/><Relationship Id="rId4" Type="http://schemas.openxmlformats.org/officeDocument/2006/relationships/image" Target="../media/image34.png"/><Relationship Id="rId9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5" b="6265"/>
          <a:stretch>
            <a:fillRect/>
          </a:stretch>
        </p:blipFill>
        <p:spPr/>
      </p:pic>
      <p:sp>
        <p:nvSpPr>
          <p:cNvPr id="9" name="Текст 8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ru-RU" dirty="0"/>
              <a:t>2019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dirty="0" smtClean="0"/>
              <a:t>Сергей Агальцов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5"/>
          </p:nvPr>
        </p:nvSpPr>
        <p:spPr>
          <a:xfrm>
            <a:off x="2538451" y="5350286"/>
            <a:ext cx="8542721" cy="584775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Тест-менеджер   </a:t>
            </a:r>
            <a:r>
              <a:rPr lang="ru-RU" dirty="0">
                <a:latin typeface="+mn-lt"/>
              </a:rPr>
              <a:t>/   Центр программных </a:t>
            </a:r>
            <a:r>
              <a:rPr lang="ru-RU" dirty="0" smtClean="0">
                <a:latin typeface="+mn-lt"/>
              </a:rPr>
              <a:t>решений «Инфосистемы Джет»</a:t>
            </a:r>
          </a:p>
          <a:p>
            <a:r>
              <a:rPr lang="ru-RU" dirty="0" smtClean="0">
                <a:latin typeface="+mn-lt"/>
                <a:cs typeface="Segoe UI" panose="020B0502040204020203" pitchFamily="34" charset="0"/>
              </a:rPr>
              <a:t>+7 968 621 20 10   /   </a:t>
            </a:r>
            <a:r>
              <a:rPr lang="en-US" dirty="0" smtClean="0">
                <a:latin typeface="+mn-lt"/>
                <a:cs typeface="Segoe UI" panose="020B0502040204020203" pitchFamily="34" charset="0"/>
                <a:hlinkClick r:id="rId3"/>
              </a:rPr>
              <a:t>sa.agaltsov@jet.su</a:t>
            </a:r>
            <a:r>
              <a:rPr lang="ru-RU" dirty="0" smtClean="0">
                <a:latin typeface="+mn-lt"/>
                <a:cs typeface="Segoe UI" panose="020B0502040204020203" pitchFamily="34" charset="0"/>
              </a:rPr>
              <a:t>  </a:t>
            </a:r>
            <a:endParaRPr lang="ru-RU" dirty="0">
              <a:latin typeface="+mn-lt"/>
              <a:cs typeface="Segoe UI" panose="020B0502040204020203" pitchFamily="34" charset="0"/>
            </a:endParaRPr>
          </a:p>
        </p:txBody>
      </p:sp>
      <p:sp>
        <p:nvSpPr>
          <p:cNvPr id="12" name="Полилиния 11"/>
          <p:cNvSpPr/>
          <p:nvPr/>
        </p:nvSpPr>
        <p:spPr bwMode="auto">
          <a:xfrm rot="18000000">
            <a:off x="2660742" y="-274195"/>
            <a:ext cx="2744512" cy="7135352"/>
          </a:xfrm>
          <a:custGeom>
            <a:avLst/>
            <a:gdLst>
              <a:gd name="connsiteX0" fmla="*/ 2744512 w 2744512"/>
              <a:gd name="connsiteY0" fmla="*/ 0 h 7135352"/>
              <a:gd name="connsiteX1" fmla="*/ 2744512 w 2744512"/>
              <a:gd name="connsiteY1" fmla="*/ 7135352 h 7135352"/>
              <a:gd name="connsiteX2" fmla="*/ 2465769 w 2744512"/>
              <a:gd name="connsiteY2" fmla="*/ 6909477 h 7135352"/>
              <a:gd name="connsiteX3" fmla="*/ 222604 w 2744512"/>
              <a:gd name="connsiteY3" fmla="*/ 3969029 h 7135352"/>
              <a:gd name="connsiteX4" fmla="*/ 80175 w 2744512"/>
              <a:gd name="connsiteY4" fmla="*/ 2298532 h 7135352"/>
              <a:gd name="connsiteX5" fmla="*/ 1042442 w 2744512"/>
              <a:gd name="connsiteY5" fmla="*/ 921258 h 7135352"/>
              <a:gd name="connsiteX6" fmla="*/ 2513153 w 2744512"/>
              <a:gd name="connsiteY6" fmla="*/ 91244 h 713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4512" h="7135352">
                <a:moveTo>
                  <a:pt x="2744512" y="0"/>
                </a:moveTo>
                <a:lnTo>
                  <a:pt x="2744512" y="7135352"/>
                </a:lnTo>
                <a:lnTo>
                  <a:pt x="2465769" y="6909477"/>
                </a:lnTo>
                <a:cubicBezTo>
                  <a:pt x="1529271" y="6118831"/>
                  <a:pt x="747766" y="5133807"/>
                  <a:pt x="222604" y="3969029"/>
                </a:cubicBezTo>
                <a:cubicBezTo>
                  <a:pt x="-8169" y="3461192"/>
                  <a:pt x="-66297" y="2888222"/>
                  <a:pt x="80175" y="2298532"/>
                </a:cubicBezTo>
                <a:cubicBezTo>
                  <a:pt x="231380" y="1726561"/>
                  <a:pt x="580122" y="1253661"/>
                  <a:pt x="1042442" y="921258"/>
                </a:cubicBezTo>
                <a:cubicBezTo>
                  <a:pt x="1509344" y="588222"/>
                  <a:pt x="2002178" y="312828"/>
                  <a:pt x="2513153" y="91244"/>
                </a:cubicBezTo>
                <a:close/>
              </a:path>
            </a:pathLst>
          </a:custGeom>
          <a:gradFill flip="none" rotWithShape="1">
            <a:gsLst>
              <a:gs pos="0">
                <a:srgbClr val="0E0E2B">
                  <a:alpha val="90000"/>
                </a:srgbClr>
              </a:gs>
              <a:gs pos="49000">
                <a:srgbClr val="0E0E2B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0091" y="1983450"/>
            <a:ext cx="1442257" cy="1464600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21"/>
          </p:nvPr>
        </p:nvSpPr>
        <p:spPr>
          <a:xfrm>
            <a:off x="2508308" y="4143156"/>
            <a:ext cx="9073768" cy="443198"/>
          </a:xfrm>
        </p:spPr>
        <p:txBody>
          <a:bodyPr/>
          <a:lstStyle/>
          <a:p>
            <a:r>
              <a:rPr lang="ru-RU" sz="3200" dirty="0" smtClean="0"/>
              <a:t>ТЕСТИРОВАНИЕ </a:t>
            </a:r>
            <a:r>
              <a:rPr lang="ru-RU" sz="3200" dirty="0" smtClean="0"/>
              <a:t>«</a:t>
            </a:r>
            <a:r>
              <a:rPr lang="ru-RU" sz="3200" dirty="0" smtClean="0"/>
              <a:t>ЧЕРНОГО ЯЩИКА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93341" y="4585396"/>
            <a:ext cx="4528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dirty="0" smtClean="0">
                <a:solidFill>
                  <a:schemeClr val="bg1"/>
                </a:solidFill>
              </a:rPr>
              <a:t>Опыт десятка Machine Learning </a:t>
            </a:r>
            <a:r>
              <a:rPr lang="ru" dirty="0">
                <a:solidFill>
                  <a:schemeClr val="bg1"/>
                </a:solidFill>
              </a:rPr>
              <a:t>проектов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801" y="2463783"/>
            <a:ext cx="1110322" cy="6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2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 bwMode="auto">
          <a:xfrm>
            <a:off x="635" y="0"/>
            <a:ext cx="12192001" cy="6858000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4173457" y="-655195"/>
            <a:ext cx="3995004" cy="7725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9600" dirty="0">
                <a:solidFill>
                  <a:schemeClr val="accent2">
                    <a:alpha val="50000"/>
                  </a:schemeClr>
                </a:solidFill>
                <a:latin typeface="+mj-lt"/>
              </a:rPr>
              <a:t>2</a:t>
            </a: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2398080" y="3207401"/>
            <a:ext cx="7395840" cy="44319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</a:pPr>
            <a:r>
              <a:rPr lang="ru-RU" sz="3200" dirty="0" smtClean="0">
                <a:solidFill>
                  <a:schemeClr val="bg2"/>
                </a:solidFill>
              </a:rPr>
              <a:t>КАК ЭТО ТЕСТИРУЕТСЯ?</a:t>
            </a:r>
            <a:endParaRPr lang="en-US" sz="3200" dirty="0">
              <a:solidFill>
                <a:schemeClr val="bg2"/>
              </a:solidFill>
            </a:endParaRPr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339725" y="6473825"/>
            <a:ext cx="1665288" cy="144463"/>
            <a:chOff x="214" y="4078"/>
            <a:chExt cx="1049" cy="91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214" y="4078"/>
              <a:ext cx="1049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213" y="4078"/>
              <a:ext cx="60" cy="73"/>
            </a:xfrm>
            <a:custGeom>
              <a:avLst/>
              <a:gdLst>
                <a:gd name="T0" fmla="*/ 60 w 60"/>
                <a:gd name="T1" fmla="*/ 73 h 73"/>
                <a:gd name="T2" fmla="*/ 45 w 60"/>
                <a:gd name="T3" fmla="*/ 73 h 73"/>
                <a:gd name="T4" fmla="*/ 45 w 60"/>
                <a:gd name="T5" fmla="*/ 25 h 73"/>
                <a:gd name="T6" fmla="*/ 15 w 60"/>
                <a:gd name="T7" fmla="*/ 73 h 73"/>
                <a:gd name="T8" fmla="*/ 0 w 60"/>
                <a:gd name="T9" fmla="*/ 73 h 73"/>
                <a:gd name="T10" fmla="*/ 0 w 60"/>
                <a:gd name="T11" fmla="*/ 0 h 73"/>
                <a:gd name="T12" fmla="*/ 15 w 60"/>
                <a:gd name="T13" fmla="*/ 0 h 73"/>
                <a:gd name="T14" fmla="*/ 15 w 60"/>
                <a:gd name="T15" fmla="*/ 48 h 73"/>
                <a:gd name="T16" fmla="*/ 46 w 60"/>
                <a:gd name="T17" fmla="*/ 0 h 73"/>
                <a:gd name="T18" fmla="*/ 60 w 60"/>
                <a:gd name="T19" fmla="*/ 0 h 73"/>
                <a:gd name="T20" fmla="*/ 60 w 60"/>
                <a:gd name="T2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73">
                  <a:moveTo>
                    <a:pt x="60" y="73"/>
                  </a:moveTo>
                  <a:lnTo>
                    <a:pt x="45" y="73"/>
                  </a:lnTo>
                  <a:lnTo>
                    <a:pt x="45" y="25"/>
                  </a:lnTo>
                  <a:lnTo>
                    <a:pt x="15" y="73"/>
                  </a:lnTo>
                  <a:lnTo>
                    <a:pt x="0" y="7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48"/>
                  </a:lnTo>
                  <a:lnTo>
                    <a:pt x="46" y="0"/>
                  </a:lnTo>
                  <a:lnTo>
                    <a:pt x="60" y="0"/>
                  </a:lnTo>
                  <a:lnTo>
                    <a:pt x="60" y="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289" y="4096"/>
              <a:ext cx="49" cy="55"/>
            </a:xfrm>
            <a:custGeom>
              <a:avLst/>
              <a:gdLst>
                <a:gd name="T0" fmla="*/ 49 w 49"/>
                <a:gd name="T1" fmla="*/ 55 h 55"/>
                <a:gd name="T2" fmla="*/ 34 w 49"/>
                <a:gd name="T3" fmla="*/ 55 h 55"/>
                <a:gd name="T4" fmla="*/ 34 w 49"/>
                <a:gd name="T5" fmla="*/ 34 h 55"/>
                <a:gd name="T6" fmla="*/ 16 w 49"/>
                <a:gd name="T7" fmla="*/ 34 h 55"/>
                <a:gd name="T8" fmla="*/ 16 w 49"/>
                <a:gd name="T9" fmla="*/ 55 h 55"/>
                <a:gd name="T10" fmla="*/ 0 w 49"/>
                <a:gd name="T11" fmla="*/ 55 h 55"/>
                <a:gd name="T12" fmla="*/ 0 w 49"/>
                <a:gd name="T13" fmla="*/ 0 h 55"/>
                <a:gd name="T14" fmla="*/ 16 w 49"/>
                <a:gd name="T15" fmla="*/ 0 h 55"/>
                <a:gd name="T16" fmla="*/ 16 w 49"/>
                <a:gd name="T17" fmla="*/ 21 h 55"/>
                <a:gd name="T18" fmla="*/ 34 w 49"/>
                <a:gd name="T19" fmla="*/ 21 h 55"/>
                <a:gd name="T20" fmla="*/ 34 w 49"/>
                <a:gd name="T21" fmla="*/ 0 h 55"/>
                <a:gd name="T22" fmla="*/ 49 w 49"/>
                <a:gd name="T23" fmla="*/ 0 h 55"/>
                <a:gd name="T24" fmla="*/ 49 w 49"/>
                <a:gd name="T2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5">
                  <a:moveTo>
                    <a:pt x="49" y="55"/>
                  </a:moveTo>
                  <a:lnTo>
                    <a:pt x="34" y="55"/>
                  </a:lnTo>
                  <a:lnTo>
                    <a:pt x="34" y="34"/>
                  </a:lnTo>
                  <a:lnTo>
                    <a:pt x="16" y="34"/>
                  </a:lnTo>
                  <a:lnTo>
                    <a:pt x="16" y="55"/>
                  </a:lnTo>
                  <a:lnTo>
                    <a:pt x="0" y="55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21"/>
                  </a:lnTo>
                  <a:lnTo>
                    <a:pt x="34" y="21"/>
                  </a:lnTo>
                  <a:lnTo>
                    <a:pt x="34" y="0"/>
                  </a:lnTo>
                  <a:lnTo>
                    <a:pt x="49" y="0"/>
                  </a:lnTo>
                  <a:lnTo>
                    <a:pt x="49" y="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" name="Freeform 7"/>
            <p:cNvSpPr>
              <a:spLocks noEditPoints="1"/>
            </p:cNvSpPr>
            <p:nvPr/>
          </p:nvSpPr>
          <p:spPr bwMode="auto">
            <a:xfrm>
              <a:off x="350" y="4078"/>
              <a:ext cx="82" cy="90"/>
            </a:xfrm>
            <a:custGeom>
              <a:avLst/>
              <a:gdLst>
                <a:gd name="T0" fmla="*/ 27 w 67"/>
                <a:gd name="T1" fmla="*/ 71 h 71"/>
                <a:gd name="T2" fmla="*/ 27 w 67"/>
                <a:gd name="T3" fmla="*/ 55 h 71"/>
                <a:gd name="T4" fmla="*/ 18 w 67"/>
                <a:gd name="T5" fmla="*/ 58 h 71"/>
                <a:gd name="T6" fmla="*/ 0 w 67"/>
                <a:gd name="T7" fmla="*/ 36 h 71"/>
                <a:gd name="T8" fmla="*/ 18 w 67"/>
                <a:gd name="T9" fmla="*/ 13 h 71"/>
                <a:gd name="T10" fmla="*/ 27 w 67"/>
                <a:gd name="T11" fmla="*/ 17 h 71"/>
                <a:gd name="T12" fmla="*/ 27 w 67"/>
                <a:gd name="T13" fmla="*/ 0 h 71"/>
                <a:gd name="T14" fmla="*/ 40 w 67"/>
                <a:gd name="T15" fmla="*/ 0 h 71"/>
                <a:gd name="T16" fmla="*/ 40 w 67"/>
                <a:gd name="T17" fmla="*/ 17 h 71"/>
                <a:gd name="T18" fmla="*/ 49 w 67"/>
                <a:gd name="T19" fmla="*/ 13 h 71"/>
                <a:gd name="T20" fmla="*/ 67 w 67"/>
                <a:gd name="T21" fmla="*/ 36 h 71"/>
                <a:gd name="T22" fmla="*/ 49 w 67"/>
                <a:gd name="T23" fmla="*/ 58 h 71"/>
                <a:gd name="T24" fmla="*/ 40 w 67"/>
                <a:gd name="T25" fmla="*/ 55 h 71"/>
                <a:gd name="T26" fmla="*/ 40 w 67"/>
                <a:gd name="T27" fmla="*/ 71 h 71"/>
                <a:gd name="T28" fmla="*/ 27 w 67"/>
                <a:gd name="T29" fmla="*/ 71 h 71"/>
                <a:gd name="T30" fmla="*/ 12 w 67"/>
                <a:gd name="T31" fmla="*/ 36 h 71"/>
                <a:gd name="T32" fmla="*/ 22 w 67"/>
                <a:gd name="T33" fmla="*/ 48 h 71"/>
                <a:gd name="T34" fmla="*/ 27 w 67"/>
                <a:gd name="T35" fmla="*/ 46 h 71"/>
                <a:gd name="T36" fmla="*/ 27 w 67"/>
                <a:gd name="T37" fmla="*/ 26 h 71"/>
                <a:gd name="T38" fmla="*/ 22 w 67"/>
                <a:gd name="T39" fmla="*/ 24 h 71"/>
                <a:gd name="T40" fmla="*/ 12 w 67"/>
                <a:gd name="T41" fmla="*/ 36 h 71"/>
                <a:gd name="T42" fmla="*/ 40 w 67"/>
                <a:gd name="T43" fmla="*/ 26 h 71"/>
                <a:gd name="T44" fmla="*/ 40 w 67"/>
                <a:gd name="T45" fmla="*/ 46 h 71"/>
                <a:gd name="T46" fmla="*/ 45 w 67"/>
                <a:gd name="T47" fmla="*/ 48 h 71"/>
                <a:gd name="T48" fmla="*/ 54 w 67"/>
                <a:gd name="T49" fmla="*/ 36 h 71"/>
                <a:gd name="T50" fmla="*/ 45 w 67"/>
                <a:gd name="T51" fmla="*/ 24 h 71"/>
                <a:gd name="T52" fmla="*/ 40 w 67"/>
                <a:gd name="T53" fmla="*/ 2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71">
                  <a:moveTo>
                    <a:pt x="27" y="71"/>
                  </a:moveTo>
                  <a:cubicBezTo>
                    <a:pt x="27" y="55"/>
                    <a:pt x="27" y="55"/>
                    <a:pt x="27" y="55"/>
                  </a:cubicBezTo>
                  <a:cubicBezTo>
                    <a:pt x="25" y="57"/>
                    <a:pt x="22" y="58"/>
                    <a:pt x="18" y="58"/>
                  </a:cubicBezTo>
                  <a:cubicBezTo>
                    <a:pt x="7" y="58"/>
                    <a:pt x="0" y="50"/>
                    <a:pt x="0" y="36"/>
                  </a:cubicBezTo>
                  <a:cubicBezTo>
                    <a:pt x="0" y="22"/>
                    <a:pt x="7" y="13"/>
                    <a:pt x="18" y="13"/>
                  </a:cubicBezTo>
                  <a:cubicBezTo>
                    <a:pt x="22" y="13"/>
                    <a:pt x="25" y="15"/>
                    <a:pt x="27" y="1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1" y="15"/>
                    <a:pt x="45" y="13"/>
                    <a:pt x="49" y="13"/>
                  </a:cubicBezTo>
                  <a:cubicBezTo>
                    <a:pt x="59" y="13"/>
                    <a:pt x="67" y="22"/>
                    <a:pt x="67" y="36"/>
                  </a:cubicBezTo>
                  <a:cubicBezTo>
                    <a:pt x="67" y="50"/>
                    <a:pt x="59" y="58"/>
                    <a:pt x="49" y="58"/>
                  </a:cubicBezTo>
                  <a:cubicBezTo>
                    <a:pt x="45" y="58"/>
                    <a:pt x="41" y="57"/>
                    <a:pt x="40" y="55"/>
                  </a:cubicBezTo>
                  <a:cubicBezTo>
                    <a:pt x="40" y="71"/>
                    <a:pt x="40" y="71"/>
                    <a:pt x="40" y="71"/>
                  </a:cubicBezTo>
                  <a:lnTo>
                    <a:pt x="27" y="71"/>
                  </a:lnTo>
                  <a:close/>
                  <a:moveTo>
                    <a:pt x="12" y="36"/>
                  </a:moveTo>
                  <a:cubicBezTo>
                    <a:pt x="12" y="43"/>
                    <a:pt x="15" y="48"/>
                    <a:pt x="22" y="48"/>
                  </a:cubicBezTo>
                  <a:cubicBezTo>
                    <a:pt x="24" y="48"/>
                    <a:pt x="25" y="47"/>
                    <a:pt x="27" y="4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5" y="25"/>
                    <a:pt x="24" y="24"/>
                    <a:pt x="22" y="24"/>
                  </a:cubicBezTo>
                  <a:cubicBezTo>
                    <a:pt x="15" y="24"/>
                    <a:pt x="12" y="29"/>
                    <a:pt x="12" y="36"/>
                  </a:cubicBezTo>
                  <a:close/>
                  <a:moveTo>
                    <a:pt x="40" y="26"/>
                  </a:moveTo>
                  <a:cubicBezTo>
                    <a:pt x="40" y="46"/>
                    <a:pt x="40" y="46"/>
                    <a:pt x="40" y="46"/>
                  </a:cubicBezTo>
                  <a:cubicBezTo>
                    <a:pt x="41" y="47"/>
                    <a:pt x="43" y="48"/>
                    <a:pt x="45" y="48"/>
                  </a:cubicBezTo>
                  <a:cubicBezTo>
                    <a:pt x="51" y="48"/>
                    <a:pt x="54" y="43"/>
                    <a:pt x="54" y="36"/>
                  </a:cubicBezTo>
                  <a:cubicBezTo>
                    <a:pt x="54" y="29"/>
                    <a:pt x="51" y="24"/>
                    <a:pt x="45" y="24"/>
                  </a:cubicBezTo>
                  <a:cubicBezTo>
                    <a:pt x="43" y="24"/>
                    <a:pt x="41" y="25"/>
                    <a:pt x="40" y="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441" y="4094"/>
              <a:ext cx="59" cy="59"/>
            </a:xfrm>
            <a:custGeom>
              <a:avLst/>
              <a:gdLst>
                <a:gd name="T0" fmla="*/ 0 w 48"/>
                <a:gd name="T1" fmla="*/ 23 h 46"/>
                <a:gd name="T2" fmla="*/ 24 w 48"/>
                <a:gd name="T3" fmla="*/ 0 h 46"/>
                <a:gd name="T4" fmla="*/ 48 w 48"/>
                <a:gd name="T5" fmla="*/ 23 h 46"/>
                <a:gd name="T6" fmla="*/ 24 w 48"/>
                <a:gd name="T7" fmla="*/ 46 h 46"/>
                <a:gd name="T8" fmla="*/ 0 w 48"/>
                <a:gd name="T9" fmla="*/ 23 h 46"/>
                <a:gd name="T10" fmla="*/ 35 w 48"/>
                <a:gd name="T11" fmla="*/ 23 h 46"/>
                <a:gd name="T12" fmla="*/ 24 w 48"/>
                <a:gd name="T13" fmla="*/ 11 h 46"/>
                <a:gd name="T14" fmla="*/ 12 w 48"/>
                <a:gd name="T15" fmla="*/ 23 h 46"/>
                <a:gd name="T16" fmla="*/ 24 w 48"/>
                <a:gd name="T17" fmla="*/ 35 h 46"/>
                <a:gd name="T18" fmla="*/ 35 w 48"/>
                <a:gd name="T19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6">
                  <a:moveTo>
                    <a:pt x="0" y="23"/>
                  </a:moveTo>
                  <a:cubicBezTo>
                    <a:pt x="0" y="10"/>
                    <a:pt x="10" y="0"/>
                    <a:pt x="24" y="0"/>
                  </a:cubicBezTo>
                  <a:cubicBezTo>
                    <a:pt x="38" y="0"/>
                    <a:pt x="48" y="10"/>
                    <a:pt x="48" y="23"/>
                  </a:cubicBezTo>
                  <a:cubicBezTo>
                    <a:pt x="48" y="36"/>
                    <a:pt x="37" y="46"/>
                    <a:pt x="24" y="46"/>
                  </a:cubicBezTo>
                  <a:cubicBezTo>
                    <a:pt x="10" y="46"/>
                    <a:pt x="0" y="36"/>
                    <a:pt x="0" y="23"/>
                  </a:cubicBezTo>
                  <a:close/>
                  <a:moveTo>
                    <a:pt x="35" y="23"/>
                  </a:moveTo>
                  <a:cubicBezTo>
                    <a:pt x="35" y="16"/>
                    <a:pt x="31" y="11"/>
                    <a:pt x="24" y="11"/>
                  </a:cubicBezTo>
                  <a:cubicBezTo>
                    <a:pt x="17" y="11"/>
                    <a:pt x="12" y="16"/>
                    <a:pt x="12" y="23"/>
                  </a:cubicBezTo>
                  <a:cubicBezTo>
                    <a:pt x="12" y="29"/>
                    <a:pt x="17" y="35"/>
                    <a:pt x="24" y="35"/>
                  </a:cubicBezTo>
                  <a:cubicBezTo>
                    <a:pt x="31" y="35"/>
                    <a:pt x="35" y="30"/>
                    <a:pt x="35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508" y="4094"/>
              <a:ext cx="51" cy="59"/>
            </a:xfrm>
            <a:custGeom>
              <a:avLst/>
              <a:gdLst>
                <a:gd name="T0" fmla="*/ 0 w 41"/>
                <a:gd name="T1" fmla="*/ 23 h 46"/>
                <a:gd name="T2" fmla="*/ 23 w 41"/>
                <a:gd name="T3" fmla="*/ 0 h 46"/>
                <a:gd name="T4" fmla="*/ 40 w 41"/>
                <a:gd name="T5" fmla="*/ 8 h 46"/>
                <a:gd name="T6" fmla="*/ 33 w 41"/>
                <a:gd name="T7" fmla="*/ 15 h 46"/>
                <a:gd name="T8" fmla="*/ 23 w 41"/>
                <a:gd name="T9" fmla="*/ 11 h 46"/>
                <a:gd name="T10" fmla="*/ 12 w 41"/>
                <a:gd name="T11" fmla="*/ 23 h 46"/>
                <a:gd name="T12" fmla="*/ 23 w 41"/>
                <a:gd name="T13" fmla="*/ 35 h 46"/>
                <a:gd name="T14" fmla="*/ 33 w 41"/>
                <a:gd name="T15" fmla="*/ 30 h 46"/>
                <a:gd name="T16" fmla="*/ 41 w 41"/>
                <a:gd name="T17" fmla="*/ 38 h 46"/>
                <a:gd name="T18" fmla="*/ 23 w 41"/>
                <a:gd name="T19" fmla="*/ 46 h 46"/>
                <a:gd name="T20" fmla="*/ 0 w 41"/>
                <a:gd name="T21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6">
                  <a:moveTo>
                    <a:pt x="0" y="23"/>
                  </a:moveTo>
                  <a:cubicBezTo>
                    <a:pt x="0" y="10"/>
                    <a:pt x="9" y="0"/>
                    <a:pt x="23" y="0"/>
                  </a:cubicBezTo>
                  <a:cubicBezTo>
                    <a:pt x="31" y="0"/>
                    <a:pt x="36" y="3"/>
                    <a:pt x="40" y="8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0" y="13"/>
                    <a:pt x="28" y="11"/>
                    <a:pt x="23" y="11"/>
                  </a:cubicBezTo>
                  <a:cubicBezTo>
                    <a:pt x="16" y="11"/>
                    <a:pt x="12" y="16"/>
                    <a:pt x="12" y="23"/>
                  </a:cubicBezTo>
                  <a:cubicBezTo>
                    <a:pt x="12" y="30"/>
                    <a:pt x="16" y="35"/>
                    <a:pt x="23" y="35"/>
                  </a:cubicBezTo>
                  <a:cubicBezTo>
                    <a:pt x="27" y="35"/>
                    <a:pt x="30" y="33"/>
                    <a:pt x="33" y="30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6" y="42"/>
                    <a:pt x="31" y="46"/>
                    <a:pt x="23" y="46"/>
                  </a:cubicBezTo>
                  <a:cubicBezTo>
                    <a:pt x="9" y="46"/>
                    <a:pt x="0" y="36"/>
                    <a:pt x="0" y="2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569" y="4096"/>
              <a:ext cx="50" cy="55"/>
            </a:xfrm>
            <a:custGeom>
              <a:avLst/>
              <a:gdLst>
                <a:gd name="T0" fmla="*/ 50 w 50"/>
                <a:gd name="T1" fmla="*/ 55 h 55"/>
                <a:gd name="T2" fmla="*/ 35 w 50"/>
                <a:gd name="T3" fmla="*/ 55 h 55"/>
                <a:gd name="T4" fmla="*/ 35 w 50"/>
                <a:gd name="T5" fmla="*/ 22 h 55"/>
                <a:gd name="T6" fmla="*/ 14 w 50"/>
                <a:gd name="T7" fmla="*/ 55 h 55"/>
                <a:gd name="T8" fmla="*/ 0 w 50"/>
                <a:gd name="T9" fmla="*/ 55 h 55"/>
                <a:gd name="T10" fmla="*/ 0 w 50"/>
                <a:gd name="T11" fmla="*/ 0 h 55"/>
                <a:gd name="T12" fmla="*/ 14 w 50"/>
                <a:gd name="T13" fmla="*/ 0 h 55"/>
                <a:gd name="T14" fmla="*/ 14 w 50"/>
                <a:gd name="T15" fmla="*/ 33 h 55"/>
                <a:gd name="T16" fmla="*/ 35 w 50"/>
                <a:gd name="T17" fmla="*/ 0 h 55"/>
                <a:gd name="T18" fmla="*/ 50 w 50"/>
                <a:gd name="T19" fmla="*/ 0 h 55"/>
                <a:gd name="T20" fmla="*/ 50 w 50"/>
                <a:gd name="T2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55">
                  <a:moveTo>
                    <a:pt x="50" y="55"/>
                  </a:moveTo>
                  <a:lnTo>
                    <a:pt x="35" y="55"/>
                  </a:lnTo>
                  <a:lnTo>
                    <a:pt x="35" y="22"/>
                  </a:lnTo>
                  <a:lnTo>
                    <a:pt x="14" y="55"/>
                  </a:lnTo>
                  <a:lnTo>
                    <a:pt x="0" y="5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33"/>
                  </a:lnTo>
                  <a:lnTo>
                    <a:pt x="35" y="0"/>
                  </a:lnTo>
                  <a:lnTo>
                    <a:pt x="50" y="0"/>
                  </a:lnTo>
                  <a:lnTo>
                    <a:pt x="50" y="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630" y="4094"/>
              <a:ext cx="50" cy="59"/>
            </a:xfrm>
            <a:custGeom>
              <a:avLst/>
              <a:gdLst>
                <a:gd name="T0" fmla="*/ 0 w 41"/>
                <a:gd name="T1" fmla="*/ 23 h 46"/>
                <a:gd name="T2" fmla="*/ 23 w 41"/>
                <a:gd name="T3" fmla="*/ 0 h 46"/>
                <a:gd name="T4" fmla="*/ 41 w 41"/>
                <a:gd name="T5" fmla="*/ 8 h 46"/>
                <a:gd name="T6" fmla="*/ 33 w 41"/>
                <a:gd name="T7" fmla="*/ 15 h 46"/>
                <a:gd name="T8" fmla="*/ 23 w 41"/>
                <a:gd name="T9" fmla="*/ 11 h 46"/>
                <a:gd name="T10" fmla="*/ 12 w 41"/>
                <a:gd name="T11" fmla="*/ 23 h 46"/>
                <a:gd name="T12" fmla="*/ 24 w 41"/>
                <a:gd name="T13" fmla="*/ 35 h 46"/>
                <a:gd name="T14" fmla="*/ 34 w 41"/>
                <a:gd name="T15" fmla="*/ 30 h 46"/>
                <a:gd name="T16" fmla="*/ 41 w 41"/>
                <a:gd name="T17" fmla="*/ 38 h 46"/>
                <a:gd name="T18" fmla="*/ 23 w 41"/>
                <a:gd name="T19" fmla="*/ 46 h 46"/>
                <a:gd name="T20" fmla="*/ 0 w 41"/>
                <a:gd name="T21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6">
                  <a:moveTo>
                    <a:pt x="0" y="23"/>
                  </a:moveTo>
                  <a:cubicBezTo>
                    <a:pt x="0" y="10"/>
                    <a:pt x="10" y="0"/>
                    <a:pt x="23" y="0"/>
                  </a:cubicBezTo>
                  <a:cubicBezTo>
                    <a:pt x="31" y="0"/>
                    <a:pt x="37" y="3"/>
                    <a:pt x="41" y="8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1" y="13"/>
                    <a:pt x="28" y="11"/>
                    <a:pt x="23" y="11"/>
                  </a:cubicBezTo>
                  <a:cubicBezTo>
                    <a:pt x="17" y="11"/>
                    <a:pt x="12" y="16"/>
                    <a:pt x="12" y="23"/>
                  </a:cubicBezTo>
                  <a:cubicBezTo>
                    <a:pt x="12" y="30"/>
                    <a:pt x="17" y="35"/>
                    <a:pt x="24" y="35"/>
                  </a:cubicBezTo>
                  <a:cubicBezTo>
                    <a:pt x="28" y="35"/>
                    <a:pt x="31" y="33"/>
                    <a:pt x="34" y="30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7" y="42"/>
                    <a:pt x="32" y="46"/>
                    <a:pt x="23" y="46"/>
                  </a:cubicBezTo>
                  <a:cubicBezTo>
                    <a:pt x="10" y="46"/>
                    <a:pt x="0" y="36"/>
                    <a:pt x="0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685" y="4096"/>
              <a:ext cx="48" cy="55"/>
            </a:xfrm>
            <a:custGeom>
              <a:avLst/>
              <a:gdLst>
                <a:gd name="T0" fmla="*/ 48 w 48"/>
                <a:gd name="T1" fmla="*/ 12 h 55"/>
                <a:gd name="T2" fmla="*/ 32 w 48"/>
                <a:gd name="T3" fmla="*/ 12 h 55"/>
                <a:gd name="T4" fmla="*/ 32 w 48"/>
                <a:gd name="T5" fmla="*/ 55 h 55"/>
                <a:gd name="T6" fmla="*/ 16 w 48"/>
                <a:gd name="T7" fmla="*/ 55 h 55"/>
                <a:gd name="T8" fmla="*/ 16 w 48"/>
                <a:gd name="T9" fmla="*/ 12 h 55"/>
                <a:gd name="T10" fmla="*/ 0 w 48"/>
                <a:gd name="T11" fmla="*/ 12 h 55"/>
                <a:gd name="T12" fmla="*/ 0 w 48"/>
                <a:gd name="T13" fmla="*/ 0 h 55"/>
                <a:gd name="T14" fmla="*/ 48 w 48"/>
                <a:gd name="T15" fmla="*/ 0 h 55"/>
                <a:gd name="T16" fmla="*/ 48 w 48"/>
                <a:gd name="T17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55">
                  <a:moveTo>
                    <a:pt x="48" y="12"/>
                  </a:moveTo>
                  <a:lnTo>
                    <a:pt x="32" y="12"/>
                  </a:lnTo>
                  <a:lnTo>
                    <a:pt x="32" y="55"/>
                  </a:lnTo>
                  <a:lnTo>
                    <a:pt x="16" y="55"/>
                  </a:lnTo>
                  <a:lnTo>
                    <a:pt x="16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/>
          </p:nvSpPr>
          <p:spPr bwMode="auto">
            <a:xfrm>
              <a:off x="738" y="4094"/>
              <a:ext cx="54" cy="59"/>
            </a:xfrm>
            <a:custGeom>
              <a:avLst/>
              <a:gdLst>
                <a:gd name="T0" fmla="*/ 0 w 44"/>
                <a:gd name="T1" fmla="*/ 23 h 46"/>
                <a:gd name="T2" fmla="*/ 22 w 44"/>
                <a:gd name="T3" fmla="*/ 0 h 46"/>
                <a:gd name="T4" fmla="*/ 44 w 44"/>
                <a:gd name="T5" fmla="*/ 24 h 46"/>
                <a:gd name="T6" fmla="*/ 44 w 44"/>
                <a:gd name="T7" fmla="*/ 27 h 46"/>
                <a:gd name="T8" fmla="*/ 13 w 44"/>
                <a:gd name="T9" fmla="*/ 27 h 46"/>
                <a:gd name="T10" fmla="*/ 24 w 44"/>
                <a:gd name="T11" fmla="*/ 36 h 46"/>
                <a:gd name="T12" fmla="*/ 34 w 44"/>
                <a:gd name="T13" fmla="*/ 31 h 46"/>
                <a:gd name="T14" fmla="*/ 41 w 44"/>
                <a:gd name="T15" fmla="*/ 38 h 46"/>
                <a:gd name="T16" fmla="*/ 23 w 44"/>
                <a:gd name="T17" fmla="*/ 46 h 46"/>
                <a:gd name="T18" fmla="*/ 0 w 44"/>
                <a:gd name="T19" fmla="*/ 23 h 46"/>
                <a:gd name="T20" fmla="*/ 31 w 44"/>
                <a:gd name="T21" fmla="*/ 19 h 46"/>
                <a:gd name="T22" fmla="*/ 22 w 44"/>
                <a:gd name="T23" fmla="*/ 10 h 46"/>
                <a:gd name="T24" fmla="*/ 13 w 44"/>
                <a:gd name="T25" fmla="*/ 19 h 46"/>
                <a:gd name="T26" fmla="*/ 31 w 44"/>
                <a:gd name="T27" fmla="*/ 1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46">
                  <a:moveTo>
                    <a:pt x="0" y="23"/>
                  </a:moveTo>
                  <a:cubicBezTo>
                    <a:pt x="0" y="10"/>
                    <a:pt x="9" y="0"/>
                    <a:pt x="22" y="0"/>
                  </a:cubicBezTo>
                  <a:cubicBezTo>
                    <a:pt x="37" y="0"/>
                    <a:pt x="44" y="11"/>
                    <a:pt x="44" y="24"/>
                  </a:cubicBezTo>
                  <a:cubicBezTo>
                    <a:pt x="44" y="25"/>
                    <a:pt x="44" y="26"/>
                    <a:pt x="44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33"/>
                    <a:pt x="18" y="36"/>
                    <a:pt x="24" y="36"/>
                  </a:cubicBezTo>
                  <a:cubicBezTo>
                    <a:pt x="28" y="36"/>
                    <a:pt x="31" y="35"/>
                    <a:pt x="34" y="31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7" y="43"/>
                    <a:pt x="31" y="46"/>
                    <a:pt x="23" y="46"/>
                  </a:cubicBezTo>
                  <a:cubicBezTo>
                    <a:pt x="10" y="46"/>
                    <a:pt x="0" y="37"/>
                    <a:pt x="0" y="23"/>
                  </a:cubicBezTo>
                  <a:close/>
                  <a:moveTo>
                    <a:pt x="31" y="19"/>
                  </a:moveTo>
                  <a:cubicBezTo>
                    <a:pt x="31" y="14"/>
                    <a:pt x="27" y="10"/>
                    <a:pt x="22" y="10"/>
                  </a:cubicBezTo>
                  <a:cubicBezTo>
                    <a:pt x="17" y="10"/>
                    <a:pt x="14" y="14"/>
                    <a:pt x="13" y="19"/>
                  </a:cubicBezTo>
                  <a:lnTo>
                    <a:pt x="31" y="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803" y="4096"/>
              <a:ext cx="60" cy="55"/>
            </a:xfrm>
            <a:custGeom>
              <a:avLst/>
              <a:gdLst>
                <a:gd name="T0" fmla="*/ 0 w 60"/>
                <a:gd name="T1" fmla="*/ 0 h 55"/>
                <a:gd name="T2" fmla="*/ 16 w 60"/>
                <a:gd name="T3" fmla="*/ 0 h 55"/>
                <a:gd name="T4" fmla="*/ 31 w 60"/>
                <a:gd name="T5" fmla="*/ 22 h 55"/>
                <a:gd name="T6" fmla="*/ 45 w 60"/>
                <a:gd name="T7" fmla="*/ 0 h 55"/>
                <a:gd name="T8" fmla="*/ 60 w 60"/>
                <a:gd name="T9" fmla="*/ 0 h 55"/>
                <a:gd name="T10" fmla="*/ 60 w 60"/>
                <a:gd name="T11" fmla="*/ 55 h 55"/>
                <a:gd name="T12" fmla="*/ 45 w 60"/>
                <a:gd name="T13" fmla="*/ 55 h 55"/>
                <a:gd name="T14" fmla="*/ 45 w 60"/>
                <a:gd name="T15" fmla="*/ 21 h 55"/>
                <a:gd name="T16" fmla="*/ 29 w 60"/>
                <a:gd name="T17" fmla="*/ 44 h 55"/>
                <a:gd name="T18" fmla="*/ 15 w 60"/>
                <a:gd name="T19" fmla="*/ 22 h 55"/>
                <a:gd name="T20" fmla="*/ 15 w 60"/>
                <a:gd name="T21" fmla="*/ 55 h 55"/>
                <a:gd name="T22" fmla="*/ 0 w 60"/>
                <a:gd name="T23" fmla="*/ 55 h 55"/>
                <a:gd name="T24" fmla="*/ 0 w 60"/>
                <a:gd name="T2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" h="55">
                  <a:moveTo>
                    <a:pt x="0" y="0"/>
                  </a:moveTo>
                  <a:lnTo>
                    <a:pt x="16" y="0"/>
                  </a:lnTo>
                  <a:lnTo>
                    <a:pt x="31" y="22"/>
                  </a:lnTo>
                  <a:lnTo>
                    <a:pt x="45" y="0"/>
                  </a:lnTo>
                  <a:lnTo>
                    <a:pt x="60" y="0"/>
                  </a:lnTo>
                  <a:lnTo>
                    <a:pt x="60" y="55"/>
                  </a:lnTo>
                  <a:lnTo>
                    <a:pt x="45" y="55"/>
                  </a:lnTo>
                  <a:lnTo>
                    <a:pt x="45" y="21"/>
                  </a:lnTo>
                  <a:lnTo>
                    <a:pt x="29" y="44"/>
                  </a:lnTo>
                  <a:lnTo>
                    <a:pt x="15" y="22"/>
                  </a:lnTo>
                  <a:lnTo>
                    <a:pt x="15" y="55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9" name="Freeform 15"/>
            <p:cNvSpPr>
              <a:spLocks noEditPoints="1"/>
            </p:cNvSpPr>
            <p:nvPr/>
          </p:nvSpPr>
          <p:spPr bwMode="auto">
            <a:xfrm>
              <a:off x="878" y="4096"/>
              <a:ext cx="70" cy="55"/>
            </a:xfrm>
            <a:custGeom>
              <a:avLst/>
              <a:gdLst>
                <a:gd name="T0" fmla="*/ 0 w 57"/>
                <a:gd name="T1" fmla="*/ 0 h 44"/>
                <a:gd name="T2" fmla="*/ 12 w 57"/>
                <a:gd name="T3" fmla="*/ 0 h 44"/>
                <a:gd name="T4" fmla="*/ 12 w 57"/>
                <a:gd name="T5" fmla="*/ 14 h 44"/>
                <a:gd name="T6" fmla="*/ 21 w 57"/>
                <a:gd name="T7" fmla="*/ 14 h 44"/>
                <a:gd name="T8" fmla="*/ 39 w 57"/>
                <a:gd name="T9" fmla="*/ 29 h 44"/>
                <a:gd name="T10" fmla="*/ 22 w 57"/>
                <a:gd name="T11" fmla="*/ 44 h 44"/>
                <a:gd name="T12" fmla="*/ 0 w 57"/>
                <a:gd name="T13" fmla="*/ 44 h 44"/>
                <a:gd name="T14" fmla="*/ 0 w 57"/>
                <a:gd name="T15" fmla="*/ 0 h 44"/>
                <a:gd name="T16" fmla="*/ 12 w 57"/>
                <a:gd name="T17" fmla="*/ 24 h 44"/>
                <a:gd name="T18" fmla="*/ 12 w 57"/>
                <a:gd name="T19" fmla="*/ 34 h 44"/>
                <a:gd name="T20" fmla="*/ 20 w 57"/>
                <a:gd name="T21" fmla="*/ 34 h 44"/>
                <a:gd name="T22" fmla="*/ 26 w 57"/>
                <a:gd name="T23" fmla="*/ 29 h 44"/>
                <a:gd name="T24" fmla="*/ 20 w 57"/>
                <a:gd name="T25" fmla="*/ 24 h 44"/>
                <a:gd name="T26" fmla="*/ 12 w 57"/>
                <a:gd name="T27" fmla="*/ 24 h 44"/>
                <a:gd name="T28" fmla="*/ 45 w 57"/>
                <a:gd name="T29" fmla="*/ 0 h 44"/>
                <a:gd name="T30" fmla="*/ 57 w 57"/>
                <a:gd name="T31" fmla="*/ 0 h 44"/>
                <a:gd name="T32" fmla="*/ 57 w 57"/>
                <a:gd name="T33" fmla="*/ 44 h 44"/>
                <a:gd name="T34" fmla="*/ 45 w 57"/>
                <a:gd name="T35" fmla="*/ 44 h 44"/>
                <a:gd name="T36" fmla="*/ 45 w 57"/>
                <a:gd name="T3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" h="44">
                  <a:moveTo>
                    <a:pt x="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14"/>
                    <a:pt x="39" y="19"/>
                    <a:pt x="39" y="29"/>
                  </a:cubicBezTo>
                  <a:cubicBezTo>
                    <a:pt x="39" y="38"/>
                    <a:pt x="33" y="44"/>
                    <a:pt x="22" y="44"/>
                  </a:cubicBezTo>
                  <a:cubicBezTo>
                    <a:pt x="0" y="44"/>
                    <a:pt x="0" y="44"/>
                    <a:pt x="0" y="44"/>
                  </a:cubicBezTo>
                  <a:lnTo>
                    <a:pt x="0" y="0"/>
                  </a:lnTo>
                  <a:close/>
                  <a:moveTo>
                    <a:pt x="12" y="24"/>
                  </a:moveTo>
                  <a:cubicBezTo>
                    <a:pt x="12" y="34"/>
                    <a:pt x="12" y="34"/>
                    <a:pt x="12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4" y="34"/>
                    <a:pt x="26" y="32"/>
                    <a:pt x="26" y="29"/>
                  </a:cubicBezTo>
                  <a:cubicBezTo>
                    <a:pt x="26" y="26"/>
                    <a:pt x="24" y="24"/>
                    <a:pt x="20" y="24"/>
                  </a:cubicBezTo>
                  <a:lnTo>
                    <a:pt x="12" y="24"/>
                  </a:lnTo>
                  <a:close/>
                  <a:moveTo>
                    <a:pt x="45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45" y="44"/>
                    <a:pt x="45" y="44"/>
                    <a:pt x="45" y="44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0" name="Freeform 16"/>
            <p:cNvSpPr>
              <a:spLocks noEditPoints="1"/>
            </p:cNvSpPr>
            <p:nvPr/>
          </p:nvSpPr>
          <p:spPr bwMode="auto">
            <a:xfrm>
              <a:off x="986" y="4078"/>
              <a:ext cx="75" cy="89"/>
            </a:xfrm>
            <a:custGeom>
              <a:avLst/>
              <a:gdLst>
                <a:gd name="T0" fmla="*/ 0 w 61"/>
                <a:gd name="T1" fmla="*/ 46 h 70"/>
                <a:gd name="T2" fmla="*/ 6 w 61"/>
                <a:gd name="T3" fmla="*/ 46 h 70"/>
                <a:gd name="T4" fmla="*/ 12 w 61"/>
                <a:gd name="T5" fmla="*/ 7 h 70"/>
                <a:gd name="T6" fmla="*/ 12 w 61"/>
                <a:gd name="T7" fmla="*/ 0 h 70"/>
                <a:gd name="T8" fmla="*/ 54 w 61"/>
                <a:gd name="T9" fmla="*/ 0 h 70"/>
                <a:gd name="T10" fmla="*/ 54 w 61"/>
                <a:gd name="T11" fmla="*/ 46 h 70"/>
                <a:gd name="T12" fmla="*/ 61 w 61"/>
                <a:gd name="T13" fmla="*/ 46 h 70"/>
                <a:gd name="T14" fmla="*/ 59 w 61"/>
                <a:gd name="T15" fmla="*/ 70 h 70"/>
                <a:gd name="T16" fmla="*/ 49 w 61"/>
                <a:gd name="T17" fmla="*/ 70 h 70"/>
                <a:gd name="T18" fmla="*/ 49 w 61"/>
                <a:gd name="T19" fmla="*/ 58 h 70"/>
                <a:gd name="T20" fmla="*/ 13 w 61"/>
                <a:gd name="T21" fmla="*/ 58 h 70"/>
                <a:gd name="T22" fmla="*/ 12 w 61"/>
                <a:gd name="T23" fmla="*/ 70 h 70"/>
                <a:gd name="T24" fmla="*/ 0 w 61"/>
                <a:gd name="T25" fmla="*/ 70 h 70"/>
                <a:gd name="T26" fmla="*/ 0 w 61"/>
                <a:gd name="T27" fmla="*/ 46 h 70"/>
                <a:gd name="T28" fmla="*/ 24 w 61"/>
                <a:gd name="T29" fmla="*/ 12 h 70"/>
                <a:gd name="T30" fmla="*/ 24 w 61"/>
                <a:gd name="T31" fmla="*/ 18 h 70"/>
                <a:gd name="T32" fmla="*/ 19 w 61"/>
                <a:gd name="T33" fmla="*/ 46 h 70"/>
                <a:gd name="T34" fmla="*/ 41 w 61"/>
                <a:gd name="T35" fmla="*/ 46 h 70"/>
                <a:gd name="T36" fmla="*/ 41 w 61"/>
                <a:gd name="T37" fmla="*/ 12 h 70"/>
                <a:gd name="T38" fmla="*/ 24 w 61"/>
                <a:gd name="T39" fmla="*/ 1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1" h="70">
                  <a:moveTo>
                    <a:pt x="0" y="46"/>
                  </a:moveTo>
                  <a:cubicBezTo>
                    <a:pt x="6" y="46"/>
                    <a:pt x="6" y="46"/>
                    <a:pt x="6" y="46"/>
                  </a:cubicBezTo>
                  <a:cubicBezTo>
                    <a:pt x="10" y="36"/>
                    <a:pt x="12" y="27"/>
                    <a:pt x="12" y="7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49" y="70"/>
                    <a:pt x="49" y="70"/>
                    <a:pt x="49" y="70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0" y="70"/>
                    <a:pt x="0" y="70"/>
                    <a:pt x="0" y="70"/>
                  </a:cubicBezTo>
                  <a:lnTo>
                    <a:pt x="0" y="46"/>
                  </a:lnTo>
                  <a:close/>
                  <a:moveTo>
                    <a:pt x="24" y="12"/>
                  </a:moveTo>
                  <a:cubicBezTo>
                    <a:pt x="24" y="18"/>
                    <a:pt x="24" y="18"/>
                    <a:pt x="24" y="18"/>
                  </a:cubicBezTo>
                  <a:cubicBezTo>
                    <a:pt x="24" y="30"/>
                    <a:pt x="22" y="38"/>
                    <a:pt x="19" y="46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12"/>
                    <a:pt x="41" y="12"/>
                    <a:pt x="41" y="12"/>
                  </a:cubicBezTo>
                  <a:lnTo>
                    <a:pt x="24" y="1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1063" y="4096"/>
              <a:ext cx="90" cy="55"/>
            </a:xfrm>
            <a:custGeom>
              <a:avLst/>
              <a:gdLst>
                <a:gd name="T0" fmla="*/ 37 w 90"/>
                <a:gd name="T1" fmla="*/ 55 h 55"/>
                <a:gd name="T2" fmla="*/ 37 w 90"/>
                <a:gd name="T3" fmla="*/ 40 h 55"/>
                <a:gd name="T4" fmla="*/ 31 w 90"/>
                <a:gd name="T5" fmla="*/ 33 h 55"/>
                <a:gd name="T6" fmla="*/ 17 w 90"/>
                <a:gd name="T7" fmla="*/ 55 h 55"/>
                <a:gd name="T8" fmla="*/ 0 w 90"/>
                <a:gd name="T9" fmla="*/ 55 h 55"/>
                <a:gd name="T10" fmla="*/ 21 w 90"/>
                <a:gd name="T11" fmla="*/ 22 h 55"/>
                <a:gd name="T12" fmla="*/ 0 w 90"/>
                <a:gd name="T13" fmla="*/ 0 h 55"/>
                <a:gd name="T14" fmla="*/ 18 w 90"/>
                <a:gd name="T15" fmla="*/ 0 h 55"/>
                <a:gd name="T16" fmla="*/ 37 w 90"/>
                <a:gd name="T17" fmla="*/ 24 h 55"/>
                <a:gd name="T18" fmla="*/ 37 w 90"/>
                <a:gd name="T19" fmla="*/ 0 h 55"/>
                <a:gd name="T20" fmla="*/ 53 w 90"/>
                <a:gd name="T21" fmla="*/ 0 h 55"/>
                <a:gd name="T22" fmla="*/ 53 w 90"/>
                <a:gd name="T23" fmla="*/ 24 h 55"/>
                <a:gd name="T24" fmla="*/ 71 w 90"/>
                <a:gd name="T25" fmla="*/ 0 h 55"/>
                <a:gd name="T26" fmla="*/ 90 w 90"/>
                <a:gd name="T27" fmla="*/ 0 h 55"/>
                <a:gd name="T28" fmla="*/ 70 w 90"/>
                <a:gd name="T29" fmla="*/ 22 h 55"/>
                <a:gd name="T30" fmla="*/ 90 w 90"/>
                <a:gd name="T31" fmla="*/ 55 h 55"/>
                <a:gd name="T32" fmla="*/ 72 w 90"/>
                <a:gd name="T33" fmla="*/ 55 h 55"/>
                <a:gd name="T34" fmla="*/ 59 w 90"/>
                <a:gd name="T35" fmla="*/ 33 h 55"/>
                <a:gd name="T36" fmla="*/ 53 w 90"/>
                <a:gd name="T37" fmla="*/ 40 h 55"/>
                <a:gd name="T38" fmla="*/ 53 w 90"/>
                <a:gd name="T39" fmla="*/ 55 h 55"/>
                <a:gd name="T40" fmla="*/ 37 w 90"/>
                <a:gd name="T4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55">
                  <a:moveTo>
                    <a:pt x="37" y="55"/>
                  </a:moveTo>
                  <a:lnTo>
                    <a:pt x="37" y="40"/>
                  </a:lnTo>
                  <a:lnTo>
                    <a:pt x="31" y="33"/>
                  </a:lnTo>
                  <a:lnTo>
                    <a:pt x="17" y="55"/>
                  </a:lnTo>
                  <a:lnTo>
                    <a:pt x="0" y="55"/>
                  </a:lnTo>
                  <a:lnTo>
                    <a:pt x="21" y="22"/>
                  </a:lnTo>
                  <a:lnTo>
                    <a:pt x="0" y="0"/>
                  </a:lnTo>
                  <a:lnTo>
                    <a:pt x="18" y="0"/>
                  </a:lnTo>
                  <a:lnTo>
                    <a:pt x="37" y="24"/>
                  </a:lnTo>
                  <a:lnTo>
                    <a:pt x="37" y="0"/>
                  </a:lnTo>
                  <a:lnTo>
                    <a:pt x="53" y="0"/>
                  </a:lnTo>
                  <a:lnTo>
                    <a:pt x="53" y="24"/>
                  </a:lnTo>
                  <a:lnTo>
                    <a:pt x="71" y="0"/>
                  </a:lnTo>
                  <a:lnTo>
                    <a:pt x="90" y="0"/>
                  </a:lnTo>
                  <a:lnTo>
                    <a:pt x="70" y="22"/>
                  </a:lnTo>
                  <a:lnTo>
                    <a:pt x="90" y="55"/>
                  </a:lnTo>
                  <a:lnTo>
                    <a:pt x="72" y="55"/>
                  </a:lnTo>
                  <a:lnTo>
                    <a:pt x="59" y="33"/>
                  </a:lnTo>
                  <a:lnTo>
                    <a:pt x="53" y="40"/>
                  </a:lnTo>
                  <a:lnTo>
                    <a:pt x="53" y="55"/>
                  </a:lnTo>
                  <a:lnTo>
                    <a:pt x="37" y="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2" name="Freeform 18"/>
            <p:cNvSpPr>
              <a:spLocks noEditPoints="1"/>
            </p:cNvSpPr>
            <p:nvPr/>
          </p:nvSpPr>
          <p:spPr bwMode="auto">
            <a:xfrm>
              <a:off x="1158" y="4094"/>
              <a:ext cx="52" cy="59"/>
            </a:xfrm>
            <a:custGeom>
              <a:avLst/>
              <a:gdLst>
                <a:gd name="T0" fmla="*/ 0 w 43"/>
                <a:gd name="T1" fmla="*/ 23 h 46"/>
                <a:gd name="T2" fmla="*/ 22 w 43"/>
                <a:gd name="T3" fmla="*/ 0 h 46"/>
                <a:gd name="T4" fmla="*/ 43 w 43"/>
                <a:gd name="T5" fmla="*/ 24 h 46"/>
                <a:gd name="T6" fmla="*/ 43 w 43"/>
                <a:gd name="T7" fmla="*/ 27 h 46"/>
                <a:gd name="T8" fmla="*/ 12 w 43"/>
                <a:gd name="T9" fmla="*/ 27 h 46"/>
                <a:gd name="T10" fmla="*/ 23 w 43"/>
                <a:gd name="T11" fmla="*/ 36 h 46"/>
                <a:gd name="T12" fmla="*/ 34 w 43"/>
                <a:gd name="T13" fmla="*/ 31 h 46"/>
                <a:gd name="T14" fmla="*/ 41 w 43"/>
                <a:gd name="T15" fmla="*/ 38 h 46"/>
                <a:gd name="T16" fmla="*/ 23 w 43"/>
                <a:gd name="T17" fmla="*/ 46 h 46"/>
                <a:gd name="T18" fmla="*/ 0 w 43"/>
                <a:gd name="T19" fmla="*/ 23 h 46"/>
                <a:gd name="T20" fmla="*/ 31 w 43"/>
                <a:gd name="T21" fmla="*/ 19 h 46"/>
                <a:gd name="T22" fmla="*/ 22 w 43"/>
                <a:gd name="T23" fmla="*/ 10 h 46"/>
                <a:gd name="T24" fmla="*/ 12 w 43"/>
                <a:gd name="T25" fmla="*/ 19 h 46"/>
                <a:gd name="T26" fmla="*/ 31 w 43"/>
                <a:gd name="T27" fmla="*/ 1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46">
                  <a:moveTo>
                    <a:pt x="0" y="23"/>
                  </a:moveTo>
                  <a:cubicBezTo>
                    <a:pt x="0" y="10"/>
                    <a:pt x="9" y="0"/>
                    <a:pt x="22" y="0"/>
                  </a:cubicBezTo>
                  <a:cubicBezTo>
                    <a:pt x="36" y="0"/>
                    <a:pt x="43" y="11"/>
                    <a:pt x="43" y="24"/>
                  </a:cubicBezTo>
                  <a:cubicBezTo>
                    <a:pt x="43" y="25"/>
                    <a:pt x="43" y="26"/>
                    <a:pt x="43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4" y="33"/>
                    <a:pt x="17" y="36"/>
                    <a:pt x="23" y="36"/>
                  </a:cubicBezTo>
                  <a:cubicBezTo>
                    <a:pt x="27" y="36"/>
                    <a:pt x="30" y="35"/>
                    <a:pt x="34" y="31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7" y="43"/>
                    <a:pt x="31" y="46"/>
                    <a:pt x="23" y="46"/>
                  </a:cubicBezTo>
                  <a:cubicBezTo>
                    <a:pt x="10" y="46"/>
                    <a:pt x="0" y="37"/>
                    <a:pt x="0" y="23"/>
                  </a:cubicBezTo>
                  <a:close/>
                  <a:moveTo>
                    <a:pt x="31" y="19"/>
                  </a:moveTo>
                  <a:cubicBezTo>
                    <a:pt x="30" y="14"/>
                    <a:pt x="27" y="10"/>
                    <a:pt x="22" y="10"/>
                  </a:cubicBezTo>
                  <a:cubicBezTo>
                    <a:pt x="16" y="10"/>
                    <a:pt x="13" y="14"/>
                    <a:pt x="12" y="19"/>
                  </a:cubicBezTo>
                  <a:lnTo>
                    <a:pt x="31" y="19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1216" y="4096"/>
              <a:ext cx="48" cy="55"/>
            </a:xfrm>
            <a:custGeom>
              <a:avLst/>
              <a:gdLst>
                <a:gd name="T0" fmla="*/ 48 w 48"/>
                <a:gd name="T1" fmla="*/ 12 h 55"/>
                <a:gd name="T2" fmla="*/ 32 w 48"/>
                <a:gd name="T3" fmla="*/ 12 h 55"/>
                <a:gd name="T4" fmla="*/ 32 w 48"/>
                <a:gd name="T5" fmla="*/ 55 h 55"/>
                <a:gd name="T6" fmla="*/ 16 w 48"/>
                <a:gd name="T7" fmla="*/ 55 h 55"/>
                <a:gd name="T8" fmla="*/ 16 w 48"/>
                <a:gd name="T9" fmla="*/ 12 h 55"/>
                <a:gd name="T10" fmla="*/ 0 w 48"/>
                <a:gd name="T11" fmla="*/ 12 h 55"/>
                <a:gd name="T12" fmla="*/ 0 w 48"/>
                <a:gd name="T13" fmla="*/ 0 h 55"/>
                <a:gd name="T14" fmla="*/ 48 w 48"/>
                <a:gd name="T15" fmla="*/ 0 h 55"/>
                <a:gd name="T16" fmla="*/ 48 w 48"/>
                <a:gd name="T17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55">
                  <a:moveTo>
                    <a:pt x="48" y="12"/>
                  </a:moveTo>
                  <a:lnTo>
                    <a:pt x="32" y="12"/>
                  </a:lnTo>
                  <a:lnTo>
                    <a:pt x="32" y="55"/>
                  </a:lnTo>
                  <a:lnTo>
                    <a:pt x="16" y="55"/>
                  </a:lnTo>
                  <a:lnTo>
                    <a:pt x="16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24" name="Прямая соединительная линия 23"/>
          <p:cNvCxnSpPr/>
          <p:nvPr/>
        </p:nvCxnSpPr>
        <p:spPr>
          <a:xfrm>
            <a:off x="334963" y="6381188"/>
            <a:ext cx="280673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0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ПаТТЕРНЫ</a:t>
            </a:r>
            <a:r>
              <a:rPr lang="ru-RU" dirty="0" smtClean="0"/>
              <a:t> ОБЕСПЕЧЕНИЯ КАЧЕСТВА МОДЕЛИ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9" y="1173290"/>
            <a:ext cx="735199" cy="456823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 bwMode="auto">
          <a:xfrm>
            <a:off x="978128" y="2941318"/>
            <a:ext cx="3247507" cy="1614054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b="1" dirty="0" smtClean="0"/>
              <a:t>ДАННЫЕ</a:t>
            </a:r>
          </a:p>
          <a:p>
            <a:pPr algn="ctr"/>
            <a:r>
              <a:rPr lang="ru-RU" sz="2000" dirty="0" smtClean="0"/>
              <a:t>Проверка данных на отсутствие в них выбросов и аномалий</a:t>
            </a:r>
            <a:endParaRPr lang="ru-RU" sz="2000" dirty="0"/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4610029" y="2941319"/>
            <a:ext cx="3247507" cy="161405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b="1" dirty="0" smtClean="0"/>
              <a:t>ПРИЗНАКИ</a:t>
            </a:r>
          </a:p>
          <a:p>
            <a:pPr algn="ctr"/>
            <a:r>
              <a:rPr lang="ru-RU" sz="2000" dirty="0" smtClean="0"/>
              <a:t>Определение влияния извлеченных признаков</a:t>
            </a:r>
            <a:endParaRPr lang="ru-RU" sz="2000" dirty="0"/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8241931" y="2941318"/>
            <a:ext cx="3247507" cy="161405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b="1" dirty="0" smtClean="0"/>
              <a:t>АЛГОРИТМЫ</a:t>
            </a:r>
          </a:p>
          <a:p>
            <a:pPr algn="ctr"/>
            <a:r>
              <a:rPr lang="ru-RU" sz="2000" dirty="0" smtClean="0"/>
              <a:t>Оценка эффективности выбранного алгоритма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3174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6"/>
          <p:cNvPicPr preferRelativeResize="0"/>
          <p:nvPr/>
        </p:nvPicPr>
        <p:blipFill rotWithShape="1">
          <a:blip r:embed="rId3">
            <a:alphaModFix/>
          </a:blip>
          <a:srcRect t="14358" b="21519"/>
          <a:stretch/>
        </p:blipFill>
        <p:spPr>
          <a:xfrm>
            <a:off x="1738901" y="416689"/>
            <a:ext cx="8714199" cy="4190872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6"/>
          <p:cNvSpPr txBox="1"/>
          <p:nvPr/>
        </p:nvSpPr>
        <p:spPr>
          <a:xfrm>
            <a:off x="2020048" y="4859400"/>
            <a:ext cx="3678849" cy="12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" sz="8000" b="1" dirty="0">
                <a:latin typeface="+mj-lt"/>
                <a:ea typeface="Lato"/>
                <a:cs typeface="Lato"/>
                <a:sym typeface="Lato"/>
              </a:rPr>
              <a:t>DS</a:t>
            </a:r>
            <a:endParaRPr sz="8000" b="1" dirty="0"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198" name="Google Shape;198;p36"/>
          <p:cNvSpPr txBox="1"/>
          <p:nvPr/>
        </p:nvSpPr>
        <p:spPr>
          <a:xfrm>
            <a:off x="7406876" y="4819200"/>
            <a:ext cx="1864000" cy="13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" sz="8000" b="1" dirty="0">
                <a:latin typeface="+mj-lt"/>
                <a:ea typeface="Lato"/>
                <a:cs typeface="Lato"/>
                <a:sym typeface="Lato"/>
              </a:rPr>
              <a:t>QA</a:t>
            </a:r>
            <a:endParaRPr sz="8000" b="1" dirty="0">
              <a:latin typeface="+mj-lt"/>
              <a:ea typeface="Lato"/>
              <a:cs typeface="Lato"/>
              <a:sym typeface="Lato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9" y="1173290"/>
            <a:ext cx="735199" cy="45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3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 bwMode="auto">
          <a:xfrm>
            <a:off x="635" y="0"/>
            <a:ext cx="12192001" cy="6858000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4173457" y="-655195"/>
            <a:ext cx="3995004" cy="7725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9600" dirty="0">
                <a:solidFill>
                  <a:schemeClr val="accent2">
                    <a:alpha val="50000"/>
                  </a:schemeClr>
                </a:solidFill>
                <a:latin typeface="+mj-lt"/>
              </a:rPr>
              <a:t>3</a:t>
            </a: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2398080" y="3207401"/>
            <a:ext cx="7395840" cy="44319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</a:pPr>
            <a:r>
              <a:rPr lang="ru-RU" sz="3200" dirty="0" smtClean="0">
                <a:solidFill>
                  <a:schemeClr val="bg2"/>
                </a:solidFill>
              </a:rPr>
              <a:t>КАК </a:t>
            </a:r>
            <a:r>
              <a:rPr lang="ru-RU" sz="3200" dirty="0" smtClean="0">
                <a:solidFill>
                  <a:schemeClr val="bg2"/>
                </a:solidFill>
              </a:rPr>
              <a:t>БЫТЬ </a:t>
            </a:r>
            <a:r>
              <a:rPr lang="ru-RU" sz="3200" dirty="0" smtClean="0">
                <a:solidFill>
                  <a:schemeClr val="bg2"/>
                </a:solidFill>
              </a:rPr>
              <a:t>ПОЛЕЗНЫМ?</a:t>
            </a:r>
            <a:endParaRPr lang="en-US" sz="3200" dirty="0">
              <a:solidFill>
                <a:schemeClr val="bg2"/>
              </a:solidFill>
            </a:endParaRPr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339725" y="6473825"/>
            <a:ext cx="1665288" cy="144463"/>
            <a:chOff x="214" y="4078"/>
            <a:chExt cx="1049" cy="91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214" y="4078"/>
              <a:ext cx="1049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213" y="4078"/>
              <a:ext cx="60" cy="73"/>
            </a:xfrm>
            <a:custGeom>
              <a:avLst/>
              <a:gdLst>
                <a:gd name="T0" fmla="*/ 60 w 60"/>
                <a:gd name="T1" fmla="*/ 73 h 73"/>
                <a:gd name="T2" fmla="*/ 45 w 60"/>
                <a:gd name="T3" fmla="*/ 73 h 73"/>
                <a:gd name="T4" fmla="*/ 45 w 60"/>
                <a:gd name="T5" fmla="*/ 25 h 73"/>
                <a:gd name="T6" fmla="*/ 15 w 60"/>
                <a:gd name="T7" fmla="*/ 73 h 73"/>
                <a:gd name="T8" fmla="*/ 0 w 60"/>
                <a:gd name="T9" fmla="*/ 73 h 73"/>
                <a:gd name="T10" fmla="*/ 0 w 60"/>
                <a:gd name="T11" fmla="*/ 0 h 73"/>
                <a:gd name="T12" fmla="*/ 15 w 60"/>
                <a:gd name="T13" fmla="*/ 0 h 73"/>
                <a:gd name="T14" fmla="*/ 15 w 60"/>
                <a:gd name="T15" fmla="*/ 48 h 73"/>
                <a:gd name="T16" fmla="*/ 46 w 60"/>
                <a:gd name="T17" fmla="*/ 0 h 73"/>
                <a:gd name="T18" fmla="*/ 60 w 60"/>
                <a:gd name="T19" fmla="*/ 0 h 73"/>
                <a:gd name="T20" fmla="*/ 60 w 60"/>
                <a:gd name="T2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73">
                  <a:moveTo>
                    <a:pt x="60" y="73"/>
                  </a:moveTo>
                  <a:lnTo>
                    <a:pt x="45" y="73"/>
                  </a:lnTo>
                  <a:lnTo>
                    <a:pt x="45" y="25"/>
                  </a:lnTo>
                  <a:lnTo>
                    <a:pt x="15" y="73"/>
                  </a:lnTo>
                  <a:lnTo>
                    <a:pt x="0" y="7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48"/>
                  </a:lnTo>
                  <a:lnTo>
                    <a:pt x="46" y="0"/>
                  </a:lnTo>
                  <a:lnTo>
                    <a:pt x="60" y="0"/>
                  </a:lnTo>
                  <a:lnTo>
                    <a:pt x="60" y="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289" y="4096"/>
              <a:ext cx="49" cy="55"/>
            </a:xfrm>
            <a:custGeom>
              <a:avLst/>
              <a:gdLst>
                <a:gd name="T0" fmla="*/ 49 w 49"/>
                <a:gd name="T1" fmla="*/ 55 h 55"/>
                <a:gd name="T2" fmla="*/ 34 w 49"/>
                <a:gd name="T3" fmla="*/ 55 h 55"/>
                <a:gd name="T4" fmla="*/ 34 w 49"/>
                <a:gd name="T5" fmla="*/ 34 h 55"/>
                <a:gd name="T6" fmla="*/ 16 w 49"/>
                <a:gd name="T7" fmla="*/ 34 h 55"/>
                <a:gd name="T8" fmla="*/ 16 w 49"/>
                <a:gd name="T9" fmla="*/ 55 h 55"/>
                <a:gd name="T10" fmla="*/ 0 w 49"/>
                <a:gd name="T11" fmla="*/ 55 h 55"/>
                <a:gd name="T12" fmla="*/ 0 w 49"/>
                <a:gd name="T13" fmla="*/ 0 h 55"/>
                <a:gd name="T14" fmla="*/ 16 w 49"/>
                <a:gd name="T15" fmla="*/ 0 h 55"/>
                <a:gd name="T16" fmla="*/ 16 w 49"/>
                <a:gd name="T17" fmla="*/ 21 h 55"/>
                <a:gd name="T18" fmla="*/ 34 w 49"/>
                <a:gd name="T19" fmla="*/ 21 h 55"/>
                <a:gd name="T20" fmla="*/ 34 w 49"/>
                <a:gd name="T21" fmla="*/ 0 h 55"/>
                <a:gd name="T22" fmla="*/ 49 w 49"/>
                <a:gd name="T23" fmla="*/ 0 h 55"/>
                <a:gd name="T24" fmla="*/ 49 w 49"/>
                <a:gd name="T2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5">
                  <a:moveTo>
                    <a:pt x="49" y="55"/>
                  </a:moveTo>
                  <a:lnTo>
                    <a:pt x="34" y="55"/>
                  </a:lnTo>
                  <a:lnTo>
                    <a:pt x="34" y="34"/>
                  </a:lnTo>
                  <a:lnTo>
                    <a:pt x="16" y="34"/>
                  </a:lnTo>
                  <a:lnTo>
                    <a:pt x="16" y="55"/>
                  </a:lnTo>
                  <a:lnTo>
                    <a:pt x="0" y="55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21"/>
                  </a:lnTo>
                  <a:lnTo>
                    <a:pt x="34" y="21"/>
                  </a:lnTo>
                  <a:lnTo>
                    <a:pt x="34" y="0"/>
                  </a:lnTo>
                  <a:lnTo>
                    <a:pt x="49" y="0"/>
                  </a:lnTo>
                  <a:lnTo>
                    <a:pt x="49" y="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" name="Freeform 7"/>
            <p:cNvSpPr>
              <a:spLocks noEditPoints="1"/>
            </p:cNvSpPr>
            <p:nvPr/>
          </p:nvSpPr>
          <p:spPr bwMode="auto">
            <a:xfrm>
              <a:off x="350" y="4078"/>
              <a:ext cx="82" cy="90"/>
            </a:xfrm>
            <a:custGeom>
              <a:avLst/>
              <a:gdLst>
                <a:gd name="T0" fmla="*/ 27 w 67"/>
                <a:gd name="T1" fmla="*/ 71 h 71"/>
                <a:gd name="T2" fmla="*/ 27 w 67"/>
                <a:gd name="T3" fmla="*/ 55 h 71"/>
                <a:gd name="T4" fmla="*/ 18 w 67"/>
                <a:gd name="T5" fmla="*/ 58 h 71"/>
                <a:gd name="T6" fmla="*/ 0 w 67"/>
                <a:gd name="T7" fmla="*/ 36 h 71"/>
                <a:gd name="T8" fmla="*/ 18 w 67"/>
                <a:gd name="T9" fmla="*/ 13 h 71"/>
                <a:gd name="T10" fmla="*/ 27 w 67"/>
                <a:gd name="T11" fmla="*/ 17 h 71"/>
                <a:gd name="T12" fmla="*/ 27 w 67"/>
                <a:gd name="T13" fmla="*/ 0 h 71"/>
                <a:gd name="T14" fmla="*/ 40 w 67"/>
                <a:gd name="T15" fmla="*/ 0 h 71"/>
                <a:gd name="T16" fmla="*/ 40 w 67"/>
                <a:gd name="T17" fmla="*/ 17 h 71"/>
                <a:gd name="T18" fmla="*/ 49 w 67"/>
                <a:gd name="T19" fmla="*/ 13 h 71"/>
                <a:gd name="T20" fmla="*/ 67 w 67"/>
                <a:gd name="T21" fmla="*/ 36 h 71"/>
                <a:gd name="T22" fmla="*/ 49 w 67"/>
                <a:gd name="T23" fmla="*/ 58 h 71"/>
                <a:gd name="T24" fmla="*/ 40 w 67"/>
                <a:gd name="T25" fmla="*/ 55 h 71"/>
                <a:gd name="T26" fmla="*/ 40 w 67"/>
                <a:gd name="T27" fmla="*/ 71 h 71"/>
                <a:gd name="T28" fmla="*/ 27 w 67"/>
                <a:gd name="T29" fmla="*/ 71 h 71"/>
                <a:gd name="T30" fmla="*/ 12 w 67"/>
                <a:gd name="T31" fmla="*/ 36 h 71"/>
                <a:gd name="T32" fmla="*/ 22 w 67"/>
                <a:gd name="T33" fmla="*/ 48 h 71"/>
                <a:gd name="T34" fmla="*/ 27 w 67"/>
                <a:gd name="T35" fmla="*/ 46 h 71"/>
                <a:gd name="T36" fmla="*/ 27 w 67"/>
                <a:gd name="T37" fmla="*/ 26 h 71"/>
                <a:gd name="T38" fmla="*/ 22 w 67"/>
                <a:gd name="T39" fmla="*/ 24 h 71"/>
                <a:gd name="T40" fmla="*/ 12 w 67"/>
                <a:gd name="T41" fmla="*/ 36 h 71"/>
                <a:gd name="T42" fmla="*/ 40 w 67"/>
                <a:gd name="T43" fmla="*/ 26 h 71"/>
                <a:gd name="T44" fmla="*/ 40 w 67"/>
                <a:gd name="T45" fmla="*/ 46 h 71"/>
                <a:gd name="T46" fmla="*/ 45 w 67"/>
                <a:gd name="T47" fmla="*/ 48 h 71"/>
                <a:gd name="T48" fmla="*/ 54 w 67"/>
                <a:gd name="T49" fmla="*/ 36 h 71"/>
                <a:gd name="T50" fmla="*/ 45 w 67"/>
                <a:gd name="T51" fmla="*/ 24 h 71"/>
                <a:gd name="T52" fmla="*/ 40 w 67"/>
                <a:gd name="T53" fmla="*/ 2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71">
                  <a:moveTo>
                    <a:pt x="27" y="71"/>
                  </a:moveTo>
                  <a:cubicBezTo>
                    <a:pt x="27" y="55"/>
                    <a:pt x="27" y="55"/>
                    <a:pt x="27" y="55"/>
                  </a:cubicBezTo>
                  <a:cubicBezTo>
                    <a:pt x="25" y="57"/>
                    <a:pt x="22" y="58"/>
                    <a:pt x="18" y="58"/>
                  </a:cubicBezTo>
                  <a:cubicBezTo>
                    <a:pt x="7" y="58"/>
                    <a:pt x="0" y="50"/>
                    <a:pt x="0" y="36"/>
                  </a:cubicBezTo>
                  <a:cubicBezTo>
                    <a:pt x="0" y="22"/>
                    <a:pt x="7" y="13"/>
                    <a:pt x="18" y="13"/>
                  </a:cubicBezTo>
                  <a:cubicBezTo>
                    <a:pt x="22" y="13"/>
                    <a:pt x="25" y="15"/>
                    <a:pt x="27" y="1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1" y="15"/>
                    <a:pt x="45" y="13"/>
                    <a:pt x="49" y="13"/>
                  </a:cubicBezTo>
                  <a:cubicBezTo>
                    <a:pt x="59" y="13"/>
                    <a:pt x="67" y="22"/>
                    <a:pt x="67" y="36"/>
                  </a:cubicBezTo>
                  <a:cubicBezTo>
                    <a:pt x="67" y="50"/>
                    <a:pt x="59" y="58"/>
                    <a:pt x="49" y="58"/>
                  </a:cubicBezTo>
                  <a:cubicBezTo>
                    <a:pt x="45" y="58"/>
                    <a:pt x="41" y="57"/>
                    <a:pt x="40" y="55"/>
                  </a:cubicBezTo>
                  <a:cubicBezTo>
                    <a:pt x="40" y="71"/>
                    <a:pt x="40" y="71"/>
                    <a:pt x="40" y="71"/>
                  </a:cubicBezTo>
                  <a:lnTo>
                    <a:pt x="27" y="71"/>
                  </a:lnTo>
                  <a:close/>
                  <a:moveTo>
                    <a:pt x="12" y="36"/>
                  </a:moveTo>
                  <a:cubicBezTo>
                    <a:pt x="12" y="43"/>
                    <a:pt x="15" y="48"/>
                    <a:pt x="22" y="48"/>
                  </a:cubicBezTo>
                  <a:cubicBezTo>
                    <a:pt x="24" y="48"/>
                    <a:pt x="25" y="47"/>
                    <a:pt x="27" y="4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5" y="25"/>
                    <a:pt x="24" y="24"/>
                    <a:pt x="22" y="24"/>
                  </a:cubicBezTo>
                  <a:cubicBezTo>
                    <a:pt x="15" y="24"/>
                    <a:pt x="12" y="29"/>
                    <a:pt x="12" y="36"/>
                  </a:cubicBezTo>
                  <a:close/>
                  <a:moveTo>
                    <a:pt x="40" y="26"/>
                  </a:moveTo>
                  <a:cubicBezTo>
                    <a:pt x="40" y="46"/>
                    <a:pt x="40" y="46"/>
                    <a:pt x="40" y="46"/>
                  </a:cubicBezTo>
                  <a:cubicBezTo>
                    <a:pt x="41" y="47"/>
                    <a:pt x="43" y="48"/>
                    <a:pt x="45" y="48"/>
                  </a:cubicBezTo>
                  <a:cubicBezTo>
                    <a:pt x="51" y="48"/>
                    <a:pt x="54" y="43"/>
                    <a:pt x="54" y="36"/>
                  </a:cubicBezTo>
                  <a:cubicBezTo>
                    <a:pt x="54" y="29"/>
                    <a:pt x="51" y="24"/>
                    <a:pt x="45" y="24"/>
                  </a:cubicBezTo>
                  <a:cubicBezTo>
                    <a:pt x="43" y="24"/>
                    <a:pt x="41" y="25"/>
                    <a:pt x="40" y="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441" y="4094"/>
              <a:ext cx="59" cy="59"/>
            </a:xfrm>
            <a:custGeom>
              <a:avLst/>
              <a:gdLst>
                <a:gd name="T0" fmla="*/ 0 w 48"/>
                <a:gd name="T1" fmla="*/ 23 h 46"/>
                <a:gd name="T2" fmla="*/ 24 w 48"/>
                <a:gd name="T3" fmla="*/ 0 h 46"/>
                <a:gd name="T4" fmla="*/ 48 w 48"/>
                <a:gd name="T5" fmla="*/ 23 h 46"/>
                <a:gd name="T6" fmla="*/ 24 w 48"/>
                <a:gd name="T7" fmla="*/ 46 h 46"/>
                <a:gd name="T8" fmla="*/ 0 w 48"/>
                <a:gd name="T9" fmla="*/ 23 h 46"/>
                <a:gd name="T10" fmla="*/ 35 w 48"/>
                <a:gd name="T11" fmla="*/ 23 h 46"/>
                <a:gd name="T12" fmla="*/ 24 w 48"/>
                <a:gd name="T13" fmla="*/ 11 h 46"/>
                <a:gd name="T14" fmla="*/ 12 w 48"/>
                <a:gd name="T15" fmla="*/ 23 h 46"/>
                <a:gd name="T16" fmla="*/ 24 w 48"/>
                <a:gd name="T17" fmla="*/ 35 h 46"/>
                <a:gd name="T18" fmla="*/ 35 w 48"/>
                <a:gd name="T19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6">
                  <a:moveTo>
                    <a:pt x="0" y="23"/>
                  </a:moveTo>
                  <a:cubicBezTo>
                    <a:pt x="0" y="10"/>
                    <a:pt x="10" y="0"/>
                    <a:pt x="24" y="0"/>
                  </a:cubicBezTo>
                  <a:cubicBezTo>
                    <a:pt x="38" y="0"/>
                    <a:pt x="48" y="10"/>
                    <a:pt x="48" y="23"/>
                  </a:cubicBezTo>
                  <a:cubicBezTo>
                    <a:pt x="48" y="36"/>
                    <a:pt x="37" y="46"/>
                    <a:pt x="24" y="46"/>
                  </a:cubicBezTo>
                  <a:cubicBezTo>
                    <a:pt x="10" y="46"/>
                    <a:pt x="0" y="36"/>
                    <a:pt x="0" y="23"/>
                  </a:cubicBezTo>
                  <a:close/>
                  <a:moveTo>
                    <a:pt x="35" y="23"/>
                  </a:moveTo>
                  <a:cubicBezTo>
                    <a:pt x="35" y="16"/>
                    <a:pt x="31" y="11"/>
                    <a:pt x="24" y="11"/>
                  </a:cubicBezTo>
                  <a:cubicBezTo>
                    <a:pt x="17" y="11"/>
                    <a:pt x="12" y="16"/>
                    <a:pt x="12" y="23"/>
                  </a:cubicBezTo>
                  <a:cubicBezTo>
                    <a:pt x="12" y="29"/>
                    <a:pt x="17" y="35"/>
                    <a:pt x="24" y="35"/>
                  </a:cubicBezTo>
                  <a:cubicBezTo>
                    <a:pt x="31" y="35"/>
                    <a:pt x="35" y="30"/>
                    <a:pt x="35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508" y="4094"/>
              <a:ext cx="51" cy="59"/>
            </a:xfrm>
            <a:custGeom>
              <a:avLst/>
              <a:gdLst>
                <a:gd name="T0" fmla="*/ 0 w 41"/>
                <a:gd name="T1" fmla="*/ 23 h 46"/>
                <a:gd name="T2" fmla="*/ 23 w 41"/>
                <a:gd name="T3" fmla="*/ 0 h 46"/>
                <a:gd name="T4" fmla="*/ 40 w 41"/>
                <a:gd name="T5" fmla="*/ 8 h 46"/>
                <a:gd name="T6" fmla="*/ 33 w 41"/>
                <a:gd name="T7" fmla="*/ 15 h 46"/>
                <a:gd name="T8" fmla="*/ 23 w 41"/>
                <a:gd name="T9" fmla="*/ 11 h 46"/>
                <a:gd name="T10" fmla="*/ 12 w 41"/>
                <a:gd name="T11" fmla="*/ 23 h 46"/>
                <a:gd name="T12" fmla="*/ 23 w 41"/>
                <a:gd name="T13" fmla="*/ 35 h 46"/>
                <a:gd name="T14" fmla="*/ 33 w 41"/>
                <a:gd name="T15" fmla="*/ 30 h 46"/>
                <a:gd name="T16" fmla="*/ 41 w 41"/>
                <a:gd name="T17" fmla="*/ 38 h 46"/>
                <a:gd name="T18" fmla="*/ 23 w 41"/>
                <a:gd name="T19" fmla="*/ 46 h 46"/>
                <a:gd name="T20" fmla="*/ 0 w 41"/>
                <a:gd name="T21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6">
                  <a:moveTo>
                    <a:pt x="0" y="23"/>
                  </a:moveTo>
                  <a:cubicBezTo>
                    <a:pt x="0" y="10"/>
                    <a:pt x="9" y="0"/>
                    <a:pt x="23" y="0"/>
                  </a:cubicBezTo>
                  <a:cubicBezTo>
                    <a:pt x="31" y="0"/>
                    <a:pt x="36" y="3"/>
                    <a:pt x="40" y="8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0" y="13"/>
                    <a:pt x="28" y="11"/>
                    <a:pt x="23" y="11"/>
                  </a:cubicBezTo>
                  <a:cubicBezTo>
                    <a:pt x="16" y="11"/>
                    <a:pt x="12" y="16"/>
                    <a:pt x="12" y="23"/>
                  </a:cubicBezTo>
                  <a:cubicBezTo>
                    <a:pt x="12" y="30"/>
                    <a:pt x="16" y="35"/>
                    <a:pt x="23" y="35"/>
                  </a:cubicBezTo>
                  <a:cubicBezTo>
                    <a:pt x="27" y="35"/>
                    <a:pt x="30" y="33"/>
                    <a:pt x="33" y="30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6" y="42"/>
                    <a:pt x="31" y="46"/>
                    <a:pt x="23" y="46"/>
                  </a:cubicBezTo>
                  <a:cubicBezTo>
                    <a:pt x="9" y="46"/>
                    <a:pt x="0" y="36"/>
                    <a:pt x="0" y="2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569" y="4096"/>
              <a:ext cx="50" cy="55"/>
            </a:xfrm>
            <a:custGeom>
              <a:avLst/>
              <a:gdLst>
                <a:gd name="T0" fmla="*/ 50 w 50"/>
                <a:gd name="T1" fmla="*/ 55 h 55"/>
                <a:gd name="T2" fmla="*/ 35 w 50"/>
                <a:gd name="T3" fmla="*/ 55 h 55"/>
                <a:gd name="T4" fmla="*/ 35 w 50"/>
                <a:gd name="T5" fmla="*/ 22 h 55"/>
                <a:gd name="T6" fmla="*/ 14 w 50"/>
                <a:gd name="T7" fmla="*/ 55 h 55"/>
                <a:gd name="T8" fmla="*/ 0 w 50"/>
                <a:gd name="T9" fmla="*/ 55 h 55"/>
                <a:gd name="T10" fmla="*/ 0 w 50"/>
                <a:gd name="T11" fmla="*/ 0 h 55"/>
                <a:gd name="T12" fmla="*/ 14 w 50"/>
                <a:gd name="T13" fmla="*/ 0 h 55"/>
                <a:gd name="T14" fmla="*/ 14 w 50"/>
                <a:gd name="T15" fmla="*/ 33 h 55"/>
                <a:gd name="T16" fmla="*/ 35 w 50"/>
                <a:gd name="T17" fmla="*/ 0 h 55"/>
                <a:gd name="T18" fmla="*/ 50 w 50"/>
                <a:gd name="T19" fmla="*/ 0 h 55"/>
                <a:gd name="T20" fmla="*/ 50 w 50"/>
                <a:gd name="T2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55">
                  <a:moveTo>
                    <a:pt x="50" y="55"/>
                  </a:moveTo>
                  <a:lnTo>
                    <a:pt x="35" y="55"/>
                  </a:lnTo>
                  <a:lnTo>
                    <a:pt x="35" y="22"/>
                  </a:lnTo>
                  <a:lnTo>
                    <a:pt x="14" y="55"/>
                  </a:lnTo>
                  <a:lnTo>
                    <a:pt x="0" y="5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33"/>
                  </a:lnTo>
                  <a:lnTo>
                    <a:pt x="35" y="0"/>
                  </a:lnTo>
                  <a:lnTo>
                    <a:pt x="50" y="0"/>
                  </a:lnTo>
                  <a:lnTo>
                    <a:pt x="50" y="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630" y="4094"/>
              <a:ext cx="50" cy="59"/>
            </a:xfrm>
            <a:custGeom>
              <a:avLst/>
              <a:gdLst>
                <a:gd name="T0" fmla="*/ 0 w 41"/>
                <a:gd name="T1" fmla="*/ 23 h 46"/>
                <a:gd name="T2" fmla="*/ 23 w 41"/>
                <a:gd name="T3" fmla="*/ 0 h 46"/>
                <a:gd name="T4" fmla="*/ 41 w 41"/>
                <a:gd name="T5" fmla="*/ 8 h 46"/>
                <a:gd name="T6" fmla="*/ 33 w 41"/>
                <a:gd name="T7" fmla="*/ 15 h 46"/>
                <a:gd name="T8" fmla="*/ 23 w 41"/>
                <a:gd name="T9" fmla="*/ 11 h 46"/>
                <a:gd name="T10" fmla="*/ 12 w 41"/>
                <a:gd name="T11" fmla="*/ 23 h 46"/>
                <a:gd name="T12" fmla="*/ 24 w 41"/>
                <a:gd name="T13" fmla="*/ 35 h 46"/>
                <a:gd name="T14" fmla="*/ 34 w 41"/>
                <a:gd name="T15" fmla="*/ 30 h 46"/>
                <a:gd name="T16" fmla="*/ 41 w 41"/>
                <a:gd name="T17" fmla="*/ 38 h 46"/>
                <a:gd name="T18" fmla="*/ 23 w 41"/>
                <a:gd name="T19" fmla="*/ 46 h 46"/>
                <a:gd name="T20" fmla="*/ 0 w 41"/>
                <a:gd name="T21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6">
                  <a:moveTo>
                    <a:pt x="0" y="23"/>
                  </a:moveTo>
                  <a:cubicBezTo>
                    <a:pt x="0" y="10"/>
                    <a:pt x="10" y="0"/>
                    <a:pt x="23" y="0"/>
                  </a:cubicBezTo>
                  <a:cubicBezTo>
                    <a:pt x="31" y="0"/>
                    <a:pt x="37" y="3"/>
                    <a:pt x="41" y="8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1" y="13"/>
                    <a:pt x="28" y="11"/>
                    <a:pt x="23" y="11"/>
                  </a:cubicBezTo>
                  <a:cubicBezTo>
                    <a:pt x="17" y="11"/>
                    <a:pt x="12" y="16"/>
                    <a:pt x="12" y="23"/>
                  </a:cubicBezTo>
                  <a:cubicBezTo>
                    <a:pt x="12" y="30"/>
                    <a:pt x="17" y="35"/>
                    <a:pt x="24" y="35"/>
                  </a:cubicBezTo>
                  <a:cubicBezTo>
                    <a:pt x="28" y="35"/>
                    <a:pt x="31" y="33"/>
                    <a:pt x="34" y="30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7" y="42"/>
                    <a:pt x="32" y="46"/>
                    <a:pt x="23" y="46"/>
                  </a:cubicBezTo>
                  <a:cubicBezTo>
                    <a:pt x="10" y="46"/>
                    <a:pt x="0" y="36"/>
                    <a:pt x="0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685" y="4096"/>
              <a:ext cx="48" cy="55"/>
            </a:xfrm>
            <a:custGeom>
              <a:avLst/>
              <a:gdLst>
                <a:gd name="T0" fmla="*/ 48 w 48"/>
                <a:gd name="T1" fmla="*/ 12 h 55"/>
                <a:gd name="T2" fmla="*/ 32 w 48"/>
                <a:gd name="T3" fmla="*/ 12 h 55"/>
                <a:gd name="T4" fmla="*/ 32 w 48"/>
                <a:gd name="T5" fmla="*/ 55 h 55"/>
                <a:gd name="T6" fmla="*/ 16 w 48"/>
                <a:gd name="T7" fmla="*/ 55 h 55"/>
                <a:gd name="T8" fmla="*/ 16 w 48"/>
                <a:gd name="T9" fmla="*/ 12 h 55"/>
                <a:gd name="T10" fmla="*/ 0 w 48"/>
                <a:gd name="T11" fmla="*/ 12 h 55"/>
                <a:gd name="T12" fmla="*/ 0 w 48"/>
                <a:gd name="T13" fmla="*/ 0 h 55"/>
                <a:gd name="T14" fmla="*/ 48 w 48"/>
                <a:gd name="T15" fmla="*/ 0 h 55"/>
                <a:gd name="T16" fmla="*/ 48 w 48"/>
                <a:gd name="T17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55">
                  <a:moveTo>
                    <a:pt x="48" y="12"/>
                  </a:moveTo>
                  <a:lnTo>
                    <a:pt x="32" y="12"/>
                  </a:lnTo>
                  <a:lnTo>
                    <a:pt x="32" y="55"/>
                  </a:lnTo>
                  <a:lnTo>
                    <a:pt x="16" y="55"/>
                  </a:lnTo>
                  <a:lnTo>
                    <a:pt x="16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/>
          </p:nvSpPr>
          <p:spPr bwMode="auto">
            <a:xfrm>
              <a:off x="738" y="4094"/>
              <a:ext cx="54" cy="59"/>
            </a:xfrm>
            <a:custGeom>
              <a:avLst/>
              <a:gdLst>
                <a:gd name="T0" fmla="*/ 0 w 44"/>
                <a:gd name="T1" fmla="*/ 23 h 46"/>
                <a:gd name="T2" fmla="*/ 22 w 44"/>
                <a:gd name="T3" fmla="*/ 0 h 46"/>
                <a:gd name="T4" fmla="*/ 44 w 44"/>
                <a:gd name="T5" fmla="*/ 24 h 46"/>
                <a:gd name="T6" fmla="*/ 44 w 44"/>
                <a:gd name="T7" fmla="*/ 27 h 46"/>
                <a:gd name="T8" fmla="*/ 13 w 44"/>
                <a:gd name="T9" fmla="*/ 27 h 46"/>
                <a:gd name="T10" fmla="*/ 24 w 44"/>
                <a:gd name="T11" fmla="*/ 36 h 46"/>
                <a:gd name="T12" fmla="*/ 34 w 44"/>
                <a:gd name="T13" fmla="*/ 31 h 46"/>
                <a:gd name="T14" fmla="*/ 41 w 44"/>
                <a:gd name="T15" fmla="*/ 38 h 46"/>
                <a:gd name="T16" fmla="*/ 23 w 44"/>
                <a:gd name="T17" fmla="*/ 46 h 46"/>
                <a:gd name="T18" fmla="*/ 0 w 44"/>
                <a:gd name="T19" fmla="*/ 23 h 46"/>
                <a:gd name="T20" fmla="*/ 31 w 44"/>
                <a:gd name="T21" fmla="*/ 19 h 46"/>
                <a:gd name="T22" fmla="*/ 22 w 44"/>
                <a:gd name="T23" fmla="*/ 10 h 46"/>
                <a:gd name="T24" fmla="*/ 13 w 44"/>
                <a:gd name="T25" fmla="*/ 19 h 46"/>
                <a:gd name="T26" fmla="*/ 31 w 44"/>
                <a:gd name="T27" fmla="*/ 1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46">
                  <a:moveTo>
                    <a:pt x="0" y="23"/>
                  </a:moveTo>
                  <a:cubicBezTo>
                    <a:pt x="0" y="10"/>
                    <a:pt x="9" y="0"/>
                    <a:pt x="22" y="0"/>
                  </a:cubicBezTo>
                  <a:cubicBezTo>
                    <a:pt x="37" y="0"/>
                    <a:pt x="44" y="11"/>
                    <a:pt x="44" y="24"/>
                  </a:cubicBezTo>
                  <a:cubicBezTo>
                    <a:pt x="44" y="25"/>
                    <a:pt x="44" y="26"/>
                    <a:pt x="44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33"/>
                    <a:pt x="18" y="36"/>
                    <a:pt x="24" y="36"/>
                  </a:cubicBezTo>
                  <a:cubicBezTo>
                    <a:pt x="28" y="36"/>
                    <a:pt x="31" y="35"/>
                    <a:pt x="34" y="31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7" y="43"/>
                    <a:pt x="31" y="46"/>
                    <a:pt x="23" y="46"/>
                  </a:cubicBezTo>
                  <a:cubicBezTo>
                    <a:pt x="10" y="46"/>
                    <a:pt x="0" y="37"/>
                    <a:pt x="0" y="23"/>
                  </a:cubicBezTo>
                  <a:close/>
                  <a:moveTo>
                    <a:pt x="31" y="19"/>
                  </a:moveTo>
                  <a:cubicBezTo>
                    <a:pt x="31" y="14"/>
                    <a:pt x="27" y="10"/>
                    <a:pt x="22" y="10"/>
                  </a:cubicBezTo>
                  <a:cubicBezTo>
                    <a:pt x="17" y="10"/>
                    <a:pt x="14" y="14"/>
                    <a:pt x="13" y="19"/>
                  </a:cubicBezTo>
                  <a:lnTo>
                    <a:pt x="31" y="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803" y="4096"/>
              <a:ext cx="60" cy="55"/>
            </a:xfrm>
            <a:custGeom>
              <a:avLst/>
              <a:gdLst>
                <a:gd name="T0" fmla="*/ 0 w 60"/>
                <a:gd name="T1" fmla="*/ 0 h 55"/>
                <a:gd name="T2" fmla="*/ 16 w 60"/>
                <a:gd name="T3" fmla="*/ 0 h 55"/>
                <a:gd name="T4" fmla="*/ 31 w 60"/>
                <a:gd name="T5" fmla="*/ 22 h 55"/>
                <a:gd name="T6" fmla="*/ 45 w 60"/>
                <a:gd name="T7" fmla="*/ 0 h 55"/>
                <a:gd name="T8" fmla="*/ 60 w 60"/>
                <a:gd name="T9" fmla="*/ 0 h 55"/>
                <a:gd name="T10" fmla="*/ 60 w 60"/>
                <a:gd name="T11" fmla="*/ 55 h 55"/>
                <a:gd name="T12" fmla="*/ 45 w 60"/>
                <a:gd name="T13" fmla="*/ 55 h 55"/>
                <a:gd name="T14" fmla="*/ 45 w 60"/>
                <a:gd name="T15" fmla="*/ 21 h 55"/>
                <a:gd name="T16" fmla="*/ 29 w 60"/>
                <a:gd name="T17" fmla="*/ 44 h 55"/>
                <a:gd name="T18" fmla="*/ 15 w 60"/>
                <a:gd name="T19" fmla="*/ 22 h 55"/>
                <a:gd name="T20" fmla="*/ 15 w 60"/>
                <a:gd name="T21" fmla="*/ 55 h 55"/>
                <a:gd name="T22" fmla="*/ 0 w 60"/>
                <a:gd name="T23" fmla="*/ 55 h 55"/>
                <a:gd name="T24" fmla="*/ 0 w 60"/>
                <a:gd name="T2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" h="55">
                  <a:moveTo>
                    <a:pt x="0" y="0"/>
                  </a:moveTo>
                  <a:lnTo>
                    <a:pt x="16" y="0"/>
                  </a:lnTo>
                  <a:lnTo>
                    <a:pt x="31" y="22"/>
                  </a:lnTo>
                  <a:lnTo>
                    <a:pt x="45" y="0"/>
                  </a:lnTo>
                  <a:lnTo>
                    <a:pt x="60" y="0"/>
                  </a:lnTo>
                  <a:lnTo>
                    <a:pt x="60" y="55"/>
                  </a:lnTo>
                  <a:lnTo>
                    <a:pt x="45" y="55"/>
                  </a:lnTo>
                  <a:lnTo>
                    <a:pt x="45" y="21"/>
                  </a:lnTo>
                  <a:lnTo>
                    <a:pt x="29" y="44"/>
                  </a:lnTo>
                  <a:lnTo>
                    <a:pt x="15" y="22"/>
                  </a:lnTo>
                  <a:lnTo>
                    <a:pt x="15" y="55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9" name="Freeform 15"/>
            <p:cNvSpPr>
              <a:spLocks noEditPoints="1"/>
            </p:cNvSpPr>
            <p:nvPr/>
          </p:nvSpPr>
          <p:spPr bwMode="auto">
            <a:xfrm>
              <a:off x="878" y="4096"/>
              <a:ext cx="70" cy="55"/>
            </a:xfrm>
            <a:custGeom>
              <a:avLst/>
              <a:gdLst>
                <a:gd name="T0" fmla="*/ 0 w 57"/>
                <a:gd name="T1" fmla="*/ 0 h 44"/>
                <a:gd name="T2" fmla="*/ 12 w 57"/>
                <a:gd name="T3" fmla="*/ 0 h 44"/>
                <a:gd name="T4" fmla="*/ 12 w 57"/>
                <a:gd name="T5" fmla="*/ 14 h 44"/>
                <a:gd name="T6" fmla="*/ 21 w 57"/>
                <a:gd name="T7" fmla="*/ 14 h 44"/>
                <a:gd name="T8" fmla="*/ 39 w 57"/>
                <a:gd name="T9" fmla="*/ 29 h 44"/>
                <a:gd name="T10" fmla="*/ 22 w 57"/>
                <a:gd name="T11" fmla="*/ 44 h 44"/>
                <a:gd name="T12" fmla="*/ 0 w 57"/>
                <a:gd name="T13" fmla="*/ 44 h 44"/>
                <a:gd name="T14" fmla="*/ 0 w 57"/>
                <a:gd name="T15" fmla="*/ 0 h 44"/>
                <a:gd name="T16" fmla="*/ 12 w 57"/>
                <a:gd name="T17" fmla="*/ 24 h 44"/>
                <a:gd name="T18" fmla="*/ 12 w 57"/>
                <a:gd name="T19" fmla="*/ 34 h 44"/>
                <a:gd name="T20" fmla="*/ 20 w 57"/>
                <a:gd name="T21" fmla="*/ 34 h 44"/>
                <a:gd name="T22" fmla="*/ 26 w 57"/>
                <a:gd name="T23" fmla="*/ 29 h 44"/>
                <a:gd name="T24" fmla="*/ 20 w 57"/>
                <a:gd name="T25" fmla="*/ 24 h 44"/>
                <a:gd name="T26" fmla="*/ 12 w 57"/>
                <a:gd name="T27" fmla="*/ 24 h 44"/>
                <a:gd name="T28" fmla="*/ 45 w 57"/>
                <a:gd name="T29" fmla="*/ 0 h 44"/>
                <a:gd name="T30" fmla="*/ 57 w 57"/>
                <a:gd name="T31" fmla="*/ 0 h 44"/>
                <a:gd name="T32" fmla="*/ 57 w 57"/>
                <a:gd name="T33" fmla="*/ 44 h 44"/>
                <a:gd name="T34" fmla="*/ 45 w 57"/>
                <a:gd name="T35" fmla="*/ 44 h 44"/>
                <a:gd name="T36" fmla="*/ 45 w 57"/>
                <a:gd name="T3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" h="44">
                  <a:moveTo>
                    <a:pt x="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14"/>
                    <a:pt x="39" y="19"/>
                    <a:pt x="39" y="29"/>
                  </a:cubicBezTo>
                  <a:cubicBezTo>
                    <a:pt x="39" y="38"/>
                    <a:pt x="33" y="44"/>
                    <a:pt x="22" y="44"/>
                  </a:cubicBezTo>
                  <a:cubicBezTo>
                    <a:pt x="0" y="44"/>
                    <a:pt x="0" y="44"/>
                    <a:pt x="0" y="44"/>
                  </a:cubicBezTo>
                  <a:lnTo>
                    <a:pt x="0" y="0"/>
                  </a:lnTo>
                  <a:close/>
                  <a:moveTo>
                    <a:pt x="12" y="24"/>
                  </a:moveTo>
                  <a:cubicBezTo>
                    <a:pt x="12" y="34"/>
                    <a:pt x="12" y="34"/>
                    <a:pt x="12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4" y="34"/>
                    <a:pt x="26" y="32"/>
                    <a:pt x="26" y="29"/>
                  </a:cubicBezTo>
                  <a:cubicBezTo>
                    <a:pt x="26" y="26"/>
                    <a:pt x="24" y="24"/>
                    <a:pt x="20" y="24"/>
                  </a:cubicBezTo>
                  <a:lnTo>
                    <a:pt x="12" y="24"/>
                  </a:lnTo>
                  <a:close/>
                  <a:moveTo>
                    <a:pt x="45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45" y="44"/>
                    <a:pt x="45" y="44"/>
                    <a:pt x="45" y="44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0" name="Freeform 16"/>
            <p:cNvSpPr>
              <a:spLocks noEditPoints="1"/>
            </p:cNvSpPr>
            <p:nvPr/>
          </p:nvSpPr>
          <p:spPr bwMode="auto">
            <a:xfrm>
              <a:off x="986" y="4078"/>
              <a:ext cx="75" cy="89"/>
            </a:xfrm>
            <a:custGeom>
              <a:avLst/>
              <a:gdLst>
                <a:gd name="T0" fmla="*/ 0 w 61"/>
                <a:gd name="T1" fmla="*/ 46 h 70"/>
                <a:gd name="T2" fmla="*/ 6 w 61"/>
                <a:gd name="T3" fmla="*/ 46 h 70"/>
                <a:gd name="T4" fmla="*/ 12 w 61"/>
                <a:gd name="T5" fmla="*/ 7 h 70"/>
                <a:gd name="T6" fmla="*/ 12 w 61"/>
                <a:gd name="T7" fmla="*/ 0 h 70"/>
                <a:gd name="T8" fmla="*/ 54 w 61"/>
                <a:gd name="T9" fmla="*/ 0 h 70"/>
                <a:gd name="T10" fmla="*/ 54 w 61"/>
                <a:gd name="T11" fmla="*/ 46 h 70"/>
                <a:gd name="T12" fmla="*/ 61 w 61"/>
                <a:gd name="T13" fmla="*/ 46 h 70"/>
                <a:gd name="T14" fmla="*/ 59 w 61"/>
                <a:gd name="T15" fmla="*/ 70 h 70"/>
                <a:gd name="T16" fmla="*/ 49 w 61"/>
                <a:gd name="T17" fmla="*/ 70 h 70"/>
                <a:gd name="T18" fmla="*/ 49 w 61"/>
                <a:gd name="T19" fmla="*/ 58 h 70"/>
                <a:gd name="T20" fmla="*/ 13 w 61"/>
                <a:gd name="T21" fmla="*/ 58 h 70"/>
                <a:gd name="T22" fmla="*/ 12 w 61"/>
                <a:gd name="T23" fmla="*/ 70 h 70"/>
                <a:gd name="T24" fmla="*/ 0 w 61"/>
                <a:gd name="T25" fmla="*/ 70 h 70"/>
                <a:gd name="T26" fmla="*/ 0 w 61"/>
                <a:gd name="T27" fmla="*/ 46 h 70"/>
                <a:gd name="T28" fmla="*/ 24 w 61"/>
                <a:gd name="T29" fmla="*/ 12 h 70"/>
                <a:gd name="T30" fmla="*/ 24 w 61"/>
                <a:gd name="T31" fmla="*/ 18 h 70"/>
                <a:gd name="T32" fmla="*/ 19 w 61"/>
                <a:gd name="T33" fmla="*/ 46 h 70"/>
                <a:gd name="T34" fmla="*/ 41 w 61"/>
                <a:gd name="T35" fmla="*/ 46 h 70"/>
                <a:gd name="T36" fmla="*/ 41 w 61"/>
                <a:gd name="T37" fmla="*/ 12 h 70"/>
                <a:gd name="T38" fmla="*/ 24 w 61"/>
                <a:gd name="T39" fmla="*/ 1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1" h="70">
                  <a:moveTo>
                    <a:pt x="0" y="46"/>
                  </a:moveTo>
                  <a:cubicBezTo>
                    <a:pt x="6" y="46"/>
                    <a:pt x="6" y="46"/>
                    <a:pt x="6" y="46"/>
                  </a:cubicBezTo>
                  <a:cubicBezTo>
                    <a:pt x="10" y="36"/>
                    <a:pt x="12" y="27"/>
                    <a:pt x="12" y="7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49" y="70"/>
                    <a:pt x="49" y="70"/>
                    <a:pt x="49" y="70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0" y="70"/>
                    <a:pt x="0" y="70"/>
                    <a:pt x="0" y="70"/>
                  </a:cubicBezTo>
                  <a:lnTo>
                    <a:pt x="0" y="46"/>
                  </a:lnTo>
                  <a:close/>
                  <a:moveTo>
                    <a:pt x="24" y="12"/>
                  </a:moveTo>
                  <a:cubicBezTo>
                    <a:pt x="24" y="18"/>
                    <a:pt x="24" y="18"/>
                    <a:pt x="24" y="18"/>
                  </a:cubicBezTo>
                  <a:cubicBezTo>
                    <a:pt x="24" y="30"/>
                    <a:pt x="22" y="38"/>
                    <a:pt x="19" y="46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12"/>
                    <a:pt x="41" y="12"/>
                    <a:pt x="41" y="12"/>
                  </a:cubicBezTo>
                  <a:lnTo>
                    <a:pt x="24" y="1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1063" y="4096"/>
              <a:ext cx="90" cy="55"/>
            </a:xfrm>
            <a:custGeom>
              <a:avLst/>
              <a:gdLst>
                <a:gd name="T0" fmla="*/ 37 w 90"/>
                <a:gd name="T1" fmla="*/ 55 h 55"/>
                <a:gd name="T2" fmla="*/ 37 w 90"/>
                <a:gd name="T3" fmla="*/ 40 h 55"/>
                <a:gd name="T4" fmla="*/ 31 w 90"/>
                <a:gd name="T5" fmla="*/ 33 h 55"/>
                <a:gd name="T6" fmla="*/ 17 w 90"/>
                <a:gd name="T7" fmla="*/ 55 h 55"/>
                <a:gd name="T8" fmla="*/ 0 w 90"/>
                <a:gd name="T9" fmla="*/ 55 h 55"/>
                <a:gd name="T10" fmla="*/ 21 w 90"/>
                <a:gd name="T11" fmla="*/ 22 h 55"/>
                <a:gd name="T12" fmla="*/ 0 w 90"/>
                <a:gd name="T13" fmla="*/ 0 h 55"/>
                <a:gd name="T14" fmla="*/ 18 w 90"/>
                <a:gd name="T15" fmla="*/ 0 h 55"/>
                <a:gd name="T16" fmla="*/ 37 w 90"/>
                <a:gd name="T17" fmla="*/ 24 h 55"/>
                <a:gd name="T18" fmla="*/ 37 w 90"/>
                <a:gd name="T19" fmla="*/ 0 h 55"/>
                <a:gd name="T20" fmla="*/ 53 w 90"/>
                <a:gd name="T21" fmla="*/ 0 h 55"/>
                <a:gd name="T22" fmla="*/ 53 w 90"/>
                <a:gd name="T23" fmla="*/ 24 h 55"/>
                <a:gd name="T24" fmla="*/ 71 w 90"/>
                <a:gd name="T25" fmla="*/ 0 h 55"/>
                <a:gd name="T26" fmla="*/ 90 w 90"/>
                <a:gd name="T27" fmla="*/ 0 h 55"/>
                <a:gd name="T28" fmla="*/ 70 w 90"/>
                <a:gd name="T29" fmla="*/ 22 h 55"/>
                <a:gd name="T30" fmla="*/ 90 w 90"/>
                <a:gd name="T31" fmla="*/ 55 h 55"/>
                <a:gd name="T32" fmla="*/ 72 w 90"/>
                <a:gd name="T33" fmla="*/ 55 h 55"/>
                <a:gd name="T34" fmla="*/ 59 w 90"/>
                <a:gd name="T35" fmla="*/ 33 h 55"/>
                <a:gd name="T36" fmla="*/ 53 w 90"/>
                <a:gd name="T37" fmla="*/ 40 h 55"/>
                <a:gd name="T38" fmla="*/ 53 w 90"/>
                <a:gd name="T39" fmla="*/ 55 h 55"/>
                <a:gd name="T40" fmla="*/ 37 w 90"/>
                <a:gd name="T4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55">
                  <a:moveTo>
                    <a:pt x="37" y="55"/>
                  </a:moveTo>
                  <a:lnTo>
                    <a:pt x="37" y="40"/>
                  </a:lnTo>
                  <a:lnTo>
                    <a:pt x="31" y="33"/>
                  </a:lnTo>
                  <a:lnTo>
                    <a:pt x="17" y="55"/>
                  </a:lnTo>
                  <a:lnTo>
                    <a:pt x="0" y="55"/>
                  </a:lnTo>
                  <a:lnTo>
                    <a:pt x="21" y="22"/>
                  </a:lnTo>
                  <a:lnTo>
                    <a:pt x="0" y="0"/>
                  </a:lnTo>
                  <a:lnTo>
                    <a:pt x="18" y="0"/>
                  </a:lnTo>
                  <a:lnTo>
                    <a:pt x="37" y="24"/>
                  </a:lnTo>
                  <a:lnTo>
                    <a:pt x="37" y="0"/>
                  </a:lnTo>
                  <a:lnTo>
                    <a:pt x="53" y="0"/>
                  </a:lnTo>
                  <a:lnTo>
                    <a:pt x="53" y="24"/>
                  </a:lnTo>
                  <a:lnTo>
                    <a:pt x="71" y="0"/>
                  </a:lnTo>
                  <a:lnTo>
                    <a:pt x="90" y="0"/>
                  </a:lnTo>
                  <a:lnTo>
                    <a:pt x="70" y="22"/>
                  </a:lnTo>
                  <a:lnTo>
                    <a:pt x="90" y="55"/>
                  </a:lnTo>
                  <a:lnTo>
                    <a:pt x="72" y="55"/>
                  </a:lnTo>
                  <a:lnTo>
                    <a:pt x="59" y="33"/>
                  </a:lnTo>
                  <a:lnTo>
                    <a:pt x="53" y="40"/>
                  </a:lnTo>
                  <a:lnTo>
                    <a:pt x="53" y="55"/>
                  </a:lnTo>
                  <a:lnTo>
                    <a:pt x="37" y="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2" name="Freeform 18"/>
            <p:cNvSpPr>
              <a:spLocks noEditPoints="1"/>
            </p:cNvSpPr>
            <p:nvPr/>
          </p:nvSpPr>
          <p:spPr bwMode="auto">
            <a:xfrm>
              <a:off x="1158" y="4094"/>
              <a:ext cx="52" cy="59"/>
            </a:xfrm>
            <a:custGeom>
              <a:avLst/>
              <a:gdLst>
                <a:gd name="T0" fmla="*/ 0 w 43"/>
                <a:gd name="T1" fmla="*/ 23 h 46"/>
                <a:gd name="T2" fmla="*/ 22 w 43"/>
                <a:gd name="T3" fmla="*/ 0 h 46"/>
                <a:gd name="T4" fmla="*/ 43 w 43"/>
                <a:gd name="T5" fmla="*/ 24 h 46"/>
                <a:gd name="T6" fmla="*/ 43 w 43"/>
                <a:gd name="T7" fmla="*/ 27 h 46"/>
                <a:gd name="T8" fmla="*/ 12 w 43"/>
                <a:gd name="T9" fmla="*/ 27 h 46"/>
                <a:gd name="T10" fmla="*/ 23 w 43"/>
                <a:gd name="T11" fmla="*/ 36 h 46"/>
                <a:gd name="T12" fmla="*/ 34 w 43"/>
                <a:gd name="T13" fmla="*/ 31 h 46"/>
                <a:gd name="T14" fmla="*/ 41 w 43"/>
                <a:gd name="T15" fmla="*/ 38 h 46"/>
                <a:gd name="T16" fmla="*/ 23 w 43"/>
                <a:gd name="T17" fmla="*/ 46 h 46"/>
                <a:gd name="T18" fmla="*/ 0 w 43"/>
                <a:gd name="T19" fmla="*/ 23 h 46"/>
                <a:gd name="T20" fmla="*/ 31 w 43"/>
                <a:gd name="T21" fmla="*/ 19 h 46"/>
                <a:gd name="T22" fmla="*/ 22 w 43"/>
                <a:gd name="T23" fmla="*/ 10 h 46"/>
                <a:gd name="T24" fmla="*/ 12 w 43"/>
                <a:gd name="T25" fmla="*/ 19 h 46"/>
                <a:gd name="T26" fmla="*/ 31 w 43"/>
                <a:gd name="T27" fmla="*/ 1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46">
                  <a:moveTo>
                    <a:pt x="0" y="23"/>
                  </a:moveTo>
                  <a:cubicBezTo>
                    <a:pt x="0" y="10"/>
                    <a:pt x="9" y="0"/>
                    <a:pt x="22" y="0"/>
                  </a:cubicBezTo>
                  <a:cubicBezTo>
                    <a:pt x="36" y="0"/>
                    <a:pt x="43" y="11"/>
                    <a:pt x="43" y="24"/>
                  </a:cubicBezTo>
                  <a:cubicBezTo>
                    <a:pt x="43" y="25"/>
                    <a:pt x="43" y="26"/>
                    <a:pt x="43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4" y="33"/>
                    <a:pt x="17" y="36"/>
                    <a:pt x="23" y="36"/>
                  </a:cubicBezTo>
                  <a:cubicBezTo>
                    <a:pt x="27" y="36"/>
                    <a:pt x="30" y="35"/>
                    <a:pt x="34" y="31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7" y="43"/>
                    <a:pt x="31" y="46"/>
                    <a:pt x="23" y="46"/>
                  </a:cubicBezTo>
                  <a:cubicBezTo>
                    <a:pt x="10" y="46"/>
                    <a:pt x="0" y="37"/>
                    <a:pt x="0" y="23"/>
                  </a:cubicBezTo>
                  <a:close/>
                  <a:moveTo>
                    <a:pt x="31" y="19"/>
                  </a:moveTo>
                  <a:cubicBezTo>
                    <a:pt x="30" y="14"/>
                    <a:pt x="27" y="10"/>
                    <a:pt x="22" y="10"/>
                  </a:cubicBezTo>
                  <a:cubicBezTo>
                    <a:pt x="16" y="10"/>
                    <a:pt x="13" y="14"/>
                    <a:pt x="12" y="19"/>
                  </a:cubicBezTo>
                  <a:lnTo>
                    <a:pt x="31" y="19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1216" y="4096"/>
              <a:ext cx="48" cy="55"/>
            </a:xfrm>
            <a:custGeom>
              <a:avLst/>
              <a:gdLst>
                <a:gd name="T0" fmla="*/ 48 w 48"/>
                <a:gd name="T1" fmla="*/ 12 h 55"/>
                <a:gd name="T2" fmla="*/ 32 w 48"/>
                <a:gd name="T3" fmla="*/ 12 h 55"/>
                <a:gd name="T4" fmla="*/ 32 w 48"/>
                <a:gd name="T5" fmla="*/ 55 h 55"/>
                <a:gd name="T6" fmla="*/ 16 w 48"/>
                <a:gd name="T7" fmla="*/ 55 h 55"/>
                <a:gd name="T8" fmla="*/ 16 w 48"/>
                <a:gd name="T9" fmla="*/ 12 h 55"/>
                <a:gd name="T10" fmla="*/ 0 w 48"/>
                <a:gd name="T11" fmla="*/ 12 h 55"/>
                <a:gd name="T12" fmla="*/ 0 w 48"/>
                <a:gd name="T13" fmla="*/ 0 h 55"/>
                <a:gd name="T14" fmla="*/ 48 w 48"/>
                <a:gd name="T15" fmla="*/ 0 h 55"/>
                <a:gd name="T16" fmla="*/ 48 w 48"/>
                <a:gd name="T17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55">
                  <a:moveTo>
                    <a:pt x="48" y="12"/>
                  </a:moveTo>
                  <a:lnTo>
                    <a:pt x="32" y="12"/>
                  </a:lnTo>
                  <a:lnTo>
                    <a:pt x="32" y="55"/>
                  </a:lnTo>
                  <a:lnTo>
                    <a:pt x="16" y="55"/>
                  </a:lnTo>
                  <a:lnTo>
                    <a:pt x="16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24" name="Прямая соединительная линия 23"/>
          <p:cNvCxnSpPr/>
          <p:nvPr/>
        </p:nvCxnSpPr>
        <p:spPr>
          <a:xfrm>
            <a:off x="334963" y="6381188"/>
            <a:ext cx="280673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71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09;p38"/>
          <p:cNvPicPr preferRelativeResize="0"/>
          <p:nvPr/>
        </p:nvPicPr>
        <p:blipFill>
          <a:blip r:embed="rId3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70966" y="1704701"/>
            <a:ext cx="7250065" cy="407816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Овал 8"/>
          <p:cNvSpPr/>
          <p:nvPr/>
        </p:nvSpPr>
        <p:spPr bwMode="auto">
          <a:xfrm>
            <a:off x="4927107" y="2448371"/>
            <a:ext cx="2423604" cy="239697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35962" y="306075"/>
            <a:ext cx="10786271" cy="964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ru-RU" dirty="0"/>
              <a:t>Тестирование интеграций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9" y="1173290"/>
            <a:ext cx="735199" cy="456823"/>
          </a:xfrm>
          <a:prstGeom prst="rect">
            <a:avLst/>
          </a:prstGeom>
        </p:spPr>
      </p:pic>
      <p:pic>
        <p:nvPicPr>
          <p:cNvPr id="6" name="Google Shape;209;p38"/>
          <p:cNvPicPr preferRelativeResize="0"/>
          <p:nvPr/>
        </p:nvPicPr>
        <p:blipFill rotWithShape="1">
          <a:blip r:embed="rId3">
            <a:alphaModFix/>
          </a:blip>
          <a:srcRect r="76243"/>
          <a:stretch/>
        </p:blipFill>
        <p:spPr>
          <a:xfrm>
            <a:off x="2470966" y="1704700"/>
            <a:ext cx="1722391" cy="407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09;p38"/>
          <p:cNvPicPr preferRelativeResize="0"/>
          <p:nvPr/>
        </p:nvPicPr>
        <p:blipFill rotWithShape="1">
          <a:blip r:embed="rId3">
            <a:alphaModFix/>
          </a:blip>
          <a:srcRect l="75636"/>
          <a:stretch/>
        </p:blipFill>
        <p:spPr>
          <a:xfrm>
            <a:off x="7954652" y="1704701"/>
            <a:ext cx="1766379" cy="40781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utoShape 1"/>
          <p:cNvSpPr>
            <a:spLocks noChangeAspect="1"/>
          </p:cNvSpPr>
          <p:nvPr/>
        </p:nvSpPr>
        <p:spPr bwMode="auto">
          <a:xfrm rot="9013392">
            <a:off x="5198046" y="2650231"/>
            <a:ext cx="2156059" cy="2187105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14990"/>
                </a:moveTo>
                <a:cubicBezTo>
                  <a:pt x="21600" y="15126"/>
                  <a:pt x="21600" y="15263"/>
                  <a:pt x="21600" y="15399"/>
                </a:cubicBezTo>
                <a:cubicBezTo>
                  <a:pt x="21594" y="15445"/>
                  <a:pt x="21584" y="15490"/>
                  <a:pt x="21584" y="15536"/>
                </a:cubicBezTo>
                <a:cubicBezTo>
                  <a:pt x="21583" y="15866"/>
                  <a:pt x="21538" y="16191"/>
                  <a:pt x="21471" y="16513"/>
                </a:cubicBezTo>
                <a:cubicBezTo>
                  <a:pt x="21274" y="17469"/>
                  <a:pt x="20847" y="18299"/>
                  <a:pt x="20177" y="18995"/>
                </a:cubicBezTo>
                <a:cubicBezTo>
                  <a:pt x="19694" y="19496"/>
                  <a:pt x="19133" y="19885"/>
                  <a:pt x="18522" y="20201"/>
                </a:cubicBezTo>
                <a:cubicBezTo>
                  <a:pt x="17784" y="20582"/>
                  <a:pt x="17006" y="20844"/>
                  <a:pt x="16205" y="21041"/>
                </a:cubicBezTo>
                <a:cubicBezTo>
                  <a:pt x="15549" y="21201"/>
                  <a:pt x="14886" y="21315"/>
                  <a:pt x="14217" y="21398"/>
                </a:cubicBezTo>
                <a:cubicBezTo>
                  <a:pt x="13683" y="21465"/>
                  <a:pt x="13147" y="21516"/>
                  <a:pt x="12611" y="21540"/>
                </a:cubicBezTo>
                <a:cubicBezTo>
                  <a:pt x="12079" y="21565"/>
                  <a:pt x="11548" y="21574"/>
                  <a:pt x="11017" y="21590"/>
                </a:cubicBezTo>
                <a:cubicBezTo>
                  <a:pt x="10990" y="21591"/>
                  <a:pt x="10963" y="21597"/>
                  <a:pt x="10936" y="21600"/>
                </a:cubicBezTo>
                <a:cubicBezTo>
                  <a:pt x="10845" y="21600"/>
                  <a:pt x="10755" y="21600"/>
                  <a:pt x="10664" y="21600"/>
                </a:cubicBezTo>
                <a:cubicBezTo>
                  <a:pt x="10625" y="21597"/>
                  <a:pt x="10586" y="21591"/>
                  <a:pt x="10547" y="21590"/>
                </a:cubicBezTo>
                <a:cubicBezTo>
                  <a:pt x="9871" y="21583"/>
                  <a:pt x="9194" y="21560"/>
                  <a:pt x="8519" y="21510"/>
                </a:cubicBezTo>
                <a:cubicBezTo>
                  <a:pt x="7699" y="21448"/>
                  <a:pt x="6883" y="21349"/>
                  <a:pt x="6076" y="21190"/>
                </a:cubicBezTo>
                <a:cubicBezTo>
                  <a:pt x="5309" y="21038"/>
                  <a:pt x="4557" y="20834"/>
                  <a:pt x="3829" y="20540"/>
                </a:cubicBezTo>
                <a:cubicBezTo>
                  <a:pt x="3154" y="20267"/>
                  <a:pt x="2517" y="19924"/>
                  <a:pt x="1944" y="19461"/>
                </a:cubicBezTo>
                <a:cubicBezTo>
                  <a:pt x="1121" y="18795"/>
                  <a:pt x="541" y="17957"/>
                  <a:pt x="245" y="16918"/>
                </a:cubicBezTo>
                <a:cubicBezTo>
                  <a:pt x="130" y="16515"/>
                  <a:pt x="62" y="16103"/>
                  <a:pt x="34" y="15684"/>
                </a:cubicBezTo>
                <a:cubicBezTo>
                  <a:pt x="28" y="15595"/>
                  <a:pt x="12" y="15507"/>
                  <a:pt x="0" y="15418"/>
                </a:cubicBezTo>
                <a:cubicBezTo>
                  <a:pt x="0" y="15275"/>
                  <a:pt x="0" y="15132"/>
                  <a:pt x="0" y="14990"/>
                </a:cubicBezTo>
                <a:cubicBezTo>
                  <a:pt x="9" y="14932"/>
                  <a:pt x="24" y="14875"/>
                  <a:pt x="27" y="14816"/>
                </a:cubicBezTo>
                <a:cubicBezTo>
                  <a:pt x="62" y="14139"/>
                  <a:pt x="174" y="13473"/>
                  <a:pt x="337" y="12816"/>
                </a:cubicBezTo>
                <a:cubicBezTo>
                  <a:pt x="559" y="11922"/>
                  <a:pt x="866" y="11057"/>
                  <a:pt x="1225" y="10212"/>
                </a:cubicBezTo>
                <a:cubicBezTo>
                  <a:pt x="1746" y="8981"/>
                  <a:pt x="2363" y="7801"/>
                  <a:pt x="3036" y="6651"/>
                </a:cubicBezTo>
                <a:cubicBezTo>
                  <a:pt x="3688" y="5538"/>
                  <a:pt x="4394" y="4464"/>
                  <a:pt x="5204" y="3465"/>
                </a:cubicBezTo>
                <a:cubicBezTo>
                  <a:pt x="5753" y="2789"/>
                  <a:pt x="6344" y="2155"/>
                  <a:pt x="7010" y="1599"/>
                </a:cubicBezTo>
                <a:cubicBezTo>
                  <a:pt x="7544" y="1152"/>
                  <a:pt x="8116" y="766"/>
                  <a:pt x="8747" y="479"/>
                </a:cubicBezTo>
                <a:cubicBezTo>
                  <a:pt x="9265" y="244"/>
                  <a:pt x="9803" y="87"/>
                  <a:pt x="10368" y="32"/>
                </a:cubicBezTo>
                <a:cubicBezTo>
                  <a:pt x="10461" y="23"/>
                  <a:pt x="10553" y="11"/>
                  <a:pt x="10646" y="0"/>
                </a:cubicBezTo>
                <a:cubicBezTo>
                  <a:pt x="10755" y="0"/>
                  <a:pt x="10863" y="0"/>
                  <a:pt x="10972" y="0"/>
                </a:cubicBezTo>
                <a:cubicBezTo>
                  <a:pt x="10999" y="5"/>
                  <a:pt x="11025" y="13"/>
                  <a:pt x="11052" y="15"/>
                </a:cubicBezTo>
                <a:cubicBezTo>
                  <a:pt x="11211" y="33"/>
                  <a:pt x="11371" y="43"/>
                  <a:pt x="11529" y="68"/>
                </a:cubicBezTo>
                <a:cubicBezTo>
                  <a:pt x="12160" y="165"/>
                  <a:pt x="12750" y="387"/>
                  <a:pt x="13311" y="696"/>
                </a:cubicBezTo>
                <a:cubicBezTo>
                  <a:pt x="14032" y="1093"/>
                  <a:pt x="14670" y="1607"/>
                  <a:pt x="15261" y="2185"/>
                </a:cubicBezTo>
                <a:cubicBezTo>
                  <a:pt x="15902" y="2811"/>
                  <a:pt x="16477" y="3498"/>
                  <a:pt x="17005" y="4225"/>
                </a:cubicBezTo>
                <a:cubicBezTo>
                  <a:pt x="18227" y="5906"/>
                  <a:pt x="19254" y="7707"/>
                  <a:pt x="20128" y="9601"/>
                </a:cubicBezTo>
                <a:cubicBezTo>
                  <a:pt x="20596" y="10615"/>
                  <a:pt x="20991" y="11657"/>
                  <a:pt x="21264" y="12744"/>
                </a:cubicBezTo>
                <a:cubicBezTo>
                  <a:pt x="21441" y="13445"/>
                  <a:pt x="21573" y="14154"/>
                  <a:pt x="21585" y="14881"/>
                </a:cubicBezTo>
                <a:cubicBezTo>
                  <a:pt x="21586" y="14918"/>
                  <a:pt x="21595" y="14954"/>
                  <a:pt x="21600" y="14990"/>
                </a:cubicBezTo>
                <a:close/>
                <a:moveTo>
                  <a:pt x="21600" y="14990"/>
                </a:moveTo>
              </a:path>
            </a:pathLst>
          </a:custGeom>
          <a:noFill/>
          <a:ln w="76200" cap="flat">
            <a:solidFill>
              <a:schemeClr val="accent1"/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b="1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14628" y="3128980"/>
            <a:ext cx="14430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accent1"/>
                </a:solidFill>
              </a:rPr>
              <a:t>API</a:t>
            </a:r>
            <a:endParaRPr lang="ru-RU" sz="6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40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35962" y="306075"/>
            <a:ext cx="10786271" cy="964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ru-RU" dirty="0"/>
              <a:t>Тестирование целостности данных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9" y="1173290"/>
            <a:ext cx="735199" cy="456823"/>
          </a:xfrm>
          <a:prstGeom prst="rect">
            <a:avLst/>
          </a:prstGeom>
        </p:spPr>
      </p:pic>
      <p:sp>
        <p:nvSpPr>
          <p:cNvPr id="6" name="AutoShape 1"/>
          <p:cNvSpPr>
            <a:spLocks noChangeAspect="1"/>
          </p:cNvSpPr>
          <p:nvPr/>
        </p:nvSpPr>
        <p:spPr bwMode="auto">
          <a:xfrm rot="9013392">
            <a:off x="4246069" y="1797117"/>
            <a:ext cx="4000537" cy="405814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14990"/>
                </a:moveTo>
                <a:cubicBezTo>
                  <a:pt x="21600" y="15126"/>
                  <a:pt x="21600" y="15263"/>
                  <a:pt x="21600" y="15399"/>
                </a:cubicBezTo>
                <a:cubicBezTo>
                  <a:pt x="21594" y="15445"/>
                  <a:pt x="21584" y="15490"/>
                  <a:pt x="21584" y="15536"/>
                </a:cubicBezTo>
                <a:cubicBezTo>
                  <a:pt x="21583" y="15866"/>
                  <a:pt x="21538" y="16191"/>
                  <a:pt x="21471" y="16513"/>
                </a:cubicBezTo>
                <a:cubicBezTo>
                  <a:pt x="21274" y="17469"/>
                  <a:pt x="20847" y="18299"/>
                  <a:pt x="20177" y="18995"/>
                </a:cubicBezTo>
                <a:cubicBezTo>
                  <a:pt x="19694" y="19496"/>
                  <a:pt x="19133" y="19885"/>
                  <a:pt x="18522" y="20201"/>
                </a:cubicBezTo>
                <a:cubicBezTo>
                  <a:pt x="17784" y="20582"/>
                  <a:pt x="17006" y="20844"/>
                  <a:pt x="16205" y="21041"/>
                </a:cubicBezTo>
                <a:cubicBezTo>
                  <a:pt x="15549" y="21201"/>
                  <a:pt x="14886" y="21315"/>
                  <a:pt x="14217" y="21398"/>
                </a:cubicBezTo>
                <a:cubicBezTo>
                  <a:pt x="13683" y="21465"/>
                  <a:pt x="13147" y="21516"/>
                  <a:pt x="12611" y="21540"/>
                </a:cubicBezTo>
                <a:cubicBezTo>
                  <a:pt x="12079" y="21565"/>
                  <a:pt x="11548" y="21574"/>
                  <a:pt x="11017" y="21590"/>
                </a:cubicBezTo>
                <a:cubicBezTo>
                  <a:pt x="10990" y="21591"/>
                  <a:pt x="10963" y="21597"/>
                  <a:pt x="10936" y="21600"/>
                </a:cubicBezTo>
                <a:cubicBezTo>
                  <a:pt x="10845" y="21600"/>
                  <a:pt x="10755" y="21600"/>
                  <a:pt x="10664" y="21600"/>
                </a:cubicBezTo>
                <a:cubicBezTo>
                  <a:pt x="10625" y="21597"/>
                  <a:pt x="10586" y="21591"/>
                  <a:pt x="10547" y="21590"/>
                </a:cubicBezTo>
                <a:cubicBezTo>
                  <a:pt x="9871" y="21583"/>
                  <a:pt x="9194" y="21560"/>
                  <a:pt x="8519" y="21510"/>
                </a:cubicBezTo>
                <a:cubicBezTo>
                  <a:pt x="7699" y="21448"/>
                  <a:pt x="6883" y="21349"/>
                  <a:pt x="6076" y="21190"/>
                </a:cubicBezTo>
                <a:cubicBezTo>
                  <a:pt x="5309" y="21038"/>
                  <a:pt x="4557" y="20834"/>
                  <a:pt x="3829" y="20540"/>
                </a:cubicBezTo>
                <a:cubicBezTo>
                  <a:pt x="3154" y="20267"/>
                  <a:pt x="2517" y="19924"/>
                  <a:pt x="1944" y="19461"/>
                </a:cubicBezTo>
                <a:cubicBezTo>
                  <a:pt x="1121" y="18795"/>
                  <a:pt x="541" y="17957"/>
                  <a:pt x="245" y="16918"/>
                </a:cubicBezTo>
                <a:cubicBezTo>
                  <a:pt x="130" y="16515"/>
                  <a:pt x="62" y="16103"/>
                  <a:pt x="34" y="15684"/>
                </a:cubicBezTo>
                <a:cubicBezTo>
                  <a:pt x="28" y="15595"/>
                  <a:pt x="12" y="15507"/>
                  <a:pt x="0" y="15418"/>
                </a:cubicBezTo>
                <a:cubicBezTo>
                  <a:pt x="0" y="15275"/>
                  <a:pt x="0" y="15132"/>
                  <a:pt x="0" y="14990"/>
                </a:cubicBezTo>
                <a:cubicBezTo>
                  <a:pt x="9" y="14932"/>
                  <a:pt x="24" y="14875"/>
                  <a:pt x="27" y="14816"/>
                </a:cubicBezTo>
                <a:cubicBezTo>
                  <a:pt x="62" y="14139"/>
                  <a:pt x="174" y="13473"/>
                  <a:pt x="337" y="12816"/>
                </a:cubicBezTo>
                <a:cubicBezTo>
                  <a:pt x="559" y="11922"/>
                  <a:pt x="866" y="11057"/>
                  <a:pt x="1225" y="10212"/>
                </a:cubicBezTo>
                <a:cubicBezTo>
                  <a:pt x="1746" y="8981"/>
                  <a:pt x="2363" y="7801"/>
                  <a:pt x="3036" y="6651"/>
                </a:cubicBezTo>
                <a:cubicBezTo>
                  <a:pt x="3688" y="5538"/>
                  <a:pt x="4394" y="4464"/>
                  <a:pt x="5204" y="3465"/>
                </a:cubicBezTo>
                <a:cubicBezTo>
                  <a:pt x="5753" y="2789"/>
                  <a:pt x="6344" y="2155"/>
                  <a:pt x="7010" y="1599"/>
                </a:cubicBezTo>
                <a:cubicBezTo>
                  <a:pt x="7544" y="1152"/>
                  <a:pt x="8116" y="766"/>
                  <a:pt x="8747" y="479"/>
                </a:cubicBezTo>
                <a:cubicBezTo>
                  <a:pt x="9265" y="244"/>
                  <a:pt x="9803" y="87"/>
                  <a:pt x="10368" y="32"/>
                </a:cubicBezTo>
                <a:cubicBezTo>
                  <a:pt x="10461" y="23"/>
                  <a:pt x="10553" y="11"/>
                  <a:pt x="10646" y="0"/>
                </a:cubicBezTo>
                <a:cubicBezTo>
                  <a:pt x="10755" y="0"/>
                  <a:pt x="10863" y="0"/>
                  <a:pt x="10972" y="0"/>
                </a:cubicBezTo>
                <a:cubicBezTo>
                  <a:pt x="10999" y="5"/>
                  <a:pt x="11025" y="13"/>
                  <a:pt x="11052" y="15"/>
                </a:cubicBezTo>
                <a:cubicBezTo>
                  <a:pt x="11211" y="33"/>
                  <a:pt x="11371" y="43"/>
                  <a:pt x="11529" y="68"/>
                </a:cubicBezTo>
                <a:cubicBezTo>
                  <a:pt x="12160" y="165"/>
                  <a:pt x="12750" y="387"/>
                  <a:pt x="13311" y="696"/>
                </a:cubicBezTo>
                <a:cubicBezTo>
                  <a:pt x="14032" y="1093"/>
                  <a:pt x="14670" y="1607"/>
                  <a:pt x="15261" y="2185"/>
                </a:cubicBezTo>
                <a:cubicBezTo>
                  <a:pt x="15902" y="2811"/>
                  <a:pt x="16477" y="3498"/>
                  <a:pt x="17005" y="4225"/>
                </a:cubicBezTo>
                <a:cubicBezTo>
                  <a:pt x="18227" y="5906"/>
                  <a:pt x="19254" y="7707"/>
                  <a:pt x="20128" y="9601"/>
                </a:cubicBezTo>
                <a:cubicBezTo>
                  <a:pt x="20596" y="10615"/>
                  <a:pt x="20991" y="11657"/>
                  <a:pt x="21264" y="12744"/>
                </a:cubicBezTo>
                <a:cubicBezTo>
                  <a:pt x="21441" y="13445"/>
                  <a:pt x="21573" y="14154"/>
                  <a:pt x="21585" y="14881"/>
                </a:cubicBezTo>
                <a:cubicBezTo>
                  <a:pt x="21586" y="14918"/>
                  <a:pt x="21595" y="14954"/>
                  <a:pt x="21600" y="14990"/>
                </a:cubicBezTo>
                <a:close/>
                <a:moveTo>
                  <a:pt x="21600" y="14990"/>
                </a:moveTo>
              </a:path>
            </a:pathLst>
          </a:custGeom>
          <a:noFill/>
          <a:ln w="76200" cap="flat">
            <a:solidFill>
              <a:schemeClr val="accent1"/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b="1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641106" y="2417475"/>
            <a:ext cx="927750" cy="979125"/>
            <a:chOff x="6665913" y="1387475"/>
            <a:chExt cx="536575" cy="630238"/>
          </a:xfrm>
          <a:solidFill>
            <a:schemeClr val="accent1"/>
          </a:solidFill>
        </p:grpSpPr>
        <p:sp>
          <p:nvSpPr>
            <p:cNvPr id="8" name="Freeform 126"/>
            <p:cNvSpPr>
              <a:spLocks noEditPoints="1"/>
            </p:cNvSpPr>
            <p:nvPr/>
          </p:nvSpPr>
          <p:spPr bwMode="auto">
            <a:xfrm>
              <a:off x="6665913" y="1387475"/>
              <a:ext cx="536575" cy="168275"/>
            </a:xfrm>
            <a:custGeom>
              <a:avLst/>
              <a:gdLst>
                <a:gd name="T0" fmla="*/ 156 w 313"/>
                <a:gd name="T1" fmla="*/ 98 h 98"/>
                <a:gd name="T2" fmla="*/ 0 w 313"/>
                <a:gd name="T3" fmla="*/ 49 h 98"/>
                <a:gd name="T4" fmla="*/ 156 w 313"/>
                <a:gd name="T5" fmla="*/ 0 h 98"/>
                <a:gd name="T6" fmla="*/ 313 w 313"/>
                <a:gd name="T7" fmla="*/ 49 h 98"/>
                <a:gd name="T8" fmla="*/ 156 w 313"/>
                <a:gd name="T9" fmla="*/ 98 h 98"/>
                <a:gd name="T10" fmla="*/ 156 w 313"/>
                <a:gd name="T11" fmla="*/ 16 h 98"/>
                <a:gd name="T12" fmla="*/ 16 w 313"/>
                <a:gd name="T13" fmla="*/ 49 h 98"/>
                <a:gd name="T14" fmla="*/ 156 w 313"/>
                <a:gd name="T15" fmla="*/ 82 h 98"/>
                <a:gd name="T16" fmla="*/ 297 w 313"/>
                <a:gd name="T17" fmla="*/ 49 h 98"/>
                <a:gd name="T18" fmla="*/ 156 w 313"/>
                <a:gd name="T19" fmla="*/ 1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3" h="98">
                  <a:moveTo>
                    <a:pt x="156" y="98"/>
                  </a:moveTo>
                  <a:cubicBezTo>
                    <a:pt x="78" y="98"/>
                    <a:pt x="0" y="81"/>
                    <a:pt x="0" y="49"/>
                  </a:cubicBezTo>
                  <a:cubicBezTo>
                    <a:pt x="0" y="16"/>
                    <a:pt x="78" y="0"/>
                    <a:pt x="156" y="0"/>
                  </a:cubicBezTo>
                  <a:cubicBezTo>
                    <a:pt x="234" y="0"/>
                    <a:pt x="313" y="16"/>
                    <a:pt x="313" y="49"/>
                  </a:cubicBezTo>
                  <a:cubicBezTo>
                    <a:pt x="313" y="81"/>
                    <a:pt x="234" y="98"/>
                    <a:pt x="156" y="98"/>
                  </a:cubicBezTo>
                  <a:close/>
                  <a:moveTo>
                    <a:pt x="156" y="16"/>
                  </a:moveTo>
                  <a:cubicBezTo>
                    <a:pt x="64" y="16"/>
                    <a:pt x="16" y="37"/>
                    <a:pt x="16" y="49"/>
                  </a:cubicBezTo>
                  <a:cubicBezTo>
                    <a:pt x="16" y="61"/>
                    <a:pt x="64" y="82"/>
                    <a:pt x="156" y="82"/>
                  </a:cubicBezTo>
                  <a:cubicBezTo>
                    <a:pt x="249" y="82"/>
                    <a:pt x="297" y="61"/>
                    <a:pt x="297" y="49"/>
                  </a:cubicBezTo>
                  <a:cubicBezTo>
                    <a:pt x="297" y="37"/>
                    <a:pt x="249" y="16"/>
                    <a:pt x="156" y="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127"/>
            <p:cNvSpPr>
              <a:spLocks/>
            </p:cNvSpPr>
            <p:nvPr/>
          </p:nvSpPr>
          <p:spPr bwMode="auto">
            <a:xfrm>
              <a:off x="6665913" y="1538288"/>
              <a:ext cx="536575" cy="173038"/>
            </a:xfrm>
            <a:custGeom>
              <a:avLst/>
              <a:gdLst>
                <a:gd name="T0" fmla="*/ 156 w 313"/>
                <a:gd name="T1" fmla="*/ 101 h 101"/>
                <a:gd name="T2" fmla="*/ 0 w 313"/>
                <a:gd name="T3" fmla="*/ 52 h 101"/>
                <a:gd name="T4" fmla="*/ 0 w 313"/>
                <a:gd name="T5" fmla="*/ 8 h 101"/>
                <a:gd name="T6" fmla="*/ 8 w 313"/>
                <a:gd name="T7" fmla="*/ 0 h 101"/>
                <a:gd name="T8" fmla="*/ 16 w 313"/>
                <a:gd name="T9" fmla="*/ 8 h 101"/>
                <a:gd name="T10" fmla="*/ 16 w 313"/>
                <a:gd name="T11" fmla="*/ 52 h 101"/>
                <a:gd name="T12" fmla="*/ 156 w 313"/>
                <a:gd name="T13" fmla="*/ 85 h 101"/>
                <a:gd name="T14" fmla="*/ 297 w 313"/>
                <a:gd name="T15" fmla="*/ 52 h 101"/>
                <a:gd name="T16" fmla="*/ 297 w 313"/>
                <a:gd name="T17" fmla="*/ 8 h 101"/>
                <a:gd name="T18" fmla="*/ 305 w 313"/>
                <a:gd name="T19" fmla="*/ 0 h 101"/>
                <a:gd name="T20" fmla="*/ 313 w 313"/>
                <a:gd name="T21" fmla="*/ 8 h 101"/>
                <a:gd name="T22" fmla="*/ 313 w 313"/>
                <a:gd name="T23" fmla="*/ 52 h 101"/>
                <a:gd name="T24" fmla="*/ 156 w 313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3" h="101">
                  <a:moveTo>
                    <a:pt x="156" y="101"/>
                  </a:moveTo>
                  <a:cubicBezTo>
                    <a:pt x="78" y="101"/>
                    <a:pt x="0" y="84"/>
                    <a:pt x="0" y="5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63"/>
                    <a:pt x="64" y="85"/>
                    <a:pt x="156" y="85"/>
                  </a:cubicBezTo>
                  <a:cubicBezTo>
                    <a:pt x="249" y="85"/>
                    <a:pt x="297" y="63"/>
                    <a:pt x="297" y="52"/>
                  </a:cubicBezTo>
                  <a:cubicBezTo>
                    <a:pt x="297" y="8"/>
                    <a:pt x="297" y="8"/>
                    <a:pt x="297" y="8"/>
                  </a:cubicBezTo>
                  <a:cubicBezTo>
                    <a:pt x="297" y="3"/>
                    <a:pt x="300" y="0"/>
                    <a:pt x="305" y="0"/>
                  </a:cubicBezTo>
                  <a:cubicBezTo>
                    <a:pt x="309" y="0"/>
                    <a:pt x="313" y="3"/>
                    <a:pt x="313" y="8"/>
                  </a:cubicBezTo>
                  <a:cubicBezTo>
                    <a:pt x="313" y="52"/>
                    <a:pt x="313" y="52"/>
                    <a:pt x="313" y="52"/>
                  </a:cubicBezTo>
                  <a:cubicBezTo>
                    <a:pt x="313" y="84"/>
                    <a:pt x="234" y="101"/>
                    <a:pt x="156" y="10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128"/>
            <p:cNvSpPr>
              <a:spLocks/>
            </p:cNvSpPr>
            <p:nvPr/>
          </p:nvSpPr>
          <p:spPr bwMode="auto">
            <a:xfrm>
              <a:off x="6665913" y="1690688"/>
              <a:ext cx="536575" cy="174625"/>
            </a:xfrm>
            <a:custGeom>
              <a:avLst/>
              <a:gdLst>
                <a:gd name="T0" fmla="*/ 156 w 313"/>
                <a:gd name="T1" fmla="*/ 102 h 102"/>
                <a:gd name="T2" fmla="*/ 0 w 313"/>
                <a:gd name="T3" fmla="*/ 52 h 102"/>
                <a:gd name="T4" fmla="*/ 0 w 313"/>
                <a:gd name="T5" fmla="*/ 8 h 102"/>
                <a:gd name="T6" fmla="*/ 8 w 313"/>
                <a:gd name="T7" fmla="*/ 0 h 102"/>
                <a:gd name="T8" fmla="*/ 16 w 313"/>
                <a:gd name="T9" fmla="*/ 8 h 102"/>
                <a:gd name="T10" fmla="*/ 16 w 313"/>
                <a:gd name="T11" fmla="*/ 52 h 102"/>
                <a:gd name="T12" fmla="*/ 156 w 313"/>
                <a:gd name="T13" fmla="*/ 86 h 102"/>
                <a:gd name="T14" fmla="*/ 297 w 313"/>
                <a:gd name="T15" fmla="*/ 52 h 102"/>
                <a:gd name="T16" fmla="*/ 297 w 313"/>
                <a:gd name="T17" fmla="*/ 8 h 102"/>
                <a:gd name="T18" fmla="*/ 305 w 313"/>
                <a:gd name="T19" fmla="*/ 0 h 102"/>
                <a:gd name="T20" fmla="*/ 313 w 313"/>
                <a:gd name="T21" fmla="*/ 8 h 102"/>
                <a:gd name="T22" fmla="*/ 313 w 313"/>
                <a:gd name="T23" fmla="*/ 52 h 102"/>
                <a:gd name="T24" fmla="*/ 156 w 313"/>
                <a:gd name="T2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3" h="102">
                  <a:moveTo>
                    <a:pt x="156" y="102"/>
                  </a:moveTo>
                  <a:cubicBezTo>
                    <a:pt x="78" y="102"/>
                    <a:pt x="0" y="85"/>
                    <a:pt x="0" y="5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64"/>
                    <a:pt x="64" y="86"/>
                    <a:pt x="156" y="86"/>
                  </a:cubicBezTo>
                  <a:cubicBezTo>
                    <a:pt x="249" y="86"/>
                    <a:pt x="297" y="64"/>
                    <a:pt x="297" y="52"/>
                  </a:cubicBezTo>
                  <a:cubicBezTo>
                    <a:pt x="297" y="8"/>
                    <a:pt x="297" y="8"/>
                    <a:pt x="297" y="8"/>
                  </a:cubicBezTo>
                  <a:cubicBezTo>
                    <a:pt x="297" y="4"/>
                    <a:pt x="300" y="0"/>
                    <a:pt x="305" y="0"/>
                  </a:cubicBezTo>
                  <a:cubicBezTo>
                    <a:pt x="309" y="0"/>
                    <a:pt x="313" y="4"/>
                    <a:pt x="313" y="8"/>
                  </a:cubicBezTo>
                  <a:cubicBezTo>
                    <a:pt x="313" y="52"/>
                    <a:pt x="313" y="52"/>
                    <a:pt x="313" y="52"/>
                  </a:cubicBezTo>
                  <a:cubicBezTo>
                    <a:pt x="313" y="85"/>
                    <a:pt x="234" y="102"/>
                    <a:pt x="156" y="10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129"/>
            <p:cNvSpPr>
              <a:spLocks/>
            </p:cNvSpPr>
            <p:nvPr/>
          </p:nvSpPr>
          <p:spPr bwMode="auto">
            <a:xfrm>
              <a:off x="6665913" y="1844675"/>
              <a:ext cx="536575" cy="173038"/>
            </a:xfrm>
            <a:custGeom>
              <a:avLst/>
              <a:gdLst>
                <a:gd name="T0" fmla="*/ 156 w 313"/>
                <a:gd name="T1" fmla="*/ 101 h 101"/>
                <a:gd name="T2" fmla="*/ 0 w 313"/>
                <a:gd name="T3" fmla="*/ 52 h 101"/>
                <a:gd name="T4" fmla="*/ 0 w 313"/>
                <a:gd name="T5" fmla="*/ 8 h 101"/>
                <a:gd name="T6" fmla="*/ 8 w 313"/>
                <a:gd name="T7" fmla="*/ 0 h 101"/>
                <a:gd name="T8" fmla="*/ 16 w 313"/>
                <a:gd name="T9" fmla="*/ 8 h 101"/>
                <a:gd name="T10" fmla="*/ 16 w 313"/>
                <a:gd name="T11" fmla="*/ 52 h 101"/>
                <a:gd name="T12" fmla="*/ 156 w 313"/>
                <a:gd name="T13" fmla="*/ 85 h 101"/>
                <a:gd name="T14" fmla="*/ 297 w 313"/>
                <a:gd name="T15" fmla="*/ 52 h 101"/>
                <a:gd name="T16" fmla="*/ 297 w 313"/>
                <a:gd name="T17" fmla="*/ 8 h 101"/>
                <a:gd name="T18" fmla="*/ 305 w 313"/>
                <a:gd name="T19" fmla="*/ 0 h 101"/>
                <a:gd name="T20" fmla="*/ 313 w 313"/>
                <a:gd name="T21" fmla="*/ 8 h 101"/>
                <a:gd name="T22" fmla="*/ 313 w 313"/>
                <a:gd name="T23" fmla="*/ 52 h 101"/>
                <a:gd name="T24" fmla="*/ 156 w 313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3" h="101">
                  <a:moveTo>
                    <a:pt x="156" y="101"/>
                  </a:moveTo>
                  <a:cubicBezTo>
                    <a:pt x="78" y="101"/>
                    <a:pt x="0" y="84"/>
                    <a:pt x="0" y="5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63"/>
                    <a:pt x="64" y="85"/>
                    <a:pt x="156" y="85"/>
                  </a:cubicBezTo>
                  <a:cubicBezTo>
                    <a:pt x="249" y="85"/>
                    <a:pt x="297" y="63"/>
                    <a:pt x="297" y="52"/>
                  </a:cubicBezTo>
                  <a:cubicBezTo>
                    <a:pt x="297" y="8"/>
                    <a:pt x="297" y="8"/>
                    <a:pt x="297" y="8"/>
                  </a:cubicBezTo>
                  <a:cubicBezTo>
                    <a:pt x="297" y="3"/>
                    <a:pt x="300" y="0"/>
                    <a:pt x="305" y="0"/>
                  </a:cubicBezTo>
                  <a:cubicBezTo>
                    <a:pt x="309" y="0"/>
                    <a:pt x="313" y="3"/>
                    <a:pt x="313" y="8"/>
                  </a:cubicBezTo>
                  <a:cubicBezTo>
                    <a:pt x="313" y="52"/>
                    <a:pt x="313" y="52"/>
                    <a:pt x="313" y="52"/>
                  </a:cubicBezTo>
                  <a:cubicBezTo>
                    <a:pt x="313" y="84"/>
                    <a:pt x="234" y="101"/>
                    <a:pt x="156" y="10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Oval 130"/>
            <p:cNvSpPr>
              <a:spLocks noChangeArrowheads="1"/>
            </p:cNvSpPr>
            <p:nvPr/>
          </p:nvSpPr>
          <p:spPr bwMode="auto">
            <a:xfrm>
              <a:off x="6913563" y="1601788"/>
              <a:ext cx="39688" cy="3810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Oval 131"/>
            <p:cNvSpPr>
              <a:spLocks noChangeArrowheads="1"/>
            </p:cNvSpPr>
            <p:nvPr/>
          </p:nvSpPr>
          <p:spPr bwMode="auto">
            <a:xfrm>
              <a:off x="6832601" y="1593850"/>
              <a:ext cx="38100" cy="396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Oval 132"/>
            <p:cNvSpPr>
              <a:spLocks noChangeArrowheads="1"/>
            </p:cNvSpPr>
            <p:nvPr/>
          </p:nvSpPr>
          <p:spPr bwMode="auto">
            <a:xfrm>
              <a:off x="6996113" y="1593850"/>
              <a:ext cx="39688" cy="396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Oval 133"/>
            <p:cNvSpPr>
              <a:spLocks noChangeArrowheads="1"/>
            </p:cNvSpPr>
            <p:nvPr/>
          </p:nvSpPr>
          <p:spPr bwMode="auto">
            <a:xfrm>
              <a:off x="6913563" y="1757363"/>
              <a:ext cx="39688" cy="396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Oval 134"/>
            <p:cNvSpPr>
              <a:spLocks noChangeArrowheads="1"/>
            </p:cNvSpPr>
            <p:nvPr/>
          </p:nvSpPr>
          <p:spPr bwMode="auto">
            <a:xfrm>
              <a:off x="6832601" y="1751013"/>
              <a:ext cx="38100" cy="3810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Oval 135"/>
            <p:cNvSpPr>
              <a:spLocks noChangeArrowheads="1"/>
            </p:cNvSpPr>
            <p:nvPr/>
          </p:nvSpPr>
          <p:spPr bwMode="auto">
            <a:xfrm>
              <a:off x="6996113" y="1751013"/>
              <a:ext cx="39688" cy="3810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Oval 136"/>
            <p:cNvSpPr>
              <a:spLocks noChangeArrowheads="1"/>
            </p:cNvSpPr>
            <p:nvPr/>
          </p:nvSpPr>
          <p:spPr bwMode="auto">
            <a:xfrm>
              <a:off x="6913563" y="1911350"/>
              <a:ext cx="39688" cy="396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Oval 137"/>
            <p:cNvSpPr>
              <a:spLocks noChangeArrowheads="1"/>
            </p:cNvSpPr>
            <p:nvPr/>
          </p:nvSpPr>
          <p:spPr bwMode="auto">
            <a:xfrm>
              <a:off x="6832601" y="1905000"/>
              <a:ext cx="38100" cy="396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Oval 138"/>
            <p:cNvSpPr>
              <a:spLocks noChangeArrowheads="1"/>
            </p:cNvSpPr>
            <p:nvPr/>
          </p:nvSpPr>
          <p:spPr bwMode="auto">
            <a:xfrm>
              <a:off x="6996113" y="1905000"/>
              <a:ext cx="39688" cy="396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746073" y="3550774"/>
            <a:ext cx="927750" cy="979125"/>
            <a:chOff x="6665913" y="1387475"/>
            <a:chExt cx="536575" cy="630238"/>
          </a:xfrm>
          <a:solidFill>
            <a:schemeClr val="accent1"/>
          </a:solidFill>
        </p:grpSpPr>
        <p:sp>
          <p:nvSpPr>
            <p:cNvPr id="22" name="Freeform 126"/>
            <p:cNvSpPr>
              <a:spLocks noEditPoints="1"/>
            </p:cNvSpPr>
            <p:nvPr/>
          </p:nvSpPr>
          <p:spPr bwMode="auto">
            <a:xfrm>
              <a:off x="6665913" y="1387475"/>
              <a:ext cx="536575" cy="168275"/>
            </a:xfrm>
            <a:custGeom>
              <a:avLst/>
              <a:gdLst>
                <a:gd name="T0" fmla="*/ 156 w 313"/>
                <a:gd name="T1" fmla="*/ 98 h 98"/>
                <a:gd name="T2" fmla="*/ 0 w 313"/>
                <a:gd name="T3" fmla="*/ 49 h 98"/>
                <a:gd name="T4" fmla="*/ 156 w 313"/>
                <a:gd name="T5" fmla="*/ 0 h 98"/>
                <a:gd name="T6" fmla="*/ 313 w 313"/>
                <a:gd name="T7" fmla="*/ 49 h 98"/>
                <a:gd name="T8" fmla="*/ 156 w 313"/>
                <a:gd name="T9" fmla="*/ 98 h 98"/>
                <a:gd name="T10" fmla="*/ 156 w 313"/>
                <a:gd name="T11" fmla="*/ 16 h 98"/>
                <a:gd name="T12" fmla="*/ 16 w 313"/>
                <a:gd name="T13" fmla="*/ 49 h 98"/>
                <a:gd name="T14" fmla="*/ 156 w 313"/>
                <a:gd name="T15" fmla="*/ 82 h 98"/>
                <a:gd name="T16" fmla="*/ 297 w 313"/>
                <a:gd name="T17" fmla="*/ 49 h 98"/>
                <a:gd name="T18" fmla="*/ 156 w 313"/>
                <a:gd name="T19" fmla="*/ 1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3" h="98">
                  <a:moveTo>
                    <a:pt x="156" y="98"/>
                  </a:moveTo>
                  <a:cubicBezTo>
                    <a:pt x="78" y="98"/>
                    <a:pt x="0" y="81"/>
                    <a:pt x="0" y="49"/>
                  </a:cubicBezTo>
                  <a:cubicBezTo>
                    <a:pt x="0" y="16"/>
                    <a:pt x="78" y="0"/>
                    <a:pt x="156" y="0"/>
                  </a:cubicBezTo>
                  <a:cubicBezTo>
                    <a:pt x="234" y="0"/>
                    <a:pt x="313" y="16"/>
                    <a:pt x="313" y="49"/>
                  </a:cubicBezTo>
                  <a:cubicBezTo>
                    <a:pt x="313" y="81"/>
                    <a:pt x="234" y="98"/>
                    <a:pt x="156" y="98"/>
                  </a:cubicBezTo>
                  <a:close/>
                  <a:moveTo>
                    <a:pt x="156" y="16"/>
                  </a:moveTo>
                  <a:cubicBezTo>
                    <a:pt x="64" y="16"/>
                    <a:pt x="16" y="37"/>
                    <a:pt x="16" y="49"/>
                  </a:cubicBezTo>
                  <a:cubicBezTo>
                    <a:pt x="16" y="61"/>
                    <a:pt x="64" y="82"/>
                    <a:pt x="156" y="82"/>
                  </a:cubicBezTo>
                  <a:cubicBezTo>
                    <a:pt x="249" y="82"/>
                    <a:pt x="297" y="61"/>
                    <a:pt x="297" y="49"/>
                  </a:cubicBezTo>
                  <a:cubicBezTo>
                    <a:pt x="297" y="37"/>
                    <a:pt x="249" y="16"/>
                    <a:pt x="156" y="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127"/>
            <p:cNvSpPr>
              <a:spLocks/>
            </p:cNvSpPr>
            <p:nvPr/>
          </p:nvSpPr>
          <p:spPr bwMode="auto">
            <a:xfrm>
              <a:off x="6665913" y="1538288"/>
              <a:ext cx="536575" cy="173038"/>
            </a:xfrm>
            <a:custGeom>
              <a:avLst/>
              <a:gdLst>
                <a:gd name="T0" fmla="*/ 156 w 313"/>
                <a:gd name="T1" fmla="*/ 101 h 101"/>
                <a:gd name="T2" fmla="*/ 0 w 313"/>
                <a:gd name="T3" fmla="*/ 52 h 101"/>
                <a:gd name="T4" fmla="*/ 0 w 313"/>
                <a:gd name="T5" fmla="*/ 8 h 101"/>
                <a:gd name="T6" fmla="*/ 8 w 313"/>
                <a:gd name="T7" fmla="*/ 0 h 101"/>
                <a:gd name="T8" fmla="*/ 16 w 313"/>
                <a:gd name="T9" fmla="*/ 8 h 101"/>
                <a:gd name="T10" fmla="*/ 16 w 313"/>
                <a:gd name="T11" fmla="*/ 52 h 101"/>
                <a:gd name="T12" fmla="*/ 156 w 313"/>
                <a:gd name="T13" fmla="*/ 85 h 101"/>
                <a:gd name="T14" fmla="*/ 297 w 313"/>
                <a:gd name="T15" fmla="*/ 52 h 101"/>
                <a:gd name="T16" fmla="*/ 297 w 313"/>
                <a:gd name="T17" fmla="*/ 8 h 101"/>
                <a:gd name="T18" fmla="*/ 305 w 313"/>
                <a:gd name="T19" fmla="*/ 0 h 101"/>
                <a:gd name="T20" fmla="*/ 313 w 313"/>
                <a:gd name="T21" fmla="*/ 8 h 101"/>
                <a:gd name="T22" fmla="*/ 313 w 313"/>
                <a:gd name="T23" fmla="*/ 52 h 101"/>
                <a:gd name="T24" fmla="*/ 156 w 313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3" h="101">
                  <a:moveTo>
                    <a:pt x="156" y="101"/>
                  </a:moveTo>
                  <a:cubicBezTo>
                    <a:pt x="78" y="101"/>
                    <a:pt x="0" y="84"/>
                    <a:pt x="0" y="5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63"/>
                    <a:pt x="64" y="85"/>
                    <a:pt x="156" y="85"/>
                  </a:cubicBezTo>
                  <a:cubicBezTo>
                    <a:pt x="249" y="85"/>
                    <a:pt x="297" y="63"/>
                    <a:pt x="297" y="52"/>
                  </a:cubicBezTo>
                  <a:cubicBezTo>
                    <a:pt x="297" y="8"/>
                    <a:pt x="297" y="8"/>
                    <a:pt x="297" y="8"/>
                  </a:cubicBezTo>
                  <a:cubicBezTo>
                    <a:pt x="297" y="3"/>
                    <a:pt x="300" y="0"/>
                    <a:pt x="305" y="0"/>
                  </a:cubicBezTo>
                  <a:cubicBezTo>
                    <a:pt x="309" y="0"/>
                    <a:pt x="313" y="3"/>
                    <a:pt x="313" y="8"/>
                  </a:cubicBezTo>
                  <a:cubicBezTo>
                    <a:pt x="313" y="52"/>
                    <a:pt x="313" y="52"/>
                    <a:pt x="313" y="52"/>
                  </a:cubicBezTo>
                  <a:cubicBezTo>
                    <a:pt x="313" y="84"/>
                    <a:pt x="234" y="101"/>
                    <a:pt x="156" y="10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128"/>
            <p:cNvSpPr>
              <a:spLocks/>
            </p:cNvSpPr>
            <p:nvPr/>
          </p:nvSpPr>
          <p:spPr bwMode="auto">
            <a:xfrm>
              <a:off x="6665913" y="1690688"/>
              <a:ext cx="536575" cy="174625"/>
            </a:xfrm>
            <a:custGeom>
              <a:avLst/>
              <a:gdLst>
                <a:gd name="T0" fmla="*/ 156 w 313"/>
                <a:gd name="T1" fmla="*/ 102 h 102"/>
                <a:gd name="T2" fmla="*/ 0 w 313"/>
                <a:gd name="T3" fmla="*/ 52 h 102"/>
                <a:gd name="T4" fmla="*/ 0 w 313"/>
                <a:gd name="T5" fmla="*/ 8 h 102"/>
                <a:gd name="T6" fmla="*/ 8 w 313"/>
                <a:gd name="T7" fmla="*/ 0 h 102"/>
                <a:gd name="T8" fmla="*/ 16 w 313"/>
                <a:gd name="T9" fmla="*/ 8 h 102"/>
                <a:gd name="T10" fmla="*/ 16 w 313"/>
                <a:gd name="T11" fmla="*/ 52 h 102"/>
                <a:gd name="T12" fmla="*/ 156 w 313"/>
                <a:gd name="T13" fmla="*/ 86 h 102"/>
                <a:gd name="T14" fmla="*/ 297 w 313"/>
                <a:gd name="T15" fmla="*/ 52 h 102"/>
                <a:gd name="T16" fmla="*/ 297 w 313"/>
                <a:gd name="T17" fmla="*/ 8 h 102"/>
                <a:gd name="T18" fmla="*/ 305 w 313"/>
                <a:gd name="T19" fmla="*/ 0 h 102"/>
                <a:gd name="T20" fmla="*/ 313 w 313"/>
                <a:gd name="T21" fmla="*/ 8 h 102"/>
                <a:gd name="T22" fmla="*/ 313 w 313"/>
                <a:gd name="T23" fmla="*/ 52 h 102"/>
                <a:gd name="T24" fmla="*/ 156 w 313"/>
                <a:gd name="T2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3" h="102">
                  <a:moveTo>
                    <a:pt x="156" y="102"/>
                  </a:moveTo>
                  <a:cubicBezTo>
                    <a:pt x="78" y="102"/>
                    <a:pt x="0" y="85"/>
                    <a:pt x="0" y="5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64"/>
                    <a:pt x="64" y="86"/>
                    <a:pt x="156" y="86"/>
                  </a:cubicBezTo>
                  <a:cubicBezTo>
                    <a:pt x="249" y="86"/>
                    <a:pt x="297" y="64"/>
                    <a:pt x="297" y="52"/>
                  </a:cubicBezTo>
                  <a:cubicBezTo>
                    <a:pt x="297" y="8"/>
                    <a:pt x="297" y="8"/>
                    <a:pt x="297" y="8"/>
                  </a:cubicBezTo>
                  <a:cubicBezTo>
                    <a:pt x="297" y="4"/>
                    <a:pt x="300" y="0"/>
                    <a:pt x="305" y="0"/>
                  </a:cubicBezTo>
                  <a:cubicBezTo>
                    <a:pt x="309" y="0"/>
                    <a:pt x="313" y="4"/>
                    <a:pt x="313" y="8"/>
                  </a:cubicBezTo>
                  <a:cubicBezTo>
                    <a:pt x="313" y="52"/>
                    <a:pt x="313" y="52"/>
                    <a:pt x="313" y="52"/>
                  </a:cubicBezTo>
                  <a:cubicBezTo>
                    <a:pt x="313" y="85"/>
                    <a:pt x="234" y="102"/>
                    <a:pt x="156" y="10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129"/>
            <p:cNvSpPr>
              <a:spLocks/>
            </p:cNvSpPr>
            <p:nvPr/>
          </p:nvSpPr>
          <p:spPr bwMode="auto">
            <a:xfrm>
              <a:off x="6665913" y="1844675"/>
              <a:ext cx="536575" cy="173038"/>
            </a:xfrm>
            <a:custGeom>
              <a:avLst/>
              <a:gdLst>
                <a:gd name="T0" fmla="*/ 156 w 313"/>
                <a:gd name="T1" fmla="*/ 101 h 101"/>
                <a:gd name="T2" fmla="*/ 0 w 313"/>
                <a:gd name="T3" fmla="*/ 52 h 101"/>
                <a:gd name="T4" fmla="*/ 0 w 313"/>
                <a:gd name="T5" fmla="*/ 8 h 101"/>
                <a:gd name="T6" fmla="*/ 8 w 313"/>
                <a:gd name="T7" fmla="*/ 0 h 101"/>
                <a:gd name="T8" fmla="*/ 16 w 313"/>
                <a:gd name="T9" fmla="*/ 8 h 101"/>
                <a:gd name="T10" fmla="*/ 16 w 313"/>
                <a:gd name="T11" fmla="*/ 52 h 101"/>
                <a:gd name="T12" fmla="*/ 156 w 313"/>
                <a:gd name="T13" fmla="*/ 85 h 101"/>
                <a:gd name="T14" fmla="*/ 297 w 313"/>
                <a:gd name="T15" fmla="*/ 52 h 101"/>
                <a:gd name="T16" fmla="*/ 297 w 313"/>
                <a:gd name="T17" fmla="*/ 8 h 101"/>
                <a:gd name="T18" fmla="*/ 305 w 313"/>
                <a:gd name="T19" fmla="*/ 0 h 101"/>
                <a:gd name="T20" fmla="*/ 313 w 313"/>
                <a:gd name="T21" fmla="*/ 8 h 101"/>
                <a:gd name="T22" fmla="*/ 313 w 313"/>
                <a:gd name="T23" fmla="*/ 52 h 101"/>
                <a:gd name="T24" fmla="*/ 156 w 313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3" h="101">
                  <a:moveTo>
                    <a:pt x="156" y="101"/>
                  </a:moveTo>
                  <a:cubicBezTo>
                    <a:pt x="78" y="101"/>
                    <a:pt x="0" y="84"/>
                    <a:pt x="0" y="5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63"/>
                    <a:pt x="64" y="85"/>
                    <a:pt x="156" y="85"/>
                  </a:cubicBezTo>
                  <a:cubicBezTo>
                    <a:pt x="249" y="85"/>
                    <a:pt x="297" y="63"/>
                    <a:pt x="297" y="52"/>
                  </a:cubicBezTo>
                  <a:cubicBezTo>
                    <a:pt x="297" y="8"/>
                    <a:pt x="297" y="8"/>
                    <a:pt x="297" y="8"/>
                  </a:cubicBezTo>
                  <a:cubicBezTo>
                    <a:pt x="297" y="3"/>
                    <a:pt x="300" y="0"/>
                    <a:pt x="305" y="0"/>
                  </a:cubicBezTo>
                  <a:cubicBezTo>
                    <a:pt x="309" y="0"/>
                    <a:pt x="313" y="3"/>
                    <a:pt x="313" y="8"/>
                  </a:cubicBezTo>
                  <a:cubicBezTo>
                    <a:pt x="313" y="52"/>
                    <a:pt x="313" y="52"/>
                    <a:pt x="313" y="52"/>
                  </a:cubicBezTo>
                  <a:cubicBezTo>
                    <a:pt x="313" y="84"/>
                    <a:pt x="234" y="101"/>
                    <a:pt x="156" y="10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Oval 130"/>
            <p:cNvSpPr>
              <a:spLocks noChangeArrowheads="1"/>
            </p:cNvSpPr>
            <p:nvPr/>
          </p:nvSpPr>
          <p:spPr bwMode="auto">
            <a:xfrm>
              <a:off x="6913563" y="1601788"/>
              <a:ext cx="39688" cy="3810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Oval 131"/>
            <p:cNvSpPr>
              <a:spLocks noChangeArrowheads="1"/>
            </p:cNvSpPr>
            <p:nvPr/>
          </p:nvSpPr>
          <p:spPr bwMode="auto">
            <a:xfrm>
              <a:off x="6832601" y="1593850"/>
              <a:ext cx="38100" cy="396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Oval 132"/>
            <p:cNvSpPr>
              <a:spLocks noChangeArrowheads="1"/>
            </p:cNvSpPr>
            <p:nvPr/>
          </p:nvSpPr>
          <p:spPr bwMode="auto">
            <a:xfrm>
              <a:off x="6996113" y="1593850"/>
              <a:ext cx="39688" cy="396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Oval 133"/>
            <p:cNvSpPr>
              <a:spLocks noChangeArrowheads="1"/>
            </p:cNvSpPr>
            <p:nvPr/>
          </p:nvSpPr>
          <p:spPr bwMode="auto">
            <a:xfrm>
              <a:off x="6913563" y="1757363"/>
              <a:ext cx="39688" cy="396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Oval 134"/>
            <p:cNvSpPr>
              <a:spLocks noChangeArrowheads="1"/>
            </p:cNvSpPr>
            <p:nvPr/>
          </p:nvSpPr>
          <p:spPr bwMode="auto">
            <a:xfrm>
              <a:off x="6832601" y="1751013"/>
              <a:ext cx="38100" cy="3810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Oval 135"/>
            <p:cNvSpPr>
              <a:spLocks noChangeArrowheads="1"/>
            </p:cNvSpPr>
            <p:nvPr/>
          </p:nvSpPr>
          <p:spPr bwMode="auto">
            <a:xfrm>
              <a:off x="6996113" y="1751013"/>
              <a:ext cx="39688" cy="3810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Oval 136"/>
            <p:cNvSpPr>
              <a:spLocks noChangeArrowheads="1"/>
            </p:cNvSpPr>
            <p:nvPr/>
          </p:nvSpPr>
          <p:spPr bwMode="auto">
            <a:xfrm>
              <a:off x="6913563" y="1911350"/>
              <a:ext cx="39688" cy="396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Oval 137"/>
            <p:cNvSpPr>
              <a:spLocks noChangeArrowheads="1"/>
            </p:cNvSpPr>
            <p:nvPr/>
          </p:nvSpPr>
          <p:spPr bwMode="auto">
            <a:xfrm>
              <a:off x="6832601" y="1905000"/>
              <a:ext cx="38100" cy="396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Oval 138"/>
            <p:cNvSpPr>
              <a:spLocks noChangeArrowheads="1"/>
            </p:cNvSpPr>
            <p:nvPr/>
          </p:nvSpPr>
          <p:spPr bwMode="auto">
            <a:xfrm>
              <a:off x="6996113" y="1905000"/>
              <a:ext cx="39688" cy="396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6568856" y="3550774"/>
            <a:ext cx="927750" cy="979125"/>
            <a:chOff x="6665913" y="1387475"/>
            <a:chExt cx="536575" cy="630238"/>
          </a:xfrm>
          <a:solidFill>
            <a:schemeClr val="accent1"/>
          </a:solidFill>
        </p:grpSpPr>
        <p:sp>
          <p:nvSpPr>
            <p:cNvPr id="36" name="Freeform 126"/>
            <p:cNvSpPr>
              <a:spLocks noEditPoints="1"/>
            </p:cNvSpPr>
            <p:nvPr/>
          </p:nvSpPr>
          <p:spPr bwMode="auto">
            <a:xfrm>
              <a:off x="6665913" y="1387475"/>
              <a:ext cx="536575" cy="168275"/>
            </a:xfrm>
            <a:custGeom>
              <a:avLst/>
              <a:gdLst>
                <a:gd name="T0" fmla="*/ 156 w 313"/>
                <a:gd name="T1" fmla="*/ 98 h 98"/>
                <a:gd name="T2" fmla="*/ 0 w 313"/>
                <a:gd name="T3" fmla="*/ 49 h 98"/>
                <a:gd name="T4" fmla="*/ 156 w 313"/>
                <a:gd name="T5" fmla="*/ 0 h 98"/>
                <a:gd name="T6" fmla="*/ 313 w 313"/>
                <a:gd name="T7" fmla="*/ 49 h 98"/>
                <a:gd name="T8" fmla="*/ 156 w 313"/>
                <a:gd name="T9" fmla="*/ 98 h 98"/>
                <a:gd name="T10" fmla="*/ 156 w 313"/>
                <a:gd name="T11" fmla="*/ 16 h 98"/>
                <a:gd name="T12" fmla="*/ 16 w 313"/>
                <a:gd name="T13" fmla="*/ 49 h 98"/>
                <a:gd name="T14" fmla="*/ 156 w 313"/>
                <a:gd name="T15" fmla="*/ 82 h 98"/>
                <a:gd name="T16" fmla="*/ 297 w 313"/>
                <a:gd name="T17" fmla="*/ 49 h 98"/>
                <a:gd name="T18" fmla="*/ 156 w 313"/>
                <a:gd name="T19" fmla="*/ 1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3" h="98">
                  <a:moveTo>
                    <a:pt x="156" y="98"/>
                  </a:moveTo>
                  <a:cubicBezTo>
                    <a:pt x="78" y="98"/>
                    <a:pt x="0" y="81"/>
                    <a:pt x="0" y="49"/>
                  </a:cubicBezTo>
                  <a:cubicBezTo>
                    <a:pt x="0" y="16"/>
                    <a:pt x="78" y="0"/>
                    <a:pt x="156" y="0"/>
                  </a:cubicBezTo>
                  <a:cubicBezTo>
                    <a:pt x="234" y="0"/>
                    <a:pt x="313" y="16"/>
                    <a:pt x="313" y="49"/>
                  </a:cubicBezTo>
                  <a:cubicBezTo>
                    <a:pt x="313" y="81"/>
                    <a:pt x="234" y="98"/>
                    <a:pt x="156" y="98"/>
                  </a:cubicBezTo>
                  <a:close/>
                  <a:moveTo>
                    <a:pt x="156" y="16"/>
                  </a:moveTo>
                  <a:cubicBezTo>
                    <a:pt x="64" y="16"/>
                    <a:pt x="16" y="37"/>
                    <a:pt x="16" y="49"/>
                  </a:cubicBezTo>
                  <a:cubicBezTo>
                    <a:pt x="16" y="61"/>
                    <a:pt x="64" y="82"/>
                    <a:pt x="156" y="82"/>
                  </a:cubicBezTo>
                  <a:cubicBezTo>
                    <a:pt x="249" y="82"/>
                    <a:pt x="297" y="61"/>
                    <a:pt x="297" y="49"/>
                  </a:cubicBezTo>
                  <a:cubicBezTo>
                    <a:pt x="297" y="37"/>
                    <a:pt x="249" y="16"/>
                    <a:pt x="156" y="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127"/>
            <p:cNvSpPr>
              <a:spLocks/>
            </p:cNvSpPr>
            <p:nvPr/>
          </p:nvSpPr>
          <p:spPr bwMode="auto">
            <a:xfrm>
              <a:off x="6665913" y="1538288"/>
              <a:ext cx="536575" cy="173038"/>
            </a:xfrm>
            <a:custGeom>
              <a:avLst/>
              <a:gdLst>
                <a:gd name="T0" fmla="*/ 156 w 313"/>
                <a:gd name="T1" fmla="*/ 101 h 101"/>
                <a:gd name="T2" fmla="*/ 0 w 313"/>
                <a:gd name="T3" fmla="*/ 52 h 101"/>
                <a:gd name="T4" fmla="*/ 0 w 313"/>
                <a:gd name="T5" fmla="*/ 8 h 101"/>
                <a:gd name="T6" fmla="*/ 8 w 313"/>
                <a:gd name="T7" fmla="*/ 0 h 101"/>
                <a:gd name="T8" fmla="*/ 16 w 313"/>
                <a:gd name="T9" fmla="*/ 8 h 101"/>
                <a:gd name="T10" fmla="*/ 16 w 313"/>
                <a:gd name="T11" fmla="*/ 52 h 101"/>
                <a:gd name="T12" fmla="*/ 156 w 313"/>
                <a:gd name="T13" fmla="*/ 85 h 101"/>
                <a:gd name="T14" fmla="*/ 297 w 313"/>
                <a:gd name="T15" fmla="*/ 52 h 101"/>
                <a:gd name="T16" fmla="*/ 297 w 313"/>
                <a:gd name="T17" fmla="*/ 8 h 101"/>
                <a:gd name="T18" fmla="*/ 305 w 313"/>
                <a:gd name="T19" fmla="*/ 0 h 101"/>
                <a:gd name="T20" fmla="*/ 313 w 313"/>
                <a:gd name="T21" fmla="*/ 8 h 101"/>
                <a:gd name="T22" fmla="*/ 313 w 313"/>
                <a:gd name="T23" fmla="*/ 52 h 101"/>
                <a:gd name="T24" fmla="*/ 156 w 313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3" h="101">
                  <a:moveTo>
                    <a:pt x="156" y="101"/>
                  </a:moveTo>
                  <a:cubicBezTo>
                    <a:pt x="78" y="101"/>
                    <a:pt x="0" y="84"/>
                    <a:pt x="0" y="5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63"/>
                    <a:pt x="64" y="85"/>
                    <a:pt x="156" y="85"/>
                  </a:cubicBezTo>
                  <a:cubicBezTo>
                    <a:pt x="249" y="85"/>
                    <a:pt x="297" y="63"/>
                    <a:pt x="297" y="52"/>
                  </a:cubicBezTo>
                  <a:cubicBezTo>
                    <a:pt x="297" y="8"/>
                    <a:pt x="297" y="8"/>
                    <a:pt x="297" y="8"/>
                  </a:cubicBezTo>
                  <a:cubicBezTo>
                    <a:pt x="297" y="3"/>
                    <a:pt x="300" y="0"/>
                    <a:pt x="305" y="0"/>
                  </a:cubicBezTo>
                  <a:cubicBezTo>
                    <a:pt x="309" y="0"/>
                    <a:pt x="313" y="3"/>
                    <a:pt x="313" y="8"/>
                  </a:cubicBezTo>
                  <a:cubicBezTo>
                    <a:pt x="313" y="52"/>
                    <a:pt x="313" y="52"/>
                    <a:pt x="313" y="52"/>
                  </a:cubicBezTo>
                  <a:cubicBezTo>
                    <a:pt x="313" y="84"/>
                    <a:pt x="234" y="101"/>
                    <a:pt x="156" y="10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128"/>
            <p:cNvSpPr>
              <a:spLocks/>
            </p:cNvSpPr>
            <p:nvPr/>
          </p:nvSpPr>
          <p:spPr bwMode="auto">
            <a:xfrm>
              <a:off x="6665913" y="1690688"/>
              <a:ext cx="536575" cy="174625"/>
            </a:xfrm>
            <a:custGeom>
              <a:avLst/>
              <a:gdLst>
                <a:gd name="T0" fmla="*/ 156 w 313"/>
                <a:gd name="T1" fmla="*/ 102 h 102"/>
                <a:gd name="T2" fmla="*/ 0 w 313"/>
                <a:gd name="T3" fmla="*/ 52 h 102"/>
                <a:gd name="T4" fmla="*/ 0 w 313"/>
                <a:gd name="T5" fmla="*/ 8 h 102"/>
                <a:gd name="T6" fmla="*/ 8 w 313"/>
                <a:gd name="T7" fmla="*/ 0 h 102"/>
                <a:gd name="T8" fmla="*/ 16 w 313"/>
                <a:gd name="T9" fmla="*/ 8 h 102"/>
                <a:gd name="T10" fmla="*/ 16 w 313"/>
                <a:gd name="T11" fmla="*/ 52 h 102"/>
                <a:gd name="T12" fmla="*/ 156 w 313"/>
                <a:gd name="T13" fmla="*/ 86 h 102"/>
                <a:gd name="T14" fmla="*/ 297 w 313"/>
                <a:gd name="T15" fmla="*/ 52 h 102"/>
                <a:gd name="T16" fmla="*/ 297 w 313"/>
                <a:gd name="T17" fmla="*/ 8 h 102"/>
                <a:gd name="T18" fmla="*/ 305 w 313"/>
                <a:gd name="T19" fmla="*/ 0 h 102"/>
                <a:gd name="T20" fmla="*/ 313 w 313"/>
                <a:gd name="T21" fmla="*/ 8 h 102"/>
                <a:gd name="T22" fmla="*/ 313 w 313"/>
                <a:gd name="T23" fmla="*/ 52 h 102"/>
                <a:gd name="T24" fmla="*/ 156 w 313"/>
                <a:gd name="T2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3" h="102">
                  <a:moveTo>
                    <a:pt x="156" y="102"/>
                  </a:moveTo>
                  <a:cubicBezTo>
                    <a:pt x="78" y="102"/>
                    <a:pt x="0" y="85"/>
                    <a:pt x="0" y="5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64"/>
                    <a:pt x="64" y="86"/>
                    <a:pt x="156" y="86"/>
                  </a:cubicBezTo>
                  <a:cubicBezTo>
                    <a:pt x="249" y="86"/>
                    <a:pt x="297" y="64"/>
                    <a:pt x="297" y="52"/>
                  </a:cubicBezTo>
                  <a:cubicBezTo>
                    <a:pt x="297" y="8"/>
                    <a:pt x="297" y="8"/>
                    <a:pt x="297" y="8"/>
                  </a:cubicBezTo>
                  <a:cubicBezTo>
                    <a:pt x="297" y="4"/>
                    <a:pt x="300" y="0"/>
                    <a:pt x="305" y="0"/>
                  </a:cubicBezTo>
                  <a:cubicBezTo>
                    <a:pt x="309" y="0"/>
                    <a:pt x="313" y="4"/>
                    <a:pt x="313" y="8"/>
                  </a:cubicBezTo>
                  <a:cubicBezTo>
                    <a:pt x="313" y="52"/>
                    <a:pt x="313" y="52"/>
                    <a:pt x="313" y="52"/>
                  </a:cubicBezTo>
                  <a:cubicBezTo>
                    <a:pt x="313" y="85"/>
                    <a:pt x="234" y="102"/>
                    <a:pt x="156" y="10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129"/>
            <p:cNvSpPr>
              <a:spLocks/>
            </p:cNvSpPr>
            <p:nvPr/>
          </p:nvSpPr>
          <p:spPr bwMode="auto">
            <a:xfrm>
              <a:off x="6665913" y="1844675"/>
              <a:ext cx="536575" cy="173038"/>
            </a:xfrm>
            <a:custGeom>
              <a:avLst/>
              <a:gdLst>
                <a:gd name="T0" fmla="*/ 156 w 313"/>
                <a:gd name="T1" fmla="*/ 101 h 101"/>
                <a:gd name="T2" fmla="*/ 0 w 313"/>
                <a:gd name="T3" fmla="*/ 52 h 101"/>
                <a:gd name="T4" fmla="*/ 0 w 313"/>
                <a:gd name="T5" fmla="*/ 8 h 101"/>
                <a:gd name="T6" fmla="*/ 8 w 313"/>
                <a:gd name="T7" fmla="*/ 0 h 101"/>
                <a:gd name="T8" fmla="*/ 16 w 313"/>
                <a:gd name="T9" fmla="*/ 8 h 101"/>
                <a:gd name="T10" fmla="*/ 16 w 313"/>
                <a:gd name="T11" fmla="*/ 52 h 101"/>
                <a:gd name="T12" fmla="*/ 156 w 313"/>
                <a:gd name="T13" fmla="*/ 85 h 101"/>
                <a:gd name="T14" fmla="*/ 297 w 313"/>
                <a:gd name="T15" fmla="*/ 52 h 101"/>
                <a:gd name="T16" fmla="*/ 297 w 313"/>
                <a:gd name="T17" fmla="*/ 8 h 101"/>
                <a:gd name="T18" fmla="*/ 305 w 313"/>
                <a:gd name="T19" fmla="*/ 0 h 101"/>
                <a:gd name="T20" fmla="*/ 313 w 313"/>
                <a:gd name="T21" fmla="*/ 8 h 101"/>
                <a:gd name="T22" fmla="*/ 313 w 313"/>
                <a:gd name="T23" fmla="*/ 52 h 101"/>
                <a:gd name="T24" fmla="*/ 156 w 313"/>
                <a:gd name="T2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3" h="101">
                  <a:moveTo>
                    <a:pt x="156" y="101"/>
                  </a:moveTo>
                  <a:cubicBezTo>
                    <a:pt x="78" y="101"/>
                    <a:pt x="0" y="84"/>
                    <a:pt x="0" y="5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63"/>
                    <a:pt x="64" y="85"/>
                    <a:pt x="156" y="85"/>
                  </a:cubicBezTo>
                  <a:cubicBezTo>
                    <a:pt x="249" y="85"/>
                    <a:pt x="297" y="63"/>
                    <a:pt x="297" y="52"/>
                  </a:cubicBezTo>
                  <a:cubicBezTo>
                    <a:pt x="297" y="8"/>
                    <a:pt x="297" y="8"/>
                    <a:pt x="297" y="8"/>
                  </a:cubicBezTo>
                  <a:cubicBezTo>
                    <a:pt x="297" y="3"/>
                    <a:pt x="300" y="0"/>
                    <a:pt x="305" y="0"/>
                  </a:cubicBezTo>
                  <a:cubicBezTo>
                    <a:pt x="309" y="0"/>
                    <a:pt x="313" y="3"/>
                    <a:pt x="313" y="8"/>
                  </a:cubicBezTo>
                  <a:cubicBezTo>
                    <a:pt x="313" y="52"/>
                    <a:pt x="313" y="52"/>
                    <a:pt x="313" y="52"/>
                  </a:cubicBezTo>
                  <a:cubicBezTo>
                    <a:pt x="313" y="84"/>
                    <a:pt x="234" y="101"/>
                    <a:pt x="156" y="10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Oval 130"/>
            <p:cNvSpPr>
              <a:spLocks noChangeArrowheads="1"/>
            </p:cNvSpPr>
            <p:nvPr/>
          </p:nvSpPr>
          <p:spPr bwMode="auto">
            <a:xfrm>
              <a:off x="6913563" y="1601788"/>
              <a:ext cx="39688" cy="3810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Oval 131"/>
            <p:cNvSpPr>
              <a:spLocks noChangeArrowheads="1"/>
            </p:cNvSpPr>
            <p:nvPr/>
          </p:nvSpPr>
          <p:spPr bwMode="auto">
            <a:xfrm>
              <a:off x="6832601" y="1593850"/>
              <a:ext cx="38100" cy="396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Oval 132"/>
            <p:cNvSpPr>
              <a:spLocks noChangeArrowheads="1"/>
            </p:cNvSpPr>
            <p:nvPr/>
          </p:nvSpPr>
          <p:spPr bwMode="auto">
            <a:xfrm>
              <a:off x="6996113" y="1593850"/>
              <a:ext cx="39688" cy="396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Oval 133"/>
            <p:cNvSpPr>
              <a:spLocks noChangeArrowheads="1"/>
            </p:cNvSpPr>
            <p:nvPr/>
          </p:nvSpPr>
          <p:spPr bwMode="auto">
            <a:xfrm>
              <a:off x="6913563" y="1757363"/>
              <a:ext cx="39688" cy="396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Oval 134"/>
            <p:cNvSpPr>
              <a:spLocks noChangeArrowheads="1"/>
            </p:cNvSpPr>
            <p:nvPr/>
          </p:nvSpPr>
          <p:spPr bwMode="auto">
            <a:xfrm>
              <a:off x="6832601" y="1751013"/>
              <a:ext cx="38100" cy="3810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Oval 135"/>
            <p:cNvSpPr>
              <a:spLocks noChangeArrowheads="1"/>
            </p:cNvSpPr>
            <p:nvPr/>
          </p:nvSpPr>
          <p:spPr bwMode="auto">
            <a:xfrm>
              <a:off x="6996113" y="1751013"/>
              <a:ext cx="39688" cy="3810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Oval 136"/>
            <p:cNvSpPr>
              <a:spLocks noChangeArrowheads="1"/>
            </p:cNvSpPr>
            <p:nvPr/>
          </p:nvSpPr>
          <p:spPr bwMode="auto">
            <a:xfrm>
              <a:off x="6913563" y="1911350"/>
              <a:ext cx="39688" cy="396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Oval 137"/>
            <p:cNvSpPr>
              <a:spLocks noChangeArrowheads="1"/>
            </p:cNvSpPr>
            <p:nvPr/>
          </p:nvSpPr>
          <p:spPr bwMode="auto">
            <a:xfrm>
              <a:off x="6832601" y="1905000"/>
              <a:ext cx="38100" cy="396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Oval 138"/>
            <p:cNvSpPr>
              <a:spLocks noChangeArrowheads="1"/>
            </p:cNvSpPr>
            <p:nvPr/>
          </p:nvSpPr>
          <p:spPr bwMode="auto">
            <a:xfrm>
              <a:off x="6996113" y="1905000"/>
              <a:ext cx="39688" cy="396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3" name="Прямая соединительная линия 2"/>
          <p:cNvCxnSpPr/>
          <p:nvPr/>
        </p:nvCxnSpPr>
        <p:spPr>
          <a:xfrm>
            <a:off x="6713338" y="2982260"/>
            <a:ext cx="316648" cy="4143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H="1">
            <a:off x="5209948" y="2982260"/>
            <a:ext cx="342778" cy="4143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>
            <a:off x="5834568" y="4125425"/>
            <a:ext cx="5448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49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35962" y="306075"/>
            <a:ext cx="8074661" cy="964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ru-RU" dirty="0"/>
              <a:t>Тестирование пользовательского интерфейса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9" y="1173290"/>
            <a:ext cx="735199" cy="456823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5165889" y="2965646"/>
            <a:ext cx="1533440" cy="1365881"/>
            <a:chOff x="3621089" y="3392488"/>
            <a:chExt cx="479425" cy="427038"/>
          </a:xfrm>
        </p:grpSpPr>
        <p:sp>
          <p:nvSpPr>
            <p:cNvPr id="8" name="Freeform 111"/>
            <p:cNvSpPr>
              <a:spLocks/>
            </p:cNvSpPr>
            <p:nvPr/>
          </p:nvSpPr>
          <p:spPr bwMode="auto">
            <a:xfrm>
              <a:off x="3752851" y="3676651"/>
              <a:ext cx="347663" cy="142875"/>
            </a:xfrm>
            <a:custGeom>
              <a:avLst/>
              <a:gdLst>
                <a:gd name="T0" fmla="*/ 0 w 128"/>
                <a:gd name="T1" fmla="*/ 52 h 52"/>
                <a:gd name="T2" fmla="*/ 128 w 128"/>
                <a:gd name="T3" fmla="*/ 52 h 52"/>
                <a:gd name="T4" fmla="*/ 128 w 128"/>
                <a:gd name="T5" fmla="*/ 31 h 52"/>
                <a:gd name="T6" fmla="*/ 113 w 128"/>
                <a:gd name="T7" fmla="*/ 9 h 52"/>
                <a:gd name="T8" fmla="*/ 64 w 128"/>
                <a:gd name="T9" fmla="*/ 0 h 52"/>
                <a:gd name="T10" fmla="*/ 15 w 128"/>
                <a:gd name="T11" fmla="*/ 9 h 52"/>
                <a:gd name="T12" fmla="*/ 0 w 128"/>
                <a:gd name="T13" fmla="*/ 31 h 52"/>
                <a:gd name="T14" fmla="*/ 0 w 128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52">
                  <a:moveTo>
                    <a:pt x="0" y="52"/>
                  </a:moveTo>
                  <a:cubicBezTo>
                    <a:pt x="128" y="52"/>
                    <a:pt x="128" y="52"/>
                    <a:pt x="128" y="52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8" y="21"/>
                    <a:pt x="122" y="12"/>
                    <a:pt x="113" y="9"/>
                  </a:cubicBezTo>
                  <a:cubicBezTo>
                    <a:pt x="101" y="4"/>
                    <a:pt x="85" y="0"/>
                    <a:pt x="64" y="0"/>
                  </a:cubicBezTo>
                  <a:cubicBezTo>
                    <a:pt x="43" y="0"/>
                    <a:pt x="27" y="4"/>
                    <a:pt x="15" y="9"/>
                  </a:cubicBezTo>
                  <a:cubicBezTo>
                    <a:pt x="6" y="12"/>
                    <a:pt x="0" y="21"/>
                    <a:pt x="0" y="31"/>
                  </a:cubicBezTo>
                  <a:lnTo>
                    <a:pt x="0" y="52"/>
                  </a:lnTo>
                  <a:close/>
                </a:path>
              </a:pathLst>
            </a:custGeom>
            <a:noFill/>
            <a:ln w="571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Line 112"/>
            <p:cNvSpPr>
              <a:spLocks noChangeShapeType="1"/>
            </p:cNvSpPr>
            <p:nvPr/>
          </p:nvSpPr>
          <p:spPr bwMode="auto">
            <a:xfrm flipH="1">
              <a:off x="3621089" y="3459163"/>
              <a:ext cx="141288" cy="0"/>
            </a:xfrm>
            <a:prstGeom prst="line">
              <a:avLst/>
            </a:prstGeom>
            <a:noFill/>
            <a:ln w="571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Line 113"/>
            <p:cNvSpPr>
              <a:spLocks noChangeShapeType="1"/>
            </p:cNvSpPr>
            <p:nvPr/>
          </p:nvSpPr>
          <p:spPr bwMode="auto">
            <a:xfrm flipH="1">
              <a:off x="3621089" y="3568701"/>
              <a:ext cx="141288" cy="0"/>
            </a:xfrm>
            <a:prstGeom prst="line">
              <a:avLst/>
            </a:prstGeom>
            <a:noFill/>
            <a:ln w="571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Line 114"/>
            <p:cNvSpPr>
              <a:spLocks noChangeShapeType="1"/>
            </p:cNvSpPr>
            <p:nvPr/>
          </p:nvSpPr>
          <p:spPr bwMode="auto">
            <a:xfrm flipH="1">
              <a:off x="3621089" y="3676651"/>
              <a:ext cx="76200" cy="0"/>
            </a:xfrm>
            <a:prstGeom prst="line">
              <a:avLst/>
            </a:prstGeom>
            <a:noFill/>
            <a:ln w="571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Oval 115"/>
            <p:cNvSpPr>
              <a:spLocks noChangeArrowheads="1"/>
            </p:cNvSpPr>
            <p:nvPr/>
          </p:nvSpPr>
          <p:spPr bwMode="auto">
            <a:xfrm>
              <a:off x="3829051" y="3392488"/>
              <a:ext cx="195263" cy="219075"/>
            </a:xfrm>
            <a:prstGeom prst="ellipse">
              <a:avLst/>
            </a:prstGeom>
            <a:noFill/>
            <a:ln w="571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" name="AutoShape 1"/>
          <p:cNvSpPr>
            <a:spLocks noChangeAspect="1"/>
          </p:cNvSpPr>
          <p:nvPr/>
        </p:nvSpPr>
        <p:spPr bwMode="auto">
          <a:xfrm rot="9013392">
            <a:off x="4246069" y="1797117"/>
            <a:ext cx="4000537" cy="405814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14990"/>
                </a:moveTo>
                <a:cubicBezTo>
                  <a:pt x="21600" y="15126"/>
                  <a:pt x="21600" y="15263"/>
                  <a:pt x="21600" y="15399"/>
                </a:cubicBezTo>
                <a:cubicBezTo>
                  <a:pt x="21594" y="15445"/>
                  <a:pt x="21584" y="15490"/>
                  <a:pt x="21584" y="15536"/>
                </a:cubicBezTo>
                <a:cubicBezTo>
                  <a:pt x="21583" y="15866"/>
                  <a:pt x="21538" y="16191"/>
                  <a:pt x="21471" y="16513"/>
                </a:cubicBezTo>
                <a:cubicBezTo>
                  <a:pt x="21274" y="17469"/>
                  <a:pt x="20847" y="18299"/>
                  <a:pt x="20177" y="18995"/>
                </a:cubicBezTo>
                <a:cubicBezTo>
                  <a:pt x="19694" y="19496"/>
                  <a:pt x="19133" y="19885"/>
                  <a:pt x="18522" y="20201"/>
                </a:cubicBezTo>
                <a:cubicBezTo>
                  <a:pt x="17784" y="20582"/>
                  <a:pt x="17006" y="20844"/>
                  <a:pt x="16205" y="21041"/>
                </a:cubicBezTo>
                <a:cubicBezTo>
                  <a:pt x="15549" y="21201"/>
                  <a:pt x="14886" y="21315"/>
                  <a:pt x="14217" y="21398"/>
                </a:cubicBezTo>
                <a:cubicBezTo>
                  <a:pt x="13683" y="21465"/>
                  <a:pt x="13147" y="21516"/>
                  <a:pt x="12611" y="21540"/>
                </a:cubicBezTo>
                <a:cubicBezTo>
                  <a:pt x="12079" y="21565"/>
                  <a:pt x="11548" y="21574"/>
                  <a:pt x="11017" y="21590"/>
                </a:cubicBezTo>
                <a:cubicBezTo>
                  <a:pt x="10990" y="21591"/>
                  <a:pt x="10963" y="21597"/>
                  <a:pt x="10936" y="21600"/>
                </a:cubicBezTo>
                <a:cubicBezTo>
                  <a:pt x="10845" y="21600"/>
                  <a:pt x="10755" y="21600"/>
                  <a:pt x="10664" y="21600"/>
                </a:cubicBezTo>
                <a:cubicBezTo>
                  <a:pt x="10625" y="21597"/>
                  <a:pt x="10586" y="21591"/>
                  <a:pt x="10547" y="21590"/>
                </a:cubicBezTo>
                <a:cubicBezTo>
                  <a:pt x="9871" y="21583"/>
                  <a:pt x="9194" y="21560"/>
                  <a:pt x="8519" y="21510"/>
                </a:cubicBezTo>
                <a:cubicBezTo>
                  <a:pt x="7699" y="21448"/>
                  <a:pt x="6883" y="21349"/>
                  <a:pt x="6076" y="21190"/>
                </a:cubicBezTo>
                <a:cubicBezTo>
                  <a:pt x="5309" y="21038"/>
                  <a:pt x="4557" y="20834"/>
                  <a:pt x="3829" y="20540"/>
                </a:cubicBezTo>
                <a:cubicBezTo>
                  <a:pt x="3154" y="20267"/>
                  <a:pt x="2517" y="19924"/>
                  <a:pt x="1944" y="19461"/>
                </a:cubicBezTo>
                <a:cubicBezTo>
                  <a:pt x="1121" y="18795"/>
                  <a:pt x="541" y="17957"/>
                  <a:pt x="245" y="16918"/>
                </a:cubicBezTo>
                <a:cubicBezTo>
                  <a:pt x="130" y="16515"/>
                  <a:pt x="62" y="16103"/>
                  <a:pt x="34" y="15684"/>
                </a:cubicBezTo>
                <a:cubicBezTo>
                  <a:pt x="28" y="15595"/>
                  <a:pt x="12" y="15507"/>
                  <a:pt x="0" y="15418"/>
                </a:cubicBezTo>
                <a:cubicBezTo>
                  <a:pt x="0" y="15275"/>
                  <a:pt x="0" y="15132"/>
                  <a:pt x="0" y="14990"/>
                </a:cubicBezTo>
                <a:cubicBezTo>
                  <a:pt x="9" y="14932"/>
                  <a:pt x="24" y="14875"/>
                  <a:pt x="27" y="14816"/>
                </a:cubicBezTo>
                <a:cubicBezTo>
                  <a:pt x="62" y="14139"/>
                  <a:pt x="174" y="13473"/>
                  <a:pt x="337" y="12816"/>
                </a:cubicBezTo>
                <a:cubicBezTo>
                  <a:pt x="559" y="11922"/>
                  <a:pt x="866" y="11057"/>
                  <a:pt x="1225" y="10212"/>
                </a:cubicBezTo>
                <a:cubicBezTo>
                  <a:pt x="1746" y="8981"/>
                  <a:pt x="2363" y="7801"/>
                  <a:pt x="3036" y="6651"/>
                </a:cubicBezTo>
                <a:cubicBezTo>
                  <a:pt x="3688" y="5538"/>
                  <a:pt x="4394" y="4464"/>
                  <a:pt x="5204" y="3465"/>
                </a:cubicBezTo>
                <a:cubicBezTo>
                  <a:pt x="5753" y="2789"/>
                  <a:pt x="6344" y="2155"/>
                  <a:pt x="7010" y="1599"/>
                </a:cubicBezTo>
                <a:cubicBezTo>
                  <a:pt x="7544" y="1152"/>
                  <a:pt x="8116" y="766"/>
                  <a:pt x="8747" y="479"/>
                </a:cubicBezTo>
                <a:cubicBezTo>
                  <a:pt x="9265" y="244"/>
                  <a:pt x="9803" y="87"/>
                  <a:pt x="10368" y="32"/>
                </a:cubicBezTo>
                <a:cubicBezTo>
                  <a:pt x="10461" y="23"/>
                  <a:pt x="10553" y="11"/>
                  <a:pt x="10646" y="0"/>
                </a:cubicBezTo>
                <a:cubicBezTo>
                  <a:pt x="10755" y="0"/>
                  <a:pt x="10863" y="0"/>
                  <a:pt x="10972" y="0"/>
                </a:cubicBezTo>
                <a:cubicBezTo>
                  <a:pt x="10999" y="5"/>
                  <a:pt x="11025" y="13"/>
                  <a:pt x="11052" y="15"/>
                </a:cubicBezTo>
                <a:cubicBezTo>
                  <a:pt x="11211" y="33"/>
                  <a:pt x="11371" y="43"/>
                  <a:pt x="11529" y="68"/>
                </a:cubicBezTo>
                <a:cubicBezTo>
                  <a:pt x="12160" y="165"/>
                  <a:pt x="12750" y="387"/>
                  <a:pt x="13311" y="696"/>
                </a:cubicBezTo>
                <a:cubicBezTo>
                  <a:pt x="14032" y="1093"/>
                  <a:pt x="14670" y="1607"/>
                  <a:pt x="15261" y="2185"/>
                </a:cubicBezTo>
                <a:cubicBezTo>
                  <a:pt x="15902" y="2811"/>
                  <a:pt x="16477" y="3498"/>
                  <a:pt x="17005" y="4225"/>
                </a:cubicBezTo>
                <a:cubicBezTo>
                  <a:pt x="18227" y="5906"/>
                  <a:pt x="19254" y="7707"/>
                  <a:pt x="20128" y="9601"/>
                </a:cubicBezTo>
                <a:cubicBezTo>
                  <a:pt x="20596" y="10615"/>
                  <a:pt x="20991" y="11657"/>
                  <a:pt x="21264" y="12744"/>
                </a:cubicBezTo>
                <a:cubicBezTo>
                  <a:pt x="21441" y="13445"/>
                  <a:pt x="21573" y="14154"/>
                  <a:pt x="21585" y="14881"/>
                </a:cubicBezTo>
                <a:cubicBezTo>
                  <a:pt x="21586" y="14918"/>
                  <a:pt x="21595" y="14954"/>
                  <a:pt x="21600" y="14990"/>
                </a:cubicBezTo>
                <a:close/>
                <a:moveTo>
                  <a:pt x="21600" y="14990"/>
                </a:moveTo>
              </a:path>
            </a:pathLst>
          </a:custGeom>
          <a:noFill/>
          <a:ln w="76200" cap="flat">
            <a:solidFill>
              <a:schemeClr val="accent1"/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b="1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22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122" y="214106"/>
            <a:ext cx="8311987" cy="6643894"/>
          </a:xfrm>
          <a:prstGeom prst="rect">
            <a:avLst/>
          </a:prstGeom>
        </p:spPr>
      </p:pic>
      <p:pic>
        <p:nvPicPr>
          <p:cNvPr id="226" name="Google Shape;22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105" y="403017"/>
            <a:ext cx="8144019" cy="456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9" y="1173290"/>
            <a:ext cx="735199" cy="45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4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 bwMode="auto">
          <a:xfrm>
            <a:off x="635" y="0"/>
            <a:ext cx="12192001" cy="6858000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4173457" y="-655195"/>
            <a:ext cx="4132863" cy="7725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9600" dirty="0">
                <a:solidFill>
                  <a:schemeClr val="accent2">
                    <a:alpha val="50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2229637" y="3207401"/>
            <a:ext cx="8490499" cy="44319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</a:pPr>
            <a:r>
              <a:rPr lang="ru-RU" sz="3200" dirty="0" smtClean="0">
                <a:solidFill>
                  <a:schemeClr val="bg2"/>
                </a:solidFill>
              </a:rPr>
              <a:t>КАК ТЕСТИРОВАТЬ </a:t>
            </a:r>
            <a:r>
              <a:rPr lang="ru-RU" sz="3200" dirty="0" smtClean="0">
                <a:solidFill>
                  <a:schemeClr val="bg2"/>
                </a:solidFill>
              </a:rPr>
              <a:t>«ЧЕРНЫЙ ЯЩИК»?</a:t>
            </a:r>
            <a:endParaRPr lang="en-US" sz="3200" dirty="0">
              <a:solidFill>
                <a:schemeClr val="bg2"/>
              </a:solidFill>
            </a:endParaRPr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339725" y="6473825"/>
            <a:ext cx="1665288" cy="144463"/>
            <a:chOff x="214" y="4078"/>
            <a:chExt cx="1049" cy="91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214" y="4078"/>
              <a:ext cx="1049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213" y="4078"/>
              <a:ext cx="60" cy="73"/>
            </a:xfrm>
            <a:custGeom>
              <a:avLst/>
              <a:gdLst>
                <a:gd name="T0" fmla="*/ 60 w 60"/>
                <a:gd name="T1" fmla="*/ 73 h 73"/>
                <a:gd name="T2" fmla="*/ 45 w 60"/>
                <a:gd name="T3" fmla="*/ 73 h 73"/>
                <a:gd name="T4" fmla="*/ 45 w 60"/>
                <a:gd name="T5" fmla="*/ 25 h 73"/>
                <a:gd name="T6" fmla="*/ 15 w 60"/>
                <a:gd name="T7" fmla="*/ 73 h 73"/>
                <a:gd name="T8" fmla="*/ 0 w 60"/>
                <a:gd name="T9" fmla="*/ 73 h 73"/>
                <a:gd name="T10" fmla="*/ 0 w 60"/>
                <a:gd name="T11" fmla="*/ 0 h 73"/>
                <a:gd name="T12" fmla="*/ 15 w 60"/>
                <a:gd name="T13" fmla="*/ 0 h 73"/>
                <a:gd name="T14" fmla="*/ 15 w 60"/>
                <a:gd name="T15" fmla="*/ 48 h 73"/>
                <a:gd name="T16" fmla="*/ 46 w 60"/>
                <a:gd name="T17" fmla="*/ 0 h 73"/>
                <a:gd name="T18" fmla="*/ 60 w 60"/>
                <a:gd name="T19" fmla="*/ 0 h 73"/>
                <a:gd name="T20" fmla="*/ 60 w 60"/>
                <a:gd name="T2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73">
                  <a:moveTo>
                    <a:pt x="60" y="73"/>
                  </a:moveTo>
                  <a:lnTo>
                    <a:pt x="45" y="73"/>
                  </a:lnTo>
                  <a:lnTo>
                    <a:pt x="45" y="25"/>
                  </a:lnTo>
                  <a:lnTo>
                    <a:pt x="15" y="73"/>
                  </a:lnTo>
                  <a:lnTo>
                    <a:pt x="0" y="7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48"/>
                  </a:lnTo>
                  <a:lnTo>
                    <a:pt x="46" y="0"/>
                  </a:lnTo>
                  <a:lnTo>
                    <a:pt x="60" y="0"/>
                  </a:lnTo>
                  <a:lnTo>
                    <a:pt x="60" y="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289" y="4096"/>
              <a:ext cx="49" cy="55"/>
            </a:xfrm>
            <a:custGeom>
              <a:avLst/>
              <a:gdLst>
                <a:gd name="T0" fmla="*/ 49 w 49"/>
                <a:gd name="T1" fmla="*/ 55 h 55"/>
                <a:gd name="T2" fmla="*/ 34 w 49"/>
                <a:gd name="T3" fmla="*/ 55 h 55"/>
                <a:gd name="T4" fmla="*/ 34 w 49"/>
                <a:gd name="T5" fmla="*/ 34 h 55"/>
                <a:gd name="T6" fmla="*/ 16 w 49"/>
                <a:gd name="T7" fmla="*/ 34 h 55"/>
                <a:gd name="T8" fmla="*/ 16 w 49"/>
                <a:gd name="T9" fmla="*/ 55 h 55"/>
                <a:gd name="T10" fmla="*/ 0 w 49"/>
                <a:gd name="T11" fmla="*/ 55 h 55"/>
                <a:gd name="T12" fmla="*/ 0 w 49"/>
                <a:gd name="T13" fmla="*/ 0 h 55"/>
                <a:gd name="T14" fmla="*/ 16 w 49"/>
                <a:gd name="T15" fmla="*/ 0 h 55"/>
                <a:gd name="T16" fmla="*/ 16 w 49"/>
                <a:gd name="T17" fmla="*/ 21 h 55"/>
                <a:gd name="T18" fmla="*/ 34 w 49"/>
                <a:gd name="T19" fmla="*/ 21 h 55"/>
                <a:gd name="T20" fmla="*/ 34 w 49"/>
                <a:gd name="T21" fmla="*/ 0 h 55"/>
                <a:gd name="T22" fmla="*/ 49 w 49"/>
                <a:gd name="T23" fmla="*/ 0 h 55"/>
                <a:gd name="T24" fmla="*/ 49 w 49"/>
                <a:gd name="T2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5">
                  <a:moveTo>
                    <a:pt x="49" y="55"/>
                  </a:moveTo>
                  <a:lnTo>
                    <a:pt x="34" y="55"/>
                  </a:lnTo>
                  <a:lnTo>
                    <a:pt x="34" y="34"/>
                  </a:lnTo>
                  <a:lnTo>
                    <a:pt x="16" y="34"/>
                  </a:lnTo>
                  <a:lnTo>
                    <a:pt x="16" y="55"/>
                  </a:lnTo>
                  <a:lnTo>
                    <a:pt x="0" y="55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21"/>
                  </a:lnTo>
                  <a:lnTo>
                    <a:pt x="34" y="21"/>
                  </a:lnTo>
                  <a:lnTo>
                    <a:pt x="34" y="0"/>
                  </a:lnTo>
                  <a:lnTo>
                    <a:pt x="49" y="0"/>
                  </a:lnTo>
                  <a:lnTo>
                    <a:pt x="49" y="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" name="Freeform 7"/>
            <p:cNvSpPr>
              <a:spLocks noEditPoints="1"/>
            </p:cNvSpPr>
            <p:nvPr/>
          </p:nvSpPr>
          <p:spPr bwMode="auto">
            <a:xfrm>
              <a:off x="350" y="4078"/>
              <a:ext cx="82" cy="90"/>
            </a:xfrm>
            <a:custGeom>
              <a:avLst/>
              <a:gdLst>
                <a:gd name="T0" fmla="*/ 27 w 67"/>
                <a:gd name="T1" fmla="*/ 71 h 71"/>
                <a:gd name="T2" fmla="*/ 27 w 67"/>
                <a:gd name="T3" fmla="*/ 55 h 71"/>
                <a:gd name="T4" fmla="*/ 18 w 67"/>
                <a:gd name="T5" fmla="*/ 58 h 71"/>
                <a:gd name="T6" fmla="*/ 0 w 67"/>
                <a:gd name="T7" fmla="*/ 36 h 71"/>
                <a:gd name="T8" fmla="*/ 18 w 67"/>
                <a:gd name="T9" fmla="*/ 13 h 71"/>
                <a:gd name="T10" fmla="*/ 27 w 67"/>
                <a:gd name="T11" fmla="*/ 17 h 71"/>
                <a:gd name="T12" fmla="*/ 27 w 67"/>
                <a:gd name="T13" fmla="*/ 0 h 71"/>
                <a:gd name="T14" fmla="*/ 40 w 67"/>
                <a:gd name="T15" fmla="*/ 0 h 71"/>
                <a:gd name="T16" fmla="*/ 40 w 67"/>
                <a:gd name="T17" fmla="*/ 17 h 71"/>
                <a:gd name="T18" fmla="*/ 49 w 67"/>
                <a:gd name="T19" fmla="*/ 13 h 71"/>
                <a:gd name="T20" fmla="*/ 67 w 67"/>
                <a:gd name="T21" fmla="*/ 36 h 71"/>
                <a:gd name="T22" fmla="*/ 49 w 67"/>
                <a:gd name="T23" fmla="*/ 58 h 71"/>
                <a:gd name="T24" fmla="*/ 40 w 67"/>
                <a:gd name="T25" fmla="*/ 55 h 71"/>
                <a:gd name="T26" fmla="*/ 40 w 67"/>
                <a:gd name="T27" fmla="*/ 71 h 71"/>
                <a:gd name="T28" fmla="*/ 27 w 67"/>
                <a:gd name="T29" fmla="*/ 71 h 71"/>
                <a:gd name="T30" fmla="*/ 12 w 67"/>
                <a:gd name="T31" fmla="*/ 36 h 71"/>
                <a:gd name="T32" fmla="*/ 22 w 67"/>
                <a:gd name="T33" fmla="*/ 48 h 71"/>
                <a:gd name="T34" fmla="*/ 27 w 67"/>
                <a:gd name="T35" fmla="*/ 46 h 71"/>
                <a:gd name="T36" fmla="*/ 27 w 67"/>
                <a:gd name="T37" fmla="*/ 26 h 71"/>
                <a:gd name="T38" fmla="*/ 22 w 67"/>
                <a:gd name="T39" fmla="*/ 24 h 71"/>
                <a:gd name="T40" fmla="*/ 12 w 67"/>
                <a:gd name="T41" fmla="*/ 36 h 71"/>
                <a:gd name="T42" fmla="*/ 40 w 67"/>
                <a:gd name="T43" fmla="*/ 26 h 71"/>
                <a:gd name="T44" fmla="*/ 40 w 67"/>
                <a:gd name="T45" fmla="*/ 46 h 71"/>
                <a:gd name="T46" fmla="*/ 45 w 67"/>
                <a:gd name="T47" fmla="*/ 48 h 71"/>
                <a:gd name="T48" fmla="*/ 54 w 67"/>
                <a:gd name="T49" fmla="*/ 36 h 71"/>
                <a:gd name="T50" fmla="*/ 45 w 67"/>
                <a:gd name="T51" fmla="*/ 24 h 71"/>
                <a:gd name="T52" fmla="*/ 40 w 67"/>
                <a:gd name="T53" fmla="*/ 2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71">
                  <a:moveTo>
                    <a:pt x="27" y="71"/>
                  </a:moveTo>
                  <a:cubicBezTo>
                    <a:pt x="27" y="55"/>
                    <a:pt x="27" y="55"/>
                    <a:pt x="27" y="55"/>
                  </a:cubicBezTo>
                  <a:cubicBezTo>
                    <a:pt x="25" y="57"/>
                    <a:pt x="22" y="58"/>
                    <a:pt x="18" y="58"/>
                  </a:cubicBezTo>
                  <a:cubicBezTo>
                    <a:pt x="7" y="58"/>
                    <a:pt x="0" y="50"/>
                    <a:pt x="0" y="36"/>
                  </a:cubicBezTo>
                  <a:cubicBezTo>
                    <a:pt x="0" y="22"/>
                    <a:pt x="7" y="13"/>
                    <a:pt x="18" y="13"/>
                  </a:cubicBezTo>
                  <a:cubicBezTo>
                    <a:pt x="22" y="13"/>
                    <a:pt x="25" y="15"/>
                    <a:pt x="27" y="1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1" y="15"/>
                    <a:pt x="45" y="13"/>
                    <a:pt x="49" y="13"/>
                  </a:cubicBezTo>
                  <a:cubicBezTo>
                    <a:pt x="59" y="13"/>
                    <a:pt x="67" y="22"/>
                    <a:pt x="67" y="36"/>
                  </a:cubicBezTo>
                  <a:cubicBezTo>
                    <a:pt x="67" y="50"/>
                    <a:pt x="59" y="58"/>
                    <a:pt x="49" y="58"/>
                  </a:cubicBezTo>
                  <a:cubicBezTo>
                    <a:pt x="45" y="58"/>
                    <a:pt x="41" y="57"/>
                    <a:pt x="40" y="55"/>
                  </a:cubicBezTo>
                  <a:cubicBezTo>
                    <a:pt x="40" y="71"/>
                    <a:pt x="40" y="71"/>
                    <a:pt x="40" y="71"/>
                  </a:cubicBezTo>
                  <a:lnTo>
                    <a:pt x="27" y="71"/>
                  </a:lnTo>
                  <a:close/>
                  <a:moveTo>
                    <a:pt x="12" y="36"/>
                  </a:moveTo>
                  <a:cubicBezTo>
                    <a:pt x="12" y="43"/>
                    <a:pt x="15" y="48"/>
                    <a:pt x="22" y="48"/>
                  </a:cubicBezTo>
                  <a:cubicBezTo>
                    <a:pt x="24" y="48"/>
                    <a:pt x="25" y="47"/>
                    <a:pt x="27" y="4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5" y="25"/>
                    <a:pt x="24" y="24"/>
                    <a:pt x="22" y="24"/>
                  </a:cubicBezTo>
                  <a:cubicBezTo>
                    <a:pt x="15" y="24"/>
                    <a:pt x="12" y="29"/>
                    <a:pt x="12" y="36"/>
                  </a:cubicBezTo>
                  <a:close/>
                  <a:moveTo>
                    <a:pt x="40" y="26"/>
                  </a:moveTo>
                  <a:cubicBezTo>
                    <a:pt x="40" y="46"/>
                    <a:pt x="40" y="46"/>
                    <a:pt x="40" y="46"/>
                  </a:cubicBezTo>
                  <a:cubicBezTo>
                    <a:pt x="41" y="47"/>
                    <a:pt x="43" y="48"/>
                    <a:pt x="45" y="48"/>
                  </a:cubicBezTo>
                  <a:cubicBezTo>
                    <a:pt x="51" y="48"/>
                    <a:pt x="54" y="43"/>
                    <a:pt x="54" y="36"/>
                  </a:cubicBezTo>
                  <a:cubicBezTo>
                    <a:pt x="54" y="29"/>
                    <a:pt x="51" y="24"/>
                    <a:pt x="45" y="24"/>
                  </a:cubicBezTo>
                  <a:cubicBezTo>
                    <a:pt x="43" y="24"/>
                    <a:pt x="41" y="25"/>
                    <a:pt x="40" y="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441" y="4094"/>
              <a:ext cx="59" cy="59"/>
            </a:xfrm>
            <a:custGeom>
              <a:avLst/>
              <a:gdLst>
                <a:gd name="T0" fmla="*/ 0 w 48"/>
                <a:gd name="T1" fmla="*/ 23 h 46"/>
                <a:gd name="T2" fmla="*/ 24 w 48"/>
                <a:gd name="T3" fmla="*/ 0 h 46"/>
                <a:gd name="T4" fmla="*/ 48 w 48"/>
                <a:gd name="T5" fmla="*/ 23 h 46"/>
                <a:gd name="T6" fmla="*/ 24 w 48"/>
                <a:gd name="T7" fmla="*/ 46 h 46"/>
                <a:gd name="T8" fmla="*/ 0 w 48"/>
                <a:gd name="T9" fmla="*/ 23 h 46"/>
                <a:gd name="T10" fmla="*/ 35 w 48"/>
                <a:gd name="T11" fmla="*/ 23 h 46"/>
                <a:gd name="T12" fmla="*/ 24 w 48"/>
                <a:gd name="T13" fmla="*/ 11 h 46"/>
                <a:gd name="T14" fmla="*/ 12 w 48"/>
                <a:gd name="T15" fmla="*/ 23 h 46"/>
                <a:gd name="T16" fmla="*/ 24 w 48"/>
                <a:gd name="T17" fmla="*/ 35 h 46"/>
                <a:gd name="T18" fmla="*/ 35 w 48"/>
                <a:gd name="T19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6">
                  <a:moveTo>
                    <a:pt x="0" y="23"/>
                  </a:moveTo>
                  <a:cubicBezTo>
                    <a:pt x="0" y="10"/>
                    <a:pt x="10" y="0"/>
                    <a:pt x="24" y="0"/>
                  </a:cubicBezTo>
                  <a:cubicBezTo>
                    <a:pt x="38" y="0"/>
                    <a:pt x="48" y="10"/>
                    <a:pt x="48" y="23"/>
                  </a:cubicBezTo>
                  <a:cubicBezTo>
                    <a:pt x="48" y="36"/>
                    <a:pt x="37" y="46"/>
                    <a:pt x="24" y="46"/>
                  </a:cubicBezTo>
                  <a:cubicBezTo>
                    <a:pt x="10" y="46"/>
                    <a:pt x="0" y="36"/>
                    <a:pt x="0" y="23"/>
                  </a:cubicBezTo>
                  <a:close/>
                  <a:moveTo>
                    <a:pt x="35" y="23"/>
                  </a:moveTo>
                  <a:cubicBezTo>
                    <a:pt x="35" y="16"/>
                    <a:pt x="31" y="11"/>
                    <a:pt x="24" y="11"/>
                  </a:cubicBezTo>
                  <a:cubicBezTo>
                    <a:pt x="17" y="11"/>
                    <a:pt x="12" y="16"/>
                    <a:pt x="12" y="23"/>
                  </a:cubicBezTo>
                  <a:cubicBezTo>
                    <a:pt x="12" y="29"/>
                    <a:pt x="17" y="35"/>
                    <a:pt x="24" y="35"/>
                  </a:cubicBezTo>
                  <a:cubicBezTo>
                    <a:pt x="31" y="35"/>
                    <a:pt x="35" y="30"/>
                    <a:pt x="35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508" y="4094"/>
              <a:ext cx="51" cy="59"/>
            </a:xfrm>
            <a:custGeom>
              <a:avLst/>
              <a:gdLst>
                <a:gd name="T0" fmla="*/ 0 w 41"/>
                <a:gd name="T1" fmla="*/ 23 h 46"/>
                <a:gd name="T2" fmla="*/ 23 w 41"/>
                <a:gd name="T3" fmla="*/ 0 h 46"/>
                <a:gd name="T4" fmla="*/ 40 w 41"/>
                <a:gd name="T5" fmla="*/ 8 h 46"/>
                <a:gd name="T6" fmla="*/ 33 w 41"/>
                <a:gd name="T7" fmla="*/ 15 h 46"/>
                <a:gd name="T8" fmla="*/ 23 w 41"/>
                <a:gd name="T9" fmla="*/ 11 h 46"/>
                <a:gd name="T10" fmla="*/ 12 w 41"/>
                <a:gd name="T11" fmla="*/ 23 h 46"/>
                <a:gd name="T12" fmla="*/ 23 w 41"/>
                <a:gd name="T13" fmla="*/ 35 h 46"/>
                <a:gd name="T14" fmla="*/ 33 w 41"/>
                <a:gd name="T15" fmla="*/ 30 h 46"/>
                <a:gd name="T16" fmla="*/ 41 w 41"/>
                <a:gd name="T17" fmla="*/ 38 h 46"/>
                <a:gd name="T18" fmla="*/ 23 w 41"/>
                <a:gd name="T19" fmla="*/ 46 h 46"/>
                <a:gd name="T20" fmla="*/ 0 w 41"/>
                <a:gd name="T21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6">
                  <a:moveTo>
                    <a:pt x="0" y="23"/>
                  </a:moveTo>
                  <a:cubicBezTo>
                    <a:pt x="0" y="10"/>
                    <a:pt x="9" y="0"/>
                    <a:pt x="23" y="0"/>
                  </a:cubicBezTo>
                  <a:cubicBezTo>
                    <a:pt x="31" y="0"/>
                    <a:pt x="36" y="3"/>
                    <a:pt x="40" y="8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0" y="13"/>
                    <a:pt x="28" y="11"/>
                    <a:pt x="23" y="11"/>
                  </a:cubicBezTo>
                  <a:cubicBezTo>
                    <a:pt x="16" y="11"/>
                    <a:pt x="12" y="16"/>
                    <a:pt x="12" y="23"/>
                  </a:cubicBezTo>
                  <a:cubicBezTo>
                    <a:pt x="12" y="30"/>
                    <a:pt x="16" y="35"/>
                    <a:pt x="23" y="35"/>
                  </a:cubicBezTo>
                  <a:cubicBezTo>
                    <a:pt x="27" y="35"/>
                    <a:pt x="30" y="33"/>
                    <a:pt x="33" y="30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6" y="42"/>
                    <a:pt x="31" y="46"/>
                    <a:pt x="23" y="46"/>
                  </a:cubicBezTo>
                  <a:cubicBezTo>
                    <a:pt x="9" y="46"/>
                    <a:pt x="0" y="36"/>
                    <a:pt x="0" y="2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569" y="4096"/>
              <a:ext cx="50" cy="55"/>
            </a:xfrm>
            <a:custGeom>
              <a:avLst/>
              <a:gdLst>
                <a:gd name="T0" fmla="*/ 50 w 50"/>
                <a:gd name="T1" fmla="*/ 55 h 55"/>
                <a:gd name="T2" fmla="*/ 35 w 50"/>
                <a:gd name="T3" fmla="*/ 55 h 55"/>
                <a:gd name="T4" fmla="*/ 35 w 50"/>
                <a:gd name="T5" fmla="*/ 22 h 55"/>
                <a:gd name="T6" fmla="*/ 14 w 50"/>
                <a:gd name="T7" fmla="*/ 55 h 55"/>
                <a:gd name="T8" fmla="*/ 0 w 50"/>
                <a:gd name="T9" fmla="*/ 55 h 55"/>
                <a:gd name="T10" fmla="*/ 0 w 50"/>
                <a:gd name="T11" fmla="*/ 0 h 55"/>
                <a:gd name="T12" fmla="*/ 14 w 50"/>
                <a:gd name="T13" fmla="*/ 0 h 55"/>
                <a:gd name="T14" fmla="*/ 14 w 50"/>
                <a:gd name="T15" fmla="*/ 33 h 55"/>
                <a:gd name="T16" fmla="*/ 35 w 50"/>
                <a:gd name="T17" fmla="*/ 0 h 55"/>
                <a:gd name="T18" fmla="*/ 50 w 50"/>
                <a:gd name="T19" fmla="*/ 0 h 55"/>
                <a:gd name="T20" fmla="*/ 50 w 50"/>
                <a:gd name="T2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55">
                  <a:moveTo>
                    <a:pt x="50" y="55"/>
                  </a:moveTo>
                  <a:lnTo>
                    <a:pt x="35" y="55"/>
                  </a:lnTo>
                  <a:lnTo>
                    <a:pt x="35" y="22"/>
                  </a:lnTo>
                  <a:lnTo>
                    <a:pt x="14" y="55"/>
                  </a:lnTo>
                  <a:lnTo>
                    <a:pt x="0" y="5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33"/>
                  </a:lnTo>
                  <a:lnTo>
                    <a:pt x="35" y="0"/>
                  </a:lnTo>
                  <a:lnTo>
                    <a:pt x="50" y="0"/>
                  </a:lnTo>
                  <a:lnTo>
                    <a:pt x="50" y="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630" y="4094"/>
              <a:ext cx="50" cy="59"/>
            </a:xfrm>
            <a:custGeom>
              <a:avLst/>
              <a:gdLst>
                <a:gd name="T0" fmla="*/ 0 w 41"/>
                <a:gd name="T1" fmla="*/ 23 h 46"/>
                <a:gd name="T2" fmla="*/ 23 w 41"/>
                <a:gd name="T3" fmla="*/ 0 h 46"/>
                <a:gd name="T4" fmla="*/ 41 w 41"/>
                <a:gd name="T5" fmla="*/ 8 h 46"/>
                <a:gd name="T6" fmla="*/ 33 w 41"/>
                <a:gd name="T7" fmla="*/ 15 h 46"/>
                <a:gd name="T8" fmla="*/ 23 w 41"/>
                <a:gd name="T9" fmla="*/ 11 h 46"/>
                <a:gd name="T10" fmla="*/ 12 w 41"/>
                <a:gd name="T11" fmla="*/ 23 h 46"/>
                <a:gd name="T12" fmla="*/ 24 w 41"/>
                <a:gd name="T13" fmla="*/ 35 h 46"/>
                <a:gd name="T14" fmla="*/ 34 w 41"/>
                <a:gd name="T15" fmla="*/ 30 h 46"/>
                <a:gd name="T16" fmla="*/ 41 w 41"/>
                <a:gd name="T17" fmla="*/ 38 h 46"/>
                <a:gd name="T18" fmla="*/ 23 w 41"/>
                <a:gd name="T19" fmla="*/ 46 h 46"/>
                <a:gd name="T20" fmla="*/ 0 w 41"/>
                <a:gd name="T21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6">
                  <a:moveTo>
                    <a:pt x="0" y="23"/>
                  </a:moveTo>
                  <a:cubicBezTo>
                    <a:pt x="0" y="10"/>
                    <a:pt x="10" y="0"/>
                    <a:pt x="23" y="0"/>
                  </a:cubicBezTo>
                  <a:cubicBezTo>
                    <a:pt x="31" y="0"/>
                    <a:pt x="37" y="3"/>
                    <a:pt x="41" y="8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1" y="13"/>
                    <a:pt x="28" y="11"/>
                    <a:pt x="23" y="11"/>
                  </a:cubicBezTo>
                  <a:cubicBezTo>
                    <a:pt x="17" y="11"/>
                    <a:pt x="12" y="16"/>
                    <a:pt x="12" y="23"/>
                  </a:cubicBezTo>
                  <a:cubicBezTo>
                    <a:pt x="12" y="30"/>
                    <a:pt x="17" y="35"/>
                    <a:pt x="24" y="35"/>
                  </a:cubicBezTo>
                  <a:cubicBezTo>
                    <a:pt x="28" y="35"/>
                    <a:pt x="31" y="33"/>
                    <a:pt x="34" y="30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7" y="42"/>
                    <a:pt x="32" y="46"/>
                    <a:pt x="23" y="46"/>
                  </a:cubicBezTo>
                  <a:cubicBezTo>
                    <a:pt x="10" y="46"/>
                    <a:pt x="0" y="36"/>
                    <a:pt x="0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685" y="4096"/>
              <a:ext cx="48" cy="55"/>
            </a:xfrm>
            <a:custGeom>
              <a:avLst/>
              <a:gdLst>
                <a:gd name="T0" fmla="*/ 48 w 48"/>
                <a:gd name="T1" fmla="*/ 12 h 55"/>
                <a:gd name="T2" fmla="*/ 32 w 48"/>
                <a:gd name="T3" fmla="*/ 12 h 55"/>
                <a:gd name="T4" fmla="*/ 32 w 48"/>
                <a:gd name="T5" fmla="*/ 55 h 55"/>
                <a:gd name="T6" fmla="*/ 16 w 48"/>
                <a:gd name="T7" fmla="*/ 55 h 55"/>
                <a:gd name="T8" fmla="*/ 16 w 48"/>
                <a:gd name="T9" fmla="*/ 12 h 55"/>
                <a:gd name="T10" fmla="*/ 0 w 48"/>
                <a:gd name="T11" fmla="*/ 12 h 55"/>
                <a:gd name="T12" fmla="*/ 0 w 48"/>
                <a:gd name="T13" fmla="*/ 0 h 55"/>
                <a:gd name="T14" fmla="*/ 48 w 48"/>
                <a:gd name="T15" fmla="*/ 0 h 55"/>
                <a:gd name="T16" fmla="*/ 48 w 48"/>
                <a:gd name="T17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55">
                  <a:moveTo>
                    <a:pt x="48" y="12"/>
                  </a:moveTo>
                  <a:lnTo>
                    <a:pt x="32" y="12"/>
                  </a:lnTo>
                  <a:lnTo>
                    <a:pt x="32" y="55"/>
                  </a:lnTo>
                  <a:lnTo>
                    <a:pt x="16" y="55"/>
                  </a:lnTo>
                  <a:lnTo>
                    <a:pt x="16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/>
          </p:nvSpPr>
          <p:spPr bwMode="auto">
            <a:xfrm>
              <a:off x="738" y="4094"/>
              <a:ext cx="54" cy="59"/>
            </a:xfrm>
            <a:custGeom>
              <a:avLst/>
              <a:gdLst>
                <a:gd name="T0" fmla="*/ 0 w 44"/>
                <a:gd name="T1" fmla="*/ 23 h 46"/>
                <a:gd name="T2" fmla="*/ 22 w 44"/>
                <a:gd name="T3" fmla="*/ 0 h 46"/>
                <a:gd name="T4" fmla="*/ 44 w 44"/>
                <a:gd name="T5" fmla="*/ 24 h 46"/>
                <a:gd name="T6" fmla="*/ 44 w 44"/>
                <a:gd name="T7" fmla="*/ 27 h 46"/>
                <a:gd name="T8" fmla="*/ 13 w 44"/>
                <a:gd name="T9" fmla="*/ 27 h 46"/>
                <a:gd name="T10" fmla="*/ 24 w 44"/>
                <a:gd name="T11" fmla="*/ 36 h 46"/>
                <a:gd name="T12" fmla="*/ 34 w 44"/>
                <a:gd name="T13" fmla="*/ 31 h 46"/>
                <a:gd name="T14" fmla="*/ 41 w 44"/>
                <a:gd name="T15" fmla="*/ 38 h 46"/>
                <a:gd name="T16" fmla="*/ 23 w 44"/>
                <a:gd name="T17" fmla="*/ 46 h 46"/>
                <a:gd name="T18" fmla="*/ 0 w 44"/>
                <a:gd name="T19" fmla="*/ 23 h 46"/>
                <a:gd name="T20" fmla="*/ 31 w 44"/>
                <a:gd name="T21" fmla="*/ 19 h 46"/>
                <a:gd name="T22" fmla="*/ 22 w 44"/>
                <a:gd name="T23" fmla="*/ 10 h 46"/>
                <a:gd name="T24" fmla="*/ 13 w 44"/>
                <a:gd name="T25" fmla="*/ 19 h 46"/>
                <a:gd name="T26" fmla="*/ 31 w 44"/>
                <a:gd name="T27" fmla="*/ 1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46">
                  <a:moveTo>
                    <a:pt x="0" y="23"/>
                  </a:moveTo>
                  <a:cubicBezTo>
                    <a:pt x="0" y="10"/>
                    <a:pt x="9" y="0"/>
                    <a:pt x="22" y="0"/>
                  </a:cubicBezTo>
                  <a:cubicBezTo>
                    <a:pt x="37" y="0"/>
                    <a:pt x="44" y="11"/>
                    <a:pt x="44" y="24"/>
                  </a:cubicBezTo>
                  <a:cubicBezTo>
                    <a:pt x="44" y="25"/>
                    <a:pt x="44" y="26"/>
                    <a:pt x="44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33"/>
                    <a:pt x="18" y="36"/>
                    <a:pt x="24" y="36"/>
                  </a:cubicBezTo>
                  <a:cubicBezTo>
                    <a:pt x="28" y="36"/>
                    <a:pt x="31" y="35"/>
                    <a:pt x="34" y="31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7" y="43"/>
                    <a:pt x="31" y="46"/>
                    <a:pt x="23" y="46"/>
                  </a:cubicBezTo>
                  <a:cubicBezTo>
                    <a:pt x="10" y="46"/>
                    <a:pt x="0" y="37"/>
                    <a:pt x="0" y="23"/>
                  </a:cubicBezTo>
                  <a:close/>
                  <a:moveTo>
                    <a:pt x="31" y="19"/>
                  </a:moveTo>
                  <a:cubicBezTo>
                    <a:pt x="31" y="14"/>
                    <a:pt x="27" y="10"/>
                    <a:pt x="22" y="10"/>
                  </a:cubicBezTo>
                  <a:cubicBezTo>
                    <a:pt x="17" y="10"/>
                    <a:pt x="14" y="14"/>
                    <a:pt x="13" y="19"/>
                  </a:cubicBezTo>
                  <a:lnTo>
                    <a:pt x="31" y="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803" y="4096"/>
              <a:ext cx="60" cy="55"/>
            </a:xfrm>
            <a:custGeom>
              <a:avLst/>
              <a:gdLst>
                <a:gd name="T0" fmla="*/ 0 w 60"/>
                <a:gd name="T1" fmla="*/ 0 h 55"/>
                <a:gd name="T2" fmla="*/ 16 w 60"/>
                <a:gd name="T3" fmla="*/ 0 h 55"/>
                <a:gd name="T4" fmla="*/ 31 w 60"/>
                <a:gd name="T5" fmla="*/ 22 h 55"/>
                <a:gd name="T6" fmla="*/ 45 w 60"/>
                <a:gd name="T7" fmla="*/ 0 h 55"/>
                <a:gd name="T8" fmla="*/ 60 w 60"/>
                <a:gd name="T9" fmla="*/ 0 h 55"/>
                <a:gd name="T10" fmla="*/ 60 w 60"/>
                <a:gd name="T11" fmla="*/ 55 h 55"/>
                <a:gd name="T12" fmla="*/ 45 w 60"/>
                <a:gd name="T13" fmla="*/ 55 h 55"/>
                <a:gd name="T14" fmla="*/ 45 w 60"/>
                <a:gd name="T15" fmla="*/ 21 h 55"/>
                <a:gd name="T16" fmla="*/ 29 w 60"/>
                <a:gd name="T17" fmla="*/ 44 h 55"/>
                <a:gd name="T18" fmla="*/ 15 w 60"/>
                <a:gd name="T19" fmla="*/ 22 h 55"/>
                <a:gd name="T20" fmla="*/ 15 w 60"/>
                <a:gd name="T21" fmla="*/ 55 h 55"/>
                <a:gd name="T22" fmla="*/ 0 w 60"/>
                <a:gd name="T23" fmla="*/ 55 h 55"/>
                <a:gd name="T24" fmla="*/ 0 w 60"/>
                <a:gd name="T2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" h="55">
                  <a:moveTo>
                    <a:pt x="0" y="0"/>
                  </a:moveTo>
                  <a:lnTo>
                    <a:pt x="16" y="0"/>
                  </a:lnTo>
                  <a:lnTo>
                    <a:pt x="31" y="22"/>
                  </a:lnTo>
                  <a:lnTo>
                    <a:pt x="45" y="0"/>
                  </a:lnTo>
                  <a:lnTo>
                    <a:pt x="60" y="0"/>
                  </a:lnTo>
                  <a:lnTo>
                    <a:pt x="60" y="55"/>
                  </a:lnTo>
                  <a:lnTo>
                    <a:pt x="45" y="55"/>
                  </a:lnTo>
                  <a:lnTo>
                    <a:pt x="45" y="21"/>
                  </a:lnTo>
                  <a:lnTo>
                    <a:pt x="29" y="44"/>
                  </a:lnTo>
                  <a:lnTo>
                    <a:pt x="15" y="22"/>
                  </a:lnTo>
                  <a:lnTo>
                    <a:pt x="15" y="55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9" name="Freeform 15"/>
            <p:cNvSpPr>
              <a:spLocks noEditPoints="1"/>
            </p:cNvSpPr>
            <p:nvPr/>
          </p:nvSpPr>
          <p:spPr bwMode="auto">
            <a:xfrm>
              <a:off x="878" y="4096"/>
              <a:ext cx="70" cy="55"/>
            </a:xfrm>
            <a:custGeom>
              <a:avLst/>
              <a:gdLst>
                <a:gd name="T0" fmla="*/ 0 w 57"/>
                <a:gd name="T1" fmla="*/ 0 h 44"/>
                <a:gd name="T2" fmla="*/ 12 w 57"/>
                <a:gd name="T3" fmla="*/ 0 h 44"/>
                <a:gd name="T4" fmla="*/ 12 w 57"/>
                <a:gd name="T5" fmla="*/ 14 h 44"/>
                <a:gd name="T6" fmla="*/ 21 w 57"/>
                <a:gd name="T7" fmla="*/ 14 h 44"/>
                <a:gd name="T8" fmla="*/ 39 w 57"/>
                <a:gd name="T9" fmla="*/ 29 h 44"/>
                <a:gd name="T10" fmla="*/ 22 w 57"/>
                <a:gd name="T11" fmla="*/ 44 h 44"/>
                <a:gd name="T12" fmla="*/ 0 w 57"/>
                <a:gd name="T13" fmla="*/ 44 h 44"/>
                <a:gd name="T14" fmla="*/ 0 w 57"/>
                <a:gd name="T15" fmla="*/ 0 h 44"/>
                <a:gd name="T16" fmla="*/ 12 w 57"/>
                <a:gd name="T17" fmla="*/ 24 h 44"/>
                <a:gd name="T18" fmla="*/ 12 w 57"/>
                <a:gd name="T19" fmla="*/ 34 h 44"/>
                <a:gd name="T20" fmla="*/ 20 w 57"/>
                <a:gd name="T21" fmla="*/ 34 h 44"/>
                <a:gd name="T22" fmla="*/ 26 w 57"/>
                <a:gd name="T23" fmla="*/ 29 h 44"/>
                <a:gd name="T24" fmla="*/ 20 w 57"/>
                <a:gd name="T25" fmla="*/ 24 h 44"/>
                <a:gd name="T26" fmla="*/ 12 w 57"/>
                <a:gd name="T27" fmla="*/ 24 h 44"/>
                <a:gd name="T28" fmla="*/ 45 w 57"/>
                <a:gd name="T29" fmla="*/ 0 h 44"/>
                <a:gd name="T30" fmla="*/ 57 w 57"/>
                <a:gd name="T31" fmla="*/ 0 h 44"/>
                <a:gd name="T32" fmla="*/ 57 w 57"/>
                <a:gd name="T33" fmla="*/ 44 h 44"/>
                <a:gd name="T34" fmla="*/ 45 w 57"/>
                <a:gd name="T35" fmla="*/ 44 h 44"/>
                <a:gd name="T36" fmla="*/ 45 w 57"/>
                <a:gd name="T3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" h="44">
                  <a:moveTo>
                    <a:pt x="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14"/>
                    <a:pt x="39" y="19"/>
                    <a:pt x="39" y="29"/>
                  </a:cubicBezTo>
                  <a:cubicBezTo>
                    <a:pt x="39" y="38"/>
                    <a:pt x="33" y="44"/>
                    <a:pt x="22" y="44"/>
                  </a:cubicBezTo>
                  <a:cubicBezTo>
                    <a:pt x="0" y="44"/>
                    <a:pt x="0" y="44"/>
                    <a:pt x="0" y="44"/>
                  </a:cubicBezTo>
                  <a:lnTo>
                    <a:pt x="0" y="0"/>
                  </a:lnTo>
                  <a:close/>
                  <a:moveTo>
                    <a:pt x="12" y="24"/>
                  </a:moveTo>
                  <a:cubicBezTo>
                    <a:pt x="12" y="34"/>
                    <a:pt x="12" y="34"/>
                    <a:pt x="12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4" y="34"/>
                    <a:pt x="26" y="32"/>
                    <a:pt x="26" y="29"/>
                  </a:cubicBezTo>
                  <a:cubicBezTo>
                    <a:pt x="26" y="26"/>
                    <a:pt x="24" y="24"/>
                    <a:pt x="20" y="24"/>
                  </a:cubicBezTo>
                  <a:lnTo>
                    <a:pt x="12" y="24"/>
                  </a:lnTo>
                  <a:close/>
                  <a:moveTo>
                    <a:pt x="45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45" y="44"/>
                    <a:pt x="45" y="44"/>
                    <a:pt x="45" y="44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0" name="Freeform 16"/>
            <p:cNvSpPr>
              <a:spLocks noEditPoints="1"/>
            </p:cNvSpPr>
            <p:nvPr/>
          </p:nvSpPr>
          <p:spPr bwMode="auto">
            <a:xfrm>
              <a:off x="986" y="4078"/>
              <a:ext cx="75" cy="89"/>
            </a:xfrm>
            <a:custGeom>
              <a:avLst/>
              <a:gdLst>
                <a:gd name="T0" fmla="*/ 0 w 61"/>
                <a:gd name="T1" fmla="*/ 46 h 70"/>
                <a:gd name="T2" fmla="*/ 6 w 61"/>
                <a:gd name="T3" fmla="*/ 46 h 70"/>
                <a:gd name="T4" fmla="*/ 12 w 61"/>
                <a:gd name="T5" fmla="*/ 7 h 70"/>
                <a:gd name="T6" fmla="*/ 12 w 61"/>
                <a:gd name="T7" fmla="*/ 0 h 70"/>
                <a:gd name="T8" fmla="*/ 54 w 61"/>
                <a:gd name="T9" fmla="*/ 0 h 70"/>
                <a:gd name="T10" fmla="*/ 54 w 61"/>
                <a:gd name="T11" fmla="*/ 46 h 70"/>
                <a:gd name="T12" fmla="*/ 61 w 61"/>
                <a:gd name="T13" fmla="*/ 46 h 70"/>
                <a:gd name="T14" fmla="*/ 59 w 61"/>
                <a:gd name="T15" fmla="*/ 70 h 70"/>
                <a:gd name="T16" fmla="*/ 49 w 61"/>
                <a:gd name="T17" fmla="*/ 70 h 70"/>
                <a:gd name="T18" fmla="*/ 49 w 61"/>
                <a:gd name="T19" fmla="*/ 58 h 70"/>
                <a:gd name="T20" fmla="*/ 13 w 61"/>
                <a:gd name="T21" fmla="*/ 58 h 70"/>
                <a:gd name="T22" fmla="*/ 12 w 61"/>
                <a:gd name="T23" fmla="*/ 70 h 70"/>
                <a:gd name="T24" fmla="*/ 0 w 61"/>
                <a:gd name="T25" fmla="*/ 70 h 70"/>
                <a:gd name="T26" fmla="*/ 0 w 61"/>
                <a:gd name="T27" fmla="*/ 46 h 70"/>
                <a:gd name="T28" fmla="*/ 24 w 61"/>
                <a:gd name="T29" fmla="*/ 12 h 70"/>
                <a:gd name="T30" fmla="*/ 24 w 61"/>
                <a:gd name="T31" fmla="*/ 18 h 70"/>
                <a:gd name="T32" fmla="*/ 19 w 61"/>
                <a:gd name="T33" fmla="*/ 46 h 70"/>
                <a:gd name="T34" fmla="*/ 41 w 61"/>
                <a:gd name="T35" fmla="*/ 46 h 70"/>
                <a:gd name="T36" fmla="*/ 41 w 61"/>
                <a:gd name="T37" fmla="*/ 12 h 70"/>
                <a:gd name="T38" fmla="*/ 24 w 61"/>
                <a:gd name="T39" fmla="*/ 1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1" h="70">
                  <a:moveTo>
                    <a:pt x="0" y="46"/>
                  </a:moveTo>
                  <a:cubicBezTo>
                    <a:pt x="6" y="46"/>
                    <a:pt x="6" y="46"/>
                    <a:pt x="6" y="46"/>
                  </a:cubicBezTo>
                  <a:cubicBezTo>
                    <a:pt x="10" y="36"/>
                    <a:pt x="12" y="27"/>
                    <a:pt x="12" y="7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49" y="70"/>
                    <a:pt x="49" y="70"/>
                    <a:pt x="49" y="70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0" y="70"/>
                    <a:pt x="0" y="70"/>
                    <a:pt x="0" y="70"/>
                  </a:cubicBezTo>
                  <a:lnTo>
                    <a:pt x="0" y="46"/>
                  </a:lnTo>
                  <a:close/>
                  <a:moveTo>
                    <a:pt x="24" y="12"/>
                  </a:moveTo>
                  <a:cubicBezTo>
                    <a:pt x="24" y="18"/>
                    <a:pt x="24" y="18"/>
                    <a:pt x="24" y="18"/>
                  </a:cubicBezTo>
                  <a:cubicBezTo>
                    <a:pt x="24" y="30"/>
                    <a:pt x="22" y="38"/>
                    <a:pt x="19" y="46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12"/>
                    <a:pt x="41" y="12"/>
                    <a:pt x="41" y="12"/>
                  </a:cubicBezTo>
                  <a:lnTo>
                    <a:pt x="24" y="1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1063" y="4096"/>
              <a:ext cx="90" cy="55"/>
            </a:xfrm>
            <a:custGeom>
              <a:avLst/>
              <a:gdLst>
                <a:gd name="T0" fmla="*/ 37 w 90"/>
                <a:gd name="T1" fmla="*/ 55 h 55"/>
                <a:gd name="T2" fmla="*/ 37 w 90"/>
                <a:gd name="T3" fmla="*/ 40 h 55"/>
                <a:gd name="T4" fmla="*/ 31 w 90"/>
                <a:gd name="T5" fmla="*/ 33 h 55"/>
                <a:gd name="T6" fmla="*/ 17 w 90"/>
                <a:gd name="T7" fmla="*/ 55 h 55"/>
                <a:gd name="T8" fmla="*/ 0 w 90"/>
                <a:gd name="T9" fmla="*/ 55 h 55"/>
                <a:gd name="T10" fmla="*/ 21 w 90"/>
                <a:gd name="T11" fmla="*/ 22 h 55"/>
                <a:gd name="T12" fmla="*/ 0 w 90"/>
                <a:gd name="T13" fmla="*/ 0 h 55"/>
                <a:gd name="T14" fmla="*/ 18 w 90"/>
                <a:gd name="T15" fmla="*/ 0 h 55"/>
                <a:gd name="T16" fmla="*/ 37 w 90"/>
                <a:gd name="T17" fmla="*/ 24 h 55"/>
                <a:gd name="T18" fmla="*/ 37 w 90"/>
                <a:gd name="T19" fmla="*/ 0 h 55"/>
                <a:gd name="T20" fmla="*/ 53 w 90"/>
                <a:gd name="T21" fmla="*/ 0 h 55"/>
                <a:gd name="T22" fmla="*/ 53 w 90"/>
                <a:gd name="T23" fmla="*/ 24 h 55"/>
                <a:gd name="T24" fmla="*/ 71 w 90"/>
                <a:gd name="T25" fmla="*/ 0 h 55"/>
                <a:gd name="T26" fmla="*/ 90 w 90"/>
                <a:gd name="T27" fmla="*/ 0 h 55"/>
                <a:gd name="T28" fmla="*/ 70 w 90"/>
                <a:gd name="T29" fmla="*/ 22 h 55"/>
                <a:gd name="T30" fmla="*/ 90 w 90"/>
                <a:gd name="T31" fmla="*/ 55 h 55"/>
                <a:gd name="T32" fmla="*/ 72 w 90"/>
                <a:gd name="T33" fmla="*/ 55 h 55"/>
                <a:gd name="T34" fmla="*/ 59 w 90"/>
                <a:gd name="T35" fmla="*/ 33 h 55"/>
                <a:gd name="T36" fmla="*/ 53 w 90"/>
                <a:gd name="T37" fmla="*/ 40 h 55"/>
                <a:gd name="T38" fmla="*/ 53 w 90"/>
                <a:gd name="T39" fmla="*/ 55 h 55"/>
                <a:gd name="T40" fmla="*/ 37 w 90"/>
                <a:gd name="T4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55">
                  <a:moveTo>
                    <a:pt x="37" y="55"/>
                  </a:moveTo>
                  <a:lnTo>
                    <a:pt x="37" y="40"/>
                  </a:lnTo>
                  <a:lnTo>
                    <a:pt x="31" y="33"/>
                  </a:lnTo>
                  <a:lnTo>
                    <a:pt x="17" y="55"/>
                  </a:lnTo>
                  <a:lnTo>
                    <a:pt x="0" y="55"/>
                  </a:lnTo>
                  <a:lnTo>
                    <a:pt x="21" y="22"/>
                  </a:lnTo>
                  <a:lnTo>
                    <a:pt x="0" y="0"/>
                  </a:lnTo>
                  <a:lnTo>
                    <a:pt x="18" y="0"/>
                  </a:lnTo>
                  <a:lnTo>
                    <a:pt x="37" y="24"/>
                  </a:lnTo>
                  <a:lnTo>
                    <a:pt x="37" y="0"/>
                  </a:lnTo>
                  <a:lnTo>
                    <a:pt x="53" y="0"/>
                  </a:lnTo>
                  <a:lnTo>
                    <a:pt x="53" y="24"/>
                  </a:lnTo>
                  <a:lnTo>
                    <a:pt x="71" y="0"/>
                  </a:lnTo>
                  <a:lnTo>
                    <a:pt x="90" y="0"/>
                  </a:lnTo>
                  <a:lnTo>
                    <a:pt x="70" y="22"/>
                  </a:lnTo>
                  <a:lnTo>
                    <a:pt x="90" y="55"/>
                  </a:lnTo>
                  <a:lnTo>
                    <a:pt x="72" y="55"/>
                  </a:lnTo>
                  <a:lnTo>
                    <a:pt x="59" y="33"/>
                  </a:lnTo>
                  <a:lnTo>
                    <a:pt x="53" y="40"/>
                  </a:lnTo>
                  <a:lnTo>
                    <a:pt x="53" y="55"/>
                  </a:lnTo>
                  <a:lnTo>
                    <a:pt x="37" y="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2" name="Freeform 18"/>
            <p:cNvSpPr>
              <a:spLocks noEditPoints="1"/>
            </p:cNvSpPr>
            <p:nvPr/>
          </p:nvSpPr>
          <p:spPr bwMode="auto">
            <a:xfrm>
              <a:off x="1158" y="4094"/>
              <a:ext cx="52" cy="59"/>
            </a:xfrm>
            <a:custGeom>
              <a:avLst/>
              <a:gdLst>
                <a:gd name="T0" fmla="*/ 0 w 43"/>
                <a:gd name="T1" fmla="*/ 23 h 46"/>
                <a:gd name="T2" fmla="*/ 22 w 43"/>
                <a:gd name="T3" fmla="*/ 0 h 46"/>
                <a:gd name="T4" fmla="*/ 43 w 43"/>
                <a:gd name="T5" fmla="*/ 24 h 46"/>
                <a:gd name="T6" fmla="*/ 43 w 43"/>
                <a:gd name="T7" fmla="*/ 27 h 46"/>
                <a:gd name="T8" fmla="*/ 12 w 43"/>
                <a:gd name="T9" fmla="*/ 27 h 46"/>
                <a:gd name="T10" fmla="*/ 23 w 43"/>
                <a:gd name="T11" fmla="*/ 36 h 46"/>
                <a:gd name="T12" fmla="*/ 34 w 43"/>
                <a:gd name="T13" fmla="*/ 31 h 46"/>
                <a:gd name="T14" fmla="*/ 41 w 43"/>
                <a:gd name="T15" fmla="*/ 38 h 46"/>
                <a:gd name="T16" fmla="*/ 23 w 43"/>
                <a:gd name="T17" fmla="*/ 46 h 46"/>
                <a:gd name="T18" fmla="*/ 0 w 43"/>
                <a:gd name="T19" fmla="*/ 23 h 46"/>
                <a:gd name="T20" fmla="*/ 31 w 43"/>
                <a:gd name="T21" fmla="*/ 19 h 46"/>
                <a:gd name="T22" fmla="*/ 22 w 43"/>
                <a:gd name="T23" fmla="*/ 10 h 46"/>
                <a:gd name="T24" fmla="*/ 12 w 43"/>
                <a:gd name="T25" fmla="*/ 19 h 46"/>
                <a:gd name="T26" fmla="*/ 31 w 43"/>
                <a:gd name="T27" fmla="*/ 1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46">
                  <a:moveTo>
                    <a:pt x="0" y="23"/>
                  </a:moveTo>
                  <a:cubicBezTo>
                    <a:pt x="0" y="10"/>
                    <a:pt x="9" y="0"/>
                    <a:pt x="22" y="0"/>
                  </a:cubicBezTo>
                  <a:cubicBezTo>
                    <a:pt x="36" y="0"/>
                    <a:pt x="43" y="11"/>
                    <a:pt x="43" y="24"/>
                  </a:cubicBezTo>
                  <a:cubicBezTo>
                    <a:pt x="43" y="25"/>
                    <a:pt x="43" y="26"/>
                    <a:pt x="43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4" y="33"/>
                    <a:pt x="17" y="36"/>
                    <a:pt x="23" y="36"/>
                  </a:cubicBezTo>
                  <a:cubicBezTo>
                    <a:pt x="27" y="36"/>
                    <a:pt x="30" y="35"/>
                    <a:pt x="34" y="31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7" y="43"/>
                    <a:pt x="31" y="46"/>
                    <a:pt x="23" y="46"/>
                  </a:cubicBezTo>
                  <a:cubicBezTo>
                    <a:pt x="10" y="46"/>
                    <a:pt x="0" y="37"/>
                    <a:pt x="0" y="23"/>
                  </a:cubicBezTo>
                  <a:close/>
                  <a:moveTo>
                    <a:pt x="31" y="19"/>
                  </a:moveTo>
                  <a:cubicBezTo>
                    <a:pt x="30" y="14"/>
                    <a:pt x="27" y="10"/>
                    <a:pt x="22" y="10"/>
                  </a:cubicBezTo>
                  <a:cubicBezTo>
                    <a:pt x="16" y="10"/>
                    <a:pt x="13" y="14"/>
                    <a:pt x="12" y="19"/>
                  </a:cubicBezTo>
                  <a:lnTo>
                    <a:pt x="31" y="19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1216" y="4096"/>
              <a:ext cx="48" cy="55"/>
            </a:xfrm>
            <a:custGeom>
              <a:avLst/>
              <a:gdLst>
                <a:gd name="T0" fmla="*/ 48 w 48"/>
                <a:gd name="T1" fmla="*/ 12 h 55"/>
                <a:gd name="T2" fmla="*/ 32 w 48"/>
                <a:gd name="T3" fmla="*/ 12 h 55"/>
                <a:gd name="T4" fmla="*/ 32 w 48"/>
                <a:gd name="T5" fmla="*/ 55 h 55"/>
                <a:gd name="T6" fmla="*/ 16 w 48"/>
                <a:gd name="T7" fmla="*/ 55 h 55"/>
                <a:gd name="T8" fmla="*/ 16 w 48"/>
                <a:gd name="T9" fmla="*/ 12 h 55"/>
                <a:gd name="T10" fmla="*/ 0 w 48"/>
                <a:gd name="T11" fmla="*/ 12 h 55"/>
                <a:gd name="T12" fmla="*/ 0 w 48"/>
                <a:gd name="T13" fmla="*/ 0 h 55"/>
                <a:gd name="T14" fmla="*/ 48 w 48"/>
                <a:gd name="T15" fmla="*/ 0 h 55"/>
                <a:gd name="T16" fmla="*/ 48 w 48"/>
                <a:gd name="T17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55">
                  <a:moveTo>
                    <a:pt x="48" y="12"/>
                  </a:moveTo>
                  <a:lnTo>
                    <a:pt x="32" y="12"/>
                  </a:lnTo>
                  <a:lnTo>
                    <a:pt x="32" y="55"/>
                  </a:lnTo>
                  <a:lnTo>
                    <a:pt x="16" y="55"/>
                  </a:lnTo>
                  <a:lnTo>
                    <a:pt x="16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24" name="Прямая соединительная линия 23"/>
          <p:cNvCxnSpPr/>
          <p:nvPr/>
        </p:nvCxnSpPr>
        <p:spPr>
          <a:xfrm>
            <a:off x="334963" y="6381188"/>
            <a:ext cx="280673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48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3"/>
          <p:cNvSpPr txBox="1">
            <a:spLocks noGrp="1"/>
          </p:cNvSpPr>
          <p:nvPr>
            <p:ph type="body" idx="4294967295"/>
          </p:nvPr>
        </p:nvSpPr>
        <p:spPr>
          <a:xfrm>
            <a:off x="203200" y="962436"/>
            <a:ext cx="9843625" cy="53534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ru" sz="2000" dirty="0" smtClean="0"/>
              <a:t>Механизм </a:t>
            </a:r>
            <a:r>
              <a:rPr lang="ru" sz="2000" dirty="0" smtClean="0"/>
              <a:t>определения, прошёл </a:t>
            </a:r>
            <a:r>
              <a:rPr lang="ru" sz="2000" dirty="0" smtClean="0"/>
              <a:t>ли тест успешно</a:t>
            </a:r>
            <a:endParaRPr sz="20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35962" y="306075"/>
            <a:ext cx="8074661" cy="964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TEST ORACLE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2021" y="2370984"/>
            <a:ext cx="489162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 вычислительной технике, программной инженерии </a:t>
            </a:r>
          </a:p>
          <a:p>
            <a:r>
              <a:rPr lang="ru-RU" sz="2000" dirty="0"/>
              <a:t>и </a:t>
            </a:r>
            <a:r>
              <a:rPr lang="ru-RU" sz="2000" dirty="0" smtClean="0"/>
              <a:t>тестировании программного обеспечения </a:t>
            </a:r>
            <a:r>
              <a:rPr lang="en-US" sz="2000" b="1" dirty="0" smtClean="0"/>
              <a:t>TEST </a:t>
            </a:r>
            <a:r>
              <a:rPr lang="en-US" sz="2000" b="1" dirty="0" smtClean="0"/>
              <a:t>ORACLE</a:t>
            </a:r>
            <a:r>
              <a:rPr lang="ru-RU" sz="2000" dirty="0" smtClean="0"/>
              <a:t> </a:t>
            </a:r>
            <a:r>
              <a:rPr lang="ru-RU" sz="2000" dirty="0" smtClean="0"/>
              <a:t>является механизмом </a:t>
            </a:r>
            <a:r>
              <a:rPr lang="ru-RU" sz="2000" dirty="0"/>
              <a:t>для определения того, прошел ли тест </a:t>
            </a:r>
            <a:r>
              <a:rPr lang="ru-RU" sz="2000" dirty="0" smtClean="0"/>
              <a:t>успешно</a:t>
            </a:r>
            <a:endParaRPr lang="ru-RU" sz="2000" dirty="0"/>
          </a:p>
          <a:p>
            <a:r>
              <a:rPr lang="ru-RU" sz="2000" dirty="0"/>
              <a:t>или потерпел </a:t>
            </a:r>
            <a:r>
              <a:rPr lang="ru-RU" sz="2000" dirty="0" smtClean="0"/>
              <a:t>неудачу, путём анализа входных и выходных данных системы.</a:t>
            </a:r>
            <a:endParaRPr lang="ru-RU" sz="2000" dirty="0"/>
          </a:p>
          <a:p>
            <a:endParaRPr lang="ru-RU" sz="2000" dirty="0"/>
          </a:p>
          <a:p>
            <a:endParaRPr lang="en-US" sz="2000" b="0" i="0" dirty="0">
              <a:effectLst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8710255" y="2946884"/>
            <a:ext cx="4369138" cy="96423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sz="4400" dirty="0" smtClean="0"/>
              <a:t>WIKIPEDIA</a:t>
            </a:r>
            <a:endParaRPr lang="ru-RU" sz="44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000876" y="-104171"/>
            <a:ext cx="3801979" cy="586962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sz="40000" dirty="0">
                <a:solidFill>
                  <a:schemeClr val="accent2"/>
                </a:solidFill>
              </a:rPr>
              <a:t>&gt;</a:t>
            </a:r>
            <a:endParaRPr lang="ru-RU" sz="40000" dirty="0">
              <a:solidFill>
                <a:schemeClr val="accent2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9" y="1173290"/>
            <a:ext cx="735199" cy="45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2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5394" y="1047437"/>
            <a:ext cx="7461212" cy="560318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7"/>
          <p:cNvSpPr txBox="1">
            <a:spLocks/>
          </p:cNvSpPr>
          <p:nvPr/>
        </p:nvSpPr>
        <p:spPr>
          <a:xfrm>
            <a:off x="238231" y="296652"/>
            <a:ext cx="10786271" cy="964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ru-RU" dirty="0" smtClean="0"/>
              <a:t>С КАКИМИ ВОПРОСАМИ МЫ СТОЛКНУЛИСЬ?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9" y="1173290"/>
            <a:ext cx="735199" cy="45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5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4486814" y="1856630"/>
            <a:ext cx="2824223" cy="28242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46427" y="2779872"/>
            <a:ext cx="2342130" cy="96423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ru-RU" sz="3200" dirty="0" smtClean="0"/>
              <a:t>ВХОДНЫЕ</a:t>
            </a:r>
          </a:p>
          <a:p>
            <a:pPr algn="ctr"/>
            <a:r>
              <a:rPr lang="ru-RU" sz="3200" dirty="0" err="1" smtClean="0"/>
              <a:t>ДаННЫЕ</a:t>
            </a:r>
            <a:endParaRPr lang="ru-RU" sz="3200" dirty="0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488557" y="3268741"/>
            <a:ext cx="155100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7745392" y="3261989"/>
            <a:ext cx="155100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кругленная соединительная линия 11"/>
          <p:cNvCxnSpPr>
            <a:endCxn id="3" idx="2"/>
          </p:cNvCxnSpPr>
          <p:nvPr/>
        </p:nvCxnSpPr>
        <p:spPr>
          <a:xfrm flipV="1">
            <a:off x="3784922" y="4680853"/>
            <a:ext cx="2114004" cy="818908"/>
          </a:xfrm>
          <a:prstGeom prst="curvedConnector2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/>
          <p:cNvSpPr txBox="1">
            <a:spLocks/>
          </p:cNvSpPr>
          <p:nvPr/>
        </p:nvSpPr>
        <p:spPr>
          <a:xfrm>
            <a:off x="244992" y="5017808"/>
            <a:ext cx="3389455" cy="96423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ru-RU" sz="3200" dirty="0" smtClean="0">
                <a:latin typeface="+mn-lt"/>
              </a:rPr>
              <a:t>ПРОГРАММНЫЙ КОД</a:t>
            </a:r>
            <a:endParaRPr lang="ru-RU" sz="3200" dirty="0"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9" y="1013031"/>
            <a:ext cx="735199" cy="456823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9296400" y="2779871"/>
            <a:ext cx="2862743" cy="96423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ru-RU" sz="3200" dirty="0" smtClean="0"/>
              <a:t>ВЫХОДНЫЕ</a:t>
            </a:r>
          </a:p>
          <a:p>
            <a:pPr algn="ctr"/>
            <a:r>
              <a:rPr lang="ru-RU" sz="3200" dirty="0" err="1" smtClean="0"/>
              <a:t>ДаННЫЕ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85609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5"/>
          <p:cNvSpPr txBox="1">
            <a:spLocks noGrp="1"/>
          </p:cNvSpPr>
          <p:nvPr>
            <p:ph type="body" idx="1"/>
          </p:nvPr>
        </p:nvSpPr>
        <p:spPr>
          <a:xfrm>
            <a:off x="725864" y="1170383"/>
            <a:ext cx="7746148" cy="510341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00000"/>
              </a:lnSpc>
              <a:spcAft>
                <a:spcPts val="2400"/>
              </a:spcAft>
              <a:buClr>
                <a:schemeClr val="tx1"/>
              </a:buClr>
              <a:buSzPct val="100000"/>
              <a:buNone/>
            </a:pPr>
            <a:r>
              <a:rPr lang="ru" sz="2000" dirty="0"/>
              <a:t>Соблюдение </a:t>
            </a:r>
            <a:r>
              <a:rPr lang="ru" sz="2000" dirty="0" smtClean="0"/>
              <a:t>исторических диапазонов </a:t>
            </a:r>
            <a:r>
              <a:rPr lang="ru" sz="2000" dirty="0"/>
              <a:t>значений</a:t>
            </a:r>
            <a:endParaRPr sz="2000" dirty="0"/>
          </a:p>
          <a:p>
            <a:pPr marL="0" indent="0">
              <a:lnSpc>
                <a:spcPct val="100000"/>
              </a:lnSpc>
              <a:spcAft>
                <a:spcPts val="2400"/>
              </a:spcAft>
              <a:buClr>
                <a:schemeClr val="tx1"/>
              </a:buClr>
              <a:buSzPct val="100000"/>
              <a:buNone/>
            </a:pPr>
            <a:r>
              <a:rPr lang="ru" sz="2000" dirty="0"/>
              <a:t>Корректность корреляции признаков</a:t>
            </a:r>
            <a:endParaRPr sz="2000" dirty="0"/>
          </a:p>
          <a:p>
            <a:pPr marL="0" indent="0">
              <a:lnSpc>
                <a:spcPct val="100000"/>
              </a:lnSpc>
              <a:spcAft>
                <a:spcPts val="2400"/>
              </a:spcAft>
              <a:buClr>
                <a:schemeClr val="tx1"/>
              </a:buClr>
              <a:buSzPct val="100000"/>
              <a:buNone/>
            </a:pPr>
            <a:r>
              <a:rPr lang="ru" sz="2000" dirty="0" smtClean="0"/>
              <a:t>Адекватность работы сервиса в </a:t>
            </a:r>
            <a:r>
              <a:rPr lang="ru" sz="2000" dirty="0"/>
              <a:t>аномальных ситуациях</a:t>
            </a:r>
            <a:endParaRPr sz="2000" dirty="0"/>
          </a:p>
          <a:p>
            <a:pPr marL="0" indent="0">
              <a:lnSpc>
                <a:spcPct val="100000"/>
              </a:lnSpc>
              <a:spcAft>
                <a:spcPts val="2400"/>
              </a:spcAft>
              <a:buClr>
                <a:schemeClr val="tx1"/>
              </a:buClr>
              <a:buSzPct val="100000"/>
              <a:buNone/>
            </a:pPr>
            <a:r>
              <a:rPr lang="ru" sz="2000" dirty="0"/>
              <a:t>Соответствие регламентирующим </a:t>
            </a:r>
            <a:r>
              <a:rPr lang="ru" sz="2000" dirty="0" smtClean="0"/>
              <a:t>документам</a:t>
            </a:r>
          </a:p>
          <a:p>
            <a:pPr marL="0" indent="0">
              <a:lnSpc>
                <a:spcPct val="100000"/>
              </a:lnSpc>
              <a:spcAft>
                <a:spcPts val="2400"/>
              </a:spcAft>
              <a:buClr>
                <a:schemeClr val="tx1"/>
              </a:buClr>
              <a:buSzPct val="100000"/>
              <a:buNone/>
            </a:pPr>
            <a:r>
              <a:rPr lang="ru-RU" sz="2000" dirty="0" smtClean="0"/>
              <a:t>Соблюдение </a:t>
            </a:r>
            <a:r>
              <a:rPr lang="ru-RU" sz="2000" dirty="0"/>
              <a:t>производственных ограничений</a:t>
            </a:r>
          </a:p>
          <a:p>
            <a:pPr marL="0" indent="0">
              <a:lnSpc>
                <a:spcPct val="100000"/>
              </a:lnSpc>
              <a:spcAft>
                <a:spcPts val="2400"/>
              </a:spcAft>
              <a:buClr>
                <a:schemeClr val="tx1"/>
              </a:buClr>
              <a:buSzPct val="100000"/>
              <a:buNone/>
            </a:pPr>
            <a:r>
              <a:rPr lang="ru-RU" sz="2000" dirty="0" smtClean="0"/>
              <a:t>Логичность </a:t>
            </a:r>
            <a:r>
              <a:rPr lang="ru-RU" sz="2000" dirty="0"/>
              <a:t>работы сервиса</a:t>
            </a:r>
          </a:p>
          <a:p>
            <a:pPr marL="0" indent="0">
              <a:lnSpc>
                <a:spcPct val="100000"/>
              </a:lnSpc>
              <a:spcAft>
                <a:spcPts val="2400"/>
              </a:spcAft>
              <a:buClr>
                <a:schemeClr val="tx1"/>
              </a:buClr>
              <a:buSzPct val="100000"/>
              <a:buNone/>
            </a:pPr>
            <a:r>
              <a:rPr lang="ru-RU" sz="2000" dirty="0" smtClean="0"/>
              <a:t>Принятие </a:t>
            </a:r>
            <a:r>
              <a:rPr lang="ru-RU" sz="2000" dirty="0"/>
              <a:t>рекомендаций сервиса</a:t>
            </a:r>
          </a:p>
          <a:p>
            <a:pPr marL="0" indent="0">
              <a:lnSpc>
                <a:spcPct val="100000"/>
              </a:lnSpc>
              <a:spcAft>
                <a:spcPts val="2400"/>
              </a:spcAft>
              <a:buClr>
                <a:schemeClr val="tx1"/>
              </a:buClr>
              <a:buSzPct val="100000"/>
              <a:buNone/>
            </a:pPr>
            <a:r>
              <a:rPr lang="ru-RU" sz="2000" dirty="0" smtClean="0"/>
              <a:t>Наличие </a:t>
            </a:r>
            <a:r>
              <a:rPr lang="ru-RU" sz="2000" dirty="0"/>
              <a:t>пользы от сервиса</a:t>
            </a:r>
          </a:p>
          <a:p>
            <a:pPr marL="0" indent="0">
              <a:lnSpc>
                <a:spcPct val="100000"/>
              </a:lnSpc>
              <a:spcAft>
                <a:spcPts val="2400"/>
              </a:spcAft>
              <a:buClr>
                <a:schemeClr val="tx1"/>
              </a:buClr>
              <a:buSzPct val="100000"/>
              <a:buNone/>
            </a:pPr>
            <a:endParaRPr sz="2000" dirty="0"/>
          </a:p>
          <a:p>
            <a:pPr marL="0" indent="0">
              <a:lnSpc>
                <a:spcPct val="100000"/>
              </a:lnSpc>
              <a:spcAft>
                <a:spcPts val="2400"/>
              </a:spcAft>
              <a:buClr>
                <a:schemeClr val="tx1"/>
              </a:buClr>
              <a:buSzPct val="100000"/>
              <a:buNone/>
            </a:pPr>
            <a:endParaRPr sz="14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35962" y="306075"/>
            <a:ext cx="8074661" cy="964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ru-RU" dirty="0"/>
              <a:t>Паттерны валидации модели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9" y="1173290"/>
            <a:ext cx="735199" cy="45682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0105" y="1109313"/>
            <a:ext cx="383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sz="3200" b="1" dirty="0" smtClean="0">
                <a:solidFill>
                  <a:schemeClr val="accent2"/>
                </a:solidFill>
                <a:latin typeface="+mj-lt"/>
              </a:rPr>
              <a:t>1</a:t>
            </a:r>
            <a:endParaRPr lang="ru-RU" sz="32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6861" y="1755158"/>
            <a:ext cx="4299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sz="3200" b="1" dirty="0" smtClean="0">
                <a:solidFill>
                  <a:schemeClr val="accent2"/>
                </a:solidFill>
                <a:latin typeface="+mj-lt"/>
              </a:rPr>
              <a:t>2</a:t>
            </a:r>
            <a:endParaRPr lang="ru-RU" sz="32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6861" y="2339933"/>
            <a:ext cx="4299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sz="3200" b="1" dirty="0" smtClean="0">
                <a:solidFill>
                  <a:schemeClr val="accent2"/>
                </a:solidFill>
                <a:latin typeface="+mj-lt"/>
              </a:rPr>
              <a:t>3</a:t>
            </a:r>
            <a:endParaRPr lang="ru-RU" sz="32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2052" y="2932969"/>
            <a:ext cx="4395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sz="3200" b="1" dirty="0" smtClean="0">
                <a:solidFill>
                  <a:schemeClr val="accent2"/>
                </a:solidFill>
                <a:latin typeface="+mj-lt"/>
              </a:rPr>
              <a:t>4</a:t>
            </a:r>
            <a:endParaRPr lang="ru-RU" sz="32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6861" y="3578814"/>
            <a:ext cx="4299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sz="3200" b="1" dirty="0" smtClean="0">
                <a:solidFill>
                  <a:schemeClr val="accent2"/>
                </a:solidFill>
                <a:latin typeface="+mj-lt"/>
              </a:rPr>
              <a:t>5</a:t>
            </a:r>
            <a:endParaRPr lang="ru-RU" sz="32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6861" y="4189133"/>
            <a:ext cx="4299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sz="3200" b="1" dirty="0" smtClean="0">
                <a:solidFill>
                  <a:schemeClr val="accent2"/>
                </a:solidFill>
                <a:latin typeface="+mj-lt"/>
              </a:rPr>
              <a:t>6</a:t>
            </a:r>
            <a:endParaRPr lang="ru-RU" sz="32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6861" y="4820633"/>
            <a:ext cx="4299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sz="3200" b="1" dirty="0" smtClean="0">
                <a:solidFill>
                  <a:schemeClr val="accent2"/>
                </a:solidFill>
                <a:latin typeface="+mj-lt"/>
              </a:rPr>
              <a:t>7</a:t>
            </a:r>
            <a:endParaRPr lang="ru-RU" sz="32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6861" y="5419621"/>
            <a:ext cx="4299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sz="3200" b="1" dirty="0" smtClean="0">
                <a:solidFill>
                  <a:schemeClr val="accent2"/>
                </a:solidFill>
                <a:latin typeface="+mj-lt"/>
              </a:rPr>
              <a:t>8</a:t>
            </a:r>
            <a:endParaRPr lang="ru-RU" sz="3200" b="1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995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 bwMode="auto">
          <a:xfrm>
            <a:off x="635" y="0"/>
            <a:ext cx="12192001" cy="6858000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4173457" y="-655195"/>
            <a:ext cx="3995004" cy="7725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9600" dirty="0">
                <a:solidFill>
                  <a:schemeClr val="accent2">
                    <a:alpha val="5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2398080" y="3207401"/>
            <a:ext cx="7395840" cy="44319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</a:pPr>
            <a:r>
              <a:rPr lang="ru-RU" sz="3200" dirty="0" smtClean="0">
                <a:solidFill>
                  <a:schemeClr val="bg2"/>
                </a:solidFill>
              </a:rPr>
              <a:t>С ЧЕГО НАЧАТЬ ТЕСТИРОВАНИЕ?</a:t>
            </a:r>
            <a:endParaRPr lang="en-US" sz="3200" dirty="0">
              <a:solidFill>
                <a:schemeClr val="bg2"/>
              </a:solidFill>
            </a:endParaRPr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339725" y="6473825"/>
            <a:ext cx="1665288" cy="144463"/>
            <a:chOff x="214" y="4078"/>
            <a:chExt cx="1049" cy="91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214" y="4078"/>
              <a:ext cx="1049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213" y="4078"/>
              <a:ext cx="60" cy="73"/>
            </a:xfrm>
            <a:custGeom>
              <a:avLst/>
              <a:gdLst>
                <a:gd name="T0" fmla="*/ 60 w 60"/>
                <a:gd name="T1" fmla="*/ 73 h 73"/>
                <a:gd name="T2" fmla="*/ 45 w 60"/>
                <a:gd name="T3" fmla="*/ 73 h 73"/>
                <a:gd name="T4" fmla="*/ 45 w 60"/>
                <a:gd name="T5" fmla="*/ 25 h 73"/>
                <a:gd name="T6" fmla="*/ 15 w 60"/>
                <a:gd name="T7" fmla="*/ 73 h 73"/>
                <a:gd name="T8" fmla="*/ 0 w 60"/>
                <a:gd name="T9" fmla="*/ 73 h 73"/>
                <a:gd name="T10" fmla="*/ 0 w 60"/>
                <a:gd name="T11" fmla="*/ 0 h 73"/>
                <a:gd name="T12" fmla="*/ 15 w 60"/>
                <a:gd name="T13" fmla="*/ 0 h 73"/>
                <a:gd name="T14" fmla="*/ 15 w 60"/>
                <a:gd name="T15" fmla="*/ 48 h 73"/>
                <a:gd name="T16" fmla="*/ 46 w 60"/>
                <a:gd name="T17" fmla="*/ 0 h 73"/>
                <a:gd name="T18" fmla="*/ 60 w 60"/>
                <a:gd name="T19" fmla="*/ 0 h 73"/>
                <a:gd name="T20" fmla="*/ 60 w 60"/>
                <a:gd name="T2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73">
                  <a:moveTo>
                    <a:pt x="60" y="73"/>
                  </a:moveTo>
                  <a:lnTo>
                    <a:pt x="45" y="73"/>
                  </a:lnTo>
                  <a:lnTo>
                    <a:pt x="45" y="25"/>
                  </a:lnTo>
                  <a:lnTo>
                    <a:pt x="15" y="73"/>
                  </a:lnTo>
                  <a:lnTo>
                    <a:pt x="0" y="7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48"/>
                  </a:lnTo>
                  <a:lnTo>
                    <a:pt x="46" y="0"/>
                  </a:lnTo>
                  <a:lnTo>
                    <a:pt x="60" y="0"/>
                  </a:lnTo>
                  <a:lnTo>
                    <a:pt x="60" y="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289" y="4096"/>
              <a:ext cx="49" cy="55"/>
            </a:xfrm>
            <a:custGeom>
              <a:avLst/>
              <a:gdLst>
                <a:gd name="T0" fmla="*/ 49 w 49"/>
                <a:gd name="T1" fmla="*/ 55 h 55"/>
                <a:gd name="T2" fmla="*/ 34 w 49"/>
                <a:gd name="T3" fmla="*/ 55 h 55"/>
                <a:gd name="T4" fmla="*/ 34 w 49"/>
                <a:gd name="T5" fmla="*/ 34 h 55"/>
                <a:gd name="T6" fmla="*/ 16 w 49"/>
                <a:gd name="T7" fmla="*/ 34 h 55"/>
                <a:gd name="T8" fmla="*/ 16 w 49"/>
                <a:gd name="T9" fmla="*/ 55 h 55"/>
                <a:gd name="T10" fmla="*/ 0 w 49"/>
                <a:gd name="T11" fmla="*/ 55 h 55"/>
                <a:gd name="T12" fmla="*/ 0 w 49"/>
                <a:gd name="T13" fmla="*/ 0 h 55"/>
                <a:gd name="T14" fmla="*/ 16 w 49"/>
                <a:gd name="T15" fmla="*/ 0 h 55"/>
                <a:gd name="T16" fmla="*/ 16 w 49"/>
                <a:gd name="T17" fmla="*/ 21 h 55"/>
                <a:gd name="T18" fmla="*/ 34 w 49"/>
                <a:gd name="T19" fmla="*/ 21 h 55"/>
                <a:gd name="T20" fmla="*/ 34 w 49"/>
                <a:gd name="T21" fmla="*/ 0 h 55"/>
                <a:gd name="T22" fmla="*/ 49 w 49"/>
                <a:gd name="T23" fmla="*/ 0 h 55"/>
                <a:gd name="T24" fmla="*/ 49 w 49"/>
                <a:gd name="T2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5">
                  <a:moveTo>
                    <a:pt x="49" y="55"/>
                  </a:moveTo>
                  <a:lnTo>
                    <a:pt x="34" y="55"/>
                  </a:lnTo>
                  <a:lnTo>
                    <a:pt x="34" y="34"/>
                  </a:lnTo>
                  <a:lnTo>
                    <a:pt x="16" y="34"/>
                  </a:lnTo>
                  <a:lnTo>
                    <a:pt x="16" y="55"/>
                  </a:lnTo>
                  <a:lnTo>
                    <a:pt x="0" y="55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21"/>
                  </a:lnTo>
                  <a:lnTo>
                    <a:pt x="34" y="21"/>
                  </a:lnTo>
                  <a:lnTo>
                    <a:pt x="34" y="0"/>
                  </a:lnTo>
                  <a:lnTo>
                    <a:pt x="49" y="0"/>
                  </a:lnTo>
                  <a:lnTo>
                    <a:pt x="49" y="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" name="Freeform 7"/>
            <p:cNvSpPr>
              <a:spLocks noEditPoints="1"/>
            </p:cNvSpPr>
            <p:nvPr/>
          </p:nvSpPr>
          <p:spPr bwMode="auto">
            <a:xfrm>
              <a:off x="350" y="4078"/>
              <a:ext cx="82" cy="90"/>
            </a:xfrm>
            <a:custGeom>
              <a:avLst/>
              <a:gdLst>
                <a:gd name="T0" fmla="*/ 27 w 67"/>
                <a:gd name="T1" fmla="*/ 71 h 71"/>
                <a:gd name="T2" fmla="*/ 27 w 67"/>
                <a:gd name="T3" fmla="*/ 55 h 71"/>
                <a:gd name="T4" fmla="*/ 18 w 67"/>
                <a:gd name="T5" fmla="*/ 58 h 71"/>
                <a:gd name="T6" fmla="*/ 0 w 67"/>
                <a:gd name="T7" fmla="*/ 36 h 71"/>
                <a:gd name="T8" fmla="*/ 18 w 67"/>
                <a:gd name="T9" fmla="*/ 13 h 71"/>
                <a:gd name="T10" fmla="*/ 27 w 67"/>
                <a:gd name="T11" fmla="*/ 17 h 71"/>
                <a:gd name="T12" fmla="*/ 27 w 67"/>
                <a:gd name="T13" fmla="*/ 0 h 71"/>
                <a:gd name="T14" fmla="*/ 40 w 67"/>
                <a:gd name="T15" fmla="*/ 0 h 71"/>
                <a:gd name="T16" fmla="*/ 40 w 67"/>
                <a:gd name="T17" fmla="*/ 17 h 71"/>
                <a:gd name="T18" fmla="*/ 49 w 67"/>
                <a:gd name="T19" fmla="*/ 13 h 71"/>
                <a:gd name="T20" fmla="*/ 67 w 67"/>
                <a:gd name="T21" fmla="*/ 36 h 71"/>
                <a:gd name="T22" fmla="*/ 49 w 67"/>
                <a:gd name="T23" fmla="*/ 58 h 71"/>
                <a:gd name="T24" fmla="*/ 40 w 67"/>
                <a:gd name="T25" fmla="*/ 55 h 71"/>
                <a:gd name="T26" fmla="*/ 40 w 67"/>
                <a:gd name="T27" fmla="*/ 71 h 71"/>
                <a:gd name="T28" fmla="*/ 27 w 67"/>
                <a:gd name="T29" fmla="*/ 71 h 71"/>
                <a:gd name="T30" fmla="*/ 12 w 67"/>
                <a:gd name="T31" fmla="*/ 36 h 71"/>
                <a:gd name="T32" fmla="*/ 22 w 67"/>
                <a:gd name="T33" fmla="*/ 48 h 71"/>
                <a:gd name="T34" fmla="*/ 27 w 67"/>
                <a:gd name="T35" fmla="*/ 46 h 71"/>
                <a:gd name="T36" fmla="*/ 27 w 67"/>
                <a:gd name="T37" fmla="*/ 26 h 71"/>
                <a:gd name="T38" fmla="*/ 22 w 67"/>
                <a:gd name="T39" fmla="*/ 24 h 71"/>
                <a:gd name="T40" fmla="*/ 12 w 67"/>
                <a:gd name="T41" fmla="*/ 36 h 71"/>
                <a:gd name="T42" fmla="*/ 40 w 67"/>
                <a:gd name="T43" fmla="*/ 26 h 71"/>
                <a:gd name="T44" fmla="*/ 40 w 67"/>
                <a:gd name="T45" fmla="*/ 46 h 71"/>
                <a:gd name="T46" fmla="*/ 45 w 67"/>
                <a:gd name="T47" fmla="*/ 48 h 71"/>
                <a:gd name="T48" fmla="*/ 54 w 67"/>
                <a:gd name="T49" fmla="*/ 36 h 71"/>
                <a:gd name="T50" fmla="*/ 45 w 67"/>
                <a:gd name="T51" fmla="*/ 24 h 71"/>
                <a:gd name="T52" fmla="*/ 40 w 67"/>
                <a:gd name="T53" fmla="*/ 2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71">
                  <a:moveTo>
                    <a:pt x="27" y="71"/>
                  </a:moveTo>
                  <a:cubicBezTo>
                    <a:pt x="27" y="55"/>
                    <a:pt x="27" y="55"/>
                    <a:pt x="27" y="55"/>
                  </a:cubicBezTo>
                  <a:cubicBezTo>
                    <a:pt x="25" y="57"/>
                    <a:pt x="22" y="58"/>
                    <a:pt x="18" y="58"/>
                  </a:cubicBezTo>
                  <a:cubicBezTo>
                    <a:pt x="7" y="58"/>
                    <a:pt x="0" y="50"/>
                    <a:pt x="0" y="36"/>
                  </a:cubicBezTo>
                  <a:cubicBezTo>
                    <a:pt x="0" y="22"/>
                    <a:pt x="7" y="13"/>
                    <a:pt x="18" y="13"/>
                  </a:cubicBezTo>
                  <a:cubicBezTo>
                    <a:pt x="22" y="13"/>
                    <a:pt x="25" y="15"/>
                    <a:pt x="27" y="1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1" y="15"/>
                    <a:pt x="45" y="13"/>
                    <a:pt x="49" y="13"/>
                  </a:cubicBezTo>
                  <a:cubicBezTo>
                    <a:pt x="59" y="13"/>
                    <a:pt x="67" y="22"/>
                    <a:pt x="67" y="36"/>
                  </a:cubicBezTo>
                  <a:cubicBezTo>
                    <a:pt x="67" y="50"/>
                    <a:pt x="59" y="58"/>
                    <a:pt x="49" y="58"/>
                  </a:cubicBezTo>
                  <a:cubicBezTo>
                    <a:pt x="45" y="58"/>
                    <a:pt x="41" y="57"/>
                    <a:pt x="40" y="55"/>
                  </a:cubicBezTo>
                  <a:cubicBezTo>
                    <a:pt x="40" y="71"/>
                    <a:pt x="40" y="71"/>
                    <a:pt x="40" y="71"/>
                  </a:cubicBezTo>
                  <a:lnTo>
                    <a:pt x="27" y="71"/>
                  </a:lnTo>
                  <a:close/>
                  <a:moveTo>
                    <a:pt x="12" y="36"/>
                  </a:moveTo>
                  <a:cubicBezTo>
                    <a:pt x="12" y="43"/>
                    <a:pt x="15" y="48"/>
                    <a:pt x="22" y="48"/>
                  </a:cubicBezTo>
                  <a:cubicBezTo>
                    <a:pt x="24" y="48"/>
                    <a:pt x="25" y="47"/>
                    <a:pt x="27" y="4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5" y="25"/>
                    <a:pt x="24" y="24"/>
                    <a:pt x="22" y="24"/>
                  </a:cubicBezTo>
                  <a:cubicBezTo>
                    <a:pt x="15" y="24"/>
                    <a:pt x="12" y="29"/>
                    <a:pt x="12" y="36"/>
                  </a:cubicBezTo>
                  <a:close/>
                  <a:moveTo>
                    <a:pt x="40" y="26"/>
                  </a:moveTo>
                  <a:cubicBezTo>
                    <a:pt x="40" y="46"/>
                    <a:pt x="40" y="46"/>
                    <a:pt x="40" y="46"/>
                  </a:cubicBezTo>
                  <a:cubicBezTo>
                    <a:pt x="41" y="47"/>
                    <a:pt x="43" y="48"/>
                    <a:pt x="45" y="48"/>
                  </a:cubicBezTo>
                  <a:cubicBezTo>
                    <a:pt x="51" y="48"/>
                    <a:pt x="54" y="43"/>
                    <a:pt x="54" y="36"/>
                  </a:cubicBezTo>
                  <a:cubicBezTo>
                    <a:pt x="54" y="29"/>
                    <a:pt x="51" y="24"/>
                    <a:pt x="45" y="24"/>
                  </a:cubicBezTo>
                  <a:cubicBezTo>
                    <a:pt x="43" y="24"/>
                    <a:pt x="41" y="25"/>
                    <a:pt x="40" y="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441" y="4094"/>
              <a:ext cx="59" cy="59"/>
            </a:xfrm>
            <a:custGeom>
              <a:avLst/>
              <a:gdLst>
                <a:gd name="T0" fmla="*/ 0 w 48"/>
                <a:gd name="T1" fmla="*/ 23 h 46"/>
                <a:gd name="T2" fmla="*/ 24 w 48"/>
                <a:gd name="T3" fmla="*/ 0 h 46"/>
                <a:gd name="T4" fmla="*/ 48 w 48"/>
                <a:gd name="T5" fmla="*/ 23 h 46"/>
                <a:gd name="T6" fmla="*/ 24 w 48"/>
                <a:gd name="T7" fmla="*/ 46 h 46"/>
                <a:gd name="T8" fmla="*/ 0 w 48"/>
                <a:gd name="T9" fmla="*/ 23 h 46"/>
                <a:gd name="T10" fmla="*/ 35 w 48"/>
                <a:gd name="T11" fmla="*/ 23 h 46"/>
                <a:gd name="T12" fmla="*/ 24 w 48"/>
                <a:gd name="T13" fmla="*/ 11 h 46"/>
                <a:gd name="T14" fmla="*/ 12 w 48"/>
                <a:gd name="T15" fmla="*/ 23 h 46"/>
                <a:gd name="T16" fmla="*/ 24 w 48"/>
                <a:gd name="T17" fmla="*/ 35 h 46"/>
                <a:gd name="T18" fmla="*/ 35 w 48"/>
                <a:gd name="T19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6">
                  <a:moveTo>
                    <a:pt x="0" y="23"/>
                  </a:moveTo>
                  <a:cubicBezTo>
                    <a:pt x="0" y="10"/>
                    <a:pt x="10" y="0"/>
                    <a:pt x="24" y="0"/>
                  </a:cubicBezTo>
                  <a:cubicBezTo>
                    <a:pt x="38" y="0"/>
                    <a:pt x="48" y="10"/>
                    <a:pt x="48" y="23"/>
                  </a:cubicBezTo>
                  <a:cubicBezTo>
                    <a:pt x="48" y="36"/>
                    <a:pt x="37" y="46"/>
                    <a:pt x="24" y="46"/>
                  </a:cubicBezTo>
                  <a:cubicBezTo>
                    <a:pt x="10" y="46"/>
                    <a:pt x="0" y="36"/>
                    <a:pt x="0" y="23"/>
                  </a:cubicBezTo>
                  <a:close/>
                  <a:moveTo>
                    <a:pt x="35" y="23"/>
                  </a:moveTo>
                  <a:cubicBezTo>
                    <a:pt x="35" y="16"/>
                    <a:pt x="31" y="11"/>
                    <a:pt x="24" y="11"/>
                  </a:cubicBezTo>
                  <a:cubicBezTo>
                    <a:pt x="17" y="11"/>
                    <a:pt x="12" y="16"/>
                    <a:pt x="12" y="23"/>
                  </a:cubicBezTo>
                  <a:cubicBezTo>
                    <a:pt x="12" y="29"/>
                    <a:pt x="17" y="35"/>
                    <a:pt x="24" y="35"/>
                  </a:cubicBezTo>
                  <a:cubicBezTo>
                    <a:pt x="31" y="35"/>
                    <a:pt x="35" y="30"/>
                    <a:pt x="35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508" y="4094"/>
              <a:ext cx="51" cy="59"/>
            </a:xfrm>
            <a:custGeom>
              <a:avLst/>
              <a:gdLst>
                <a:gd name="T0" fmla="*/ 0 w 41"/>
                <a:gd name="T1" fmla="*/ 23 h 46"/>
                <a:gd name="T2" fmla="*/ 23 w 41"/>
                <a:gd name="T3" fmla="*/ 0 h 46"/>
                <a:gd name="T4" fmla="*/ 40 w 41"/>
                <a:gd name="T5" fmla="*/ 8 h 46"/>
                <a:gd name="T6" fmla="*/ 33 w 41"/>
                <a:gd name="T7" fmla="*/ 15 h 46"/>
                <a:gd name="T8" fmla="*/ 23 w 41"/>
                <a:gd name="T9" fmla="*/ 11 h 46"/>
                <a:gd name="T10" fmla="*/ 12 w 41"/>
                <a:gd name="T11" fmla="*/ 23 h 46"/>
                <a:gd name="T12" fmla="*/ 23 w 41"/>
                <a:gd name="T13" fmla="*/ 35 h 46"/>
                <a:gd name="T14" fmla="*/ 33 w 41"/>
                <a:gd name="T15" fmla="*/ 30 h 46"/>
                <a:gd name="T16" fmla="*/ 41 w 41"/>
                <a:gd name="T17" fmla="*/ 38 h 46"/>
                <a:gd name="T18" fmla="*/ 23 w 41"/>
                <a:gd name="T19" fmla="*/ 46 h 46"/>
                <a:gd name="T20" fmla="*/ 0 w 41"/>
                <a:gd name="T21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6">
                  <a:moveTo>
                    <a:pt x="0" y="23"/>
                  </a:moveTo>
                  <a:cubicBezTo>
                    <a:pt x="0" y="10"/>
                    <a:pt x="9" y="0"/>
                    <a:pt x="23" y="0"/>
                  </a:cubicBezTo>
                  <a:cubicBezTo>
                    <a:pt x="31" y="0"/>
                    <a:pt x="36" y="3"/>
                    <a:pt x="40" y="8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0" y="13"/>
                    <a:pt x="28" y="11"/>
                    <a:pt x="23" y="11"/>
                  </a:cubicBezTo>
                  <a:cubicBezTo>
                    <a:pt x="16" y="11"/>
                    <a:pt x="12" y="16"/>
                    <a:pt x="12" y="23"/>
                  </a:cubicBezTo>
                  <a:cubicBezTo>
                    <a:pt x="12" y="30"/>
                    <a:pt x="16" y="35"/>
                    <a:pt x="23" y="35"/>
                  </a:cubicBezTo>
                  <a:cubicBezTo>
                    <a:pt x="27" y="35"/>
                    <a:pt x="30" y="33"/>
                    <a:pt x="33" y="30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6" y="42"/>
                    <a:pt x="31" y="46"/>
                    <a:pt x="23" y="46"/>
                  </a:cubicBezTo>
                  <a:cubicBezTo>
                    <a:pt x="9" y="46"/>
                    <a:pt x="0" y="36"/>
                    <a:pt x="0" y="2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569" y="4096"/>
              <a:ext cx="50" cy="55"/>
            </a:xfrm>
            <a:custGeom>
              <a:avLst/>
              <a:gdLst>
                <a:gd name="T0" fmla="*/ 50 w 50"/>
                <a:gd name="T1" fmla="*/ 55 h 55"/>
                <a:gd name="T2" fmla="*/ 35 w 50"/>
                <a:gd name="T3" fmla="*/ 55 h 55"/>
                <a:gd name="T4" fmla="*/ 35 w 50"/>
                <a:gd name="T5" fmla="*/ 22 h 55"/>
                <a:gd name="T6" fmla="*/ 14 w 50"/>
                <a:gd name="T7" fmla="*/ 55 h 55"/>
                <a:gd name="T8" fmla="*/ 0 w 50"/>
                <a:gd name="T9" fmla="*/ 55 h 55"/>
                <a:gd name="T10" fmla="*/ 0 w 50"/>
                <a:gd name="T11" fmla="*/ 0 h 55"/>
                <a:gd name="T12" fmla="*/ 14 w 50"/>
                <a:gd name="T13" fmla="*/ 0 h 55"/>
                <a:gd name="T14" fmla="*/ 14 w 50"/>
                <a:gd name="T15" fmla="*/ 33 h 55"/>
                <a:gd name="T16" fmla="*/ 35 w 50"/>
                <a:gd name="T17" fmla="*/ 0 h 55"/>
                <a:gd name="T18" fmla="*/ 50 w 50"/>
                <a:gd name="T19" fmla="*/ 0 h 55"/>
                <a:gd name="T20" fmla="*/ 50 w 50"/>
                <a:gd name="T2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55">
                  <a:moveTo>
                    <a:pt x="50" y="55"/>
                  </a:moveTo>
                  <a:lnTo>
                    <a:pt x="35" y="55"/>
                  </a:lnTo>
                  <a:lnTo>
                    <a:pt x="35" y="22"/>
                  </a:lnTo>
                  <a:lnTo>
                    <a:pt x="14" y="55"/>
                  </a:lnTo>
                  <a:lnTo>
                    <a:pt x="0" y="5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33"/>
                  </a:lnTo>
                  <a:lnTo>
                    <a:pt x="35" y="0"/>
                  </a:lnTo>
                  <a:lnTo>
                    <a:pt x="50" y="0"/>
                  </a:lnTo>
                  <a:lnTo>
                    <a:pt x="50" y="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630" y="4094"/>
              <a:ext cx="50" cy="59"/>
            </a:xfrm>
            <a:custGeom>
              <a:avLst/>
              <a:gdLst>
                <a:gd name="T0" fmla="*/ 0 w 41"/>
                <a:gd name="T1" fmla="*/ 23 h 46"/>
                <a:gd name="T2" fmla="*/ 23 w 41"/>
                <a:gd name="T3" fmla="*/ 0 h 46"/>
                <a:gd name="T4" fmla="*/ 41 w 41"/>
                <a:gd name="T5" fmla="*/ 8 h 46"/>
                <a:gd name="T6" fmla="*/ 33 w 41"/>
                <a:gd name="T7" fmla="*/ 15 h 46"/>
                <a:gd name="T8" fmla="*/ 23 w 41"/>
                <a:gd name="T9" fmla="*/ 11 h 46"/>
                <a:gd name="T10" fmla="*/ 12 w 41"/>
                <a:gd name="T11" fmla="*/ 23 h 46"/>
                <a:gd name="T12" fmla="*/ 24 w 41"/>
                <a:gd name="T13" fmla="*/ 35 h 46"/>
                <a:gd name="T14" fmla="*/ 34 w 41"/>
                <a:gd name="T15" fmla="*/ 30 h 46"/>
                <a:gd name="T16" fmla="*/ 41 w 41"/>
                <a:gd name="T17" fmla="*/ 38 h 46"/>
                <a:gd name="T18" fmla="*/ 23 w 41"/>
                <a:gd name="T19" fmla="*/ 46 h 46"/>
                <a:gd name="T20" fmla="*/ 0 w 41"/>
                <a:gd name="T21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6">
                  <a:moveTo>
                    <a:pt x="0" y="23"/>
                  </a:moveTo>
                  <a:cubicBezTo>
                    <a:pt x="0" y="10"/>
                    <a:pt x="10" y="0"/>
                    <a:pt x="23" y="0"/>
                  </a:cubicBezTo>
                  <a:cubicBezTo>
                    <a:pt x="31" y="0"/>
                    <a:pt x="37" y="3"/>
                    <a:pt x="41" y="8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1" y="13"/>
                    <a:pt x="28" y="11"/>
                    <a:pt x="23" y="11"/>
                  </a:cubicBezTo>
                  <a:cubicBezTo>
                    <a:pt x="17" y="11"/>
                    <a:pt x="12" y="16"/>
                    <a:pt x="12" y="23"/>
                  </a:cubicBezTo>
                  <a:cubicBezTo>
                    <a:pt x="12" y="30"/>
                    <a:pt x="17" y="35"/>
                    <a:pt x="24" y="35"/>
                  </a:cubicBezTo>
                  <a:cubicBezTo>
                    <a:pt x="28" y="35"/>
                    <a:pt x="31" y="33"/>
                    <a:pt x="34" y="30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7" y="42"/>
                    <a:pt x="32" y="46"/>
                    <a:pt x="23" y="46"/>
                  </a:cubicBezTo>
                  <a:cubicBezTo>
                    <a:pt x="10" y="46"/>
                    <a:pt x="0" y="36"/>
                    <a:pt x="0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685" y="4096"/>
              <a:ext cx="48" cy="55"/>
            </a:xfrm>
            <a:custGeom>
              <a:avLst/>
              <a:gdLst>
                <a:gd name="T0" fmla="*/ 48 w 48"/>
                <a:gd name="T1" fmla="*/ 12 h 55"/>
                <a:gd name="T2" fmla="*/ 32 w 48"/>
                <a:gd name="T3" fmla="*/ 12 h 55"/>
                <a:gd name="T4" fmla="*/ 32 w 48"/>
                <a:gd name="T5" fmla="*/ 55 h 55"/>
                <a:gd name="T6" fmla="*/ 16 w 48"/>
                <a:gd name="T7" fmla="*/ 55 h 55"/>
                <a:gd name="T8" fmla="*/ 16 w 48"/>
                <a:gd name="T9" fmla="*/ 12 h 55"/>
                <a:gd name="T10" fmla="*/ 0 w 48"/>
                <a:gd name="T11" fmla="*/ 12 h 55"/>
                <a:gd name="T12" fmla="*/ 0 w 48"/>
                <a:gd name="T13" fmla="*/ 0 h 55"/>
                <a:gd name="T14" fmla="*/ 48 w 48"/>
                <a:gd name="T15" fmla="*/ 0 h 55"/>
                <a:gd name="T16" fmla="*/ 48 w 48"/>
                <a:gd name="T17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55">
                  <a:moveTo>
                    <a:pt x="48" y="12"/>
                  </a:moveTo>
                  <a:lnTo>
                    <a:pt x="32" y="12"/>
                  </a:lnTo>
                  <a:lnTo>
                    <a:pt x="32" y="55"/>
                  </a:lnTo>
                  <a:lnTo>
                    <a:pt x="16" y="55"/>
                  </a:lnTo>
                  <a:lnTo>
                    <a:pt x="16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/>
          </p:nvSpPr>
          <p:spPr bwMode="auto">
            <a:xfrm>
              <a:off x="738" y="4094"/>
              <a:ext cx="54" cy="59"/>
            </a:xfrm>
            <a:custGeom>
              <a:avLst/>
              <a:gdLst>
                <a:gd name="T0" fmla="*/ 0 w 44"/>
                <a:gd name="T1" fmla="*/ 23 h 46"/>
                <a:gd name="T2" fmla="*/ 22 w 44"/>
                <a:gd name="T3" fmla="*/ 0 h 46"/>
                <a:gd name="T4" fmla="*/ 44 w 44"/>
                <a:gd name="T5" fmla="*/ 24 h 46"/>
                <a:gd name="T6" fmla="*/ 44 w 44"/>
                <a:gd name="T7" fmla="*/ 27 h 46"/>
                <a:gd name="T8" fmla="*/ 13 w 44"/>
                <a:gd name="T9" fmla="*/ 27 h 46"/>
                <a:gd name="T10" fmla="*/ 24 w 44"/>
                <a:gd name="T11" fmla="*/ 36 h 46"/>
                <a:gd name="T12" fmla="*/ 34 w 44"/>
                <a:gd name="T13" fmla="*/ 31 h 46"/>
                <a:gd name="T14" fmla="*/ 41 w 44"/>
                <a:gd name="T15" fmla="*/ 38 h 46"/>
                <a:gd name="T16" fmla="*/ 23 w 44"/>
                <a:gd name="T17" fmla="*/ 46 h 46"/>
                <a:gd name="T18" fmla="*/ 0 w 44"/>
                <a:gd name="T19" fmla="*/ 23 h 46"/>
                <a:gd name="T20" fmla="*/ 31 w 44"/>
                <a:gd name="T21" fmla="*/ 19 h 46"/>
                <a:gd name="T22" fmla="*/ 22 w 44"/>
                <a:gd name="T23" fmla="*/ 10 h 46"/>
                <a:gd name="T24" fmla="*/ 13 w 44"/>
                <a:gd name="T25" fmla="*/ 19 h 46"/>
                <a:gd name="T26" fmla="*/ 31 w 44"/>
                <a:gd name="T27" fmla="*/ 1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46">
                  <a:moveTo>
                    <a:pt x="0" y="23"/>
                  </a:moveTo>
                  <a:cubicBezTo>
                    <a:pt x="0" y="10"/>
                    <a:pt x="9" y="0"/>
                    <a:pt x="22" y="0"/>
                  </a:cubicBezTo>
                  <a:cubicBezTo>
                    <a:pt x="37" y="0"/>
                    <a:pt x="44" y="11"/>
                    <a:pt x="44" y="24"/>
                  </a:cubicBezTo>
                  <a:cubicBezTo>
                    <a:pt x="44" y="25"/>
                    <a:pt x="44" y="26"/>
                    <a:pt x="44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33"/>
                    <a:pt x="18" y="36"/>
                    <a:pt x="24" y="36"/>
                  </a:cubicBezTo>
                  <a:cubicBezTo>
                    <a:pt x="28" y="36"/>
                    <a:pt x="31" y="35"/>
                    <a:pt x="34" y="31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7" y="43"/>
                    <a:pt x="31" y="46"/>
                    <a:pt x="23" y="46"/>
                  </a:cubicBezTo>
                  <a:cubicBezTo>
                    <a:pt x="10" y="46"/>
                    <a:pt x="0" y="37"/>
                    <a:pt x="0" y="23"/>
                  </a:cubicBezTo>
                  <a:close/>
                  <a:moveTo>
                    <a:pt x="31" y="19"/>
                  </a:moveTo>
                  <a:cubicBezTo>
                    <a:pt x="31" y="14"/>
                    <a:pt x="27" y="10"/>
                    <a:pt x="22" y="10"/>
                  </a:cubicBezTo>
                  <a:cubicBezTo>
                    <a:pt x="17" y="10"/>
                    <a:pt x="14" y="14"/>
                    <a:pt x="13" y="19"/>
                  </a:cubicBezTo>
                  <a:lnTo>
                    <a:pt x="31" y="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803" y="4096"/>
              <a:ext cx="60" cy="55"/>
            </a:xfrm>
            <a:custGeom>
              <a:avLst/>
              <a:gdLst>
                <a:gd name="T0" fmla="*/ 0 w 60"/>
                <a:gd name="T1" fmla="*/ 0 h 55"/>
                <a:gd name="T2" fmla="*/ 16 w 60"/>
                <a:gd name="T3" fmla="*/ 0 h 55"/>
                <a:gd name="T4" fmla="*/ 31 w 60"/>
                <a:gd name="T5" fmla="*/ 22 h 55"/>
                <a:gd name="T6" fmla="*/ 45 w 60"/>
                <a:gd name="T7" fmla="*/ 0 h 55"/>
                <a:gd name="T8" fmla="*/ 60 w 60"/>
                <a:gd name="T9" fmla="*/ 0 h 55"/>
                <a:gd name="T10" fmla="*/ 60 w 60"/>
                <a:gd name="T11" fmla="*/ 55 h 55"/>
                <a:gd name="T12" fmla="*/ 45 w 60"/>
                <a:gd name="T13" fmla="*/ 55 h 55"/>
                <a:gd name="T14" fmla="*/ 45 w 60"/>
                <a:gd name="T15" fmla="*/ 21 h 55"/>
                <a:gd name="T16" fmla="*/ 29 w 60"/>
                <a:gd name="T17" fmla="*/ 44 h 55"/>
                <a:gd name="T18" fmla="*/ 15 w 60"/>
                <a:gd name="T19" fmla="*/ 22 h 55"/>
                <a:gd name="T20" fmla="*/ 15 w 60"/>
                <a:gd name="T21" fmla="*/ 55 h 55"/>
                <a:gd name="T22" fmla="*/ 0 w 60"/>
                <a:gd name="T23" fmla="*/ 55 h 55"/>
                <a:gd name="T24" fmla="*/ 0 w 60"/>
                <a:gd name="T2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" h="55">
                  <a:moveTo>
                    <a:pt x="0" y="0"/>
                  </a:moveTo>
                  <a:lnTo>
                    <a:pt x="16" y="0"/>
                  </a:lnTo>
                  <a:lnTo>
                    <a:pt x="31" y="22"/>
                  </a:lnTo>
                  <a:lnTo>
                    <a:pt x="45" y="0"/>
                  </a:lnTo>
                  <a:lnTo>
                    <a:pt x="60" y="0"/>
                  </a:lnTo>
                  <a:lnTo>
                    <a:pt x="60" y="55"/>
                  </a:lnTo>
                  <a:lnTo>
                    <a:pt x="45" y="55"/>
                  </a:lnTo>
                  <a:lnTo>
                    <a:pt x="45" y="21"/>
                  </a:lnTo>
                  <a:lnTo>
                    <a:pt x="29" y="44"/>
                  </a:lnTo>
                  <a:lnTo>
                    <a:pt x="15" y="22"/>
                  </a:lnTo>
                  <a:lnTo>
                    <a:pt x="15" y="55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9" name="Freeform 15"/>
            <p:cNvSpPr>
              <a:spLocks noEditPoints="1"/>
            </p:cNvSpPr>
            <p:nvPr/>
          </p:nvSpPr>
          <p:spPr bwMode="auto">
            <a:xfrm>
              <a:off x="878" y="4096"/>
              <a:ext cx="70" cy="55"/>
            </a:xfrm>
            <a:custGeom>
              <a:avLst/>
              <a:gdLst>
                <a:gd name="T0" fmla="*/ 0 w 57"/>
                <a:gd name="T1" fmla="*/ 0 h 44"/>
                <a:gd name="T2" fmla="*/ 12 w 57"/>
                <a:gd name="T3" fmla="*/ 0 h 44"/>
                <a:gd name="T4" fmla="*/ 12 w 57"/>
                <a:gd name="T5" fmla="*/ 14 h 44"/>
                <a:gd name="T6" fmla="*/ 21 w 57"/>
                <a:gd name="T7" fmla="*/ 14 h 44"/>
                <a:gd name="T8" fmla="*/ 39 w 57"/>
                <a:gd name="T9" fmla="*/ 29 h 44"/>
                <a:gd name="T10" fmla="*/ 22 w 57"/>
                <a:gd name="T11" fmla="*/ 44 h 44"/>
                <a:gd name="T12" fmla="*/ 0 w 57"/>
                <a:gd name="T13" fmla="*/ 44 h 44"/>
                <a:gd name="T14" fmla="*/ 0 w 57"/>
                <a:gd name="T15" fmla="*/ 0 h 44"/>
                <a:gd name="T16" fmla="*/ 12 w 57"/>
                <a:gd name="T17" fmla="*/ 24 h 44"/>
                <a:gd name="T18" fmla="*/ 12 w 57"/>
                <a:gd name="T19" fmla="*/ 34 h 44"/>
                <a:gd name="T20" fmla="*/ 20 w 57"/>
                <a:gd name="T21" fmla="*/ 34 h 44"/>
                <a:gd name="T22" fmla="*/ 26 w 57"/>
                <a:gd name="T23" fmla="*/ 29 h 44"/>
                <a:gd name="T24" fmla="*/ 20 w 57"/>
                <a:gd name="T25" fmla="*/ 24 h 44"/>
                <a:gd name="T26" fmla="*/ 12 w 57"/>
                <a:gd name="T27" fmla="*/ 24 h 44"/>
                <a:gd name="T28" fmla="*/ 45 w 57"/>
                <a:gd name="T29" fmla="*/ 0 h 44"/>
                <a:gd name="T30" fmla="*/ 57 w 57"/>
                <a:gd name="T31" fmla="*/ 0 h 44"/>
                <a:gd name="T32" fmla="*/ 57 w 57"/>
                <a:gd name="T33" fmla="*/ 44 h 44"/>
                <a:gd name="T34" fmla="*/ 45 w 57"/>
                <a:gd name="T35" fmla="*/ 44 h 44"/>
                <a:gd name="T36" fmla="*/ 45 w 57"/>
                <a:gd name="T3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" h="44">
                  <a:moveTo>
                    <a:pt x="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14"/>
                    <a:pt x="39" y="19"/>
                    <a:pt x="39" y="29"/>
                  </a:cubicBezTo>
                  <a:cubicBezTo>
                    <a:pt x="39" y="38"/>
                    <a:pt x="33" y="44"/>
                    <a:pt x="22" y="44"/>
                  </a:cubicBezTo>
                  <a:cubicBezTo>
                    <a:pt x="0" y="44"/>
                    <a:pt x="0" y="44"/>
                    <a:pt x="0" y="44"/>
                  </a:cubicBezTo>
                  <a:lnTo>
                    <a:pt x="0" y="0"/>
                  </a:lnTo>
                  <a:close/>
                  <a:moveTo>
                    <a:pt x="12" y="24"/>
                  </a:moveTo>
                  <a:cubicBezTo>
                    <a:pt x="12" y="34"/>
                    <a:pt x="12" y="34"/>
                    <a:pt x="12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4" y="34"/>
                    <a:pt x="26" y="32"/>
                    <a:pt x="26" y="29"/>
                  </a:cubicBezTo>
                  <a:cubicBezTo>
                    <a:pt x="26" y="26"/>
                    <a:pt x="24" y="24"/>
                    <a:pt x="20" y="24"/>
                  </a:cubicBezTo>
                  <a:lnTo>
                    <a:pt x="12" y="24"/>
                  </a:lnTo>
                  <a:close/>
                  <a:moveTo>
                    <a:pt x="45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45" y="44"/>
                    <a:pt x="45" y="44"/>
                    <a:pt x="45" y="44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0" name="Freeform 16"/>
            <p:cNvSpPr>
              <a:spLocks noEditPoints="1"/>
            </p:cNvSpPr>
            <p:nvPr/>
          </p:nvSpPr>
          <p:spPr bwMode="auto">
            <a:xfrm>
              <a:off x="986" y="4078"/>
              <a:ext cx="75" cy="89"/>
            </a:xfrm>
            <a:custGeom>
              <a:avLst/>
              <a:gdLst>
                <a:gd name="T0" fmla="*/ 0 w 61"/>
                <a:gd name="T1" fmla="*/ 46 h 70"/>
                <a:gd name="T2" fmla="*/ 6 w 61"/>
                <a:gd name="T3" fmla="*/ 46 h 70"/>
                <a:gd name="T4" fmla="*/ 12 w 61"/>
                <a:gd name="T5" fmla="*/ 7 h 70"/>
                <a:gd name="T6" fmla="*/ 12 w 61"/>
                <a:gd name="T7" fmla="*/ 0 h 70"/>
                <a:gd name="T8" fmla="*/ 54 w 61"/>
                <a:gd name="T9" fmla="*/ 0 h 70"/>
                <a:gd name="T10" fmla="*/ 54 w 61"/>
                <a:gd name="T11" fmla="*/ 46 h 70"/>
                <a:gd name="T12" fmla="*/ 61 w 61"/>
                <a:gd name="T13" fmla="*/ 46 h 70"/>
                <a:gd name="T14" fmla="*/ 59 w 61"/>
                <a:gd name="T15" fmla="*/ 70 h 70"/>
                <a:gd name="T16" fmla="*/ 49 w 61"/>
                <a:gd name="T17" fmla="*/ 70 h 70"/>
                <a:gd name="T18" fmla="*/ 49 w 61"/>
                <a:gd name="T19" fmla="*/ 58 h 70"/>
                <a:gd name="T20" fmla="*/ 13 w 61"/>
                <a:gd name="T21" fmla="*/ 58 h 70"/>
                <a:gd name="T22" fmla="*/ 12 w 61"/>
                <a:gd name="T23" fmla="*/ 70 h 70"/>
                <a:gd name="T24" fmla="*/ 0 w 61"/>
                <a:gd name="T25" fmla="*/ 70 h 70"/>
                <a:gd name="T26" fmla="*/ 0 w 61"/>
                <a:gd name="T27" fmla="*/ 46 h 70"/>
                <a:gd name="T28" fmla="*/ 24 w 61"/>
                <a:gd name="T29" fmla="*/ 12 h 70"/>
                <a:gd name="T30" fmla="*/ 24 w 61"/>
                <a:gd name="T31" fmla="*/ 18 h 70"/>
                <a:gd name="T32" fmla="*/ 19 w 61"/>
                <a:gd name="T33" fmla="*/ 46 h 70"/>
                <a:gd name="T34" fmla="*/ 41 w 61"/>
                <a:gd name="T35" fmla="*/ 46 h 70"/>
                <a:gd name="T36" fmla="*/ 41 w 61"/>
                <a:gd name="T37" fmla="*/ 12 h 70"/>
                <a:gd name="T38" fmla="*/ 24 w 61"/>
                <a:gd name="T39" fmla="*/ 1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1" h="70">
                  <a:moveTo>
                    <a:pt x="0" y="46"/>
                  </a:moveTo>
                  <a:cubicBezTo>
                    <a:pt x="6" y="46"/>
                    <a:pt x="6" y="46"/>
                    <a:pt x="6" y="46"/>
                  </a:cubicBezTo>
                  <a:cubicBezTo>
                    <a:pt x="10" y="36"/>
                    <a:pt x="12" y="27"/>
                    <a:pt x="12" y="7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49" y="70"/>
                    <a:pt x="49" y="70"/>
                    <a:pt x="49" y="70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0" y="70"/>
                    <a:pt x="0" y="70"/>
                    <a:pt x="0" y="70"/>
                  </a:cubicBezTo>
                  <a:lnTo>
                    <a:pt x="0" y="46"/>
                  </a:lnTo>
                  <a:close/>
                  <a:moveTo>
                    <a:pt x="24" y="12"/>
                  </a:moveTo>
                  <a:cubicBezTo>
                    <a:pt x="24" y="18"/>
                    <a:pt x="24" y="18"/>
                    <a:pt x="24" y="18"/>
                  </a:cubicBezTo>
                  <a:cubicBezTo>
                    <a:pt x="24" y="30"/>
                    <a:pt x="22" y="38"/>
                    <a:pt x="19" y="46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12"/>
                    <a:pt x="41" y="12"/>
                    <a:pt x="41" y="12"/>
                  </a:cubicBezTo>
                  <a:lnTo>
                    <a:pt x="24" y="1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1063" y="4096"/>
              <a:ext cx="90" cy="55"/>
            </a:xfrm>
            <a:custGeom>
              <a:avLst/>
              <a:gdLst>
                <a:gd name="T0" fmla="*/ 37 w 90"/>
                <a:gd name="T1" fmla="*/ 55 h 55"/>
                <a:gd name="T2" fmla="*/ 37 w 90"/>
                <a:gd name="T3" fmla="*/ 40 h 55"/>
                <a:gd name="T4" fmla="*/ 31 w 90"/>
                <a:gd name="T5" fmla="*/ 33 h 55"/>
                <a:gd name="T6" fmla="*/ 17 w 90"/>
                <a:gd name="T7" fmla="*/ 55 h 55"/>
                <a:gd name="T8" fmla="*/ 0 w 90"/>
                <a:gd name="T9" fmla="*/ 55 h 55"/>
                <a:gd name="T10" fmla="*/ 21 w 90"/>
                <a:gd name="T11" fmla="*/ 22 h 55"/>
                <a:gd name="T12" fmla="*/ 0 w 90"/>
                <a:gd name="T13" fmla="*/ 0 h 55"/>
                <a:gd name="T14" fmla="*/ 18 w 90"/>
                <a:gd name="T15" fmla="*/ 0 h 55"/>
                <a:gd name="T16" fmla="*/ 37 w 90"/>
                <a:gd name="T17" fmla="*/ 24 h 55"/>
                <a:gd name="T18" fmla="*/ 37 w 90"/>
                <a:gd name="T19" fmla="*/ 0 h 55"/>
                <a:gd name="T20" fmla="*/ 53 w 90"/>
                <a:gd name="T21" fmla="*/ 0 h 55"/>
                <a:gd name="T22" fmla="*/ 53 w 90"/>
                <a:gd name="T23" fmla="*/ 24 h 55"/>
                <a:gd name="T24" fmla="*/ 71 w 90"/>
                <a:gd name="T25" fmla="*/ 0 h 55"/>
                <a:gd name="T26" fmla="*/ 90 w 90"/>
                <a:gd name="T27" fmla="*/ 0 h 55"/>
                <a:gd name="T28" fmla="*/ 70 w 90"/>
                <a:gd name="T29" fmla="*/ 22 h 55"/>
                <a:gd name="T30" fmla="*/ 90 w 90"/>
                <a:gd name="T31" fmla="*/ 55 h 55"/>
                <a:gd name="T32" fmla="*/ 72 w 90"/>
                <a:gd name="T33" fmla="*/ 55 h 55"/>
                <a:gd name="T34" fmla="*/ 59 w 90"/>
                <a:gd name="T35" fmla="*/ 33 h 55"/>
                <a:gd name="T36" fmla="*/ 53 w 90"/>
                <a:gd name="T37" fmla="*/ 40 h 55"/>
                <a:gd name="T38" fmla="*/ 53 w 90"/>
                <a:gd name="T39" fmla="*/ 55 h 55"/>
                <a:gd name="T40" fmla="*/ 37 w 90"/>
                <a:gd name="T4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55">
                  <a:moveTo>
                    <a:pt x="37" y="55"/>
                  </a:moveTo>
                  <a:lnTo>
                    <a:pt x="37" y="40"/>
                  </a:lnTo>
                  <a:lnTo>
                    <a:pt x="31" y="33"/>
                  </a:lnTo>
                  <a:lnTo>
                    <a:pt x="17" y="55"/>
                  </a:lnTo>
                  <a:lnTo>
                    <a:pt x="0" y="55"/>
                  </a:lnTo>
                  <a:lnTo>
                    <a:pt x="21" y="22"/>
                  </a:lnTo>
                  <a:lnTo>
                    <a:pt x="0" y="0"/>
                  </a:lnTo>
                  <a:lnTo>
                    <a:pt x="18" y="0"/>
                  </a:lnTo>
                  <a:lnTo>
                    <a:pt x="37" y="24"/>
                  </a:lnTo>
                  <a:lnTo>
                    <a:pt x="37" y="0"/>
                  </a:lnTo>
                  <a:lnTo>
                    <a:pt x="53" y="0"/>
                  </a:lnTo>
                  <a:lnTo>
                    <a:pt x="53" y="24"/>
                  </a:lnTo>
                  <a:lnTo>
                    <a:pt x="71" y="0"/>
                  </a:lnTo>
                  <a:lnTo>
                    <a:pt x="90" y="0"/>
                  </a:lnTo>
                  <a:lnTo>
                    <a:pt x="70" y="22"/>
                  </a:lnTo>
                  <a:lnTo>
                    <a:pt x="90" y="55"/>
                  </a:lnTo>
                  <a:lnTo>
                    <a:pt x="72" y="55"/>
                  </a:lnTo>
                  <a:lnTo>
                    <a:pt x="59" y="33"/>
                  </a:lnTo>
                  <a:lnTo>
                    <a:pt x="53" y="40"/>
                  </a:lnTo>
                  <a:lnTo>
                    <a:pt x="53" y="55"/>
                  </a:lnTo>
                  <a:lnTo>
                    <a:pt x="37" y="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2" name="Freeform 18"/>
            <p:cNvSpPr>
              <a:spLocks noEditPoints="1"/>
            </p:cNvSpPr>
            <p:nvPr/>
          </p:nvSpPr>
          <p:spPr bwMode="auto">
            <a:xfrm>
              <a:off x="1158" y="4094"/>
              <a:ext cx="52" cy="59"/>
            </a:xfrm>
            <a:custGeom>
              <a:avLst/>
              <a:gdLst>
                <a:gd name="T0" fmla="*/ 0 w 43"/>
                <a:gd name="T1" fmla="*/ 23 h 46"/>
                <a:gd name="T2" fmla="*/ 22 w 43"/>
                <a:gd name="T3" fmla="*/ 0 h 46"/>
                <a:gd name="T4" fmla="*/ 43 w 43"/>
                <a:gd name="T5" fmla="*/ 24 h 46"/>
                <a:gd name="T6" fmla="*/ 43 w 43"/>
                <a:gd name="T7" fmla="*/ 27 h 46"/>
                <a:gd name="T8" fmla="*/ 12 w 43"/>
                <a:gd name="T9" fmla="*/ 27 h 46"/>
                <a:gd name="T10" fmla="*/ 23 w 43"/>
                <a:gd name="T11" fmla="*/ 36 h 46"/>
                <a:gd name="T12" fmla="*/ 34 w 43"/>
                <a:gd name="T13" fmla="*/ 31 h 46"/>
                <a:gd name="T14" fmla="*/ 41 w 43"/>
                <a:gd name="T15" fmla="*/ 38 h 46"/>
                <a:gd name="T16" fmla="*/ 23 w 43"/>
                <a:gd name="T17" fmla="*/ 46 h 46"/>
                <a:gd name="T18" fmla="*/ 0 w 43"/>
                <a:gd name="T19" fmla="*/ 23 h 46"/>
                <a:gd name="T20" fmla="*/ 31 w 43"/>
                <a:gd name="T21" fmla="*/ 19 h 46"/>
                <a:gd name="T22" fmla="*/ 22 w 43"/>
                <a:gd name="T23" fmla="*/ 10 h 46"/>
                <a:gd name="T24" fmla="*/ 12 w 43"/>
                <a:gd name="T25" fmla="*/ 19 h 46"/>
                <a:gd name="T26" fmla="*/ 31 w 43"/>
                <a:gd name="T27" fmla="*/ 1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46">
                  <a:moveTo>
                    <a:pt x="0" y="23"/>
                  </a:moveTo>
                  <a:cubicBezTo>
                    <a:pt x="0" y="10"/>
                    <a:pt x="9" y="0"/>
                    <a:pt x="22" y="0"/>
                  </a:cubicBezTo>
                  <a:cubicBezTo>
                    <a:pt x="36" y="0"/>
                    <a:pt x="43" y="11"/>
                    <a:pt x="43" y="24"/>
                  </a:cubicBezTo>
                  <a:cubicBezTo>
                    <a:pt x="43" y="25"/>
                    <a:pt x="43" y="26"/>
                    <a:pt x="43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4" y="33"/>
                    <a:pt x="17" y="36"/>
                    <a:pt x="23" y="36"/>
                  </a:cubicBezTo>
                  <a:cubicBezTo>
                    <a:pt x="27" y="36"/>
                    <a:pt x="30" y="35"/>
                    <a:pt x="34" y="31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7" y="43"/>
                    <a:pt x="31" y="46"/>
                    <a:pt x="23" y="46"/>
                  </a:cubicBezTo>
                  <a:cubicBezTo>
                    <a:pt x="10" y="46"/>
                    <a:pt x="0" y="37"/>
                    <a:pt x="0" y="23"/>
                  </a:cubicBezTo>
                  <a:close/>
                  <a:moveTo>
                    <a:pt x="31" y="19"/>
                  </a:moveTo>
                  <a:cubicBezTo>
                    <a:pt x="30" y="14"/>
                    <a:pt x="27" y="10"/>
                    <a:pt x="22" y="10"/>
                  </a:cubicBezTo>
                  <a:cubicBezTo>
                    <a:pt x="16" y="10"/>
                    <a:pt x="13" y="14"/>
                    <a:pt x="12" y="19"/>
                  </a:cubicBezTo>
                  <a:lnTo>
                    <a:pt x="31" y="19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1216" y="4096"/>
              <a:ext cx="48" cy="55"/>
            </a:xfrm>
            <a:custGeom>
              <a:avLst/>
              <a:gdLst>
                <a:gd name="T0" fmla="*/ 48 w 48"/>
                <a:gd name="T1" fmla="*/ 12 h 55"/>
                <a:gd name="T2" fmla="*/ 32 w 48"/>
                <a:gd name="T3" fmla="*/ 12 h 55"/>
                <a:gd name="T4" fmla="*/ 32 w 48"/>
                <a:gd name="T5" fmla="*/ 55 h 55"/>
                <a:gd name="T6" fmla="*/ 16 w 48"/>
                <a:gd name="T7" fmla="*/ 55 h 55"/>
                <a:gd name="T8" fmla="*/ 16 w 48"/>
                <a:gd name="T9" fmla="*/ 12 h 55"/>
                <a:gd name="T10" fmla="*/ 0 w 48"/>
                <a:gd name="T11" fmla="*/ 12 h 55"/>
                <a:gd name="T12" fmla="*/ 0 w 48"/>
                <a:gd name="T13" fmla="*/ 0 h 55"/>
                <a:gd name="T14" fmla="*/ 48 w 48"/>
                <a:gd name="T15" fmla="*/ 0 h 55"/>
                <a:gd name="T16" fmla="*/ 48 w 48"/>
                <a:gd name="T17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55">
                  <a:moveTo>
                    <a:pt x="48" y="12"/>
                  </a:moveTo>
                  <a:lnTo>
                    <a:pt x="32" y="12"/>
                  </a:lnTo>
                  <a:lnTo>
                    <a:pt x="32" y="55"/>
                  </a:lnTo>
                  <a:lnTo>
                    <a:pt x="16" y="55"/>
                  </a:lnTo>
                  <a:lnTo>
                    <a:pt x="16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24" name="Прямая соединительная линия 23"/>
          <p:cNvCxnSpPr/>
          <p:nvPr/>
        </p:nvCxnSpPr>
        <p:spPr>
          <a:xfrm>
            <a:off x="334963" y="6381188"/>
            <a:ext cx="280673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20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663096" y="4392256"/>
            <a:ext cx="5934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sz="6600" b="1" dirty="0" smtClean="0">
                <a:solidFill>
                  <a:schemeClr val="accent2"/>
                </a:solidFill>
                <a:latin typeface="+mj-lt"/>
              </a:rPr>
              <a:t>1</a:t>
            </a:r>
            <a:endParaRPr lang="ru-RU" sz="66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07288" y="4392256"/>
            <a:ext cx="6912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sz="6600" b="1" dirty="0" smtClean="0">
                <a:solidFill>
                  <a:schemeClr val="accent2"/>
                </a:solidFill>
                <a:latin typeface="+mj-lt"/>
              </a:rPr>
              <a:t>2</a:t>
            </a:r>
            <a:endParaRPr lang="ru-RU" sz="66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021210" y="4392256"/>
            <a:ext cx="6912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sz="6600" b="1" dirty="0" smtClean="0">
                <a:solidFill>
                  <a:schemeClr val="accent2"/>
                </a:solidFill>
                <a:latin typeface="+mj-lt"/>
              </a:rPr>
              <a:t>3</a:t>
            </a:r>
            <a:endParaRPr lang="ru-RU" sz="6600" b="1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277" name="Google Shape;277;p48"/>
          <p:cNvPicPr preferRelativeResize="0"/>
          <p:nvPr/>
        </p:nvPicPr>
        <p:blipFill rotWithShape="1">
          <a:blip r:embed="rId3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5882" t="10991" r="23588" b="8"/>
          <a:stretch/>
        </p:blipFill>
        <p:spPr>
          <a:xfrm>
            <a:off x="4252119" y="1630113"/>
            <a:ext cx="3812829" cy="2651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8"/>
          <p:cNvPicPr preferRelativeResize="0"/>
          <p:nvPr/>
        </p:nvPicPr>
        <p:blipFill rotWithShape="1">
          <a:blip r:embed="rId5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4153" r="24127"/>
          <a:stretch/>
        </p:blipFill>
        <p:spPr>
          <a:xfrm>
            <a:off x="8930141" y="1686280"/>
            <a:ext cx="2612064" cy="2651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8"/>
          <p:cNvPicPr preferRelativeResize="0"/>
          <p:nvPr/>
        </p:nvPicPr>
        <p:blipFill rotWithShape="1">
          <a:blip r:embed="rId7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9698"/>
          <a:stretch/>
        </p:blipFill>
        <p:spPr>
          <a:xfrm>
            <a:off x="422459" y="1639393"/>
            <a:ext cx="2864712" cy="26984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35962" y="306075"/>
            <a:ext cx="8074661" cy="964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ru-RU" dirty="0"/>
              <a:t>Этапы разработки </a:t>
            </a:r>
            <a:r>
              <a:rPr lang="en-US" dirty="0"/>
              <a:t>ML </a:t>
            </a:r>
            <a:r>
              <a:rPr lang="ru-RU" dirty="0"/>
              <a:t>сервисов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9" y="1173290"/>
            <a:ext cx="735199" cy="456823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35962" y="4656417"/>
            <a:ext cx="3389455" cy="530447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ru-RU" sz="2400" cap="none" dirty="0" smtClean="0">
                <a:latin typeface="+mn-lt"/>
              </a:rPr>
              <a:t>Разработка прототипа</a:t>
            </a:r>
            <a:endParaRPr lang="ru-RU" sz="2400" cap="none" dirty="0">
              <a:latin typeface="+mn-lt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75493" y="4656417"/>
            <a:ext cx="3389455" cy="530447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ru-RU" sz="2400" cap="none" dirty="0" smtClean="0">
                <a:latin typeface="+mn-lt"/>
              </a:rPr>
              <a:t>Отладка на новых данных </a:t>
            </a:r>
            <a:endParaRPr lang="ru-RU" sz="2400" cap="none" dirty="0">
              <a:latin typeface="+mn-lt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8597754" y="4656417"/>
            <a:ext cx="3389455" cy="530447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ru-RU" sz="2400" cap="none" dirty="0" smtClean="0">
                <a:latin typeface="+mn-lt"/>
              </a:rPr>
              <a:t>Опытная эксплуатация</a:t>
            </a:r>
            <a:endParaRPr lang="ru-RU" sz="240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756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49;p45"/>
          <p:cNvSpPr txBox="1">
            <a:spLocks/>
          </p:cNvSpPr>
          <p:nvPr/>
        </p:nvSpPr>
        <p:spPr>
          <a:xfrm>
            <a:off x="212811" y="1463233"/>
            <a:ext cx="10806287" cy="430095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1"/>
              </a:buClr>
              <a:buSzPct val="100000"/>
              <a:buNone/>
            </a:pPr>
            <a:r>
              <a:rPr lang="ru-RU" sz="2000" b="1" dirty="0" smtClean="0"/>
              <a:t>Мы проверяем:</a:t>
            </a:r>
          </a:p>
          <a:p>
            <a:pPr marL="536575" indent="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1"/>
              </a:buClr>
              <a:buSzPct val="100000"/>
              <a:buNone/>
            </a:pPr>
            <a:r>
              <a:rPr lang="ru-RU" sz="2000" dirty="0" smtClean="0"/>
              <a:t>как соблюдаются исторические диапазоны значений</a:t>
            </a:r>
          </a:p>
          <a:p>
            <a:pPr marL="536575" indent="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1"/>
              </a:buClr>
              <a:buSzPct val="100000"/>
              <a:buNone/>
            </a:pPr>
            <a:r>
              <a:rPr lang="ru-RU" sz="2000" dirty="0" smtClean="0"/>
              <a:t>корректность корреляции признаков</a:t>
            </a:r>
            <a:r>
              <a:rPr lang="en-US" sz="2000" dirty="0"/>
              <a:t> </a:t>
            </a:r>
            <a:r>
              <a:rPr lang="ru-RU" sz="2000" dirty="0" smtClean="0"/>
              <a:t>(их зависимость друг от друга</a:t>
            </a:r>
            <a:r>
              <a:rPr lang="en-US" sz="2000" dirty="0" smtClean="0"/>
              <a:t>)</a:t>
            </a:r>
            <a:endParaRPr lang="ru-RU" sz="2000" dirty="0" smtClean="0"/>
          </a:p>
          <a:p>
            <a:pPr marL="536575" indent="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1"/>
              </a:buClr>
              <a:buSzPct val="100000"/>
              <a:buNone/>
            </a:pPr>
            <a:r>
              <a:rPr lang="ru-RU" sz="2000" dirty="0" smtClean="0"/>
              <a:t>адекватность </a:t>
            </a:r>
            <a:r>
              <a:rPr lang="ru-RU" sz="2000" dirty="0"/>
              <a:t>работы сервиса </a:t>
            </a:r>
            <a:r>
              <a:rPr lang="ru-RU" sz="2000" dirty="0" smtClean="0"/>
              <a:t>в </a:t>
            </a:r>
            <a:r>
              <a:rPr lang="ru-RU" sz="2000" dirty="0"/>
              <a:t>аномальных </a:t>
            </a:r>
            <a:r>
              <a:rPr lang="ru-RU" sz="2000" dirty="0" smtClean="0"/>
              <a:t>ситуациях (напр., сбои в интеграции)</a:t>
            </a:r>
          </a:p>
          <a:p>
            <a:pPr marL="536575" indent="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1"/>
              </a:buClr>
              <a:buSzPct val="100000"/>
              <a:buNone/>
            </a:pPr>
            <a:r>
              <a:rPr lang="ru-RU" sz="2000" dirty="0" smtClean="0"/>
              <a:t>соответствие рекомендаций сервиса регламентирующим документам</a:t>
            </a:r>
          </a:p>
          <a:p>
            <a:pPr marL="536575" indent="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1"/>
              </a:buClr>
              <a:buSzPct val="100000"/>
              <a:buNone/>
            </a:pPr>
            <a:r>
              <a:rPr lang="ru-RU" sz="2000" dirty="0" smtClean="0"/>
              <a:t>соблюдение сервисом производственных ограничений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9" y="1173290"/>
            <a:ext cx="735199" cy="456823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35962" y="306075"/>
            <a:ext cx="8074661" cy="964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ru-RU" dirty="0" smtClean="0"/>
              <a:t>Этап 1</a:t>
            </a:r>
          </a:p>
          <a:p>
            <a:r>
              <a:rPr lang="ru-RU" dirty="0" smtClean="0">
                <a:solidFill>
                  <a:schemeClr val="accent1"/>
                </a:solidFill>
              </a:rPr>
              <a:t>Разработка прототипа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0105" y="2136856"/>
            <a:ext cx="383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sz="3200" b="1" dirty="0" smtClean="0">
                <a:solidFill>
                  <a:schemeClr val="accent2"/>
                </a:solidFill>
                <a:latin typeface="+mj-lt"/>
              </a:rPr>
              <a:t>1</a:t>
            </a:r>
            <a:endParaRPr lang="ru-RU" sz="32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6861" y="2824934"/>
            <a:ext cx="4299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sz="3200" b="1" dirty="0" smtClean="0">
                <a:solidFill>
                  <a:schemeClr val="accent2"/>
                </a:solidFill>
                <a:latin typeface="+mj-lt"/>
              </a:rPr>
              <a:t>2</a:t>
            </a:r>
            <a:endParaRPr lang="ru-RU" sz="32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6861" y="3513012"/>
            <a:ext cx="4299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sz="3200" b="1" dirty="0" smtClean="0">
                <a:solidFill>
                  <a:schemeClr val="accent2"/>
                </a:solidFill>
                <a:latin typeface="+mj-lt"/>
              </a:rPr>
              <a:t>3</a:t>
            </a:r>
            <a:endParaRPr lang="ru-RU" sz="32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2052" y="4201090"/>
            <a:ext cx="4395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sz="3200" b="1" dirty="0" smtClean="0">
                <a:solidFill>
                  <a:schemeClr val="accent2"/>
                </a:solidFill>
                <a:latin typeface="+mj-lt"/>
              </a:rPr>
              <a:t>4</a:t>
            </a:r>
            <a:endParaRPr lang="ru-RU" sz="32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6861" y="4889167"/>
            <a:ext cx="4299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sz="3200" b="1" dirty="0" smtClean="0">
                <a:solidFill>
                  <a:schemeClr val="accent2"/>
                </a:solidFill>
                <a:latin typeface="+mj-lt"/>
              </a:rPr>
              <a:t>5</a:t>
            </a:r>
            <a:endParaRPr lang="ru-RU" sz="3200" b="1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5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9" y="1173290"/>
            <a:ext cx="735199" cy="456823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35962" y="306075"/>
            <a:ext cx="8074661" cy="964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ru-RU" dirty="0" smtClean="0"/>
              <a:t>Этап 1</a:t>
            </a:r>
          </a:p>
          <a:p>
            <a:r>
              <a:rPr lang="ru-RU" dirty="0">
                <a:solidFill>
                  <a:schemeClr val="accent1"/>
                </a:solidFill>
              </a:rPr>
              <a:t>Разработка прототипа</a:t>
            </a:r>
          </a:p>
        </p:txBody>
      </p:sp>
      <p:sp>
        <p:nvSpPr>
          <p:cNvPr id="11" name="Google Shape;237;p43"/>
          <p:cNvSpPr txBox="1">
            <a:spLocks/>
          </p:cNvSpPr>
          <p:nvPr/>
        </p:nvSpPr>
        <p:spPr>
          <a:xfrm>
            <a:off x="235962" y="1401701"/>
            <a:ext cx="10121696" cy="53534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133"/>
              </a:spcAft>
              <a:buFont typeface="Arial"/>
              <a:buNone/>
            </a:pPr>
            <a:r>
              <a:rPr lang="ru-RU" sz="2000" dirty="0" smtClean="0"/>
              <a:t>Таблица состояний для тестирования сервиса распознавания ношения каски на производственном предприятии</a:t>
            </a:r>
            <a:endParaRPr lang="en-US" sz="2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536299"/>
              </p:ext>
            </p:extLst>
          </p:nvPr>
        </p:nvGraphicFramePr>
        <p:xfrm>
          <a:off x="2032000" y="2490278"/>
          <a:ext cx="8128000" cy="2936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363916905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919400702"/>
                    </a:ext>
                  </a:extLst>
                </a:gridCol>
                <a:gridCol w="1682865">
                  <a:extLst>
                    <a:ext uri="{9D8B030D-6E8A-4147-A177-3AD203B41FA5}">
                      <a16:colId xmlns:a16="http://schemas.microsoft.com/office/drawing/2014/main" val="1156447774"/>
                    </a:ext>
                  </a:extLst>
                </a:gridCol>
                <a:gridCol w="1568335">
                  <a:extLst>
                    <a:ext uri="{9D8B030D-6E8A-4147-A177-3AD203B41FA5}">
                      <a16:colId xmlns:a16="http://schemas.microsoft.com/office/drawing/2014/main" val="303035449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5793307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Наличие каски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Статичность субъекта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Направление лица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субъектов в кадре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Расстояние</a:t>
                      </a:r>
                      <a:r>
                        <a:rPr lang="ru-RU" baseline="0" dirty="0" smtClean="0"/>
                        <a:t> до камеры</a:t>
                      </a:r>
                      <a:endParaRPr lang="ru-RU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6579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Статичен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Профиль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Один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 метра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137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Нет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 движении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Анфас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Более</a:t>
                      </a:r>
                      <a:r>
                        <a:rPr lang="ru-RU" baseline="0" dirty="0" smtClean="0"/>
                        <a:t> одного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 метра до четырёх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1629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Полупрофиль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Свыше четырёх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251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Фас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84013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148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9" y="1173290"/>
            <a:ext cx="735199" cy="456823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35962" y="306075"/>
            <a:ext cx="8074661" cy="964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ru-RU" dirty="0" smtClean="0"/>
              <a:t>Этап 1</a:t>
            </a:r>
          </a:p>
          <a:p>
            <a:r>
              <a:rPr lang="ru-RU" dirty="0">
                <a:solidFill>
                  <a:schemeClr val="accent1"/>
                </a:solidFill>
              </a:rPr>
              <a:t>Разработка прототипа</a:t>
            </a:r>
          </a:p>
        </p:txBody>
      </p:sp>
      <p:sp>
        <p:nvSpPr>
          <p:cNvPr id="11" name="Google Shape;237;p43"/>
          <p:cNvSpPr txBox="1">
            <a:spLocks/>
          </p:cNvSpPr>
          <p:nvPr/>
        </p:nvSpPr>
        <p:spPr>
          <a:xfrm>
            <a:off x="235962" y="1401701"/>
            <a:ext cx="10121696" cy="53534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133"/>
              </a:spcAft>
              <a:buFont typeface="Arial"/>
              <a:buNone/>
            </a:pPr>
            <a:r>
              <a:rPr lang="ru-RU" sz="2000" dirty="0" smtClean="0"/>
              <a:t>Исправление </a:t>
            </a:r>
            <a:r>
              <a:rPr lang="ru-RU" sz="2000" dirty="0" smtClean="0"/>
              <a:t>дефекта, связанного </a:t>
            </a:r>
            <a:r>
              <a:rPr lang="ru-RU" sz="2000" dirty="0" smtClean="0"/>
              <a:t>с распознаванием субъекта в движении на расстоянии свыше 4 метров от камеры </a:t>
            </a:r>
            <a:endParaRPr lang="en-US" sz="2000" dirty="0"/>
          </a:p>
        </p:txBody>
      </p:sp>
      <p:pic>
        <p:nvPicPr>
          <p:cNvPr id="7" name="Google Shape;317;p52"/>
          <p:cNvPicPr preferRelativeResize="0"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3193" y="5843527"/>
            <a:ext cx="773937" cy="730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18;p52"/>
          <p:cNvPicPr preferRelativeResize="0"/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1303" y="5835535"/>
            <a:ext cx="773937" cy="730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1352" y="2068437"/>
            <a:ext cx="3473841" cy="36940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/>
          <a:srcRect t="1334" b="1"/>
          <a:stretch/>
        </p:blipFill>
        <p:spPr>
          <a:xfrm>
            <a:off x="6491514" y="2068437"/>
            <a:ext cx="4630325" cy="369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7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9" y="1173290"/>
            <a:ext cx="735199" cy="456823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35962" y="306075"/>
            <a:ext cx="8074661" cy="964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ru-RU" dirty="0" smtClean="0"/>
              <a:t>Этап 1</a:t>
            </a:r>
          </a:p>
          <a:p>
            <a:r>
              <a:rPr lang="ru-RU" dirty="0">
                <a:solidFill>
                  <a:schemeClr val="accent1"/>
                </a:solidFill>
              </a:rPr>
              <a:t>Разработка прототипа</a:t>
            </a:r>
          </a:p>
        </p:txBody>
      </p:sp>
      <p:sp>
        <p:nvSpPr>
          <p:cNvPr id="11" name="Google Shape;237;p43"/>
          <p:cNvSpPr txBox="1">
            <a:spLocks/>
          </p:cNvSpPr>
          <p:nvPr/>
        </p:nvSpPr>
        <p:spPr>
          <a:xfrm>
            <a:off x="235962" y="1401701"/>
            <a:ext cx="10121696" cy="53534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133"/>
              </a:spcAft>
              <a:buFont typeface="Arial"/>
              <a:buNone/>
            </a:pPr>
            <a:r>
              <a:rPr lang="ru-RU" sz="2000" dirty="0" smtClean="0"/>
              <a:t>Исправление </a:t>
            </a:r>
            <a:r>
              <a:rPr lang="ru-RU" sz="2000" dirty="0" smtClean="0"/>
              <a:t>дефекта, связанного </a:t>
            </a:r>
            <a:r>
              <a:rPr lang="ru-RU" sz="2000" dirty="0" smtClean="0"/>
              <a:t>с распознаванием субъекта, который находится менее чем в одном метре от камеры</a:t>
            </a:r>
            <a:endParaRPr lang="en-US" sz="2000" dirty="0"/>
          </a:p>
        </p:txBody>
      </p:sp>
      <p:pic>
        <p:nvPicPr>
          <p:cNvPr id="7" name="Google Shape;317;p52"/>
          <p:cNvPicPr preferRelativeResize="0"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3193" y="5843527"/>
            <a:ext cx="773937" cy="730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18;p52"/>
          <p:cNvPicPr preferRelativeResize="0"/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1303" y="5835535"/>
            <a:ext cx="773937" cy="730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3227" y="2676445"/>
            <a:ext cx="2629267" cy="24196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8265" y="2366073"/>
            <a:ext cx="2724530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7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35962" y="306075"/>
            <a:ext cx="9764381" cy="964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ru-RU" dirty="0" smtClean="0"/>
              <a:t>ЭТАП 2</a:t>
            </a:r>
          </a:p>
          <a:p>
            <a:r>
              <a:rPr lang="ru-RU" dirty="0" smtClean="0">
                <a:solidFill>
                  <a:schemeClr val="accent1"/>
                </a:solidFill>
              </a:rPr>
              <a:t>Отладка </a:t>
            </a:r>
            <a:r>
              <a:rPr lang="ru-RU" dirty="0">
                <a:solidFill>
                  <a:schemeClr val="accent1"/>
                </a:solidFill>
              </a:rPr>
              <a:t>на </a:t>
            </a:r>
            <a:r>
              <a:rPr lang="ru-RU" dirty="0" smtClean="0">
                <a:solidFill>
                  <a:schemeClr val="accent1"/>
                </a:solidFill>
              </a:rPr>
              <a:t>НОВЫХ данных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9" y="1173290"/>
            <a:ext cx="735199" cy="456823"/>
          </a:xfrm>
          <a:prstGeom prst="rect">
            <a:avLst/>
          </a:prstGeom>
        </p:spPr>
      </p:pic>
      <p:sp>
        <p:nvSpPr>
          <p:cNvPr id="8" name="Google Shape;237;p43"/>
          <p:cNvSpPr txBox="1">
            <a:spLocks/>
          </p:cNvSpPr>
          <p:nvPr/>
        </p:nvSpPr>
        <p:spPr>
          <a:xfrm>
            <a:off x="235962" y="1390722"/>
            <a:ext cx="9843625" cy="53534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133"/>
              </a:spcAft>
              <a:buFont typeface="Arial"/>
              <a:buNone/>
            </a:pPr>
            <a:r>
              <a:rPr lang="en-US" sz="2000" dirty="0" smtClean="0"/>
              <a:t>Silence</a:t>
            </a:r>
            <a:r>
              <a:rPr lang="ru-RU" sz="2000" dirty="0" smtClean="0"/>
              <a:t>-тестирование – сервис запущен и работает в «фоновом режиме», </a:t>
            </a:r>
            <a:br>
              <a:rPr lang="ru-RU" sz="2000" dirty="0" smtClean="0"/>
            </a:br>
            <a:r>
              <a:rPr lang="ru-RU" sz="2000" dirty="0" smtClean="0"/>
              <a:t>но конечный пользователь системы не знает о его работе</a:t>
            </a:r>
            <a:endParaRPr lang="en-US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35962" y="2182059"/>
            <a:ext cx="514158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222222"/>
                </a:solidFill>
                <a:latin typeface="-apple-system"/>
              </a:rPr>
              <a:t>«Сервис </a:t>
            </a:r>
            <a:r>
              <a:rPr lang="ru-RU" dirty="0">
                <a:solidFill>
                  <a:srgbClr val="222222"/>
                </a:solidFill>
                <a:latin typeface="-apple-system"/>
              </a:rPr>
              <a:t>был поднят в производственной среде в фоновом режиме. Он работал, не отвлекая оператора обработки материала N от управления станком, а мы в свою очередь собирали «операторские решения», сопоставляя их с тем, что рекомендовал сервис. Благодаря этому мы нашли слепые зоны модели, которые не удалось отловить на предыдущем </a:t>
            </a:r>
            <a:r>
              <a:rPr lang="ru-RU" dirty="0" smtClean="0">
                <a:solidFill>
                  <a:srgbClr val="222222"/>
                </a:solidFill>
                <a:latin typeface="-apple-system"/>
              </a:rPr>
              <a:t>этапе».</a:t>
            </a:r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8710255" y="2946884"/>
            <a:ext cx="4369138" cy="96423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sz="4400" dirty="0" smtClean="0"/>
              <a:t>HABR</a:t>
            </a:r>
            <a:endParaRPr lang="ru-RU" sz="44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000876" y="-104171"/>
            <a:ext cx="3801979" cy="586962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sz="40000" dirty="0">
                <a:solidFill>
                  <a:schemeClr val="accent2"/>
                </a:solidFill>
              </a:rPr>
              <a:t>&gt;</a:t>
            </a:r>
            <a:endParaRPr lang="ru-RU" sz="40000" dirty="0">
              <a:solidFill>
                <a:schemeClr val="accent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25123" y="3752166"/>
            <a:ext cx="26032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https://habr.com/ru/company/jetinfosystems/blog/462679/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0961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9" y="1173290"/>
            <a:ext cx="735199" cy="456823"/>
          </a:xfrm>
          <a:prstGeom prst="rect">
            <a:avLst/>
          </a:prstGeom>
        </p:spPr>
      </p:pic>
      <p:sp>
        <p:nvSpPr>
          <p:cNvPr id="15" name="Google Shape;249;p45"/>
          <p:cNvSpPr txBox="1">
            <a:spLocks/>
          </p:cNvSpPr>
          <p:nvPr/>
        </p:nvSpPr>
        <p:spPr>
          <a:xfrm>
            <a:off x="203200" y="2530033"/>
            <a:ext cx="6692900" cy="28078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00000"/>
              <a:buNone/>
            </a:pPr>
            <a:r>
              <a:rPr lang="ru-RU" sz="2000" b="1" dirty="0"/>
              <a:t>М</a:t>
            </a:r>
            <a:r>
              <a:rPr lang="ru-RU" sz="2000" b="1" dirty="0" smtClean="0"/>
              <a:t>ы проверяем:</a:t>
            </a:r>
          </a:p>
          <a:p>
            <a:pPr marL="360000" indent="-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−"/>
            </a:pPr>
            <a:r>
              <a:rPr lang="ru-RU" sz="2000" dirty="0" smtClean="0"/>
              <a:t>адекватность работы сервиса при аномальных производственных ситуациях</a:t>
            </a:r>
            <a:r>
              <a:rPr lang="en-US" sz="2000" dirty="0" smtClean="0"/>
              <a:t>;</a:t>
            </a:r>
            <a:endParaRPr lang="ru-RU" sz="2000" dirty="0" smtClean="0"/>
          </a:p>
          <a:p>
            <a:pPr marL="360000" indent="-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−"/>
            </a:pPr>
            <a:r>
              <a:rPr lang="ru-RU" sz="2000" dirty="0" smtClean="0"/>
              <a:t>логичность </a:t>
            </a:r>
            <a:r>
              <a:rPr lang="ru-RU" sz="2000" dirty="0"/>
              <a:t>работы </a:t>
            </a:r>
            <a:r>
              <a:rPr lang="ru-RU" sz="2000" dirty="0" smtClean="0"/>
              <a:t>сервиса.</a:t>
            </a:r>
            <a:endParaRPr lang="ru-RU" sz="2000" dirty="0"/>
          </a:p>
          <a:p>
            <a:pPr marL="360000" indent="-360000">
              <a:lnSpc>
                <a:spcPct val="100000"/>
              </a:lnSpc>
              <a:spcAft>
                <a:spcPts val="36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−"/>
            </a:pPr>
            <a:endParaRPr lang="ru-RU" sz="2000" dirty="0" smtClean="0"/>
          </a:p>
          <a:p>
            <a:pPr marL="360000" indent="-360000">
              <a:lnSpc>
                <a:spcPct val="100000"/>
              </a:lnSpc>
              <a:spcAft>
                <a:spcPts val="36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−"/>
            </a:pPr>
            <a:endParaRPr lang="ru-RU" sz="2000" dirty="0" smtClean="0"/>
          </a:p>
          <a:p>
            <a:pPr marL="360000" indent="-360000">
              <a:lnSpc>
                <a:spcPct val="100000"/>
              </a:lnSpc>
              <a:spcAft>
                <a:spcPts val="36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−"/>
            </a:pPr>
            <a:endParaRPr lang="ru-RU" sz="14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35962" y="306075"/>
            <a:ext cx="9764381" cy="964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ru-RU" dirty="0" smtClean="0"/>
              <a:t>ЭТАП 2</a:t>
            </a:r>
          </a:p>
          <a:p>
            <a:r>
              <a:rPr lang="ru-RU" dirty="0">
                <a:solidFill>
                  <a:schemeClr val="accent1"/>
                </a:solidFill>
              </a:rPr>
              <a:t>Отладка на НОВЫХ данных</a:t>
            </a:r>
          </a:p>
        </p:txBody>
      </p:sp>
      <p:sp>
        <p:nvSpPr>
          <p:cNvPr id="7" name="Google Shape;237;p43"/>
          <p:cNvSpPr txBox="1">
            <a:spLocks/>
          </p:cNvSpPr>
          <p:nvPr/>
        </p:nvSpPr>
        <p:spPr>
          <a:xfrm>
            <a:off x="235962" y="1390722"/>
            <a:ext cx="9843625" cy="53534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133"/>
              </a:spcAft>
              <a:buFont typeface="Arial"/>
              <a:buNone/>
            </a:pPr>
            <a:r>
              <a:rPr lang="en-US" sz="2000" dirty="0" smtClean="0"/>
              <a:t>Silence</a:t>
            </a:r>
            <a:r>
              <a:rPr lang="ru-RU" sz="2000" dirty="0" smtClean="0"/>
              <a:t>-тестирование – сервис запущен и работает в «фоновом режиме», </a:t>
            </a:r>
            <a:br>
              <a:rPr lang="ru-RU" sz="2000" dirty="0" smtClean="0"/>
            </a:br>
            <a:r>
              <a:rPr lang="ru-RU" sz="2000" dirty="0" smtClean="0"/>
              <a:t>но конечный пользователь системы не знает о его работе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9991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 bwMode="auto">
          <a:xfrm>
            <a:off x="-1" y="0"/>
            <a:ext cx="12192001" cy="6858000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173457" y="-655195"/>
            <a:ext cx="3259226" cy="7725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600" dirty="0" smtClean="0">
                <a:solidFill>
                  <a:schemeClr val="accent2">
                    <a:alpha val="50000"/>
                  </a:schemeClr>
                </a:solidFill>
                <a:latin typeface="+mj-lt"/>
              </a:rPr>
              <a:t>1</a:t>
            </a:r>
            <a:endParaRPr lang="ru-RU" sz="49600" dirty="0">
              <a:solidFill>
                <a:schemeClr val="accent2">
                  <a:alpha val="50000"/>
                </a:schemeClr>
              </a:solidFill>
              <a:latin typeface="+mj-lt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2398080" y="3207401"/>
            <a:ext cx="7395840" cy="44319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</a:pPr>
            <a:r>
              <a:rPr lang="ru-RU" sz="3200" dirty="0" smtClean="0">
                <a:solidFill>
                  <a:schemeClr val="bg2"/>
                </a:solidFill>
              </a:rPr>
              <a:t>ЧТО ТАКОЕ МАШИННОЕ ОБУЧЕНИЕ И С ЧЕМ ЕГО ЕДЯТ?</a:t>
            </a:r>
            <a:endParaRPr lang="en-US" sz="3200" dirty="0">
              <a:solidFill>
                <a:schemeClr val="bg2"/>
              </a:solidFill>
            </a:endParaRPr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339725" y="6473825"/>
            <a:ext cx="1665288" cy="144463"/>
            <a:chOff x="214" y="4078"/>
            <a:chExt cx="1049" cy="91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214" y="4078"/>
              <a:ext cx="1049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213" y="4078"/>
              <a:ext cx="60" cy="73"/>
            </a:xfrm>
            <a:custGeom>
              <a:avLst/>
              <a:gdLst>
                <a:gd name="T0" fmla="*/ 60 w 60"/>
                <a:gd name="T1" fmla="*/ 73 h 73"/>
                <a:gd name="T2" fmla="*/ 45 w 60"/>
                <a:gd name="T3" fmla="*/ 73 h 73"/>
                <a:gd name="T4" fmla="*/ 45 w 60"/>
                <a:gd name="T5" fmla="*/ 25 h 73"/>
                <a:gd name="T6" fmla="*/ 15 w 60"/>
                <a:gd name="T7" fmla="*/ 73 h 73"/>
                <a:gd name="T8" fmla="*/ 0 w 60"/>
                <a:gd name="T9" fmla="*/ 73 h 73"/>
                <a:gd name="T10" fmla="*/ 0 w 60"/>
                <a:gd name="T11" fmla="*/ 0 h 73"/>
                <a:gd name="T12" fmla="*/ 15 w 60"/>
                <a:gd name="T13" fmla="*/ 0 h 73"/>
                <a:gd name="T14" fmla="*/ 15 w 60"/>
                <a:gd name="T15" fmla="*/ 48 h 73"/>
                <a:gd name="T16" fmla="*/ 46 w 60"/>
                <a:gd name="T17" fmla="*/ 0 h 73"/>
                <a:gd name="T18" fmla="*/ 60 w 60"/>
                <a:gd name="T19" fmla="*/ 0 h 73"/>
                <a:gd name="T20" fmla="*/ 60 w 60"/>
                <a:gd name="T2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73">
                  <a:moveTo>
                    <a:pt x="60" y="73"/>
                  </a:moveTo>
                  <a:lnTo>
                    <a:pt x="45" y="73"/>
                  </a:lnTo>
                  <a:lnTo>
                    <a:pt x="45" y="25"/>
                  </a:lnTo>
                  <a:lnTo>
                    <a:pt x="15" y="73"/>
                  </a:lnTo>
                  <a:lnTo>
                    <a:pt x="0" y="7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48"/>
                  </a:lnTo>
                  <a:lnTo>
                    <a:pt x="46" y="0"/>
                  </a:lnTo>
                  <a:lnTo>
                    <a:pt x="60" y="0"/>
                  </a:lnTo>
                  <a:lnTo>
                    <a:pt x="60" y="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289" y="4096"/>
              <a:ext cx="49" cy="55"/>
            </a:xfrm>
            <a:custGeom>
              <a:avLst/>
              <a:gdLst>
                <a:gd name="T0" fmla="*/ 49 w 49"/>
                <a:gd name="T1" fmla="*/ 55 h 55"/>
                <a:gd name="T2" fmla="*/ 34 w 49"/>
                <a:gd name="T3" fmla="*/ 55 h 55"/>
                <a:gd name="T4" fmla="*/ 34 w 49"/>
                <a:gd name="T5" fmla="*/ 34 h 55"/>
                <a:gd name="T6" fmla="*/ 16 w 49"/>
                <a:gd name="T7" fmla="*/ 34 h 55"/>
                <a:gd name="T8" fmla="*/ 16 w 49"/>
                <a:gd name="T9" fmla="*/ 55 h 55"/>
                <a:gd name="T10" fmla="*/ 0 w 49"/>
                <a:gd name="T11" fmla="*/ 55 h 55"/>
                <a:gd name="T12" fmla="*/ 0 w 49"/>
                <a:gd name="T13" fmla="*/ 0 h 55"/>
                <a:gd name="T14" fmla="*/ 16 w 49"/>
                <a:gd name="T15" fmla="*/ 0 h 55"/>
                <a:gd name="T16" fmla="*/ 16 w 49"/>
                <a:gd name="T17" fmla="*/ 21 h 55"/>
                <a:gd name="T18" fmla="*/ 34 w 49"/>
                <a:gd name="T19" fmla="*/ 21 h 55"/>
                <a:gd name="T20" fmla="*/ 34 w 49"/>
                <a:gd name="T21" fmla="*/ 0 h 55"/>
                <a:gd name="T22" fmla="*/ 49 w 49"/>
                <a:gd name="T23" fmla="*/ 0 h 55"/>
                <a:gd name="T24" fmla="*/ 49 w 49"/>
                <a:gd name="T2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5">
                  <a:moveTo>
                    <a:pt x="49" y="55"/>
                  </a:moveTo>
                  <a:lnTo>
                    <a:pt x="34" y="55"/>
                  </a:lnTo>
                  <a:lnTo>
                    <a:pt x="34" y="34"/>
                  </a:lnTo>
                  <a:lnTo>
                    <a:pt x="16" y="34"/>
                  </a:lnTo>
                  <a:lnTo>
                    <a:pt x="16" y="55"/>
                  </a:lnTo>
                  <a:lnTo>
                    <a:pt x="0" y="55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21"/>
                  </a:lnTo>
                  <a:lnTo>
                    <a:pt x="34" y="21"/>
                  </a:lnTo>
                  <a:lnTo>
                    <a:pt x="34" y="0"/>
                  </a:lnTo>
                  <a:lnTo>
                    <a:pt x="49" y="0"/>
                  </a:lnTo>
                  <a:lnTo>
                    <a:pt x="49" y="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" name="Freeform 7"/>
            <p:cNvSpPr>
              <a:spLocks noEditPoints="1"/>
            </p:cNvSpPr>
            <p:nvPr/>
          </p:nvSpPr>
          <p:spPr bwMode="auto">
            <a:xfrm>
              <a:off x="350" y="4078"/>
              <a:ext cx="82" cy="90"/>
            </a:xfrm>
            <a:custGeom>
              <a:avLst/>
              <a:gdLst>
                <a:gd name="T0" fmla="*/ 27 w 67"/>
                <a:gd name="T1" fmla="*/ 71 h 71"/>
                <a:gd name="T2" fmla="*/ 27 w 67"/>
                <a:gd name="T3" fmla="*/ 55 h 71"/>
                <a:gd name="T4" fmla="*/ 18 w 67"/>
                <a:gd name="T5" fmla="*/ 58 h 71"/>
                <a:gd name="T6" fmla="*/ 0 w 67"/>
                <a:gd name="T7" fmla="*/ 36 h 71"/>
                <a:gd name="T8" fmla="*/ 18 w 67"/>
                <a:gd name="T9" fmla="*/ 13 h 71"/>
                <a:gd name="T10" fmla="*/ 27 w 67"/>
                <a:gd name="T11" fmla="*/ 17 h 71"/>
                <a:gd name="T12" fmla="*/ 27 w 67"/>
                <a:gd name="T13" fmla="*/ 0 h 71"/>
                <a:gd name="T14" fmla="*/ 40 w 67"/>
                <a:gd name="T15" fmla="*/ 0 h 71"/>
                <a:gd name="T16" fmla="*/ 40 w 67"/>
                <a:gd name="T17" fmla="*/ 17 h 71"/>
                <a:gd name="T18" fmla="*/ 49 w 67"/>
                <a:gd name="T19" fmla="*/ 13 h 71"/>
                <a:gd name="T20" fmla="*/ 67 w 67"/>
                <a:gd name="T21" fmla="*/ 36 h 71"/>
                <a:gd name="T22" fmla="*/ 49 w 67"/>
                <a:gd name="T23" fmla="*/ 58 h 71"/>
                <a:gd name="T24" fmla="*/ 40 w 67"/>
                <a:gd name="T25" fmla="*/ 55 h 71"/>
                <a:gd name="T26" fmla="*/ 40 w 67"/>
                <a:gd name="T27" fmla="*/ 71 h 71"/>
                <a:gd name="T28" fmla="*/ 27 w 67"/>
                <a:gd name="T29" fmla="*/ 71 h 71"/>
                <a:gd name="T30" fmla="*/ 12 w 67"/>
                <a:gd name="T31" fmla="*/ 36 h 71"/>
                <a:gd name="T32" fmla="*/ 22 w 67"/>
                <a:gd name="T33" fmla="*/ 48 h 71"/>
                <a:gd name="T34" fmla="*/ 27 w 67"/>
                <a:gd name="T35" fmla="*/ 46 h 71"/>
                <a:gd name="T36" fmla="*/ 27 w 67"/>
                <a:gd name="T37" fmla="*/ 26 h 71"/>
                <a:gd name="T38" fmla="*/ 22 w 67"/>
                <a:gd name="T39" fmla="*/ 24 h 71"/>
                <a:gd name="T40" fmla="*/ 12 w 67"/>
                <a:gd name="T41" fmla="*/ 36 h 71"/>
                <a:gd name="T42" fmla="*/ 40 w 67"/>
                <a:gd name="T43" fmla="*/ 26 h 71"/>
                <a:gd name="T44" fmla="*/ 40 w 67"/>
                <a:gd name="T45" fmla="*/ 46 h 71"/>
                <a:gd name="T46" fmla="*/ 45 w 67"/>
                <a:gd name="T47" fmla="*/ 48 h 71"/>
                <a:gd name="T48" fmla="*/ 54 w 67"/>
                <a:gd name="T49" fmla="*/ 36 h 71"/>
                <a:gd name="T50" fmla="*/ 45 w 67"/>
                <a:gd name="T51" fmla="*/ 24 h 71"/>
                <a:gd name="T52" fmla="*/ 40 w 67"/>
                <a:gd name="T53" fmla="*/ 2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71">
                  <a:moveTo>
                    <a:pt x="27" y="71"/>
                  </a:moveTo>
                  <a:cubicBezTo>
                    <a:pt x="27" y="55"/>
                    <a:pt x="27" y="55"/>
                    <a:pt x="27" y="55"/>
                  </a:cubicBezTo>
                  <a:cubicBezTo>
                    <a:pt x="25" y="57"/>
                    <a:pt x="22" y="58"/>
                    <a:pt x="18" y="58"/>
                  </a:cubicBezTo>
                  <a:cubicBezTo>
                    <a:pt x="7" y="58"/>
                    <a:pt x="0" y="50"/>
                    <a:pt x="0" y="36"/>
                  </a:cubicBezTo>
                  <a:cubicBezTo>
                    <a:pt x="0" y="22"/>
                    <a:pt x="7" y="13"/>
                    <a:pt x="18" y="13"/>
                  </a:cubicBezTo>
                  <a:cubicBezTo>
                    <a:pt x="22" y="13"/>
                    <a:pt x="25" y="15"/>
                    <a:pt x="27" y="1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1" y="15"/>
                    <a:pt x="45" y="13"/>
                    <a:pt x="49" y="13"/>
                  </a:cubicBezTo>
                  <a:cubicBezTo>
                    <a:pt x="59" y="13"/>
                    <a:pt x="67" y="22"/>
                    <a:pt x="67" y="36"/>
                  </a:cubicBezTo>
                  <a:cubicBezTo>
                    <a:pt x="67" y="50"/>
                    <a:pt x="59" y="58"/>
                    <a:pt x="49" y="58"/>
                  </a:cubicBezTo>
                  <a:cubicBezTo>
                    <a:pt x="45" y="58"/>
                    <a:pt x="41" y="57"/>
                    <a:pt x="40" y="55"/>
                  </a:cubicBezTo>
                  <a:cubicBezTo>
                    <a:pt x="40" y="71"/>
                    <a:pt x="40" y="71"/>
                    <a:pt x="40" y="71"/>
                  </a:cubicBezTo>
                  <a:lnTo>
                    <a:pt x="27" y="71"/>
                  </a:lnTo>
                  <a:close/>
                  <a:moveTo>
                    <a:pt x="12" y="36"/>
                  </a:moveTo>
                  <a:cubicBezTo>
                    <a:pt x="12" y="43"/>
                    <a:pt x="15" y="48"/>
                    <a:pt x="22" y="48"/>
                  </a:cubicBezTo>
                  <a:cubicBezTo>
                    <a:pt x="24" y="48"/>
                    <a:pt x="25" y="47"/>
                    <a:pt x="27" y="4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5" y="25"/>
                    <a:pt x="24" y="24"/>
                    <a:pt x="22" y="24"/>
                  </a:cubicBezTo>
                  <a:cubicBezTo>
                    <a:pt x="15" y="24"/>
                    <a:pt x="12" y="29"/>
                    <a:pt x="12" y="36"/>
                  </a:cubicBezTo>
                  <a:close/>
                  <a:moveTo>
                    <a:pt x="40" y="26"/>
                  </a:moveTo>
                  <a:cubicBezTo>
                    <a:pt x="40" y="46"/>
                    <a:pt x="40" y="46"/>
                    <a:pt x="40" y="46"/>
                  </a:cubicBezTo>
                  <a:cubicBezTo>
                    <a:pt x="41" y="47"/>
                    <a:pt x="43" y="48"/>
                    <a:pt x="45" y="48"/>
                  </a:cubicBezTo>
                  <a:cubicBezTo>
                    <a:pt x="51" y="48"/>
                    <a:pt x="54" y="43"/>
                    <a:pt x="54" y="36"/>
                  </a:cubicBezTo>
                  <a:cubicBezTo>
                    <a:pt x="54" y="29"/>
                    <a:pt x="51" y="24"/>
                    <a:pt x="45" y="24"/>
                  </a:cubicBezTo>
                  <a:cubicBezTo>
                    <a:pt x="43" y="24"/>
                    <a:pt x="41" y="25"/>
                    <a:pt x="40" y="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441" y="4094"/>
              <a:ext cx="59" cy="59"/>
            </a:xfrm>
            <a:custGeom>
              <a:avLst/>
              <a:gdLst>
                <a:gd name="T0" fmla="*/ 0 w 48"/>
                <a:gd name="T1" fmla="*/ 23 h 46"/>
                <a:gd name="T2" fmla="*/ 24 w 48"/>
                <a:gd name="T3" fmla="*/ 0 h 46"/>
                <a:gd name="T4" fmla="*/ 48 w 48"/>
                <a:gd name="T5" fmla="*/ 23 h 46"/>
                <a:gd name="T6" fmla="*/ 24 w 48"/>
                <a:gd name="T7" fmla="*/ 46 h 46"/>
                <a:gd name="T8" fmla="*/ 0 w 48"/>
                <a:gd name="T9" fmla="*/ 23 h 46"/>
                <a:gd name="T10" fmla="*/ 35 w 48"/>
                <a:gd name="T11" fmla="*/ 23 h 46"/>
                <a:gd name="T12" fmla="*/ 24 w 48"/>
                <a:gd name="T13" fmla="*/ 11 h 46"/>
                <a:gd name="T14" fmla="*/ 12 w 48"/>
                <a:gd name="T15" fmla="*/ 23 h 46"/>
                <a:gd name="T16" fmla="*/ 24 w 48"/>
                <a:gd name="T17" fmla="*/ 35 h 46"/>
                <a:gd name="T18" fmla="*/ 35 w 48"/>
                <a:gd name="T19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6">
                  <a:moveTo>
                    <a:pt x="0" y="23"/>
                  </a:moveTo>
                  <a:cubicBezTo>
                    <a:pt x="0" y="10"/>
                    <a:pt x="10" y="0"/>
                    <a:pt x="24" y="0"/>
                  </a:cubicBezTo>
                  <a:cubicBezTo>
                    <a:pt x="38" y="0"/>
                    <a:pt x="48" y="10"/>
                    <a:pt x="48" y="23"/>
                  </a:cubicBezTo>
                  <a:cubicBezTo>
                    <a:pt x="48" y="36"/>
                    <a:pt x="37" y="46"/>
                    <a:pt x="24" y="46"/>
                  </a:cubicBezTo>
                  <a:cubicBezTo>
                    <a:pt x="10" y="46"/>
                    <a:pt x="0" y="36"/>
                    <a:pt x="0" y="23"/>
                  </a:cubicBezTo>
                  <a:close/>
                  <a:moveTo>
                    <a:pt x="35" y="23"/>
                  </a:moveTo>
                  <a:cubicBezTo>
                    <a:pt x="35" y="16"/>
                    <a:pt x="31" y="11"/>
                    <a:pt x="24" y="11"/>
                  </a:cubicBezTo>
                  <a:cubicBezTo>
                    <a:pt x="17" y="11"/>
                    <a:pt x="12" y="16"/>
                    <a:pt x="12" y="23"/>
                  </a:cubicBezTo>
                  <a:cubicBezTo>
                    <a:pt x="12" y="29"/>
                    <a:pt x="17" y="35"/>
                    <a:pt x="24" y="35"/>
                  </a:cubicBezTo>
                  <a:cubicBezTo>
                    <a:pt x="31" y="35"/>
                    <a:pt x="35" y="30"/>
                    <a:pt x="35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508" y="4094"/>
              <a:ext cx="51" cy="59"/>
            </a:xfrm>
            <a:custGeom>
              <a:avLst/>
              <a:gdLst>
                <a:gd name="T0" fmla="*/ 0 w 41"/>
                <a:gd name="T1" fmla="*/ 23 h 46"/>
                <a:gd name="T2" fmla="*/ 23 w 41"/>
                <a:gd name="T3" fmla="*/ 0 h 46"/>
                <a:gd name="T4" fmla="*/ 40 w 41"/>
                <a:gd name="T5" fmla="*/ 8 h 46"/>
                <a:gd name="T6" fmla="*/ 33 w 41"/>
                <a:gd name="T7" fmla="*/ 15 h 46"/>
                <a:gd name="T8" fmla="*/ 23 w 41"/>
                <a:gd name="T9" fmla="*/ 11 h 46"/>
                <a:gd name="T10" fmla="*/ 12 w 41"/>
                <a:gd name="T11" fmla="*/ 23 h 46"/>
                <a:gd name="T12" fmla="*/ 23 w 41"/>
                <a:gd name="T13" fmla="*/ 35 h 46"/>
                <a:gd name="T14" fmla="*/ 33 w 41"/>
                <a:gd name="T15" fmla="*/ 30 h 46"/>
                <a:gd name="T16" fmla="*/ 41 w 41"/>
                <a:gd name="T17" fmla="*/ 38 h 46"/>
                <a:gd name="T18" fmla="*/ 23 w 41"/>
                <a:gd name="T19" fmla="*/ 46 h 46"/>
                <a:gd name="T20" fmla="*/ 0 w 41"/>
                <a:gd name="T21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6">
                  <a:moveTo>
                    <a:pt x="0" y="23"/>
                  </a:moveTo>
                  <a:cubicBezTo>
                    <a:pt x="0" y="10"/>
                    <a:pt x="9" y="0"/>
                    <a:pt x="23" y="0"/>
                  </a:cubicBezTo>
                  <a:cubicBezTo>
                    <a:pt x="31" y="0"/>
                    <a:pt x="36" y="3"/>
                    <a:pt x="40" y="8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0" y="13"/>
                    <a:pt x="28" y="11"/>
                    <a:pt x="23" y="11"/>
                  </a:cubicBezTo>
                  <a:cubicBezTo>
                    <a:pt x="16" y="11"/>
                    <a:pt x="12" y="16"/>
                    <a:pt x="12" y="23"/>
                  </a:cubicBezTo>
                  <a:cubicBezTo>
                    <a:pt x="12" y="30"/>
                    <a:pt x="16" y="35"/>
                    <a:pt x="23" y="35"/>
                  </a:cubicBezTo>
                  <a:cubicBezTo>
                    <a:pt x="27" y="35"/>
                    <a:pt x="30" y="33"/>
                    <a:pt x="33" y="30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6" y="42"/>
                    <a:pt x="31" y="46"/>
                    <a:pt x="23" y="46"/>
                  </a:cubicBezTo>
                  <a:cubicBezTo>
                    <a:pt x="9" y="46"/>
                    <a:pt x="0" y="36"/>
                    <a:pt x="0" y="2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569" y="4096"/>
              <a:ext cx="50" cy="55"/>
            </a:xfrm>
            <a:custGeom>
              <a:avLst/>
              <a:gdLst>
                <a:gd name="T0" fmla="*/ 50 w 50"/>
                <a:gd name="T1" fmla="*/ 55 h 55"/>
                <a:gd name="T2" fmla="*/ 35 w 50"/>
                <a:gd name="T3" fmla="*/ 55 h 55"/>
                <a:gd name="T4" fmla="*/ 35 w 50"/>
                <a:gd name="T5" fmla="*/ 22 h 55"/>
                <a:gd name="T6" fmla="*/ 14 w 50"/>
                <a:gd name="T7" fmla="*/ 55 h 55"/>
                <a:gd name="T8" fmla="*/ 0 w 50"/>
                <a:gd name="T9" fmla="*/ 55 h 55"/>
                <a:gd name="T10" fmla="*/ 0 w 50"/>
                <a:gd name="T11" fmla="*/ 0 h 55"/>
                <a:gd name="T12" fmla="*/ 14 w 50"/>
                <a:gd name="T13" fmla="*/ 0 h 55"/>
                <a:gd name="T14" fmla="*/ 14 w 50"/>
                <a:gd name="T15" fmla="*/ 33 h 55"/>
                <a:gd name="T16" fmla="*/ 35 w 50"/>
                <a:gd name="T17" fmla="*/ 0 h 55"/>
                <a:gd name="T18" fmla="*/ 50 w 50"/>
                <a:gd name="T19" fmla="*/ 0 h 55"/>
                <a:gd name="T20" fmla="*/ 50 w 50"/>
                <a:gd name="T2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55">
                  <a:moveTo>
                    <a:pt x="50" y="55"/>
                  </a:moveTo>
                  <a:lnTo>
                    <a:pt x="35" y="55"/>
                  </a:lnTo>
                  <a:lnTo>
                    <a:pt x="35" y="22"/>
                  </a:lnTo>
                  <a:lnTo>
                    <a:pt x="14" y="55"/>
                  </a:lnTo>
                  <a:lnTo>
                    <a:pt x="0" y="5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33"/>
                  </a:lnTo>
                  <a:lnTo>
                    <a:pt x="35" y="0"/>
                  </a:lnTo>
                  <a:lnTo>
                    <a:pt x="50" y="0"/>
                  </a:lnTo>
                  <a:lnTo>
                    <a:pt x="50" y="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630" y="4094"/>
              <a:ext cx="50" cy="59"/>
            </a:xfrm>
            <a:custGeom>
              <a:avLst/>
              <a:gdLst>
                <a:gd name="T0" fmla="*/ 0 w 41"/>
                <a:gd name="T1" fmla="*/ 23 h 46"/>
                <a:gd name="T2" fmla="*/ 23 w 41"/>
                <a:gd name="T3" fmla="*/ 0 h 46"/>
                <a:gd name="T4" fmla="*/ 41 w 41"/>
                <a:gd name="T5" fmla="*/ 8 h 46"/>
                <a:gd name="T6" fmla="*/ 33 w 41"/>
                <a:gd name="T7" fmla="*/ 15 h 46"/>
                <a:gd name="T8" fmla="*/ 23 w 41"/>
                <a:gd name="T9" fmla="*/ 11 h 46"/>
                <a:gd name="T10" fmla="*/ 12 w 41"/>
                <a:gd name="T11" fmla="*/ 23 h 46"/>
                <a:gd name="T12" fmla="*/ 24 w 41"/>
                <a:gd name="T13" fmla="*/ 35 h 46"/>
                <a:gd name="T14" fmla="*/ 34 w 41"/>
                <a:gd name="T15" fmla="*/ 30 h 46"/>
                <a:gd name="T16" fmla="*/ 41 w 41"/>
                <a:gd name="T17" fmla="*/ 38 h 46"/>
                <a:gd name="T18" fmla="*/ 23 w 41"/>
                <a:gd name="T19" fmla="*/ 46 h 46"/>
                <a:gd name="T20" fmla="*/ 0 w 41"/>
                <a:gd name="T21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6">
                  <a:moveTo>
                    <a:pt x="0" y="23"/>
                  </a:moveTo>
                  <a:cubicBezTo>
                    <a:pt x="0" y="10"/>
                    <a:pt x="10" y="0"/>
                    <a:pt x="23" y="0"/>
                  </a:cubicBezTo>
                  <a:cubicBezTo>
                    <a:pt x="31" y="0"/>
                    <a:pt x="37" y="3"/>
                    <a:pt x="41" y="8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1" y="13"/>
                    <a:pt x="28" y="11"/>
                    <a:pt x="23" y="11"/>
                  </a:cubicBezTo>
                  <a:cubicBezTo>
                    <a:pt x="17" y="11"/>
                    <a:pt x="12" y="16"/>
                    <a:pt x="12" y="23"/>
                  </a:cubicBezTo>
                  <a:cubicBezTo>
                    <a:pt x="12" y="30"/>
                    <a:pt x="17" y="35"/>
                    <a:pt x="24" y="35"/>
                  </a:cubicBezTo>
                  <a:cubicBezTo>
                    <a:pt x="28" y="35"/>
                    <a:pt x="31" y="33"/>
                    <a:pt x="34" y="30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7" y="42"/>
                    <a:pt x="32" y="46"/>
                    <a:pt x="23" y="46"/>
                  </a:cubicBezTo>
                  <a:cubicBezTo>
                    <a:pt x="10" y="46"/>
                    <a:pt x="0" y="36"/>
                    <a:pt x="0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685" y="4096"/>
              <a:ext cx="48" cy="55"/>
            </a:xfrm>
            <a:custGeom>
              <a:avLst/>
              <a:gdLst>
                <a:gd name="T0" fmla="*/ 48 w 48"/>
                <a:gd name="T1" fmla="*/ 12 h 55"/>
                <a:gd name="T2" fmla="*/ 32 w 48"/>
                <a:gd name="T3" fmla="*/ 12 h 55"/>
                <a:gd name="T4" fmla="*/ 32 w 48"/>
                <a:gd name="T5" fmla="*/ 55 h 55"/>
                <a:gd name="T6" fmla="*/ 16 w 48"/>
                <a:gd name="T7" fmla="*/ 55 h 55"/>
                <a:gd name="T8" fmla="*/ 16 w 48"/>
                <a:gd name="T9" fmla="*/ 12 h 55"/>
                <a:gd name="T10" fmla="*/ 0 w 48"/>
                <a:gd name="T11" fmla="*/ 12 h 55"/>
                <a:gd name="T12" fmla="*/ 0 w 48"/>
                <a:gd name="T13" fmla="*/ 0 h 55"/>
                <a:gd name="T14" fmla="*/ 48 w 48"/>
                <a:gd name="T15" fmla="*/ 0 h 55"/>
                <a:gd name="T16" fmla="*/ 48 w 48"/>
                <a:gd name="T17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55">
                  <a:moveTo>
                    <a:pt x="48" y="12"/>
                  </a:moveTo>
                  <a:lnTo>
                    <a:pt x="32" y="12"/>
                  </a:lnTo>
                  <a:lnTo>
                    <a:pt x="32" y="55"/>
                  </a:lnTo>
                  <a:lnTo>
                    <a:pt x="16" y="55"/>
                  </a:lnTo>
                  <a:lnTo>
                    <a:pt x="16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/>
          </p:nvSpPr>
          <p:spPr bwMode="auto">
            <a:xfrm>
              <a:off x="738" y="4094"/>
              <a:ext cx="54" cy="59"/>
            </a:xfrm>
            <a:custGeom>
              <a:avLst/>
              <a:gdLst>
                <a:gd name="T0" fmla="*/ 0 w 44"/>
                <a:gd name="T1" fmla="*/ 23 h 46"/>
                <a:gd name="T2" fmla="*/ 22 w 44"/>
                <a:gd name="T3" fmla="*/ 0 h 46"/>
                <a:gd name="T4" fmla="*/ 44 w 44"/>
                <a:gd name="T5" fmla="*/ 24 h 46"/>
                <a:gd name="T6" fmla="*/ 44 w 44"/>
                <a:gd name="T7" fmla="*/ 27 h 46"/>
                <a:gd name="T8" fmla="*/ 13 w 44"/>
                <a:gd name="T9" fmla="*/ 27 h 46"/>
                <a:gd name="T10" fmla="*/ 24 w 44"/>
                <a:gd name="T11" fmla="*/ 36 h 46"/>
                <a:gd name="T12" fmla="*/ 34 w 44"/>
                <a:gd name="T13" fmla="*/ 31 h 46"/>
                <a:gd name="T14" fmla="*/ 41 w 44"/>
                <a:gd name="T15" fmla="*/ 38 h 46"/>
                <a:gd name="T16" fmla="*/ 23 w 44"/>
                <a:gd name="T17" fmla="*/ 46 h 46"/>
                <a:gd name="T18" fmla="*/ 0 w 44"/>
                <a:gd name="T19" fmla="*/ 23 h 46"/>
                <a:gd name="T20" fmla="*/ 31 w 44"/>
                <a:gd name="T21" fmla="*/ 19 h 46"/>
                <a:gd name="T22" fmla="*/ 22 w 44"/>
                <a:gd name="T23" fmla="*/ 10 h 46"/>
                <a:gd name="T24" fmla="*/ 13 w 44"/>
                <a:gd name="T25" fmla="*/ 19 h 46"/>
                <a:gd name="T26" fmla="*/ 31 w 44"/>
                <a:gd name="T27" fmla="*/ 1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46">
                  <a:moveTo>
                    <a:pt x="0" y="23"/>
                  </a:moveTo>
                  <a:cubicBezTo>
                    <a:pt x="0" y="10"/>
                    <a:pt x="9" y="0"/>
                    <a:pt x="22" y="0"/>
                  </a:cubicBezTo>
                  <a:cubicBezTo>
                    <a:pt x="37" y="0"/>
                    <a:pt x="44" y="11"/>
                    <a:pt x="44" y="24"/>
                  </a:cubicBezTo>
                  <a:cubicBezTo>
                    <a:pt x="44" y="25"/>
                    <a:pt x="44" y="26"/>
                    <a:pt x="44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33"/>
                    <a:pt x="18" y="36"/>
                    <a:pt x="24" y="36"/>
                  </a:cubicBezTo>
                  <a:cubicBezTo>
                    <a:pt x="28" y="36"/>
                    <a:pt x="31" y="35"/>
                    <a:pt x="34" y="31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7" y="43"/>
                    <a:pt x="31" y="46"/>
                    <a:pt x="23" y="46"/>
                  </a:cubicBezTo>
                  <a:cubicBezTo>
                    <a:pt x="10" y="46"/>
                    <a:pt x="0" y="37"/>
                    <a:pt x="0" y="23"/>
                  </a:cubicBezTo>
                  <a:close/>
                  <a:moveTo>
                    <a:pt x="31" y="19"/>
                  </a:moveTo>
                  <a:cubicBezTo>
                    <a:pt x="31" y="14"/>
                    <a:pt x="27" y="10"/>
                    <a:pt x="22" y="10"/>
                  </a:cubicBezTo>
                  <a:cubicBezTo>
                    <a:pt x="17" y="10"/>
                    <a:pt x="14" y="14"/>
                    <a:pt x="13" y="19"/>
                  </a:cubicBezTo>
                  <a:lnTo>
                    <a:pt x="31" y="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803" y="4096"/>
              <a:ext cx="60" cy="55"/>
            </a:xfrm>
            <a:custGeom>
              <a:avLst/>
              <a:gdLst>
                <a:gd name="T0" fmla="*/ 0 w 60"/>
                <a:gd name="T1" fmla="*/ 0 h 55"/>
                <a:gd name="T2" fmla="*/ 16 w 60"/>
                <a:gd name="T3" fmla="*/ 0 h 55"/>
                <a:gd name="T4" fmla="*/ 31 w 60"/>
                <a:gd name="T5" fmla="*/ 22 h 55"/>
                <a:gd name="T6" fmla="*/ 45 w 60"/>
                <a:gd name="T7" fmla="*/ 0 h 55"/>
                <a:gd name="T8" fmla="*/ 60 w 60"/>
                <a:gd name="T9" fmla="*/ 0 h 55"/>
                <a:gd name="T10" fmla="*/ 60 w 60"/>
                <a:gd name="T11" fmla="*/ 55 h 55"/>
                <a:gd name="T12" fmla="*/ 45 w 60"/>
                <a:gd name="T13" fmla="*/ 55 h 55"/>
                <a:gd name="T14" fmla="*/ 45 w 60"/>
                <a:gd name="T15" fmla="*/ 21 h 55"/>
                <a:gd name="T16" fmla="*/ 29 w 60"/>
                <a:gd name="T17" fmla="*/ 44 h 55"/>
                <a:gd name="T18" fmla="*/ 15 w 60"/>
                <a:gd name="T19" fmla="*/ 22 h 55"/>
                <a:gd name="T20" fmla="*/ 15 w 60"/>
                <a:gd name="T21" fmla="*/ 55 h 55"/>
                <a:gd name="T22" fmla="*/ 0 w 60"/>
                <a:gd name="T23" fmla="*/ 55 h 55"/>
                <a:gd name="T24" fmla="*/ 0 w 60"/>
                <a:gd name="T2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" h="55">
                  <a:moveTo>
                    <a:pt x="0" y="0"/>
                  </a:moveTo>
                  <a:lnTo>
                    <a:pt x="16" y="0"/>
                  </a:lnTo>
                  <a:lnTo>
                    <a:pt x="31" y="22"/>
                  </a:lnTo>
                  <a:lnTo>
                    <a:pt x="45" y="0"/>
                  </a:lnTo>
                  <a:lnTo>
                    <a:pt x="60" y="0"/>
                  </a:lnTo>
                  <a:lnTo>
                    <a:pt x="60" y="55"/>
                  </a:lnTo>
                  <a:lnTo>
                    <a:pt x="45" y="55"/>
                  </a:lnTo>
                  <a:lnTo>
                    <a:pt x="45" y="21"/>
                  </a:lnTo>
                  <a:lnTo>
                    <a:pt x="29" y="44"/>
                  </a:lnTo>
                  <a:lnTo>
                    <a:pt x="15" y="22"/>
                  </a:lnTo>
                  <a:lnTo>
                    <a:pt x="15" y="55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9" name="Freeform 15"/>
            <p:cNvSpPr>
              <a:spLocks noEditPoints="1"/>
            </p:cNvSpPr>
            <p:nvPr/>
          </p:nvSpPr>
          <p:spPr bwMode="auto">
            <a:xfrm>
              <a:off x="878" y="4096"/>
              <a:ext cx="70" cy="55"/>
            </a:xfrm>
            <a:custGeom>
              <a:avLst/>
              <a:gdLst>
                <a:gd name="T0" fmla="*/ 0 w 57"/>
                <a:gd name="T1" fmla="*/ 0 h 44"/>
                <a:gd name="T2" fmla="*/ 12 w 57"/>
                <a:gd name="T3" fmla="*/ 0 h 44"/>
                <a:gd name="T4" fmla="*/ 12 w 57"/>
                <a:gd name="T5" fmla="*/ 14 h 44"/>
                <a:gd name="T6" fmla="*/ 21 w 57"/>
                <a:gd name="T7" fmla="*/ 14 h 44"/>
                <a:gd name="T8" fmla="*/ 39 w 57"/>
                <a:gd name="T9" fmla="*/ 29 h 44"/>
                <a:gd name="T10" fmla="*/ 22 w 57"/>
                <a:gd name="T11" fmla="*/ 44 h 44"/>
                <a:gd name="T12" fmla="*/ 0 w 57"/>
                <a:gd name="T13" fmla="*/ 44 h 44"/>
                <a:gd name="T14" fmla="*/ 0 w 57"/>
                <a:gd name="T15" fmla="*/ 0 h 44"/>
                <a:gd name="T16" fmla="*/ 12 w 57"/>
                <a:gd name="T17" fmla="*/ 24 h 44"/>
                <a:gd name="T18" fmla="*/ 12 w 57"/>
                <a:gd name="T19" fmla="*/ 34 h 44"/>
                <a:gd name="T20" fmla="*/ 20 w 57"/>
                <a:gd name="T21" fmla="*/ 34 h 44"/>
                <a:gd name="T22" fmla="*/ 26 w 57"/>
                <a:gd name="T23" fmla="*/ 29 h 44"/>
                <a:gd name="T24" fmla="*/ 20 w 57"/>
                <a:gd name="T25" fmla="*/ 24 h 44"/>
                <a:gd name="T26" fmla="*/ 12 w 57"/>
                <a:gd name="T27" fmla="*/ 24 h 44"/>
                <a:gd name="T28" fmla="*/ 45 w 57"/>
                <a:gd name="T29" fmla="*/ 0 h 44"/>
                <a:gd name="T30" fmla="*/ 57 w 57"/>
                <a:gd name="T31" fmla="*/ 0 h 44"/>
                <a:gd name="T32" fmla="*/ 57 w 57"/>
                <a:gd name="T33" fmla="*/ 44 h 44"/>
                <a:gd name="T34" fmla="*/ 45 w 57"/>
                <a:gd name="T35" fmla="*/ 44 h 44"/>
                <a:gd name="T36" fmla="*/ 45 w 57"/>
                <a:gd name="T3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" h="44">
                  <a:moveTo>
                    <a:pt x="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14"/>
                    <a:pt x="39" y="19"/>
                    <a:pt x="39" y="29"/>
                  </a:cubicBezTo>
                  <a:cubicBezTo>
                    <a:pt x="39" y="38"/>
                    <a:pt x="33" y="44"/>
                    <a:pt x="22" y="44"/>
                  </a:cubicBezTo>
                  <a:cubicBezTo>
                    <a:pt x="0" y="44"/>
                    <a:pt x="0" y="44"/>
                    <a:pt x="0" y="44"/>
                  </a:cubicBezTo>
                  <a:lnTo>
                    <a:pt x="0" y="0"/>
                  </a:lnTo>
                  <a:close/>
                  <a:moveTo>
                    <a:pt x="12" y="24"/>
                  </a:moveTo>
                  <a:cubicBezTo>
                    <a:pt x="12" y="34"/>
                    <a:pt x="12" y="34"/>
                    <a:pt x="12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4" y="34"/>
                    <a:pt x="26" y="32"/>
                    <a:pt x="26" y="29"/>
                  </a:cubicBezTo>
                  <a:cubicBezTo>
                    <a:pt x="26" y="26"/>
                    <a:pt x="24" y="24"/>
                    <a:pt x="20" y="24"/>
                  </a:cubicBezTo>
                  <a:lnTo>
                    <a:pt x="12" y="24"/>
                  </a:lnTo>
                  <a:close/>
                  <a:moveTo>
                    <a:pt x="45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45" y="44"/>
                    <a:pt x="45" y="44"/>
                    <a:pt x="45" y="44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0" name="Freeform 16"/>
            <p:cNvSpPr>
              <a:spLocks noEditPoints="1"/>
            </p:cNvSpPr>
            <p:nvPr/>
          </p:nvSpPr>
          <p:spPr bwMode="auto">
            <a:xfrm>
              <a:off x="986" y="4078"/>
              <a:ext cx="75" cy="89"/>
            </a:xfrm>
            <a:custGeom>
              <a:avLst/>
              <a:gdLst>
                <a:gd name="T0" fmla="*/ 0 w 61"/>
                <a:gd name="T1" fmla="*/ 46 h 70"/>
                <a:gd name="T2" fmla="*/ 6 w 61"/>
                <a:gd name="T3" fmla="*/ 46 h 70"/>
                <a:gd name="T4" fmla="*/ 12 w 61"/>
                <a:gd name="T5" fmla="*/ 7 h 70"/>
                <a:gd name="T6" fmla="*/ 12 w 61"/>
                <a:gd name="T7" fmla="*/ 0 h 70"/>
                <a:gd name="T8" fmla="*/ 54 w 61"/>
                <a:gd name="T9" fmla="*/ 0 h 70"/>
                <a:gd name="T10" fmla="*/ 54 w 61"/>
                <a:gd name="T11" fmla="*/ 46 h 70"/>
                <a:gd name="T12" fmla="*/ 61 w 61"/>
                <a:gd name="T13" fmla="*/ 46 h 70"/>
                <a:gd name="T14" fmla="*/ 59 w 61"/>
                <a:gd name="T15" fmla="*/ 70 h 70"/>
                <a:gd name="T16" fmla="*/ 49 w 61"/>
                <a:gd name="T17" fmla="*/ 70 h 70"/>
                <a:gd name="T18" fmla="*/ 49 w 61"/>
                <a:gd name="T19" fmla="*/ 58 h 70"/>
                <a:gd name="T20" fmla="*/ 13 w 61"/>
                <a:gd name="T21" fmla="*/ 58 h 70"/>
                <a:gd name="T22" fmla="*/ 12 w 61"/>
                <a:gd name="T23" fmla="*/ 70 h 70"/>
                <a:gd name="T24" fmla="*/ 0 w 61"/>
                <a:gd name="T25" fmla="*/ 70 h 70"/>
                <a:gd name="T26" fmla="*/ 0 w 61"/>
                <a:gd name="T27" fmla="*/ 46 h 70"/>
                <a:gd name="T28" fmla="*/ 24 w 61"/>
                <a:gd name="T29" fmla="*/ 12 h 70"/>
                <a:gd name="T30" fmla="*/ 24 w 61"/>
                <a:gd name="T31" fmla="*/ 18 h 70"/>
                <a:gd name="T32" fmla="*/ 19 w 61"/>
                <a:gd name="T33" fmla="*/ 46 h 70"/>
                <a:gd name="T34" fmla="*/ 41 w 61"/>
                <a:gd name="T35" fmla="*/ 46 h 70"/>
                <a:gd name="T36" fmla="*/ 41 w 61"/>
                <a:gd name="T37" fmla="*/ 12 h 70"/>
                <a:gd name="T38" fmla="*/ 24 w 61"/>
                <a:gd name="T39" fmla="*/ 1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1" h="70">
                  <a:moveTo>
                    <a:pt x="0" y="46"/>
                  </a:moveTo>
                  <a:cubicBezTo>
                    <a:pt x="6" y="46"/>
                    <a:pt x="6" y="46"/>
                    <a:pt x="6" y="46"/>
                  </a:cubicBezTo>
                  <a:cubicBezTo>
                    <a:pt x="10" y="36"/>
                    <a:pt x="12" y="27"/>
                    <a:pt x="12" y="7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49" y="70"/>
                    <a:pt x="49" y="70"/>
                    <a:pt x="49" y="70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0" y="70"/>
                    <a:pt x="0" y="70"/>
                    <a:pt x="0" y="70"/>
                  </a:cubicBezTo>
                  <a:lnTo>
                    <a:pt x="0" y="46"/>
                  </a:lnTo>
                  <a:close/>
                  <a:moveTo>
                    <a:pt x="24" y="12"/>
                  </a:moveTo>
                  <a:cubicBezTo>
                    <a:pt x="24" y="18"/>
                    <a:pt x="24" y="18"/>
                    <a:pt x="24" y="18"/>
                  </a:cubicBezTo>
                  <a:cubicBezTo>
                    <a:pt x="24" y="30"/>
                    <a:pt x="22" y="38"/>
                    <a:pt x="19" y="46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12"/>
                    <a:pt x="41" y="12"/>
                    <a:pt x="41" y="12"/>
                  </a:cubicBezTo>
                  <a:lnTo>
                    <a:pt x="24" y="1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1063" y="4096"/>
              <a:ext cx="90" cy="55"/>
            </a:xfrm>
            <a:custGeom>
              <a:avLst/>
              <a:gdLst>
                <a:gd name="T0" fmla="*/ 37 w 90"/>
                <a:gd name="T1" fmla="*/ 55 h 55"/>
                <a:gd name="T2" fmla="*/ 37 w 90"/>
                <a:gd name="T3" fmla="*/ 40 h 55"/>
                <a:gd name="T4" fmla="*/ 31 w 90"/>
                <a:gd name="T5" fmla="*/ 33 h 55"/>
                <a:gd name="T6" fmla="*/ 17 w 90"/>
                <a:gd name="T7" fmla="*/ 55 h 55"/>
                <a:gd name="T8" fmla="*/ 0 w 90"/>
                <a:gd name="T9" fmla="*/ 55 h 55"/>
                <a:gd name="T10" fmla="*/ 21 w 90"/>
                <a:gd name="T11" fmla="*/ 22 h 55"/>
                <a:gd name="T12" fmla="*/ 0 w 90"/>
                <a:gd name="T13" fmla="*/ 0 h 55"/>
                <a:gd name="T14" fmla="*/ 18 w 90"/>
                <a:gd name="T15" fmla="*/ 0 h 55"/>
                <a:gd name="T16" fmla="*/ 37 w 90"/>
                <a:gd name="T17" fmla="*/ 24 h 55"/>
                <a:gd name="T18" fmla="*/ 37 w 90"/>
                <a:gd name="T19" fmla="*/ 0 h 55"/>
                <a:gd name="T20" fmla="*/ 53 w 90"/>
                <a:gd name="T21" fmla="*/ 0 h 55"/>
                <a:gd name="T22" fmla="*/ 53 w 90"/>
                <a:gd name="T23" fmla="*/ 24 h 55"/>
                <a:gd name="T24" fmla="*/ 71 w 90"/>
                <a:gd name="T25" fmla="*/ 0 h 55"/>
                <a:gd name="T26" fmla="*/ 90 w 90"/>
                <a:gd name="T27" fmla="*/ 0 h 55"/>
                <a:gd name="T28" fmla="*/ 70 w 90"/>
                <a:gd name="T29" fmla="*/ 22 h 55"/>
                <a:gd name="T30" fmla="*/ 90 w 90"/>
                <a:gd name="T31" fmla="*/ 55 h 55"/>
                <a:gd name="T32" fmla="*/ 72 w 90"/>
                <a:gd name="T33" fmla="*/ 55 h 55"/>
                <a:gd name="T34" fmla="*/ 59 w 90"/>
                <a:gd name="T35" fmla="*/ 33 h 55"/>
                <a:gd name="T36" fmla="*/ 53 w 90"/>
                <a:gd name="T37" fmla="*/ 40 h 55"/>
                <a:gd name="T38" fmla="*/ 53 w 90"/>
                <a:gd name="T39" fmla="*/ 55 h 55"/>
                <a:gd name="T40" fmla="*/ 37 w 90"/>
                <a:gd name="T4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55">
                  <a:moveTo>
                    <a:pt x="37" y="55"/>
                  </a:moveTo>
                  <a:lnTo>
                    <a:pt x="37" y="40"/>
                  </a:lnTo>
                  <a:lnTo>
                    <a:pt x="31" y="33"/>
                  </a:lnTo>
                  <a:lnTo>
                    <a:pt x="17" y="55"/>
                  </a:lnTo>
                  <a:lnTo>
                    <a:pt x="0" y="55"/>
                  </a:lnTo>
                  <a:lnTo>
                    <a:pt x="21" y="22"/>
                  </a:lnTo>
                  <a:lnTo>
                    <a:pt x="0" y="0"/>
                  </a:lnTo>
                  <a:lnTo>
                    <a:pt x="18" y="0"/>
                  </a:lnTo>
                  <a:lnTo>
                    <a:pt x="37" y="24"/>
                  </a:lnTo>
                  <a:lnTo>
                    <a:pt x="37" y="0"/>
                  </a:lnTo>
                  <a:lnTo>
                    <a:pt x="53" y="0"/>
                  </a:lnTo>
                  <a:lnTo>
                    <a:pt x="53" y="24"/>
                  </a:lnTo>
                  <a:lnTo>
                    <a:pt x="71" y="0"/>
                  </a:lnTo>
                  <a:lnTo>
                    <a:pt x="90" y="0"/>
                  </a:lnTo>
                  <a:lnTo>
                    <a:pt x="70" y="22"/>
                  </a:lnTo>
                  <a:lnTo>
                    <a:pt x="90" y="55"/>
                  </a:lnTo>
                  <a:lnTo>
                    <a:pt x="72" y="55"/>
                  </a:lnTo>
                  <a:lnTo>
                    <a:pt x="59" y="33"/>
                  </a:lnTo>
                  <a:lnTo>
                    <a:pt x="53" y="40"/>
                  </a:lnTo>
                  <a:lnTo>
                    <a:pt x="53" y="55"/>
                  </a:lnTo>
                  <a:lnTo>
                    <a:pt x="37" y="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2" name="Freeform 18"/>
            <p:cNvSpPr>
              <a:spLocks noEditPoints="1"/>
            </p:cNvSpPr>
            <p:nvPr/>
          </p:nvSpPr>
          <p:spPr bwMode="auto">
            <a:xfrm>
              <a:off x="1158" y="4094"/>
              <a:ext cx="52" cy="59"/>
            </a:xfrm>
            <a:custGeom>
              <a:avLst/>
              <a:gdLst>
                <a:gd name="T0" fmla="*/ 0 w 43"/>
                <a:gd name="T1" fmla="*/ 23 h 46"/>
                <a:gd name="T2" fmla="*/ 22 w 43"/>
                <a:gd name="T3" fmla="*/ 0 h 46"/>
                <a:gd name="T4" fmla="*/ 43 w 43"/>
                <a:gd name="T5" fmla="*/ 24 h 46"/>
                <a:gd name="T6" fmla="*/ 43 w 43"/>
                <a:gd name="T7" fmla="*/ 27 h 46"/>
                <a:gd name="T8" fmla="*/ 12 w 43"/>
                <a:gd name="T9" fmla="*/ 27 h 46"/>
                <a:gd name="T10" fmla="*/ 23 w 43"/>
                <a:gd name="T11" fmla="*/ 36 h 46"/>
                <a:gd name="T12" fmla="*/ 34 w 43"/>
                <a:gd name="T13" fmla="*/ 31 h 46"/>
                <a:gd name="T14" fmla="*/ 41 w 43"/>
                <a:gd name="T15" fmla="*/ 38 h 46"/>
                <a:gd name="T16" fmla="*/ 23 w 43"/>
                <a:gd name="T17" fmla="*/ 46 h 46"/>
                <a:gd name="T18" fmla="*/ 0 w 43"/>
                <a:gd name="T19" fmla="*/ 23 h 46"/>
                <a:gd name="T20" fmla="*/ 31 w 43"/>
                <a:gd name="T21" fmla="*/ 19 h 46"/>
                <a:gd name="T22" fmla="*/ 22 w 43"/>
                <a:gd name="T23" fmla="*/ 10 h 46"/>
                <a:gd name="T24" fmla="*/ 12 w 43"/>
                <a:gd name="T25" fmla="*/ 19 h 46"/>
                <a:gd name="T26" fmla="*/ 31 w 43"/>
                <a:gd name="T27" fmla="*/ 1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46">
                  <a:moveTo>
                    <a:pt x="0" y="23"/>
                  </a:moveTo>
                  <a:cubicBezTo>
                    <a:pt x="0" y="10"/>
                    <a:pt x="9" y="0"/>
                    <a:pt x="22" y="0"/>
                  </a:cubicBezTo>
                  <a:cubicBezTo>
                    <a:pt x="36" y="0"/>
                    <a:pt x="43" y="11"/>
                    <a:pt x="43" y="24"/>
                  </a:cubicBezTo>
                  <a:cubicBezTo>
                    <a:pt x="43" y="25"/>
                    <a:pt x="43" y="26"/>
                    <a:pt x="43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4" y="33"/>
                    <a:pt x="17" y="36"/>
                    <a:pt x="23" y="36"/>
                  </a:cubicBezTo>
                  <a:cubicBezTo>
                    <a:pt x="27" y="36"/>
                    <a:pt x="30" y="35"/>
                    <a:pt x="34" y="31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7" y="43"/>
                    <a:pt x="31" y="46"/>
                    <a:pt x="23" y="46"/>
                  </a:cubicBezTo>
                  <a:cubicBezTo>
                    <a:pt x="10" y="46"/>
                    <a:pt x="0" y="37"/>
                    <a:pt x="0" y="23"/>
                  </a:cubicBezTo>
                  <a:close/>
                  <a:moveTo>
                    <a:pt x="31" y="19"/>
                  </a:moveTo>
                  <a:cubicBezTo>
                    <a:pt x="30" y="14"/>
                    <a:pt x="27" y="10"/>
                    <a:pt x="22" y="10"/>
                  </a:cubicBezTo>
                  <a:cubicBezTo>
                    <a:pt x="16" y="10"/>
                    <a:pt x="13" y="14"/>
                    <a:pt x="12" y="19"/>
                  </a:cubicBezTo>
                  <a:lnTo>
                    <a:pt x="31" y="19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1216" y="4096"/>
              <a:ext cx="48" cy="55"/>
            </a:xfrm>
            <a:custGeom>
              <a:avLst/>
              <a:gdLst>
                <a:gd name="T0" fmla="*/ 48 w 48"/>
                <a:gd name="T1" fmla="*/ 12 h 55"/>
                <a:gd name="T2" fmla="*/ 32 w 48"/>
                <a:gd name="T3" fmla="*/ 12 h 55"/>
                <a:gd name="T4" fmla="*/ 32 w 48"/>
                <a:gd name="T5" fmla="*/ 55 h 55"/>
                <a:gd name="T6" fmla="*/ 16 w 48"/>
                <a:gd name="T7" fmla="*/ 55 h 55"/>
                <a:gd name="T8" fmla="*/ 16 w 48"/>
                <a:gd name="T9" fmla="*/ 12 h 55"/>
                <a:gd name="T10" fmla="*/ 0 w 48"/>
                <a:gd name="T11" fmla="*/ 12 h 55"/>
                <a:gd name="T12" fmla="*/ 0 w 48"/>
                <a:gd name="T13" fmla="*/ 0 h 55"/>
                <a:gd name="T14" fmla="*/ 48 w 48"/>
                <a:gd name="T15" fmla="*/ 0 h 55"/>
                <a:gd name="T16" fmla="*/ 48 w 48"/>
                <a:gd name="T17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55">
                  <a:moveTo>
                    <a:pt x="48" y="12"/>
                  </a:moveTo>
                  <a:lnTo>
                    <a:pt x="32" y="12"/>
                  </a:lnTo>
                  <a:lnTo>
                    <a:pt x="32" y="55"/>
                  </a:lnTo>
                  <a:lnTo>
                    <a:pt x="16" y="55"/>
                  </a:lnTo>
                  <a:lnTo>
                    <a:pt x="16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24" name="Прямая соединительная линия 23"/>
          <p:cNvCxnSpPr/>
          <p:nvPr/>
        </p:nvCxnSpPr>
        <p:spPr>
          <a:xfrm>
            <a:off x="334963" y="6381188"/>
            <a:ext cx="280673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02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235962" y="306075"/>
            <a:ext cx="9764381" cy="964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ru-RU" dirty="0" smtClean="0"/>
              <a:t>ЭТАП 2</a:t>
            </a:r>
          </a:p>
          <a:p>
            <a:r>
              <a:rPr lang="ru-RU" dirty="0">
                <a:solidFill>
                  <a:schemeClr val="accent1"/>
                </a:solidFill>
              </a:rPr>
              <a:t>Отладка на НОВЫХ данных</a:t>
            </a:r>
          </a:p>
        </p:txBody>
      </p:sp>
      <p:pic>
        <p:nvPicPr>
          <p:cNvPr id="316" name="Google Shape;31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654" y="1712999"/>
            <a:ext cx="5432033" cy="321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52"/>
          <p:cNvPicPr preferRelativeResize="0"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6471" y="4927252"/>
            <a:ext cx="1230472" cy="120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52"/>
          <p:cNvPicPr preferRelativeResize="0"/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4878" y="4927252"/>
            <a:ext cx="1259583" cy="120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62787" y="1733769"/>
            <a:ext cx="5362365" cy="31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9" y="1173290"/>
            <a:ext cx="735199" cy="456823"/>
          </a:xfrm>
          <a:prstGeom prst="rect">
            <a:avLst/>
          </a:prstGeom>
        </p:spPr>
      </p:pic>
      <p:sp>
        <p:nvSpPr>
          <p:cNvPr id="10" name="Google Shape;237;p43"/>
          <p:cNvSpPr txBox="1">
            <a:spLocks/>
          </p:cNvSpPr>
          <p:nvPr/>
        </p:nvSpPr>
        <p:spPr>
          <a:xfrm>
            <a:off x="203200" y="1251909"/>
            <a:ext cx="9843625" cy="53534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133"/>
              </a:spcAft>
              <a:buFont typeface="Arial"/>
              <a:buNone/>
            </a:pPr>
            <a:r>
              <a:rPr lang="ru-RU" sz="2000" dirty="0" smtClean="0"/>
              <a:t>До отладки и после отладки прогнозной модели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6368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963" y="1707428"/>
            <a:ext cx="7660238" cy="4494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9" y="1173290"/>
            <a:ext cx="735199" cy="456823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35962" y="5329455"/>
            <a:ext cx="3389455" cy="530447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endParaRPr lang="ru-RU" sz="2400" cap="none" dirty="0">
              <a:latin typeface="+mn-lt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35962" y="306075"/>
            <a:ext cx="9764381" cy="964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ru-RU" dirty="0" smtClean="0"/>
              <a:t>ЭТАП 2</a:t>
            </a:r>
          </a:p>
          <a:p>
            <a:r>
              <a:rPr lang="ru-RU" dirty="0">
                <a:solidFill>
                  <a:schemeClr val="accent1"/>
                </a:solidFill>
              </a:rPr>
              <a:t>Отладка на НОВЫХ данных</a:t>
            </a:r>
          </a:p>
        </p:txBody>
      </p:sp>
      <p:sp>
        <p:nvSpPr>
          <p:cNvPr id="11" name="Google Shape;237;p43"/>
          <p:cNvSpPr txBox="1">
            <a:spLocks/>
          </p:cNvSpPr>
          <p:nvPr/>
        </p:nvSpPr>
        <p:spPr>
          <a:xfrm>
            <a:off x="203200" y="1251909"/>
            <a:ext cx="9843625" cy="53534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133"/>
              </a:spcAft>
              <a:buFont typeface="Arial"/>
              <a:buNone/>
            </a:pPr>
            <a:r>
              <a:rPr lang="ru-RU" sz="2000" dirty="0" smtClean="0"/>
              <a:t>Аномальные ситуации в работе рекомендательной модели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5941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35962" y="306075"/>
            <a:ext cx="9764381" cy="111737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ru-RU" dirty="0" smtClean="0"/>
              <a:t>ЭТАП 3</a:t>
            </a:r>
          </a:p>
          <a:p>
            <a:r>
              <a:rPr lang="ru-RU" dirty="0" smtClean="0">
                <a:solidFill>
                  <a:schemeClr val="accent1"/>
                </a:solidFill>
              </a:rPr>
              <a:t>ОПЫТНАЯ ЭКСПЛУАТАЦИЯ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9" y="1498410"/>
            <a:ext cx="735199" cy="456823"/>
          </a:xfrm>
          <a:prstGeom prst="rect">
            <a:avLst/>
          </a:prstGeom>
        </p:spPr>
      </p:pic>
      <p:sp>
        <p:nvSpPr>
          <p:cNvPr id="12" name="Google Shape;249;p45"/>
          <p:cNvSpPr txBox="1">
            <a:spLocks/>
          </p:cNvSpPr>
          <p:nvPr/>
        </p:nvSpPr>
        <p:spPr>
          <a:xfrm>
            <a:off x="872503" y="3215702"/>
            <a:ext cx="4359374" cy="206655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00000"/>
              <a:buNone/>
            </a:pPr>
            <a:r>
              <a:rPr lang="ru-RU" b="1" dirty="0" smtClean="0">
                <a:solidFill>
                  <a:schemeClr val="accent1"/>
                </a:solidFill>
              </a:rPr>
              <a:t>ПРОВЕРЯЕМ</a:t>
            </a:r>
            <a:r>
              <a:rPr lang="en-US" b="1" dirty="0" smtClean="0"/>
              <a:t> 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dirty="0" smtClean="0"/>
              <a:t>факт принятия рекомендаций сервиса конечными пользователями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788652" y="3215702"/>
            <a:ext cx="43331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600"/>
              </a:spcAft>
              <a:buClr>
                <a:schemeClr val="tx1"/>
              </a:buClr>
              <a:buSzPct val="100000"/>
            </a:pPr>
            <a:r>
              <a:rPr lang="ru-RU" sz="2800" b="1" dirty="0">
                <a:solidFill>
                  <a:schemeClr val="accent1"/>
                </a:solidFill>
              </a:rPr>
              <a:t>ОЦЕНИВАЕМ </a:t>
            </a:r>
            <a:br>
              <a:rPr lang="ru-RU" sz="2800" b="1" dirty="0">
                <a:solidFill>
                  <a:schemeClr val="accent1"/>
                </a:solidFill>
              </a:rPr>
            </a:br>
            <a:r>
              <a:rPr lang="ru-RU" dirty="0" smtClean="0"/>
              <a:t>экономический </a:t>
            </a:r>
            <a:r>
              <a:rPr lang="ru-RU" dirty="0"/>
              <a:t>эффект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выданных рекомендаций</a:t>
            </a:r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2682632" y="2185896"/>
            <a:ext cx="745241" cy="748002"/>
            <a:chOff x="5740400" y="1273175"/>
            <a:chExt cx="428625" cy="430213"/>
          </a:xfrm>
        </p:grpSpPr>
        <p:sp>
          <p:nvSpPr>
            <p:cNvPr id="7" name="Line 23"/>
            <p:cNvSpPr>
              <a:spLocks noChangeShapeType="1"/>
            </p:cNvSpPr>
            <p:nvPr/>
          </p:nvSpPr>
          <p:spPr bwMode="auto">
            <a:xfrm>
              <a:off x="5915025" y="1449388"/>
              <a:ext cx="98425" cy="0"/>
            </a:xfrm>
            <a:prstGeom prst="line">
              <a:avLst/>
            </a:prstGeom>
            <a:noFill/>
            <a:ln w="381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43"/>
            <p:cNvSpPr>
              <a:spLocks/>
            </p:cNvSpPr>
            <p:nvPr/>
          </p:nvSpPr>
          <p:spPr bwMode="auto">
            <a:xfrm>
              <a:off x="5740400" y="1273175"/>
              <a:ext cx="350837" cy="430213"/>
            </a:xfrm>
            <a:custGeom>
              <a:avLst/>
              <a:gdLst>
                <a:gd name="T0" fmla="*/ 221 w 221"/>
                <a:gd name="T1" fmla="*/ 148 h 271"/>
                <a:gd name="T2" fmla="*/ 221 w 221"/>
                <a:gd name="T3" fmla="*/ 271 h 271"/>
                <a:gd name="T4" fmla="*/ 0 w 221"/>
                <a:gd name="T5" fmla="*/ 271 h 271"/>
                <a:gd name="T6" fmla="*/ 0 w 221"/>
                <a:gd name="T7" fmla="*/ 0 h 271"/>
                <a:gd name="T8" fmla="*/ 221 w 221"/>
                <a:gd name="T9" fmla="*/ 0 h 271"/>
                <a:gd name="T10" fmla="*/ 221 w 221"/>
                <a:gd name="T11" fmla="*/ 74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271">
                  <a:moveTo>
                    <a:pt x="221" y="148"/>
                  </a:moveTo>
                  <a:lnTo>
                    <a:pt x="221" y="271"/>
                  </a:lnTo>
                  <a:lnTo>
                    <a:pt x="0" y="271"/>
                  </a:lnTo>
                  <a:lnTo>
                    <a:pt x="0" y="0"/>
                  </a:lnTo>
                  <a:lnTo>
                    <a:pt x="221" y="0"/>
                  </a:lnTo>
                  <a:lnTo>
                    <a:pt x="221" y="74"/>
                  </a:lnTo>
                </a:path>
              </a:pathLst>
            </a:custGeom>
            <a:noFill/>
            <a:ln w="381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Line 44"/>
            <p:cNvSpPr>
              <a:spLocks noChangeShapeType="1"/>
            </p:cNvSpPr>
            <p:nvPr/>
          </p:nvSpPr>
          <p:spPr bwMode="auto">
            <a:xfrm>
              <a:off x="5818188" y="1390650"/>
              <a:ext cx="117475" cy="0"/>
            </a:xfrm>
            <a:prstGeom prst="line">
              <a:avLst/>
            </a:prstGeom>
            <a:noFill/>
            <a:ln w="381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Line 45"/>
            <p:cNvSpPr>
              <a:spLocks noChangeShapeType="1"/>
            </p:cNvSpPr>
            <p:nvPr/>
          </p:nvSpPr>
          <p:spPr bwMode="auto">
            <a:xfrm>
              <a:off x="5818188" y="1487488"/>
              <a:ext cx="104775" cy="0"/>
            </a:xfrm>
            <a:prstGeom prst="line">
              <a:avLst/>
            </a:prstGeom>
            <a:noFill/>
            <a:ln w="381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Line 46"/>
            <p:cNvSpPr>
              <a:spLocks noChangeShapeType="1"/>
            </p:cNvSpPr>
            <p:nvPr/>
          </p:nvSpPr>
          <p:spPr bwMode="auto">
            <a:xfrm>
              <a:off x="5818188" y="1585913"/>
              <a:ext cx="195262" cy="0"/>
            </a:xfrm>
            <a:prstGeom prst="line">
              <a:avLst/>
            </a:prstGeom>
            <a:noFill/>
            <a:ln w="381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Line 76"/>
            <p:cNvSpPr>
              <a:spLocks noChangeShapeType="1"/>
            </p:cNvSpPr>
            <p:nvPr/>
          </p:nvSpPr>
          <p:spPr bwMode="auto">
            <a:xfrm>
              <a:off x="6091238" y="1508125"/>
              <a:ext cx="77787" cy="77788"/>
            </a:xfrm>
            <a:prstGeom prst="line">
              <a:avLst/>
            </a:prstGeom>
            <a:noFill/>
            <a:ln w="381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Oval 77"/>
            <p:cNvSpPr>
              <a:spLocks noChangeArrowheads="1"/>
            </p:cNvSpPr>
            <p:nvPr/>
          </p:nvSpPr>
          <p:spPr bwMode="auto">
            <a:xfrm>
              <a:off x="5915025" y="1350963"/>
              <a:ext cx="195262" cy="195263"/>
            </a:xfrm>
            <a:prstGeom prst="ellipse">
              <a:avLst/>
            </a:prstGeom>
            <a:noFill/>
            <a:ln w="381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8572730" y="2178540"/>
            <a:ext cx="765029" cy="782416"/>
            <a:chOff x="9947275" y="1273175"/>
            <a:chExt cx="419100" cy="428625"/>
          </a:xfrm>
        </p:grpSpPr>
        <p:sp>
          <p:nvSpPr>
            <p:cNvPr id="24" name="Freeform 258"/>
            <p:cNvSpPr>
              <a:spLocks/>
            </p:cNvSpPr>
            <p:nvPr/>
          </p:nvSpPr>
          <p:spPr bwMode="auto">
            <a:xfrm>
              <a:off x="10025063" y="1301750"/>
              <a:ext cx="58737" cy="68263"/>
            </a:xfrm>
            <a:custGeom>
              <a:avLst/>
              <a:gdLst>
                <a:gd name="T0" fmla="*/ 0 w 24"/>
                <a:gd name="T1" fmla="*/ 28 h 28"/>
                <a:gd name="T2" fmla="*/ 0 w 24"/>
                <a:gd name="T3" fmla="*/ 12 h 28"/>
                <a:gd name="T4" fmla="*/ 12 w 24"/>
                <a:gd name="T5" fmla="*/ 0 h 28"/>
                <a:gd name="T6" fmla="*/ 12 w 24"/>
                <a:gd name="T7" fmla="*/ 0 h 28"/>
                <a:gd name="T8" fmla="*/ 24 w 24"/>
                <a:gd name="T9" fmla="*/ 12 h 28"/>
                <a:gd name="T10" fmla="*/ 24 w 24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8">
                  <a:moveTo>
                    <a:pt x="0" y="28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28"/>
                    <a:pt x="24" y="28"/>
                    <a:pt x="24" y="28"/>
                  </a:cubicBezTo>
                </a:path>
              </a:pathLst>
            </a:custGeom>
            <a:noFill/>
            <a:ln w="381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259"/>
            <p:cNvSpPr>
              <a:spLocks/>
            </p:cNvSpPr>
            <p:nvPr/>
          </p:nvSpPr>
          <p:spPr bwMode="auto">
            <a:xfrm>
              <a:off x="10083800" y="1292225"/>
              <a:ext cx="58737" cy="77788"/>
            </a:xfrm>
            <a:custGeom>
              <a:avLst/>
              <a:gdLst>
                <a:gd name="T0" fmla="*/ 0 w 24"/>
                <a:gd name="T1" fmla="*/ 32 h 32"/>
                <a:gd name="T2" fmla="*/ 0 w 24"/>
                <a:gd name="T3" fmla="*/ 12 h 32"/>
                <a:gd name="T4" fmla="*/ 12 w 24"/>
                <a:gd name="T5" fmla="*/ 0 h 32"/>
                <a:gd name="T6" fmla="*/ 12 w 24"/>
                <a:gd name="T7" fmla="*/ 0 h 32"/>
                <a:gd name="T8" fmla="*/ 24 w 24"/>
                <a:gd name="T9" fmla="*/ 12 h 32"/>
                <a:gd name="T10" fmla="*/ 24 w 24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2">
                  <a:moveTo>
                    <a:pt x="0" y="3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32"/>
                    <a:pt x="24" y="32"/>
                    <a:pt x="24" y="32"/>
                  </a:cubicBezTo>
                </a:path>
              </a:pathLst>
            </a:custGeom>
            <a:noFill/>
            <a:ln w="381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260"/>
            <p:cNvSpPr>
              <a:spLocks/>
            </p:cNvSpPr>
            <p:nvPr/>
          </p:nvSpPr>
          <p:spPr bwMode="auto">
            <a:xfrm>
              <a:off x="10201275" y="1292225"/>
              <a:ext cx="58737" cy="77788"/>
            </a:xfrm>
            <a:custGeom>
              <a:avLst/>
              <a:gdLst>
                <a:gd name="T0" fmla="*/ 0 w 24"/>
                <a:gd name="T1" fmla="*/ 32 h 32"/>
                <a:gd name="T2" fmla="*/ 0 w 24"/>
                <a:gd name="T3" fmla="*/ 12 h 32"/>
                <a:gd name="T4" fmla="*/ 12 w 24"/>
                <a:gd name="T5" fmla="*/ 0 h 32"/>
                <a:gd name="T6" fmla="*/ 12 w 24"/>
                <a:gd name="T7" fmla="*/ 0 h 32"/>
                <a:gd name="T8" fmla="*/ 24 w 24"/>
                <a:gd name="T9" fmla="*/ 12 h 32"/>
                <a:gd name="T10" fmla="*/ 24 w 24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2">
                  <a:moveTo>
                    <a:pt x="0" y="3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32"/>
                    <a:pt x="24" y="32"/>
                    <a:pt x="24" y="32"/>
                  </a:cubicBezTo>
                </a:path>
              </a:pathLst>
            </a:custGeom>
            <a:noFill/>
            <a:ln w="381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261"/>
            <p:cNvSpPr>
              <a:spLocks/>
            </p:cNvSpPr>
            <p:nvPr/>
          </p:nvSpPr>
          <p:spPr bwMode="auto">
            <a:xfrm>
              <a:off x="10142538" y="1273175"/>
              <a:ext cx="58737" cy="96838"/>
            </a:xfrm>
            <a:custGeom>
              <a:avLst/>
              <a:gdLst>
                <a:gd name="T0" fmla="*/ 0 w 24"/>
                <a:gd name="T1" fmla="*/ 40 h 40"/>
                <a:gd name="T2" fmla="*/ 0 w 24"/>
                <a:gd name="T3" fmla="*/ 12 h 40"/>
                <a:gd name="T4" fmla="*/ 12 w 24"/>
                <a:gd name="T5" fmla="*/ 0 h 40"/>
                <a:gd name="T6" fmla="*/ 12 w 24"/>
                <a:gd name="T7" fmla="*/ 0 h 40"/>
                <a:gd name="T8" fmla="*/ 24 w 24"/>
                <a:gd name="T9" fmla="*/ 12 h 40"/>
                <a:gd name="T10" fmla="*/ 24 w 24"/>
                <a:gd name="T1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40">
                  <a:moveTo>
                    <a:pt x="0" y="4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40"/>
                    <a:pt x="24" y="40"/>
                    <a:pt x="24" y="40"/>
                  </a:cubicBezTo>
                </a:path>
              </a:pathLst>
            </a:custGeom>
            <a:noFill/>
            <a:ln w="381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262"/>
            <p:cNvSpPr>
              <a:spLocks/>
            </p:cNvSpPr>
            <p:nvPr/>
          </p:nvSpPr>
          <p:spPr bwMode="auto">
            <a:xfrm>
              <a:off x="9947275" y="1370012"/>
              <a:ext cx="419100" cy="185738"/>
            </a:xfrm>
            <a:custGeom>
              <a:avLst/>
              <a:gdLst>
                <a:gd name="T0" fmla="*/ 154 w 264"/>
                <a:gd name="T1" fmla="*/ 117 h 117"/>
                <a:gd name="T2" fmla="*/ 0 w 264"/>
                <a:gd name="T3" fmla="*/ 117 h 117"/>
                <a:gd name="T4" fmla="*/ 0 w 264"/>
                <a:gd name="T5" fmla="*/ 0 h 117"/>
                <a:gd name="T6" fmla="*/ 264 w 264"/>
                <a:gd name="T7" fmla="*/ 0 h 117"/>
                <a:gd name="T8" fmla="*/ 264 w 264"/>
                <a:gd name="T9" fmla="*/ 117 h 117"/>
                <a:gd name="T10" fmla="*/ 234 w 264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117">
                  <a:moveTo>
                    <a:pt x="154" y="117"/>
                  </a:moveTo>
                  <a:lnTo>
                    <a:pt x="0" y="117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117"/>
                  </a:lnTo>
                  <a:lnTo>
                    <a:pt x="234" y="117"/>
                  </a:lnTo>
                </a:path>
              </a:pathLst>
            </a:custGeom>
            <a:noFill/>
            <a:ln w="381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Oval 263"/>
            <p:cNvSpPr>
              <a:spLocks noChangeArrowheads="1"/>
            </p:cNvSpPr>
            <p:nvPr/>
          </p:nvSpPr>
          <p:spPr bwMode="auto">
            <a:xfrm>
              <a:off x="10113963" y="1428750"/>
              <a:ext cx="77787" cy="77788"/>
            </a:xfrm>
            <a:prstGeom prst="ellipse">
              <a:avLst/>
            </a:prstGeom>
            <a:noFill/>
            <a:ln w="381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Line 264"/>
            <p:cNvSpPr>
              <a:spLocks noChangeShapeType="1"/>
            </p:cNvSpPr>
            <p:nvPr/>
          </p:nvSpPr>
          <p:spPr bwMode="auto">
            <a:xfrm flipH="1">
              <a:off x="10006013" y="1419225"/>
              <a:ext cx="58737" cy="0"/>
            </a:xfrm>
            <a:prstGeom prst="line">
              <a:avLst/>
            </a:prstGeom>
            <a:noFill/>
            <a:ln w="381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265"/>
            <p:cNvSpPr>
              <a:spLocks/>
            </p:cNvSpPr>
            <p:nvPr/>
          </p:nvSpPr>
          <p:spPr bwMode="auto">
            <a:xfrm>
              <a:off x="10025063" y="1428750"/>
              <a:ext cx="293687" cy="273050"/>
            </a:xfrm>
            <a:custGeom>
              <a:avLst/>
              <a:gdLst>
                <a:gd name="T0" fmla="*/ 0 w 120"/>
                <a:gd name="T1" fmla="*/ 52 h 112"/>
                <a:gd name="T2" fmla="*/ 60 w 120"/>
                <a:gd name="T3" fmla="*/ 112 h 112"/>
                <a:gd name="T4" fmla="*/ 120 w 120"/>
                <a:gd name="T5" fmla="*/ 52 h 112"/>
                <a:gd name="T6" fmla="*/ 120 w 120"/>
                <a:gd name="T7" fmla="*/ 0 h 112"/>
                <a:gd name="T8" fmla="*/ 96 w 120"/>
                <a:gd name="T9" fmla="*/ 24 h 112"/>
                <a:gd name="T10" fmla="*/ 96 w 120"/>
                <a:gd name="T11" fmla="*/ 40 h 112"/>
                <a:gd name="T12" fmla="*/ 60 w 120"/>
                <a:gd name="T13" fmla="*/ 7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12">
                  <a:moveTo>
                    <a:pt x="0" y="52"/>
                  </a:moveTo>
                  <a:cubicBezTo>
                    <a:pt x="0" y="85"/>
                    <a:pt x="27" y="112"/>
                    <a:pt x="60" y="112"/>
                  </a:cubicBezTo>
                  <a:cubicBezTo>
                    <a:pt x="93" y="112"/>
                    <a:pt x="120" y="85"/>
                    <a:pt x="120" y="52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06" y="0"/>
                    <a:pt x="96" y="10"/>
                    <a:pt x="96" y="24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77" y="40"/>
                    <a:pt x="60" y="55"/>
                    <a:pt x="60" y="72"/>
                  </a:cubicBezTo>
                </a:path>
              </a:pathLst>
            </a:custGeom>
            <a:noFill/>
            <a:ln w="381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63354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963" y="2507423"/>
            <a:ext cx="9999968" cy="2579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9" y="1173290"/>
            <a:ext cx="735199" cy="456823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35962" y="306075"/>
            <a:ext cx="9764381" cy="111737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ru-RU" dirty="0" smtClean="0"/>
              <a:t>ЭТАП 3</a:t>
            </a:r>
          </a:p>
          <a:p>
            <a:r>
              <a:rPr lang="ru-RU" dirty="0">
                <a:solidFill>
                  <a:schemeClr val="accent1"/>
                </a:solidFill>
              </a:rPr>
              <a:t>ОПЫТНАЯ ЭКСПЛУАТАЦИЯ</a:t>
            </a:r>
          </a:p>
        </p:txBody>
      </p:sp>
      <p:sp>
        <p:nvSpPr>
          <p:cNvPr id="10" name="Google Shape;237;p43"/>
          <p:cNvSpPr txBox="1">
            <a:spLocks/>
          </p:cNvSpPr>
          <p:nvPr/>
        </p:nvSpPr>
        <p:spPr>
          <a:xfrm>
            <a:off x="203200" y="1265594"/>
            <a:ext cx="9843625" cy="53534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133"/>
              </a:spcAft>
              <a:buNone/>
            </a:pPr>
            <a:r>
              <a:rPr lang="ru-RU" sz="2000" dirty="0"/>
              <a:t>Анализ принятия </a:t>
            </a:r>
            <a:r>
              <a:rPr lang="ru-RU" sz="2000" dirty="0" smtClean="0"/>
              <a:t>рекомендаций конечными пользователями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3359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9" y="1173290"/>
            <a:ext cx="735199" cy="456823"/>
          </a:xfrm>
          <a:prstGeom prst="rect">
            <a:avLst/>
          </a:prstGeom>
        </p:spPr>
      </p:pic>
      <p:sp>
        <p:nvSpPr>
          <p:cNvPr id="9" name="Google Shape;237;p43"/>
          <p:cNvSpPr txBox="1">
            <a:spLocks/>
          </p:cNvSpPr>
          <p:nvPr/>
        </p:nvSpPr>
        <p:spPr>
          <a:xfrm>
            <a:off x="334963" y="2920552"/>
            <a:ext cx="5181600" cy="53534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133"/>
              </a:spcAft>
              <a:buNone/>
            </a:pPr>
            <a:r>
              <a:rPr lang="ru-RU" sz="2000" dirty="0"/>
              <a:t>Оценка экономического </a:t>
            </a:r>
            <a:r>
              <a:rPr lang="ru-RU" sz="2000" dirty="0" smtClean="0"/>
              <a:t>эффекта рекомендательной модели</a:t>
            </a:r>
            <a:endParaRPr lang="ru-RU" sz="20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35962" y="306075"/>
            <a:ext cx="9764381" cy="111737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ru-RU" dirty="0" smtClean="0"/>
              <a:t>ЭТАП 3</a:t>
            </a:r>
          </a:p>
          <a:p>
            <a:r>
              <a:rPr lang="ru-RU" dirty="0">
                <a:solidFill>
                  <a:schemeClr val="accent1"/>
                </a:solidFill>
              </a:rPr>
              <a:t>ОПЫТНАЯ ЭКСПЛУАТАЦИЯ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608582"/>
              </p:ext>
            </p:extLst>
          </p:nvPr>
        </p:nvGraphicFramePr>
        <p:xfrm>
          <a:off x="4625246" y="1668499"/>
          <a:ext cx="3456896" cy="4351344"/>
        </p:xfrm>
        <a:graphic>
          <a:graphicData uri="http://schemas.openxmlformats.org/drawingml/2006/table">
            <a:tbl>
              <a:tblPr/>
              <a:tblGrid>
                <a:gridCol w="1447914">
                  <a:extLst>
                    <a:ext uri="{9D8B030D-6E8A-4147-A177-3AD203B41FA5}">
                      <a16:colId xmlns:a16="http://schemas.microsoft.com/office/drawing/2014/main" val="1489324069"/>
                    </a:ext>
                  </a:extLst>
                </a:gridCol>
                <a:gridCol w="1076887">
                  <a:extLst>
                    <a:ext uri="{9D8B030D-6E8A-4147-A177-3AD203B41FA5}">
                      <a16:colId xmlns:a16="http://schemas.microsoft.com/office/drawing/2014/main" val="3657501702"/>
                    </a:ext>
                  </a:extLst>
                </a:gridCol>
                <a:gridCol w="932095">
                  <a:extLst>
                    <a:ext uri="{9D8B030D-6E8A-4147-A177-3AD203B41FA5}">
                      <a16:colId xmlns:a16="http://schemas.microsoft.com/office/drawing/2014/main" val="3312054775"/>
                    </a:ext>
                  </a:extLst>
                </a:gridCol>
              </a:tblGrid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Расчёт технолога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Расчёт сервиса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428824"/>
                  </a:ext>
                </a:extLst>
              </a:tr>
              <a:tr h="181306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Состав шихты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8824544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Компонент 1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8,0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112628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Компонент 2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12,0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12,0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39097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Компонент 3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9,0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822826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Компонент 4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8,0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798527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Компонент 5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48,0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46,0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365299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Компонент 6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19,0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17,0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8305569"/>
                  </a:ext>
                </a:extLst>
              </a:tr>
              <a:tr h="181306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Качество шихты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207412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Wr, %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375923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Ad, %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8,2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6233749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Vdaf, %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25,2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089885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Vd, %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23,0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23,1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933575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Оборот печей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146899"/>
                  </a:ext>
                </a:extLst>
              </a:tr>
              <a:tr h="181306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Качество кокса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179670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Wr, %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898834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Ad, %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505147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S, %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14801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M25, %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89,3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89,4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0431486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M10, %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03002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CSR, %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65,4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65,8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290921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CRI, %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23,5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23,8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429024"/>
                  </a:ext>
                </a:extLst>
              </a:tr>
              <a:tr h="181306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Экономический эффект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9623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Цена за тонну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цена 1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цена 2</a:t>
                      </a:r>
                    </a:p>
                  </a:txBody>
                  <a:tcPr marL="9065" marR="9065" marT="90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042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221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 bwMode="auto">
          <a:xfrm>
            <a:off x="635" y="0"/>
            <a:ext cx="12192001" cy="6858000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4173457" y="-655195"/>
            <a:ext cx="3995004" cy="7725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9600" dirty="0">
                <a:solidFill>
                  <a:schemeClr val="accent2">
                    <a:alpha val="50000"/>
                  </a:schemeClr>
                </a:solidFill>
                <a:latin typeface="+mj-lt"/>
              </a:rPr>
              <a:t>6</a:t>
            </a: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2398080" y="3207401"/>
            <a:ext cx="7395840" cy="44319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</a:pPr>
            <a:r>
              <a:rPr lang="ru-RU" sz="3200" dirty="0" smtClean="0">
                <a:solidFill>
                  <a:schemeClr val="bg2"/>
                </a:solidFill>
              </a:rPr>
              <a:t>КАК ПРОВОДИТЬ РЕГРЕССИОННОЕ ТЕСТИРОВАНИЕ?</a:t>
            </a:r>
            <a:endParaRPr lang="en-US" sz="3200" dirty="0">
              <a:solidFill>
                <a:schemeClr val="bg2"/>
              </a:solidFill>
            </a:endParaRPr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339725" y="6473825"/>
            <a:ext cx="1665288" cy="144463"/>
            <a:chOff x="214" y="4078"/>
            <a:chExt cx="1049" cy="91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214" y="4078"/>
              <a:ext cx="1049" cy="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213" y="4078"/>
              <a:ext cx="60" cy="73"/>
            </a:xfrm>
            <a:custGeom>
              <a:avLst/>
              <a:gdLst>
                <a:gd name="T0" fmla="*/ 60 w 60"/>
                <a:gd name="T1" fmla="*/ 73 h 73"/>
                <a:gd name="T2" fmla="*/ 45 w 60"/>
                <a:gd name="T3" fmla="*/ 73 h 73"/>
                <a:gd name="T4" fmla="*/ 45 w 60"/>
                <a:gd name="T5" fmla="*/ 25 h 73"/>
                <a:gd name="T6" fmla="*/ 15 w 60"/>
                <a:gd name="T7" fmla="*/ 73 h 73"/>
                <a:gd name="T8" fmla="*/ 0 w 60"/>
                <a:gd name="T9" fmla="*/ 73 h 73"/>
                <a:gd name="T10" fmla="*/ 0 w 60"/>
                <a:gd name="T11" fmla="*/ 0 h 73"/>
                <a:gd name="T12" fmla="*/ 15 w 60"/>
                <a:gd name="T13" fmla="*/ 0 h 73"/>
                <a:gd name="T14" fmla="*/ 15 w 60"/>
                <a:gd name="T15" fmla="*/ 48 h 73"/>
                <a:gd name="T16" fmla="*/ 46 w 60"/>
                <a:gd name="T17" fmla="*/ 0 h 73"/>
                <a:gd name="T18" fmla="*/ 60 w 60"/>
                <a:gd name="T19" fmla="*/ 0 h 73"/>
                <a:gd name="T20" fmla="*/ 60 w 60"/>
                <a:gd name="T2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73">
                  <a:moveTo>
                    <a:pt x="60" y="73"/>
                  </a:moveTo>
                  <a:lnTo>
                    <a:pt x="45" y="73"/>
                  </a:lnTo>
                  <a:lnTo>
                    <a:pt x="45" y="25"/>
                  </a:lnTo>
                  <a:lnTo>
                    <a:pt x="15" y="73"/>
                  </a:lnTo>
                  <a:lnTo>
                    <a:pt x="0" y="7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48"/>
                  </a:lnTo>
                  <a:lnTo>
                    <a:pt x="46" y="0"/>
                  </a:lnTo>
                  <a:lnTo>
                    <a:pt x="60" y="0"/>
                  </a:lnTo>
                  <a:lnTo>
                    <a:pt x="60" y="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289" y="4096"/>
              <a:ext cx="49" cy="55"/>
            </a:xfrm>
            <a:custGeom>
              <a:avLst/>
              <a:gdLst>
                <a:gd name="T0" fmla="*/ 49 w 49"/>
                <a:gd name="T1" fmla="*/ 55 h 55"/>
                <a:gd name="T2" fmla="*/ 34 w 49"/>
                <a:gd name="T3" fmla="*/ 55 h 55"/>
                <a:gd name="T4" fmla="*/ 34 w 49"/>
                <a:gd name="T5" fmla="*/ 34 h 55"/>
                <a:gd name="T6" fmla="*/ 16 w 49"/>
                <a:gd name="T7" fmla="*/ 34 h 55"/>
                <a:gd name="T8" fmla="*/ 16 w 49"/>
                <a:gd name="T9" fmla="*/ 55 h 55"/>
                <a:gd name="T10" fmla="*/ 0 w 49"/>
                <a:gd name="T11" fmla="*/ 55 h 55"/>
                <a:gd name="T12" fmla="*/ 0 w 49"/>
                <a:gd name="T13" fmla="*/ 0 h 55"/>
                <a:gd name="T14" fmla="*/ 16 w 49"/>
                <a:gd name="T15" fmla="*/ 0 h 55"/>
                <a:gd name="T16" fmla="*/ 16 w 49"/>
                <a:gd name="T17" fmla="*/ 21 h 55"/>
                <a:gd name="T18" fmla="*/ 34 w 49"/>
                <a:gd name="T19" fmla="*/ 21 h 55"/>
                <a:gd name="T20" fmla="*/ 34 w 49"/>
                <a:gd name="T21" fmla="*/ 0 h 55"/>
                <a:gd name="T22" fmla="*/ 49 w 49"/>
                <a:gd name="T23" fmla="*/ 0 h 55"/>
                <a:gd name="T24" fmla="*/ 49 w 49"/>
                <a:gd name="T2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5">
                  <a:moveTo>
                    <a:pt x="49" y="55"/>
                  </a:moveTo>
                  <a:lnTo>
                    <a:pt x="34" y="55"/>
                  </a:lnTo>
                  <a:lnTo>
                    <a:pt x="34" y="34"/>
                  </a:lnTo>
                  <a:lnTo>
                    <a:pt x="16" y="34"/>
                  </a:lnTo>
                  <a:lnTo>
                    <a:pt x="16" y="55"/>
                  </a:lnTo>
                  <a:lnTo>
                    <a:pt x="0" y="55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21"/>
                  </a:lnTo>
                  <a:lnTo>
                    <a:pt x="34" y="21"/>
                  </a:lnTo>
                  <a:lnTo>
                    <a:pt x="34" y="0"/>
                  </a:lnTo>
                  <a:lnTo>
                    <a:pt x="49" y="0"/>
                  </a:lnTo>
                  <a:lnTo>
                    <a:pt x="49" y="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" name="Freeform 7"/>
            <p:cNvSpPr>
              <a:spLocks noEditPoints="1"/>
            </p:cNvSpPr>
            <p:nvPr/>
          </p:nvSpPr>
          <p:spPr bwMode="auto">
            <a:xfrm>
              <a:off x="350" y="4078"/>
              <a:ext cx="82" cy="90"/>
            </a:xfrm>
            <a:custGeom>
              <a:avLst/>
              <a:gdLst>
                <a:gd name="T0" fmla="*/ 27 w 67"/>
                <a:gd name="T1" fmla="*/ 71 h 71"/>
                <a:gd name="T2" fmla="*/ 27 w 67"/>
                <a:gd name="T3" fmla="*/ 55 h 71"/>
                <a:gd name="T4" fmla="*/ 18 w 67"/>
                <a:gd name="T5" fmla="*/ 58 h 71"/>
                <a:gd name="T6" fmla="*/ 0 w 67"/>
                <a:gd name="T7" fmla="*/ 36 h 71"/>
                <a:gd name="T8" fmla="*/ 18 w 67"/>
                <a:gd name="T9" fmla="*/ 13 h 71"/>
                <a:gd name="T10" fmla="*/ 27 w 67"/>
                <a:gd name="T11" fmla="*/ 17 h 71"/>
                <a:gd name="T12" fmla="*/ 27 w 67"/>
                <a:gd name="T13" fmla="*/ 0 h 71"/>
                <a:gd name="T14" fmla="*/ 40 w 67"/>
                <a:gd name="T15" fmla="*/ 0 h 71"/>
                <a:gd name="T16" fmla="*/ 40 w 67"/>
                <a:gd name="T17" fmla="*/ 17 h 71"/>
                <a:gd name="T18" fmla="*/ 49 w 67"/>
                <a:gd name="T19" fmla="*/ 13 h 71"/>
                <a:gd name="T20" fmla="*/ 67 w 67"/>
                <a:gd name="T21" fmla="*/ 36 h 71"/>
                <a:gd name="T22" fmla="*/ 49 w 67"/>
                <a:gd name="T23" fmla="*/ 58 h 71"/>
                <a:gd name="T24" fmla="*/ 40 w 67"/>
                <a:gd name="T25" fmla="*/ 55 h 71"/>
                <a:gd name="T26" fmla="*/ 40 w 67"/>
                <a:gd name="T27" fmla="*/ 71 h 71"/>
                <a:gd name="T28" fmla="*/ 27 w 67"/>
                <a:gd name="T29" fmla="*/ 71 h 71"/>
                <a:gd name="T30" fmla="*/ 12 w 67"/>
                <a:gd name="T31" fmla="*/ 36 h 71"/>
                <a:gd name="T32" fmla="*/ 22 w 67"/>
                <a:gd name="T33" fmla="*/ 48 h 71"/>
                <a:gd name="T34" fmla="*/ 27 w 67"/>
                <a:gd name="T35" fmla="*/ 46 h 71"/>
                <a:gd name="T36" fmla="*/ 27 w 67"/>
                <a:gd name="T37" fmla="*/ 26 h 71"/>
                <a:gd name="T38" fmla="*/ 22 w 67"/>
                <a:gd name="T39" fmla="*/ 24 h 71"/>
                <a:gd name="T40" fmla="*/ 12 w 67"/>
                <a:gd name="T41" fmla="*/ 36 h 71"/>
                <a:gd name="T42" fmla="*/ 40 w 67"/>
                <a:gd name="T43" fmla="*/ 26 h 71"/>
                <a:gd name="T44" fmla="*/ 40 w 67"/>
                <a:gd name="T45" fmla="*/ 46 h 71"/>
                <a:gd name="T46" fmla="*/ 45 w 67"/>
                <a:gd name="T47" fmla="*/ 48 h 71"/>
                <a:gd name="T48" fmla="*/ 54 w 67"/>
                <a:gd name="T49" fmla="*/ 36 h 71"/>
                <a:gd name="T50" fmla="*/ 45 w 67"/>
                <a:gd name="T51" fmla="*/ 24 h 71"/>
                <a:gd name="T52" fmla="*/ 40 w 67"/>
                <a:gd name="T53" fmla="*/ 2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71">
                  <a:moveTo>
                    <a:pt x="27" y="71"/>
                  </a:moveTo>
                  <a:cubicBezTo>
                    <a:pt x="27" y="55"/>
                    <a:pt x="27" y="55"/>
                    <a:pt x="27" y="55"/>
                  </a:cubicBezTo>
                  <a:cubicBezTo>
                    <a:pt x="25" y="57"/>
                    <a:pt x="22" y="58"/>
                    <a:pt x="18" y="58"/>
                  </a:cubicBezTo>
                  <a:cubicBezTo>
                    <a:pt x="7" y="58"/>
                    <a:pt x="0" y="50"/>
                    <a:pt x="0" y="36"/>
                  </a:cubicBezTo>
                  <a:cubicBezTo>
                    <a:pt x="0" y="22"/>
                    <a:pt x="7" y="13"/>
                    <a:pt x="18" y="13"/>
                  </a:cubicBezTo>
                  <a:cubicBezTo>
                    <a:pt x="22" y="13"/>
                    <a:pt x="25" y="15"/>
                    <a:pt x="27" y="1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1" y="15"/>
                    <a:pt x="45" y="13"/>
                    <a:pt x="49" y="13"/>
                  </a:cubicBezTo>
                  <a:cubicBezTo>
                    <a:pt x="59" y="13"/>
                    <a:pt x="67" y="22"/>
                    <a:pt x="67" y="36"/>
                  </a:cubicBezTo>
                  <a:cubicBezTo>
                    <a:pt x="67" y="50"/>
                    <a:pt x="59" y="58"/>
                    <a:pt x="49" y="58"/>
                  </a:cubicBezTo>
                  <a:cubicBezTo>
                    <a:pt x="45" y="58"/>
                    <a:pt x="41" y="57"/>
                    <a:pt x="40" y="55"/>
                  </a:cubicBezTo>
                  <a:cubicBezTo>
                    <a:pt x="40" y="71"/>
                    <a:pt x="40" y="71"/>
                    <a:pt x="40" y="71"/>
                  </a:cubicBezTo>
                  <a:lnTo>
                    <a:pt x="27" y="71"/>
                  </a:lnTo>
                  <a:close/>
                  <a:moveTo>
                    <a:pt x="12" y="36"/>
                  </a:moveTo>
                  <a:cubicBezTo>
                    <a:pt x="12" y="43"/>
                    <a:pt x="15" y="48"/>
                    <a:pt x="22" y="48"/>
                  </a:cubicBezTo>
                  <a:cubicBezTo>
                    <a:pt x="24" y="48"/>
                    <a:pt x="25" y="47"/>
                    <a:pt x="27" y="4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5" y="25"/>
                    <a:pt x="24" y="24"/>
                    <a:pt x="22" y="24"/>
                  </a:cubicBezTo>
                  <a:cubicBezTo>
                    <a:pt x="15" y="24"/>
                    <a:pt x="12" y="29"/>
                    <a:pt x="12" y="36"/>
                  </a:cubicBezTo>
                  <a:close/>
                  <a:moveTo>
                    <a:pt x="40" y="26"/>
                  </a:moveTo>
                  <a:cubicBezTo>
                    <a:pt x="40" y="46"/>
                    <a:pt x="40" y="46"/>
                    <a:pt x="40" y="46"/>
                  </a:cubicBezTo>
                  <a:cubicBezTo>
                    <a:pt x="41" y="47"/>
                    <a:pt x="43" y="48"/>
                    <a:pt x="45" y="48"/>
                  </a:cubicBezTo>
                  <a:cubicBezTo>
                    <a:pt x="51" y="48"/>
                    <a:pt x="54" y="43"/>
                    <a:pt x="54" y="36"/>
                  </a:cubicBezTo>
                  <a:cubicBezTo>
                    <a:pt x="54" y="29"/>
                    <a:pt x="51" y="24"/>
                    <a:pt x="45" y="24"/>
                  </a:cubicBezTo>
                  <a:cubicBezTo>
                    <a:pt x="43" y="24"/>
                    <a:pt x="41" y="25"/>
                    <a:pt x="40" y="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441" y="4094"/>
              <a:ext cx="59" cy="59"/>
            </a:xfrm>
            <a:custGeom>
              <a:avLst/>
              <a:gdLst>
                <a:gd name="T0" fmla="*/ 0 w 48"/>
                <a:gd name="T1" fmla="*/ 23 h 46"/>
                <a:gd name="T2" fmla="*/ 24 w 48"/>
                <a:gd name="T3" fmla="*/ 0 h 46"/>
                <a:gd name="T4" fmla="*/ 48 w 48"/>
                <a:gd name="T5" fmla="*/ 23 h 46"/>
                <a:gd name="T6" fmla="*/ 24 w 48"/>
                <a:gd name="T7" fmla="*/ 46 h 46"/>
                <a:gd name="T8" fmla="*/ 0 w 48"/>
                <a:gd name="T9" fmla="*/ 23 h 46"/>
                <a:gd name="T10" fmla="*/ 35 w 48"/>
                <a:gd name="T11" fmla="*/ 23 h 46"/>
                <a:gd name="T12" fmla="*/ 24 w 48"/>
                <a:gd name="T13" fmla="*/ 11 h 46"/>
                <a:gd name="T14" fmla="*/ 12 w 48"/>
                <a:gd name="T15" fmla="*/ 23 h 46"/>
                <a:gd name="T16" fmla="*/ 24 w 48"/>
                <a:gd name="T17" fmla="*/ 35 h 46"/>
                <a:gd name="T18" fmla="*/ 35 w 48"/>
                <a:gd name="T19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6">
                  <a:moveTo>
                    <a:pt x="0" y="23"/>
                  </a:moveTo>
                  <a:cubicBezTo>
                    <a:pt x="0" y="10"/>
                    <a:pt x="10" y="0"/>
                    <a:pt x="24" y="0"/>
                  </a:cubicBezTo>
                  <a:cubicBezTo>
                    <a:pt x="38" y="0"/>
                    <a:pt x="48" y="10"/>
                    <a:pt x="48" y="23"/>
                  </a:cubicBezTo>
                  <a:cubicBezTo>
                    <a:pt x="48" y="36"/>
                    <a:pt x="37" y="46"/>
                    <a:pt x="24" y="46"/>
                  </a:cubicBezTo>
                  <a:cubicBezTo>
                    <a:pt x="10" y="46"/>
                    <a:pt x="0" y="36"/>
                    <a:pt x="0" y="23"/>
                  </a:cubicBezTo>
                  <a:close/>
                  <a:moveTo>
                    <a:pt x="35" y="23"/>
                  </a:moveTo>
                  <a:cubicBezTo>
                    <a:pt x="35" y="16"/>
                    <a:pt x="31" y="11"/>
                    <a:pt x="24" y="11"/>
                  </a:cubicBezTo>
                  <a:cubicBezTo>
                    <a:pt x="17" y="11"/>
                    <a:pt x="12" y="16"/>
                    <a:pt x="12" y="23"/>
                  </a:cubicBezTo>
                  <a:cubicBezTo>
                    <a:pt x="12" y="29"/>
                    <a:pt x="17" y="35"/>
                    <a:pt x="24" y="35"/>
                  </a:cubicBezTo>
                  <a:cubicBezTo>
                    <a:pt x="31" y="35"/>
                    <a:pt x="35" y="30"/>
                    <a:pt x="35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508" y="4094"/>
              <a:ext cx="51" cy="59"/>
            </a:xfrm>
            <a:custGeom>
              <a:avLst/>
              <a:gdLst>
                <a:gd name="T0" fmla="*/ 0 w 41"/>
                <a:gd name="T1" fmla="*/ 23 h 46"/>
                <a:gd name="T2" fmla="*/ 23 w 41"/>
                <a:gd name="T3" fmla="*/ 0 h 46"/>
                <a:gd name="T4" fmla="*/ 40 w 41"/>
                <a:gd name="T5" fmla="*/ 8 h 46"/>
                <a:gd name="T6" fmla="*/ 33 w 41"/>
                <a:gd name="T7" fmla="*/ 15 h 46"/>
                <a:gd name="T8" fmla="*/ 23 w 41"/>
                <a:gd name="T9" fmla="*/ 11 h 46"/>
                <a:gd name="T10" fmla="*/ 12 w 41"/>
                <a:gd name="T11" fmla="*/ 23 h 46"/>
                <a:gd name="T12" fmla="*/ 23 w 41"/>
                <a:gd name="T13" fmla="*/ 35 h 46"/>
                <a:gd name="T14" fmla="*/ 33 w 41"/>
                <a:gd name="T15" fmla="*/ 30 h 46"/>
                <a:gd name="T16" fmla="*/ 41 w 41"/>
                <a:gd name="T17" fmla="*/ 38 h 46"/>
                <a:gd name="T18" fmla="*/ 23 w 41"/>
                <a:gd name="T19" fmla="*/ 46 h 46"/>
                <a:gd name="T20" fmla="*/ 0 w 41"/>
                <a:gd name="T21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6">
                  <a:moveTo>
                    <a:pt x="0" y="23"/>
                  </a:moveTo>
                  <a:cubicBezTo>
                    <a:pt x="0" y="10"/>
                    <a:pt x="9" y="0"/>
                    <a:pt x="23" y="0"/>
                  </a:cubicBezTo>
                  <a:cubicBezTo>
                    <a:pt x="31" y="0"/>
                    <a:pt x="36" y="3"/>
                    <a:pt x="40" y="8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0" y="13"/>
                    <a:pt x="28" y="11"/>
                    <a:pt x="23" y="11"/>
                  </a:cubicBezTo>
                  <a:cubicBezTo>
                    <a:pt x="16" y="11"/>
                    <a:pt x="12" y="16"/>
                    <a:pt x="12" y="23"/>
                  </a:cubicBezTo>
                  <a:cubicBezTo>
                    <a:pt x="12" y="30"/>
                    <a:pt x="16" y="35"/>
                    <a:pt x="23" y="35"/>
                  </a:cubicBezTo>
                  <a:cubicBezTo>
                    <a:pt x="27" y="35"/>
                    <a:pt x="30" y="33"/>
                    <a:pt x="33" y="30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6" y="42"/>
                    <a:pt x="31" y="46"/>
                    <a:pt x="23" y="46"/>
                  </a:cubicBezTo>
                  <a:cubicBezTo>
                    <a:pt x="9" y="46"/>
                    <a:pt x="0" y="36"/>
                    <a:pt x="0" y="2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569" y="4096"/>
              <a:ext cx="50" cy="55"/>
            </a:xfrm>
            <a:custGeom>
              <a:avLst/>
              <a:gdLst>
                <a:gd name="T0" fmla="*/ 50 w 50"/>
                <a:gd name="T1" fmla="*/ 55 h 55"/>
                <a:gd name="T2" fmla="*/ 35 w 50"/>
                <a:gd name="T3" fmla="*/ 55 h 55"/>
                <a:gd name="T4" fmla="*/ 35 w 50"/>
                <a:gd name="T5" fmla="*/ 22 h 55"/>
                <a:gd name="T6" fmla="*/ 14 w 50"/>
                <a:gd name="T7" fmla="*/ 55 h 55"/>
                <a:gd name="T8" fmla="*/ 0 w 50"/>
                <a:gd name="T9" fmla="*/ 55 h 55"/>
                <a:gd name="T10" fmla="*/ 0 w 50"/>
                <a:gd name="T11" fmla="*/ 0 h 55"/>
                <a:gd name="T12" fmla="*/ 14 w 50"/>
                <a:gd name="T13" fmla="*/ 0 h 55"/>
                <a:gd name="T14" fmla="*/ 14 w 50"/>
                <a:gd name="T15" fmla="*/ 33 h 55"/>
                <a:gd name="T16" fmla="*/ 35 w 50"/>
                <a:gd name="T17" fmla="*/ 0 h 55"/>
                <a:gd name="T18" fmla="*/ 50 w 50"/>
                <a:gd name="T19" fmla="*/ 0 h 55"/>
                <a:gd name="T20" fmla="*/ 50 w 50"/>
                <a:gd name="T2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55">
                  <a:moveTo>
                    <a:pt x="50" y="55"/>
                  </a:moveTo>
                  <a:lnTo>
                    <a:pt x="35" y="55"/>
                  </a:lnTo>
                  <a:lnTo>
                    <a:pt x="35" y="22"/>
                  </a:lnTo>
                  <a:lnTo>
                    <a:pt x="14" y="55"/>
                  </a:lnTo>
                  <a:lnTo>
                    <a:pt x="0" y="5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33"/>
                  </a:lnTo>
                  <a:lnTo>
                    <a:pt x="35" y="0"/>
                  </a:lnTo>
                  <a:lnTo>
                    <a:pt x="50" y="0"/>
                  </a:lnTo>
                  <a:lnTo>
                    <a:pt x="50" y="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630" y="4094"/>
              <a:ext cx="50" cy="59"/>
            </a:xfrm>
            <a:custGeom>
              <a:avLst/>
              <a:gdLst>
                <a:gd name="T0" fmla="*/ 0 w 41"/>
                <a:gd name="T1" fmla="*/ 23 h 46"/>
                <a:gd name="T2" fmla="*/ 23 w 41"/>
                <a:gd name="T3" fmla="*/ 0 h 46"/>
                <a:gd name="T4" fmla="*/ 41 w 41"/>
                <a:gd name="T5" fmla="*/ 8 h 46"/>
                <a:gd name="T6" fmla="*/ 33 w 41"/>
                <a:gd name="T7" fmla="*/ 15 h 46"/>
                <a:gd name="T8" fmla="*/ 23 w 41"/>
                <a:gd name="T9" fmla="*/ 11 h 46"/>
                <a:gd name="T10" fmla="*/ 12 w 41"/>
                <a:gd name="T11" fmla="*/ 23 h 46"/>
                <a:gd name="T12" fmla="*/ 24 w 41"/>
                <a:gd name="T13" fmla="*/ 35 h 46"/>
                <a:gd name="T14" fmla="*/ 34 w 41"/>
                <a:gd name="T15" fmla="*/ 30 h 46"/>
                <a:gd name="T16" fmla="*/ 41 w 41"/>
                <a:gd name="T17" fmla="*/ 38 h 46"/>
                <a:gd name="T18" fmla="*/ 23 w 41"/>
                <a:gd name="T19" fmla="*/ 46 h 46"/>
                <a:gd name="T20" fmla="*/ 0 w 41"/>
                <a:gd name="T21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6">
                  <a:moveTo>
                    <a:pt x="0" y="23"/>
                  </a:moveTo>
                  <a:cubicBezTo>
                    <a:pt x="0" y="10"/>
                    <a:pt x="10" y="0"/>
                    <a:pt x="23" y="0"/>
                  </a:cubicBezTo>
                  <a:cubicBezTo>
                    <a:pt x="31" y="0"/>
                    <a:pt x="37" y="3"/>
                    <a:pt x="41" y="8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1" y="13"/>
                    <a:pt x="28" y="11"/>
                    <a:pt x="23" y="11"/>
                  </a:cubicBezTo>
                  <a:cubicBezTo>
                    <a:pt x="17" y="11"/>
                    <a:pt x="12" y="16"/>
                    <a:pt x="12" y="23"/>
                  </a:cubicBezTo>
                  <a:cubicBezTo>
                    <a:pt x="12" y="30"/>
                    <a:pt x="17" y="35"/>
                    <a:pt x="24" y="35"/>
                  </a:cubicBezTo>
                  <a:cubicBezTo>
                    <a:pt x="28" y="35"/>
                    <a:pt x="31" y="33"/>
                    <a:pt x="34" y="30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7" y="42"/>
                    <a:pt x="32" y="46"/>
                    <a:pt x="23" y="46"/>
                  </a:cubicBezTo>
                  <a:cubicBezTo>
                    <a:pt x="10" y="46"/>
                    <a:pt x="0" y="36"/>
                    <a:pt x="0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685" y="4096"/>
              <a:ext cx="48" cy="55"/>
            </a:xfrm>
            <a:custGeom>
              <a:avLst/>
              <a:gdLst>
                <a:gd name="T0" fmla="*/ 48 w 48"/>
                <a:gd name="T1" fmla="*/ 12 h 55"/>
                <a:gd name="T2" fmla="*/ 32 w 48"/>
                <a:gd name="T3" fmla="*/ 12 h 55"/>
                <a:gd name="T4" fmla="*/ 32 w 48"/>
                <a:gd name="T5" fmla="*/ 55 h 55"/>
                <a:gd name="T6" fmla="*/ 16 w 48"/>
                <a:gd name="T7" fmla="*/ 55 h 55"/>
                <a:gd name="T8" fmla="*/ 16 w 48"/>
                <a:gd name="T9" fmla="*/ 12 h 55"/>
                <a:gd name="T10" fmla="*/ 0 w 48"/>
                <a:gd name="T11" fmla="*/ 12 h 55"/>
                <a:gd name="T12" fmla="*/ 0 w 48"/>
                <a:gd name="T13" fmla="*/ 0 h 55"/>
                <a:gd name="T14" fmla="*/ 48 w 48"/>
                <a:gd name="T15" fmla="*/ 0 h 55"/>
                <a:gd name="T16" fmla="*/ 48 w 48"/>
                <a:gd name="T17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55">
                  <a:moveTo>
                    <a:pt x="48" y="12"/>
                  </a:moveTo>
                  <a:lnTo>
                    <a:pt x="32" y="12"/>
                  </a:lnTo>
                  <a:lnTo>
                    <a:pt x="32" y="55"/>
                  </a:lnTo>
                  <a:lnTo>
                    <a:pt x="16" y="55"/>
                  </a:lnTo>
                  <a:lnTo>
                    <a:pt x="16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/>
          </p:nvSpPr>
          <p:spPr bwMode="auto">
            <a:xfrm>
              <a:off x="738" y="4094"/>
              <a:ext cx="54" cy="59"/>
            </a:xfrm>
            <a:custGeom>
              <a:avLst/>
              <a:gdLst>
                <a:gd name="T0" fmla="*/ 0 w 44"/>
                <a:gd name="T1" fmla="*/ 23 h 46"/>
                <a:gd name="T2" fmla="*/ 22 w 44"/>
                <a:gd name="T3" fmla="*/ 0 h 46"/>
                <a:gd name="T4" fmla="*/ 44 w 44"/>
                <a:gd name="T5" fmla="*/ 24 h 46"/>
                <a:gd name="T6" fmla="*/ 44 w 44"/>
                <a:gd name="T7" fmla="*/ 27 h 46"/>
                <a:gd name="T8" fmla="*/ 13 w 44"/>
                <a:gd name="T9" fmla="*/ 27 h 46"/>
                <a:gd name="T10" fmla="*/ 24 w 44"/>
                <a:gd name="T11" fmla="*/ 36 h 46"/>
                <a:gd name="T12" fmla="*/ 34 w 44"/>
                <a:gd name="T13" fmla="*/ 31 h 46"/>
                <a:gd name="T14" fmla="*/ 41 w 44"/>
                <a:gd name="T15" fmla="*/ 38 h 46"/>
                <a:gd name="T16" fmla="*/ 23 w 44"/>
                <a:gd name="T17" fmla="*/ 46 h 46"/>
                <a:gd name="T18" fmla="*/ 0 w 44"/>
                <a:gd name="T19" fmla="*/ 23 h 46"/>
                <a:gd name="T20" fmla="*/ 31 w 44"/>
                <a:gd name="T21" fmla="*/ 19 h 46"/>
                <a:gd name="T22" fmla="*/ 22 w 44"/>
                <a:gd name="T23" fmla="*/ 10 h 46"/>
                <a:gd name="T24" fmla="*/ 13 w 44"/>
                <a:gd name="T25" fmla="*/ 19 h 46"/>
                <a:gd name="T26" fmla="*/ 31 w 44"/>
                <a:gd name="T27" fmla="*/ 1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46">
                  <a:moveTo>
                    <a:pt x="0" y="23"/>
                  </a:moveTo>
                  <a:cubicBezTo>
                    <a:pt x="0" y="10"/>
                    <a:pt x="9" y="0"/>
                    <a:pt x="22" y="0"/>
                  </a:cubicBezTo>
                  <a:cubicBezTo>
                    <a:pt x="37" y="0"/>
                    <a:pt x="44" y="11"/>
                    <a:pt x="44" y="24"/>
                  </a:cubicBezTo>
                  <a:cubicBezTo>
                    <a:pt x="44" y="25"/>
                    <a:pt x="44" y="26"/>
                    <a:pt x="44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33"/>
                    <a:pt x="18" y="36"/>
                    <a:pt x="24" y="36"/>
                  </a:cubicBezTo>
                  <a:cubicBezTo>
                    <a:pt x="28" y="36"/>
                    <a:pt x="31" y="35"/>
                    <a:pt x="34" y="31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7" y="43"/>
                    <a:pt x="31" y="46"/>
                    <a:pt x="23" y="46"/>
                  </a:cubicBezTo>
                  <a:cubicBezTo>
                    <a:pt x="10" y="46"/>
                    <a:pt x="0" y="37"/>
                    <a:pt x="0" y="23"/>
                  </a:cubicBezTo>
                  <a:close/>
                  <a:moveTo>
                    <a:pt x="31" y="19"/>
                  </a:moveTo>
                  <a:cubicBezTo>
                    <a:pt x="31" y="14"/>
                    <a:pt x="27" y="10"/>
                    <a:pt x="22" y="10"/>
                  </a:cubicBezTo>
                  <a:cubicBezTo>
                    <a:pt x="17" y="10"/>
                    <a:pt x="14" y="14"/>
                    <a:pt x="13" y="19"/>
                  </a:cubicBezTo>
                  <a:lnTo>
                    <a:pt x="31" y="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803" y="4096"/>
              <a:ext cx="60" cy="55"/>
            </a:xfrm>
            <a:custGeom>
              <a:avLst/>
              <a:gdLst>
                <a:gd name="T0" fmla="*/ 0 w 60"/>
                <a:gd name="T1" fmla="*/ 0 h 55"/>
                <a:gd name="T2" fmla="*/ 16 w 60"/>
                <a:gd name="T3" fmla="*/ 0 h 55"/>
                <a:gd name="T4" fmla="*/ 31 w 60"/>
                <a:gd name="T5" fmla="*/ 22 h 55"/>
                <a:gd name="T6" fmla="*/ 45 w 60"/>
                <a:gd name="T7" fmla="*/ 0 h 55"/>
                <a:gd name="T8" fmla="*/ 60 w 60"/>
                <a:gd name="T9" fmla="*/ 0 h 55"/>
                <a:gd name="T10" fmla="*/ 60 w 60"/>
                <a:gd name="T11" fmla="*/ 55 h 55"/>
                <a:gd name="T12" fmla="*/ 45 w 60"/>
                <a:gd name="T13" fmla="*/ 55 h 55"/>
                <a:gd name="T14" fmla="*/ 45 w 60"/>
                <a:gd name="T15" fmla="*/ 21 h 55"/>
                <a:gd name="T16" fmla="*/ 29 w 60"/>
                <a:gd name="T17" fmla="*/ 44 h 55"/>
                <a:gd name="T18" fmla="*/ 15 w 60"/>
                <a:gd name="T19" fmla="*/ 22 h 55"/>
                <a:gd name="T20" fmla="*/ 15 w 60"/>
                <a:gd name="T21" fmla="*/ 55 h 55"/>
                <a:gd name="T22" fmla="*/ 0 w 60"/>
                <a:gd name="T23" fmla="*/ 55 h 55"/>
                <a:gd name="T24" fmla="*/ 0 w 60"/>
                <a:gd name="T2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" h="55">
                  <a:moveTo>
                    <a:pt x="0" y="0"/>
                  </a:moveTo>
                  <a:lnTo>
                    <a:pt x="16" y="0"/>
                  </a:lnTo>
                  <a:lnTo>
                    <a:pt x="31" y="22"/>
                  </a:lnTo>
                  <a:lnTo>
                    <a:pt x="45" y="0"/>
                  </a:lnTo>
                  <a:lnTo>
                    <a:pt x="60" y="0"/>
                  </a:lnTo>
                  <a:lnTo>
                    <a:pt x="60" y="55"/>
                  </a:lnTo>
                  <a:lnTo>
                    <a:pt x="45" y="55"/>
                  </a:lnTo>
                  <a:lnTo>
                    <a:pt x="45" y="21"/>
                  </a:lnTo>
                  <a:lnTo>
                    <a:pt x="29" y="44"/>
                  </a:lnTo>
                  <a:lnTo>
                    <a:pt x="15" y="22"/>
                  </a:lnTo>
                  <a:lnTo>
                    <a:pt x="15" y="55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9" name="Freeform 15"/>
            <p:cNvSpPr>
              <a:spLocks noEditPoints="1"/>
            </p:cNvSpPr>
            <p:nvPr/>
          </p:nvSpPr>
          <p:spPr bwMode="auto">
            <a:xfrm>
              <a:off x="878" y="4096"/>
              <a:ext cx="70" cy="55"/>
            </a:xfrm>
            <a:custGeom>
              <a:avLst/>
              <a:gdLst>
                <a:gd name="T0" fmla="*/ 0 w 57"/>
                <a:gd name="T1" fmla="*/ 0 h 44"/>
                <a:gd name="T2" fmla="*/ 12 w 57"/>
                <a:gd name="T3" fmla="*/ 0 h 44"/>
                <a:gd name="T4" fmla="*/ 12 w 57"/>
                <a:gd name="T5" fmla="*/ 14 h 44"/>
                <a:gd name="T6" fmla="*/ 21 w 57"/>
                <a:gd name="T7" fmla="*/ 14 h 44"/>
                <a:gd name="T8" fmla="*/ 39 w 57"/>
                <a:gd name="T9" fmla="*/ 29 h 44"/>
                <a:gd name="T10" fmla="*/ 22 w 57"/>
                <a:gd name="T11" fmla="*/ 44 h 44"/>
                <a:gd name="T12" fmla="*/ 0 w 57"/>
                <a:gd name="T13" fmla="*/ 44 h 44"/>
                <a:gd name="T14" fmla="*/ 0 w 57"/>
                <a:gd name="T15" fmla="*/ 0 h 44"/>
                <a:gd name="T16" fmla="*/ 12 w 57"/>
                <a:gd name="T17" fmla="*/ 24 h 44"/>
                <a:gd name="T18" fmla="*/ 12 w 57"/>
                <a:gd name="T19" fmla="*/ 34 h 44"/>
                <a:gd name="T20" fmla="*/ 20 w 57"/>
                <a:gd name="T21" fmla="*/ 34 h 44"/>
                <a:gd name="T22" fmla="*/ 26 w 57"/>
                <a:gd name="T23" fmla="*/ 29 h 44"/>
                <a:gd name="T24" fmla="*/ 20 w 57"/>
                <a:gd name="T25" fmla="*/ 24 h 44"/>
                <a:gd name="T26" fmla="*/ 12 w 57"/>
                <a:gd name="T27" fmla="*/ 24 h 44"/>
                <a:gd name="T28" fmla="*/ 45 w 57"/>
                <a:gd name="T29" fmla="*/ 0 h 44"/>
                <a:gd name="T30" fmla="*/ 57 w 57"/>
                <a:gd name="T31" fmla="*/ 0 h 44"/>
                <a:gd name="T32" fmla="*/ 57 w 57"/>
                <a:gd name="T33" fmla="*/ 44 h 44"/>
                <a:gd name="T34" fmla="*/ 45 w 57"/>
                <a:gd name="T35" fmla="*/ 44 h 44"/>
                <a:gd name="T36" fmla="*/ 45 w 57"/>
                <a:gd name="T3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" h="44">
                  <a:moveTo>
                    <a:pt x="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14"/>
                    <a:pt x="39" y="19"/>
                    <a:pt x="39" y="29"/>
                  </a:cubicBezTo>
                  <a:cubicBezTo>
                    <a:pt x="39" y="38"/>
                    <a:pt x="33" y="44"/>
                    <a:pt x="22" y="44"/>
                  </a:cubicBezTo>
                  <a:cubicBezTo>
                    <a:pt x="0" y="44"/>
                    <a:pt x="0" y="44"/>
                    <a:pt x="0" y="44"/>
                  </a:cubicBezTo>
                  <a:lnTo>
                    <a:pt x="0" y="0"/>
                  </a:lnTo>
                  <a:close/>
                  <a:moveTo>
                    <a:pt x="12" y="24"/>
                  </a:moveTo>
                  <a:cubicBezTo>
                    <a:pt x="12" y="34"/>
                    <a:pt x="12" y="34"/>
                    <a:pt x="12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4" y="34"/>
                    <a:pt x="26" y="32"/>
                    <a:pt x="26" y="29"/>
                  </a:cubicBezTo>
                  <a:cubicBezTo>
                    <a:pt x="26" y="26"/>
                    <a:pt x="24" y="24"/>
                    <a:pt x="20" y="24"/>
                  </a:cubicBezTo>
                  <a:lnTo>
                    <a:pt x="12" y="24"/>
                  </a:lnTo>
                  <a:close/>
                  <a:moveTo>
                    <a:pt x="45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45" y="44"/>
                    <a:pt x="45" y="44"/>
                    <a:pt x="45" y="44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0" name="Freeform 16"/>
            <p:cNvSpPr>
              <a:spLocks noEditPoints="1"/>
            </p:cNvSpPr>
            <p:nvPr/>
          </p:nvSpPr>
          <p:spPr bwMode="auto">
            <a:xfrm>
              <a:off x="986" y="4078"/>
              <a:ext cx="75" cy="89"/>
            </a:xfrm>
            <a:custGeom>
              <a:avLst/>
              <a:gdLst>
                <a:gd name="T0" fmla="*/ 0 w 61"/>
                <a:gd name="T1" fmla="*/ 46 h 70"/>
                <a:gd name="T2" fmla="*/ 6 w 61"/>
                <a:gd name="T3" fmla="*/ 46 h 70"/>
                <a:gd name="T4" fmla="*/ 12 w 61"/>
                <a:gd name="T5" fmla="*/ 7 h 70"/>
                <a:gd name="T6" fmla="*/ 12 w 61"/>
                <a:gd name="T7" fmla="*/ 0 h 70"/>
                <a:gd name="T8" fmla="*/ 54 w 61"/>
                <a:gd name="T9" fmla="*/ 0 h 70"/>
                <a:gd name="T10" fmla="*/ 54 w 61"/>
                <a:gd name="T11" fmla="*/ 46 h 70"/>
                <a:gd name="T12" fmla="*/ 61 w 61"/>
                <a:gd name="T13" fmla="*/ 46 h 70"/>
                <a:gd name="T14" fmla="*/ 59 w 61"/>
                <a:gd name="T15" fmla="*/ 70 h 70"/>
                <a:gd name="T16" fmla="*/ 49 w 61"/>
                <a:gd name="T17" fmla="*/ 70 h 70"/>
                <a:gd name="T18" fmla="*/ 49 w 61"/>
                <a:gd name="T19" fmla="*/ 58 h 70"/>
                <a:gd name="T20" fmla="*/ 13 w 61"/>
                <a:gd name="T21" fmla="*/ 58 h 70"/>
                <a:gd name="T22" fmla="*/ 12 w 61"/>
                <a:gd name="T23" fmla="*/ 70 h 70"/>
                <a:gd name="T24" fmla="*/ 0 w 61"/>
                <a:gd name="T25" fmla="*/ 70 h 70"/>
                <a:gd name="T26" fmla="*/ 0 w 61"/>
                <a:gd name="T27" fmla="*/ 46 h 70"/>
                <a:gd name="T28" fmla="*/ 24 w 61"/>
                <a:gd name="T29" fmla="*/ 12 h 70"/>
                <a:gd name="T30" fmla="*/ 24 w 61"/>
                <a:gd name="T31" fmla="*/ 18 h 70"/>
                <a:gd name="T32" fmla="*/ 19 w 61"/>
                <a:gd name="T33" fmla="*/ 46 h 70"/>
                <a:gd name="T34" fmla="*/ 41 w 61"/>
                <a:gd name="T35" fmla="*/ 46 h 70"/>
                <a:gd name="T36" fmla="*/ 41 w 61"/>
                <a:gd name="T37" fmla="*/ 12 h 70"/>
                <a:gd name="T38" fmla="*/ 24 w 61"/>
                <a:gd name="T39" fmla="*/ 1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1" h="70">
                  <a:moveTo>
                    <a:pt x="0" y="46"/>
                  </a:moveTo>
                  <a:cubicBezTo>
                    <a:pt x="6" y="46"/>
                    <a:pt x="6" y="46"/>
                    <a:pt x="6" y="46"/>
                  </a:cubicBezTo>
                  <a:cubicBezTo>
                    <a:pt x="10" y="36"/>
                    <a:pt x="12" y="27"/>
                    <a:pt x="12" y="7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49" y="70"/>
                    <a:pt x="49" y="70"/>
                    <a:pt x="49" y="70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0" y="70"/>
                    <a:pt x="0" y="70"/>
                    <a:pt x="0" y="70"/>
                  </a:cubicBezTo>
                  <a:lnTo>
                    <a:pt x="0" y="46"/>
                  </a:lnTo>
                  <a:close/>
                  <a:moveTo>
                    <a:pt x="24" y="12"/>
                  </a:moveTo>
                  <a:cubicBezTo>
                    <a:pt x="24" y="18"/>
                    <a:pt x="24" y="18"/>
                    <a:pt x="24" y="18"/>
                  </a:cubicBezTo>
                  <a:cubicBezTo>
                    <a:pt x="24" y="30"/>
                    <a:pt x="22" y="38"/>
                    <a:pt x="19" y="46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12"/>
                    <a:pt x="41" y="12"/>
                    <a:pt x="41" y="12"/>
                  </a:cubicBezTo>
                  <a:lnTo>
                    <a:pt x="24" y="1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1063" y="4096"/>
              <a:ext cx="90" cy="55"/>
            </a:xfrm>
            <a:custGeom>
              <a:avLst/>
              <a:gdLst>
                <a:gd name="T0" fmla="*/ 37 w 90"/>
                <a:gd name="T1" fmla="*/ 55 h 55"/>
                <a:gd name="T2" fmla="*/ 37 w 90"/>
                <a:gd name="T3" fmla="*/ 40 h 55"/>
                <a:gd name="T4" fmla="*/ 31 w 90"/>
                <a:gd name="T5" fmla="*/ 33 h 55"/>
                <a:gd name="T6" fmla="*/ 17 w 90"/>
                <a:gd name="T7" fmla="*/ 55 h 55"/>
                <a:gd name="T8" fmla="*/ 0 w 90"/>
                <a:gd name="T9" fmla="*/ 55 h 55"/>
                <a:gd name="T10" fmla="*/ 21 w 90"/>
                <a:gd name="T11" fmla="*/ 22 h 55"/>
                <a:gd name="T12" fmla="*/ 0 w 90"/>
                <a:gd name="T13" fmla="*/ 0 h 55"/>
                <a:gd name="T14" fmla="*/ 18 w 90"/>
                <a:gd name="T15" fmla="*/ 0 h 55"/>
                <a:gd name="T16" fmla="*/ 37 w 90"/>
                <a:gd name="T17" fmla="*/ 24 h 55"/>
                <a:gd name="T18" fmla="*/ 37 w 90"/>
                <a:gd name="T19" fmla="*/ 0 h 55"/>
                <a:gd name="T20" fmla="*/ 53 w 90"/>
                <a:gd name="T21" fmla="*/ 0 h 55"/>
                <a:gd name="T22" fmla="*/ 53 w 90"/>
                <a:gd name="T23" fmla="*/ 24 h 55"/>
                <a:gd name="T24" fmla="*/ 71 w 90"/>
                <a:gd name="T25" fmla="*/ 0 h 55"/>
                <a:gd name="T26" fmla="*/ 90 w 90"/>
                <a:gd name="T27" fmla="*/ 0 h 55"/>
                <a:gd name="T28" fmla="*/ 70 w 90"/>
                <a:gd name="T29" fmla="*/ 22 h 55"/>
                <a:gd name="T30" fmla="*/ 90 w 90"/>
                <a:gd name="T31" fmla="*/ 55 h 55"/>
                <a:gd name="T32" fmla="*/ 72 w 90"/>
                <a:gd name="T33" fmla="*/ 55 h 55"/>
                <a:gd name="T34" fmla="*/ 59 w 90"/>
                <a:gd name="T35" fmla="*/ 33 h 55"/>
                <a:gd name="T36" fmla="*/ 53 w 90"/>
                <a:gd name="T37" fmla="*/ 40 h 55"/>
                <a:gd name="T38" fmla="*/ 53 w 90"/>
                <a:gd name="T39" fmla="*/ 55 h 55"/>
                <a:gd name="T40" fmla="*/ 37 w 90"/>
                <a:gd name="T4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55">
                  <a:moveTo>
                    <a:pt x="37" y="55"/>
                  </a:moveTo>
                  <a:lnTo>
                    <a:pt x="37" y="40"/>
                  </a:lnTo>
                  <a:lnTo>
                    <a:pt x="31" y="33"/>
                  </a:lnTo>
                  <a:lnTo>
                    <a:pt x="17" y="55"/>
                  </a:lnTo>
                  <a:lnTo>
                    <a:pt x="0" y="55"/>
                  </a:lnTo>
                  <a:lnTo>
                    <a:pt x="21" y="22"/>
                  </a:lnTo>
                  <a:lnTo>
                    <a:pt x="0" y="0"/>
                  </a:lnTo>
                  <a:lnTo>
                    <a:pt x="18" y="0"/>
                  </a:lnTo>
                  <a:lnTo>
                    <a:pt x="37" y="24"/>
                  </a:lnTo>
                  <a:lnTo>
                    <a:pt x="37" y="0"/>
                  </a:lnTo>
                  <a:lnTo>
                    <a:pt x="53" y="0"/>
                  </a:lnTo>
                  <a:lnTo>
                    <a:pt x="53" y="24"/>
                  </a:lnTo>
                  <a:lnTo>
                    <a:pt x="71" y="0"/>
                  </a:lnTo>
                  <a:lnTo>
                    <a:pt x="90" y="0"/>
                  </a:lnTo>
                  <a:lnTo>
                    <a:pt x="70" y="22"/>
                  </a:lnTo>
                  <a:lnTo>
                    <a:pt x="90" y="55"/>
                  </a:lnTo>
                  <a:lnTo>
                    <a:pt x="72" y="55"/>
                  </a:lnTo>
                  <a:lnTo>
                    <a:pt x="59" y="33"/>
                  </a:lnTo>
                  <a:lnTo>
                    <a:pt x="53" y="40"/>
                  </a:lnTo>
                  <a:lnTo>
                    <a:pt x="53" y="55"/>
                  </a:lnTo>
                  <a:lnTo>
                    <a:pt x="37" y="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2" name="Freeform 18"/>
            <p:cNvSpPr>
              <a:spLocks noEditPoints="1"/>
            </p:cNvSpPr>
            <p:nvPr/>
          </p:nvSpPr>
          <p:spPr bwMode="auto">
            <a:xfrm>
              <a:off x="1158" y="4094"/>
              <a:ext cx="52" cy="59"/>
            </a:xfrm>
            <a:custGeom>
              <a:avLst/>
              <a:gdLst>
                <a:gd name="T0" fmla="*/ 0 w 43"/>
                <a:gd name="T1" fmla="*/ 23 h 46"/>
                <a:gd name="T2" fmla="*/ 22 w 43"/>
                <a:gd name="T3" fmla="*/ 0 h 46"/>
                <a:gd name="T4" fmla="*/ 43 w 43"/>
                <a:gd name="T5" fmla="*/ 24 h 46"/>
                <a:gd name="T6" fmla="*/ 43 w 43"/>
                <a:gd name="T7" fmla="*/ 27 h 46"/>
                <a:gd name="T8" fmla="*/ 12 w 43"/>
                <a:gd name="T9" fmla="*/ 27 h 46"/>
                <a:gd name="T10" fmla="*/ 23 w 43"/>
                <a:gd name="T11" fmla="*/ 36 h 46"/>
                <a:gd name="T12" fmla="*/ 34 w 43"/>
                <a:gd name="T13" fmla="*/ 31 h 46"/>
                <a:gd name="T14" fmla="*/ 41 w 43"/>
                <a:gd name="T15" fmla="*/ 38 h 46"/>
                <a:gd name="T16" fmla="*/ 23 w 43"/>
                <a:gd name="T17" fmla="*/ 46 h 46"/>
                <a:gd name="T18" fmla="*/ 0 w 43"/>
                <a:gd name="T19" fmla="*/ 23 h 46"/>
                <a:gd name="T20" fmla="*/ 31 w 43"/>
                <a:gd name="T21" fmla="*/ 19 h 46"/>
                <a:gd name="T22" fmla="*/ 22 w 43"/>
                <a:gd name="T23" fmla="*/ 10 h 46"/>
                <a:gd name="T24" fmla="*/ 12 w 43"/>
                <a:gd name="T25" fmla="*/ 19 h 46"/>
                <a:gd name="T26" fmla="*/ 31 w 43"/>
                <a:gd name="T27" fmla="*/ 1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46">
                  <a:moveTo>
                    <a:pt x="0" y="23"/>
                  </a:moveTo>
                  <a:cubicBezTo>
                    <a:pt x="0" y="10"/>
                    <a:pt x="9" y="0"/>
                    <a:pt x="22" y="0"/>
                  </a:cubicBezTo>
                  <a:cubicBezTo>
                    <a:pt x="36" y="0"/>
                    <a:pt x="43" y="11"/>
                    <a:pt x="43" y="24"/>
                  </a:cubicBezTo>
                  <a:cubicBezTo>
                    <a:pt x="43" y="25"/>
                    <a:pt x="43" y="26"/>
                    <a:pt x="43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4" y="33"/>
                    <a:pt x="17" y="36"/>
                    <a:pt x="23" y="36"/>
                  </a:cubicBezTo>
                  <a:cubicBezTo>
                    <a:pt x="27" y="36"/>
                    <a:pt x="30" y="35"/>
                    <a:pt x="34" y="31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7" y="43"/>
                    <a:pt x="31" y="46"/>
                    <a:pt x="23" y="46"/>
                  </a:cubicBezTo>
                  <a:cubicBezTo>
                    <a:pt x="10" y="46"/>
                    <a:pt x="0" y="37"/>
                    <a:pt x="0" y="23"/>
                  </a:cubicBezTo>
                  <a:close/>
                  <a:moveTo>
                    <a:pt x="31" y="19"/>
                  </a:moveTo>
                  <a:cubicBezTo>
                    <a:pt x="30" y="14"/>
                    <a:pt x="27" y="10"/>
                    <a:pt x="22" y="10"/>
                  </a:cubicBezTo>
                  <a:cubicBezTo>
                    <a:pt x="16" y="10"/>
                    <a:pt x="13" y="14"/>
                    <a:pt x="12" y="19"/>
                  </a:cubicBezTo>
                  <a:lnTo>
                    <a:pt x="31" y="19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1216" y="4096"/>
              <a:ext cx="48" cy="55"/>
            </a:xfrm>
            <a:custGeom>
              <a:avLst/>
              <a:gdLst>
                <a:gd name="T0" fmla="*/ 48 w 48"/>
                <a:gd name="T1" fmla="*/ 12 h 55"/>
                <a:gd name="T2" fmla="*/ 32 w 48"/>
                <a:gd name="T3" fmla="*/ 12 h 55"/>
                <a:gd name="T4" fmla="*/ 32 w 48"/>
                <a:gd name="T5" fmla="*/ 55 h 55"/>
                <a:gd name="T6" fmla="*/ 16 w 48"/>
                <a:gd name="T7" fmla="*/ 55 h 55"/>
                <a:gd name="T8" fmla="*/ 16 w 48"/>
                <a:gd name="T9" fmla="*/ 12 h 55"/>
                <a:gd name="T10" fmla="*/ 0 w 48"/>
                <a:gd name="T11" fmla="*/ 12 h 55"/>
                <a:gd name="T12" fmla="*/ 0 w 48"/>
                <a:gd name="T13" fmla="*/ 0 h 55"/>
                <a:gd name="T14" fmla="*/ 48 w 48"/>
                <a:gd name="T15" fmla="*/ 0 h 55"/>
                <a:gd name="T16" fmla="*/ 48 w 48"/>
                <a:gd name="T17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55">
                  <a:moveTo>
                    <a:pt x="48" y="12"/>
                  </a:moveTo>
                  <a:lnTo>
                    <a:pt x="32" y="12"/>
                  </a:lnTo>
                  <a:lnTo>
                    <a:pt x="32" y="55"/>
                  </a:lnTo>
                  <a:lnTo>
                    <a:pt x="16" y="55"/>
                  </a:lnTo>
                  <a:lnTo>
                    <a:pt x="16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24" name="Прямая соединительная линия 23"/>
          <p:cNvCxnSpPr/>
          <p:nvPr/>
        </p:nvCxnSpPr>
        <p:spPr>
          <a:xfrm>
            <a:off x="334963" y="6381188"/>
            <a:ext cx="280673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23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9615" y="487767"/>
            <a:ext cx="6752767" cy="542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9" y="1173290"/>
            <a:ext cx="735199" cy="45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2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35962" y="306075"/>
            <a:ext cx="8074661" cy="964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GOLD STANDART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5963" y="2701761"/>
            <a:ext cx="51279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</a:t>
            </a:r>
            <a:r>
              <a:rPr lang="ru-RU" dirty="0" smtClean="0"/>
              <a:t>различных отраслях тест </a:t>
            </a:r>
            <a:r>
              <a:rPr lang="ru-RU" dirty="0" smtClean="0"/>
              <a:t>«Золотого стандарта» </a:t>
            </a:r>
            <a:r>
              <a:rPr lang="ru-RU" dirty="0" smtClean="0"/>
              <a:t>является </a:t>
            </a:r>
            <a:r>
              <a:rPr lang="ru-RU" dirty="0"/>
              <a:t>диагностическим тестом или эталоном, который является </a:t>
            </a:r>
            <a:r>
              <a:rPr lang="ru-RU" dirty="0" smtClean="0"/>
              <a:t>наилучшим из </a:t>
            </a:r>
            <a:r>
              <a:rPr lang="ru-RU" dirty="0" smtClean="0"/>
              <a:t>доступных </a:t>
            </a:r>
            <a:r>
              <a:rPr lang="ru-RU" dirty="0"/>
              <a:t>при </a:t>
            </a:r>
            <a:r>
              <a:rPr lang="ru-RU" dirty="0" smtClean="0"/>
              <a:t>разумных производственных </a:t>
            </a:r>
            <a:r>
              <a:rPr lang="ru-RU" dirty="0"/>
              <a:t>условиях</a:t>
            </a:r>
            <a:r>
              <a:rPr lang="ru-RU" dirty="0" smtClean="0"/>
              <a:t>. В иных случаях </a:t>
            </a:r>
            <a:r>
              <a:rPr lang="ru-RU" dirty="0" smtClean="0"/>
              <a:t>«Золотой стандарт» </a:t>
            </a:r>
            <a:r>
              <a:rPr lang="ru-RU" dirty="0" smtClean="0"/>
              <a:t>является наиболее точным тестом в среде без какие-либо ограничений.</a:t>
            </a:r>
            <a:endParaRPr lang="en-US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8710255" y="3235308"/>
            <a:ext cx="4369138" cy="96423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sz="4400" dirty="0" smtClean="0"/>
              <a:t>WIKIPEDIA</a:t>
            </a:r>
            <a:endParaRPr lang="ru-RU" sz="44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000876" y="184253"/>
            <a:ext cx="3801979" cy="586962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sz="40000" dirty="0">
                <a:solidFill>
                  <a:schemeClr val="accent2"/>
                </a:solidFill>
              </a:rPr>
              <a:t>&gt;</a:t>
            </a:r>
            <a:endParaRPr lang="ru-RU" sz="40000" dirty="0">
              <a:solidFill>
                <a:schemeClr val="accent2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9" y="1173290"/>
            <a:ext cx="735199" cy="456823"/>
          </a:xfrm>
          <a:prstGeom prst="rect">
            <a:avLst/>
          </a:prstGeom>
        </p:spPr>
      </p:pic>
      <p:sp>
        <p:nvSpPr>
          <p:cNvPr id="15" name="Google Shape;237;p43"/>
          <p:cNvSpPr txBox="1">
            <a:spLocks/>
          </p:cNvSpPr>
          <p:nvPr/>
        </p:nvSpPr>
        <p:spPr>
          <a:xfrm>
            <a:off x="203200" y="971247"/>
            <a:ext cx="10216147" cy="53534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133"/>
              </a:spcAft>
              <a:buNone/>
            </a:pPr>
            <a:r>
              <a:rPr lang="ru-RU" sz="2000" dirty="0" smtClean="0"/>
              <a:t>Неизменное поведение эталонных тестов, свидетельствует об отсутствии дефектов в ранее реализованной функциональности.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528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35962" y="306075"/>
            <a:ext cx="8074661" cy="964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ru-RU" dirty="0" smtClean="0"/>
              <a:t>Регрессионное тестирование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9" y="1173290"/>
            <a:ext cx="735199" cy="456823"/>
          </a:xfrm>
          <a:prstGeom prst="rect">
            <a:avLst/>
          </a:prstGeom>
        </p:spPr>
      </p:pic>
      <p:sp>
        <p:nvSpPr>
          <p:cNvPr id="15" name="Google Shape;237;p43"/>
          <p:cNvSpPr txBox="1">
            <a:spLocks/>
          </p:cNvSpPr>
          <p:nvPr/>
        </p:nvSpPr>
        <p:spPr>
          <a:xfrm>
            <a:off x="203200" y="971247"/>
            <a:ext cx="9843625" cy="53534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133"/>
              </a:spcAft>
              <a:buNone/>
            </a:pPr>
            <a:r>
              <a:rPr lang="ru-RU" sz="2000" dirty="0" smtClean="0"/>
              <a:t>Автоматизированная проверка </a:t>
            </a:r>
            <a:r>
              <a:rPr lang="ru-RU" sz="2000" dirty="0" smtClean="0"/>
              <a:t>эталонных </a:t>
            </a:r>
            <a:r>
              <a:rPr lang="ru-RU" sz="2000" dirty="0" smtClean="0"/>
              <a:t>тестов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584" y="1506590"/>
            <a:ext cx="6297785" cy="473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1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35962" y="306075"/>
            <a:ext cx="8074661" cy="964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ru-RU" dirty="0"/>
              <a:t>Регрессионное тестирование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9" y="1173290"/>
            <a:ext cx="735199" cy="456823"/>
          </a:xfrm>
          <a:prstGeom prst="rect">
            <a:avLst/>
          </a:prstGeom>
        </p:spPr>
      </p:pic>
      <p:sp>
        <p:nvSpPr>
          <p:cNvPr id="15" name="Google Shape;237;p43"/>
          <p:cNvSpPr txBox="1">
            <a:spLocks/>
          </p:cNvSpPr>
          <p:nvPr/>
        </p:nvSpPr>
        <p:spPr>
          <a:xfrm>
            <a:off x="203200" y="971247"/>
            <a:ext cx="9843625" cy="53534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133"/>
              </a:spcAft>
              <a:buNone/>
            </a:pPr>
            <a:r>
              <a:rPr lang="ru-RU" sz="2000" dirty="0" smtClean="0"/>
              <a:t>Выявленный дефект с округлениями</a:t>
            </a:r>
            <a:endParaRPr lang="ru-RU" sz="20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385252"/>
              </p:ext>
            </p:extLst>
          </p:nvPr>
        </p:nvGraphicFramePr>
        <p:xfrm>
          <a:off x="1928552" y="1648668"/>
          <a:ext cx="8512231" cy="4387797"/>
        </p:xfrm>
        <a:graphic>
          <a:graphicData uri="http://schemas.openxmlformats.org/drawingml/2006/table">
            <a:tbl>
              <a:tblPr/>
              <a:tblGrid>
                <a:gridCol w="684797">
                  <a:extLst>
                    <a:ext uri="{9D8B030D-6E8A-4147-A177-3AD203B41FA5}">
                      <a16:colId xmlns:a16="http://schemas.microsoft.com/office/drawing/2014/main" val="2420226014"/>
                    </a:ext>
                  </a:extLst>
                </a:gridCol>
                <a:gridCol w="605019">
                  <a:extLst>
                    <a:ext uri="{9D8B030D-6E8A-4147-A177-3AD203B41FA5}">
                      <a16:colId xmlns:a16="http://schemas.microsoft.com/office/drawing/2014/main" val="3960699458"/>
                    </a:ext>
                  </a:extLst>
                </a:gridCol>
                <a:gridCol w="668042">
                  <a:extLst>
                    <a:ext uri="{9D8B030D-6E8A-4147-A177-3AD203B41FA5}">
                      <a16:colId xmlns:a16="http://schemas.microsoft.com/office/drawing/2014/main" val="811608562"/>
                    </a:ext>
                  </a:extLst>
                </a:gridCol>
                <a:gridCol w="1159620">
                  <a:extLst>
                    <a:ext uri="{9D8B030D-6E8A-4147-A177-3AD203B41FA5}">
                      <a16:colId xmlns:a16="http://schemas.microsoft.com/office/drawing/2014/main" val="1076924044"/>
                    </a:ext>
                  </a:extLst>
                </a:gridCol>
                <a:gridCol w="1446209">
                  <a:extLst>
                    <a:ext uri="{9D8B030D-6E8A-4147-A177-3AD203B41FA5}">
                      <a16:colId xmlns:a16="http://schemas.microsoft.com/office/drawing/2014/main" val="2942133462"/>
                    </a:ext>
                  </a:extLst>
                </a:gridCol>
                <a:gridCol w="1326795">
                  <a:extLst>
                    <a:ext uri="{9D8B030D-6E8A-4147-A177-3AD203B41FA5}">
                      <a16:colId xmlns:a16="http://schemas.microsoft.com/office/drawing/2014/main" val="1803497788"/>
                    </a:ext>
                  </a:extLst>
                </a:gridCol>
                <a:gridCol w="1441343">
                  <a:extLst>
                    <a:ext uri="{9D8B030D-6E8A-4147-A177-3AD203B41FA5}">
                      <a16:colId xmlns:a16="http://schemas.microsoft.com/office/drawing/2014/main" val="2039426843"/>
                    </a:ext>
                  </a:extLst>
                </a:gridCol>
                <a:gridCol w="1180406">
                  <a:extLst>
                    <a:ext uri="{9D8B030D-6E8A-4147-A177-3AD203B41FA5}">
                      <a16:colId xmlns:a16="http://schemas.microsoft.com/office/drawing/2014/main" val="3504384084"/>
                    </a:ext>
                  </a:extLst>
                </a:gridCol>
              </a:tblGrid>
              <a:tr h="18532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heat_id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req_index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stage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min_border_C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max_border_C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target_C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Науглероживатель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5477393"/>
                  </a:ext>
                </a:extLst>
              </a:tr>
              <a:tr h="18532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golden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1902463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oxidationmeasure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0.028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99.0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8487778"/>
                  </a:ext>
                </a:extLst>
              </a:tr>
              <a:tr h="3354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new_build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1902463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oxidationmeasure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0.027999999999999997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99.0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8945430"/>
                  </a:ext>
                </a:extLst>
              </a:tr>
              <a:tr h="18532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golden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1908189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oxidationmeasure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0.044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31.0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5652786"/>
                  </a:ext>
                </a:extLst>
              </a:tr>
              <a:tr h="3354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new_build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1908189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oxidationmeasure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0.044000000000000004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31.0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097968"/>
                  </a:ext>
                </a:extLst>
              </a:tr>
              <a:tr h="18532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golden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1908287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chemicalanalysis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0.028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0804870"/>
                  </a:ext>
                </a:extLst>
              </a:tr>
              <a:tr h="3354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new_build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1908287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chemicalanalysis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0.027999999999999997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2381900"/>
                  </a:ext>
                </a:extLst>
              </a:tr>
              <a:tr h="18532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golden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1908287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chemicalanalysis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0.028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7665927"/>
                  </a:ext>
                </a:extLst>
              </a:tr>
              <a:tr h="3354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new_build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1908287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chemicalanalysis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0.027999999999999997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8344829"/>
                  </a:ext>
                </a:extLst>
              </a:tr>
              <a:tr h="18532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golden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1908287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chemicalanalysis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0.028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3104117"/>
                  </a:ext>
                </a:extLst>
              </a:tr>
              <a:tr h="3354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new_build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1908287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chemicalanalysis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0.027999999999999997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1962850"/>
                  </a:ext>
                </a:extLst>
              </a:tr>
              <a:tr h="18532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golden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1908287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chemicalanalysis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0.028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2095744"/>
                  </a:ext>
                </a:extLst>
              </a:tr>
              <a:tr h="3354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new_build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1908287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chemicalanalysis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0.027999999999999997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14575"/>
                  </a:ext>
                </a:extLst>
              </a:tr>
              <a:tr h="18532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golden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1908657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oxidationmeasure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0.028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0.031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59.0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5989182"/>
                  </a:ext>
                </a:extLst>
              </a:tr>
              <a:tr h="3354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new_build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1908657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oxidationmeasure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0.027999999999999997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0.031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59.0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1431219"/>
                  </a:ext>
                </a:extLst>
              </a:tr>
              <a:tr h="18532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golden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1908667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oxidationmeasure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0.028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0.028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3420573"/>
                  </a:ext>
                </a:extLst>
              </a:tr>
              <a:tr h="3354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new_build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1908667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oxidationmeasure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0.027999999999999997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0.027999999999999997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9266" marR="9266" marT="92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0903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934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5936" y="1389967"/>
            <a:ext cx="8798368" cy="49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7"/>
          <p:cNvSpPr txBox="1">
            <a:spLocks/>
          </p:cNvSpPr>
          <p:nvPr/>
        </p:nvSpPr>
        <p:spPr>
          <a:xfrm>
            <a:off x="238231" y="296652"/>
            <a:ext cx="10786271" cy="964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ru-RU" dirty="0" smtClean="0"/>
              <a:t>КАК Я ПРЕДСТАВЛЯЛ МАШИННОЕ ОБУЧЕНИЕ</a:t>
            </a:r>
            <a:r>
              <a:rPr lang="en-US" dirty="0" smtClean="0"/>
              <a:t>?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9" y="1173290"/>
            <a:ext cx="735199" cy="45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7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5" b="6265"/>
          <a:stretch>
            <a:fillRect/>
          </a:stretch>
        </p:blipFill>
        <p:spPr/>
      </p:pic>
      <p:sp>
        <p:nvSpPr>
          <p:cNvPr id="9" name="Текст 8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ru-RU" dirty="0"/>
              <a:t>2019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dirty="0" smtClean="0"/>
              <a:t>Сергей Агальцов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5"/>
          </p:nvPr>
        </p:nvSpPr>
        <p:spPr>
          <a:xfrm>
            <a:off x="2538451" y="5350286"/>
            <a:ext cx="8542721" cy="584775"/>
          </a:xfrm>
        </p:spPr>
        <p:txBody>
          <a:bodyPr/>
          <a:lstStyle/>
          <a:p>
            <a:r>
              <a:rPr lang="en-US" dirty="0" smtClean="0">
                <a:latin typeface="+mn-lt"/>
                <a:cs typeface="Segoe UI" panose="020B0502040204020203" pitchFamily="34" charset="0"/>
              </a:rPr>
              <a:t>Telegram:</a:t>
            </a:r>
          </a:p>
          <a:p>
            <a:r>
              <a:rPr lang="en-US" dirty="0" smtClean="0">
                <a:solidFill>
                  <a:schemeClr val="accent2"/>
                </a:solidFill>
                <a:latin typeface="+mj-lt"/>
                <a:cs typeface="Segoe UI" panose="020B0502040204020203" pitchFamily="34" charset="0"/>
              </a:rPr>
              <a:t>@jet_qa_manager</a:t>
            </a:r>
            <a:r>
              <a:rPr lang="ru-RU" dirty="0" smtClean="0">
                <a:solidFill>
                  <a:schemeClr val="accent2"/>
                </a:solidFill>
                <a:latin typeface="+mj-lt"/>
                <a:cs typeface="Segoe UI" panose="020B0502040204020203" pitchFamily="34" charset="0"/>
              </a:rPr>
              <a:t> </a:t>
            </a:r>
            <a:endParaRPr lang="ru-RU" dirty="0">
              <a:solidFill>
                <a:schemeClr val="accent2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12" name="Полилиния 11"/>
          <p:cNvSpPr/>
          <p:nvPr/>
        </p:nvSpPr>
        <p:spPr bwMode="auto">
          <a:xfrm rot="18000000">
            <a:off x="2660742" y="-274195"/>
            <a:ext cx="2744512" cy="7135352"/>
          </a:xfrm>
          <a:custGeom>
            <a:avLst/>
            <a:gdLst>
              <a:gd name="connsiteX0" fmla="*/ 2744512 w 2744512"/>
              <a:gd name="connsiteY0" fmla="*/ 0 h 7135352"/>
              <a:gd name="connsiteX1" fmla="*/ 2744512 w 2744512"/>
              <a:gd name="connsiteY1" fmla="*/ 7135352 h 7135352"/>
              <a:gd name="connsiteX2" fmla="*/ 2465769 w 2744512"/>
              <a:gd name="connsiteY2" fmla="*/ 6909477 h 7135352"/>
              <a:gd name="connsiteX3" fmla="*/ 222604 w 2744512"/>
              <a:gd name="connsiteY3" fmla="*/ 3969029 h 7135352"/>
              <a:gd name="connsiteX4" fmla="*/ 80175 w 2744512"/>
              <a:gd name="connsiteY4" fmla="*/ 2298532 h 7135352"/>
              <a:gd name="connsiteX5" fmla="*/ 1042442 w 2744512"/>
              <a:gd name="connsiteY5" fmla="*/ 921258 h 7135352"/>
              <a:gd name="connsiteX6" fmla="*/ 2513153 w 2744512"/>
              <a:gd name="connsiteY6" fmla="*/ 91244 h 713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4512" h="7135352">
                <a:moveTo>
                  <a:pt x="2744512" y="0"/>
                </a:moveTo>
                <a:lnTo>
                  <a:pt x="2744512" y="7135352"/>
                </a:lnTo>
                <a:lnTo>
                  <a:pt x="2465769" y="6909477"/>
                </a:lnTo>
                <a:cubicBezTo>
                  <a:pt x="1529271" y="6118831"/>
                  <a:pt x="747766" y="5133807"/>
                  <a:pt x="222604" y="3969029"/>
                </a:cubicBezTo>
                <a:cubicBezTo>
                  <a:pt x="-8169" y="3461192"/>
                  <a:pt x="-66297" y="2888222"/>
                  <a:pt x="80175" y="2298532"/>
                </a:cubicBezTo>
                <a:cubicBezTo>
                  <a:pt x="231380" y="1726561"/>
                  <a:pt x="580122" y="1253661"/>
                  <a:pt x="1042442" y="921258"/>
                </a:cubicBezTo>
                <a:cubicBezTo>
                  <a:pt x="1509344" y="588222"/>
                  <a:pt x="2002178" y="312828"/>
                  <a:pt x="2513153" y="91244"/>
                </a:cubicBezTo>
                <a:close/>
              </a:path>
            </a:pathLst>
          </a:custGeom>
          <a:gradFill flip="none" rotWithShape="1">
            <a:gsLst>
              <a:gs pos="0">
                <a:srgbClr val="0E0E2B">
                  <a:alpha val="90000"/>
                </a:srgbClr>
              </a:gs>
              <a:gs pos="49000">
                <a:srgbClr val="0E0E2B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091" y="1983450"/>
            <a:ext cx="1442257" cy="1464600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21"/>
          </p:nvPr>
        </p:nvSpPr>
        <p:spPr>
          <a:xfrm>
            <a:off x="2508308" y="4060056"/>
            <a:ext cx="9073768" cy="609398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801" y="2463783"/>
            <a:ext cx="1110322" cy="6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8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0988" y="1603765"/>
            <a:ext cx="6633465" cy="3622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4851" y="297167"/>
            <a:ext cx="3162300" cy="113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201" y="203201"/>
            <a:ext cx="35941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37034" y="5621634"/>
            <a:ext cx="35179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 rotWithShape="1">
          <a:blip r:embed="rId7">
            <a:alphaModFix/>
          </a:blip>
          <a:srcRect t="11613"/>
          <a:stretch/>
        </p:blipFill>
        <p:spPr>
          <a:xfrm>
            <a:off x="381001" y="5246984"/>
            <a:ext cx="3238500" cy="7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054251" y="5505133"/>
            <a:ext cx="3015701" cy="7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9" y="1173290"/>
            <a:ext cx="735199" cy="456823"/>
          </a:xfrm>
          <a:prstGeom prst="rect">
            <a:avLst/>
          </a:prstGeom>
        </p:spPr>
      </p:pic>
      <p:pic>
        <p:nvPicPr>
          <p:cNvPr id="87" name="Google Shape;87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51472" y="1630113"/>
            <a:ext cx="3318328" cy="7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478838" y="2862873"/>
            <a:ext cx="3378200" cy="93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34963" y="2777476"/>
            <a:ext cx="2844368" cy="847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20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3634" y="1260885"/>
            <a:ext cx="4964732" cy="472476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7"/>
          <p:cNvSpPr txBox="1">
            <a:spLocks/>
          </p:cNvSpPr>
          <p:nvPr/>
        </p:nvSpPr>
        <p:spPr>
          <a:xfrm>
            <a:off x="238231" y="296652"/>
            <a:ext cx="10786271" cy="964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ru-RU" dirty="0"/>
              <a:t>Моя первая </a:t>
            </a:r>
            <a:r>
              <a:rPr lang="ru-RU" dirty="0" smtClean="0"/>
              <a:t>реакция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9" y="1173290"/>
            <a:ext cx="735199" cy="45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7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/>
          </p:cNvSpPr>
          <p:nvPr/>
        </p:nvSpPr>
        <p:spPr>
          <a:xfrm>
            <a:off x="3180240" y="3207401"/>
            <a:ext cx="5831520" cy="44319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</a:pPr>
            <a:r>
              <a:rPr lang="en-US" sz="3200" dirty="0" smtClean="0"/>
              <a:t>HTTPS://VAS3K.RU/BLOG/MACHINE_LEARNING/</a:t>
            </a:r>
            <a:endParaRPr lang="en-US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9" y="1173290"/>
            <a:ext cx="735199" cy="45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7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9" y="1173290"/>
            <a:ext cx="735199" cy="456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62" y="396880"/>
            <a:ext cx="6048236" cy="607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640" y="1969733"/>
            <a:ext cx="3938205" cy="3029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5268" y="1794167"/>
            <a:ext cx="3668711" cy="335474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3"/>
          <p:cNvSpPr/>
          <p:nvPr/>
        </p:nvSpPr>
        <p:spPr>
          <a:xfrm>
            <a:off x="5346856" y="3107367"/>
            <a:ext cx="1860400" cy="9944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" name="Заголовок 7"/>
          <p:cNvSpPr txBox="1">
            <a:spLocks/>
          </p:cNvSpPr>
          <p:nvPr/>
        </p:nvSpPr>
        <p:spPr>
          <a:xfrm>
            <a:off x="238231" y="296652"/>
            <a:ext cx="10786271" cy="9642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ru-RU" dirty="0" smtClean="0"/>
              <a:t>ТИПЫ СЕРВИСОВ МАШИННОГО ОБУЧЕНИЯ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9" y="1173290"/>
            <a:ext cx="735199" cy="456823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179390" y="5518139"/>
            <a:ext cx="3389455" cy="530447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ru-RU" sz="2400" cap="none" dirty="0" smtClean="0">
                <a:latin typeface="+mn-lt"/>
              </a:rPr>
              <a:t>Прогнозные </a:t>
            </a:r>
          </a:p>
          <a:p>
            <a:pPr algn="ctr"/>
            <a:r>
              <a:rPr lang="ru-RU" sz="2400" cap="none" dirty="0" smtClean="0">
                <a:latin typeface="+mn-lt"/>
              </a:rPr>
              <a:t>модели</a:t>
            </a:r>
            <a:endParaRPr lang="ru-RU" sz="2400" cap="none" dirty="0">
              <a:latin typeface="+mn-lt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990114" y="5518139"/>
            <a:ext cx="4000067" cy="530447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ru-RU" sz="2400" cap="none" dirty="0" smtClean="0">
                <a:latin typeface="+mn-lt"/>
              </a:rPr>
              <a:t>Рекомендательные </a:t>
            </a:r>
          </a:p>
          <a:p>
            <a:pPr algn="ctr"/>
            <a:r>
              <a:rPr lang="ru-RU" sz="2400" cap="none" dirty="0" smtClean="0">
                <a:latin typeface="+mn-lt"/>
              </a:rPr>
              <a:t>модели</a:t>
            </a:r>
            <a:endParaRPr lang="ru-RU" sz="240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133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Другая 18">
      <a:dk1>
        <a:srgbClr val="001031"/>
      </a:dk1>
      <a:lt1>
        <a:srgbClr val="FFFFFF"/>
      </a:lt1>
      <a:dk2>
        <a:srgbClr val="001031"/>
      </a:dk2>
      <a:lt2>
        <a:srgbClr val="FFFFFF"/>
      </a:lt2>
      <a:accent1>
        <a:srgbClr val="0033CC"/>
      </a:accent1>
      <a:accent2>
        <a:srgbClr val="00C3FF"/>
      </a:accent2>
      <a:accent3>
        <a:srgbClr val="00835A"/>
      </a:accent3>
      <a:accent4>
        <a:srgbClr val="F9A51A"/>
      </a:accent4>
      <a:accent5>
        <a:srgbClr val="EC1C24"/>
      </a:accent5>
      <a:accent6>
        <a:srgbClr val="7030A0"/>
      </a:accent6>
      <a:hlink>
        <a:srgbClr val="00C3FF"/>
      </a:hlink>
      <a:folHlink>
        <a:srgbClr val="0033CC"/>
      </a:folHlink>
    </a:clrScheme>
    <a:fontScheme name="Другая 2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gradFill>
          <a:gsLst>
            <a:gs pos="0">
              <a:schemeClr val="accent1"/>
            </a:gs>
            <a:gs pos="100000">
              <a:schemeClr val="accent2"/>
            </a:gs>
          </a:gsLst>
          <a:lin ang="2700000" scaled="0"/>
        </a:gradFill>
        <a:ln>
          <a:noFill/>
        </a:ln>
      </a:spPr>
      <a:bodyPr lIns="0" tIns="0" rIns="0" bIns="0"/>
      <a:lstStyle>
        <a:defPPr algn="ctr">
          <a:defRPr/>
        </a:defPPr>
      </a:lstStyle>
    </a:spDef>
    <a:lnDef>
      <a:spPr>
        <a:ln w="25400"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Презентация новая">
      <a:dk1>
        <a:srgbClr val="001031"/>
      </a:dk1>
      <a:lt1>
        <a:srgbClr val="FFFFFF"/>
      </a:lt1>
      <a:dk2>
        <a:srgbClr val="001031"/>
      </a:dk2>
      <a:lt2>
        <a:srgbClr val="FFFFFF"/>
      </a:lt2>
      <a:accent1>
        <a:srgbClr val="0033CC"/>
      </a:accent1>
      <a:accent2>
        <a:srgbClr val="00C3FF"/>
      </a:accent2>
      <a:accent3>
        <a:srgbClr val="00835A"/>
      </a:accent3>
      <a:accent4>
        <a:srgbClr val="F9A51A"/>
      </a:accent4>
      <a:accent5>
        <a:srgbClr val="EC1C24"/>
      </a:accent5>
      <a:accent6>
        <a:srgbClr val="FFFFFF"/>
      </a:accent6>
      <a:hlink>
        <a:srgbClr val="00C3FF"/>
      </a:hlink>
      <a:folHlink>
        <a:srgbClr val="0033CC"/>
      </a:folHlink>
    </a:clrScheme>
    <a:fontScheme name="Другая 3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146398</TotalTime>
  <Words>1221</Words>
  <Application>Microsoft Office PowerPoint</Application>
  <PresentationFormat>Широкоэкранный</PresentationFormat>
  <Paragraphs>382</Paragraphs>
  <Slides>40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40</vt:i4>
      </vt:variant>
    </vt:vector>
  </HeadingPairs>
  <TitlesOfParts>
    <vt:vector size="51" baseType="lpstr">
      <vt:lpstr>Segoe UI Black</vt:lpstr>
      <vt:lpstr>Titillium</vt:lpstr>
      <vt:lpstr>Segoe UI Semibold</vt:lpstr>
      <vt:lpstr>Source Sans Pro</vt:lpstr>
      <vt:lpstr>Segoe UI</vt:lpstr>
      <vt:lpstr>Lato</vt:lpstr>
      <vt:lpstr>Arial</vt:lpstr>
      <vt:lpstr>Calibri</vt:lpstr>
      <vt:lpstr>-apple-system</vt:lpstr>
      <vt:lpstr>Office Theme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ПаТТЕРНЫ ОБЕСПЕЧЕНИЯ КАЧЕСТВА МОДЕЛИ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Пользователь Windows</cp:lastModifiedBy>
  <cp:revision>2389</cp:revision>
  <cp:lastPrinted>2019-08-19T10:35:39Z</cp:lastPrinted>
  <dcterms:created xsi:type="dcterms:W3CDTF">2016-09-29T04:17:56Z</dcterms:created>
  <dcterms:modified xsi:type="dcterms:W3CDTF">2019-11-13T13:43:23Z</dcterms:modified>
</cp:coreProperties>
</file>