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media1.mp4" ContentType="video/unknown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222222"/>
        </a:solidFill>
        <a:effectLst/>
        <a:uFillTx/>
        <a:latin typeface="DIN Condensed"/>
        <a:ea typeface="DIN Condensed"/>
        <a:cs typeface="DIN Condensed"/>
        <a:sym typeface="DIN Condensed"/>
      </a:defRPr>
    </a:lvl1pPr>
    <a:lvl2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222222"/>
        </a:solidFill>
        <a:effectLst/>
        <a:uFillTx/>
        <a:latin typeface="DIN Condensed"/>
        <a:ea typeface="DIN Condensed"/>
        <a:cs typeface="DIN Condensed"/>
        <a:sym typeface="DIN Condensed"/>
      </a:defRPr>
    </a:lvl2pPr>
    <a:lvl3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222222"/>
        </a:solidFill>
        <a:effectLst/>
        <a:uFillTx/>
        <a:latin typeface="DIN Condensed"/>
        <a:ea typeface="DIN Condensed"/>
        <a:cs typeface="DIN Condensed"/>
        <a:sym typeface="DIN Condensed"/>
      </a:defRPr>
    </a:lvl3pPr>
    <a:lvl4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222222"/>
        </a:solidFill>
        <a:effectLst/>
        <a:uFillTx/>
        <a:latin typeface="DIN Condensed"/>
        <a:ea typeface="DIN Condensed"/>
        <a:cs typeface="DIN Condensed"/>
        <a:sym typeface="DIN Condensed"/>
      </a:defRPr>
    </a:lvl4pPr>
    <a:lvl5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222222"/>
        </a:solidFill>
        <a:effectLst/>
        <a:uFillTx/>
        <a:latin typeface="DIN Condensed"/>
        <a:ea typeface="DIN Condensed"/>
        <a:cs typeface="DIN Condensed"/>
        <a:sym typeface="DIN Condensed"/>
      </a:defRPr>
    </a:lvl5pPr>
    <a:lvl6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222222"/>
        </a:solidFill>
        <a:effectLst/>
        <a:uFillTx/>
        <a:latin typeface="DIN Condensed"/>
        <a:ea typeface="DIN Condensed"/>
        <a:cs typeface="DIN Condensed"/>
        <a:sym typeface="DIN Condensed"/>
      </a:defRPr>
    </a:lvl6pPr>
    <a:lvl7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222222"/>
        </a:solidFill>
        <a:effectLst/>
        <a:uFillTx/>
        <a:latin typeface="DIN Condensed"/>
        <a:ea typeface="DIN Condensed"/>
        <a:cs typeface="DIN Condensed"/>
        <a:sym typeface="DIN Condensed"/>
      </a:defRPr>
    </a:lvl7pPr>
    <a:lvl8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222222"/>
        </a:solidFill>
        <a:effectLst/>
        <a:uFillTx/>
        <a:latin typeface="DIN Condensed"/>
        <a:ea typeface="DIN Condensed"/>
        <a:cs typeface="DIN Condensed"/>
        <a:sym typeface="DIN Condensed"/>
      </a:defRPr>
    </a:lvl8pPr>
    <a:lvl9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222222"/>
        </a:solidFill>
        <a:effectLst/>
        <a:uFillTx/>
        <a:latin typeface="DIN Condensed"/>
        <a:ea typeface="DIN Condensed"/>
        <a:cs typeface="DIN Condensed"/>
        <a:sym typeface="DIN Condense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DIN Condensed"/>
          <a:ea typeface="DIN Condensed"/>
          <a:cs typeface="DIN Condensed"/>
        </a:font>
        <a:srgbClr val="222222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CCE0F1"/>
          </a:solidFill>
        </a:fill>
      </a:tcStyle>
    </a:wholeTbl>
    <a:band2H>
      <a:tcTxStyle b="def" i="def"/>
      <a:tcStyle>
        <a:tcBdr/>
        <a:fill>
          <a:solidFill>
            <a:srgbClr val="E7F0F8"/>
          </a:solidFill>
        </a:fill>
      </a:tcStyle>
    </a:band2H>
    <a:firstCol>
      <a:tcTxStyle b="on" i="off">
        <a:font>
          <a:latin typeface="DIN Condensed"/>
          <a:ea typeface="DIN Condensed"/>
          <a:cs typeface="DIN Condense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DIN Condensed"/>
          <a:ea typeface="DIN Condensed"/>
          <a:cs typeface="DIN Condense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381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DIN Condensed"/>
          <a:ea typeface="DIN Condensed"/>
          <a:cs typeface="DIN Condense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381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DIN Condensed"/>
          <a:ea typeface="DIN Condensed"/>
          <a:cs typeface="DIN Condensed"/>
        </a:font>
        <a:srgbClr val="222222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D9E8D1"/>
          </a:solidFill>
        </a:fill>
      </a:tcStyle>
    </a:wholeTbl>
    <a:band2H>
      <a:tcTxStyle b="def" i="def"/>
      <a:tcStyle>
        <a:tcBdr/>
        <a:fill>
          <a:solidFill>
            <a:srgbClr val="EDF4E9"/>
          </a:solidFill>
        </a:fill>
      </a:tcStyle>
    </a:band2H>
    <a:firstCol>
      <a:tcTxStyle b="on" i="off">
        <a:font>
          <a:latin typeface="DIN Condensed"/>
          <a:ea typeface="DIN Condensed"/>
          <a:cs typeface="DIN Condense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DIN Condensed"/>
          <a:ea typeface="DIN Condensed"/>
          <a:cs typeface="DIN Condense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381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DIN Condensed"/>
          <a:ea typeface="DIN Condensed"/>
          <a:cs typeface="DIN Condense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381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DIN Condensed"/>
          <a:ea typeface="DIN Condensed"/>
          <a:cs typeface="DIN Condensed"/>
        </a:font>
        <a:srgbClr val="222222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EACBD1"/>
          </a:solidFill>
        </a:fill>
      </a:tcStyle>
    </a:wholeTbl>
    <a:band2H>
      <a:tcTxStyle b="def" i="def"/>
      <a:tcStyle>
        <a:tcBdr/>
        <a:fill>
          <a:solidFill>
            <a:srgbClr val="F5E7E9"/>
          </a:solidFill>
        </a:fill>
      </a:tcStyle>
    </a:band2H>
    <a:firstCol>
      <a:tcTxStyle b="on" i="off">
        <a:font>
          <a:latin typeface="DIN Condensed"/>
          <a:ea typeface="DIN Condensed"/>
          <a:cs typeface="DIN Condense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DIN Condensed"/>
          <a:ea typeface="DIN Condensed"/>
          <a:cs typeface="DIN Condense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381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DIN Condensed"/>
          <a:ea typeface="DIN Condensed"/>
          <a:cs typeface="DIN Condense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381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DIN Condensed"/>
          <a:ea typeface="DIN Condensed"/>
          <a:cs typeface="DIN Condense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 b="def" i="def"/>
      <a:tcStyle>
        <a:tcBdr/>
        <a:fill>
          <a:solidFill>
            <a:srgbClr val="838787"/>
          </a:solidFill>
        </a:fill>
      </a:tcStyle>
    </a:band2H>
    <a:firstCol>
      <a:tcTxStyle b="on" i="off">
        <a:font>
          <a:latin typeface="DIN Condensed"/>
          <a:ea typeface="DIN Condensed"/>
          <a:cs typeface="DIN Condensed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DIN Condensed"/>
          <a:ea typeface="DIN Condensed"/>
          <a:cs typeface="DIN Condense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222222"/>
              </a:solidFill>
              <a:prstDash val="solid"/>
              <a:round/>
            </a:ln>
          </a:top>
          <a:bottom>
            <a:ln w="254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DIN Condensed"/>
          <a:ea typeface="DIN Condensed"/>
          <a:cs typeface="DIN Condensed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round/>
            </a:ln>
          </a:top>
          <a:bottom>
            <a:ln w="25400" cap="flat">
              <a:solidFill>
                <a:srgbClr val="22222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DIN Condensed"/>
          <a:ea typeface="DIN Condensed"/>
          <a:cs typeface="DIN Condensed"/>
        </a:font>
        <a:srgbClr val="222222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CBCBCB"/>
          </a:solidFill>
        </a:fill>
      </a:tcStyle>
    </a:wholeTbl>
    <a:band2H>
      <a:tcTxStyle b="def" i="def"/>
      <a:tcStyle>
        <a:tcBdr/>
        <a:fill>
          <a:solidFill>
            <a:srgbClr val="E7E7E7"/>
          </a:solidFill>
        </a:fill>
      </a:tcStyle>
    </a:band2H>
    <a:firstCol>
      <a:tcTxStyle b="on" i="off">
        <a:font>
          <a:latin typeface="DIN Condensed"/>
          <a:ea typeface="DIN Condensed"/>
          <a:cs typeface="DIN Condense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222222"/>
          </a:solidFill>
        </a:fill>
      </a:tcStyle>
    </a:firstCol>
    <a:lastRow>
      <a:tcTxStyle b="on" i="off">
        <a:font>
          <a:latin typeface="DIN Condensed"/>
          <a:ea typeface="DIN Condensed"/>
          <a:cs typeface="DIN Condense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381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222222"/>
          </a:solidFill>
        </a:fill>
      </a:tcStyle>
    </a:lastRow>
    <a:firstRow>
      <a:tcTxStyle b="on" i="off">
        <a:font>
          <a:latin typeface="DIN Condensed"/>
          <a:ea typeface="DIN Condensed"/>
          <a:cs typeface="DIN Condense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381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222222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DIN Condensed"/>
          <a:ea typeface="DIN Condensed"/>
          <a:cs typeface="DIN Condense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838787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DIN Condensed"/>
          <a:ea typeface="DIN Condensed"/>
          <a:cs typeface="DIN Condense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solidFill>
            <a:srgbClr val="838787">
              <a:alpha val="20000"/>
            </a:srgbClr>
          </a:solidFill>
        </a:fill>
      </a:tcStyle>
    </a:firstCol>
    <a:lastRow>
      <a:tcTxStyle b="on" i="off">
        <a:font>
          <a:latin typeface="DIN Condensed"/>
          <a:ea typeface="DIN Condensed"/>
          <a:cs typeface="DIN Condense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50800" cap="flat">
              <a:solidFill>
                <a:srgbClr val="838787"/>
              </a:solidFill>
              <a:prstDash val="solid"/>
              <a:round/>
            </a:ln>
          </a:top>
          <a:bottom>
            <a:ln w="127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DIN Condensed"/>
          <a:ea typeface="DIN Condensed"/>
          <a:cs typeface="DIN Condensed"/>
        </a:font>
        <a:srgbClr val="838787"/>
      </a:tcTxStyle>
      <a:tcStyle>
        <a:tcBdr>
          <a:left>
            <a:ln w="12700" cap="flat">
              <a:solidFill>
                <a:srgbClr val="838787"/>
              </a:solidFill>
              <a:prstDash val="solid"/>
              <a:round/>
            </a:ln>
          </a:left>
          <a:right>
            <a:ln w="12700" cap="flat">
              <a:solidFill>
                <a:srgbClr val="838787"/>
              </a:solidFill>
              <a:prstDash val="solid"/>
              <a:round/>
            </a:ln>
          </a:right>
          <a:top>
            <a:ln w="12700" cap="flat">
              <a:solidFill>
                <a:srgbClr val="838787"/>
              </a:solidFill>
              <a:prstDash val="solid"/>
              <a:round/>
            </a:ln>
          </a:top>
          <a:bottom>
            <a:ln w="25400" cap="flat">
              <a:solidFill>
                <a:srgbClr val="838787"/>
              </a:solidFill>
              <a:prstDash val="solid"/>
              <a:round/>
            </a:ln>
          </a:bottom>
          <a:insideH>
            <a:ln w="12700" cap="flat">
              <a:solidFill>
                <a:srgbClr val="838787"/>
              </a:solidFill>
              <a:prstDash val="solid"/>
              <a:round/>
            </a:ln>
          </a:insideH>
          <a:insideV>
            <a:ln w="12700" cap="flat">
              <a:solidFill>
                <a:srgbClr val="838787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Shape 16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13" name="Уровень текста 1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Линия"/>
          <p:cNvSpPr/>
          <p:nvPr/>
        </p:nvSpPr>
        <p:spPr>
          <a:xfrm flipV="1">
            <a:off x="761999" y="1396631"/>
            <a:ext cx="22860000" cy="370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838787"/>
                </a:solidFill>
              </a:defRPr>
            </a:pPr>
          </a:p>
        </p:txBody>
      </p:sp>
      <p:sp>
        <p:nvSpPr>
          <p:cNvPr id="105" name="Уровень текста 1…"/>
          <p:cNvSpPr txBox="1"/>
          <p:nvPr>
            <p:ph type="body" sz="quarter" idx="1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/>
          <a:lstStyle>
            <a:lvl1pPr defTabSz="647700">
              <a:spcBef>
                <a:spcPts val="0"/>
              </a:spcBef>
              <a:defRPr spc="180" sz="3600">
                <a:solidFill>
                  <a:srgbClr val="838787"/>
                </a:solidFill>
              </a:defRPr>
            </a:lvl1pPr>
            <a:lvl2pPr marL="1111250" indent="-476250" defTabSz="647700">
              <a:spcBef>
                <a:spcPts val="0"/>
              </a:spcBef>
              <a:buSzPct val="104999"/>
              <a:buChar char="‣"/>
              <a:defRPr spc="180" sz="3600">
                <a:solidFill>
                  <a:srgbClr val="838787"/>
                </a:solidFill>
              </a:defRPr>
            </a:lvl2pPr>
            <a:lvl3pPr marL="1746250" indent="-476250" defTabSz="647700">
              <a:spcBef>
                <a:spcPts val="0"/>
              </a:spcBef>
              <a:buSzPct val="104999"/>
              <a:buChar char="‣"/>
              <a:defRPr spc="180" sz="3600">
                <a:solidFill>
                  <a:srgbClr val="838787"/>
                </a:solidFill>
              </a:defRPr>
            </a:lvl3pPr>
            <a:lvl4pPr marL="2381250" indent="-476250" defTabSz="647700">
              <a:spcBef>
                <a:spcPts val="0"/>
              </a:spcBef>
              <a:buSzPct val="104999"/>
              <a:buChar char="‣"/>
              <a:defRPr spc="180" sz="3600">
                <a:solidFill>
                  <a:srgbClr val="838787"/>
                </a:solidFill>
              </a:defRPr>
            </a:lvl4pPr>
            <a:lvl5pPr marL="3016250" indent="-476250" defTabSz="647700">
              <a:spcBef>
                <a:spcPts val="0"/>
              </a:spcBef>
              <a:buSzPct val="104999"/>
              <a:buChar char="‣"/>
              <a:defRPr spc="180" sz="3600">
                <a:solidFill>
                  <a:srgbClr val="838787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6" name="Уровень текста 1…"/>
          <p:cNvSpPr txBox="1"/>
          <p:nvPr>
            <p:ph type="body" idx="13"/>
          </p:nvPr>
        </p:nvSpPr>
        <p:spPr>
          <a:xfrm>
            <a:off x="762000" y="3860800"/>
            <a:ext cx="22860000" cy="8585200"/>
          </a:xfrm>
          <a:prstGeom prst="rect">
            <a:avLst/>
          </a:prstGeom>
        </p:spPr>
        <p:txBody>
          <a:bodyPr anchor="t"/>
          <a:lstStyle/>
          <a:p>
            <a:pPr marL="635000" indent="-635000">
              <a:lnSpc>
                <a:spcPct val="100000"/>
              </a:lnSpc>
              <a:spcBef>
                <a:spcPts val="3900"/>
              </a:spcBef>
              <a:buClr>
                <a:schemeClr val="accent1"/>
              </a:buClr>
              <a:buSzPct val="125000"/>
              <a:buFont typeface="Avenir Next"/>
              <a:buChar char="▸"/>
              <a:defRPr cap="none" sz="48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</a:p>
        </p:txBody>
      </p:sp>
      <p:sp>
        <p:nvSpPr>
          <p:cNvPr id="107" name="Номер слайда"/>
          <p:cNvSpPr txBox="1"/>
          <p:nvPr>
            <p:ph type="sldNum" sz="quarter" idx="2"/>
          </p:nvPr>
        </p:nvSpPr>
        <p:spPr>
          <a:xfrm>
            <a:off x="23059653" y="609600"/>
            <a:ext cx="553195" cy="635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Изображение"/>
          <p:cNvSpPr/>
          <p:nvPr>
            <p:ph type="pic" sz="half" idx="13"/>
          </p:nvPr>
        </p:nvSpPr>
        <p:spPr>
          <a:xfrm>
            <a:off x="12192000" y="0"/>
            <a:ext cx="12192000" cy="6832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5" name="Изображение"/>
          <p:cNvSpPr/>
          <p:nvPr>
            <p:ph type="pic" sz="half" idx="14"/>
          </p:nvPr>
        </p:nvSpPr>
        <p:spPr>
          <a:xfrm>
            <a:off x="12192000" y="6896100"/>
            <a:ext cx="12192000" cy="681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6" name="Изображение"/>
          <p:cNvSpPr/>
          <p:nvPr>
            <p:ph type="pic" idx="15"/>
          </p:nvPr>
        </p:nvSpPr>
        <p:spPr>
          <a:xfrm>
            <a:off x="0" y="0"/>
            <a:ext cx="121285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7" name="Номер слайда"/>
          <p:cNvSpPr txBox="1"/>
          <p:nvPr>
            <p:ph type="sldNum" sz="quarter" idx="2"/>
          </p:nvPr>
        </p:nvSpPr>
        <p:spPr>
          <a:xfrm>
            <a:off x="23059653" y="609600"/>
            <a:ext cx="553195" cy="635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Линия"/>
          <p:cNvSpPr/>
          <p:nvPr/>
        </p:nvSpPr>
        <p:spPr>
          <a:xfrm flipV="1">
            <a:off x="761999" y="1396631"/>
            <a:ext cx="22860000" cy="370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838787"/>
                </a:solidFill>
              </a:defRPr>
            </a:pPr>
          </a:p>
        </p:txBody>
      </p:sp>
      <p:sp>
        <p:nvSpPr>
          <p:cNvPr id="125" name="Прямоугольный комментарий"/>
          <p:cNvSpPr/>
          <p:nvPr/>
        </p:nvSpPr>
        <p:spPr>
          <a:xfrm>
            <a:off x="876300" y="3314700"/>
            <a:ext cx="22631401" cy="7317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9" y="0"/>
                </a:moveTo>
                <a:cubicBezTo>
                  <a:pt x="54" y="0"/>
                  <a:pt x="0" y="165"/>
                  <a:pt x="0" y="369"/>
                </a:cubicBezTo>
                <a:lnTo>
                  <a:pt x="0" y="19013"/>
                </a:lnTo>
                <a:cubicBezTo>
                  <a:pt x="0" y="19217"/>
                  <a:pt x="54" y="19382"/>
                  <a:pt x="119" y="19382"/>
                </a:cubicBezTo>
                <a:lnTo>
                  <a:pt x="18186" y="19382"/>
                </a:lnTo>
                <a:lnTo>
                  <a:pt x="18717" y="21600"/>
                </a:lnTo>
                <a:lnTo>
                  <a:pt x="19247" y="19382"/>
                </a:lnTo>
                <a:lnTo>
                  <a:pt x="21481" y="19382"/>
                </a:lnTo>
                <a:cubicBezTo>
                  <a:pt x="21546" y="19382"/>
                  <a:pt x="21600" y="19217"/>
                  <a:pt x="21600" y="19013"/>
                </a:cubicBezTo>
                <a:lnTo>
                  <a:pt x="21600" y="369"/>
                </a:lnTo>
                <a:cubicBezTo>
                  <a:pt x="21600" y="165"/>
                  <a:pt x="21546" y="0"/>
                  <a:pt x="21481" y="0"/>
                </a:cubicBezTo>
                <a:lnTo>
                  <a:pt x="119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solidFill>
                  <a:srgbClr val="FFFFFF"/>
                </a:solidFill>
              </a:defRPr>
            </a:pPr>
          </a:p>
        </p:txBody>
      </p:sp>
      <p:sp>
        <p:nvSpPr>
          <p:cNvPr id="126" name="Уровень текста 1…"/>
          <p:cNvSpPr txBox="1"/>
          <p:nvPr>
            <p:ph type="body" sz="quarter" idx="1"/>
          </p:nvPr>
        </p:nvSpPr>
        <p:spPr>
          <a:xfrm>
            <a:off x="1676400" y="4089400"/>
            <a:ext cx="21056600" cy="1805946"/>
          </a:xfrm>
          <a:prstGeom prst="rect">
            <a:avLst/>
          </a:prstGeom>
        </p:spPr>
        <p:txBody>
          <a:bodyPr anchor="t"/>
          <a:lstStyle>
            <a:lvl1pPr>
              <a:spcBef>
                <a:spcPts val="0"/>
              </a:spcBef>
              <a:defRPr sz="134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  <a:lvl2pPr marL="2407708" indent="-1772708">
              <a:spcBef>
                <a:spcPts val="0"/>
              </a:spcBef>
              <a:buSzPct val="104999"/>
              <a:buChar char="‣"/>
              <a:defRPr sz="134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2pPr>
            <a:lvl3pPr marL="3042708" indent="-1772708">
              <a:spcBef>
                <a:spcPts val="0"/>
              </a:spcBef>
              <a:buSzPct val="104999"/>
              <a:buChar char="‣"/>
              <a:defRPr sz="134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3pPr>
            <a:lvl4pPr marL="3677708" indent="-1772708">
              <a:spcBef>
                <a:spcPts val="0"/>
              </a:spcBef>
              <a:buSzPct val="104999"/>
              <a:buChar char="‣"/>
              <a:defRPr sz="134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4pPr>
            <a:lvl5pPr marL="4312708" indent="-1772708">
              <a:spcBef>
                <a:spcPts val="0"/>
              </a:spcBef>
              <a:buSzPct val="104999"/>
              <a:buChar char="‣"/>
              <a:defRPr sz="134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7" name="Иван Арсентьев"/>
          <p:cNvSpPr txBox="1"/>
          <p:nvPr>
            <p:ph type="body" sz="quarter" idx="13"/>
          </p:nvPr>
        </p:nvSpPr>
        <p:spPr>
          <a:xfrm>
            <a:off x="762000" y="10953750"/>
            <a:ext cx="22860000" cy="1206500"/>
          </a:xfrm>
          <a:prstGeom prst="rect">
            <a:avLst/>
          </a:prstGeom>
        </p:spPr>
        <p:txBody>
          <a:bodyPr anchor="ctr"/>
          <a:lstStyle/>
          <a:p>
            <a:pPr algn="r">
              <a:spcBef>
                <a:spcPts val="0"/>
              </a:spcBef>
              <a:defRPr cap="none" sz="8700">
                <a:solidFill>
                  <a:srgbClr val="838787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</a:p>
        </p:txBody>
      </p:sp>
      <p:sp>
        <p:nvSpPr>
          <p:cNvPr id="128" name="Текст"/>
          <p:cNvSpPr txBox="1"/>
          <p:nvPr>
            <p:ph type="body" sz="quarter" idx="14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/>
          <a:lstStyle/>
          <a:p>
            <a:pPr defTabSz="647700">
              <a:spcBef>
                <a:spcPts val="0"/>
              </a:spcBef>
              <a:defRPr spc="100" sz="3600">
                <a:solidFill>
                  <a:srgbClr val="838787"/>
                </a:solidFill>
              </a:defRPr>
            </a:pPr>
          </a:p>
        </p:txBody>
      </p:sp>
      <p:sp>
        <p:nvSpPr>
          <p:cNvPr id="129" name="Номер слайда"/>
          <p:cNvSpPr txBox="1"/>
          <p:nvPr>
            <p:ph type="sldNum" sz="quarter" idx="2"/>
          </p:nvPr>
        </p:nvSpPr>
        <p:spPr>
          <a:xfrm>
            <a:off x="23059653" y="609600"/>
            <a:ext cx="553195" cy="635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Цитата, альт.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Уровень текста 1…"/>
          <p:cNvSpPr txBox="1"/>
          <p:nvPr>
            <p:ph type="body" sz="quarter" idx="1"/>
          </p:nvPr>
        </p:nvSpPr>
        <p:spPr>
          <a:xfrm>
            <a:off x="11049000" y="3721100"/>
            <a:ext cx="12573000" cy="1805946"/>
          </a:xfrm>
          <a:prstGeom prst="rect">
            <a:avLst/>
          </a:prstGeom>
        </p:spPr>
        <p:txBody>
          <a:bodyPr anchor="t"/>
          <a:lstStyle>
            <a:lvl1pPr>
              <a:spcBef>
                <a:spcPts val="0"/>
              </a:spcBef>
              <a:defRPr sz="134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  <a:lvl2pPr marL="2407708" indent="-1772708">
              <a:spcBef>
                <a:spcPts val="0"/>
              </a:spcBef>
              <a:buSzPct val="104999"/>
              <a:buChar char="‣"/>
              <a:defRPr sz="134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2pPr>
            <a:lvl3pPr marL="3042708" indent="-1772708">
              <a:spcBef>
                <a:spcPts val="0"/>
              </a:spcBef>
              <a:buSzPct val="104999"/>
              <a:buChar char="‣"/>
              <a:defRPr sz="134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3pPr>
            <a:lvl4pPr marL="3677708" indent="-1772708">
              <a:spcBef>
                <a:spcPts val="0"/>
              </a:spcBef>
              <a:buSzPct val="104999"/>
              <a:buChar char="‣"/>
              <a:defRPr sz="134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4pPr>
            <a:lvl5pPr marL="4312708" indent="-1772708">
              <a:spcBef>
                <a:spcPts val="0"/>
              </a:spcBef>
              <a:buSzPct val="104999"/>
              <a:buChar char="‣"/>
              <a:defRPr sz="134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7" name="Изображение"/>
          <p:cNvSpPr/>
          <p:nvPr>
            <p:ph type="pic" idx="13"/>
          </p:nvPr>
        </p:nvSpPr>
        <p:spPr>
          <a:xfrm>
            <a:off x="0" y="0"/>
            <a:ext cx="10287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38" name="Иван Арсентьев"/>
          <p:cNvSpPr txBox="1"/>
          <p:nvPr>
            <p:ph type="body" sz="quarter" idx="14"/>
          </p:nvPr>
        </p:nvSpPr>
        <p:spPr>
          <a:xfrm>
            <a:off x="11049000" y="10953750"/>
            <a:ext cx="12573000" cy="1206500"/>
          </a:xfrm>
          <a:prstGeom prst="rect">
            <a:avLst/>
          </a:prstGeom>
        </p:spPr>
        <p:txBody>
          <a:bodyPr anchor="ctr"/>
          <a:lstStyle/>
          <a:p>
            <a:pPr defTabSz="647700">
              <a:lnSpc>
                <a:spcPct val="100000"/>
              </a:lnSpc>
              <a:spcBef>
                <a:spcPts val="0"/>
              </a:spcBef>
              <a:defRPr cap="none" sz="8700">
                <a:solidFill>
                  <a:srgbClr val="232323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</a:p>
        </p:txBody>
      </p:sp>
      <p:sp>
        <p:nvSpPr>
          <p:cNvPr id="139" name="Номер слайда"/>
          <p:cNvSpPr txBox="1"/>
          <p:nvPr>
            <p:ph type="sldNum" sz="quarter" idx="2"/>
          </p:nvPr>
        </p:nvSpPr>
        <p:spPr>
          <a:xfrm>
            <a:off x="23059653" y="609600"/>
            <a:ext cx="553195" cy="635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Изображение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47" name="Номер слайда"/>
          <p:cNvSpPr txBox="1"/>
          <p:nvPr>
            <p:ph type="sldNum" sz="quarter" idx="2"/>
          </p:nvPr>
        </p:nvSpPr>
        <p:spPr>
          <a:xfrm>
            <a:off x="23059653" y="609600"/>
            <a:ext cx="553195" cy="635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Номер слайда"/>
          <p:cNvSpPr txBox="1"/>
          <p:nvPr>
            <p:ph type="sldNum" sz="quarter" idx="2"/>
          </p:nvPr>
        </p:nvSpPr>
        <p:spPr>
          <a:xfrm>
            <a:off x="23059653" y="609600"/>
            <a:ext cx="553195" cy="635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Пустой — альтернативный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Номер слайда"/>
          <p:cNvSpPr txBox="1"/>
          <p:nvPr>
            <p:ph type="sldNum" sz="quarter" idx="2"/>
          </p:nvPr>
        </p:nvSpPr>
        <p:spPr>
          <a:xfrm>
            <a:off x="23059653" y="609600"/>
            <a:ext cx="553195" cy="635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Изображение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2" name="Уровень текста 1…"/>
          <p:cNvSpPr txBox="1"/>
          <p:nvPr>
            <p:ph type="body" sz="quarter" idx="1"/>
          </p:nvPr>
        </p:nvSpPr>
        <p:spPr>
          <a:xfrm>
            <a:off x="762000" y="8635631"/>
            <a:ext cx="22859999" cy="370"/>
          </a:xfrm>
          <a:prstGeom prst="rect">
            <a:avLst/>
          </a:prstGeom>
          <a:ln w="50800">
            <a:solidFill>
              <a:srgbClr val="A6AAA9"/>
            </a:solidFill>
          </a:ln>
        </p:spPr>
        <p:txBody>
          <a:bodyPr anchor="ctr"/>
          <a:lstStyle>
            <a:lvl1pPr marL="635000" indent="-635000">
              <a:lnSpc>
                <a:spcPct val="100000"/>
              </a:lnSpc>
              <a:spcBef>
                <a:spcPts val="3900"/>
              </a:spcBef>
              <a:buClr>
                <a:srgbClr val="39A3D5"/>
              </a:buClr>
              <a:buSzPct val="104999"/>
              <a:buFont typeface="Avenir Next"/>
              <a:buChar char="‣"/>
              <a:defRPr cap="none" sz="48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1270000" indent="-635000">
              <a:lnSpc>
                <a:spcPct val="100000"/>
              </a:lnSpc>
              <a:spcBef>
                <a:spcPts val="3900"/>
              </a:spcBef>
              <a:buClr>
                <a:srgbClr val="39A3D5"/>
              </a:buClr>
              <a:buSzPct val="104999"/>
              <a:buFont typeface="Avenir Next"/>
              <a:buChar char="‣"/>
              <a:defRPr cap="none" sz="48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905000" indent="-635000">
              <a:lnSpc>
                <a:spcPct val="100000"/>
              </a:lnSpc>
              <a:spcBef>
                <a:spcPts val="3900"/>
              </a:spcBef>
              <a:buClr>
                <a:srgbClr val="39A3D5"/>
              </a:buClr>
              <a:buSzPct val="104999"/>
              <a:buFont typeface="Avenir Next"/>
              <a:buChar char="‣"/>
              <a:defRPr cap="none" sz="48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2540000" indent="-635000">
              <a:lnSpc>
                <a:spcPct val="100000"/>
              </a:lnSpc>
              <a:spcBef>
                <a:spcPts val="3900"/>
              </a:spcBef>
              <a:buClr>
                <a:srgbClr val="39A3D5"/>
              </a:buClr>
              <a:buSzPct val="104999"/>
              <a:buFont typeface="Avenir Next"/>
              <a:buChar char="‣"/>
              <a:defRPr cap="none" sz="48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3175000" indent="-635000">
              <a:lnSpc>
                <a:spcPct val="100000"/>
              </a:lnSpc>
              <a:spcBef>
                <a:spcPts val="3900"/>
              </a:spcBef>
              <a:buClr>
                <a:srgbClr val="39A3D5"/>
              </a:buClr>
              <a:buSzPct val="104999"/>
              <a:buFont typeface="Avenir Next"/>
              <a:buChar char="‣"/>
              <a:defRPr cap="none" sz="48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24" name="Уровень текста 1…"/>
          <p:cNvSpPr txBox="1"/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подзаголовок, альт.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33" name="Уровень текста 1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4" name="Номер слайда"/>
          <p:cNvSpPr txBox="1"/>
          <p:nvPr>
            <p:ph type="sldNum" sz="quarter" idx="2"/>
          </p:nvPr>
        </p:nvSpPr>
        <p:spPr>
          <a:xfrm>
            <a:off x="23013222" y="584200"/>
            <a:ext cx="553195" cy="635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Текст заголовка"/>
          <p:cNvSpPr txBox="1"/>
          <p:nvPr>
            <p:ph type="title"/>
          </p:nvPr>
        </p:nvSpPr>
        <p:spPr>
          <a:xfrm>
            <a:off x="762000" y="5676900"/>
            <a:ext cx="22860000" cy="6350000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4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Линия"/>
          <p:cNvSpPr/>
          <p:nvPr/>
        </p:nvSpPr>
        <p:spPr>
          <a:xfrm flipV="1">
            <a:off x="11049000" y="8635797"/>
            <a:ext cx="12572998" cy="204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838787"/>
                </a:solidFill>
              </a:defRPr>
            </a:pPr>
          </a:p>
        </p:txBody>
      </p:sp>
      <p:sp>
        <p:nvSpPr>
          <p:cNvPr id="50" name="Изображение"/>
          <p:cNvSpPr/>
          <p:nvPr>
            <p:ph type="pic" idx="13"/>
          </p:nvPr>
        </p:nvSpPr>
        <p:spPr>
          <a:xfrm>
            <a:off x="0" y="0"/>
            <a:ext cx="10287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1" name="Текст заголовка"/>
          <p:cNvSpPr txBox="1"/>
          <p:nvPr>
            <p:ph type="title"/>
          </p:nvPr>
        </p:nvSpPr>
        <p:spPr>
          <a:xfrm>
            <a:off x="11049000" y="9042400"/>
            <a:ext cx="12573000" cy="3810000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52" name="Уровень текста 1…"/>
          <p:cNvSpPr txBox="1"/>
          <p:nvPr>
            <p:ph type="body" sz="quarter" idx="1"/>
          </p:nvPr>
        </p:nvSpPr>
        <p:spPr>
          <a:xfrm>
            <a:off x="11049000" y="5994400"/>
            <a:ext cx="12573000" cy="2540000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Заголовок — сверху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Линия"/>
          <p:cNvSpPr/>
          <p:nvPr/>
        </p:nvSpPr>
        <p:spPr>
          <a:xfrm flipV="1">
            <a:off x="761999" y="1396631"/>
            <a:ext cx="22860000" cy="370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838787"/>
                </a:solidFill>
              </a:defRPr>
            </a:pPr>
          </a:p>
        </p:txBody>
      </p:sp>
      <p:sp>
        <p:nvSpPr>
          <p:cNvPr id="61" name="Уровень текста 1…"/>
          <p:cNvSpPr txBox="1"/>
          <p:nvPr>
            <p:ph type="body" sz="quarter" idx="1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/>
          <a:lstStyle>
            <a:lvl1pPr defTabSz="647700">
              <a:spcBef>
                <a:spcPts val="0"/>
              </a:spcBef>
              <a:defRPr spc="180" sz="3600">
                <a:solidFill>
                  <a:srgbClr val="838787"/>
                </a:solidFill>
              </a:defRPr>
            </a:lvl1pPr>
            <a:lvl2pPr marL="1111250" indent="-476250" defTabSz="647700">
              <a:spcBef>
                <a:spcPts val="0"/>
              </a:spcBef>
              <a:buSzPct val="104999"/>
              <a:buChar char="‣"/>
              <a:defRPr spc="180" sz="3600">
                <a:solidFill>
                  <a:srgbClr val="838787"/>
                </a:solidFill>
              </a:defRPr>
            </a:lvl2pPr>
            <a:lvl3pPr marL="1746250" indent="-476250" defTabSz="647700">
              <a:spcBef>
                <a:spcPts val="0"/>
              </a:spcBef>
              <a:buSzPct val="104999"/>
              <a:buChar char="‣"/>
              <a:defRPr spc="180" sz="3600">
                <a:solidFill>
                  <a:srgbClr val="838787"/>
                </a:solidFill>
              </a:defRPr>
            </a:lvl3pPr>
            <a:lvl4pPr marL="2381250" indent="-476250" defTabSz="647700">
              <a:spcBef>
                <a:spcPts val="0"/>
              </a:spcBef>
              <a:buSzPct val="104999"/>
              <a:buChar char="‣"/>
              <a:defRPr spc="180" sz="3600">
                <a:solidFill>
                  <a:srgbClr val="838787"/>
                </a:solidFill>
              </a:defRPr>
            </a:lvl4pPr>
            <a:lvl5pPr marL="3016250" indent="-476250" defTabSz="647700">
              <a:spcBef>
                <a:spcPts val="0"/>
              </a:spcBef>
              <a:buSzPct val="104999"/>
              <a:buChar char="‣"/>
              <a:defRPr spc="180" sz="3600">
                <a:solidFill>
                  <a:srgbClr val="838787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2" name="Текст заголовка"/>
          <p:cNvSpPr txBox="1"/>
          <p:nvPr>
            <p:ph type="title"/>
          </p:nvPr>
        </p:nvSpPr>
        <p:spPr>
          <a:xfrm>
            <a:off x="762000" y="2159000"/>
            <a:ext cx="22860000" cy="1016000"/>
          </a:xfrm>
          <a:prstGeom prst="rect">
            <a:avLst/>
          </a:prstGeom>
        </p:spPr>
        <p:txBody>
          <a:bodyPr/>
          <a:lstStyle>
            <a:lvl1pPr>
              <a:spcBef>
                <a:spcPts val="3900"/>
              </a:spcBef>
              <a:defRPr sz="87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63" name="Номер слайда"/>
          <p:cNvSpPr txBox="1"/>
          <p:nvPr>
            <p:ph type="sldNum" sz="quarter" idx="2"/>
          </p:nvPr>
        </p:nvSpPr>
        <p:spPr>
          <a:xfrm>
            <a:off x="23059653" y="609600"/>
            <a:ext cx="553195" cy="635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Линия"/>
          <p:cNvSpPr/>
          <p:nvPr/>
        </p:nvSpPr>
        <p:spPr>
          <a:xfrm flipV="1">
            <a:off x="761999" y="1396631"/>
            <a:ext cx="22860000" cy="370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838787"/>
                </a:solidFill>
              </a:defRPr>
            </a:pPr>
          </a:p>
        </p:txBody>
      </p:sp>
      <p:sp>
        <p:nvSpPr>
          <p:cNvPr id="71" name="Уровень текста 1…"/>
          <p:cNvSpPr txBox="1"/>
          <p:nvPr>
            <p:ph type="body" sz="quarter" idx="1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/>
          <a:lstStyle>
            <a:lvl1pPr defTabSz="647700">
              <a:spcBef>
                <a:spcPts val="0"/>
              </a:spcBef>
              <a:defRPr spc="180" sz="3600">
                <a:solidFill>
                  <a:srgbClr val="838787"/>
                </a:solidFill>
              </a:defRPr>
            </a:lvl1pPr>
            <a:lvl2pPr marL="1111250" indent="-476250" defTabSz="647700">
              <a:spcBef>
                <a:spcPts val="0"/>
              </a:spcBef>
              <a:buSzPct val="104999"/>
              <a:buChar char="‣"/>
              <a:defRPr spc="180" sz="3600">
                <a:solidFill>
                  <a:srgbClr val="838787"/>
                </a:solidFill>
              </a:defRPr>
            </a:lvl2pPr>
            <a:lvl3pPr marL="1746250" indent="-476250" defTabSz="647700">
              <a:spcBef>
                <a:spcPts val="0"/>
              </a:spcBef>
              <a:buSzPct val="104999"/>
              <a:buChar char="‣"/>
              <a:defRPr spc="180" sz="3600">
                <a:solidFill>
                  <a:srgbClr val="838787"/>
                </a:solidFill>
              </a:defRPr>
            </a:lvl3pPr>
            <a:lvl4pPr marL="2381250" indent="-476250" defTabSz="647700">
              <a:spcBef>
                <a:spcPts val="0"/>
              </a:spcBef>
              <a:buSzPct val="104999"/>
              <a:buChar char="‣"/>
              <a:defRPr spc="180" sz="3600">
                <a:solidFill>
                  <a:srgbClr val="838787"/>
                </a:solidFill>
              </a:defRPr>
            </a:lvl4pPr>
            <a:lvl5pPr marL="3016250" indent="-476250" defTabSz="647700">
              <a:spcBef>
                <a:spcPts val="0"/>
              </a:spcBef>
              <a:buSzPct val="104999"/>
              <a:buChar char="‣"/>
              <a:defRPr spc="180" sz="3600">
                <a:solidFill>
                  <a:srgbClr val="838787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2" name="Текст заголовка"/>
          <p:cNvSpPr txBox="1"/>
          <p:nvPr>
            <p:ph type="title"/>
          </p:nvPr>
        </p:nvSpPr>
        <p:spPr>
          <a:xfrm>
            <a:off x="762000" y="2159000"/>
            <a:ext cx="22860000" cy="1016000"/>
          </a:xfrm>
          <a:prstGeom prst="rect">
            <a:avLst/>
          </a:prstGeom>
        </p:spPr>
        <p:txBody>
          <a:bodyPr/>
          <a:lstStyle>
            <a:lvl1pPr>
              <a:spcBef>
                <a:spcPts val="3900"/>
              </a:spcBef>
              <a:defRPr sz="87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73" name="Уровень текста 1…"/>
          <p:cNvSpPr txBox="1"/>
          <p:nvPr>
            <p:ph type="body" idx="13"/>
          </p:nvPr>
        </p:nvSpPr>
        <p:spPr>
          <a:xfrm>
            <a:off x="762000" y="3860800"/>
            <a:ext cx="22860000" cy="8585200"/>
          </a:xfrm>
          <a:prstGeom prst="rect">
            <a:avLst/>
          </a:prstGeom>
        </p:spPr>
        <p:txBody>
          <a:bodyPr anchor="t"/>
          <a:lstStyle/>
          <a:p>
            <a:pPr marL="635000" indent="-635000">
              <a:lnSpc>
                <a:spcPct val="100000"/>
              </a:lnSpc>
              <a:spcBef>
                <a:spcPts val="3900"/>
              </a:spcBef>
              <a:buClr>
                <a:schemeClr val="accent1"/>
              </a:buClr>
              <a:buSzPct val="104999"/>
              <a:buFont typeface="Avenir Next"/>
              <a:buChar char="▸"/>
              <a:defRPr cap="none" sz="48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</a:p>
        </p:txBody>
      </p:sp>
      <p:sp>
        <p:nvSpPr>
          <p:cNvPr id="74" name="Номер слайда"/>
          <p:cNvSpPr txBox="1"/>
          <p:nvPr>
            <p:ph type="sldNum" sz="quarter" idx="2"/>
          </p:nvPr>
        </p:nvSpPr>
        <p:spPr>
          <a:xfrm>
            <a:off x="23059653" y="609600"/>
            <a:ext cx="553195" cy="635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Заголовок и пункты, альт.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Линия"/>
          <p:cNvSpPr/>
          <p:nvPr/>
        </p:nvSpPr>
        <p:spPr>
          <a:xfrm flipV="1">
            <a:off x="761999" y="1396631"/>
            <a:ext cx="22860000" cy="370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838787"/>
                </a:solidFill>
              </a:defRPr>
            </a:pPr>
          </a:p>
        </p:txBody>
      </p:sp>
      <p:sp>
        <p:nvSpPr>
          <p:cNvPr id="82" name="Уровень текста 1…"/>
          <p:cNvSpPr txBox="1"/>
          <p:nvPr>
            <p:ph type="body" sz="quarter" idx="1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/>
          <a:lstStyle>
            <a:lvl1pPr defTabSz="647700">
              <a:spcBef>
                <a:spcPts val="0"/>
              </a:spcBef>
              <a:defRPr spc="180" sz="3600">
                <a:solidFill>
                  <a:srgbClr val="838787"/>
                </a:solidFill>
              </a:defRPr>
            </a:lvl1pPr>
            <a:lvl2pPr marL="1111250" indent="-476250" defTabSz="647700">
              <a:spcBef>
                <a:spcPts val="0"/>
              </a:spcBef>
              <a:buSzPct val="104999"/>
              <a:buChar char="‣"/>
              <a:defRPr spc="180" sz="3600">
                <a:solidFill>
                  <a:srgbClr val="838787"/>
                </a:solidFill>
              </a:defRPr>
            </a:lvl2pPr>
            <a:lvl3pPr marL="1746250" indent="-476250" defTabSz="647700">
              <a:spcBef>
                <a:spcPts val="0"/>
              </a:spcBef>
              <a:buSzPct val="104999"/>
              <a:buChar char="‣"/>
              <a:defRPr spc="180" sz="3600">
                <a:solidFill>
                  <a:srgbClr val="838787"/>
                </a:solidFill>
              </a:defRPr>
            </a:lvl3pPr>
            <a:lvl4pPr marL="2381250" indent="-476250" defTabSz="647700">
              <a:spcBef>
                <a:spcPts val="0"/>
              </a:spcBef>
              <a:buSzPct val="104999"/>
              <a:buChar char="‣"/>
              <a:defRPr spc="180" sz="3600">
                <a:solidFill>
                  <a:srgbClr val="838787"/>
                </a:solidFill>
              </a:defRPr>
            </a:lvl4pPr>
            <a:lvl5pPr marL="3016250" indent="-476250" defTabSz="647700">
              <a:spcBef>
                <a:spcPts val="0"/>
              </a:spcBef>
              <a:buSzPct val="104999"/>
              <a:buChar char="‣"/>
              <a:defRPr spc="180" sz="3600">
                <a:solidFill>
                  <a:srgbClr val="838787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3" name="Текст заголовка"/>
          <p:cNvSpPr txBox="1"/>
          <p:nvPr>
            <p:ph type="title"/>
          </p:nvPr>
        </p:nvSpPr>
        <p:spPr>
          <a:xfrm>
            <a:off x="762000" y="2159000"/>
            <a:ext cx="22860000" cy="1016000"/>
          </a:xfrm>
          <a:prstGeom prst="rect">
            <a:avLst/>
          </a:prstGeom>
        </p:spPr>
        <p:txBody>
          <a:bodyPr/>
          <a:lstStyle>
            <a:lvl1pPr>
              <a:spcBef>
                <a:spcPts val="3900"/>
              </a:spcBef>
              <a:defRPr sz="87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84" name="Уровень текста 1…"/>
          <p:cNvSpPr txBox="1"/>
          <p:nvPr>
            <p:ph type="body" idx="13"/>
          </p:nvPr>
        </p:nvSpPr>
        <p:spPr>
          <a:xfrm>
            <a:off x="762000" y="3860800"/>
            <a:ext cx="22860000" cy="8585200"/>
          </a:xfrm>
          <a:prstGeom prst="rect">
            <a:avLst/>
          </a:prstGeom>
        </p:spPr>
        <p:txBody>
          <a:bodyPr anchor="t"/>
          <a:lstStyle/>
          <a:p>
            <a:pPr marL="635000" indent="-635000">
              <a:lnSpc>
                <a:spcPct val="100000"/>
              </a:lnSpc>
              <a:spcBef>
                <a:spcPts val="3900"/>
              </a:spcBef>
              <a:buClr>
                <a:schemeClr val="accent1"/>
              </a:buClr>
              <a:buSzPct val="104999"/>
              <a:buFont typeface="Avenir Next"/>
              <a:buChar char="▸"/>
              <a:defRPr cap="none" sz="48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</a:p>
        </p:txBody>
      </p:sp>
      <p:sp>
        <p:nvSpPr>
          <p:cNvPr id="85" name="Номер слайда"/>
          <p:cNvSpPr txBox="1"/>
          <p:nvPr>
            <p:ph type="sldNum" sz="quarter" idx="2"/>
          </p:nvPr>
        </p:nvSpPr>
        <p:spPr>
          <a:xfrm>
            <a:off x="23059653" y="609600"/>
            <a:ext cx="553195" cy="635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Линия"/>
          <p:cNvSpPr/>
          <p:nvPr/>
        </p:nvSpPr>
        <p:spPr>
          <a:xfrm flipV="1">
            <a:off x="761999" y="1396631"/>
            <a:ext cx="22860000" cy="370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838787"/>
                </a:solidFill>
              </a:defRPr>
            </a:pPr>
          </a:p>
        </p:txBody>
      </p:sp>
      <p:sp>
        <p:nvSpPr>
          <p:cNvPr id="93" name="Уровень текста 1…"/>
          <p:cNvSpPr txBox="1"/>
          <p:nvPr>
            <p:ph type="body" sz="quarter" idx="1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/>
          <a:lstStyle>
            <a:lvl1pPr defTabSz="647700">
              <a:spcBef>
                <a:spcPts val="0"/>
              </a:spcBef>
              <a:defRPr spc="180" sz="3600">
                <a:solidFill>
                  <a:srgbClr val="838787"/>
                </a:solidFill>
              </a:defRPr>
            </a:lvl1pPr>
            <a:lvl2pPr marL="1111250" indent="-476250" defTabSz="647700">
              <a:spcBef>
                <a:spcPts val="0"/>
              </a:spcBef>
              <a:buSzPct val="104999"/>
              <a:buChar char="‣"/>
              <a:defRPr spc="180" sz="3600">
                <a:solidFill>
                  <a:srgbClr val="838787"/>
                </a:solidFill>
              </a:defRPr>
            </a:lvl2pPr>
            <a:lvl3pPr marL="1746250" indent="-476250" defTabSz="647700">
              <a:spcBef>
                <a:spcPts val="0"/>
              </a:spcBef>
              <a:buSzPct val="104999"/>
              <a:buChar char="‣"/>
              <a:defRPr spc="180" sz="3600">
                <a:solidFill>
                  <a:srgbClr val="838787"/>
                </a:solidFill>
              </a:defRPr>
            </a:lvl3pPr>
            <a:lvl4pPr marL="2381250" indent="-476250" defTabSz="647700">
              <a:spcBef>
                <a:spcPts val="0"/>
              </a:spcBef>
              <a:buSzPct val="104999"/>
              <a:buChar char="‣"/>
              <a:defRPr spc="180" sz="3600">
                <a:solidFill>
                  <a:srgbClr val="838787"/>
                </a:solidFill>
              </a:defRPr>
            </a:lvl4pPr>
            <a:lvl5pPr marL="3016250" indent="-476250" defTabSz="647700">
              <a:spcBef>
                <a:spcPts val="0"/>
              </a:spcBef>
              <a:buSzPct val="104999"/>
              <a:buChar char="‣"/>
              <a:defRPr spc="180" sz="3600">
                <a:solidFill>
                  <a:srgbClr val="838787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4" name="Изображение"/>
          <p:cNvSpPr/>
          <p:nvPr>
            <p:ph type="pic" sz="half" idx="13"/>
          </p:nvPr>
        </p:nvSpPr>
        <p:spPr>
          <a:xfrm>
            <a:off x="13335000" y="2159000"/>
            <a:ext cx="10287000" cy="10795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5" name="Текст заголовка"/>
          <p:cNvSpPr txBox="1"/>
          <p:nvPr>
            <p:ph type="title"/>
          </p:nvPr>
        </p:nvSpPr>
        <p:spPr>
          <a:xfrm>
            <a:off x="762000" y="2159000"/>
            <a:ext cx="11811000" cy="1016000"/>
          </a:xfrm>
          <a:prstGeom prst="rect">
            <a:avLst/>
          </a:prstGeom>
        </p:spPr>
        <p:txBody>
          <a:bodyPr/>
          <a:lstStyle>
            <a:lvl1pPr>
              <a:spcBef>
                <a:spcPts val="3900"/>
              </a:spcBef>
              <a:defRPr sz="87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96" name="Уровень текста 1…"/>
          <p:cNvSpPr txBox="1"/>
          <p:nvPr>
            <p:ph type="body" sz="half" idx="14"/>
          </p:nvPr>
        </p:nvSpPr>
        <p:spPr>
          <a:xfrm>
            <a:off x="762000" y="3860800"/>
            <a:ext cx="11811000" cy="8585200"/>
          </a:xfrm>
          <a:prstGeom prst="rect">
            <a:avLst/>
          </a:prstGeom>
        </p:spPr>
        <p:txBody>
          <a:bodyPr anchor="t"/>
          <a:lstStyle/>
          <a:p>
            <a:pPr marL="635000" indent="-635000">
              <a:lnSpc>
                <a:spcPct val="100000"/>
              </a:lnSpc>
              <a:spcBef>
                <a:spcPts val="3900"/>
              </a:spcBef>
              <a:buClr>
                <a:schemeClr val="accent1"/>
              </a:buClr>
              <a:buSzPct val="104999"/>
              <a:buFont typeface="Avenir Next"/>
              <a:buChar char="▸"/>
              <a:defRPr cap="none" sz="40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</a:p>
        </p:txBody>
      </p:sp>
      <p:sp>
        <p:nvSpPr>
          <p:cNvPr id="97" name="Номер слайда"/>
          <p:cNvSpPr txBox="1"/>
          <p:nvPr>
            <p:ph type="sldNum" sz="quarter" idx="2"/>
          </p:nvPr>
        </p:nvSpPr>
        <p:spPr>
          <a:xfrm>
            <a:off x="23059653" y="609600"/>
            <a:ext cx="553195" cy="635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Линия"/>
          <p:cNvSpPr/>
          <p:nvPr/>
        </p:nvSpPr>
        <p:spPr>
          <a:xfrm flipV="1">
            <a:off x="761999" y="8635631"/>
            <a:ext cx="22860000" cy="370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838787"/>
                </a:solidFill>
              </a:defRPr>
            </a:pPr>
          </a:p>
        </p:txBody>
      </p:sp>
      <p:sp>
        <p:nvSpPr>
          <p:cNvPr id="3" name="Текст заголовка"/>
          <p:cNvSpPr txBox="1"/>
          <p:nvPr>
            <p:ph type="title"/>
          </p:nvPr>
        </p:nvSpPr>
        <p:spPr>
          <a:xfrm>
            <a:off x="762000" y="9042400"/>
            <a:ext cx="22860000" cy="381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4" name="Уровень текста 1…"/>
          <p:cNvSpPr txBox="1"/>
          <p:nvPr>
            <p:ph type="body" idx="1"/>
          </p:nvPr>
        </p:nvSpPr>
        <p:spPr>
          <a:xfrm>
            <a:off x="762000" y="5994400"/>
            <a:ext cx="22860000" cy="2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Номер слайда"/>
          <p:cNvSpPr txBox="1"/>
          <p:nvPr>
            <p:ph type="sldNum" sz="quarter" idx="2"/>
          </p:nvPr>
        </p:nvSpPr>
        <p:spPr>
          <a:xfrm>
            <a:off x="23063200" y="609600"/>
            <a:ext cx="553195" cy="635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360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ransition xmlns:p14="http://schemas.microsoft.com/office/powerpoint/2010/main" spd="med" advClick="1"/>
  <p:txStyles>
    <p:titleStyle>
      <a:lvl1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30300" u="none">
          <a:ln>
            <a:noFill/>
          </a:ln>
          <a:solidFill>
            <a:schemeClr val="accent1"/>
          </a:solidFill>
          <a:uFillTx/>
          <a:latin typeface="DIN Condensed"/>
          <a:ea typeface="DIN Condensed"/>
          <a:cs typeface="DIN Condensed"/>
          <a:sym typeface="DIN Condensed"/>
        </a:defRPr>
      </a:lvl1pPr>
      <a:lvl2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30300" u="none">
          <a:ln>
            <a:noFill/>
          </a:ln>
          <a:solidFill>
            <a:schemeClr val="accent1"/>
          </a:solidFill>
          <a:uFillTx/>
          <a:latin typeface="DIN Condensed"/>
          <a:ea typeface="DIN Condensed"/>
          <a:cs typeface="DIN Condensed"/>
          <a:sym typeface="DIN Condensed"/>
        </a:defRPr>
      </a:lvl2pPr>
      <a:lvl3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30300" u="none">
          <a:ln>
            <a:noFill/>
          </a:ln>
          <a:solidFill>
            <a:schemeClr val="accent1"/>
          </a:solidFill>
          <a:uFillTx/>
          <a:latin typeface="DIN Condensed"/>
          <a:ea typeface="DIN Condensed"/>
          <a:cs typeface="DIN Condensed"/>
          <a:sym typeface="DIN Condensed"/>
        </a:defRPr>
      </a:lvl3pPr>
      <a:lvl4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30300" u="none">
          <a:ln>
            <a:noFill/>
          </a:ln>
          <a:solidFill>
            <a:schemeClr val="accent1"/>
          </a:solidFill>
          <a:uFillTx/>
          <a:latin typeface="DIN Condensed"/>
          <a:ea typeface="DIN Condensed"/>
          <a:cs typeface="DIN Condensed"/>
          <a:sym typeface="DIN Condensed"/>
        </a:defRPr>
      </a:lvl4pPr>
      <a:lvl5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30300" u="none">
          <a:ln>
            <a:noFill/>
          </a:ln>
          <a:solidFill>
            <a:schemeClr val="accent1"/>
          </a:solidFill>
          <a:uFillTx/>
          <a:latin typeface="DIN Condensed"/>
          <a:ea typeface="DIN Condensed"/>
          <a:cs typeface="DIN Condensed"/>
          <a:sym typeface="DIN Condensed"/>
        </a:defRPr>
      </a:lvl5pPr>
      <a:lvl6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30300" u="none">
          <a:ln>
            <a:noFill/>
          </a:ln>
          <a:solidFill>
            <a:schemeClr val="accent1"/>
          </a:solidFill>
          <a:uFillTx/>
          <a:latin typeface="DIN Condensed"/>
          <a:ea typeface="DIN Condensed"/>
          <a:cs typeface="DIN Condensed"/>
          <a:sym typeface="DIN Condensed"/>
        </a:defRPr>
      </a:lvl6pPr>
      <a:lvl7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30300" u="none">
          <a:ln>
            <a:noFill/>
          </a:ln>
          <a:solidFill>
            <a:schemeClr val="accent1"/>
          </a:solidFill>
          <a:uFillTx/>
          <a:latin typeface="DIN Condensed"/>
          <a:ea typeface="DIN Condensed"/>
          <a:cs typeface="DIN Condensed"/>
          <a:sym typeface="DIN Condensed"/>
        </a:defRPr>
      </a:lvl7pPr>
      <a:lvl8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30300" u="none">
          <a:ln>
            <a:noFill/>
          </a:ln>
          <a:solidFill>
            <a:schemeClr val="accent1"/>
          </a:solidFill>
          <a:uFillTx/>
          <a:latin typeface="DIN Condensed"/>
          <a:ea typeface="DIN Condensed"/>
          <a:cs typeface="DIN Condensed"/>
          <a:sym typeface="DIN Condensed"/>
        </a:defRPr>
      </a:lvl8pPr>
      <a:lvl9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30300" u="none">
          <a:ln>
            <a:noFill/>
          </a:ln>
          <a:solidFill>
            <a:schemeClr val="accent1"/>
          </a:solidFill>
          <a:uFillTx/>
          <a:latin typeface="DIN Condensed"/>
          <a:ea typeface="DIN Condensed"/>
          <a:cs typeface="DIN Condensed"/>
          <a:sym typeface="DIN Condensed"/>
        </a:defRPr>
      </a:lvl9pPr>
    </p:titleStyle>
    <p:bodyStyle>
      <a:lvl1pPr marL="0" marR="0" indent="0" algn="l" defTabSz="825500" rtl="0" latinLnBrk="0">
        <a:lnSpc>
          <a:spcPct val="8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700" u="none">
          <a:ln>
            <a:noFill/>
          </a:ln>
          <a:solidFill>
            <a:srgbClr val="A6AAA9"/>
          </a:solidFill>
          <a:uFillTx/>
          <a:latin typeface="DIN Alternate"/>
          <a:ea typeface="DIN Alternate"/>
          <a:cs typeface="DIN Alternate"/>
          <a:sym typeface="DIN Alternate"/>
        </a:defRPr>
      </a:lvl1pPr>
      <a:lvl2pPr marL="0" marR="0" indent="0" algn="l" defTabSz="825500" rtl="0" latinLnBrk="0">
        <a:lnSpc>
          <a:spcPct val="8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700" u="none">
          <a:ln>
            <a:noFill/>
          </a:ln>
          <a:solidFill>
            <a:srgbClr val="A6AAA9"/>
          </a:solidFill>
          <a:uFillTx/>
          <a:latin typeface="DIN Alternate"/>
          <a:ea typeface="DIN Alternate"/>
          <a:cs typeface="DIN Alternate"/>
          <a:sym typeface="DIN Alternate"/>
        </a:defRPr>
      </a:lvl2pPr>
      <a:lvl3pPr marL="0" marR="0" indent="0" algn="l" defTabSz="825500" rtl="0" latinLnBrk="0">
        <a:lnSpc>
          <a:spcPct val="8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700" u="none">
          <a:ln>
            <a:noFill/>
          </a:ln>
          <a:solidFill>
            <a:srgbClr val="A6AAA9"/>
          </a:solidFill>
          <a:uFillTx/>
          <a:latin typeface="DIN Alternate"/>
          <a:ea typeface="DIN Alternate"/>
          <a:cs typeface="DIN Alternate"/>
          <a:sym typeface="DIN Alternate"/>
        </a:defRPr>
      </a:lvl3pPr>
      <a:lvl4pPr marL="0" marR="0" indent="0" algn="l" defTabSz="825500" rtl="0" latinLnBrk="0">
        <a:lnSpc>
          <a:spcPct val="8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700" u="none">
          <a:ln>
            <a:noFill/>
          </a:ln>
          <a:solidFill>
            <a:srgbClr val="A6AAA9"/>
          </a:solidFill>
          <a:uFillTx/>
          <a:latin typeface="DIN Alternate"/>
          <a:ea typeface="DIN Alternate"/>
          <a:cs typeface="DIN Alternate"/>
          <a:sym typeface="DIN Alternate"/>
        </a:defRPr>
      </a:lvl4pPr>
      <a:lvl5pPr marL="0" marR="0" indent="0" algn="l" defTabSz="825500" rtl="0" latinLnBrk="0">
        <a:lnSpc>
          <a:spcPct val="80000"/>
        </a:lnSpc>
        <a:spcBef>
          <a:spcPts val="32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700" u="none">
          <a:ln>
            <a:noFill/>
          </a:ln>
          <a:solidFill>
            <a:srgbClr val="A6AAA9"/>
          </a:solidFill>
          <a:uFillTx/>
          <a:latin typeface="DIN Alternate"/>
          <a:ea typeface="DIN Alternate"/>
          <a:cs typeface="DIN Alternate"/>
          <a:sym typeface="DIN Alternate"/>
        </a:defRPr>
      </a:lvl5pPr>
      <a:lvl6pPr marL="4193645" marR="0" indent="-1018645" algn="l" defTabSz="825500" rtl="0" latinLnBrk="0">
        <a:lnSpc>
          <a:spcPct val="80000"/>
        </a:lnSpc>
        <a:spcBef>
          <a:spcPts val="3200"/>
        </a:spcBef>
        <a:spcAft>
          <a:spcPts val="0"/>
        </a:spcAft>
        <a:buClrTx/>
        <a:buSzPct val="104999"/>
        <a:buFontTx/>
        <a:buChar char="‣"/>
        <a:tabLst/>
        <a:defRPr b="0" baseline="0" cap="all" i="0" spc="0" strike="noStrike" sz="7700" u="none">
          <a:ln>
            <a:noFill/>
          </a:ln>
          <a:solidFill>
            <a:srgbClr val="A6AAA9"/>
          </a:solidFill>
          <a:uFillTx/>
          <a:latin typeface="DIN Alternate"/>
          <a:ea typeface="DIN Alternate"/>
          <a:cs typeface="DIN Alternate"/>
          <a:sym typeface="DIN Alternate"/>
        </a:defRPr>
      </a:lvl6pPr>
      <a:lvl7pPr marL="4828645" marR="0" indent="-1018645" algn="l" defTabSz="825500" rtl="0" latinLnBrk="0">
        <a:lnSpc>
          <a:spcPct val="80000"/>
        </a:lnSpc>
        <a:spcBef>
          <a:spcPts val="3200"/>
        </a:spcBef>
        <a:spcAft>
          <a:spcPts val="0"/>
        </a:spcAft>
        <a:buClrTx/>
        <a:buSzPct val="104999"/>
        <a:buFontTx/>
        <a:buChar char="‣"/>
        <a:tabLst/>
        <a:defRPr b="0" baseline="0" cap="all" i="0" spc="0" strike="noStrike" sz="7700" u="none">
          <a:ln>
            <a:noFill/>
          </a:ln>
          <a:solidFill>
            <a:srgbClr val="A6AAA9"/>
          </a:solidFill>
          <a:uFillTx/>
          <a:latin typeface="DIN Alternate"/>
          <a:ea typeface="DIN Alternate"/>
          <a:cs typeface="DIN Alternate"/>
          <a:sym typeface="DIN Alternate"/>
        </a:defRPr>
      </a:lvl7pPr>
      <a:lvl8pPr marL="5463645" marR="0" indent="-1018645" algn="l" defTabSz="825500" rtl="0" latinLnBrk="0">
        <a:lnSpc>
          <a:spcPct val="80000"/>
        </a:lnSpc>
        <a:spcBef>
          <a:spcPts val="3200"/>
        </a:spcBef>
        <a:spcAft>
          <a:spcPts val="0"/>
        </a:spcAft>
        <a:buClrTx/>
        <a:buSzPct val="104999"/>
        <a:buFontTx/>
        <a:buChar char="‣"/>
        <a:tabLst/>
        <a:defRPr b="0" baseline="0" cap="all" i="0" spc="0" strike="noStrike" sz="7700" u="none">
          <a:ln>
            <a:noFill/>
          </a:ln>
          <a:solidFill>
            <a:srgbClr val="A6AAA9"/>
          </a:solidFill>
          <a:uFillTx/>
          <a:latin typeface="DIN Alternate"/>
          <a:ea typeface="DIN Alternate"/>
          <a:cs typeface="DIN Alternate"/>
          <a:sym typeface="DIN Alternate"/>
        </a:defRPr>
      </a:lvl8pPr>
      <a:lvl9pPr marL="6098645" marR="0" indent="-1018645" algn="l" defTabSz="825500" rtl="0" latinLnBrk="0">
        <a:lnSpc>
          <a:spcPct val="80000"/>
        </a:lnSpc>
        <a:spcBef>
          <a:spcPts val="3200"/>
        </a:spcBef>
        <a:spcAft>
          <a:spcPts val="0"/>
        </a:spcAft>
        <a:buClrTx/>
        <a:buSzPct val="104999"/>
        <a:buFontTx/>
        <a:buChar char="‣"/>
        <a:tabLst/>
        <a:defRPr b="0" baseline="0" cap="all" i="0" spc="0" strike="noStrike" sz="7700" u="none">
          <a:ln>
            <a:noFill/>
          </a:ln>
          <a:solidFill>
            <a:srgbClr val="A6AAA9"/>
          </a:solidFill>
          <a:uFillTx/>
          <a:latin typeface="DIN Alternate"/>
          <a:ea typeface="DIN Alternate"/>
          <a:cs typeface="DIN Alternate"/>
          <a:sym typeface="DIN Alternate"/>
        </a:defRPr>
      </a:lvl9pPr>
    </p:bodyStyle>
    <p:otherStyle>
      <a:lvl1pPr marL="0" marR="0" indent="0" algn="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0" algn="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0" algn="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0" algn="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0" algn="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0" algn="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0" algn="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0" algn="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0" algn="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5.jpeg"/><Relationship Id="rId4" Type="http://schemas.openxmlformats.org/officeDocument/2006/relationships/image" Target="../media/image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Relationship Id="rId3" Type="http://schemas.openxmlformats.org/officeDocument/2006/relationships/image" Target="../media/image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Relationship Id="rId3" Type="http://schemas.openxmlformats.org/officeDocument/2006/relationships/image" Target="../media/image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Relationship Id="rId3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jpeg"/><Relationship Id="rId3" Type="http://schemas.openxmlformats.org/officeDocument/2006/relationships/image" Target="../media/image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Relationship Id="rId3" Type="http://schemas.openxmlformats.org/officeDocument/2006/relationships/image" Target="../media/image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hyperlink" Target="https://www.scaledagileframework.com/" TargetMode="External"/><Relationship Id="rId3" Type="http://schemas.openxmlformats.org/officeDocument/2006/relationships/hyperlink" Target="http://www.a1qa.ru/blog/obzor-scaled-agile-framework/" TargetMode="External"/><Relationship Id="rId4" Type="http://schemas.openxmlformats.org/officeDocument/2006/relationships/hyperlink" Target="https://habr.com/company/scrumtrek/blog/319460/" TargetMode="External"/><Relationship Id="rId5" Type="http://schemas.openxmlformats.org/officeDocument/2006/relationships/hyperlink" Target="http://sviridovdenis.ru/chto-meshaet-zavershat-proekty-vovremya/" TargetMode="External"/><Relationship Id="rId6" Type="http://schemas.openxmlformats.org/officeDocument/2006/relationships/hyperlink" Target="http://www.funretrospectives.com/category/retrospective/" TargetMode="External"/><Relationship Id="rId7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7.png"/><Relationship Id="rId5" Type="http://schemas.openxmlformats.org/officeDocument/2006/relationships/image" Target="../media/image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3.jpeg"/><Relationship Id="rId4" Type="http://schemas.openxmlformats.org/officeDocument/2006/relationships/image" Target="../media/image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15 команд и ~100 сотрудников: как запланировать качество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5000"/>
            </a:lvl1pPr>
          </a:lstStyle>
          <a:p>
            <a:pPr/>
            <a:r>
              <a:t>15 команд и ~100 сотрудников: как запланировать качество</a:t>
            </a:r>
          </a:p>
        </p:txBody>
      </p:sp>
      <p:sp>
        <p:nvSpPr>
          <p:cNvPr id="171" name="«В SAFe нет никакого волшебства… разве что только PI-планирование» (С)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«В SAFe нет никакого волшебства… разве что только PI-планирование» (С)</a:t>
            </a:r>
          </a:p>
        </p:txBody>
      </p:sp>
      <p:pic>
        <p:nvPicPr>
          <p:cNvPr id="172" name="dwsdasrb38167.png" descr="dwsdasrb381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38983" y="235720"/>
            <a:ext cx="1788606" cy="10342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dwsdasrb38167.png" descr="dwsdasrb381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38983" y="235720"/>
            <a:ext cx="1788606" cy="1034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G_20181122_112741_HDR.jpg" descr="IMG_20181122_112741_HDR.jp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3118"/>
          <a:stretch>
            <a:fillRect/>
          </a:stretch>
        </p:blipFill>
        <p:spPr>
          <a:xfrm>
            <a:off x="18022490" y="2309415"/>
            <a:ext cx="5889786" cy="909712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230" name="image (7).png" descr="image (7)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47000"/>
          <a:stretch>
            <a:fillRect/>
          </a:stretch>
        </p:blipFill>
        <p:spPr>
          <a:xfrm>
            <a:off x="408765" y="2336716"/>
            <a:ext cx="17284823" cy="90969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0" grpId="1"/>
      <p:bldP build="whole" bldLvl="1" animBg="1" rev="0" advAuto="0" spid="229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40778589_2257154427850858_5826372060481718965_n (1).jpg" descr="40778589_2257154427850858_5826372060481718965_n (1)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04499" y="370498"/>
            <a:ext cx="12975002" cy="12975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dwsdasrb38167.png" descr="dwsdasrb381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838983" y="235720"/>
            <a:ext cx="1788606" cy="10342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9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Сложности внедрения SAF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pc="100">
                <a:solidFill>
                  <a:srgbClr val="FFFFFF"/>
                </a:solidFill>
              </a:defRPr>
            </a:lvl1pPr>
          </a:lstStyle>
          <a:p>
            <a:pPr/>
            <a:r>
              <a:t>Сложности внедрения SAFe</a:t>
            </a:r>
          </a:p>
        </p:txBody>
      </p:sp>
      <p:sp>
        <p:nvSpPr>
          <p:cNvPr id="236" name="Некоторые сомневались, большинство не верили вовсе"/>
          <p:cNvSpPr txBox="1"/>
          <p:nvPr/>
        </p:nvSpPr>
        <p:spPr>
          <a:xfrm>
            <a:off x="738682" y="3638548"/>
            <a:ext cx="17257269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5000" indent="-635000">
              <a:spcBef>
                <a:spcPts val="3900"/>
              </a:spcBef>
              <a:buClr>
                <a:schemeClr val="accent1"/>
              </a:buClr>
              <a:buSzPct val="125000"/>
              <a:buFont typeface="Avenir Next"/>
              <a:buChar char="▸"/>
              <a:defRPr sz="4800">
                <a:solidFill>
                  <a:srgbClr val="A6AAA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Некоторые сомневались, большинство не верили вовсе</a:t>
            </a:r>
          </a:p>
        </p:txBody>
      </p:sp>
      <p:sp>
        <p:nvSpPr>
          <p:cNvPr id="237" name="Пришлось учиться мыслить наперед"/>
          <p:cNvSpPr txBox="1"/>
          <p:nvPr/>
        </p:nvSpPr>
        <p:spPr>
          <a:xfrm>
            <a:off x="738681" y="4768850"/>
            <a:ext cx="11393527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5000" indent="-635000">
              <a:spcBef>
                <a:spcPts val="3900"/>
              </a:spcBef>
              <a:buClr>
                <a:schemeClr val="accent1"/>
              </a:buClr>
              <a:buSzPct val="125000"/>
              <a:buFont typeface="Avenir Next"/>
              <a:buChar char="▸"/>
              <a:defRPr sz="4800">
                <a:solidFill>
                  <a:srgbClr val="A6AAA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Пришлось учиться мыслить наперед</a:t>
            </a:r>
          </a:p>
        </p:txBody>
      </p:sp>
      <p:sp>
        <p:nvSpPr>
          <p:cNvPr id="238" name="Потребовалось время, чтобы ввести всех в контекст"/>
          <p:cNvSpPr txBox="1"/>
          <p:nvPr/>
        </p:nvSpPr>
        <p:spPr>
          <a:xfrm>
            <a:off x="789481" y="6946899"/>
            <a:ext cx="1619229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5000" indent="-635000">
              <a:spcBef>
                <a:spcPts val="3900"/>
              </a:spcBef>
              <a:buClr>
                <a:schemeClr val="accent1"/>
              </a:buClr>
              <a:buSzPct val="125000"/>
              <a:buFont typeface="Avenir Next"/>
              <a:buChar char="▸"/>
              <a:defRPr sz="4800">
                <a:solidFill>
                  <a:srgbClr val="A6AAA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Потребовалось время, чтобы ввести всех в контекст</a:t>
            </a:r>
          </a:p>
        </p:txBody>
      </p:sp>
      <p:sp>
        <p:nvSpPr>
          <p:cNvPr id="239" name="До сих пор учимся планировать на перспективу"/>
          <p:cNvSpPr txBox="1"/>
          <p:nvPr/>
        </p:nvSpPr>
        <p:spPr>
          <a:xfrm>
            <a:off x="802181" y="8115299"/>
            <a:ext cx="14878000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5000" indent="-635000">
              <a:spcBef>
                <a:spcPts val="39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4800">
                <a:solidFill>
                  <a:srgbClr val="A6AAA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До сих пор учимся планировать на перспективу</a:t>
            </a:r>
          </a:p>
        </p:txBody>
      </p:sp>
      <p:pic>
        <p:nvPicPr>
          <p:cNvPr id="240" name="dwsdasrb38167.png" descr="dwsdasrb381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38983" y="235720"/>
            <a:ext cx="1788606" cy="1034280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Приходилось проявлять сноровку"/>
          <p:cNvSpPr txBox="1"/>
          <p:nvPr/>
        </p:nvSpPr>
        <p:spPr>
          <a:xfrm>
            <a:off x="789481" y="5857875"/>
            <a:ext cx="10796119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5000" indent="-635000">
              <a:spcBef>
                <a:spcPts val="3900"/>
              </a:spcBef>
              <a:buClr>
                <a:schemeClr val="accent1"/>
              </a:buClr>
              <a:buSzPct val="125000"/>
              <a:buFont typeface="Avenir Next"/>
              <a:buChar char="▸"/>
              <a:defRPr sz="4800">
                <a:solidFill>
                  <a:srgbClr val="A6AAA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Приходилось проявлять сноровку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8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8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8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8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8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1" grpId="3"/>
      <p:bldP build="whole" bldLvl="1" animBg="1" rev="0" advAuto="0" spid="236" grpId="1"/>
      <p:bldP build="whole" bldLvl="1" animBg="1" rev="0" advAuto="0" spid="239" grpId="5"/>
      <p:bldP build="whole" bldLvl="1" animBg="1" rev="0" advAuto="0" spid="237" grpId="2"/>
      <p:bldP build="whole" bldLvl="1" animBg="1" rev="0" advAuto="0" spid="238" grpId="4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Тестирование в SAFe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20000"/>
            </a:lvl1pPr>
          </a:lstStyle>
          <a:p>
            <a:pPr/>
            <a:r>
              <a:t>Тестирование в SAFe</a:t>
            </a:r>
          </a:p>
        </p:txBody>
      </p:sp>
      <p:pic>
        <p:nvPicPr>
          <p:cNvPr id="244" name="dwsdasrb38167.png" descr="dwsdasrb381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38983" y="235720"/>
            <a:ext cx="1788606" cy="10342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Что нового у тестировщиков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pc="100">
                <a:solidFill>
                  <a:srgbClr val="FFFFFF"/>
                </a:solidFill>
              </a:defRPr>
            </a:lvl1pPr>
          </a:lstStyle>
          <a:p>
            <a:pPr/>
            <a:r>
              <a:t>Что нового у тестировщиков </a:t>
            </a:r>
          </a:p>
        </p:txBody>
      </p:sp>
      <p:sp>
        <p:nvSpPr>
          <p:cNvPr id="247" name="Тестирование смещается в самые ранние стадии"/>
          <p:cNvSpPr txBox="1"/>
          <p:nvPr/>
        </p:nvSpPr>
        <p:spPr>
          <a:xfrm>
            <a:off x="738681" y="3638548"/>
            <a:ext cx="15215109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5000" indent="-635000">
              <a:spcBef>
                <a:spcPts val="3900"/>
              </a:spcBef>
              <a:buClr>
                <a:schemeClr val="accent1"/>
              </a:buClr>
              <a:buSzPct val="125000"/>
              <a:buFont typeface="Avenir Next"/>
              <a:buChar char="▸"/>
              <a:defRPr sz="4800">
                <a:solidFill>
                  <a:srgbClr val="A6AAA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Тестирование смещается в самые ранние стадии</a:t>
            </a:r>
          </a:p>
        </p:txBody>
      </p:sp>
      <p:sp>
        <p:nvSpPr>
          <p:cNvPr id="248" name="Появляется взгляд на проект с разных сторон"/>
          <p:cNvSpPr txBox="1"/>
          <p:nvPr/>
        </p:nvSpPr>
        <p:spPr>
          <a:xfrm>
            <a:off x="738682" y="4768850"/>
            <a:ext cx="14150137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5000" indent="-635000">
              <a:spcBef>
                <a:spcPts val="3900"/>
              </a:spcBef>
              <a:buClr>
                <a:schemeClr val="accent1"/>
              </a:buClr>
              <a:buSzPct val="125000"/>
              <a:buFont typeface="Avenir Next"/>
              <a:buChar char="▸"/>
              <a:defRPr sz="4800">
                <a:solidFill>
                  <a:srgbClr val="A6AAA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Появляется взгляд на проект с разных сторон</a:t>
            </a:r>
          </a:p>
        </p:txBody>
      </p:sp>
      <p:sp>
        <p:nvSpPr>
          <p:cNvPr id="249" name="Есть возможность увидеть пробелы и заранее проработать их"/>
          <p:cNvSpPr txBox="1"/>
          <p:nvPr/>
        </p:nvSpPr>
        <p:spPr>
          <a:xfrm>
            <a:off x="738682" y="5937248"/>
            <a:ext cx="19162269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5000" indent="-635000">
              <a:spcBef>
                <a:spcPts val="3900"/>
              </a:spcBef>
              <a:buClr>
                <a:schemeClr val="accent1"/>
              </a:buClr>
              <a:buSzPct val="125000"/>
              <a:buFont typeface="Avenir Next"/>
              <a:buChar char="▸"/>
              <a:defRPr sz="4800">
                <a:solidFill>
                  <a:srgbClr val="A6AAA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Есть возможность увидеть пробелы и заранее проработать их</a:t>
            </a:r>
          </a:p>
        </p:txBody>
      </p:sp>
      <p:sp>
        <p:nvSpPr>
          <p:cNvPr id="250" name="Получаем огромный объем информации и сразу фиксируем ее в задачах и документации"/>
          <p:cNvSpPr txBox="1"/>
          <p:nvPr/>
        </p:nvSpPr>
        <p:spPr>
          <a:xfrm>
            <a:off x="722935" y="7105649"/>
            <a:ext cx="22938131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5000" indent="-635000">
              <a:spcBef>
                <a:spcPts val="3900"/>
              </a:spcBef>
              <a:buClr>
                <a:schemeClr val="accent1"/>
              </a:buClr>
              <a:buSzPct val="125000"/>
              <a:buFont typeface="Avenir Next"/>
              <a:buChar char="▸"/>
              <a:defRPr sz="4800">
                <a:solidFill>
                  <a:srgbClr val="A6AAA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Получаем огромный объем информации и сразу фиксируем ее в задачах и документации</a:t>
            </a:r>
          </a:p>
        </p:txBody>
      </p:sp>
      <p:sp>
        <p:nvSpPr>
          <p:cNvPr id="251" name="Постепенно увеличиваем число артефактов тестирования"/>
          <p:cNvSpPr txBox="1"/>
          <p:nvPr/>
        </p:nvSpPr>
        <p:spPr>
          <a:xfrm>
            <a:off x="738681" y="9112247"/>
            <a:ext cx="18083887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5000" indent="-635000">
              <a:spcBef>
                <a:spcPts val="3900"/>
              </a:spcBef>
              <a:buClr>
                <a:schemeClr val="accent1"/>
              </a:buClr>
              <a:buSzPct val="125000"/>
              <a:buFont typeface="Avenir Next"/>
              <a:buChar char="▸"/>
              <a:defRPr sz="4800">
                <a:solidFill>
                  <a:srgbClr val="A6AAA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Постепенно увеличиваем число артефактов тестирования </a:t>
            </a:r>
          </a:p>
        </p:txBody>
      </p:sp>
      <p:pic>
        <p:nvPicPr>
          <p:cNvPr id="252" name="dwsdasrb38167.png" descr="dwsdasrb381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38983" y="235720"/>
            <a:ext cx="1788606" cy="1034280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Не забываем про технический долг"/>
          <p:cNvSpPr txBox="1"/>
          <p:nvPr/>
        </p:nvSpPr>
        <p:spPr>
          <a:xfrm>
            <a:off x="738681" y="10280646"/>
            <a:ext cx="11169804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5000" indent="-635000">
              <a:spcBef>
                <a:spcPts val="3900"/>
              </a:spcBef>
              <a:buClr>
                <a:schemeClr val="accent1"/>
              </a:buClr>
              <a:buSzPct val="125000"/>
              <a:buFont typeface="Avenir Next"/>
              <a:buChar char="▸"/>
              <a:defRPr sz="4800">
                <a:solidFill>
                  <a:srgbClr val="A6AAA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Не забываем про технический долг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8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8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8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8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8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8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9" grpId="3"/>
      <p:bldP build="whole" bldLvl="1" animBg="1" rev="0" advAuto="0" spid="250" grpId="4"/>
      <p:bldP build="whole" bldLvl="1" animBg="1" rev="0" advAuto="0" spid="247" grpId="1"/>
      <p:bldP build="whole" bldLvl="1" animBg="1" rev="0" advAuto="0" spid="251" grpId="5"/>
      <p:bldP build="whole" bldLvl="1" animBg="1" rev="0" advAuto="0" spid="253" grpId="6"/>
      <p:bldP build="whole" bldLvl="1" animBg="1" rev="0" advAuto="0" spid="248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Организационные улучшения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pc="100">
                <a:solidFill>
                  <a:srgbClr val="FFFFFF"/>
                </a:solidFill>
              </a:defRPr>
            </a:lvl1pPr>
          </a:lstStyle>
          <a:p>
            <a:pPr/>
            <a:r>
              <a:t>Организационные улучшения</a:t>
            </a:r>
          </a:p>
        </p:txBody>
      </p:sp>
      <p:sp>
        <p:nvSpPr>
          <p:cNvPr id="256" name="Учитываем тестирование при оценке задач"/>
          <p:cNvSpPr txBox="1"/>
          <p:nvPr/>
        </p:nvSpPr>
        <p:spPr>
          <a:xfrm>
            <a:off x="738682" y="3638548"/>
            <a:ext cx="1358016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5000" indent="-635000">
              <a:spcBef>
                <a:spcPts val="3900"/>
              </a:spcBef>
              <a:buClr>
                <a:schemeClr val="accent1"/>
              </a:buClr>
              <a:buSzPct val="125000"/>
              <a:buFont typeface="Avenir Next"/>
              <a:buChar char="▸"/>
              <a:defRPr sz="4800">
                <a:solidFill>
                  <a:srgbClr val="A6AAA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Учитываем тестирование при оценке задач</a:t>
            </a:r>
          </a:p>
        </p:txBody>
      </p:sp>
      <p:sp>
        <p:nvSpPr>
          <p:cNvPr id="257" name="Выделили новую проектную роль - Feature Owner"/>
          <p:cNvSpPr txBox="1"/>
          <p:nvPr/>
        </p:nvSpPr>
        <p:spPr>
          <a:xfrm>
            <a:off x="738681" y="4768850"/>
            <a:ext cx="15315693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5000" indent="-635000">
              <a:spcBef>
                <a:spcPts val="3900"/>
              </a:spcBef>
              <a:buClr>
                <a:schemeClr val="accent1"/>
              </a:buClr>
              <a:buSzPct val="125000"/>
              <a:buFont typeface="Avenir Next"/>
              <a:buChar char="▸"/>
              <a:defRPr sz="4800">
                <a:solidFill>
                  <a:srgbClr val="A6AAA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Выделили новую проектную роль - Feature Owner</a:t>
            </a:r>
          </a:p>
        </p:txBody>
      </p:sp>
      <p:sp>
        <p:nvSpPr>
          <p:cNvPr id="258" name="Начали планировать запуски проектов и кросс-командные выкладки"/>
          <p:cNvSpPr txBox="1"/>
          <p:nvPr/>
        </p:nvSpPr>
        <p:spPr>
          <a:xfrm>
            <a:off x="738681" y="5937248"/>
            <a:ext cx="21060564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5000" indent="-635000">
              <a:spcBef>
                <a:spcPts val="3900"/>
              </a:spcBef>
              <a:buClr>
                <a:schemeClr val="accent1"/>
              </a:buClr>
              <a:buSzPct val="125000"/>
              <a:buFont typeface="Avenir Next"/>
              <a:buChar char="▸"/>
              <a:defRPr sz="4800">
                <a:solidFill>
                  <a:srgbClr val="A6AAA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Начали планировать запуски проектов и кросс-командные выкладки</a:t>
            </a:r>
          </a:p>
        </p:txBody>
      </p:sp>
      <p:sp>
        <p:nvSpPr>
          <p:cNvPr id="259" name="Синхронизировали демо"/>
          <p:cNvSpPr txBox="1"/>
          <p:nvPr/>
        </p:nvSpPr>
        <p:spPr>
          <a:xfrm>
            <a:off x="748335" y="7105649"/>
            <a:ext cx="8183982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5000" indent="-635000">
              <a:spcBef>
                <a:spcPts val="3900"/>
              </a:spcBef>
              <a:buClr>
                <a:schemeClr val="accent1"/>
              </a:buClr>
              <a:buSzPct val="125000"/>
              <a:buFont typeface="Avenir Next"/>
              <a:buChar char="▸"/>
              <a:defRPr sz="4800">
                <a:solidFill>
                  <a:srgbClr val="A6AAA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Синхронизировали демо</a:t>
            </a:r>
          </a:p>
        </p:txBody>
      </p:sp>
      <p:pic>
        <p:nvPicPr>
          <p:cNvPr id="260" name="dwsdasrb38167.png" descr="dwsdasrb381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38983" y="235720"/>
            <a:ext cx="1788606" cy="10342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8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8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8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8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6" grpId="1"/>
      <p:bldP build="whole" bldLvl="1" animBg="1" rev="0" advAuto="0" spid="257" grpId="2"/>
      <p:bldP build="whole" bldLvl="1" animBg="1" rev="0" advAuto="0" spid="258" grpId="3"/>
      <p:bldP build="whole" bldLvl="1" animBg="1" rev="0" advAuto="0" spid="259" grpId="4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4040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43912941_1967900096579399_3388658229382150036_n.jpg" descr="43912941_1967900096579399_3388658229382150036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0" y="0"/>
            <a:ext cx="13716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dwsdasrb38167.png" descr="dwsdasrb381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838983" y="235720"/>
            <a:ext cx="1788606" cy="10342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активности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pc="100">
                <a:solidFill>
                  <a:srgbClr val="FFFFFF"/>
                </a:solidFill>
              </a:defRPr>
            </a:lvl1pPr>
          </a:lstStyle>
          <a:p>
            <a:pPr/>
            <a:r>
              <a:t>активности</a:t>
            </a:r>
          </a:p>
        </p:txBody>
      </p:sp>
      <p:grpSp>
        <p:nvGrpSpPr>
          <p:cNvPr id="268" name="Группа"/>
          <p:cNvGrpSpPr/>
          <p:nvPr/>
        </p:nvGrpSpPr>
        <p:grpSpPr>
          <a:xfrm>
            <a:off x="9598025" y="1960688"/>
            <a:ext cx="5188134" cy="5589377"/>
            <a:chOff x="0" y="0"/>
            <a:chExt cx="5188132" cy="5589375"/>
          </a:xfrm>
        </p:grpSpPr>
        <p:pic>
          <p:nvPicPr>
            <p:cNvPr id="266" name="Slice 2.png" descr="Slice 2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188133" cy="4563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7" name="4 хакатона АТИ ААТИ"/>
            <p:cNvSpPr txBox="1"/>
            <p:nvPr/>
          </p:nvSpPr>
          <p:spPr>
            <a:xfrm>
              <a:off x="345730" y="3849475"/>
              <a:ext cx="4496490" cy="173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4500">
                  <a:solidFill>
                    <a:srgbClr val="838787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pPr>
              <a:r>
                <a:t>4 хакатона АТИ А</a:t>
              </a:r>
              <a:r>
                <a:rPr sz="5000"/>
                <a:t>АТИ</a:t>
              </a:r>
            </a:p>
          </p:txBody>
        </p:sp>
      </p:grpSp>
      <p:grpSp>
        <p:nvGrpSpPr>
          <p:cNvPr id="271" name="Группа"/>
          <p:cNvGrpSpPr/>
          <p:nvPr/>
        </p:nvGrpSpPr>
        <p:grpSpPr>
          <a:xfrm>
            <a:off x="7818543" y="7477353"/>
            <a:ext cx="2493945" cy="4998960"/>
            <a:chOff x="0" y="0"/>
            <a:chExt cx="2493943" cy="4998958"/>
          </a:xfrm>
        </p:grpSpPr>
        <p:sp>
          <p:nvSpPr>
            <p:cNvPr id="269" name="проекта на проде"/>
            <p:cNvSpPr txBox="1"/>
            <p:nvPr/>
          </p:nvSpPr>
          <p:spPr>
            <a:xfrm>
              <a:off x="0" y="3500358"/>
              <a:ext cx="2493944" cy="1498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ctr">
                <a:defRPr sz="4000">
                  <a:solidFill>
                    <a:srgbClr val="838787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pPr/>
              <a:r>
                <a:t>проекта на проде</a:t>
              </a:r>
            </a:p>
          </p:txBody>
        </p:sp>
        <p:sp>
          <p:nvSpPr>
            <p:cNvPr id="270" name="4"/>
            <p:cNvSpPr txBox="1"/>
            <p:nvPr/>
          </p:nvSpPr>
          <p:spPr>
            <a:xfrm>
              <a:off x="123664" y="0"/>
              <a:ext cx="2246616" cy="3568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20000">
                  <a:solidFill>
                    <a:schemeClr val="accent1"/>
                  </a:solidFill>
                  <a:latin typeface="Avenir Next Heavy"/>
                  <a:ea typeface="Avenir Next Heavy"/>
                  <a:cs typeface="Avenir Next Heavy"/>
                  <a:sym typeface="Avenir Next Heavy"/>
                </a:defRPr>
              </a:lvl1pPr>
            </a:lstStyle>
            <a:p>
              <a:pPr/>
              <a:r>
                <a:t>4</a:t>
              </a:r>
            </a:p>
          </p:txBody>
        </p:sp>
      </p:grpSp>
      <p:grpSp>
        <p:nvGrpSpPr>
          <p:cNvPr id="274" name="Группа"/>
          <p:cNvGrpSpPr/>
          <p:nvPr/>
        </p:nvGrpSpPr>
        <p:grpSpPr>
          <a:xfrm>
            <a:off x="11346132" y="7477353"/>
            <a:ext cx="3596737" cy="4998960"/>
            <a:chOff x="0" y="0"/>
            <a:chExt cx="3596735" cy="4998958"/>
          </a:xfrm>
        </p:grpSpPr>
        <p:sp>
          <p:nvSpPr>
            <p:cNvPr id="272" name="новых инструментов"/>
            <p:cNvSpPr txBox="1"/>
            <p:nvPr/>
          </p:nvSpPr>
          <p:spPr>
            <a:xfrm>
              <a:off x="0" y="3500358"/>
              <a:ext cx="3596736" cy="1498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ctr">
                <a:defRPr sz="4000">
                  <a:solidFill>
                    <a:srgbClr val="838787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pPr/>
              <a:r>
                <a:t>новых инструментов</a:t>
              </a:r>
            </a:p>
          </p:txBody>
        </p:sp>
        <p:sp>
          <p:nvSpPr>
            <p:cNvPr id="273" name="6"/>
            <p:cNvSpPr txBox="1"/>
            <p:nvPr/>
          </p:nvSpPr>
          <p:spPr>
            <a:xfrm>
              <a:off x="675058" y="0"/>
              <a:ext cx="2246617" cy="3568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20000">
                  <a:solidFill>
                    <a:schemeClr val="accent1"/>
                  </a:solidFill>
                  <a:latin typeface="Avenir Next Heavy"/>
                  <a:ea typeface="Avenir Next Heavy"/>
                  <a:cs typeface="Avenir Next Heavy"/>
                  <a:sym typeface="Avenir Next Heavy"/>
                </a:defRPr>
              </a:lvl1pPr>
            </a:lstStyle>
            <a:p>
              <a:pPr/>
              <a:r>
                <a:t>6</a:t>
              </a:r>
            </a:p>
          </p:txBody>
        </p:sp>
      </p:grpSp>
      <p:grpSp>
        <p:nvGrpSpPr>
          <p:cNvPr id="277" name="Группа"/>
          <p:cNvGrpSpPr/>
          <p:nvPr/>
        </p:nvGrpSpPr>
        <p:grpSpPr>
          <a:xfrm>
            <a:off x="15976513" y="7490053"/>
            <a:ext cx="7523206" cy="4973560"/>
            <a:chOff x="0" y="0"/>
            <a:chExt cx="7523205" cy="4973558"/>
          </a:xfrm>
        </p:grpSpPr>
        <p:sp>
          <p:nvSpPr>
            <p:cNvPr id="275" name="&gt;100"/>
            <p:cNvSpPr txBox="1"/>
            <p:nvPr/>
          </p:nvSpPr>
          <p:spPr>
            <a:xfrm>
              <a:off x="123663" y="0"/>
              <a:ext cx="7399543" cy="3568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20000">
                  <a:solidFill>
                    <a:schemeClr val="accent1"/>
                  </a:solidFill>
                  <a:latin typeface="Avenir Next Heavy"/>
                  <a:ea typeface="Avenir Next Heavy"/>
                  <a:cs typeface="Avenir Next Heavy"/>
                  <a:sym typeface="Avenir Next Heavy"/>
                </a:defRPr>
              </a:lvl1pPr>
            </a:lstStyle>
            <a:p>
              <a:pPr/>
              <a:r>
                <a:t>&gt;100</a:t>
              </a:r>
            </a:p>
          </p:txBody>
        </p:sp>
        <p:sp>
          <p:nvSpPr>
            <p:cNvPr id="276" name="перспективных идей в банке ждут своего часа"/>
            <p:cNvSpPr txBox="1"/>
            <p:nvPr/>
          </p:nvSpPr>
          <p:spPr>
            <a:xfrm>
              <a:off x="0" y="3474958"/>
              <a:ext cx="7454484" cy="1498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ctr">
                <a:defRPr sz="4000">
                  <a:solidFill>
                    <a:srgbClr val="838787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pPr/>
              <a:r>
                <a:t>перспективных идей в банке ждут своего часа</a:t>
              </a:r>
            </a:p>
          </p:txBody>
        </p:sp>
      </p:grpSp>
      <p:grpSp>
        <p:nvGrpSpPr>
          <p:cNvPr id="280" name="Группа"/>
          <p:cNvGrpSpPr/>
          <p:nvPr/>
        </p:nvGrpSpPr>
        <p:grpSpPr>
          <a:xfrm>
            <a:off x="603836" y="7477353"/>
            <a:ext cx="5506004" cy="4998960"/>
            <a:chOff x="0" y="0"/>
            <a:chExt cx="5506003" cy="4998958"/>
          </a:xfrm>
        </p:grpSpPr>
        <p:sp>
          <p:nvSpPr>
            <p:cNvPr id="278" name="дня на разработку проектов"/>
            <p:cNvSpPr txBox="1"/>
            <p:nvPr/>
          </p:nvSpPr>
          <p:spPr>
            <a:xfrm>
              <a:off x="355785" y="3500358"/>
              <a:ext cx="4794433" cy="1498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ctr">
                <a:defRPr sz="4000">
                  <a:solidFill>
                    <a:srgbClr val="838787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pPr/>
              <a:r>
                <a:t>дня на разработку проектов</a:t>
              </a:r>
            </a:p>
          </p:txBody>
        </p:sp>
        <p:sp>
          <p:nvSpPr>
            <p:cNvPr id="279" name="2-4"/>
            <p:cNvSpPr txBox="1"/>
            <p:nvPr/>
          </p:nvSpPr>
          <p:spPr>
            <a:xfrm>
              <a:off x="0" y="0"/>
              <a:ext cx="5506004" cy="3568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20000">
                  <a:solidFill>
                    <a:schemeClr val="accent1"/>
                  </a:solidFill>
                  <a:latin typeface="Avenir Next Heavy"/>
                  <a:ea typeface="Avenir Next Heavy"/>
                  <a:cs typeface="Avenir Next Heavy"/>
                  <a:sym typeface="Avenir Next Heavy"/>
                </a:defRPr>
              </a:lvl1pPr>
            </a:lstStyle>
            <a:p>
              <a:pPr/>
              <a:r>
                <a:t>2-4</a:t>
              </a:r>
            </a:p>
          </p:txBody>
        </p:sp>
      </p:grpSp>
      <p:pic>
        <p:nvPicPr>
          <p:cNvPr id="281" name="dwsdasrb38167.png" descr="dwsdasrb381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838983" y="235720"/>
            <a:ext cx="1788606" cy="10342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0" presetID="1" grpId="2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"/>
                            </p:stCondLst>
                            <p:childTnLst>
                              <p:par>
                                <p:cTn id="19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8" grpId="1"/>
      <p:bldP build="whole" bldLvl="1" animBg="1" rev="0" advAuto="0" spid="271" grpId="3"/>
      <p:bldP build="whole" bldLvl="1" animBg="1" rev="0" advAuto="0" spid="274" grpId="4"/>
      <p:bldP build="whole" bldLvl="1" animBg="1" rev="0" advAuto="0" spid="277" grpId="5"/>
      <p:bldP build="whole" bldLvl="1" animBg="1" rev="0" advAuto="0" spid="280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Активности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pc="100">
                <a:solidFill>
                  <a:srgbClr val="FFFFFF"/>
                </a:solidFill>
              </a:defRPr>
            </a:lvl1pPr>
          </a:lstStyle>
          <a:p>
            <a:pPr/>
            <a:r>
              <a:t>Активности</a:t>
            </a:r>
          </a:p>
        </p:txBody>
      </p:sp>
      <p:grpSp>
        <p:nvGrpSpPr>
          <p:cNvPr id="286" name="Группа"/>
          <p:cNvGrpSpPr/>
          <p:nvPr/>
        </p:nvGrpSpPr>
        <p:grpSpPr>
          <a:xfrm>
            <a:off x="9662241" y="2098454"/>
            <a:ext cx="4183952" cy="4605118"/>
            <a:chOff x="0" y="0"/>
            <a:chExt cx="4183951" cy="4605117"/>
          </a:xfrm>
        </p:grpSpPr>
        <p:pic>
          <p:nvPicPr>
            <p:cNvPr id="284" name="big_logo_new-1.png" descr="big_logo_new-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80429" b="0"/>
            <a:stretch>
              <a:fillRect/>
            </a:stretch>
          </p:blipFill>
          <p:spPr>
            <a:xfrm>
              <a:off x="297902" y="-1"/>
              <a:ext cx="3588280" cy="3522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5" name="Академия АТИ"/>
            <p:cNvSpPr txBox="1"/>
            <p:nvPr/>
          </p:nvSpPr>
          <p:spPr>
            <a:xfrm>
              <a:off x="0" y="3728817"/>
              <a:ext cx="4183952" cy="876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500">
                  <a:solidFill>
                    <a:srgbClr val="838787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pPr/>
              <a:r>
                <a:t>Академия АТИ</a:t>
              </a:r>
            </a:p>
          </p:txBody>
        </p:sp>
      </p:grpSp>
      <p:grpSp>
        <p:nvGrpSpPr>
          <p:cNvPr id="289" name="Группа"/>
          <p:cNvGrpSpPr/>
          <p:nvPr/>
        </p:nvGrpSpPr>
        <p:grpSpPr>
          <a:xfrm>
            <a:off x="1361947" y="7947171"/>
            <a:ext cx="6529887" cy="4189638"/>
            <a:chOff x="0" y="0"/>
            <a:chExt cx="6529885" cy="4189637"/>
          </a:xfrm>
        </p:grpSpPr>
        <p:sp>
          <p:nvSpPr>
            <p:cNvPr id="287" name="~60"/>
            <p:cNvSpPr txBox="1"/>
            <p:nvPr/>
          </p:nvSpPr>
          <p:spPr>
            <a:xfrm>
              <a:off x="395483" y="0"/>
              <a:ext cx="5738919" cy="3568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20000">
                  <a:solidFill>
                    <a:schemeClr val="accent1"/>
                  </a:solidFill>
                  <a:latin typeface="Avenir Next Heavy"/>
                  <a:ea typeface="Avenir Next Heavy"/>
                  <a:cs typeface="Avenir Next Heavy"/>
                  <a:sym typeface="Avenir Next Heavy"/>
                </a:defRPr>
              </a:lvl1pPr>
            </a:lstStyle>
            <a:p>
              <a:pPr/>
              <a:r>
                <a:t>~60</a:t>
              </a:r>
            </a:p>
          </p:txBody>
        </p:sp>
        <p:sp>
          <p:nvSpPr>
            <p:cNvPr id="288" name="мастер-классов и лекций"/>
            <p:cNvSpPr txBox="1"/>
            <p:nvPr/>
          </p:nvSpPr>
          <p:spPr>
            <a:xfrm>
              <a:off x="0" y="3389537"/>
              <a:ext cx="6529886" cy="800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ctr">
                <a:defRPr sz="4000">
                  <a:solidFill>
                    <a:srgbClr val="838787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pPr/>
              <a:r>
                <a:t>мастер-классов и лекций</a:t>
              </a:r>
            </a:p>
          </p:txBody>
        </p:sp>
      </p:grpSp>
      <p:pic>
        <p:nvPicPr>
          <p:cNvPr id="290" name="dwsdasrb38167.png" descr="dwsdasrb381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838983" y="235720"/>
            <a:ext cx="1788606" cy="10342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3" name="Группа"/>
          <p:cNvGrpSpPr/>
          <p:nvPr/>
        </p:nvGrpSpPr>
        <p:grpSpPr>
          <a:xfrm>
            <a:off x="9345910" y="8585789"/>
            <a:ext cx="4345386" cy="3525620"/>
            <a:chOff x="0" y="0"/>
            <a:chExt cx="4345385" cy="3525618"/>
          </a:xfrm>
        </p:grpSpPr>
        <p:sp>
          <p:nvSpPr>
            <p:cNvPr id="291" name="Линейный график"/>
            <p:cNvSpPr/>
            <p:nvPr/>
          </p:nvSpPr>
          <p:spPr>
            <a:xfrm>
              <a:off x="1049384" y="0"/>
              <a:ext cx="2246617" cy="224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4" y="0"/>
                  </a:moveTo>
                  <a:cubicBezTo>
                    <a:pt x="87" y="0"/>
                    <a:pt x="0" y="87"/>
                    <a:pt x="0" y="194"/>
                  </a:cubicBezTo>
                  <a:lnTo>
                    <a:pt x="0" y="21404"/>
                  </a:lnTo>
                  <a:cubicBezTo>
                    <a:pt x="0" y="21511"/>
                    <a:pt x="87" y="21600"/>
                    <a:pt x="194" y="21600"/>
                  </a:cubicBezTo>
                  <a:lnTo>
                    <a:pt x="21406" y="21600"/>
                  </a:lnTo>
                  <a:cubicBezTo>
                    <a:pt x="21513" y="21600"/>
                    <a:pt x="21600" y="21511"/>
                    <a:pt x="21600" y="21404"/>
                  </a:cubicBezTo>
                  <a:lnTo>
                    <a:pt x="21600" y="20822"/>
                  </a:lnTo>
                  <a:cubicBezTo>
                    <a:pt x="21600" y="20715"/>
                    <a:pt x="21513" y="20628"/>
                    <a:pt x="21406" y="20628"/>
                  </a:cubicBezTo>
                  <a:lnTo>
                    <a:pt x="1163" y="20628"/>
                  </a:lnTo>
                  <a:cubicBezTo>
                    <a:pt x="1056" y="20628"/>
                    <a:pt x="970" y="20539"/>
                    <a:pt x="970" y="20432"/>
                  </a:cubicBezTo>
                  <a:lnTo>
                    <a:pt x="970" y="194"/>
                  </a:lnTo>
                  <a:cubicBezTo>
                    <a:pt x="970" y="87"/>
                    <a:pt x="883" y="0"/>
                    <a:pt x="776" y="0"/>
                  </a:cubicBezTo>
                  <a:lnTo>
                    <a:pt x="194" y="0"/>
                  </a:lnTo>
                  <a:close/>
                  <a:moveTo>
                    <a:pt x="19991" y="7364"/>
                  </a:moveTo>
                  <a:lnTo>
                    <a:pt x="17165" y="8228"/>
                  </a:lnTo>
                  <a:lnTo>
                    <a:pt x="17811" y="8832"/>
                  </a:lnTo>
                  <a:lnTo>
                    <a:pt x="13288" y="13689"/>
                  </a:lnTo>
                  <a:lnTo>
                    <a:pt x="10021" y="10341"/>
                  </a:lnTo>
                  <a:lnTo>
                    <a:pt x="2932" y="17951"/>
                  </a:lnTo>
                  <a:lnTo>
                    <a:pt x="3799" y="18763"/>
                  </a:lnTo>
                  <a:lnTo>
                    <a:pt x="10041" y="12061"/>
                  </a:lnTo>
                  <a:lnTo>
                    <a:pt x="13327" y="15430"/>
                  </a:lnTo>
                  <a:lnTo>
                    <a:pt x="13766" y="14916"/>
                  </a:lnTo>
                  <a:lnTo>
                    <a:pt x="18678" y="9644"/>
                  </a:lnTo>
                  <a:lnTo>
                    <a:pt x="19324" y="10250"/>
                  </a:lnTo>
                  <a:lnTo>
                    <a:pt x="19991" y="7364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cap="all" sz="40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92" name="рост и развитие"/>
            <p:cNvSpPr txBox="1"/>
            <p:nvPr/>
          </p:nvSpPr>
          <p:spPr>
            <a:xfrm>
              <a:off x="0" y="2725518"/>
              <a:ext cx="4345386" cy="800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ctr">
                <a:defRPr sz="4000">
                  <a:solidFill>
                    <a:srgbClr val="838787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pPr/>
              <a:r>
                <a:t>рост и развитие</a:t>
              </a:r>
            </a:p>
          </p:txBody>
        </p:sp>
      </p:grpSp>
      <p:grpSp>
        <p:nvGrpSpPr>
          <p:cNvPr id="296" name="Группа"/>
          <p:cNvGrpSpPr/>
          <p:nvPr/>
        </p:nvGrpSpPr>
        <p:grpSpPr>
          <a:xfrm>
            <a:off x="15145373" y="7947171"/>
            <a:ext cx="7876681" cy="4189638"/>
            <a:chOff x="0" y="0"/>
            <a:chExt cx="7876680" cy="4189637"/>
          </a:xfrm>
        </p:grpSpPr>
        <p:sp>
          <p:nvSpPr>
            <p:cNvPr id="294" name="&gt;100"/>
            <p:cNvSpPr txBox="1"/>
            <p:nvPr/>
          </p:nvSpPr>
          <p:spPr>
            <a:xfrm>
              <a:off x="202107" y="0"/>
              <a:ext cx="7472468" cy="3568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20000">
                  <a:solidFill>
                    <a:schemeClr val="accent1"/>
                  </a:solidFill>
                  <a:latin typeface="Avenir Next Heavy"/>
                  <a:ea typeface="Avenir Next Heavy"/>
                  <a:cs typeface="Avenir Next Heavy"/>
                  <a:sym typeface="Avenir Next Heavy"/>
                </a:defRPr>
              </a:lvl1pPr>
            </a:lstStyle>
            <a:p>
              <a:pPr/>
              <a:r>
                <a:t>&gt;100</a:t>
              </a:r>
            </a:p>
          </p:txBody>
        </p:sp>
        <p:sp>
          <p:nvSpPr>
            <p:cNvPr id="295" name="заинтересованных слушателей"/>
            <p:cNvSpPr txBox="1"/>
            <p:nvPr/>
          </p:nvSpPr>
          <p:spPr>
            <a:xfrm>
              <a:off x="0" y="3389537"/>
              <a:ext cx="7876681" cy="800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ctr">
                <a:defRPr sz="4000">
                  <a:solidFill>
                    <a:srgbClr val="838787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pPr/>
              <a:r>
                <a:t>заинтересованных слушателей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7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Class="entr" nodeType="afterEffect" presetSubtype="0" presetID="1" grpId="2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00"/>
                            </p:stCondLst>
                            <p:childTnLst>
                              <p:par>
                                <p:cTn id="16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3" grpId="3"/>
      <p:bldP build="whole" bldLvl="1" animBg="1" rev="0" advAuto="0" spid="289" grpId="2"/>
      <p:bldP build="whole" bldLvl="1" animBg="1" rev="0" advAuto="0" spid="286" grpId="1"/>
      <p:bldP build="whole" bldLvl="1" animBg="1" rev="0" advAuto="0" spid="296" grpId="4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43635391_197512264503678_4959062603251893871_n.jpg" descr="43635391_197512264503678_4959062603251893871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63200" y="0"/>
            <a:ext cx="13716000" cy="13716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dwsdasrb38167.png" descr="dwsdasrb381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838983" y="235720"/>
            <a:ext cx="1788606" cy="10342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Давайте познакомимся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pc="100">
                <a:solidFill>
                  <a:srgbClr val="FFFFFF"/>
                </a:solidFill>
              </a:defRPr>
            </a:lvl1pPr>
          </a:lstStyle>
          <a:p>
            <a:pPr/>
            <a:r>
              <a:t>Давайте познакомимся </a:t>
            </a:r>
          </a:p>
        </p:txBody>
      </p:sp>
      <p:pic>
        <p:nvPicPr>
          <p:cNvPr id="175" name="big_logo_new-1.png" descr="big_logo_new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58523" y="2754124"/>
            <a:ext cx="11466954" cy="22030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8" name="Группа"/>
          <p:cNvGrpSpPr/>
          <p:nvPr/>
        </p:nvGrpSpPr>
        <p:grpSpPr>
          <a:xfrm>
            <a:off x="1446966" y="7136606"/>
            <a:ext cx="2336801" cy="2919414"/>
            <a:chOff x="0" y="0"/>
            <a:chExt cx="2336800" cy="2919412"/>
          </a:xfrm>
        </p:grpSpPr>
        <p:sp>
          <p:nvSpPr>
            <p:cNvPr id="176" name="Команд"/>
            <p:cNvSpPr txBox="1"/>
            <p:nvPr/>
          </p:nvSpPr>
          <p:spPr>
            <a:xfrm>
              <a:off x="109092" y="2119312"/>
              <a:ext cx="2004569" cy="800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000">
                  <a:solidFill>
                    <a:srgbClr val="838787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pPr/>
              <a:r>
                <a:t>Команд</a:t>
              </a:r>
            </a:p>
          </p:txBody>
        </p:sp>
        <p:sp>
          <p:nvSpPr>
            <p:cNvPr id="177" name="15"/>
            <p:cNvSpPr txBox="1"/>
            <p:nvPr/>
          </p:nvSpPr>
          <p:spPr>
            <a:xfrm>
              <a:off x="0" y="-1"/>
              <a:ext cx="2336801" cy="2273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2500">
                  <a:solidFill>
                    <a:schemeClr val="accent1"/>
                  </a:solidFill>
                  <a:latin typeface="Avenir Next Heavy"/>
                  <a:ea typeface="Avenir Next Heavy"/>
                  <a:cs typeface="Avenir Next Heavy"/>
                  <a:sym typeface="Avenir Next Heavy"/>
                </a:defRPr>
              </a:lvl1pPr>
            </a:lstStyle>
            <a:p>
              <a:pPr/>
              <a:r>
                <a:t>15</a:t>
              </a:r>
            </a:p>
          </p:txBody>
        </p:sp>
      </p:grpSp>
      <p:grpSp>
        <p:nvGrpSpPr>
          <p:cNvPr id="181" name="Группа"/>
          <p:cNvGrpSpPr/>
          <p:nvPr/>
        </p:nvGrpSpPr>
        <p:grpSpPr>
          <a:xfrm>
            <a:off x="5845500" y="7181055"/>
            <a:ext cx="4329685" cy="2900365"/>
            <a:chOff x="0" y="0"/>
            <a:chExt cx="4329684" cy="2900363"/>
          </a:xfrm>
        </p:grpSpPr>
        <p:sp>
          <p:nvSpPr>
            <p:cNvPr id="179" name="Сотрудников"/>
            <p:cNvSpPr txBox="1"/>
            <p:nvPr/>
          </p:nvSpPr>
          <p:spPr>
            <a:xfrm>
              <a:off x="475995" y="2100262"/>
              <a:ext cx="3377693" cy="800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000">
                  <a:solidFill>
                    <a:srgbClr val="838787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pPr/>
              <a:r>
                <a:t>Сотрудников</a:t>
              </a:r>
            </a:p>
          </p:txBody>
        </p:sp>
        <p:sp>
          <p:nvSpPr>
            <p:cNvPr id="180" name="~100"/>
            <p:cNvSpPr txBox="1"/>
            <p:nvPr/>
          </p:nvSpPr>
          <p:spPr>
            <a:xfrm>
              <a:off x="0" y="-1"/>
              <a:ext cx="4329685" cy="2184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2000">
                  <a:solidFill>
                    <a:schemeClr val="accent1"/>
                  </a:solidFill>
                  <a:latin typeface="Avenir Next Heavy"/>
                  <a:ea typeface="Avenir Next Heavy"/>
                  <a:cs typeface="Avenir Next Heavy"/>
                  <a:sym typeface="Avenir Next Heavy"/>
                </a:defRPr>
              </a:lvl1pPr>
            </a:lstStyle>
            <a:p>
              <a:pPr/>
              <a:r>
                <a:t>~100</a:t>
              </a:r>
            </a:p>
          </p:txBody>
        </p:sp>
      </p:grpSp>
      <p:grpSp>
        <p:nvGrpSpPr>
          <p:cNvPr id="184" name="Группа"/>
          <p:cNvGrpSpPr/>
          <p:nvPr/>
        </p:nvGrpSpPr>
        <p:grpSpPr>
          <a:xfrm>
            <a:off x="12376966" y="6595268"/>
            <a:ext cx="3167018" cy="3460751"/>
            <a:chOff x="0" y="0"/>
            <a:chExt cx="3167016" cy="3460750"/>
          </a:xfrm>
        </p:grpSpPr>
        <p:sp>
          <p:nvSpPr>
            <p:cNvPr id="182" name="Agile Scrum"/>
            <p:cNvSpPr txBox="1"/>
            <p:nvPr/>
          </p:nvSpPr>
          <p:spPr>
            <a:xfrm>
              <a:off x="109316" y="2660650"/>
              <a:ext cx="2948433" cy="800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000">
                  <a:solidFill>
                    <a:srgbClr val="838787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pPr/>
              <a:r>
                <a:t>Agile Scrum</a:t>
              </a:r>
            </a:p>
          </p:txBody>
        </p:sp>
        <p:pic>
          <p:nvPicPr>
            <p:cNvPr id="183" name="agile-scrum.png" descr="agile-scrum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3167018" cy="31670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7" name="Группа"/>
          <p:cNvGrpSpPr/>
          <p:nvPr/>
        </p:nvGrpSpPr>
        <p:grpSpPr>
          <a:xfrm>
            <a:off x="17451140" y="7037981"/>
            <a:ext cx="5485893" cy="3018039"/>
            <a:chOff x="0" y="0"/>
            <a:chExt cx="5485891" cy="3018037"/>
          </a:xfrm>
        </p:grpSpPr>
        <p:sp>
          <p:nvSpPr>
            <p:cNvPr id="185" name="Continuous Integration"/>
            <p:cNvSpPr txBox="1"/>
            <p:nvPr/>
          </p:nvSpPr>
          <p:spPr>
            <a:xfrm>
              <a:off x="-1" y="2217937"/>
              <a:ext cx="5485893" cy="800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spcBef>
                  <a:spcPts val="3900"/>
                </a:spcBef>
                <a:defRPr sz="4000">
                  <a:solidFill>
                    <a:srgbClr val="838787"/>
                  </a:solidFill>
                  <a:latin typeface="Avenir Next Medium"/>
                  <a:ea typeface="Avenir Next Medium"/>
                  <a:cs typeface="Avenir Next Medium"/>
                  <a:sym typeface="Avenir Next Medium"/>
                </a:defRPr>
              </a:lvl1pPr>
            </a:lstStyle>
            <a:p>
              <a:pPr/>
              <a:r>
                <a:t>Continuous Integration</a:t>
              </a:r>
            </a:p>
          </p:txBody>
        </p:sp>
        <p:pic>
          <p:nvPicPr>
            <p:cNvPr id="186" name="continuous-delivery-default.png" descr="continuous-delivery-default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61112" y="-1"/>
              <a:ext cx="4563629" cy="22818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8" name="dwsdasrb38167.png" descr="dwsdasrb381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838983" y="235720"/>
            <a:ext cx="1788606" cy="10342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Class="entr" nodeType="afterEffect" presetSubtype="0" presetID="1" grpId="2" fill="hold">
                                  <p:stCondLst>
                                    <p:cond delay="6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00"/>
                            </p:stCondLst>
                            <p:childTnLst>
                              <p:par>
                                <p:cTn id="18" presetClass="entr" nodeType="afterEffect" presetSubtype="0" presetID="1" grpId="5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1" grpId="3"/>
      <p:bldP build="whole" bldLvl="1" animBg="1" rev="0" advAuto="0" spid="178" grpId="2"/>
      <p:bldP build="whole" bldLvl="1" animBg="1" rev="0" advAuto="0" spid="187" grpId="5"/>
      <p:bldP build="whole" bldLvl="1" animBg="1" rev="0" advAuto="0" spid="175" grpId="1"/>
      <p:bldP build="whole" bldLvl="1" animBg="1" rev="0" advAuto="0" spid="184" grpId="4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Даже при самом лучшем планировании…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817244">
              <a:spcBef>
                <a:spcPts val="3100"/>
              </a:spcBef>
              <a:defRPr sz="7600">
                <a:solidFill>
                  <a:schemeClr val="accent1"/>
                </a:solidFill>
              </a:defRPr>
            </a:pPr>
            <a:r>
              <a:t>Даже при самом лучшем планировании</a:t>
            </a:r>
          </a:p>
          <a:p>
            <a:pPr algn="ctr" defTabSz="817244">
              <a:spcBef>
                <a:spcPts val="3100"/>
              </a:spcBef>
              <a:defRPr sz="7600">
                <a:solidFill>
                  <a:schemeClr val="accent1"/>
                </a:solidFill>
              </a:defRPr>
            </a:pPr>
            <a:r>
              <a:t>что-то может пойти не так</a:t>
            </a:r>
          </a:p>
        </p:txBody>
      </p:sp>
      <p:pic>
        <p:nvPicPr>
          <p:cNvPr id="302" name="dwsdasrb38167.png" descr="dwsdasrb381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38983" y="235720"/>
            <a:ext cx="1788606" cy="10342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Наши советы Как справиться со сложностями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pc="100">
                <a:solidFill>
                  <a:srgbClr val="FFFFFF"/>
                </a:solidFill>
              </a:defRPr>
            </a:lvl1pPr>
          </a:lstStyle>
          <a:p>
            <a:pPr/>
            <a:r>
              <a:t>Наши советы Как справиться со сложностями</a:t>
            </a:r>
          </a:p>
        </p:txBody>
      </p:sp>
      <p:grpSp>
        <p:nvGrpSpPr>
          <p:cNvPr id="307" name="Группа"/>
          <p:cNvGrpSpPr/>
          <p:nvPr/>
        </p:nvGrpSpPr>
        <p:grpSpPr>
          <a:xfrm>
            <a:off x="13626829" y="6384261"/>
            <a:ext cx="10749136" cy="7272475"/>
            <a:chOff x="0" y="0"/>
            <a:chExt cx="10749134" cy="7272473"/>
          </a:xfrm>
        </p:grpSpPr>
        <p:pic>
          <p:nvPicPr>
            <p:cNvPr id="305" name="43913502_506282389837689_8667574505359600534_n.jpg" descr="43913502_506282389837689_8667574505359600534_n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64658" r="49985" b="0"/>
            <a:stretch>
              <a:fillRect/>
            </a:stretch>
          </p:blipFill>
          <p:spPr>
            <a:xfrm>
              <a:off x="-1" y="3176344"/>
              <a:ext cx="5674133" cy="40094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" name="43913502_506282389837689_8667574505359600534_n.jpg" descr="43913502_506282389837689_8667574505359600534_n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8844" t="35896" r="312" b="0"/>
            <a:stretch>
              <a:fillRect/>
            </a:stretch>
          </p:blipFill>
          <p:spPr>
            <a:xfrm>
              <a:off x="4981152" y="-1"/>
              <a:ext cx="5767983" cy="72724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08" name="dwsdasrb38167.png" descr="dwsdasrb381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838983" y="235720"/>
            <a:ext cx="1788606" cy="1034280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Используйте ретроспективы"/>
          <p:cNvSpPr txBox="1"/>
          <p:nvPr/>
        </p:nvSpPr>
        <p:spPr>
          <a:xfrm>
            <a:off x="789482" y="2089149"/>
            <a:ext cx="9179459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5000" indent="-635000">
              <a:spcBef>
                <a:spcPts val="3900"/>
              </a:spcBef>
              <a:buClr>
                <a:schemeClr val="accent1"/>
              </a:buClr>
              <a:buSzPct val="125000"/>
              <a:buFont typeface="Avenir Next"/>
              <a:buChar char="▸"/>
              <a:defRPr sz="4800">
                <a:solidFill>
                  <a:srgbClr val="A6AAA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Используйте ретроспективы</a:t>
            </a:r>
          </a:p>
        </p:txBody>
      </p:sp>
      <p:sp>
        <p:nvSpPr>
          <p:cNvPr id="310" name="Применяйте антикризисное планирование"/>
          <p:cNvSpPr txBox="1"/>
          <p:nvPr/>
        </p:nvSpPr>
        <p:spPr>
          <a:xfrm>
            <a:off x="789481" y="3219450"/>
            <a:ext cx="1347592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5000" indent="-635000">
              <a:spcBef>
                <a:spcPts val="3900"/>
              </a:spcBef>
              <a:buClr>
                <a:schemeClr val="accent1"/>
              </a:buClr>
              <a:buSzPct val="125000"/>
              <a:buFont typeface="Avenir Next"/>
              <a:buChar char="▸"/>
              <a:defRPr sz="4800">
                <a:solidFill>
                  <a:srgbClr val="A6AAA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Применяйте антикризисное планирование</a:t>
            </a:r>
          </a:p>
        </p:txBody>
      </p:sp>
      <p:sp>
        <p:nvSpPr>
          <p:cNvPr id="311" name="Избегайте абсолютов и фанатизма: управляйте нагрузкой"/>
          <p:cNvSpPr txBox="1"/>
          <p:nvPr/>
        </p:nvSpPr>
        <p:spPr>
          <a:xfrm>
            <a:off x="789482" y="4387848"/>
            <a:ext cx="17819930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5000" indent="-635000">
              <a:spcBef>
                <a:spcPts val="3900"/>
              </a:spcBef>
              <a:buClr>
                <a:schemeClr val="accent1"/>
              </a:buClr>
              <a:buSzPct val="125000"/>
              <a:buFont typeface="Avenir Next"/>
              <a:buChar char="▸"/>
              <a:defRPr sz="4800">
                <a:solidFill>
                  <a:srgbClr val="A6AAA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Избегайте абсолютов и фанатизма: управляйте нагрузкой</a:t>
            </a:r>
          </a:p>
        </p:txBody>
      </p:sp>
      <p:sp>
        <p:nvSpPr>
          <p:cNvPr id="312" name="Общайтесь"/>
          <p:cNvSpPr txBox="1"/>
          <p:nvPr/>
        </p:nvSpPr>
        <p:spPr>
          <a:xfrm>
            <a:off x="789481" y="5556248"/>
            <a:ext cx="4094786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5000" indent="-635000">
              <a:spcBef>
                <a:spcPts val="3900"/>
              </a:spcBef>
              <a:buClr>
                <a:schemeClr val="accent1"/>
              </a:buClr>
              <a:buSzPct val="125000"/>
              <a:buFont typeface="Avenir Next"/>
              <a:buChar char="▸"/>
              <a:defRPr sz="4800">
                <a:solidFill>
                  <a:srgbClr val="A6AAA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Общайтесь</a:t>
            </a:r>
          </a:p>
        </p:txBody>
      </p:sp>
      <p:sp>
        <p:nvSpPr>
          <p:cNvPr id="313" name="Решайте тех долг, а не копите его"/>
          <p:cNvSpPr txBox="1"/>
          <p:nvPr/>
        </p:nvSpPr>
        <p:spPr>
          <a:xfrm>
            <a:off x="789481" y="6724647"/>
            <a:ext cx="10802825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5000" indent="-635000">
              <a:spcBef>
                <a:spcPts val="3900"/>
              </a:spcBef>
              <a:buClr>
                <a:schemeClr val="accent1"/>
              </a:buClr>
              <a:buSzPct val="125000"/>
              <a:buFont typeface="Avenir Next"/>
              <a:buChar char="▸"/>
              <a:defRPr sz="4800">
                <a:solidFill>
                  <a:srgbClr val="A6AAA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Решайте тех долг, а не копите его </a:t>
            </a:r>
          </a:p>
        </p:txBody>
      </p:sp>
      <p:sp>
        <p:nvSpPr>
          <p:cNvPr id="314" name="Реализуйте свои идеи"/>
          <p:cNvSpPr txBox="1"/>
          <p:nvPr/>
        </p:nvSpPr>
        <p:spPr>
          <a:xfrm>
            <a:off x="789481" y="7893046"/>
            <a:ext cx="7238493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5000" indent="-635000">
              <a:spcBef>
                <a:spcPts val="3900"/>
              </a:spcBef>
              <a:buClr>
                <a:schemeClr val="accent1"/>
              </a:buClr>
              <a:buSzPct val="125000"/>
              <a:buFont typeface="Avenir Next"/>
              <a:buChar char="▸"/>
              <a:defRPr sz="4800">
                <a:solidFill>
                  <a:srgbClr val="A6AAA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Реализуйте свои идеи</a:t>
            </a:r>
          </a:p>
        </p:txBody>
      </p:sp>
      <p:sp>
        <p:nvSpPr>
          <p:cNvPr id="315" name="Пробуйте что-то новое и экспериментируйте"/>
          <p:cNvSpPr txBox="1"/>
          <p:nvPr/>
        </p:nvSpPr>
        <p:spPr>
          <a:xfrm>
            <a:off x="789482" y="9061446"/>
            <a:ext cx="14169035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5000" indent="-635000">
              <a:spcBef>
                <a:spcPts val="3900"/>
              </a:spcBef>
              <a:buClr>
                <a:schemeClr val="accent1"/>
              </a:buClr>
              <a:buSzPct val="125000"/>
              <a:buFont typeface="Avenir Next"/>
              <a:buChar char="▸"/>
              <a:defRPr sz="4800">
                <a:solidFill>
                  <a:srgbClr val="A6AAA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Пробуйте что-то новое и экспериментируйте</a:t>
            </a:r>
          </a:p>
        </p:txBody>
      </p:sp>
      <p:sp>
        <p:nvSpPr>
          <p:cNvPr id="316" name="Переключайте внимание"/>
          <p:cNvSpPr txBox="1"/>
          <p:nvPr/>
        </p:nvSpPr>
        <p:spPr>
          <a:xfrm>
            <a:off x="789482" y="10229846"/>
            <a:ext cx="8166304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5000" indent="-635000">
              <a:spcBef>
                <a:spcPts val="3900"/>
              </a:spcBef>
              <a:buClr>
                <a:schemeClr val="accent1"/>
              </a:buClr>
              <a:buSzPct val="125000"/>
              <a:buFont typeface="Avenir Next"/>
              <a:buChar char="▸"/>
              <a:defRPr sz="4800">
                <a:solidFill>
                  <a:srgbClr val="A6AAA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Переключайте внимание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8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8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8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8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8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8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8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8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8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0" grpId="3"/>
      <p:bldP build="whole" bldLvl="1" animBg="1" rev="0" advAuto="0" spid="315" grpId="8"/>
      <p:bldP build="whole" bldLvl="1" animBg="1" rev="0" advAuto="0" spid="311" grpId="4"/>
      <p:bldP build="whole" bldLvl="1" animBg="1" rev="0" advAuto="0" spid="312" grpId="5"/>
      <p:bldP build="whole" bldLvl="1" animBg="1" rev="0" advAuto="0" spid="313" grpId="6"/>
      <p:bldP build="whole" bldLvl="1" animBg="1" rev="0" advAuto="0" spid="307" grpId="1"/>
      <p:bldP build="whole" bldLvl="1" animBg="1" rev="0" advAuto="0" spid="314" grpId="7"/>
      <p:bldP build="whole" bldLvl="1" animBg="1" rev="0" advAuto="0" spid="316" grpId="9"/>
      <p:bldP build="whole" bldLvl="1" animBg="1" rev="0" advAuto="0" spid="309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Подведем итоги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pc="100">
                <a:solidFill>
                  <a:srgbClr val="FFFFFF"/>
                </a:solidFill>
              </a:defRPr>
            </a:lvl1pPr>
          </a:lstStyle>
          <a:p>
            <a:pPr/>
            <a:r>
              <a:t>Подведем итоги</a:t>
            </a:r>
          </a:p>
        </p:txBody>
      </p:sp>
      <p:pic>
        <p:nvPicPr>
          <p:cNvPr id="319" name="dwsdasrb38167.png" descr="dwsdasrb381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38983" y="235720"/>
            <a:ext cx="1788606" cy="1034280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Знакомство с другими командами"/>
          <p:cNvSpPr txBox="1"/>
          <p:nvPr/>
        </p:nvSpPr>
        <p:spPr>
          <a:xfrm>
            <a:off x="764082" y="3486151"/>
            <a:ext cx="10810749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5000" indent="-635000">
              <a:spcBef>
                <a:spcPts val="3900"/>
              </a:spcBef>
              <a:buClr>
                <a:schemeClr val="accent1"/>
              </a:buClr>
              <a:buSzPct val="125000"/>
              <a:buFont typeface="Avenir Next"/>
              <a:buChar char="▸"/>
              <a:defRPr sz="4800">
                <a:solidFill>
                  <a:srgbClr val="A6AAA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Знакомство с другими командами</a:t>
            </a:r>
          </a:p>
        </p:txBody>
      </p:sp>
      <p:sp>
        <p:nvSpPr>
          <p:cNvPr id="321" name="Сокращение отсрочек и повышение закрываемости"/>
          <p:cNvSpPr txBox="1"/>
          <p:nvPr/>
        </p:nvSpPr>
        <p:spPr>
          <a:xfrm>
            <a:off x="764081" y="4616451"/>
            <a:ext cx="1626362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5000" indent="-635000">
              <a:spcBef>
                <a:spcPts val="3900"/>
              </a:spcBef>
              <a:buClr>
                <a:schemeClr val="accent1"/>
              </a:buClr>
              <a:buSzPct val="125000"/>
              <a:buFont typeface="Avenir Next"/>
              <a:buChar char="▸"/>
              <a:defRPr sz="4800">
                <a:solidFill>
                  <a:srgbClr val="A6AAA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Сокращение отсрочек и повышение закрываемости</a:t>
            </a:r>
          </a:p>
        </p:txBody>
      </p:sp>
      <p:sp>
        <p:nvSpPr>
          <p:cNvPr id="322" name="Очевидность приоритетов и прозрачность процессов"/>
          <p:cNvSpPr txBox="1"/>
          <p:nvPr/>
        </p:nvSpPr>
        <p:spPr>
          <a:xfrm>
            <a:off x="764081" y="5784851"/>
            <a:ext cx="16735452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5000" indent="-635000">
              <a:spcBef>
                <a:spcPts val="3900"/>
              </a:spcBef>
              <a:buClr>
                <a:schemeClr val="accent1"/>
              </a:buClr>
              <a:buSzPct val="125000"/>
              <a:buFont typeface="Avenir Next"/>
              <a:buChar char="▸"/>
              <a:defRPr sz="4800">
                <a:solidFill>
                  <a:srgbClr val="A6AAA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Очевидность приоритетов и прозрачность процессов</a:t>
            </a:r>
          </a:p>
        </p:txBody>
      </p:sp>
      <p:sp>
        <p:nvSpPr>
          <p:cNvPr id="323" name="Управление нагрузкой и текучкой"/>
          <p:cNvSpPr txBox="1"/>
          <p:nvPr/>
        </p:nvSpPr>
        <p:spPr>
          <a:xfrm>
            <a:off x="764081" y="6953249"/>
            <a:ext cx="10849154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5000" indent="-635000">
              <a:spcBef>
                <a:spcPts val="3900"/>
              </a:spcBef>
              <a:buClr>
                <a:schemeClr val="accent1"/>
              </a:buClr>
              <a:buSzPct val="125000"/>
              <a:buFont typeface="Avenir Next"/>
              <a:buChar char="▸"/>
              <a:defRPr sz="4800">
                <a:solidFill>
                  <a:srgbClr val="A6AAA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Управление нагрузкой и текучкой</a:t>
            </a:r>
          </a:p>
        </p:txBody>
      </p:sp>
      <p:sp>
        <p:nvSpPr>
          <p:cNvPr id="324" name="Выделенное время на хакатоны, МК и обучение"/>
          <p:cNvSpPr txBox="1"/>
          <p:nvPr/>
        </p:nvSpPr>
        <p:spPr>
          <a:xfrm>
            <a:off x="764081" y="8121649"/>
            <a:ext cx="14874343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5000" indent="-635000">
              <a:spcBef>
                <a:spcPts val="3900"/>
              </a:spcBef>
              <a:buClr>
                <a:schemeClr val="accent1"/>
              </a:buClr>
              <a:buSzPct val="125000"/>
              <a:buFont typeface="Avenir Next"/>
              <a:buChar char="▸"/>
              <a:defRPr sz="4800">
                <a:solidFill>
                  <a:srgbClr val="A6AAA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Выделенное время на хакатоны, МК и обучение</a:t>
            </a:r>
          </a:p>
        </p:txBody>
      </p:sp>
      <p:sp>
        <p:nvSpPr>
          <p:cNvPr id="325" name="Синхронизация"/>
          <p:cNvSpPr txBox="1"/>
          <p:nvPr/>
        </p:nvSpPr>
        <p:spPr>
          <a:xfrm>
            <a:off x="764082" y="2355850"/>
            <a:ext cx="541274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5000" indent="-635000">
              <a:spcBef>
                <a:spcPts val="3900"/>
              </a:spcBef>
              <a:buClr>
                <a:schemeClr val="accent1"/>
              </a:buClr>
              <a:buSzPct val="125000"/>
              <a:buFont typeface="Avenir Next"/>
              <a:buChar char="▸"/>
              <a:defRPr sz="4800">
                <a:solidFill>
                  <a:srgbClr val="A6AAA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Синхронизация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8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8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8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8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8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8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0" grpId="2"/>
      <p:bldP build="whole" bldLvl="1" animBg="1" rev="0" advAuto="0" spid="321" grpId="3"/>
      <p:bldP build="whole" bldLvl="1" animBg="1" rev="0" advAuto="0" spid="325" grpId="1"/>
      <p:bldP build="whole" bldLvl="1" animBg="1" rev="0" advAuto="0" spid="323" grpId="5"/>
      <p:bldP build="whole" bldLvl="1" animBg="1" rev="0" advAuto="0" spid="324" grpId="6"/>
      <p:bldP build="whole" bldLvl="1" animBg="1" rev="0" advAuto="0" spid="322" grpId="4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41529850_2180834988593742_8401671478007702501_n copy.jpg" descr="41529850_2180834988593742_8401671478007702501_n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0" y="0"/>
            <a:ext cx="13716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dwsdasrb38167.png" descr="dwsdasrb381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838983" y="235720"/>
            <a:ext cx="1788606" cy="10342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9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Полезности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pc="100">
                <a:solidFill>
                  <a:srgbClr val="FFFFFF"/>
                </a:solidFill>
              </a:defRPr>
            </a:lvl1pPr>
          </a:lstStyle>
          <a:p>
            <a:pPr/>
            <a:r>
              <a:t>Полезности</a:t>
            </a:r>
          </a:p>
        </p:txBody>
      </p:sp>
      <p:sp>
        <p:nvSpPr>
          <p:cNvPr id="331" name="https://www.scaledagileframework.com/…"/>
          <p:cNvSpPr txBox="1"/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635000" indent="-635000">
              <a:lnSpc>
                <a:spcPct val="100000"/>
              </a:lnSpc>
              <a:spcBef>
                <a:spcPts val="3900"/>
              </a:spcBef>
              <a:buClr>
                <a:schemeClr val="accent1"/>
              </a:buClr>
              <a:buSzPct val="125000"/>
              <a:buFont typeface="Avenir Next"/>
              <a:buChar char="▸"/>
              <a:defRPr cap="none" sz="4800" u="sng">
                <a:solidFill>
                  <a:schemeClr val="accent1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https://www.scaledagileframework.com/</a:t>
            </a:r>
            <a:r>
              <a:rPr u="none"/>
              <a:t> </a:t>
            </a:r>
            <a:endParaRPr u="none"/>
          </a:p>
          <a:p>
            <a:pPr marL="635000" indent="-635000">
              <a:lnSpc>
                <a:spcPct val="100000"/>
              </a:lnSpc>
              <a:spcBef>
                <a:spcPts val="3900"/>
              </a:spcBef>
              <a:buClr>
                <a:schemeClr val="accent1"/>
              </a:buClr>
              <a:buSzPct val="125000"/>
              <a:buFont typeface="Avenir Next"/>
              <a:buChar char="▸"/>
              <a:defRPr cap="none" sz="4800" u="sng">
                <a:solidFill>
                  <a:schemeClr val="accent1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http://www.a1qa.ru/blog/obzor-scaled-agile-framework/</a:t>
            </a:r>
            <a:r>
              <a:rPr u="none"/>
              <a:t> </a:t>
            </a:r>
            <a:endParaRPr u="none"/>
          </a:p>
          <a:p>
            <a:pPr marL="635000" indent="-635000">
              <a:lnSpc>
                <a:spcPct val="100000"/>
              </a:lnSpc>
              <a:spcBef>
                <a:spcPts val="3900"/>
              </a:spcBef>
              <a:buClr>
                <a:schemeClr val="accent1"/>
              </a:buClr>
              <a:buSzPct val="125000"/>
              <a:buFont typeface="Avenir Next"/>
              <a:buChar char="▸"/>
              <a:defRPr cap="none" sz="4800" u="sng">
                <a:solidFill>
                  <a:schemeClr val="accent1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https://habr.com/company/scrumtrek/blog/319460/</a:t>
            </a:r>
            <a:r>
              <a:rPr u="none"/>
              <a:t> </a:t>
            </a:r>
            <a:endParaRPr u="none"/>
          </a:p>
          <a:p>
            <a:pPr marL="635000" indent="-635000">
              <a:lnSpc>
                <a:spcPct val="100000"/>
              </a:lnSpc>
              <a:spcBef>
                <a:spcPts val="3900"/>
              </a:spcBef>
              <a:buClr>
                <a:schemeClr val="accent1"/>
              </a:buClr>
              <a:buSzPct val="125000"/>
              <a:buFont typeface="Avenir Next"/>
              <a:buChar char="▸"/>
              <a:defRPr cap="none" sz="4800" u="sng">
                <a:solidFill>
                  <a:schemeClr val="accent1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5" invalidUrl="" action="" tgtFrame="" tooltip="" history="1" highlightClick="0" endSnd="0"/>
              </a:rPr>
              <a:t>http://sviridovdenis.ru/chto-meshaet-zavershat-proekty-vovremya/</a:t>
            </a:r>
            <a:r>
              <a:rPr u="none"/>
              <a:t> </a:t>
            </a:r>
            <a:endParaRPr u="none"/>
          </a:p>
          <a:p>
            <a:pPr marL="635000" indent="-635000">
              <a:lnSpc>
                <a:spcPct val="100000"/>
              </a:lnSpc>
              <a:spcBef>
                <a:spcPts val="3900"/>
              </a:spcBef>
              <a:buClr>
                <a:schemeClr val="accent1"/>
              </a:buClr>
              <a:buSzPct val="125000"/>
              <a:buFont typeface="Avenir Next"/>
              <a:buChar char="▸"/>
              <a:defRPr cap="none" sz="4800" u="sng">
                <a:solidFill>
                  <a:schemeClr val="accent1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6" invalidUrl="" action="" tgtFrame="" tooltip="" history="1" highlightClick="0" endSnd="0"/>
              </a:rPr>
              <a:t>http://www.funretrospectives.com/category/retrospective/</a:t>
            </a:r>
            <a:r>
              <a:rPr u="none"/>
              <a:t> </a:t>
            </a:r>
          </a:p>
        </p:txBody>
      </p:sp>
      <p:pic>
        <p:nvPicPr>
          <p:cNvPr id="332" name="dwsdasrb38167.png" descr="dwsdasrb38167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838983" y="235720"/>
            <a:ext cx="1788606" cy="10342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Где болело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pc="100">
                <a:solidFill>
                  <a:srgbClr val="FFFFFF"/>
                </a:solidFill>
              </a:defRPr>
            </a:lvl1pPr>
          </a:lstStyle>
          <a:p>
            <a:pPr/>
            <a:r>
              <a:t>Где болело</a:t>
            </a:r>
          </a:p>
        </p:txBody>
      </p:sp>
      <p:pic>
        <p:nvPicPr>
          <p:cNvPr id="191" name="39607191_291591664972373_1003780002203828224_n.jpg" descr="39607191_291591664972373_1003780002203828224_n.jpg"/>
          <p:cNvPicPr>
            <a:picLocks noChangeAspect="1"/>
          </p:cNvPicPr>
          <p:nvPr/>
        </p:nvPicPr>
        <p:blipFill>
          <a:blip r:embed="rId2">
            <a:extLst/>
          </a:blip>
          <a:srcRect l="0" t="13507" r="0" b="0"/>
          <a:stretch>
            <a:fillRect/>
          </a:stretch>
        </p:blipFill>
        <p:spPr>
          <a:xfrm>
            <a:off x="15232974" y="5548996"/>
            <a:ext cx="8985964" cy="7772186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Не было синхронизации"/>
          <p:cNvSpPr txBox="1"/>
          <p:nvPr/>
        </p:nvSpPr>
        <p:spPr>
          <a:xfrm>
            <a:off x="789482" y="2184399"/>
            <a:ext cx="7920635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5000" indent="-635000">
              <a:spcBef>
                <a:spcPts val="39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4800">
                <a:solidFill>
                  <a:srgbClr val="A6AAA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Не было синхронизации</a:t>
            </a:r>
          </a:p>
        </p:txBody>
      </p:sp>
      <p:sp>
        <p:nvSpPr>
          <p:cNvPr id="193" name="Хромало кросс-командное тестирование"/>
          <p:cNvSpPr txBox="1"/>
          <p:nvPr/>
        </p:nvSpPr>
        <p:spPr>
          <a:xfrm>
            <a:off x="789482" y="3309149"/>
            <a:ext cx="1295654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5000" indent="-635000">
              <a:spcBef>
                <a:spcPts val="39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4800">
                <a:solidFill>
                  <a:srgbClr val="A6AAA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Хромало кросс-командное тестирование</a:t>
            </a:r>
          </a:p>
        </p:txBody>
      </p:sp>
      <p:sp>
        <p:nvSpPr>
          <p:cNvPr id="194" name="Было сложно отслеживать прогресс"/>
          <p:cNvSpPr txBox="1"/>
          <p:nvPr/>
        </p:nvSpPr>
        <p:spPr>
          <a:xfrm>
            <a:off x="789481" y="5504031"/>
            <a:ext cx="11430103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5000" indent="-635000">
              <a:spcBef>
                <a:spcPts val="39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4800">
                <a:solidFill>
                  <a:srgbClr val="A6AAA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Было сложно отслеживать прогресс</a:t>
            </a:r>
          </a:p>
        </p:txBody>
      </p:sp>
      <p:pic>
        <p:nvPicPr>
          <p:cNvPr id="195" name="dwsdasrb38167.png" descr="dwsdasrb381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838983" y="235720"/>
            <a:ext cx="1788606" cy="1034280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Не прорабатывались user story и ТЗ кросс-командных проектов"/>
          <p:cNvSpPr txBox="1"/>
          <p:nvPr/>
        </p:nvSpPr>
        <p:spPr>
          <a:xfrm>
            <a:off x="789481" y="4406591"/>
            <a:ext cx="19486576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5000" indent="-635000">
              <a:spcBef>
                <a:spcPts val="39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4800">
                <a:solidFill>
                  <a:srgbClr val="A6AAA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Не прорабатывались user story и ТЗ кросс-командных проектов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8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8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8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8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4" grpId="4"/>
      <p:bldP build="whole" bldLvl="1" animBg="1" rev="0" advAuto="0" spid="196" grpId="3"/>
      <p:bldP build="whole" bldLvl="1" animBg="1" rev="0" advAuto="0" spid="192" grpId="1"/>
      <p:bldP build="whole" bldLvl="1" animBg="1" rev="0" advAuto="0" spid="193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Где болело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pc="100">
                <a:solidFill>
                  <a:srgbClr val="FFFFFF"/>
                </a:solidFill>
              </a:defRPr>
            </a:lvl1pPr>
          </a:lstStyle>
          <a:p>
            <a:pPr/>
            <a:r>
              <a:t>Где болело</a:t>
            </a:r>
          </a:p>
        </p:txBody>
      </p:sp>
      <p:sp>
        <p:nvSpPr>
          <p:cNvPr id="199" name="Разработка от 3х проектов одновременно"/>
          <p:cNvSpPr txBox="1"/>
          <p:nvPr/>
        </p:nvSpPr>
        <p:spPr>
          <a:xfrm>
            <a:off x="789481" y="2184399"/>
            <a:ext cx="13273533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5000" indent="-635000">
              <a:spcBef>
                <a:spcPts val="39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4800">
                <a:solidFill>
                  <a:srgbClr val="A6AAA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Разработка от 3х проектов одновременно</a:t>
            </a:r>
          </a:p>
        </p:txBody>
      </p:sp>
      <p:sp>
        <p:nvSpPr>
          <p:cNvPr id="200" name="Интеграция с 2-3 командами по каждому из проектов"/>
          <p:cNvSpPr txBox="1"/>
          <p:nvPr/>
        </p:nvSpPr>
        <p:spPr>
          <a:xfrm>
            <a:off x="789481" y="3314700"/>
            <a:ext cx="16673882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5000" indent="-635000">
              <a:spcBef>
                <a:spcPts val="39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4800">
                <a:solidFill>
                  <a:srgbClr val="A6AAA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Интеграция с 2-3 командами по каждому из проектов</a:t>
            </a:r>
          </a:p>
        </p:txBody>
      </p:sp>
      <p:sp>
        <p:nvSpPr>
          <p:cNvPr id="201" name="Сбор требований по разным людям в компании"/>
          <p:cNvSpPr txBox="1"/>
          <p:nvPr/>
        </p:nvSpPr>
        <p:spPr>
          <a:xfrm>
            <a:off x="789481" y="4483098"/>
            <a:ext cx="14924330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5000" indent="-635000">
              <a:spcBef>
                <a:spcPts val="39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4800">
                <a:solidFill>
                  <a:srgbClr val="A6AAA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Сбор требований по разным людям в компании</a:t>
            </a:r>
          </a:p>
        </p:txBody>
      </p:sp>
      <p:sp>
        <p:nvSpPr>
          <p:cNvPr id="202" name="Несогласованные сроки"/>
          <p:cNvSpPr txBox="1"/>
          <p:nvPr/>
        </p:nvSpPr>
        <p:spPr>
          <a:xfrm>
            <a:off x="789481" y="5651498"/>
            <a:ext cx="7899300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5000" indent="-635000">
              <a:spcBef>
                <a:spcPts val="39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4800">
                <a:solidFill>
                  <a:srgbClr val="A6AAA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Несогласованные сроки</a:t>
            </a:r>
          </a:p>
        </p:txBody>
      </p:sp>
      <p:sp>
        <p:nvSpPr>
          <p:cNvPr id="203" name="Нерасставленные приоритеты"/>
          <p:cNvSpPr txBox="1"/>
          <p:nvPr/>
        </p:nvSpPr>
        <p:spPr>
          <a:xfrm>
            <a:off x="789482" y="6781799"/>
            <a:ext cx="986221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5000" indent="-635000">
              <a:spcBef>
                <a:spcPts val="39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4800">
                <a:solidFill>
                  <a:srgbClr val="A6AAA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Нерасставленные приоритеты </a:t>
            </a:r>
          </a:p>
        </p:txBody>
      </p:sp>
      <p:pic>
        <p:nvPicPr>
          <p:cNvPr id="204" name="dwsdasrb38167.png" descr="dwsdasrb381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38983" y="235720"/>
            <a:ext cx="1788606" cy="10342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8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8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8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8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00"/>
                            </p:stCondLst>
                            <p:childTnLst>
                              <p:par>
                                <p:cTn id="21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8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9" grpId="1"/>
      <p:bldP build="whole" bldLvl="1" animBg="1" rev="0" advAuto="0" spid="202" grpId="4"/>
      <p:bldP build="whole" bldLvl="1" animBg="1" rev="0" advAuto="0" spid="201" grpId="3"/>
      <p:bldP build="whole" bldLvl="1" animBg="1" rev="0" advAuto="0" spid="203" grpId="5"/>
      <p:bldP build="whole" bldLvl="1" animBg="1" rev="0" advAuto="0" spid="200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40451729_2683776834983077_8524489825331529726_n.jpg" descr="40451729_2683776834983077_8524489825331529726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08733" y="0"/>
            <a:ext cx="13716002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dwsdasrb38167.png" descr="dwsdasrb381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838983" y="235720"/>
            <a:ext cx="1788606" cy="10342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caled Agile Framework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20000"/>
            </a:lvl1pPr>
          </a:lstStyle>
          <a:p>
            <a:pPr/>
            <a:r>
              <a:t>Scaled Agile Framework</a:t>
            </a:r>
          </a:p>
        </p:txBody>
      </p:sp>
      <p:pic>
        <p:nvPicPr>
          <p:cNvPr id="210" name="SAFe_Logo.png" descr="SAFe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94450" y="7492633"/>
            <a:ext cx="4483100" cy="990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dwsdasrb38167.png" descr="dwsdasrb381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838983" y="235720"/>
            <a:ext cx="1788606" cy="10342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0" grpId="2"/>
      <p:bldP build="whole" bldLvl="1" animBg="1" rev="0" advAuto="0" spid="20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Scaled-Agile-Framework30.png" descr="Scaled-Agile-Framework30.png"/>
          <p:cNvPicPr>
            <a:picLocks noChangeAspect="1"/>
          </p:cNvPicPr>
          <p:nvPr/>
        </p:nvPicPr>
        <p:blipFill>
          <a:blip r:embed="rId2">
            <a:extLst/>
          </a:blip>
          <a:srcRect l="0" t="6112" r="0" b="0"/>
          <a:stretch>
            <a:fillRect/>
          </a:stretch>
        </p:blipFill>
        <p:spPr>
          <a:xfrm>
            <a:off x="3527904" y="765968"/>
            <a:ext cx="17328419" cy="12184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dwsdasrb38167.png" descr="dwsdasrb381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838983" y="235720"/>
            <a:ext cx="1788606" cy="10342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Как это делаем мы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pc="100">
                <a:solidFill>
                  <a:srgbClr val="FFFFFF"/>
                </a:solidFill>
              </a:defRPr>
            </a:lvl1pPr>
          </a:lstStyle>
          <a:p>
            <a:pPr/>
            <a:r>
              <a:t>Как это делаем мы</a:t>
            </a:r>
          </a:p>
        </p:txBody>
      </p:sp>
      <p:pic>
        <p:nvPicPr>
          <p:cNvPr id="217" name="hyperlapse-20180321-113730-4x.mp4" descr="hyperlapse-20180321-113730-4x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3571294" y="4259838"/>
            <a:ext cx="9237906" cy="5196324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PI = 2.5 месяца"/>
          <p:cNvSpPr txBox="1"/>
          <p:nvPr/>
        </p:nvSpPr>
        <p:spPr>
          <a:xfrm>
            <a:off x="814882" y="4654548"/>
            <a:ext cx="5129277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5000" indent="-635000">
              <a:spcBef>
                <a:spcPts val="3900"/>
              </a:spcBef>
              <a:buClr>
                <a:schemeClr val="accent1"/>
              </a:buClr>
              <a:buSzPct val="125000"/>
              <a:buFont typeface="Avenir Next"/>
              <a:buChar char="▸"/>
              <a:defRPr sz="4800">
                <a:solidFill>
                  <a:srgbClr val="A6AAA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PI = 2.5 месяца</a:t>
            </a:r>
          </a:p>
        </p:txBody>
      </p:sp>
      <p:sp>
        <p:nvSpPr>
          <p:cNvPr id="219" name="PI = 5 спринтов"/>
          <p:cNvSpPr txBox="1"/>
          <p:nvPr/>
        </p:nvSpPr>
        <p:spPr>
          <a:xfrm>
            <a:off x="814882" y="5784850"/>
            <a:ext cx="5269485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5000" indent="-635000">
              <a:spcBef>
                <a:spcPts val="3900"/>
              </a:spcBef>
              <a:buClr>
                <a:schemeClr val="accent1"/>
              </a:buClr>
              <a:buSzPct val="125000"/>
              <a:buFont typeface="Avenir Next"/>
              <a:buChar char="▸"/>
              <a:defRPr sz="4800">
                <a:solidFill>
                  <a:srgbClr val="A6AAA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PI = 5 спринтов</a:t>
            </a:r>
          </a:p>
        </p:txBody>
      </p:sp>
      <p:sp>
        <p:nvSpPr>
          <p:cNvPr id="220" name="2 дня планирования"/>
          <p:cNvSpPr txBox="1"/>
          <p:nvPr/>
        </p:nvSpPr>
        <p:spPr>
          <a:xfrm>
            <a:off x="814882" y="6953249"/>
            <a:ext cx="6833109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5000" indent="-635000">
              <a:spcBef>
                <a:spcPts val="3900"/>
              </a:spcBef>
              <a:buClr>
                <a:schemeClr val="accent1"/>
              </a:buClr>
              <a:buSzPct val="125000"/>
              <a:buFont typeface="Avenir Next"/>
              <a:buChar char="▸"/>
              <a:defRPr sz="4800">
                <a:solidFill>
                  <a:srgbClr val="A6AAA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2 дня планирования </a:t>
            </a:r>
          </a:p>
        </p:txBody>
      </p:sp>
      <p:sp>
        <p:nvSpPr>
          <p:cNvPr id="221" name="Задействован весь отдел разработки"/>
          <p:cNvSpPr txBox="1"/>
          <p:nvPr/>
        </p:nvSpPr>
        <p:spPr>
          <a:xfrm>
            <a:off x="814882" y="8121649"/>
            <a:ext cx="11745265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35000" indent="-635000">
              <a:spcBef>
                <a:spcPts val="39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4800">
                <a:solidFill>
                  <a:srgbClr val="A6AAA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Задействован весь отдел разработки</a:t>
            </a:r>
          </a:p>
        </p:txBody>
      </p:sp>
      <p:pic>
        <p:nvPicPr>
          <p:cNvPr id="222" name="dwsdasrb38167.png" descr="dwsdasrb381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838983" y="235720"/>
            <a:ext cx="1788606" cy="10342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8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8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8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8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mediacall" nodeType="clickEffect" presetSubtype="0" presetID="1" grpId="5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161088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0">
                <p:cTn id="24" fill="hold" display="0">
                  <p:stCondLst>
                    <p:cond delay="indefinite"/>
                  </p:stCondLst>
                </p:cTn>
                <p:tgtEl>
                  <p:spTgt spid="217"/>
                </p:tgtEl>
              </p:cMediaNode>
            </p:video>
          </p:childTnLst>
        </p:cTn>
      </p:par>
    </p:tnLst>
    <p:bldLst>
      <p:bldP build="whole" bldLvl="1" animBg="1" rev="0" advAuto="0" spid="219" grpId="2"/>
      <p:bldP build="whole" bldLvl="1" animBg="1" rev="0" advAuto="0" spid="220" grpId="3"/>
      <p:bldP build="whole" bldLvl="1" animBg="1" rev="0" advAuto="0" spid="218" grpId="1"/>
      <p:bldP build="whole" bldLvl="1" animBg="1" rev="0" advAuto="0" spid="221" grpId="4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dwsdasrb38167.png" descr="dwsdasrb381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38983" y="235720"/>
            <a:ext cx="1788606" cy="1034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IMG_1519.JPG" descr="IMG_1519.JPG"/>
          <p:cNvPicPr>
            <a:picLocks noChangeAspect="1"/>
          </p:cNvPicPr>
          <p:nvPr/>
        </p:nvPicPr>
        <p:blipFill>
          <a:blip r:embed="rId3">
            <a:extLst/>
          </a:blip>
          <a:srcRect l="11515" t="17562" r="9212" b="226"/>
          <a:stretch>
            <a:fillRect/>
          </a:stretch>
        </p:blipFill>
        <p:spPr>
          <a:xfrm>
            <a:off x="761285" y="2134069"/>
            <a:ext cx="13609663" cy="10585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G_1539.JPG" descr="IMG_1539.JPG"/>
          <p:cNvPicPr>
            <a:picLocks noChangeAspect="1"/>
          </p:cNvPicPr>
          <p:nvPr/>
        </p:nvPicPr>
        <p:blipFill>
          <a:blip r:embed="rId4">
            <a:extLst/>
          </a:blip>
          <a:srcRect l="3244" t="4541" r="36161" b="10126"/>
          <a:stretch>
            <a:fillRect/>
          </a:stretch>
        </p:blipFill>
        <p:spPr>
          <a:xfrm>
            <a:off x="15186787" y="2107081"/>
            <a:ext cx="8429485" cy="106395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5" grpId="1"/>
      <p:bldP build="whole" bldLvl="1" animBg="1" rev="0" advAuto="0" spid="226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222222"/>
      </a:dk1>
      <a:lt1>
        <a:srgbClr val="222222"/>
      </a:lt1>
      <a:dk2>
        <a:srgbClr val="A7A7A7"/>
      </a:dk2>
      <a:lt2>
        <a:srgbClr val="535353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38787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222222"/>
            </a:solidFill>
            <a:effectLst/>
            <a:uFillTx/>
            <a:latin typeface="DIN Condensed"/>
            <a:ea typeface="DIN Condensed"/>
            <a:cs typeface="DIN Condensed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222222"/>
            </a:solidFill>
            <a:effectLst/>
            <a:uFillTx/>
            <a:latin typeface="DIN Condensed"/>
            <a:ea typeface="DIN Condensed"/>
            <a:cs typeface="DIN Condensed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38787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222222"/>
            </a:solidFill>
            <a:effectLst/>
            <a:uFillTx/>
            <a:latin typeface="DIN Condensed"/>
            <a:ea typeface="DIN Condensed"/>
            <a:cs typeface="DIN Condensed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222222"/>
            </a:solidFill>
            <a:effectLst/>
            <a:uFillTx/>
            <a:latin typeface="DIN Condensed"/>
            <a:ea typeface="DIN Condensed"/>
            <a:cs typeface="DIN Condensed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