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embedTrueTypeFonts="1" autoCompressPictures="0">
  <p:sldMasterIdLst>
    <p:sldMasterId id="2147483670" r:id="rId1"/>
  </p:sldMasterIdLst>
  <p:notesMasterIdLst>
    <p:notesMasterId r:id="rId51"/>
  </p:notesMasterIdLst>
  <p:sldIdLst>
    <p:sldId id="313" r:id="rId2"/>
    <p:sldId id="257" r:id="rId3"/>
    <p:sldId id="258" r:id="rId4"/>
    <p:sldId id="279" r:id="rId5"/>
    <p:sldId id="280" r:id="rId6"/>
    <p:sldId id="281" r:id="rId7"/>
    <p:sldId id="282" r:id="rId8"/>
    <p:sldId id="266" r:id="rId9"/>
    <p:sldId id="284" r:id="rId10"/>
    <p:sldId id="265" r:id="rId11"/>
    <p:sldId id="260" r:id="rId12"/>
    <p:sldId id="283" r:id="rId13"/>
    <p:sldId id="314" r:id="rId14"/>
    <p:sldId id="288" r:id="rId15"/>
    <p:sldId id="286" r:id="rId16"/>
    <p:sldId id="290" r:id="rId17"/>
    <p:sldId id="291" r:id="rId18"/>
    <p:sldId id="315" r:id="rId19"/>
    <p:sldId id="318" r:id="rId20"/>
    <p:sldId id="272" r:id="rId21"/>
    <p:sldId id="285" r:id="rId22"/>
    <p:sldId id="316" r:id="rId23"/>
    <p:sldId id="270" r:id="rId24"/>
    <p:sldId id="296" r:id="rId25"/>
    <p:sldId id="256" r:id="rId26"/>
    <p:sldId id="261" r:id="rId27"/>
    <p:sldId id="263" r:id="rId28"/>
    <p:sldId id="297" r:id="rId29"/>
    <p:sldId id="274" r:id="rId30"/>
    <p:sldId id="298" r:id="rId31"/>
    <p:sldId id="317" r:id="rId32"/>
    <p:sldId id="301" r:id="rId33"/>
    <p:sldId id="302" r:id="rId34"/>
    <p:sldId id="303" r:id="rId35"/>
    <p:sldId id="304" r:id="rId36"/>
    <p:sldId id="271" r:id="rId37"/>
    <p:sldId id="305" r:id="rId38"/>
    <p:sldId id="306" r:id="rId39"/>
    <p:sldId id="273" r:id="rId40"/>
    <p:sldId id="307" r:id="rId41"/>
    <p:sldId id="264" r:id="rId42"/>
    <p:sldId id="295" r:id="rId43"/>
    <p:sldId id="268" r:id="rId44"/>
    <p:sldId id="269" r:id="rId45"/>
    <p:sldId id="310" r:id="rId46"/>
    <p:sldId id="311" r:id="rId47"/>
    <p:sldId id="262" r:id="rId48"/>
    <p:sldId id="312" r:id="rId49"/>
    <p:sldId id="275" r:id="rId50"/>
  </p:sldIdLst>
  <p:sldSz cx="12192000" cy="6858000"/>
  <p:notesSz cx="6858000" cy="9144000"/>
  <p:embeddedFontLst>
    <p:embeddedFont>
      <p:font typeface="Abril Fatface" panose="02000503000000020003" pitchFamily="2" charset="77"/>
      <p:regular r:id="rId52"/>
    </p:embeddedFont>
    <p:embeddedFont>
      <p:font typeface="Barlow Condensed" pitchFamily="2" charset="77"/>
      <p:regular r:id="rId53"/>
      <p:bold r:id="rId54"/>
      <p:italic r:id="rId55"/>
      <p:boldItalic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Chelsea Market" panose="02000000000000000000" pitchFamily="2" charset="0"/>
      <p:regular r:id="rId61"/>
    </p:embeddedFont>
    <p:embeddedFont>
      <p:font typeface="Coming Soon" panose="02000000000000000000" pitchFamily="2" charset="0"/>
      <p:regular r:id="rId62"/>
    </p:embeddedFont>
    <p:embeddedFont>
      <p:font typeface="Griffy" panose="02000000000000000000" pitchFamily="2" charset="0"/>
      <p:regular r:id="rId63"/>
    </p:embeddedFont>
    <p:embeddedFont>
      <p:font typeface="Just Another Hand" panose="02000506000000020003" pitchFamily="2" charset="0"/>
      <p:regular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92"/>
    <p:restoredTop sz="95872"/>
  </p:normalViewPr>
  <p:slideViewPr>
    <p:cSldViewPr snapToGrid="0">
      <p:cViewPr varScale="1">
        <p:scale>
          <a:sx n="98" d="100"/>
          <a:sy n="98" d="100"/>
        </p:scale>
        <p:origin x="184" y="5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63" Type="http://schemas.openxmlformats.org/officeDocument/2006/relationships/font" Target="fonts/font12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1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>
            <a:extLst>
              <a:ext uri="{FF2B5EF4-FFF2-40B4-BE49-F238E27FC236}">
                <a16:creationId xmlns:a16="http://schemas.microsoft.com/office/drawing/2014/main" id="{37418691-4C0B-2C44-99AA-7F4277659EC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9E7C1C7-5FC4-4543-AC59-B6B5FABDA7B0}" type="slidenum">
              <a:rPr lang="ru-RU" altLang="ru-RU" sz="1400"/>
              <a:pPr>
                <a:spcBef>
                  <a:spcPct val="0"/>
                </a:spcBef>
              </a:pPr>
              <a:t>0</a:t>
            </a:fld>
            <a:endParaRPr lang="ru-RU" altLang="ru-RU" sz="1400"/>
          </a:p>
        </p:txBody>
      </p:sp>
      <p:sp>
        <p:nvSpPr>
          <p:cNvPr id="4099" name="Rectangle 1">
            <a:extLst>
              <a:ext uri="{FF2B5EF4-FFF2-40B4-BE49-F238E27FC236}">
                <a16:creationId xmlns:a16="http://schemas.microsoft.com/office/drawing/2014/main" id="{FAEEECDB-387B-494C-91A3-AC448993D0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Rectangle 2">
            <a:extLst>
              <a:ext uri="{FF2B5EF4-FFF2-40B4-BE49-F238E27FC236}">
                <a16:creationId xmlns:a16="http://schemas.microsoft.com/office/drawing/2014/main" id="{7F48616C-BFDD-6648-B3FD-2984CE6206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281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22882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5748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09806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38592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76451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36257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6751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6013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8" name="Google Shape;65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44218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66880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8" name="Google Shape;60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10475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57084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6" name="Google Shape;67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2757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07573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45295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39571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88169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1549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0" name="Google Shape;65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0" name="Google Shape;65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05178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37821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8" name="Google Shape;66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82577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44059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8" name="Google Shape;60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48563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5" name="Google Shape;37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19430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5" name="Google Shape;37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00610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285654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4" name="Google Shape;68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8" name="Google Shape;66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0620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8" name="Google Shape;66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2931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5767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7159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3498300" y="1591025"/>
            <a:ext cx="51954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496175" y="5663050"/>
            <a:ext cx="112812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CUSTOM_9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CUSTOM_1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title"/>
          </p:nvPr>
        </p:nvSpPr>
        <p:spPr>
          <a:xfrm>
            <a:off x="2703038" y="1918250"/>
            <a:ext cx="35103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title" idx="2"/>
          </p:nvPr>
        </p:nvSpPr>
        <p:spPr>
          <a:xfrm>
            <a:off x="774875" y="440975"/>
            <a:ext cx="110013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title" idx="3"/>
          </p:nvPr>
        </p:nvSpPr>
        <p:spPr>
          <a:xfrm>
            <a:off x="2703038" y="3582888"/>
            <a:ext cx="35103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title" idx="4"/>
          </p:nvPr>
        </p:nvSpPr>
        <p:spPr>
          <a:xfrm>
            <a:off x="2703038" y="5247525"/>
            <a:ext cx="35103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1"/>
          </p:nvPr>
        </p:nvSpPr>
        <p:spPr>
          <a:xfrm>
            <a:off x="6269900" y="5399925"/>
            <a:ext cx="54486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body" idx="5"/>
          </p:nvPr>
        </p:nvSpPr>
        <p:spPr>
          <a:xfrm>
            <a:off x="6269900" y="3657625"/>
            <a:ext cx="54486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body" idx="6"/>
          </p:nvPr>
        </p:nvSpPr>
        <p:spPr>
          <a:xfrm>
            <a:off x="6269900" y="1915325"/>
            <a:ext cx="54486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 Map">
  <p:cSld name="CUSTOM_13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8225931" y="1882375"/>
            <a:ext cx="33978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subTitle" idx="2"/>
          </p:nvPr>
        </p:nvSpPr>
        <p:spPr>
          <a:xfrm>
            <a:off x="8225931" y="4102757"/>
            <a:ext cx="33978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body" idx="3"/>
          </p:nvPr>
        </p:nvSpPr>
        <p:spPr>
          <a:xfrm>
            <a:off x="8225925" y="2318375"/>
            <a:ext cx="3397800" cy="15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body" idx="4"/>
          </p:nvPr>
        </p:nvSpPr>
        <p:spPr>
          <a:xfrm>
            <a:off x="8225925" y="4506700"/>
            <a:ext cx="3397800" cy="15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 Timeline">
  <p:cSld name="CUSTOM_14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subTitle" idx="1"/>
          </p:nvPr>
        </p:nvSpPr>
        <p:spPr>
          <a:xfrm>
            <a:off x="415600" y="2316000"/>
            <a:ext cx="19977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2"/>
          </p:nvPr>
        </p:nvSpPr>
        <p:spPr>
          <a:xfrm>
            <a:off x="2775377" y="2316000"/>
            <a:ext cx="19977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ubTitle" idx="3"/>
          </p:nvPr>
        </p:nvSpPr>
        <p:spPr>
          <a:xfrm>
            <a:off x="5135153" y="2342500"/>
            <a:ext cx="19977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subTitle" idx="4"/>
          </p:nvPr>
        </p:nvSpPr>
        <p:spPr>
          <a:xfrm>
            <a:off x="7494930" y="2342500"/>
            <a:ext cx="19977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ubTitle" idx="5"/>
          </p:nvPr>
        </p:nvSpPr>
        <p:spPr>
          <a:xfrm>
            <a:off x="9854707" y="2316000"/>
            <a:ext cx="19977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415600" y="974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body" idx="6"/>
          </p:nvPr>
        </p:nvSpPr>
        <p:spPr>
          <a:xfrm>
            <a:off x="415600" y="3238625"/>
            <a:ext cx="1997700" cy="23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body" idx="7"/>
          </p:nvPr>
        </p:nvSpPr>
        <p:spPr>
          <a:xfrm>
            <a:off x="2775375" y="3238625"/>
            <a:ext cx="1997700" cy="23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body" idx="8"/>
          </p:nvPr>
        </p:nvSpPr>
        <p:spPr>
          <a:xfrm>
            <a:off x="5135150" y="3238625"/>
            <a:ext cx="1997700" cy="23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body" idx="9"/>
          </p:nvPr>
        </p:nvSpPr>
        <p:spPr>
          <a:xfrm>
            <a:off x="7494925" y="3238625"/>
            <a:ext cx="1997700" cy="23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body" idx="13"/>
          </p:nvPr>
        </p:nvSpPr>
        <p:spPr>
          <a:xfrm>
            <a:off x="9854700" y="3238625"/>
            <a:ext cx="1997700" cy="23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CUSTOM_15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CUSTOM_16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CUSTOM_17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title"/>
          </p:nvPr>
        </p:nvSpPr>
        <p:spPr>
          <a:xfrm>
            <a:off x="6130600" y="9743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 Background image">
  <p:cSld name="CUSTOM_10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7223375" y="2088000"/>
            <a:ext cx="4458300" cy="2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 1">
  <p:cSld name="CUSTOM_18_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pic>
        <p:nvPicPr>
          <p:cNvPr id="119" name="Google Shape;119;p22"/>
          <p:cNvPicPr preferRelativeResize="0"/>
          <p:nvPr/>
        </p:nvPicPr>
        <p:blipFill rotWithShape="1">
          <a:blip r:embed="rId2">
            <a:alphaModFix/>
          </a:blip>
          <a:srcRect t="289"/>
          <a:stretch/>
        </p:blipFill>
        <p:spPr>
          <a:xfrm rot="5400000">
            <a:off x="2697455" y="-2702130"/>
            <a:ext cx="6853373" cy="12257636"/>
          </a:xfrm>
          <a:custGeom>
            <a:avLst/>
            <a:gdLst/>
            <a:ahLst/>
            <a:cxnLst/>
            <a:rect l="l" t="t" r="r" b="b"/>
            <a:pathLst>
              <a:path w="6853373" h="12288357" extrusionOk="0">
                <a:moveTo>
                  <a:pt x="300866" y="11963891"/>
                </a:moveTo>
                <a:lnTo>
                  <a:pt x="6565981" y="11963891"/>
                </a:lnTo>
                <a:lnTo>
                  <a:pt x="6565981" y="324464"/>
                </a:lnTo>
                <a:lnTo>
                  <a:pt x="300866" y="324464"/>
                </a:lnTo>
                <a:close/>
                <a:moveTo>
                  <a:pt x="0" y="12288357"/>
                </a:moveTo>
                <a:lnTo>
                  <a:pt x="0" y="0"/>
                </a:lnTo>
                <a:lnTo>
                  <a:pt x="6853373" y="0"/>
                </a:lnTo>
                <a:lnTo>
                  <a:pt x="6853373" y="12288357"/>
                </a:lnTo>
                <a:close/>
              </a:path>
            </a:pathLst>
          </a:cu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 1 1">
  <p:cSld name="CUSTOM_18_1_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122" name="Google Shape;122;p23"/>
          <p:cNvSpPr/>
          <p:nvPr/>
        </p:nvSpPr>
        <p:spPr>
          <a:xfrm>
            <a:off x="0" y="6563875"/>
            <a:ext cx="12192000" cy="294000"/>
          </a:xfrm>
          <a:prstGeom prst="trapezoid">
            <a:avLst>
              <a:gd name="adj" fmla="val 107636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3"/>
          <p:cNvSpPr/>
          <p:nvPr/>
        </p:nvSpPr>
        <p:spPr>
          <a:xfrm rot="5400000">
            <a:off x="-3282000" y="3282000"/>
            <a:ext cx="6858000" cy="294000"/>
          </a:xfrm>
          <a:prstGeom prst="trapezoid">
            <a:avLst>
              <a:gd name="adj" fmla="val 93614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3"/>
          <p:cNvSpPr/>
          <p:nvPr/>
        </p:nvSpPr>
        <p:spPr>
          <a:xfrm rot="10800000">
            <a:off x="0" y="0"/>
            <a:ext cx="12192000" cy="294000"/>
          </a:xfrm>
          <a:prstGeom prst="trapezoid">
            <a:avLst>
              <a:gd name="adj" fmla="val 107636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23"/>
          <p:cNvSpPr/>
          <p:nvPr/>
        </p:nvSpPr>
        <p:spPr>
          <a:xfrm rot="-5400000" flipH="1">
            <a:off x="8615950" y="3282000"/>
            <a:ext cx="6858000" cy="294000"/>
          </a:xfrm>
          <a:prstGeom prst="trapezoid">
            <a:avLst>
              <a:gd name="adj" fmla="val 93614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6072725" y="1583975"/>
            <a:ext cx="5322600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6072700" y="2988275"/>
            <a:ext cx="5322600" cy="22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E3E0000-C49A-E549-BC08-DBE0D8FE725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D789C16-A7BD-5649-BAB3-0CA1B8395F8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D0B3D78-E3C4-0C4F-9927-6276221E53F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3059A1-C828-A64A-AD1F-CA3C96F7281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33035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973675" y="898175"/>
            <a:ext cx="104361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2657025" y="3153925"/>
            <a:ext cx="8955600" cy="28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481867" y="965000"/>
            <a:ext cx="3653700" cy="46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4406700" y="2031800"/>
            <a:ext cx="6831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386975" y="2965625"/>
            <a:ext cx="6820500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subTitle" idx="1"/>
          </p:nvPr>
        </p:nvSpPr>
        <p:spPr>
          <a:xfrm>
            <a:off x="3268277" y="2024175"/>
            <a:ext cx="47688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235000" y="5933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2"/>
          </p:nvPr>
        </p:nvSpPr>
        <p:spPr>
          <a:xfrm>
            <a:off x="4048050" y="2684350"/>
            <a:ext cx="4907400" cy="34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CUSTOM_4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subTitle" idx="1"/>
          </p:nvPr>
        </p:nvSpPr>
        <p:spPr>
          <a:xfrm>
            <a:off x="448867" y="2024167"/>
            <a:ext cx="39897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2"/>
          </p:nvPr>
        </p:nvSpPr>
        <p:spPr>
          <a:xfrm>
            <a:off x="6096467" y="2024167"/>
            <a:ext cx="39897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3"/>
          </p:nvPr>
        </p:nvSpPr>
        <p:spPr>
          <a:xfrm>
            <a:off x="1327200" y="2961200"/>
            <a:ext cx="4410300" cy="31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4"/>
          </p:nvPr>
        </p:nvSpPr>
        <p:spPr>
          <a:xfrm>
            <a:off x="6770523" y="2949450"/>
            <a:ext cx="4410600" cy="31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CUSTOM_6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558100" y="1873525"/>
            <a:ext cx="11095500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ubTitle" idx="1"/>
          </p:nvPr>
        </p:nvSpPr>
        <p:spPr>
          <a:xfrm>
            <a:off x="1009450" y="5614675"/>
            <a:ext cx="106224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CUSTOM_8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1134053" y="2237200"/>
            <a:ext cx="27672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2"/>
          </p:nvPr>
        </p:nvSpPr>
        <p:spPr>
          <a:xfrm>
            <a:off x="4609603" y="2237200"/>
            <a:ext cx="27672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3"/>
          </p:nvPr>
        </p:nvSpPr>
        <p:spPr>
          <a:xfrm>
            <a:off x="8085153" y="2237200"/>
            <a:ext cx="27669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1134050" y="593375"/>
            <a:ext cx="97182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4"/>
          </p:nvPr>
        </p:nvSpPr>
        <p:spPr>
          <a:xfrm>
            <a:off x="1134050" y="2979950"/>
            <a:ext cx="2767200" cy="28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5"/>
          </p:nvPr>
        </p:nvSpPr>
        <p:spPr>
          <a:xfrm>
            <a:off x="4609600" y="2979926"/>
            <a:ext cx="2767200" cy="28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body" idx="6"/>
          </p:nvPr>
        </p:nvSpPr>
        <p:spPr>
          <a:xfrm>
            <a:off x="8085150" y="2979925"/>
            <a:ext cx="2767200" cy="28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CUSTOM_7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548200" y="544275"/>
            <a:ext cx="11095500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body" idx="1"/>
          </p:nvPr>
        </p:nvSpPr>
        <p:spPr>
          <a:xfrm>
            <a:off x="633475" y="4813250"/>
            <a:ext cx="10909200" cy="15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8E8E8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200578" y="189420"/>
            <a:ext cx="11830683" cy="6470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1"/>
          <p:cNvPicPr preferRelativeResize="0"/>
          <p:nvPr/>
        </p:nvPicPr>
        <p:blipFill rotWithShape="1">
          <a:blip r:embed="rId23">
            <a:alphaModFix/>
          </a:blip>
          <a:srcRect t="289"/>
          <a:stretch/>
        </p:blipFill>
        <p:spPr>
          <a:xfrm rot="5400000">
            <a:off x="2697455" y="-2702130"/>
            <a:ext cx="6853373" cy="12257636"/>
          </a:xfrm>
          <a:custGeom>
            <a:avLst/>
            <a:gdLst/>
            <a:ahLst/>
            <a:cxnLst/>
            <a:rect l="l" t="t" r="r" b="b"/>
            <a:pathLst>
              <a:path w="6853373" h="12288357" extrusionOk="0">
                <a:moveTo>
                  <a:pt x="300866" y="11963891"/>
                </a:moveTo>
                <a:lnTo>
                  <a:pt x="6565981" y="11963891"/>
                </a:lnTo>
                <a:lnTo>
                  <a:pt x="6565981" y="324464"/>
                </a:lnTo>
                <a:lnTo>
                  <a:pt x="300866" y="324464"/>
                </a:lnTo>
                <a:close/>
                <a:moveTo>
                  <a:pt x="0" y="12288357"/>
                </a:moveTo>
                <a:lnTo>
                  <a:pt x="0" y="0"/>
                </a:lnTo>
                <a:lnTo>
                  <a:pt x="6853373" y="0"/>
                </a:lnTo>
                <a:lnTo>
                  <a:pt x="6853373" y="12288357"/>
                </a:lnTo>
                <a:close/>
              </a:path>
            </a:pathLst>
          </a:cu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pic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1"/>
          <p:cNvSpPr txBox="1"/>
          <p:nvPr/>
        </p:nvSpPr>
        <p:spPr>
          <a:xfrm rot="5400000">
            <a:off x="-374550" y="58937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99999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b="0" i="0" u="none" strike="noStrike" cap="none">
              <a:solidFill>
                <a:srgbClr val="99999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6" r:id="rId17"/>
    <p:sldLayoutId id="2147483668" r:id="rId18"/>
    <p:sldLayoutId id="2147483669" r:id="rId19"/>
    <p:sldLayoutId id="2147483671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27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21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21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28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11" Type="http://schemas.openxmlformats.org/officeDocument/2006/relationships/image" Target="../media/image8.png"/><Relationship Id="rId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21.png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11" Type="http://schemas.openxmlformats.org/officeDocument/2006/relationships/image" Target="../media/image8.png"/><Relationship Id="rId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21.png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21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29.png"/><Relationship Id="rId9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25.png"/><Relationship Id="rId10" Type="http://schemas.openxmlformats.org/officeDocument/2006/relationships/image" Target="../media/image8.png"/><Relationship Id="rId4" Type="http://schemas.openxmlformats.org/officeDocument/2006/relationships/image" Target="../media/image24.png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11" Type="http://schemas.openxmlformats.org/officeDocument/2006/relationships/image" Target="../media/image8.png"/><Relationship Id="rId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21.png"/><Relationship Id="rId9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9.pn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7.png"/><Relationship Id="rId5" Type="http://schemas.openxmlformats.org/officeDocument/2006/relationships/image" Target="../media/image21.pn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11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image" Target="../media/image7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9.png"/><Relationship Id="rId5" Type="http://schemas.openxmlformats.org/officeDocument/2006/relationships/image" Target="../media/image34.png"/><Relationship Id="rId10" Type="http://schemas.openxmlformats.org/officeDocument/2006/relationships/image" Target="../media/image8.png"/><Relationship Id="rId4" Type="http://schemas.openxmlformats.org/officeDocument/2006/relationships/image" Target="../media/image33.png"/><Relationship Id="rId9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35.png"/><Relationship Id="rId4" Type="http://schemas.openxmlformats.org/officeDocument/2006/relationships/image" Target="../media/image21.png"/><Relationship Id="rId9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31.png"/><Relationship Id="rId10" Type="http://schemas.openxmlformats.org/officeDocument/2006/relationships/image" Target="../media/image9.png"/><Relationship Id="rId4" Type="http://schemas.openxmlformats.org/officeDocument/2006/relationships/image" Target="../media/image21.png"/><Relationship Id="rId9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21.png"/><Relationship Id="rId9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6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11" Type="http://schemas.openxmlformats.org/officeDocument/2006/relationships/image" Target="../media/image8.png"/><Relationship Id="rId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21.png"/><Relationship Id="rId9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35.png"/><Relationship Id="rId4" Type="http://schemas.openxmlformats.org/officeDocument/2006/relationships/image" Target="../media/image21.png"/><Relationship Id="rId9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9.png"/><Relationship Id="rId5" Type="http://schemas.openxmlformats.org/officeDocument/2006/relationships/image" Target="../media/image34.png"/><Relationship Id="rId10" Type="http://schemas.openxmlformats.org/officeDocument/2006/relationships/image" Target="../media/image8.png"/><Relationship Id="rId4" Type="http://schemas.openxmlformats.org/officeDocument/2006/relationships/image" Target="../media/image33.png"/><Relationship Id="rId9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7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31.png"/><Relationship Id="rId10" Type="http://schemas.openxmlformats.org/officeDocument/2006/relationships/image" Target="../media/image9.png"/><Relationship Id="rId4" Type="http://schemas.openxmlformats.org/officeDocument/2006/relationships/image" Target="../media/image21.png"/><Relationship Id="rId9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38.tiff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39.tiff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9.png"/><Relationship Id="rId5" Type="http://schemas.openxmlformats.org/officeDocument/2006/relationships/image" Target="../media/image34.png"/><Relationship Id="rId10" Type="http://schemas.openxmlformats.org/officeDocument/2006/relationships/image" Target="../media/image8.png"/><Relationship Id="rId4" Type="http://schemas.openxmlformats.org/officeDocument/2006/relationships/image" Target="../media/image33.png"/><Relationship Id="rId9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35.png"/><Relationship Id="rId4" Type="http://schemas.openxmlformats.org/officeDocument/2006/relationships/image" Target="../media/image21.png"/><Relationship Id="rId9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6.pn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8.png"/><Relationship Id="rId5" Type="http://schemas.openxmlformats.org/officeDocument/2006/relationships/image" Target="../media/image21.png"/><Relationship Id="rId10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openxmlformats.org/officeDocument/2006/relationships/image" Target="../media/image31.png"/><Relationship Id="rId9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g"/><Relationship Id="rId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1.png"/><Relationship Id="rId9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1.png"/><Relationship Id="rId7" Type="http://schemas.openxmlformats.org/officeDocument/2006/relationships/image" Target="../media/image11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11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image" Target="../media/image7.png"/><Relationship Id="rId4" Type="http://schemas.openxmlformats.org/officeDocument/2006/relationships/image" Target="../media/image19.png"/><Relationship Id="rId9" Type="http://schemas.openxmlformats.org/officeDocument/2006/relationships/image" Target="../media/image1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openxmlformats.org/officeDocument/2006/relationships/image" Target="../media/image31.png"/><Relationship Id="rId9" Type="http://schemas.openxmlformats.org/officeDocument/2006/relationships/image" Target="../media/image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.png"/><Relationship Id="rId7" Type="http://schemas.openxmlformats.org/officeDocument/2006/relationships/image" Target="../media/image12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11" Type="http://schemas.openxmlformats.org/officeDocument/2006/relationships/image" Target="../media/image8.png"/><Relationship Id="rId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18.tiff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.png"/><Relationship Id="rId7" Type="http://schemas.openxmlformats.org/officeDocument/2006/relationships/image" Target="../media/image12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11" Type="http://schemas.openxmlformats.org/officeDocument/2006/relationships/image" Target="../media/image8.png"/><Relationship Id="rId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18.tiff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11" Type="http://schemas.openxmlformats.org/officeDocument/2006/relationships/image" Target="../media/image9.png"/><Relationship Id="rId5" Type="http://schemas.openxmlformats.org/officeDocument/2006/relationships/image" Target="../media/image17.png"/><Relationship Id="rId10" Type="http://schemas.openxmlformats.org/officeDocument/2006/relationships/image" Target="../media/image8.png"/><Relationship Id="rId4" Type="http://schemas.openxmlformats.org/officeDocument/2006/relationships/image" Target="../media/image19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21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>
            <a:extLst>
              <a:ext uri="{FF2B5EF4-FFF2-40B4-BE49-F238E27FC236}">
                <a16:creationId xmlns:a16="http://schemas.microsoft.com/office/drawing/2014/main" id="{FFB63026-070B-D342-B249-EF79DA32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1"/>
            <a:ext cx="12192000" cy="685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5">
            <a:extLst>
              <a:ext uri="{FF2B5EF4-FFF2-40B4-BE49-F238E27FC236}">
                <a16:creationId xmlns:a16="http://schemas.microsoft.com/office/drawing/2014/main" id="{F7E6DC1E-2574-6A45-B0A9-1A72F264F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169" y="4045369"/>
            <a:ext cx="2939271" cy="3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814" dirty="0">
                <a:solidFill>
                  <a:schemeClr val="bg1"/>
                </a:solidFill>
                <a:latin typeface="Roboto" pitchFamily="2" charset="0"/>
              </a:rPr>
              <a:t>Надежда Потаенко</a:t>
            </a:r>
            <a:endParaRPr lang="nl-NL" altLang="ru-RU" sz="1814" dirty="0">
              <a:solidFill>
                <a:schemeClr val="bg1"/>
              </a:solidFill>
              <a:latin typeface="Roboto" pitchFamily="2" charset="0"/>
            </a:endParaRPr>
          </a:p>
        </p:txBody>
      </p:sp>
      <p:sp>
        <p:nvSpPr>
          <p:cNvPr id="3076" name="TextBox 20">
            <a:extLst>
              <a:ext uri="{FF2B5EF4-FFF2-40B4-BE49-F238E27FC236}">
                <a16:creationId xmlns:a16="http://schemas.microsoft.com/office/drawing/2014/main" id="{9E962AE2-8C54-EA42-A4B8-8F7194F43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169" y="4343473"/>
            <a:ext cx="2939271" cy="28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270" dirty="0">
                <a:solidFill>
                  <a:srgbClr val="00FFFF"/>
                </a:solidFill>
                <a:latin typeface="Roboto Light" pitchFamily="2" charset="0"/>
              </a:rPr>
              <a:t>ЗАО «ЦФТ», г. Томск, Россия</a:t>
            </a:r>
            <a:endParaRPr lang="nl-NL" altLang="ru-RU" sz="1270" dirty="0">
              <a:solidFill>
                <a:srgbClr val="00FFFF"/>
              </a:solidFill>
              <a:latin typeface="Roboto Light" pitchFamily="2" charset="0"/>
            </a:endParaRPr>
          </a:p>
        </p:txBody>
      </p:sp>
      <p:sp>
        <p:nvSpPr>
          <p:cNvPr id="3077" name="TextBox 21">
            <a:extLst>
              <a:ext uri="{FF2B5EF4-FFF2-40B4-BE49-F238E27FC236}">
                <a16:creationId xmlns:a16="http://schemas.microsoft.com/office/drawing/2014/main" id="{A2607148-B891-4B42-ACBD-25418C8B1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169" y="5218076"/>
            <a:ext cx="10842613" cy="1164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6000"/>
              </a:lnSpc>
            </a:pPr>
            <a:r>
              <a:rPr lang="ru-RU" altLang="ru-RU" sz="3629" b="1" dirty="0">
                <a:solidFill>
                  <a:srgbClr val="FFFFFF"/>
                </a:solidFill>
                <a:latin typeface="Roboto Black" pitchFamily="2" charset="0"/>
              </a:rPr>
              <a:t>Паттерны проектирования – это не только про код, но и про тестовую документацию</a:t>
            </a:r>
          </a:p>
        </p:txBody>
      </p:sp>
    </p:spTree>
    <p:extLst>
      <p:ext uri="{BB962C8B-B14F-4D97-AF65-F5344CB8AC3E}">
        <p14:creationId xmlns:p14="http://schemas.microsoft.com/office/powerpoint/2010/main" val="11975346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359" y="4651334"/>
            <a:ext cx="4362081" cy="24974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3"/>
          <p:cNvSpPr txBox="1">
            <a:spLocks noGrp="1"/>
          </p:cNvSpPr>
          <p:nvPr>
            <p:ph type="title"/>
          </p:nvPr>
        </p:nvSpPr>
        <p:spPr>
          <a:xfrm>
            <a:off x="997250" y="2000950"/>
            <a:ext cx="4458300" cy="2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ru-RU" sz="3600" dirty="0">
                <a:latin typeface="Monaco" pitchFamily="2" charset="77"/>
              </a:rPr>
              <a:t>Кстати, вот </a:t>
            </a:r>
            <a:br>
              <a:rPr lang="ru-RU" sz="3600" dirty="0">
                <a:latin typeface="Monaco" pitchFamily="2" charset="77"/>
              </a:rPr>
            </a:br>
            <a:r>
              <a:rPr lang="ru-RU" sz="3600" dirty="0">
                <a:latin typeface="Monaco" pitchFamily="2" charset="77"/>
              </a:rPr>
              <a:t>так выглядел автотест на этот кейс…</a:t>
            </a:r>
            <a:endParaRPr sz="3600" dirty="0">
              <a:latin typeface="Marker Felt Thin" panose="02000400000000000000" pitchFamily="2" charset="77"/>
            </a:endParaRPr>
          </a:p>
        </p:txBody>
      </p:sp>
      <p:sp>
        <p:nvSpPr>
          <p:cNvPr id="260" name="Google Shape;260;p33"/>
          <p:cNvSpPr/>
          <p:nvPr/>
        </p:nvSpPr>
        <p:spPr>
          <a:xfrm rot="-492561">
            <a:off x="6620900" y="673261"/>
            <a:ext cx="4564423" cy="5039953"/>
          </a:xfrm>
          <a:custGeom>
            <a:avLst/>
            <a:gdLst/>
            <a:ahLst/>
            <a:cxnLst/>
            <a:rect l="l" t="t" r="r" b="b"/>
            <a:pathLst>
              <a:path w="3462922" h="3710694" extrusionOk="0">
                <a:moveTo>
                  <a:pt x="0" y="0"/>
                </a:moveTo>
                <a:lnTo>
                  <a:pt x="317151" y="0"/>
                </a:lnTo>
                <a:lnTo>
                  <a:pt x="274831" y="8544"/>
                </a:lnTo>
                <a:cubicBezTo>
                  <a:pt x="216604" y="33172"/>
                  <a:pt x="175747" y="90829"/>
                  <a:pt x="175747" y="158027"/>
                </a:cubicBezTo>
                <a:cubicBezTo>
                  <a:pt x="175747" y="247625"/>
                  <a:pt x="248381" y="320259"/>
                  <a:pt x="337979" y="320259"/>
                </a:cubicBezTo>
                <a:cubicBezTo>
                  <a:pt x="427577" y="320259"/>
                  <a:pt x="500211" y="247625"/>
                  <a:pt x="500211" y="158027"/>
                </a:cubicBezTo>
                <a:cubicBezTo>
                  <a:pt x="500211" y="90829"/>
                  <a:pt x="459355" y="33172"/>
                  <a:pt x="401127" y="8544"/>
                </a:cubicBezTo>
                <a:lnTo>
                  <a:pt x="358807" y="0"/>
                </a:lnTo>
                <a:lnTo>
                  <a:pt x="868544" y="0"/>
                </a:lnTo>
                <a:lnTo>
                  <a:pt x="826224" y="8544"/>
                </a:lnTo>
                <a:cubicBezTo>
                  <a:pt x="767997" y="33172"/>
                  <a:pt x="727140" y="90829"/>
                  <a:pt x="727140" y="158027"/>
                </a:cubicBezTo>
                <a:cubicBezTo>
                  <a:pt x="727140" y="247625"/>
                  <a:pt x="799774" y="320259"/>
                  <a:pt x="889372" y="320259"/>
                </a:cubicBezTo>
                <a:cubicBezTo>
                  <a:pt x="978970" y="320259"/>
                  <a:pt x="1051604" y="247625"/>
                  <a:pt x="1051604" y="158027"/>
                </a:cubicBezTo>
                <a:cubicBezTo>
                  <a:pt x="1051604" y="90829"/>
                  <a:pt x="1010748" y="33172"/>
                  <a:pt x="952520" y="8544"/>
                </a:cubicBezTo>
                <a:lnTo>
                  <a:pt x="910200" y="0"/>
                </a:lnTo>
                <a:lnTo>
                  <a:pt x="1419937" y="0"/>
                </a:lnTo>
                <a:lnTo>
                  <a:pt x="1377617" y="8544"/>
                </a:lnTo>
                <a:cubicBezTo>
                  <a:pt x="1319390" y="33172"/>
                  <a:pt x="1278533" y="90829"/>
                  <a:pt x="1278533" y="158027"/>
                </a:cubicBezTo>
                <a:cubicBezTo>
                  <a:pt x="1278533" y="247625"/>
                  <a:pt x="1351167" y="320259"/>
                  <a:pt x="1440765" y="320259"/>
                </a:cubicBezTo>
                <a:cubicBezTo>
                  <a:pt x="1530363" y="320259"/>
                  <a:pt x="1602997" y="247625"/>
                  <a:pt x="1602997" y="158027"/>
                </a:cubicBezTo>
                <a:cubicBezTo>
                  <a:pt x="1602997" y="90829"/>
                  <a:pt x="1562141" y="33172"/>
                  <a:pt x="1503913" y="8544"/>
                </a:cubicBezTo>
                <a:lnTo>
                  <a:pt x="1461593" y="0"/>
                </a:lnTo>
                <a:lnTo>
                  <a:pt x="1971330" y="0"/>
                </a:lnTo>
                <a:lnTo>
                  <a:pt x="1929010" y="8544"/>
                </a:lnTo>
                <a:cubicBezTo>
                  <a:pt x="1870783" y="33172"/>
                  <a:pt x="1829926" y="90829"/>
                  <a:pt x="1829926" y="158027"/>
                </a:cubicBezTo>
                <a:cubicBezTo>
                  <a:pt x="1829926" y="247625"/>
                  <a:pt x="1902560" y="320259"/>
                  <a:pt x="1992158" y="320259"/>
                </a:cubicBezTo>
                <a:cubicBezTo>
                  <a:pt x="2081756" y="320259"/>
                  <a:pt x="2154390" y="247625"/>
                  <a:pt x="2154390" y="158027"/>
                </a:cubicBezTo>
                <a:cubicBezTo>
                  <a:pt x="2154390" y="90829"/>
                  <a:pt x="2113533" y="33172"/>
                  <a:pt x="2055306" y="8544"/>
                </a:cubicBezTo>
                <a:lnTo>
                  <a:pt x="2012986" y="0"/>
                </a:lnTo>
                <a:lnTo>
                  <a:pt x="2522723" y="0"/>
                </a:lnTo>
                <a:lnTo>
                  <a:pt x="2480403" y="8544"/>
                </a:lnTo>
                <a:cubicBezTo>
                  <a:pt x="2422176" y="33172"/>
                  <a:pt x="2381319" y="90829"/>
                  <a:pt x="2381319" y="158027"/>
                </a:cubicBezTo>
                <a:cubicBezTo>
                  <a:pt x="2381319" y="247625"/>
                  <a:pt x="2453953" y="320259"/>
                  <a:pt x="2543551" y="320259"/>
                </a:cubicBezTo>
                <a:cubicBezTo>
                  <a:pt x="2633149" y="320259"/>
                  <a:pt x="2705783" y="247625"/>
                  <a:pt x="2705783" y="158027"/>
                </a:cubicBezTo>
                <a:cubicBezTo>
                  <a:pt x="2705783" y="90829"/>
                  <a:pt x="2664926" y="33172"/>
                  <a:pt x="2606699" y="8544"/>
                </a:cubicBezTo>
                <a:lnTo>
                  <a:pt x="2564379" y="0"/>
                </a:lnTo>
                <a:lnTo>
                  <a:pt x="3074117" y="0"/>
                </a:lnTo>
                <a:lnTo>
                  <a:pt x="3031797" y="8544"/>
                </a:lnTo>
                <a:cubicBezTo>
                  <a:pt x="2973570" y="33172"/>
                  <a:pt x="2932713" y="90829"/>
                  <a:pt x="2932713" y="158027"/>
                </a:cubicBezTo>
                <a:cubicBezTo>
                  <a:pt x="2932713" y="247625"/>
                  <a:pt x="3005347" y="320259"/>
                  <a:pt x="3094945" y="320259"/>
                </a:cubicBezTo>
                <a:cubicBezTo>
                  <a:pt x="3184543" y="320259"/>
                  <a:pt x="3257177" y="247625"/>
                  <a:pt x="3257177" y="158027"/>
                </a:cubicBezTo>
                <a:cubicBezTo>
                  <a:pt x="3257177" y="90829"/>
                  <a:pt x="3216320" y="33172"/>
                  <a:pt x="3158093" y="8544"/>
                </a:cubicBezTo>
                <a:lnTo>
                  <a:pt x="3115773" y="0"/>
                </a:lnTo>
                <a:lnTo>
                  <a:pt x="3462922" y="0"/>
                </a:lnTo>
                <a:lnTo>
                  <a:pt x="3462922" y="3710694"/>
                </a:lnTo>
                <a:lnTo>
                  <a:pt x="0" y="37106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1" name="Google Shape;261;p33"/>
          <p:cNvGrpSpPr/>
          <p:nvPr/>
        </p:nvGrpSpPr>
        <p:grpSpPr>
          <a:xfrm rot="918659">
            <a:off x="6715596" y="1026161"/>
            <a:ext cx="4345385" cy="4581984"/>
            <a:chOff x="2368761" y="841731"/>
            <a:chExt cx="3148926" cy="3321893"/>
          </a:xfrm>
        </p:grpSpPr>
        <p:sp>
          <p:nvSpPr>
            <p:cNvPr id="262" name="Google Shape;262;p33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01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33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4" name="Google Shape;264;p33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151572">
            <a:off x="6788876" y="1397473"/>
            <a:ext cx="4430604" cy="3808626"/>
          </a:xfrm>
          <a:prstGeom prst="rect">
            <a:avLst/>
          </a:prstGeom>
          <a:noFill/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9019"/>
              </a:srgbClr>
            </a:outerShdw>
          </a:effectLst>
        </p:spPr>
      </p:pic>
      <p:sp>
        <p:nvSpPr>
          <p:cNvPr id="265" name="Google Shape;265;p33"/>
          <p:cNvSpPr/>
          <p:nvPr/>
        </p:nvSpPr>
        <p:spPr>
          <a:xfrm rot="8321483">
            <a:off x="6082142" y="1532585"/>
            <a:ext cx="1786063" cy="530897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33"/>
          <p:cNvSpPr/>
          <p:nvPr/>
        </p:nvSpPr>
        <p:spPr>
          <a:xfrm rot="8321483">
            <a:off x="10154167" y="5002735"/>
            <a:ext cx="1786063" cy="530897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p33" descr="A picture containing plan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8678" t="45968" r="60320" b="25889"/>
          <a:stretch/>
        </p:blipFill>
        <p:spPr>
          <a:xfrm rot="-1651549">
            <a:off x="4383131" y="3621530"/>
            <a:ext cx="1124296" cy="81620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B11512-470F-ED41-9DB2-53742DD86F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sp>
        <p:nvSpPr>
          <p:cNvPr id="18" name="Google Shape;259;p33">
            <a:extLst>
              <a:ext uri="{FF2B5EF4-FFF2-40B4-BE49-F238E27FC236}">
                <a16:creationId xmlns:a16="http://schemas.microsoft.com/office/drawing/2014/main" id="{B9A439FF-2DBC-504D-812E-6380F6CAB01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91596" y="4815308"/>
            <a:ext cx="4463953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1800"/>
              <a:buNone/>
            </a:pPr>
            <a:r>
              <a:rPr lang="en" dirty="0">
                <a:latin typeface="Monaco" pitchFamily="2" charset="77"/>
              </a:rPr>
              <a:t>...</a:t>
            </a:r>
            <a:r>
              <a:rPr lang="ru-RU" dirty="0">
                <a:latin typeface="Monaco" pitchFamily="2" charset="77"/>
              </a:rPr>
              <a:t>а мы хотели еще 700 тестов</a:t>
            </a:r>
            <a:endParaRPr dirty="0">
              <a:latin typeface="Monaco" pitchFamily="2" charset="77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0CD5EED-519A-C941-AC67-9069F41B117C}"/>
              </a:ext>
            </a:extLst>
          </p:cNvPr>
          <p:cNvGrpSpPr/>
          <p:nvPr/>
        </p:nvGrpSpPr>
        <p:grpSpPr>
          <a:xfrm>
            <a:off x="337423" y="5739972"/>
            <a:ext cx="11580306" cy="824587"/>
            <a:chOff x="327996" y="5739972"/>
            <a:chExt cx="11580306" cy="824587"/>
          </a:xfrm>
        </p:grpSpPr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70CAA6F3-B37D-7649-AA2C-A3179E1D5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01CB22D-133D-2747-9EAB-F9709E5018B5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20" name="Рисунок 5">
                <a:extLst>
                  <a:ext uri="{FF2B5EF4-FFF2-40B4-BE49-F238E27FC236}">
                    <a16:creationId xmlns:a16="http://schemas.microsoft.com/office/drawing/2014/main" id="{0C5F20DB-ED35-EC43-9925-63ED5AE5AD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21" name="Рисунок 9">
                <a:extLst>
                  <a:ext uri="{FF2B5EF4-FFF2-40B4-BE49-F238E27FC236}">
                    <a16:creationId xmlns:a16="http://schemas.microsoft.com/office/drawing/2014/main" id="{08E58D7E-BBAF-694E-AEBA-7A89BF3067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23" name="Google Shape;277;p34">
            <a:extLst>
              <a:ext uri="{FF2B5EF4-FFF2-40B4-BE49-F238E27FC236}">
                <a16:creationId xmlns:a16="http://schemas.microsoft.com/office/drawing/2014/main" id="{5C7EEA09-E0AD-EE40-B0B8-B4C9D2C7F154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ru-RU" sz="1100" dirty="0"/>
              <a:t>9</a:t>
            </a:r>
            <a:endParaRPr lang="en" sz="11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>
            <a:spLocks noGrp="1"/>
          </p:cNvSpPr>
          <p:nvPr>
            <p:ph type="title"/>
          </p:nvPr>
        </p:nvSpPr>
        <p:spPr>
          <a:xfrm>
            <a:off x="3508223" y="724187"/>
            <a:ext cx="7483907" cy="1015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 sz="3200" dirty="0">
                <a:latin typeface="Monaco" pitchFamily="2" charset="77"/>
              </a:rPr>
              <a:t>А в паттерны проектирования не пробовали?</a:t>
            </a:r>
            <a:endParaRPr sz="3200" dirty="0">
              <a:latin typeface="Monaco" pitchFamily="2" charset="77"/>
            </a:endParaRPr>
          </a:p>
        </p:txBody>
      </p:sp>
      <p:sp>
        <p:nvSpPr>
          <p:cNvPr id="174" name="Google Shape;174;p28"/>
          <p:cNvSpPr txBox="1">
            <a:spLocks noGrp="1"/>
          </p:cNvSpPr>
          <p:nvPr>
            <p:ph type="subTitle" idx="1"/>
          </p:nvPr>
        </p:nvSpPr>
        <p:spPr>
          <a:xfrm>
            <a:off x="3877874" y="2024175"/>
            <a:ext cx="6828596" cy="5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2100"/>
              <a:buNone/>
            </a:pPr>
            <a:r>
              <a:rPr lang="ru-RU" sz="2000" dirty="0">
                <a:latin typeface="Monaco" pitchFamily="2" charset="77"/>
              </a:rPr>
              <a:t>«Мы этого делать не будем» </a:t>
            </a:r>
            <a:r>
              <a:rPr lang="ru-RU" sz="1200" dirty="0">
                <a:latin typeface="Monaco" pitchFamily="2" charset="77"/>
              </a:rPr>
              <a:t>(с)</a:t>
            </a:r>
            <a:r>
              <a:rPr lang="ru-RU" sz="2000" dirty="0">
                <a:latin typeface="Monaco" pitchFamily="2" charset="77"/>
              </a:rPr>
              <a:t> </a:t>
            </a:r>
            <a:r>
              <a:rPr lang="ru-RU" sz="1200" dirty="0">
                <a:latin typeface="Monaco" pitchFamily="2" charset="77"/>
              </a:rPr>
              <a:t>наши разработчики</a:t>
            </a:r>
            <a:endParaRPr sz="1200" dirty="0">
              <a:latin typeface="Monaco" pitchFamily="2" charset="77"/>
            </a:endParaRPr>
          </a:p>
        </p:txBody>
      </p:sp>
      <p:sp>
        <p:nvSpPr>
          <p:cNvPr id="175" name="Google Shape;175;p28"/>
          <p:cNvSpPr txBox="1">
            <a:spLocks noGrp="1"/>
          </p:cNvSpPr>
          <p:nvPr>
            <p:ph type="body" idx="2"/>
          </p:nvPr>
        </p:nvSpPr>
        <p:spPr>
          <a:xfrm>
            <a:off x="4841850" y="2902475"/>
            <a:ext cx="6229500" cy="515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ru-RU" dirty="0">
                <a:latin typeface="Monaco" pitchFamily="2" charset="77"/>
              </a:rPr>
              <a:t>Повсеместно нарушены: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endParaRPr dirty="0">
              <a:latin typeface="Monaco" pitchFamily="2" charset="77"/>
            </a:endParaRPr>
          </a:p>
        </p:txBody>
      </p:sp>
      <p:grpSp>
        <p:nvGrpSpPr>
          <p:cNvPr id="176" name="Google Shape;176;p28"/>
          <p:cNvGrpSpPr/>
          <p:nvPr/>
        </p:nvGrpSpPr>
        <p:grpSpPr>
          <a:xfrm rot="918571">
            <a:off x="1367435" y="2803698"/>
            <a:ext cx="2385249" cy="2516268"/>
            <a:chOff x="2368761" y="841731"/>
            <a:chExt cx="3148926" cy="3321893"/>
          </a:xfrm>
        </p:grpSpPr>
        <p:sp>
          <p:nvSpPr>
            <p:cNvPr id="177" name="Google Shape;177;p28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01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28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9" name="Google Shape;179;p28"/>
          <p:cNvSpPr/>
          <p:nvPr/>
        </p:nvSpPr>
        <p:spPr>
          <a:xfrm>
            <a:off x="1862977" y="851054"/>
            <a:ext cx="236191" cy="881253"/>
          </a:xfrm>
          <a:custGeom>
            <a:avLst/>
            <a:gdLst/>
            <a:ahLst/>
            <a:cxnLst/>
            <a:rect l="l" t="t" r="r" b="b"/>
            <a:pathLst>
              <a:path w="521969" h="1958339" extrusionOk="0">
                <a:moveTo>
                  <a:pt x="510540" y="0"/>
                </a:moveTo>
                <a:lnTo>
                  <a:pt x="437198" y="0"/>
                </a:lnTo>
                <a:cubicBezTo>
                  <a:pt x="196215" y="0"/>
                  <a:pt x="0" y="196215"/>
                  <a:pt x="0" y="437197"/>
                </a:cubicBezTo>
                <a:lnTo>
                  <a:pt x="0" y="1521143"/>
                </a:lnTo>
                <a:cubicBezTo>
                  <a:pt x="0" y="1762125"/>
                  <a:pt x="196215" y="1958340"/>
                  <a:pt x="437198" y="1958340"/>
                </a:cubicBezTo>
                <a:lnTo>
                  <a:pt x="521970" y="1958340"/>
                </a:lnTo>
                <a:lnTo>
                  <a:pt x="510540" y="0"/>
                </a:lnTo>
                <a:close/>
              </a:path>
            </a:pathLst>
          </a:custGeom>
          <a:solidFill>
            <a:srgbClr val="000000">
              <a:alpha val="352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2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13339" y="3026575"/>
            <a:ext cx="3378575" cy="2070583"/>
          </a:xfrm>
          <a:prstGeom prst="rect">
            <a:avLst/>
          </a:prstGeom>
          <a:noFill/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81" name="Google Shape;181;p28"/>
          <p:cNvSpPr/>
          <p:nvPr/>
        </p:nvSpPr>
        <p:spPr>
          <a:xfrm rot="8335811">
            <a:off x="585712" y="2838575"/>
            <a:ext cx="1777922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8"/>
          <p:cNvSpPr/>
          <p:nvPr/>
        </p:nvSpPr>
        <p:spPr>
          <a:xfrm rot="8335811">
            <a:off x="3198287" y="4846025"/>
            <a:ext cx="1777922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p28" descr="A black and white outline of a city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 l="36449" t="26820" r="45730" b="33970"/>
          <a:stretch/>
        </p:blipFill>
        <p:spPr>
          <a:xfrm>
            <a:off x="1656425" y="658747"/>
            <a:ext cx="1320553" cy="1265866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84" name="Google Shape;184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06002" y="2512496"/>
            <a:ext cx="4196965" cy="195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966C15-3584-A94A-AA4F-BDE4303CD8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sp>
        <p:nvSpPr>
          <p:cNvPr id="17" name="Google Shape;175;p28">
            <a:extLst>
              <a:ext uri="{FF2B5EF4-FFF2-40B4-BE49-F238E27FC236}">
                <a16:creationId xmlns:a16="http://schemas.microsoft.com/office/drawing/2014/main" id="{88096AA7-A160-B842-8707-60F94EE04DD3}"/>
              </a:ext>
            </a:extLst>
          </p:cNvPr>
          <p:cNvSpPr txBox="1">
            <a:spLocks/>
          </p:cNvSpPr>
          <p:nvPr/>
        </p:nvSpPr>
        <p:spPr>
          <a:xfrm>
            <a:off x="9416772" y="3374826"/>
            <a:ext cx="836937" cy="515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Font typeface="Coming Soon"/>
              <a:buNone/>
            </a:pPr>
            <a:r>
              <a:rPr lang="en-US" dirty="0">
                <a:latin typeface="Monaco" pitchFamily="2" charset="77"/>
              </a:rPr>
              <a:t>DRY</a:t>
            </a:r>
            <a:endParaRPr lang="ru-RU" dirty="0">
              <a:latin typeface="Monaco" pitchFamily="2" charset="77"/>
            </a:endParaRPr>
          </a:p>
          <a:p>
            <a:pPr marL="0" indent="0">
              <a:buFont typeface="Coming Soon"/>
              <a:buNone/>
            </a:pPr>
            <a:endParaRPr lang="ru-RU" dirty="0">
              <a:latin typeface="Monaco" pitchFamily="2" charset="77"/>
            </a:endParaRPr>
          </a:p>
        </p:txBody>
      </p:sp>
      <p:pic>
        <p:nvPicPr>
          <p:cNvPr id="18" name="Google Shape;282;p34" descr="A picture containing plant&#10;&#10;Description automatically generated">
            <a:extLst>
              <a:ext uri="{FF2B5EF4-FFF2-40B4-BE49-F238E27FC236}">
                <a16:creationId xmlns:a16="http://schemas.microsoft.com/office/drawing/2014/main" id="{1D492FAF-E378-EB4C-B48B-7FFAF9CB160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8678" t="45968" r="60320" b="25889"/>
          <a:stretch/>
        </p:blipFill>
        <p:spPr>
          <a:xfrm rot="-1682315">
            <a:off x="8680748" y="3408470"/>
            <a:ext cx="545368" cy="448141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9" name="Google Shape;175;p28">
            <a:extLst>
              <a:ext uri="{FF2B5EF4-FFF2-40B4-BE49-F238E27FC236}">
                <a16:creationId xmlns:a16="http://schemas.microsoft.com/office/drawing/2014/main" id="{A2E68194-AFCB-1E4E-8BB3-0C9B58C1BD6D}"/>
              </a:ext>
            </a:extLst>
          </p:cNvPr>
          <p:cNvSpPr txBox="1">
            <a:spLocks/>
          </p:cNvSpPr>
          <p:nvPr/>
        </p:nvSpPr>
        <p:spPr>
          <a:xfrm>
            <a:off x="9416772" y="3958492"/>
            <a:ext cx="970102" cy="515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Font typeface="Coming Soon"/>
              <a:buNone/>
            </a:pPr>
            <a:r>
              <a:rPr lang="en-US" dirty="0">
                <a:latin typeface="Monaco" pitchFamily="2" charset="77"/>
              </a:rPr>
              <a:t>KISS</a:t>
            </a:r>
            <a:endParaRPr lang="ru-RU" dirty="0">
              <a:latin typeface="Monaco" pitchFamily="2" charset="77"/>
            </a:endParaRPr>
          </a:p>
          <a:p>
            <a:pPr marL="0" indent="0">
              <a:buFont typeface="Coming Soon"/>
              <a:buNone/>
            </a:pPr>
            <a:endParaRPr lang="ru-RU" dirty="0">
              <a:latin typeface="Monaco" pitchFamily="2" charset="77"/>
            </a:endParaRPr>
          </a:p>
        </p:txBody>
      </p:sp>
      <p:pic>
        <p:nvPicPr>
          <p:cNvPr id="20" name="Google Shape;282;p34" descr="A picture containing plant&#10;&#10;Description automatically generated">
            <a:extLst>
              <a:ext uri="{FF2B5EF4-FFF2-40B4-BE49-F238E27FC236}">
                <a16:creationId xmlns:a16="http://schemas.microsoft.com/office/drawing/2014/main" id="{1B7C7434-6D6D-B54D-B1A9-7D8DC6E29EF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8678" t="45968" r="60320" b="25889"/>
          <a:stretch/>
        </p:blipFill>
        <p:spPr>
          <a:xfrm rot="-1682315">
            <a:off x="8680748" y="3992136"/>
            <a:ext cx="545368" cy="448141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1" name="Google Shape;175;p28">
            <a:extLst>
              <a:ext uri="{FF2B5EF4-FFF2-40B4-BE49-F238E27FC236}">
                <a16:creationId xmlns:a16="http://schemas.microsoft.com/office/drawing/2014/main" id="{BA7E7823-BEA3-9345-8087-9CD6A9EE3A71}"/>
              </a:ext>
            </a:extLst>
          </p:cNvPr>
          <p:cNvSpPr txBox="1">
            <a:spLocks/>
          </p:cNvSpPr>
          <p:nvPr/>
        </p:nvSpPr>
        <p:spPr>
          <a:xfrm>
            <a:off x="9416771" y="4513492"/>
            <a:ext cx="735777" cy="515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Font typeface="Coming Soon"/>
              <a:buNone/>
            </a:pPr>
            <a:r>
              <a:rPr lang="en-US" dirty="0">
                <a:latin typeface="Monaco" pitchFamily="2" charset="77"/>
              </a:rPr>
              <a:t>SRP</a:t>
            </a:r>
            <a:endParaRPr lang="ru-RU" dirty="0">
              <a:latin typeface="Monaco" pitchFamily="2" charset="77"/>
            </a:endParaRPr>
          </a:p>
          <a:p>
            <a:pPr marL="0" indent="0">
              <a:buFont typeface="Coming Soon"/>
              <a:buNone/>
            </a:pPr>
            <a:endParaRPr lang="ru-RU" dirty="0">
              <a:latin typeface="Monaco" pitchFamily="2" charset="77"/>
            </a:endParaRPr>
          </a:p>
        </p:txBody>
      </p:sp>
      <p:pic>
        <p:nvPicPr>
          <p:cNvPr id="22" name="Google Shape;282;p34" descr="A picture containing plant&#10;&#10;Description automatically generated">
            <a:extLst>
              <a:ext uri="{FF2B5EF4-FFF2-40B4-BE49-F238E27FC236}">
                <a16:creationId xmlns:a16="http://schemas.microsoft.com/office/drawing/2014/main" id="{88CB4E4B-2489-EF41-B995-C9EB4BA6ADC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8678" t="45968" r="60320" b="25889"/>
          <a:stretch/>
        </p:blipFill>
        <p:spPr>
          <a:xfrm rot="-1682315">
            <a:off x="8680747" y="4547136"/>
            <a:ext cx="545368" cy="448141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4378F4A6-1C85-2E4A-92E8-BD7786244843}"/>
              </a:ext>
            </a:extLst>
          </p:cNvPr>
          <p:cNvGrpSpPr/>
          <p:nvPr/>
        </p:nvGrpSpPr>
        <p:grpSpPr>
          <a:xfrm>
            <a:off x="337423" y="5739972"/>
            <a:ext cx="11580306" cy="824587"/>
            <a:chOff x="327996" y="5739972"/>
            <a:chExt cx="11580306" cy="824587"/>
          </a:xfrm>
        </p:grpSpPr>
        <p:pic>
          <p:nvPicPr>
            <p:cNvPr id="29" name="Picture 4">
              <a:extLst>
                <a:ext uri="{FF2B5EF4-FFF2-40B4-BE49-F238E27FC236}">
                  <a16:creationId xmlns:a16="http://schemas.microsoft.com/office/drawing/2014/main" id="{1F69EB45-A861-AF40-9B86-02743ACF67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B163E9F-14C7-4F41-8623-8515C47A3E35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31" name="Рисунок 5">
                <a:extLst>
                  <a:ext uri="{FF2B5EF4-FFF2-40B4-BE49-F238E27FC236}">
                    <a16:creationId xmlns:a16="http://schemas.microsoft.com/office/drawing/2014/main" id="{46C89286-E138-3B4A-B0EE-B15851D1A3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32" name="Рисунок 9">
                <a:extLst>
                  <a:ext uri="{FF2B5EF4-FFF2-40B4-BE49-F238E27FC236}">
                    <a16:creationId xmlns:a16="http://schemas.microsoft.com/office/drawing/2014/main" id="{5D693A6E-D297-4148-88AF-914FBB5C8B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34" name="Google Shape;277;p34">
            <a:extLst>
              <a:ext uri="{FF2B5EF4-FFF2-40B4-BE49-F238E27FC236}">
                <a16:creationId xmlns:a16="http://schemas.microsoft.com/office/drawing/2014/main" id="{4E5E01D6-EC7A-1840-9537-B771B3C7CC97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en" sz="1100" dirty="0"/>
              <a:t>1</a:t>
            </a:r>
            <a:r>
              <a:rPr lang="ru-RU" sz="1100" dirty="0"/>
              <a:t>0</a:t>
            </a:r>
            <a:endParaRPr lang="en" sz="11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>
            <a:spLocks noGrp="1"/>
          </p:cNvSpPr>
          <p:nvPr>
            <p:ph type="title"/>
          </p:nvPr>
        </p:nvSpPr>
        <p:spPr>
          <a:xfrm>
            <a:off x="764676" y="2235600"/>
            <a:ext cx="3653700" cy="21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66" name="Google Shape;166;p27"/>
          <p:cNvSpPr txBox="1">
            <a:spLocks noGrp="1"/>
          </p:cNvSpPr>
          <p:nvPr>
            <p:ph type="subTitle" idx="1"/>
          </p:nvPr>
        </p:nvSpPr>
        <p:spPr>
          <a:xfrm>
            <a:off x="4939555" y="1533850"/>
            <a:ext cx="5526900" cy="1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3600"/>
              <a:buNone/>
            </a:pPr>
            <a:r>
              <a:rPr lang="en-US" sz="4000" b="0" dirty="0">
                <a:solidFill>
                  <a:schemeClr val="accent4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SRP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3600"/>
              <a:buNone/>
            </a:pPr>
            <a:r>
              <a:rPr lang="en-US" sz="2000" b="0" dirty="0">
                <a:solidFill>
                  <a:schemeClr val="accent4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Single responsibility principle</a:t>
            </a:r>
            <a:endParaRPr sz="2000" b="0" dirty="0">
              <a:solidFill>
                <a:schemeClr val="accent4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67" name="Google Shape;167;p27"/>
          <p:cNvSpPr txBox="1">
            <a:spLocks noGrp="1"/>
          </p:cNvSpPr>
          <p:nvPr>
            <p:ph type="body" idx="2"/>
          </p:nvPr>
        </p:nvSpPr>
        <p:spPr>
          <a:xfrm>
            <a:off x="4991573" y="2937350"/>
            <a:ext cx="6371844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ru-RU" dirty="0">
                <a:latin typeface="Monaco" pitchFamily="2" charset="77"/>
              </a:rPr>
              <a:t>Принцип единственной ответственности </a:t>
            </a:r>
            <a:r>
              <a:rPr lang="en-US" dirty="0"/>
              <a:t>aka </a:t>
            </a:r>
            <a:r>
              <a:rPr lang="ru-RU" dirty="0">
                <a:latin typeface="Monaco" pitchFamily="2" charset="77"/>
              </a:rPr>
              <a:t>«1 тест – 1 проверка»</a:t>
            </a:r>
            <a:r>
              <a:rPr lang="en-US" dirty="0">
                <a:latin typeface="Monaco" pitchFamily="2" charset="77"/>
              </a:rPr>
              <a:t>	</a:t>
            </a:r>
            <a:endParaRPr dirty="0">
              <a:latin typeface="Monaco" pitchFamily="2" charset="77"/>
            </a:endParaRPr>
          </a:p>
        </p:txBody>
      </p:sp>
      <p:pic>
        <p:nvPicPr>
          <p:cNvPr id="168" name="Google Shape;168;p27" descr="A picture containing accessor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533881">
            <a:off x="1070370" y="1634463"/>
            <a:ext cx="2953886" cy="2977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D6FD19-2C9C-CC4B-82CB-33E33413A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61D273D-7292-5C43-9E3B-3D6CB9A0A491}"/>
              </a:ext>
            </a:extLst>
          </p:cNvPr>
          <p:cNvGrpSpPr/>
          <p:nvPr/>
        </p:nvGrpSpPr>
        <p:grpSpPr>
          <a:xfrm>
            <a:off x="337423" y="5739972"/>
            <a:ext cx="11580306" cy="824587"/>
            <a:chOff x="327996" y="5739972"/>
            <a:chExt cx="11580306" cy="824587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27BCE6EF-4399-894A-A3B4-AF0FEA59D2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C62B3F0-4311-4A4B-937F-5047C0B55797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12" name="Рисунок 5">
                <a:extLst>
                  <a:ext uri="{FF2B5EF4-FFF2-40B4-BE49-F238E27FC236}">
                    <a16:creationId xmlns:a16="http://schemas.microsoft.com/office/drawing/2014/main" id="{93C6852A-1B6F-1C4C-A792-42942DC09E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13" name="Рисунок 9">
                <a:extLst>
                  <a:ext uri="{FF2B5EF4-FFF2-40B4-BE49-F238E27FC236}">
                    <a16:creationId xmlns:a16="http://schemas.microsoft.com/office/drawing/2014/main" id="{3005ECC8-03C8-2B4E-A9C1-9B30DF6016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15" name="Google Shape;277;p34">
            <a:extLst>
              <a:ext uri="{FF2B5EF4-FFF2-40B4-BE49-F238E27FC236}">
                <a16:creationId xmlns:a16="http://schemas.microsoft.com/office/drawing/2014/main" id="{1F315BF1-4F4C-6143-95DC-6D5231ED3A67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en" sz="1100" dirty="0"/>
              <a:t>1</a:t>
            </a:r>
            <a:r>
              <a:rPr lang="ru-RU" sz="1100" dirty="0"/>
              <a:t>1</a:t>
            </a:r>
            <a:endParaRPr lang="en" sz="1100" dirty="0"/>
          </a:p>
        </p:txBody>
      </p:sp>
    </p:spTree>
    <p:extLst>
      <p:ext uri="{BB962C8B-B14F-4D97-AF65-F5344CB8AC3E}">
        <p14:creationId xmlns:p14="http://schemas.microsoft.com/office/powerpoint/2010/main" val="2127828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4"/>
          <p:cNvSpPr txBox="1">
            <a:spLocks noGrp="1"/>
          </p:cNvSpPr>
          <p:nvPr>
            <p:ph type="title"/>
          </p:nvPr>
        </p:nvSpPr>
        <p:spPr>
          <a:xfrm>
            <a:off x="802231" y="1683770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en" sz="1400" dirty="0"/>
              <a:t>1</a:t>
            </a:r>
            <a:endParaRPr sz="1400" dirty="0"/>
          </a:p>
        </p:txBody>
      </p:sp>
      <p:sp>
        <p:nvSpPr>
          <p:cNvPr id="278" name="Google Shape;278;p34"/>
          <p:cNvSpPr txBox="1">
            <a:spLocks noGrp="1"/>
          </p:cNvSpPr>
          <p:nvPr>
            <p:ph type="title" idx="2"/>
          </p:nvPr>
        </p:nvSpPr>
        <p:spPr>
          <a:xfrm>
            <a:off x="2134448" y="294174"/>
            <a:ext cx="9420389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 sz="3000" dirty="0">
                <a:latin typeface="Monaco" pitchFamily="2" charset="77"/>
              </a:rPr>
              <a:t>Успешный перевод получателю из Украины</a:t>
            </a:r>
            <a:endParaRPr sz="3000" dirty="0">
              <a:latin typeface="Monaco" pitchFamily="2" charset="77"/>
            </a:endParaRPr>
          </a:p>
        </p:txBody>
      </p:sp>
      <p:pic>
        <p:nvPicPr>
          <p:cNvPr id="282" name="Google Shape;282;p34" descr="A picture containing plan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8678" t="45968" r="60320" b="25889"/>
          <a:stretch/>
        </p:blipFill>
        <p:spPr>
          <a:xfrm rot="-1682315">
            <a:off x="791640" y="269230"/>
            <a:ext cx="948602" cy="701615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3" name="Google Shape;200;p29">
            <a:extLst>
              <a:ext uri="{FF2B5EF4-FFF2-40B4-BE49-F238E27FC236}">
                <a16:creationId xmlns:a16="http://schemas.microsoft.com/office/drawing/2014/main" id="{6FB26557-A782-E544-890C-D6CD268869C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 flipH="1">
            <a:off x="3741095" y="3294133"/>
            <a:ext cx="4629181" cy="262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00;p29">
            <a:extLst>
              <a:ext uri="{FF2B5EF4-FFF2-40B4-BE49-F238E27FC236}">
                <a16:creationId xmlns:a16="http://schemas.microsoft.com/office/drawing/2014/main" id="{9B9843AF-0379-E14F-A7E5-9C9128F737C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1426518" y="1341744"/>
            <a:ext cx="9231415" cy="26249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79;p34">
            <a:extLst>
              <a:ext uri="{FF2B5EF4-FFF2-40B4-BE49-F238E27FC236}">
                <a16:creationId xmlns:a16="http://schemas.microsoft.com/office/drawing/2014/main" id="{53752DEE-7278-C04D-966C-3999EA19134F}"/>
              </a:ext>
            </a:extLst>
          </p:cNvPr>
          <p:cNvSpPr txBox="1">
            <a:spLocks/>
          </p:cNvSpPr>
          <p:nvPr/>
        </p:nvSpPr>
        <p:spPr>
          <a:xfrm>
            <a:off x="2770756" y="1030621"/>
            <a:ext cx="1574577" cy="44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800" dirty="0">
                <a:latin typeface="Monaco" pitchFamily="2" charset="77"/>
              </a:rPr>
              <a:t>Действие</a:t>
            </a:r>
            <a:endParaRPr lang="en-US" sz="1800" dirty="0">
              <a:latin typeface="Monaco" pitchFamily="2" charset="77"/>
            </a:endParaRPr>
          </a:p>
        </p:txBody>
      </p:sp>
      <p:sp>
        <p:nvSpPr>
          <p:cNvPr id="21" name="Google Shape;279;p34">
            <a:extLst>
              <a:ext uri="{FF2B5EF4-FFF2-40B4-BE49-F238E27FC236}">
                <a16:creationId xmlns:a16="http://schemas.microsoft.com/office/drawing/2014/main" id="{C601D533-7825-344F-B798-067E28FA00A5}"/>
              </a:ext>
            </a:extLst>
          </p:cNvPr>
          <p:cNvSpPr txBox="1">
            <a:spLocks/>
          </p:cNvSpPr>
          <p:nvPr/>
        </p:nvSpPr>
        <p:spPr>
          <a:xfrm>
            <a:off x="7033180" y="990931"/>
            <a:ext cx="3703187" cy="44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800" dirty="0">
                <a:latin typeface="Monaco" pitchFamily="2" charset="77"/>
              </a:rPr>
              <a:t>Ожидаемый результат</a:t>
            </a:r>
            <a:endParaRPr lang="en-US" sz="1800" dirty="0">
              <a:latin typeface="Monaco" pitchFamily="2" charset="77"/>
            </a:endParaRPr>
          </a:p>
        </p:txBody>
      </p:sp>
      <p:sp>
        <p:nvSpPr>
          <p:cNvPr id="31" name="Google Shape;279;p34">
            <a:extLst>
              <a:ext uri="{FF2B5EF4-FFF2-40B4-BE49-F238E27FC236}">
                <a16:creationId xmlns:a16="http://schemas.microsoft.com/office/drawing/2014/main" id="{F518DA90-DD57-6A4D-AFB0-110E4C0DE4B0}"/>
              </a:ext>
            </a:extLst>
          </p:cNvPr>
          <p:cNvSpPr txBox="1">
            <a:spLocks/>
          </p:cNvSpPr>
          <p:nvPr/>
        </p:nvSpPr>
        <p:spPr>
          <a:xfrm>
            <a:off x="1426518" y="1688885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В Истории нажать на перевод в Украину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32" name="Google Shape;279;p34">
            <a:extLst>
              <a:ext uri="{FF2B5EF4-FFF2-40B4-BE49-F238E27FC236}">
                <a16:creationId xmlns:a16="http://schemas.microsoft.com/office/drawing/2014/main" id="{26DA210A-8DF6-0044-ADD1-A8E8D795B967}"/>
              </a:ext>
            </a:extLst>
          </p:cNvPr>
          <p:cNvSpPr txBox="1">
            <a:spLocks/>
          </p:cNvSpPr>
          <p:nvPr/>
        </p:nvSpPr>
        <p:spPr>
          <a:xfrm>
            <a:off x="6212819" y="1711170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Открылись детали перевода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33" name="Google Shape;279;p34">
            <a:extLst>
              <a:ext uri="{FF2B5EF4-FFF2-40B4-BE49-F238E27FC236}">
                <a16:creationId xmlns:a16="http://schemas.microsoft.com/office/drawing/2014/main" id="{A377F202-73E9-3746-B66C-DC6E906C835F}"/>
              </a:ext>
            </a:extLst>
          </p:cNvPr>
          <p:cNvSpPr txBox="1">
            <a:spLocks/>
          </p:cNvSpPr>
          <p:nvPr/>
        </p:nvSpPr>
        <p:spPr>
          <a:xfrm>
            <a:off x="1453439" y="2239818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Нажать на «Повторить перевод»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35" name="Google Shape;279;p34">
            <a:extLst>
              <a:ext uri="{FF2B5EF4-FFF2-40B4-BE49-F238E27FC236}">
                <a16:creationId xmlns:a16="http://schemas.microsoft.com/office/drawing/2014/main" id="{25F5FB77-6A6B-804D-A288-03EEF966CC32}"/>
              </a:ext>
            </a:extLst>
          </p:cNvPr>
          <p:cNvSpPr txBox="1">
            <a:spLocks/>
          </p:cNvSpPr>
          <p:nvPr/>
        </p:nvSpPr>
        <p:spPr>
          <a:xfrm>
            <a:off x="6229010" y="2239818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Открылся экран перевода, который содержит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36" name="Google Shape;279;p34">
            <a:extLst>
              <a:ext uri="{FF2B5EF4-FFF2-40B4-BE49-F238E27FC236}">
                <a16:creationId xmlns:a16="http://schemas.microsoft.com/office/drawing/2014/main" id="{0A952DA8-2175-3B4D-83F5-AA46D9C960E8}"/>
              </a:ext>
            </a:extLst>
          </p:cNvPr>
          <p:cNvSpPr txBox="1">
            <a:spLocks/>
          </p:cNvSpPr>
          <p:nvPr/>
        </p:nvSpPr>
        <p:spPr>
          <a:xfrm>
            <a:off x="6838143" y="2431648"/>
            <a:ext cx="3437139" cy="1054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285750" indent="-285750">
              <a:buSzPts val="1400"/>
            </a:pPr>
            <a:r>
              <a:rPr lang="ru-RU" sz="1400" dirty="0">
                <a:latin typeface="Monaco" pitchFamily="2" charset="77"/>
              </a:rPr>
              <a:t>сумму</a:t>
            </a:r>
          </a:p>
          <a:p>
            <a:pPr marL="285750" indent="-285750">
              <a:buSzPts val="1400"/>
            </a:pPr>
            <a:r>
              <a:rPr lang="ru-RU" sz="1400" dirty="0">
                <a:latin typeface="Monaco" pitchFamily="2" charset="77"/>
              </a:rPr>
              <a:t>банковскую карту получателя</a:t>
            </a:r>
          </a:p>
          <a:p>
            <a:pPr marL="285750" indent="-285750">
              <a:buSzPts val="1400"/>
            </a:pPr>
            <a:r>
              <a:rPr lang="ru-RU" sz="1400" dirty="0">
                <a:latin typeface="Monaco" pitchFamily="2" charset="77"/>
              </a:rPr>
              <a:t>... (еще 12 подпунктов)</a:t>
            </a:r>
            <a:endParaRPr lang="en-US" sz="1400" dirty="0">
              <a:latin typeface="Monaco" pitchFamily="2" charset="77"/>
            </a:endParaRPr>
          </a:p>
        </p:txBody>
      </p:sp>
      <p:pic>
        <p:nvPicPr>
          <p:cNvPr id="37" name="Google Shape;196;p29">
            <a:extLst>
              <a:ext uri="{FF2B5EF4-FFF2-40B4-BE49-F238E27FC236}">
                <a16:creationId xmlns:a16="http://schemas.microsoft.com/office/drawing/2014/main" id="{9C7C4E61-67E1-4843-9428-AF067645745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1453439" y="3211175"/>
            <a:ext cx="9204494" cy="178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96;p29">
            <a:extLst>
              <a:ext uri="{FF2B5EF4-FFF2-40B4-BE49-F238E27FC236}">
                <a16:creationId xmlns:a16="http://schemas.microsoft.com/office/drawing/2014/main" id="{D5142B5D-89F1-9348-998C-496F6AD0BD1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1453439" y="1969242"/>
            <a:ext cx="9204494" cy="178136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279;p34">
            <a:extLst>
              <a:ext uri="{FF2B5EF4-FFF2-40B4-BE49-F238E27FC236}">
                <a16:creationId xmlns:a16="http://schemas.microsoft.com/office/drawing/2014/main" id="{B67F31B7-9C1A-5C45-BDA5-E4A742F23A5B}"/>
              </a:ext>
            </a:extLst>
          </p:cNvPr>
          <p:cNvSpPr txBox="1">
            <a:spLocks/>
          </p:cNvSpPr>
          <p:nvPr/>
        </p:nvSpPr>
        <p:spPr>
          <a:xfrm>
            <a:off x="1532183" y="3418853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Изменить сумму получения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40" name="Google Shape;279;p34">
            <a:extLst>
              <a:ext uri="{FF2B5EF4-FFF2-40B4-BE49-F238E27FC236}">
                <a16:creationId xmlns:a16="http://schemas.microsoft.com/office/drawing/2014/main" id="{501E5AC2-731A-A04B-AEC1-A276E13EDE53}"/>
              </a:ext>
            </a:extLst>
          </p:cNvPr>
          <p:cNvSpPr txBox="1">
            <a:spLocks/>
          </p:cNvSpPr>
          <p:nvPr/>
        </p:nvSpPr>
        <p:spPr>
          <a:xfrm>
            <a:off x="6331690" y="3418853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На экране отображена измененная сумма</a:t>
            </a:r>
            <a:endParaRPr lang="en-US" sz="1400" dirty="0">
              <a:latin typeface="Monaco" pitchFamily="2" charset="77"/>
            </a:endParaRPr>
          </a:p>
        </p:txBody>
      </p:sp>
      <p:pic>
        <p:nvPicPr>
          <p:cNvPr id="41" name="Google Shape;196;p29">
            <a:extLst>
              <a:ext uri="{FF2B5EF4-FFF2-40B4-BE49-F238E27FC236}">
                <a16:creationId xmlns:a16="http://schemas.microsoft.com/office/drawing/2014/main" id="{DE4DDA84-A590-0740-B689-34941BD40EA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1426518" y="3700332"/>
            <a:ext cx="9204494" cy="178136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279;p34">
            <a:extLst>
              <a:ext uri="{FF2B5EF4-FFF2-40B4-BE49-F238E27FC236}">
                <a16:creationId xmlns:a16="http://schemas.microsoft.com/office/drawing/2014/main" id="{864A004B-3ECF-2040-893F-CFC3D10EF774}"/>
              </a:ext>
            </a:extLst>
          </p:cNvPr>
          <p:cNvSpPr txBox="1">
            <a:spLocks/>
          </p:cNvSpPr>
          <p:nvPr/>
        </p:nvSpPr>
        <p:spPr>
          <a:xfrm>
            <a:off x="1429504" y="4126317"/>
            <a:ext cx="4757432" cy="347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Ввести карту оплаты, отличную от той, что была в исходном переводе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43" name="Google Shape;279;p34">
            <a:extLst>
              <a:ext uri="{FF2B5EF4-FFF2-40B4-BE49-F238E27FC236}">
                <a16:creationId xmlns:a16="http://schemas.microsoft.com/office/drawing/2014/main" id="{786CD3C5-C228-894D-B409-895667D8827B}"/>
              </a:ext>
            </a:extLst>
          </p:cNvPr>
          <p:cNvSpPr txBox="1">
            <a:spLocks/>
          </p:cNvSpPr>
          <p:nvPr/>
        </p:nvSpPr>
        <p:spPr>
          <a:xfrm>
            <a:off x="6331690" y="3910223"/>
            <a:ext cx="4757432" cy="347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На экране отображена измененная карта</a:t>
            </a:r>
            <a:endParaRPr lang="en-US" sz="1400" dirty="0">
              <a:latin typeface="Monaco" pitchFamily="2" charset="77"/>
            </a:endParaRPr>
          </a:p>
        </p:txBody>
      </p:sp>
      <p:pic>
        <p:nvPicPr>
          <p:cNvPr id="44" name="Google Shape;196;p29">
            <a:extLst>
              <a:ext uri="{FF2B5EF4-FFF2-40B4-BE49-F238E27FC236}">
                <a16:creationId xmlns:a16="http://schemas.microsoft.com/office/drawing/2014/main" id="{DD76C171-1F9F-1A44-A053-09095FB3E5A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1515902" y="4351351"/>
            <a:ext cx="9204494" cy="178136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279;p34">
            <a:extLst>
              <a:ext uri="{FF2B5EF4-FFF2-40B4-BE49-F238E27FC236}">
                <a16:creationId xmlns:a16="http://schemas.microsoft.com/office/drawing/2014/main" id="{01FD8F3A-7859-8B49-88BC-F56834FC36C6}"/>
              </a:ext>
            </a:extLst>
          </p:cNvPr>
          <p:cNvSpPr txBox="1">
            <a:spLocks/>
          </p:cNvSpPr>
          <p:nvPr/>
        </p:nvSpPr>
        <p:spPr>
          <a:xfrm>
            <a:off x="1449162" y="4567445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Нажать «Оплатить»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46" name="Google Shape;279;p34">
            <a:extLst>
              <a:ext uri="{FF2B5EF4-FFF2-40B4-BE49-F238E27FC236}">
                <a16:creationId xmlns:a16="http://schemas.microsoft.com/office/drawing/2014/main" id="{466B5E06-6F72-BC47-9B38-4E1C1DAD762A}"/>
              </a:ext>
            </a:extLst>
          </p:cNvPr>
          <p:cNvSpPr txBox="1">
            <a:spLocks/>
          </p:cNvSpPr>
          <p:nvPr/>
        </p:nvSpPr>
        <p:spPr>
          <a:xfrm>
            <a:off x="6208542" y="4567445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Открыт экран ввода </a:t>
            </a:r>
            <a:r>
              <a:rPr lang="en-US" sz="1400" dirty="0">
                <a:latin typeface="Monaco" pitchFamily="2" charset="77"/>
              </a:rPr>
              <a:t>CVV2/CVC</a:t>
            </a:r>
            <a:r>
              <a:rPr lang="ru-RU" sz="1400" dirty="0">
                <a:latin typeface="Monaco" pitchFamily="2" charset="77"/>
              </a:rPr>
              <a:t>-кода</a:t>
            </a:r>
            <a:endParaRPr lang="en-US" sz="1400" dirty="0">
              <a:latin typeface="Monaco" pitchFamily="2" charset="77"/>
            </a:endParaRPr>
          </a:p>
        </p:txBody>
      </p:sp>
      <p:pic>
        <p:nvPicPr>
          <p:cNvPr id="47" name="Google Shape;196;p29">
            <a:extLst>
              <a:ext uri="{FF2B5EF4-FFF2-40B4-BE49-F238E27FC236}">
                <a16:creationId xmlns:a16="http://schemas.microsoft.com/office/drawing/2014/main" id="{4A2697DE-EEDD-2B48-B710-4FD642E2C70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1543505" y="4804860"/>
            <a:ext cx="9204494" cy="178136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279;p34">
            <a:extLst>
              <a:ext uri="{FF2B5EF4-FFF2-40B4-BE49-F238E27FC236}">
                <a16:creationId xmlns:a16="http://schemas.microsoft.com/office/drawing/2014/main" id="{2B597EAD-E45A-2C4C-8588-6A3D8C564EC8}"/>
              </a:ext>
            </a:extLst>
          </p:cNvPr>
          <p:cNvSpPr txBox="1">
            <a:spLocks/>
          </p:cNvSpPr>
          <p:nvPr/>
        </p:nvSpPr>
        <p:spPr>
          <a:xfrm>
            <a:off x="1449163" y="5019053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Ввести код «335»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49" name="Google Shape;279;p34">
            <a:extLst>
              <a:ext uri="{FF2B5EF4-FFF2-40B4-BE49-F238E27FC236}">
                <a16:creationId xmlns:a16="http://schemas.microsoft.com/office/drawing/2014/main" id="{38113952-5EBC-CA42-AE8B-059ABEF36E0C}"/>
              </a:ext>
            </a:extLst>
          </p:cNvPr>
          <p:cNvSpPr txBox="1">
            <a:spLocks/>
          </p:cNvSpPr>
          <p:nvPr/>
        </p:nvSpPr>
        <p:spPr>
          <a:xfrm>
            <a:off x="6208542" y="5018742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Введенные цифры скрыты </a:t>
            </a:r>
            <a:r>
              <a:rPr lang="en-US" sz="1400" dirty="0">
                <a:latin typeface="Monaco" pitchFamily="2" charset="77"/>
              </a:rPr>
              <a:t>***</a:t>
            </a:r>
          </a:p>
        </p:txBody>
      </p:sp>
      <p:pic>
        <p:nvPicPr>
          <p:cNvPr id="50" name="Google Shape;196;p29">
            <a:extLst>
              <a:ext uri="{FF2B5EF4-FFF2-40B4-BE49-F238E27FC236}">
                <a16:creationId xmlns:a16="http://schemas.microsoft.com/office/drawing/2014/main" id="{8606FB4E-8245-E94C-BF94-D9A79CC6711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1543505" y="5246954"/>
            <a:ext cx="9204494" cy="178136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279;p34">
            <a:extLst>
              <a:ext uri="{FF2B5EF4-FFF2-40B4-BE49-F238E27FC236}">
                <a16:creationId xmlns:a16="http://schemas.microsoft.com/office/drawing/2014/main" id="{FDED161E-1FCA-4A4F-B561-7867E6BEEB9B}"/>
              </a:ext>
            </a:extLst>
          </p:cNvPr>
          <p:cNvSpPr txBox="1">
            <a:spLocks/>
          </p:cNvSpPr>
          <p:nvPr/>
        </p:nvSpPr>
        <p:spPr>
          <a:xfrm>
            <a:off x="1515902" y="5425092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Нажать «Оплатить»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52" name="Google Shape;279;p34">
            <a:extLst>
              <a:ext uri="{FF2B5EF4-FFF2-40B4-BE49-F238E27FC236}">
                <a16:creationId xmlns:a16="http://schemas.microsoft.com/office/drawing/2014/main" id="{438FCBF5-7CA5-0341-9E62-9A864335F6CD}"/>
              </a:ext>
            </a:extLst>
          </p:cNvPr>
          <p:cNvSpPr txBox="1">
            <a:spLocks/>
          </p:cNvSpPr>
          <p:nvPr/>
        </p:nvSpPr>
        <p:spPr>
          <a:xfrm>
            <a:off x="6279557" y="5431355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Открыт </a:t>
            </a:r>
            <a:r>
              <a:rPr lang="en-US" sz="1400" dirty="0">
                <a:latin typeface="Monaco" pitchFamily="2" charset="77"/>
              </a:rPr>
              <a:t>success-</a:t>
            </a:r>
            <a:r>
              <a:rPr lang="ru-RU" sz="1400" dirty="0">
                <a:latin typeface="Monaco" pitchFamily="2" charset="77"/>
              </a:rPr>
              <a:t>экран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53" name="Google Shape;277;p34">
            <a:extLst>
              <a:ext uri="{FF2B5EF4-FFF2-40B4-BE49-F238E27FC236}">
                <a16:creationId xmlns:a16="http://schemas.microsoft.com/office/drawing/2014/main" id="{99605189-33CC-CF44-B813-F8C40B55958D}"/>
              </a:ext>
            </a:extLst>
          </p:cNvPr>
          <p:cNvSpPr txBox="1">
            <a:spLocks/>
          </p:cNvSpPr>
          <p:nvPr/>
        </p:nvSpPr>
        <p:spPr>
          <a:xfrm>
            <a:off x="802231" y="2147379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ru-RU" sz="1400" dirty="0"/>
              <a:t>2</a:t>
            </a:r>
            <a:endParaRPr lang="en" sz="1400" dirty="0"/>
          </a:p>
        </p:txBody>
      </p:sp>
      <p:sp>
        <p:nvSpPr>
          <p:cNvPr id="54" name="Google Shape;277;p34">
            <a:extLst>
              <a:ext uri="{FF2B5EF4-FFF2-40B4-BE49-F238E27FC236}">
                <a16:creationId xmlns:a16="http://schemas.microsoft.com/office/drawing/2014/main" id="{FBCDD23F-6BEB-224D-BCBE-E0967D9F38FC}"/>
              </a:ext>
            </a:extLst>
          </p:cNvPr>
          <p:cNvSpPr txBox="1">
            <a:spLocks/>
          </p:cNvSpPr>
          <p:nvPr/>
        </p:nvSpPr>
        <p:spPr>
          <a:xfrm>
            <a:off x="805762" y="3273024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ru-RU" sz="1400" dirty="0"/>
              <a:t>3</a:t>
            </a:r>
            <a:endParaRPr lang="en" sz="1400" dirty="0"/>
          </a:p>
        </p:txBody>
      </p:sp>
      <p:sp>
        <p:nvSpPr>
          <p:cNvPr id="55" name="Google Shape;277;p34">
            <a:extLst>
              <a:ext uri="{FF2B5EF4-FFF2-40B4-BE49-F238E27FC236}">
                <a16:creationId xmlns:a16="http://schemas.microsoft.com/office/drawing/2014/main" id="{BD565704-AC2A-6C43-8FE8-24B91B238CA9}"/>
              </a:ext>
            </a:extLst>
          </p:cNvPr>
          <p:cNvSpPr txBox="1">
            <a:spLocks/>
          </p:cNvSpPr>
          <p:nvPr/>
        </p:nvSpPr>
        <p:spPr>
          <a:xfrm>
            <a:off x="805762" y="3849414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ru-RU" sz="1400" dirty="0"/>
              <a:t>4</a:t>
            </a:r>
            <a:endParaRPr lang="en" sz="1400" dirty="0"/>
          </a:p>
        </p:txBody>
      </p:sp>
      <p:sp>
        <p:nvSpPr>
          <p:cNvPr id="56" name="Google Shape;277;p34">
            <a:extLst>
              <a:ext uri="{FF2B5EF4-FFF2-40B4-BE49-F238E27FC236}">
                <a16:creationId xmlns:a16="http://schemas.microsoft.com/office/drawing/2014/main" id="{34388D7C-FE94-0943-9959-42996EBE67F1}"/>
              </a:ext>
            </a:extLst>
          </p:cNvPr>
          <p:cNvSpPr txBox="1">
            <a:spLocks/>
          </p:cNvSpPr>
          <p:nvPr/>
        </p:nvSpPr>
        <p:spPr>
          <a:xfrm>
            <a:off x="805762" y="4473012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ru-RU" sz="1400" dirty="0"/>
              <a:t>5</a:t>
            </a:r>
            <a:endParaRPr lang="en" sz="1400" dirty="0"/>
          </a:p>
        </p:txBody>
      </p:sp>
      <p:sp>
        <p:nvSpPr>
          <p:cNvPr id="57" name="Google Shape;277;p34">
            <a:extLst>
              <a:ext uri="{FF2B5EF4-FFF2-40B4-BE49-F238E27FC236}">
                <a16:creationId xmlns:a16="http://schemas.microsoft.com/office/drawing/2014/main" id="{7907143A-E5F8-CE49-8930-0569345EB5DF}"/>
              </a:ext>
            </a:extLst>
          </p:cNvPr>
          <p:cNvSpPr txBox="1">
            <a:spLocks/>
          </p:cNvSpPr>
          <p:nvPr/>
        </p:nvSpPr>
        <p:spPr>
          <a:xfrm>
            <a:off x="805762" y="4918414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ru-RU" sz="1400" dirty="0"/>
              <a:t>6</a:t>
            </a:r>
            <a:endParaRPr lang="en" sz="1400" dirty="0"/>
          </a:p>
        </p:txBody>
      </p:sp>
      <p:sp>
        <p:nvSpPr>
          <p:cNvPr id="58" name="Google Shape;277;p34">
            <a:extLst>
              <a:ext uri="{FF2B5EF4-FFF2-40B4-BE49-F238E27FC236}">
                <a16:creationId xmlns:a16="http://schemas.microsoft.com/office/drawing/2014/main" id="{A2B5A172-460E-8646-8FAD-41916359B9CF}"/>
              </a:ext>
            </a:extLst>
          </p:cNvPr>
          <p:cNvSpPr txBox="1">
            <a:spLocks/>
          </p:cNvSpPr>
          <p:nvPr/>
        </p:nvSpPr>
        <p:spPr>
          <a:xfrm>
            <a:off x="805762" y="5322167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ru-RU" sz="1400" dirty="0"/>
              <a:t>7</a:t>
            </a:r>
            <a:endParaRPr lang="en" sz="1400" dirty="0"/>
          </a:p>
        </p:txBody>
      </p:sp>
      <p:pic>
        <p:nvPicPr>
          <p:cNvPr id="59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C002B79B-C80F-E84C-90E3-9EAEB20D740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795936" y="1696307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0F0AC690-84FA-0D47-A500-37F8602A7EB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796435" y="2150316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C91BE3CB-D2E6-A740-9065-708E5C89102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777656" y="3306648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ED94C685-3FBD-374D-8108-0FEB77AA22C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788952" y="3862882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D3486A66-6AC4-2445-BF8E-EA143E54AFE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788952" y="4479229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E4FFE84E-D5D9-364C-B239-6D3E97E17B5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788952" y="4949631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66DA8865-B315-F945-99EE-5EA2699FD5A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788953" y="5361378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AFD37EF-C02F-1142-AB95-64593E2033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pic>
        <p:nvPicPr>
          <p:cNvPr id="80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169C5271-B19F-7A43-B1B3-00AC5B196C4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10564488" y="2303330"/>
            <a:ext cx="1193240" cy="1483863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279;p34">
            <a:extLst>
              <a:ext uri="{FF2B5EF4-FFF2-40B4-BE49-F238E27FC236}">
                <a16:creationId xmlns:a16="http://schemas.microsoft.com/office/drawing/2014/main" id="{C8858AE3-537B-7D47-9EB2-5AF3CC0ECCA1}"/>
              </a:ext>
            </a:extLst>
          </p:cNvPr>
          <p:cNvSpPr txBox="1">
            <a:spLocks/>
          </p:cNvSpPr>
          <p:nvPr/>
        </p:nvSpPr>
        <p:spPr>
          <a:xfrm>
            <a:off x="10451789" y="2582276"/>
            <a:ext cx="1464404" cy="792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ctr">
              <a:buSzPts val="1400"/>
              <a:buNone/>
            </a:pPr>
            <a:r>
              <a:rPr lang="ru-RU" sz="1400" dirty="0">
                <a:latin typeface="Monaco" pitchFamily="2" charset="77"/>
              </a:rPr>
              <a:t>1 кейс –</a:t>
            </a:r>
          </a:p>
          <a:p>
            <a:pPr marL="0" indent="0" algn="ctr">
              <a:buSzPts val="1400"/>
              <a:buNone/>
            </a:pPr>
            <a:r>
              <a:rPr lang="ru-RU" sz="1400" dirty="0">
                <a:latin typeface="Monaco" pitchFamily="2" charset="77"/>
              </a:rPr>
              <a:t>7 проверок</a:t>
            </a:r>
            <a:endParaRPr lang="en-US" sz="1400" dirty="0">
              <a:latin typeface="Monaco" pitchFamily="2" charset="77"/>
            </a:endParaRPr>
          </a:p>
        </p:txBody>
      </p:sp>
      <p:pic>
        <p:nvPicPr>
          <p:cNvPr id="82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A9DB350F-3153-DD4C-AD61-4FF63F59CD9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10634417" y="508984"/>
            <a:ext cx="1143410" cy="1480468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279;p34">
            <a:extLst>
              <a:ext uri="{FF2B5EF4-FFF2-40B4-BE49-F238E27FC236}">
                <a16:creationId xmlns:a16="http://schemas.microsoft.com/office/drawing/2014/main" id="{05537ED3-537A-504B-9280-660AA459C0BB}"/>
              </a:ext>
            </a:extLst>
          </p:cNvPr>
          <p:cNvSpPr txBox="1">
            <a:spLocks/>
          </p:cNvSpPr>
          <p:nvPr/>
        </p:nvSpPr>
        <p:spPr>
          <a:xfrm>
            <a:off x="10460656" y="886779"/>
            <a:ext cx="1511128" cy="800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ctr">
              <a:buSzPts val="1400"/>
              <a:buNone/>
            </a:pPr>
            <a:r>
              <a:rPr lang="ru-RU" sz="1400" dirty="0">
                <a:latin typeface="Monaco" pitchFamily="2" charset="77"/>
              </a:rPr>
              <a:t>15 аналогичных  кейсов</a:t>
            </a:r>
            <a:endParaRPr lang="en-US" sz="1400" dirty="0">
              <a:latin typeface="Monaco" pitchFamily="2" charset="77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3FFE7AC-B847-7648-A7C4-3306165B14D2}"/>
              </a:ext>
            </a:extLst>
          </p:cNvPr>
          <p:cNvGrpSpPr/>
          <p:nvPr/>
        </p:nvGrpSpPr>
        <p:grpSpPr>
          <a:xfrm>
            <a:off x="337423" y="5739972"/>
            <a:ext cx="11580306" cy="824587"/>
            <a:chOff x="327996" y="5739972"/>
            <a:chExt cx="11580306" cy="824587"/>
          </a:xfrm>
        </p:grpSpPr>
        <p:pic>
          <p:nvPicPr>
            <p:cNvPr id="75" name="Picture 4">
              <a:extLst>
                <a:ext uri="{FF2B5EF4-FFF2-40B4-BE49-F238E27FC236}">
                  <a16:creationId xmlns:a16="http://schemas.microsoft.com/office/drawing/2014/main" id="{068368F2-A493-374C-9E4C-D97425109F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28066E1F-9E14-3E4D-B39E-7AD36DD3B891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77" name="Рисунок 5">
                <a:extLst>
                  <a:ext uri="{FF2B5EF4-FFF2-40B4-BE49-F238E27FC236}">
                    <a16:creationId xmlns:a16="http://schemas.microsoft.com/office/drawing/2014/main" id="{13C5E425-FD45-C745-B0FD-0773E22DD3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78" name="Рисунок 9">
                <a:extLst>
                  <a:ext uri="{FF2B5EF4-FFF2-40B4-BE49-F238E27FC236}">
                    <a16:creationId xmlns:a16="http://schemas.microsoft.com/office/drawing/2014/main" id="{F0A6300E-6ECD-BE41-8F3D-FCF7B44E97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67" name="Google Shape;277;p34">
            <a:extLst>
              <a:ext uri="{FF2B5EF4-FFF2-40B4-BE49-F238E27FC236}">
                <a16:creationId xmlns:a16="http://schemas.microsoft.com/office/drawing/2014/main" id="{DC68D8B2-4D11-AF4A-8114-8683E5DD84BC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en" sz="1100" dirty="0"/>
              <a:t>1</a:t>
            </a:r>
            <a:r>
              <a:rPr lang="ru-RU" sz="1100" dirty="0"/>
              <a:t>2</a:t>
            </a:r>
            <a:endParaRPr lang="en" sz="1100" dirty="0"/>
          </a:p>
        </p:txBody>
      </p:sp>
    </p:spTree>
    <p:extLst>
      <p:ext uri="{BB962C8B-B14F-4D97-AF65-F5344CB8AC3E}">
        <p14:creationId xmlns:p14="http://schemas.microsoft.com/office/powerpoint/2010/main" val="4294034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4"/>
          <p:cNvSpPr txBox="1">
            <a:spLocks noGrp="1"/>
          </p:cNvSpPr>
          <p:nvPr>
            <p:ph type="title" idx="2"/>
          </p:nvPr>
        </p:nvSpPr>
        <p:spPr>
          <a:xfrm>
            <a:off x="2134449" y="426552"/>
            <a:ext cx="9420389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 sz="3000" dirty="0">
                <a:latin typeface="Monaco" pitchFamily="2" charset="77"/>
              </a:rPr>
              <a:t>Возможность изменения суммы перевода</a:t>
            </a:r>
            <a:endParaRPr sz="3000" dirty="0">
              <a:latin typeface="Monaco" pitchFamily="2" charset="77"/>
            </a:endParaRPr>
          </a:p>
        </p:txBody>
      </p:sp>
      <p:pic>
        <p:nvPicPr>
          <p:cNvPr id="282" name="Google Shape;282;p34" descr="A picture containing plan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8678" t="45968" r="60320" b="25889"/>
          <a:stretch/>
        </p:blipFill>
        <p:spPr>
          <a:xfrm rot="-1682315">
            <a:off x="791641" y="401608"/>
            <a:ext cx="948602" cy="701615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3" name="Google Shape;200;p29">
            <a:extLst>
              <a:ext uri="{FF2B5EF4-FFF2-40B4-BE49-F238E27FC236}">
                <a16:creationId xmlns:a16="http://schemas.microsoft.com/office/drawing/2014/main" id="{6FB26557-A782-E544-890C-D6CD268869C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 flipH="1">
            <a:off x="5242933" y="4928602"/>
            <a:ext cx="1132094" cy="245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00;p29">
            <a:extLst>
              <a:ext uri="{FF2B5EF4-FFF2-40B4-BE49-F238E27FC236}">
                <a16:creationId xmlns:a16="http://schemas.microsoft.com/office/drawing/2014/main" id="{9B9843AF-0379-E14F-A7E5-9C9128F737C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1019838" y="4827849"/>
            <a:ext cx="9231415" cy="26249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79;p34">
            <a:extLst>
              <a:ext uri="{FF2B5EF4-FFF2-40B4-BE49-F238E27FC236}">
                <a16:creationId xmlns:a16="http://schemas.microsoft.com/office/drawing/2014/main" id="{53752DEE-7278-C04D-966C-3999EA19134F}"/>
              </a:ext>
            </a:extLst>
          </p:cNvPr>
          <p:cNvSpPr txBox="1">
            <a:spLocks/>
          </p:cNvSpPr>
          <p:nvPr/>
        </p:nvSpPr>
        <p:spPr>
          <a:xfrm>
            <a:off x="2168528" y="4485344"/>
            <a:ext cx="1574577" cy="44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800" dirty="0">
                <a:latin typeface="Monaco" pitchFamily="2" charset="77"/>
              </a:rPr>
              <a:t>Действие</a:t>
            </a:r>
            <a:endParaRPr lang="en-US" sz="1800" dirty="0">
              <a:latin typeface="Monaco" pitchFamily="2" charset="77"/>
            </a:endParaRPr>
          </a:p>
        </p:txBody>
      </p:sp>
      <p:sp>
        <p:nvSpPr>
          <p:cNvPr id="21" name="Google Shape;279;p34">
            <a:extLst>
              <a:ext uri="{FF2B5EF4-FFF2-40B4-BE49-F238E27FC236}">
                <a16:creationId xmlns:a16="http://schemas.microsoft.com/office/drawing/2014/main" id="{C601D533-7825-344F-B798-067E28FA00A5}"/>
              </a:ext>
            </a:extLst>
          </p:cNvPr>
          <p:cNvSpPr txBox="1">
            <a:spLocks/>
          </p:cNvSpPr>
          <p:nvPr/>
        </p:nvSpPr>
        <p:spPr>
          <a:xfrm>
            <a:off x="6477973" y="4481289"/>
            <a:ext cx="3703187" cy="44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800" dirty="0">
                <a:latin typeface="Monaco" pitchFamily="2" charset="77"/>
              </a:rPr>
              <a:t>Ожидаемый результат</a:t>
            </a:r>
            <a:endParaRPr lang="en-US" sz="1800" dirty="0">
              <a:latin typeface="Monaco" pitchFamily="2" charset="77"/>
            </a:endParaRPr>
          </a:p>
        </p:txBody>
      </p:sp>
      <p:sp>
        <p:nvSpPr>
          <p:cNvPr id="39" name="Google Shape;279;p34">
            <a:extLst>
              <a:ext uri="{FF2B5EF4-FFF2-40B4-BE49-F238E27FC236}">
                <a16:creationId xmlns:a16="http://schemas.microsoft.com/office/drawing/2014/main" id="{B67F31B7-9C1A-5C45-BDA5-E4A742F23A5B}"/>
              </a:ext>
            </a:extLst>
          </p:cNvPr>
          <p:cNvSpPr txBox="1">
            <a:spLocks/>
          </p:cNvSpPr>
          <p:nvPr/>
        </p:nvSpPr>
        <p:spPr>
          <a:xfrm>
            <a:off x="1261475" y="5240319"/>
            <a:ext cx="412399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800" dirty="0">
                <a:latin typeface="Monaco" pitchFamily="2" charset="77"/>
              </a:rPr>
              <a:t>Изменить сумму получения</a:t>
            </a:r>
            <a:endParaRPr lang="en-US" sz="1800" dirty="0">
              <a:latin typeface="Monaco" pitchFamily="2" charset="77"/>
            </a:endParaRPr>
          </a:p>
        </p:txBody>
      </p:sp>
      <p:sp>
        <p:nvSpPr>
          <p:cNvPr id="40" name="Google Shape;279;p34">
            <a:extLst>
              <a:ext uri="{FF2B5EF4-FFF2-40B4-BE49-F238E27FC236}">
                <a16:creationId xmlns:a16="http://schemas.microsoft.com/office/drawing/2014/main" id="{501E5AC2-731A-A04B-AEC1-A276E13EDE53}"/>
              </a:ext>
            </a:extLst>
          </p:cNvPr>
          <p:cNvSpPr txBox="1">
            <a:spLocks/>
          </p:cNvSpPr>
          <p:nvPr/>
        </p:nvSpPr>
        <p:spPr>
          <a:xfrm>
            <a:off x="6127576" y="5511556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ctr">
              <a:buSzPts val="1400"/>
              <a:buNone/>
            </a:pPr>
            <a:r>
              <a:rPr lang="ru-RU" sz="1800" dirty="0">
                <a:latin typeface="Monaco" pitchFamily="2" charset="77"/>
              </a:rPr>
              <a:t>На экране отображена измененная сумма</a:t>
            </a:r>
            <a:endParaRPr lang="en-US" sz="1800" dirty="0">
              <a:latin typeface="Monaco" pitchFamily="2" charset="77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4AFD37EF-C02F-1142-AB95-64593E2033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pic>
        <p:nvPicPr>
          <p:cNvPr id="80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169C5271-B19F-7A43-B1B3-00AC5B196C4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10363239" y="3356051"/>
            <a:ext cx="1247176" cy="156039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279;p34">
            <a:extLst>
              <a:ext uri="{FF2B5EF4-FFF2-40B4-BE49-F238E27FC236}">
                <a16:creationId xmlns:a16="http://schemas.microsoft.com/office/drawing/2014/main" id="{C8858AE3-537B-7D47-9EB2-5AF3CC0ECCA1}"/>
              </a:ext>
            </a:extLst>
          </p:cNvPr>
          <p:cNvSpPr txBox="1">
            <a:spLocks/>
          </p:cNvSpPr>
          <p:nvPr/>
        </p:nvSpPr>
        <p:spPr>
          <a:xfrm>
            <a:off x="10271437" y="3689839"/>
            <a:ext cx="1464404" cy="792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ctr">
              <a:buSzPts val="1400"/>
              <a:buNone/>
            </a:pPr>
            <a:r>
              <a:rPr lang="ru-RU" sz="1400" dirty="0">
                <a:latin typeface="Monaco" pitchFamily="2" charset="77"/>
              </a:rPr>
              <a:t>1 кейс –</a:t>
            </a:r>
          </a:p>
          <a:p>
            <a:pPr marL="0" indent="0" algn="ctr">
              <a:buSzPts val="1400"/>
              <a:buNone/>
            </a:pPr>
            <a:r>
              <a:rPr lang="ru-RU" sz="1400" dirty="0">
                <a:latin typeface="Monaco" pitchFamily="2" charset="77"/>
              </a:rPr>
              <a:t>1 проверка</a:t>
            </a:r>
            <a:endParaRPr lang="en-US" sz="1400" dirty="0">
              <a:latin typeface="Monaco" pitchFamily="2" charset="77"/>
            </a:endParaRPr>
          </a:p>
        </p:txBody>
      </p:sp>
      <p:pic>
        <p:nvPicPr>
          <p:cNvPr id="82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A9DB350F-3153-DD4C-AD61-4FF63F59CD9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10432057" y="793127"/>
            <a:ext cx="1143410" cy="153251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279;p34">
            <a:extLst>
              <a:ext uri="{FF2B5EF4-FFF2-40B4-BE49-F238E27FC236}">
                <a16:creationId xmlns:a16="http://schemas.microsoft.com/office/drawing/2014/main" id="{05537ED3-537A-504B-9280-660AA459C0BB}"/>
              </a:ext>
            </a:extLst>
          </p:cNvPr>
          <p:cNvSpPr txBox="1">
            <a:spLocks/>
          </p:cNvSpPr>
          <p:nvPr/>
        </p:nvSpPr>
        <p:spPr>
          <a:xfrm>
            <a:off x="10259747" y="1172622"/>
            <a:ext cx="1511128" cy="800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ctr">
              <a:buSzPts val="1400"/>
              <a:buNone/>
            </a:pPr>
            <a:r>
              <a:rPr lang="ru-RU" sz="1400" dirty="0">
                <a:latin typeface="Monaco" pitchFamily="2" charset="77"/>
              </a:rPr>
              <a:t>1 уникальный  кейс</a:t>
            </a:r>
            <a:endParaRPr lang="en-US" sz="1400" dirty="0">
              <a:latin typeface="Monaco" pitchFamily="2" charset="77"/>
            </a:endParaRPr>
          </a:p>
        </p:txBody>
      </p:sp>
      <p:grpSp>
        <p:nvGrpSpPr>
          <p:cNvPr id="69" name="Google Shape;594;p37">
            <a:extLst>
              <a:ext uri="{FF2B5EF4-FFF2-40B4-BE49-F238E27FC236}">
                <a16:creationId xmlns:a16="http://schemas.microsoft.com/office/drawing/2014/main" id="{F65BAE3A-0F16-5F45-BAFE-5B6ADF3B16FA}"/>
              </a:ext>
            </a:extLst>
          </p:cNvPr>
          <p:cNvGrpSpPr/>
          <p:nvPr/>
        </p:nvGrpSpPr>
        <p:grpSpPr>
          <a:xfrm>
            <a:off x="1162756" y="1207766"/>
            <a:ext cx="9205700" cy="2868966"/>
            <a:chOff x="1017885" y="2820184"/>
            <a:chExt cx="3305667" cy="3117095"/>
          </a:xfrm>
        </p:grpSpPr>
        <p:pic>
          <p:nvPicPr>
            <p:cNvPr id="70" name="Google Shape;595;p37">
              <a:extLst>
                <a:ext uri="{FF2B5EF4-FFF2-40B4-BE49-F238E27FC236}">
                  <a16:creationId xmlns:a16="http://schemas.microsoft.com/office/drawing/2014/main" id="{63EEF42B-4F97-3547-847B-6DD2A5B7773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 flipH="1">
              <a:off x="1080322" y="5729169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596;p37">
              <a:extLst>
                <a:ext uri="{FF2B5EF4-FFF2-40B4-BE49-F238E27FC236}">
                  <a16:creationId xmlns:a16="http://schemas.microsoft.com/office/drawing/2014/main" id="{7F344904-33F6-0D47-B6D4-C0C557AC9C0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 flipH="1">
              <a:off x="1064808" y="2820184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597;p37">
              <a:extLst>
                <a:ext uri="{FF2B5EF4-FFF2-40B4-BE49-F238E27FC236}">
                  <a16:creationId xmlns:a16="http://schemas.microsoft.com/office/drawing/2014/main" id="{A0345C95-F01E-454F-8FF6-800B49B94244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00000" flipH="1">
              <a:off x="-305220" y="4165076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598;p37">
              <a:extLst>
                <a:ext uri="{FF2B5EF4-FFF2-40B4-BE49-F238E27FC236}">
                  <a16:creationId xmlns:a16="http://schemas.microsoft.com/office/drawing/2014/main" id="{1591E1B1-94F7-574A-BC89-9D82AC800D00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00000" flipH="1">
              <a:off x="2816624" y="4190215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4" name="Google Shape;279;p34">
            <a:extLst>
              <a:ext uri="{FF2B5EF4-FFF2-40B4-BE49-F238E27FC236}">
                <a16:creationId xmlns:a16="http://schemas.microsoft.com/office/drawing/2014/main" id="{CE495176-6270-C144-B9ED-630D4F04A50F}"/>
              </a:ext>
            </a:extLst>
          </p:cNvPr>
          <p:cNvSpPr txBox="1">
            <a:spLocks/>
          </p:cNvSpPr>
          <p:nvPr/>
        </p:nvSpPr>
        <p:spPr>
          <a:xfrm>
            <a:off x="1781424" y="1358749"/>
            <a:ext cx="8401149" cy="2323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2200" dirty="0">
                <a:latin typeface="Monaco" pitchFamily="2" charset="77"/>
              </a:rPr>
              <a:t>Предусловия:</a:t>
            </a:r>
          </a:p>
          <a:p>
            <a:pPr marL="285750" indent="-285750">
              <a:buSzPts val="1400"/>
            </a:pPr>
            <a:r>
              <a:rPr lang="ru-RU" sz="1800" dirty="0">
                <a:latin typeface="Monaco" pitchFamily="2" charset="77"/>
              </a:rPr>
              <a:t>инициирован повтор перевода в любом направлении</a:t>
            </a:r>
          </a:p>
          <a:p>
            <a:pPr marL="285750" indent="-285750">
              <a:buSzPts val="1400"/>
            </a:pPr>
            <a:r>
              <a:rPr lang="ru-RU" sz="1800" dirty="0">
                <a:latin typeface="Monaco" pitchFamily="2" charset="77"/>
              </a:rPr>
              <a:t>открыт экран «Калькулятор повтора»</a:t>
            </a:r>
          </a:p>
          <a:p>
            <a:pPr marL="285750" indent="-285750">
              <a:buSzPts val="1400"/>
            </a:pPr>
            <a:r>
              <a:rPr lang="ru-RU" sz="1800" dirty="0">
                <a:latin typeface="Monaco" pitchFamily="2" charset="77"/>
              </a:rPr>
              <a:t>в поле сумма предустановлена сумма повторяемого перевода</a:t>
            </a:r>
          </a:p>
          <a:p>
            <a:pPr marL="285750" indent="-285750">
              <a:buSzPts val="1400"/>
            </a:pPr>
            <a:endParaRPr lang="ru-RU" sz="1800" dirty="0">
              <a:latin typeface="Monaco" pitchFamily="2" charset="77"/>
            </a:endParaRPr>
          </a:p>
          <a:p>
            <a:pPr marL="0" indent="0">
              <a:buSzPts val="1400"/>
              <a:buNone/>
            </a:pPr>
            <a:r>
              <a:rPr lang="ru-RU" sz="2200" dirty="0">
                <a:latin typeface="Monaco" pitchFamily="2" charset="77"/>
              </a:rPr>
              <a:t>Примечание:</a:t>
            </a:r>
            <a:endParaRPr lang="en-US" sz="2200" dirty="0">
              <a:latin typeface="Monaco" pitchFamily="2" charset="77"/>
            </a:endParaRPr>
          </a:p>
          <a:p>
            <a:pPr marL="0" indent="0">
              <a:buSzPts val="1400"/>
              <a:buNone/>
            </a:pPr>
            <a:r>
              <a:rPr lang="ru-RU" sz="1800" dirty="0">
                <a:latin typeface="Monaco" pitchFamily="2" charset="77"/>
              </a:rPr>
              <a:t>замокать возможность повтора перевода можно с ответом на запрос </a:t>
            </a:r>
            <a:r>
              <a:rPr lang="en-US" sz="1800" dirty="0">
                <a:latin typeface="Monaco" pitchFamily="2" charset="77"/>
              </a:rPr>
              <a:t>GET /transfers/actions = ‘repeat’</a:t>
            </a:r>
            <a:r>
              <a:rPr lang="ru-RU" sz="1800" dirty="0">
                <a:latin typeface="Monaco" pitchFamily="2" charset="77"/>
              </a:rPr>
              <a:t> 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75AA6BC-A848-D64D-B1CC-18315738DF2D}"/>
              </a:ext>
            </a:extLst>
          </p:cNvPr>
          <p:cNvGrpSpPr/>
          <p:nvPr/>
        </p:nvGrpSpPr>
        <p:grpSpPr>
          <a:xfrm>
            <a:off x="337423" y="5739972"/>
            <a:ext cx="11580306" cy="824587"/>
            <a:chOff x="327996" y="5739972"/>
            <a:chExt cx="11580306" cy="824587"/>
          </a:xfrm>
        </p:grpSpPr>
        <p:pic>
          <p:nvPicPr>
            <p:cNvPr id="24" name="Picture 4">
              <a:extLst>
                <a:ext uri="{FF2B5EF4-FFF2-40B4-BE49-F238E27FC236}">
                  <a16:creationId xmlns:a16="http://schemas.microsoft.com/office/drawing/2014/main" id="{3851AECE-275E-3043-A4E6-CDB7F47C0B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94A1551-E716-B742-A887-FAEB53233381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26" name="Рисунок 5">
                <a:extLst>
                  <a:ext uri="{FF2B5EF4-FFF2-40B4-BE49-F238E27FC236}">
                    <a16:creationId xmlns:a16="http://schemas.microsoft.com/office/drawing/2014/main" id="{DC72A393-FC73-1245-9CE1-1666322662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27" name="Рисунок 9">
                <a:extLst>
                  <a:ext uri="{FF2B5EF4-FFF2-40B4-BE49-F238E27FC236}">
                    <a16:creationId xmlns:a16="http://schemas.microsoft.com/office/drawing/2014/main" id="{3D84FFAA-B40F-DB48-905F-60AA67897A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28" name="Google Shape;277;p34">
            <a:extLst>
              <a:ext uri="{FF2B5EF4-FFF2-40B4-BE49-F238E27FC236}">
                <a16:creationId xmlns:a16="http://schemas.microsoft.com/office/drawing/2014/main" id="{FDA4E2FB-076C-AF4C-8786-04A640426A77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en" sz="1100" dirty="0"/>
              <a:t>1</a:t>
            </a:r>
            <a:r>
              <a:rPr lang="ru-RU" sz="1100" dirty="0"/>
              <a:t>3</a:t>
            </a:r>
            <a:endParaRPr lang="en" sz="1100" dirty="0"/>
          </a:p>
        </p:txBody>
      </p:sp>
    </p:spTree>
    <p:extLst>
      <p:ext uri="{BB962C8B-B14F-4D97-AF65-F5344CB8AC3E}">
        <p14:creationId xmlns:p14="http://schemas.microsoft.com/office/powerpoint/2010/main" val="3315857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496" y="2219018"/>
            <a:ext cx="4312067" cy="180072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3"/>
          <p:cNvSpPr txBox="1">
            <a:spLocks noGrp="1"/>
          </p:cNvSpPr>
          <p:nvPr>
            <p:ph type="title"/>
          </p:nvPr>
        </p:nvSpPr>
        <p:spPr>
          <a:xfrm>
            <a:off x="568512" y="269825"/>
            <a:ext cx="4262051" cy="1949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ru-RU" sz="2400" dirty="0">
                <a:latin typeface="Monaco" pitchFamily="2" charset="77"/>
              </a:rPr>
              <a:t>Хочешь протестировать возможность изменения суммы перевода? </a:t>
            </a:r>
            <a:br>
              <a:rPr lang="ru-RU" sz="2400" dirty="0">
                <a:latin typeface="Monaco" pitchFamily="2" charset="77"/>
              </a:rPr>
            </a:br>
            <a:r>
              <a:rPr lang="ru-RU" sz="2400" dirty="0">
                <a:latin typeface="Monaco" pitchFamily="2" charset="77"/>
              </a:rPr>
              <a:t>Вот и тестируй только ее!</a:t>
            </a:r>
            <a:endParaRPr sz="2400" dirty="0">
              <a:latin typeface="Marker Felt Thin" panose="02000400000000000000" pitchFamily="2" charset="77"/>
            </a:endParaRPr>
          </a:p>
        </p:txBody>
      </p:sp>
      <p:sp>
        <p:nvSpPr>
          <p:cNvPr id="260" name="Google Shape;260;p33"/>
          <p:cNvSpPr/>
          <p:nvPr/>
        </p:nvSpPr>
        <p:spPr>
          <a:xfrm rot="-492561">
            <a:off x="6538538" y="747956"/>
            <a:ext cx="4436581" cy="4826163"/>
          </a:xfrm>
          <a:custGeom>
            <a:avLst/>
            <a:gdLst/>
            <a:ahLst/>
            <a:cxnLst/>
            <a:rect l="l" t="t" r="r" b="b"/>
            <a:pathLst>
              <a:path w="3462922" h="3710694" extrusionOk="0">
                <a:moveTo>
                  <a:pt x="0" y="0"/>
                </a:moveTo>
                <a:lnTo>
                  <a:pt x="317151" y="0"/>
                </a:lnTo>
                <a:lnTo>
                  <a:pt x="274831" y="8544"/>
                </a:lnTo>
                <a:cubicBezTo>
                  <a:pt x="216604" y="33172"/>
                  <a:pt x="175747" y="90829"/>
                  <a:pt x="175747" y="158027"/>
                </a:cubicBezTo>
                <a:cubicBezTo>
                  <a:pt x="175747" y="247625"/>
                  <a:pt x="248381" y="320259"/>
                  <a:pt x="337979" y="320259"/>
                </a:cubicBezTo>
                <a:cubicBezTo>
                  <a:pt x="427577" y="320259"/>
                  <a:pt x="500211" y="247625"/>
                  <a:pt x="500211" y="158027"/>
                </a:cubicBezTo>
                <a:cubicBezTo>
                  <a:pt x="500211" y="90829"/>
                  <a:pt x="459355" y="33172"/>
                  <a:pt x="401127" y="8544"/>
                </a:cubicBezTo>
                <a:lnTo>
                  <a:pt x="358807" y="0"/>
                </a:lnTo>
                <a:lnTo>
                  <a:pt x="868544" y="0"/>
                </a:lnTo>
                <a:lnTo>
                  <a:pt x="826224" y="8544"/>
                </a:lnTo>
                <a:cubicBezTo>
                  <a:pt x="767997" y="33172"/>
                  <a:pt x="727140" y="90829"/>
                  <a:pt x="727140" y="158027"/>
                </a:cubicBezTo>
                <a:cubicBezTo>
                  <a:pt x="727140" y="247625"/>
                  <a:pt x="799774" y="320259"/>
                  <a:pt x="889372" y="320259"/>
                </a:cubicBezTo>
                <a:cubicBezTo>
                  <a:pt x="978970" y="320259"/>
                  <a:pt x="1051604" y="247625"/>
                  <a:pt x="1051604" y="158027"/>
                </a:cubicBezTo>
                <a:cubicBezTo>
                  <a:pt x="1051604" y="90829"/>
                  <a:pt x="1010748" y="33172"/>
                  <a:pt x="952520" y="8544"/>
                </a:cubicBezTo>
                <a:lnTo>
                  <a:pt x="910200" y="0"/>
                </a:lnTo>
                <a:lnTo>
                  <a:pt x="1419937" y="0"/>
                </a:lnTo>
                <a:lnTo>
                  <a:pt x="1377617" y="8544"/>
                </a:lnTo>
                <a:cubicBezTo>
                  <a:pt x="1319390" y="33172"/>
                  <a:pt x="1278533" y="90829"/>
                  <a:pt x="1278533" y="158027"/>
                </a:cubicBezTo>
                <a:cubicBezTo>
                  <a:pt x="1278533" y="247625"/>
                  <a:pt x="1351167" y="320259"/>
                  <a:pt x="1440765" y="320259"/>
                </a:cubicBezTo>
                <a:cubicBezTo>
                  <a:pt x="1530363" y="320259"/>
                  <a:pt x="1602997" y="247625"/>
                  <a:pt x="1602997" y="158027"/>
                </a:cubicBezTo>
                <a:cubicBezTo>
                  <a:pt x="1602997" y="90829"/>
                  <a:pt x="1562141" y="33172"/>
                  <a:pt x="1503913" y="8544"/>
                </a:cubicBezTo>
                <a:lnTo>
                  <a:pt x="1461593" y="0"/>
                </a:lnTo>
                <a:lnTo>
                  <a:pt x="1971330" y="0"/>
                </a:lnTo>
                <a:lnTo>
                  <a:pt x="1929010" y="8544"/>
                </a:lnTo>
                <a:cubicBezTo>
                  <a:pt x="1870783" y="33172"/>
                  <a:pt x="1829926" y="90829"/>
                  <a:pt x="1829926" y="158027"/>
                </a:cubicBezTo>
                <a:cubicBezTo>
                  <a:pt x="1829926" y="247625"/>
                  <a:pt x="1902560" y="320259"/>
                  <a:pt x="1992158" y="320259"/>
                </a:cubicBezTo>
                <a:cubicBezTo>
                  <a:pt x="2081756" y="320259"/>
                  <a:pt x="2154390" y="247625"/>
                  <a:pt x="2154390" y="158027"/>
                </a:cubicBezTo>
                <a:cubicBezTo>
                  <a:pt x="2154390" y="90829"/>
                  <a:pt x="2113533" y="33172"/>
                  <a:pt x="2055306" y="8544"/>
                </a:cubicBezTo>
                <a:lnTo>
                  <a:pt x="2012986" y="0"/>
                </a:lnTo>
                <a:lnTo>
                  <a:pt x="2522723" y="0"/>
                </a:lnTo>
                <a:lnTo>
                  <a:pt x="2480403" y="8544"/>
                </a:lnTo>
                <a:cubicBezTo>
                  <a:pt x="2422176" y="33172"/>
                  <a:pt x="2381319" y="90829"/>
                  <a:pt x="2381319" y="158027"/>
                </a:cubicBezTo>
                <a:cubicBezTo>
                  <a:pt x="2381319" y="247625"/>
                  <a:pt x="2453953" y="320259"/>
                  <a:pt x="2543551" y="320259"/>
                </a:cubicBezTo>
                <a:cubicBezTo>
                  <a:pt x="2633149" y="320259"/>
                  <a:pt x="2705783" y="247625"/>
                  <a:pt x="2705783" y="158027"/>
                </a:cubicBezTo>
                <a:cubicBezTo>
                  <a:pt x="2705783" y="90829"/>
                  <a:pt x="2664926" y="33172"/>
                  <a:pt x="2606699" y="8544"/>
                </a:cubicBezTo>
                <a:lnTo>
                  <a:pt x="2564379" y="0"/>
                </a:lnTo>
                <a:lnTo>
                  <a:pt x="3074117" y="0"/>
                </a:lnTo>
                <a:lnTo>
                  <a:pt x="3031797" y="8544"/>
                </a:lnTo>
                <a:cubicBezTo>
                  <a:pt x="2973570" y="33172"/>
                  <a:pt x="2932713" y="90829"/>
                  <a:pt x="2932713" y="158027"/>
                </a:cubicBezTo>
                <a:cubicBezTo>
                  <a:pt x="2932713" y="247625"/>
                  <a:pt x="3005347" y="320259"/>
                  <a:pt x="3094945" y="320259"/>
                </a:cubicBezTo>
                <a:cubicBezTo>
                  <a:pt x="3184543" y="320259"/>
                  <a:pt x="3257177" y="247625"/>
                  <a:pt x="3257177" y="158027"/>
                </a:cubicBezTo>
                <a:cubicBezTo>
                  <a:pt x="3257177" y="90829"/>
                  <a:pt x="3216320" y="33172"/>
                  <a:pt x="3158093" y="8544"/>
                </a:cubicBezTo>
                <a:lnTo>
                  <a:pt x="3115773" y="0"/>
                </a:lnTo>
                <a:lnTo>
                  <a:pt x="3462922" y="0"/>
                </a:lnTo>
                <a:lnTo>
                  <a:pt x="3462922" y="3710694"/>
                </a:lnTo>
                <a:lnTo>
                  <a:pt x="0" y="37106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1" name="Google Shape;261;p33"/>
          <p:cNvGrpSpPr/>
          <p:nvPr/>
        </p:nvGrpSpPr>
        <p:grpSpPr>
          <a:xfrm rot="918659">
            <a:off x="6538492" y="1096369"/>
            <a:ext cx="4235072" cy="4466681"/>
            <a:chOff x="2368761" y="841731"/>
            <a:chExt cx="3148926" cy="3321893"/>
          </a:xfrm>
        </p:grpSpPr>
        <p:sp>
          <p:nvSpPr>
            <p:cNvPr id="262" name="Google Shape;262;p33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01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33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4" name="Google Shape;264;p33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151572">
            <a:off x="6594590" y="1554674"/>
            <a:ext cx="4430604" cy="3659678"/>
          </a:xfrm>
          <a:prstGeom prst="rect">
            <a:avLst/>
          </a:prstGeom>
          <a:noFill/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9019"/>
              </a:srgbClr>
            </a:outerShdw>
          </a:effectLst>
        </p:spPr>
      </p:pic>
      <p:sp>
        <p:nvSpPr>
          <p:cNvPr id="265" name="Google Shape;265;p33"/>
          <p:cNvSpPr/>
          <p:nvPr/>
        </p:nvSpPr>
        <p:spPr>
          <a:xfrm rot="8321483">
            <a:off x="5887856" y="1615312"/>
            <a:ext cx="1786063" cy="530897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33"/>
          <p:cNvSpPr/>
          <p:nvPr/>
        </p:nvSpPr>
        <p:spPr>
          <a:xfrm rot="8321483">
            <a:off x="10088491" y="4827159"/>
            <a:ext cx="1786063" cy="530897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3B11512-470F-ED41-9DB2-53742DD86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pic>
        <p:nvPicPr>
          <p:cNvPr id="16" name="Google Shape;267;p33" descr="A picture containing plant&#10;&#10;Description automatically generated">
            <a:extLst>
              <a:ext uri="{FF2B5EF4-FFF2-40B4-BE49-F238E27FC236}">
                <a16:creationId xmlns:a16="http://schemas.microsoft.com/office/drawing/2014/main" id="{237DEF36-1A18-D242-AD6E-852A852A730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8678" t="45968" r="60320" b="25889"/>
          <a:stretch/>
        </p:blipFill>
        <p:spPr>
          <a:xfrm rot="7269258">
            <a:off x="4870169" y="2976238"/>
            <a:ext cx="1124296" cy="81620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17" name="Google Shape;176;p28">
            <a:extLst>
              <a:ext uri="{FF2B5EF4-FFF2-40B4-BE49-F238E27FC236}">
                <a16:creationId xmlns:a16="http://schemas.microsoft.com/office/drawing/2014/main" id="{DB4E98AD-0DD3-D846-A502-5D72ECD31DD8}"/>
              </a:ext>
            </a:extLst>
          </p:cNvPr>
          <p:cNvGrpSpPr/>
          <p:nvPr/>
        </p:nvGrpSpPr>
        <p:grpSpPr>
          <a:xfrm rot="918571">
            <a:off x="1121853" y="2818374"/>
            <a:ext cx="2385249" cy="2516268"/>
            <a:chOff x="2368761" y="841731"/>
            <a:chExt cx="3148926" cy="3321893"/>
          </a:xfrm>
        </p:grpSpPr>
        <p:sp>
          <p:nvSpPr>
            <p:cNvPr id="18" name="Google Shape;177;p28">
              <a:extLst>
                <a:ext uri="{FF2B5EF4-FFF2-40B4-BE49-F238E27FC236}">
                  <a16:creationId xmlns:a16="http://schemas.microsoft.com/office/drawing/2014/main" id="{3A49EE57-DC10-B740-89CA-F47C6C8AAB54}"/>
                </a:ext>
              </a:extLst>
            </p:cNvPr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01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78;p28">
              <a:extLst>
                <a:ext uri="{FF2B5EF4-FFF2-40B4-BE49-F238E27FC236}">
                  <a16:creationId xmlns:a16="http://schemas.microsoft.com/office/drawing/2014/main" id="{73B43070-BB59-C340-ACA8-4895FD3C53BB}"/>
                </a:ext>
              </a:extLst>
            </p:cNvPr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" name="Google Shape;180;p28">
            <a:extLst>
              <a:ext uri="{FF2B5EF4-FFF2-40B4-BE49-F238E27FC236}">
                <a16:creationId xmlns:a16="http://schemas.microsoft.com/office/drawing/2014/main" id="{75776DB1-CC79-064B-BC3F-3F08492AE709}"/>
              </a:ext>
            </a:extLst>
          </p:cNvPr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667757" y="3346040"/>
            <a:ext cx="3378575" cy="1461005"/>
          </a:xfrm>
          <a:prstGeom prst="rect">
            <a:avLst/>
          </a:prstGeom>
          <a:noFill/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1" name="Google Shape;181;p28">
            <a:extLst>
              <a:ext uri="{FF2B5EF4-FFF2-40B4-BE49-F238E27FC236}">
                <a16:creationId xmlns:a16="http://schemas.microsoft.com/office/drawing/2014/main" id="{AF8A4960-D3EA-6A48-983A-0679AD0A4247}"/>
              </a:ext>
            </a:extLst>
          </p:cNvPr>
          <p:cNvSpPr/>
          <p:nvPr/>
        </p:nvSpPr>
        <p:spPr>
          <a:xfrm rot="8335811">
            <a:off x="340130" y="2853251"/>
            <a:ext cx="1777922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182;p28">
            <a:extLst>
              <a:ext uri="{FF2B5EF4-FFF2-40B4-BE49-F238E27FC236}">
                <a16:creationId xmlns:a16="http://schemas.microsoft.com/office/drawing/2014/main" id="{D6817496-A8DB-0047-8137-233274C79B7A}"/>
              </a:ext>
            </a:extLst>
          </p:cNvPr>
          <p:cNvSpPr/>
          <p:nvPr/>
        </p:nvSpPr>
        <p:spPr>
          <a:xfrm rot="8335811">
            <a:off x="2952705" y="4860701"/>
            <a:ext cx="1777922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173F92A-30F0-694C-A283-F75A5B1CCC2C}"/>
              </a:ext>
            </a:extLst>
          </p:cNvPr>
          <p:cNvGrpSpPr/>
          <p:nvPr/>
        </p:nvGrpSpPr>
        <p:grpSpPr>
          <a:xfrm>
            <a:off x="327996" y="5739972"/>
            <a:ext cx="11580306" cy="824587"/>
            <a:chOff x="327996" y="5739972"/>
            <a:chExt cx="11580306" cy="824587"/>
          </a:xfrm>
        </p:grpSpPr>
        <p:pic>
          <p:nvPicPr>
            <p:cNvPr id="24" name="Picture 4">
              <a:extLst>
                <a:ext uri="{FF2B5EF4-FFF2-40B4-BE49-F238E27FC236}">
                  <a16:creationId xmlns:a16="http://schemas.microsoft.com/office/drawing/2014/main" id="{70A3E315-21C7-9B4E-A8D3-3395E7457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2181E65-CF2A-494A-82EC-1379F8869075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26" name="Рисунок 5">
                <a:extLst>
                  <a:ext uri="{FF2B5EF4-FFF2-40B4-BE49-F238E27FC236}">
                    <a16:creationId xmlns:a16="http://schemas.microsoft.com/office/drawing/2014/main" id="{F639CB29-1E1B-4B4A-AC9C-2F63BB1D89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27" name="Рисунок 9">
                <a:extLst>
                  <a:ext uri="{FF2B5EF4-FFF2-40B4-BE49-F238E27FC236}">
                    <a16:creationId xmlns:a16="http://schemas.microsoft.com/office/drawing/2014/main" id="{60AA1DAA-D72C-2C40-8022-F0EAAD538C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28" name="Google Shape;277;p34">
            <a:extLst>
              <a:ext uri="{FF2B5EF4-FFF2-40B4-BE49-F238E27FC236}">
                <a16:creationId xmlns:a16="http://schemas.microsoft.com/office/drawing/2014/main" id="{869ACB95-6640-6947-BA45-B5D9477871BD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en" sz="1100" dirty="0"/>
              <a:t>1</a:t>
            </a:r>
            <a:r>
              <a:rPr lang="ru-RU" sz="1100" dirty="0"/>
              <a:t>4</a:t>
            </a:r>
            <a:endParaRPr lang="en" sz="1100" dirty="0"/>
          </a:p>
        </p:txBody>
      </p:sp>
    </p:spTree>
    <p:extLst>
      <p:ext uri="{BB962C8B-B14F-4D97-AF65-F5344CB8AC3E}">
        <p14:creationId xmlns:p14="http://schemas.microsoft.com/office/powerpoint/2010/main" val="1594798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4"/>
          <p:cNvSpPr txBox="1">
            <a:spLocks noGrp="1"/>
          </p:cNvSpPr>
          <p:nvPr>
            <p:ph type="title"/>
          </p:nvPr>
        </p:nvSpPr>
        <p:spPr>
          <a:xfrm>
            <a:off x="613694" y="1966575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en" sz="1400" dirty="0"/>
              <a:t>1</a:t>
            </a:r>
            <a:endParaRPr sz="1400" dirty="0"/>
          </a:p>
        </p:txBody>
      </p:sp>
      <p:sp>
        <p:nvSpPr>
          <p:cNvPr id="278" name="Google Shape;278;p34"/>
          <p:cNvSpPr txBox="1">
            <a:spLocks noGrp="1"/>
          </p:cNvSpPr>
          <p:nvPr>
            <p:ph type="title" idx="2"/>
          </p:nvPr>
        </p:nvSpPr>
        <p:spPr>
          <a:xfrm>
            <a:off x="2134449" y="426552"/>
            <a:ext cx="9420389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 sz="3000" dirty="0">
                <a:latin typeface="Monaco" pitchFamily="2" charset="77"/>
              </a:rPr>
              <a:t>Успешный перевод получателю из Украины</a:t>
            </a:r>
            <a:endParaRPr sz="3000" dirty="0">
              <a:latin typeface="Monaco" pitchFamily="2" charset="77"/>
            </a:endParaRPr>
          </a:p>
        </p:txBody>
      </p:sp>
      <p:pic>
        <p:nvPicPr>
          <p:cNvPr id="282" name="Google Shape;282;p34" descr="A picture containing plan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8678" t="45968" r="60320" b="25889"/>
          <a:stretch/>
        </p:blipFill>
        <p:spPr>
          <a:xfrm rot="-1682315">
            <a:off x="791641" y="401608"/>
            <a:ext cx="948602" cy="701615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3" name="Google Shape;200;p29">
            <a:extLst>
              <a:ext uri="{FF2B5EF4-FFF2-40B4-BE49-F238E27FC236}">
                <a16:creationId xmlns:a16="http://schemas.microsoft.com/office/drawing/2014/main" id="{6FB26557-A782-E544-890C-D6CD268869C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 flipH="1">
            <a:off x="3615251" y="3514245"/>
            <a:ext cx="4503796" cy="262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00;p29">
            <a:extLst>
              <a:ext uri="{FF2B5EF4-FFF2-40B4-BE49-F238E27FC236}">
                <a16:creationId xmlns:a16="http://schemas.microsoft.com/office/drawing/2014/main" id="{9B9843AF-0379-E14F-A7E5-9C9128F737C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1237981" y="1624549"/>
            <a:ext cx="9231415" cy="26249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79;p34">
            <a:extLst>
              <a:ext uri="{FF2B5EF4-FFF2-40B4-BE49-F238E27FC236}">
                <a16:creationId xmlns:a16="http://schemas.microsoft.com/office/drawing/2014/main" id="{53752DEE-7278-C04D-966C-3999EA19134F}"/>
              </a:ext>
            </a:extLst>
          </p:cNvPr>
          <p:cNvSpPr txBox="1">
            <a:spLocks/>
          </p:cNvSpPr>
          <p:nvPr/>
        </p:nvSpPr>
        <p:spPr>
          <a:xfrm>
            <a:off x="2582219" y="1313426"/>
            <a:ext cx="1574577" cy="44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800" dirty="0">
                <a:latin typeface="Monaco" pitchFamily="2" charset="77"/>
              </a:rPr>
              <a:t>Действие</a:t>
            </a:r>
            <a:endParaRPr lang="en-US" sz="1800" dirty="0">
              <a:latin typeface="Monaco" pitchFamily="2" charset="77"/>
            </a:endParaRPr>
          </a:p>
        </p:txBody>
      </p:sp>
      <p:sp>
        <p:nvSpPr>
          <p:cNvPr id="21" name="Google Shape;279;p34">
            <a:extLst>
              <a:ext uri="{FF2B5EF4-FFF2-40B4-BE49-F238E27FC236}">
                <a16:creationId xmlns:a16="http://schemas.microsoft.com/office/drawing/2014/main" id="{C601D533-7825-344F-B798-067E28FA00A5}"/>
              </a:ext>
            </a:extLst>
          </p:cNvPr>
          <p:cNvSpPr txBox="1">
            <a:spLocks/>
          </p:cNvSpPr>
          <p:nvPr/>
        </p:nvSpPr>
        <p:spPr>
          <a:xfrm>
            <a:off x="6844643" y="1273736"/>
            <a:ext cx="3703187" cy="44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800" dirty="0">
                <a:latin typeface="Monaco" pitchFamily="2" charset="77"/>
              </a:rPr>
              <a:t>Ожидаемый результат</a:t>
            </a:r>
            <a:endParaRPr lang="en-US" sz="1800" dirty="0">
              <a:latin typeface="Monaco" pitchFamily="2" charset="77"/>
            </a:endParaRPr>
          </a:p>
        </p:txBody>
      </p:sp>
      <p:sp>
        <p:nvSpPr>
          <p:cNvPr id="31" name="Google Shape;279;p34">
            <a:extLst>
              <a:ext uri="{FF2B5EF4-FFF2-40B4-BE49-F238E27FC236}">
                <a16:creationId xmlns:a16="http://schemas.microsoft.com/office/drawing/2014/main" id="{F518DA90-DD57-6A4D-AFB0-110E4C0DE4B0}"/>
              </a:ext>
            </a:extLst>
          </p:cNvPr>
          <p:cNvSpPr txBox="1">
            <a:spLocks/>
          </p:cNvSpPr>
          <p:nvPr/>
        </p:nvSpPr>
        <p:spPr>
          <a:xfrm>
            <a:off x="1237981" y="1971690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В Истории нажать на перевод в Украину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32" name="Google Shape;279;p34">
            <a:extLst>
              <a:ext uri="{FF2B5EF4-FFF2-40B4-BE49-F238E27FC236}">
                <a16:creationId xmlns:a16="http://schemas.microsoft.com/office/drawing/2014/main" id="{26DA210A-8DF6-0044-ADD1-A8E8D795B967}"/>
              </a:ext>
            </a:extLst>
          </p:cNvPr>
          <p:cNvSpPr txBox="1">
            <a:spLocks/>
          </p:cNvSpPr>
          <p:nvPr/>
        </p:nvSpPr>
        <p:spPr>
          <a:xfrm>
            <a:off x="6024282" y="1993975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Открылись детали перевода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33" name="Google Shape;279;p34">
            <a:extLst>
              <a:ext uri="{FF2B5EF4-FFF2-40B4-BE49-F238E27FC236}">
                <a16:creationId xmlns:a16="http://schemas.microsoft.com/office/drawing/2014/main" id="{A377F202-73E9-3746-B66C-DC6E906C835F}"/>
              </a:ext>
            </a:extLst>
          </p:cNvPr>
          <p:cNvSpPr txBox="1">
            <a:spLocks/>
          </p:cNvSpPr>
          <p:nvPr/>
        </p:nvSpPr>
        <p:spPr>
          <a:xfrm>
            <a:off x="1264902" y="2522623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Нажать на «Повторить перевод»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35" name="Google Shape;279;p34">
            <a:extLst>
              <a:ext uri="{FF2B5EF4-FFF2-40B4-BE49-F238E27FC236}">
                <a16:creationId xmlns:a16="http://schemas.microsoft.com/office/drawing/2014/main" id="{25F5FB77-6A6B-804D-A288-03EEF966CC32}"/>
              </a:ext>
            </a:extLst>
          </p:cNvPr>
          <p:cNvSpPr txBox="1">
            <a:spLocks/>
          </p:cNvSpPr>
          <p:nvPr/>
        </p:nvSpPr>
        <p:spPr>
          <a:xfrm>
            <a:off x="6040473" y="2522623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Открылся экран перевода, который содержит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36" name="Google Shape;279;p34">
            <a:extLst>
              <a:ext uri="{FF2B5EF4-FFF2-40B4-BE49-F238E27FC236}">
                <a16:creationId xmlns:a16="http://schemas.microsoft.com/office/drawing/2014/main" id="{0A952DA8-2175-3B4D-83F5-AA46D9C960E8}"/>
              </a:ext>
            </a:extLst>
          </p:cNvPr>
          <p:cNvSpPr txBox="1">
            <a:spLocks/>
          </p:cNvSpPr>
          <p:nvPr/>
        </p:nvSpPr>
        <p:spPr>
          <a:xfrm>
            <a:off x="6649606" y="2714453"/>
            <a:ext cx="3437139" cy="810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285750" indent="-285750">
              <a:buSzPts val="1400"/>
            </a:pPr>
            <a:r>
              <a:rPr lang="ru-RU" sz="1400" dirty="0">
                <a:latin typeface="Monaco" pitchFamily="2" charset="77"/>
              </a:rPr>
              <a:t>сумму</a:t>
            </a:r>
          </a:p>
          <a:p>
            <a:pPr marL="285750" indent="-285750">
              <a:buSzPts val="1400"/>
            </a:pPr>
            <a:r>
              <a:rPr lang="ru-RU" sz="1400" dirty="0">
                <a:latin typeface="Monaco" pitchFamily="2" charset="77"/>
              </a:rPr>
              <a:t>банковскую карту получателя</a:t>
            </a:r>
          </a:p>
          <a:p>
            <a:pPr marL="285750" indent="-285750">
              <a:buSzPts val="1400"/>
            </a:pPr>
            <a:r>
              <a:rPr lang="ru-RU" sz="1400" dirty="0">
                <a:latin typeface="Monaco" pitchFamily="2" charset="77"/>
              </a:rPr>
              <a:t>... (еще 12 подпунктов)</a:t>
            </a:r>
            <a:endParaRPr lang="en-US" sz="1400" dirty="0">
              <a:latin typeface="Monaco" pitchFamily="2" charset="77"/>
            </a:endParaRPr>
          </a:p>
        </p:txBody>
      </p:sp>
      <p:pic>
        <p:nvPicPr>
          <p:cNvPr id="37" name="Google Shape;196;p29">
            <a:extLst>
              <a:ext uri="{FF2B5EF4-FFF2-40B4-BE49-F238E27FC236}">
                <a16:creationId xmlns:a16="http://schemas.microsoft.com/office/drawing/2014/main" id="{9C7C4E61-67E1-4843-9428-AF067645745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1158145" y="3438604"/>
            <a:ext cx="9204494" cy="178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96;p29">
            <a:extLst>
              <a:ext uri="{FF2B5EF4-FFF2-40B4-BE49-F238E27FC236}">
                <a16:creationId xmlns:a16="http://schemas.microsoft.com/office/drawing/2014/main" id="{D5142B5D-89F1-9348-998C-496F6AD0BD1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1264902" y="2252047"/>
            <a:ext cx="9204494" cy="178136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279;p34">
            <a:extLst>
              <a:ext uri="{FF2B5EF4-FFF2-40B4-BE49-F238E27FC236}">
                <a16:creationId xmlns:a16="http://schemas.microsoft.com/office/drawing/2014/main" id="{B67F31B7-9C1A-5C45-BDA5-E4A742F23A5B}"/>
              </a:ext>
            </a:extLst>
          </p:cNvPr>
          <p:cNvSpPr txBox="1">
            <a:spLocks/>
          </p:cNvSpPr>
          <p:nvPr/>
        </p:nvSpPr>
        <p:spPr>
          <a:xfrm>
            <a:off x="1260625" y="3589173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Изменить сумму получения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40" name="Google Shape;279;p34">
            <a:extLst>
              <a:ext uri="{FF2B5EF4-FFF2-40B4-BE49-F238E27FC236}">
                <a16:creationId xmlns:a16="http://schemas.microsoft.com/office/drawing/2014/main" id="{501E5AC2-731A-A04B-AEC1-A276E13EDE53}"/>
              </a:ext>
            </a:extLst>
          </p:cNvPr>
          <p:cNvSpPr txBox="1">
            <a:spLocks/>
          </p:cNvSpPr>
          <p:nvPr/>
        </p:nvSpPr>
        <p:spPr>
          <a:xfrm>
            <a:off x="6060132" y="3589173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На экране отображена измененная сумма</a:t>
            </a:r>
            <a:endParaRPr lang="en-US" sz="1400" dirty="0">
              <a:latin typeface="Monaco" pitchFamily="2" charset="77"/>
            </a:endParaRPr>
          </a:p>
        </p:txBody>
      </p:sp>
      <p:pic>
        <p:nvPicPr>
          <p:cNvPr id="41" name="Google Shape;196;p29">
            <a:extLst>
              <a:ext uri="{FF2B5EF4-FFF2-40B4-BE49-F238E27FC236}">
                <a16:creationId xmlns:a16="http://schemas.microsoft.com/office/drawing/2014/main" id="{DE4DDA84-A590-0740-B689-34941BD40EA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1292110" y="3851097"/>
            <a:ext cx="9204494" cy="178136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279;p34">
            <a:extLst>
              <a:ext uri="{FF2B5EF4-FFF2-40B4-BE49-F238E27FC236}">
                <a16:creationId xmlns:a16="http://schemas.microsoft.com/office/drawing/2014/main" id="{864A004B-3ECF-2040-893F-CFC3D10EF774}"/>
              </a:ext>
            </a:extLst>
          </p:cNvPr>
          <p:cNvSpPr txBox="1">
            <a:spLocks/>
          </p:cNvSpPr>
          <p:nvPr/>
        </p:nvSpPr>
        <p:spPr>
          <a:xfrm>
            <a:off x="1260625" y="4254620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Ввести карту оплаты, отличную от той, что была в исходном переводе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43" name="Google Shape;279;p34">
            <a:extLst>
              <a:ext uri="{FF2B5EF4-FFF2-40B4-BE49-F238E27FC236}">
                <a16:creationId xmlns:a16="http://schemas.microsoft.com/office/drawing/2014/main" id="{786CD3C5-C228-894D-B409-895667D8827B}"/>
              </a:ext>
            </a:extLst>
          </p:cNvPr>
          <p:cNvSpPr txBox="1">
            <a:spLocks/>
          </p:cNvSpPr>
          <p:nvPr/>
        </p:nvSpPr>
        <p:spPr>
          <a:xfrm>
            <a:off x="6060132" y="4037065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На экране отображена измененная карта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45" name="Google Shape;279;p34">
            <a:extLst>
              <a:ext uri="{FF2B5EF4-FFF2-40B4-BE49-F238E27FC236}">
                <a16:creationId xmlns:a16="http://schemas.microsoft.com/office/drawing/2014/main" id="{01FD8F3A-7859-8B49-88BC-F56834FC36C6}"/>
              </a:ext>
            </a:extLst>
          </p:cNvPr>
          <p:cNvSpPr txBox="1">
            <a:spLocks/>
          </p:cNvSpPr>
          <p:nvPr/>
        </p:nvSpPr>
        <p:spPr>
          <a:xfrm>
            <a:off x="1310080" y="4633374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Нажать «Оплатить»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46" name="Google Shape;279;p34">
            <a:extLst>
              <a:ext uri="{FF2B5EF4-FFF2-40B4-BE49-F238E27FC236}">
                <a16:creationId xmlns:a16="http://schemas.microsoft.com/office/drawing/2014/main" id="{466B5E06-6F72-BC47-9B38-4E1C1DAD762A}"/>
              </a:ext>
            </a:extLst>
          </p:cNvPr>
          <p:cNvSpPr txBox="1">
            <a:spLocks/>
          </p:cNvSpPr>
          <p:nvPr/>
        </p:nvSpPr>
        <p:spPr>
          <a:xfrm>
            <a:off x="6069460" y="4633374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Открыт экран ввода </a:t>
            </a:r>
            <a:r>
              <a:rPr lang="en-US" sz="1400" dirty="0">
                <a:latin typeface="Monaco" pitchFamily="2" charset="77"/>
              </a:rPr>
              <a:t>CVV2/CVC</a:t>
            </a:r>
            <a:r>
              <a:rPr lang="ru-RU" sz="1400" dirty="0">
                <a:latin typeface="Monaco" pitchFamily="2" charset="77"/>
              </a:rPr>
              <a:t>-кода</a:t>
            </a:r>
            <a:endParaRPr lang="en-US" sz="1400" dirty="0">
              <a:latin typeface="Monaco" pitchFamily="2" charset="77"/>
            </a:endParaRPr>
          </a:p>
        </p:txBody>
      </p:sp>
      <p:pic>
        <p:nvPicPr>
          <p:cNvPr id="47" name="Google Shape;196;p29">
            <a:extLst>
              <a:ext uri="{FF2B5EF4-FFF2-40B4-BE49-F238E27FC236}">
                <a16:creationId xmlns:a16="http://schemas.microsoft.com/office/drawing/2014/main" id="{4A2697DE-EEDD-2B48-B710-4FD642E2C70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1290896" y="4920487"/>
            <a:ext cx="9204494" cy="178136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279;p34">
            <a:extLst>
              <a:ext uri="{FF2B5EF4-FFF2-40B4-BE49-F238E27FC236}">
                <a16:creationId xmlns:a16="http://schemas.microsoft.com/office/drawing/2014/main" id="{2B597EAD-E45A-2C4C-8588-6A3D8C564EC8}"/>
              </a:ext>
            </a:extLst>
          </p:cNvPr>
          <p:cNvSpPr txBox="1">
            <a:spLocks/>
          </p:cNvSpPr>
          <p:nvPr/>
        </p:nvSpPr>
        <p:spPr>
          <a:xfrm>
            <a:off x="1341058" y="5105664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Ввести код «335»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49" name="Google Shape;279;p34">
            <a:extLst>
              <a:ext uri="{FF2B5EF4-FFF2-40B4-BE49-F238E27FC236}">
                <a16:creationId xmlns:a16="http://schemas.microsoft.com/office/drawing/2014/main" id="{38113952-5EBC-CA42-AE8B-059ABEF36E0C}"/>
              </a:ext>
            </a:extLst>
          </p:cNvPr>
          <p:cNvSpPr txBox="1">
            <a:spLocks/>
          </p:cNvSpPr>
          <p:nvPr/>
        </p:nvSpPr>
        <p:spPr>
          <a:xfrm>
            <a:off x="6100437" y="5105353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Введенные цифры скрыты </a:t>
            </a:r>
            <a:r>
              <a:rPr lang="en-US" sz="1400" dirty="0">
                <a:latin typeface="Monaco" pitchFamily="2" charset="77"/>
              </a:rPr>
              <a:t>***</a:t>
            </a:r>
          </a:p>
        </p:txBody>
      </p:sp>
      <p:pic>
        <p:nvPicPr>
          <p:cNvPr id="50" name="Google Shape;196;p29">
            <a:extLst>
              <a:ext uri="{FF2B5EF4-FFF2-40B4-BE49-F238E27FC236}">
                <a16:creationId xmlns:a16="http://schemas.microsoft.com/office/drawing/2014/main" id="{8606FB4E-8245-E94C-BF94-D9A79CC6711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1269088" y="5351110"/>
            <a:ext cx="9204494" cy="178136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279;p34">
            <a:extLst>
              <a:ext uri="{FF2B5EF4-FFF2-40B4-BE49-F238E27FC236}">
                <a16:creationId xmlns:a16="http://schemas.microsoft.com/office/drawing/2014/main" id="{FDED161E-1FCA-4A4F-B561-7867E6BEEB9B}"/>
              </a:ext>
            </a:extLst>
          </p:cNvPr>
          <p:cNvSpPr txBox="1">
            <a:spLocks/>
          </p:cNvSpPr>
          <p:nvPr/>
        </p:nvSpPr>
        <p:spPr>
          <a:xfrm>
            <a:off x="1294501" y="5568787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Нажать «Оплатить»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52" name="Google Shape;279;p34">
            <a:extLst>
              <a:ext uri="{FF2B5EF4-FFF2-40B4-BE49-F238E27FC236}">
                <a16:creationId xmlns:a16="http://schemas.microsoft.com/office/drawing/2014/main" id="{438FCBF5-7CA5-0341-9E62-9A864335F6CD}"/>
              </a:ext>
            </a:extLst>
          </p:cNvPr>
          <p:cNvSpPr txBox="1">
            <a:spLocks/>
          </p:cNvSpPr>
          <p:nvPr/>
        </p:nvSpPr>
        <p:spPr>
          <a:xfrm>
            <a:off x="6058156" y="5575050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Открыт </a:t>
            </a:r>
            <a:r>
              <a:rPr lang="en-US" sz="1400" dirty="0">
                <a:latin typeface="Monaco" pitchFamily="2" charset="77"/>
              </a:rPr>
              <a:t>success-</a:t>
            </a:r>
            <a:r>
              <a:rPr lang="ru-RU" sz="1400" dirty="0">
                <a:latin typeface="Monaco" pitchFamily="2" charset="77"/>
              </a:rPr>
              <a:t>экран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53" name="Google Shape;277;p34">
            <a:extLst>
              <a:ext uri="{FF2B5EF4-FFF2-40B4-BE49-F238E27FC236}">
                <a16:creationId xmlns:a16="http://schemas.microsoft.com/office/drawing/2014/main" id="{99605189-33CC-CF44-B813-F8C40B55958D}"/>
              </a:ext>
            </a:extLst>
          </p:cNvPr>
          <p:cNvSpPr txBox="1">
            <a:spLocks/>
          </p:cNvSpPr>
          <p:nvPr/>
        </p:nvSpPr>
        <p:spPr>
          <a:xfrm>
            <a:off x="613694" y="2430184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ru-RU" sz="1400" dirty="0"/>
              <a:t>2</a:t>
            </a:r>
            <a:endParaRPr lang="en" sz="1400" dirty="0"/>
          </a:p>
        </p:txBody>
      </p:sp>
      <p:sp>
        <p:nvSpPr>
          <p:cNvPr id="54" name="Google Shape;277;p34">
            <a:extLst>
              <a:ext uri="{FF2B5EF4-FFF2-40B4-BE49-F238E27FC236}">
                <a16:creationId xmlns:a16="http://schemas.microsoft.com/office/drawing/2014/main" id="{FBCDD23F-6BEB-224D-BCBE-E0967D9F38FC}"/>
              </a:ext>
            </a:extLst>
          </p:cNvPr>
          <p:cNvSpPr txBox="1">
            <a:spLocks/>
          </p:cNvSpPr>
          <p:nvPr/>
        </p:nvSpPr>
        <p:spPr>
          <a:xfrm>
            <a:off x="606453" y="3575377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ru-RU" sz="1400" dirty="0"/>
              <a:t>3</a:t>
            </a:r>
            <a:endParaRPr lang="en" sz="1400" dirty="0"/>
          </a:p>
        </p:txBody>
      </p:sp>
      <p:sp>
        <p:nvSpPr>
          <p:cNvPr id="55" name="Google Shape;277;p34">
            <a:extLst>
              <a:ext uri="{FF2B5EF4-FFF2-40B4-BE49-F238E27FC236}">
                <a16:creationId xmlns:a16="http://schemas.microsoft.com/office/drawing/2014/main" id="{BD565704-AC2A-6C43-8FE8-24B91B238CA9}"/>
              </a:ext>
            </a:extLst>
          </p:cNvPr>
          <p:cNvSpPr txBox="1">
            <a:spLocks/>
          </p:cNvSpPr>
          <p:nvPr/>
        </p:nvSpPr>
        <p:spPr>
          <a:xfrm>
            <a:off x="606658" y="4105413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ru-RU" sz="1400" dirty="0"/>
              <a:t>4</a:t>
            </a:r>
            <a:endParaRPr lang="en" sz="1400" dirty="0"/>
          </a:p>
        </p:txBody>
      </p:sp>
      <p:sp>
        <p:nvSpPr>
          <p:cNvPr id="56" name="Google Shape;277;p34">
            <a:extLst>
              <a:ext uri="{FF2B5EF4-FFF2-40B4-BE49-F238E27FC236}">
                <a16:creationId xmlns:a16="http://schemas.microsoft.com/office/drawing/2014/main" id="{34388D7C-FE94-0943-9959-42996EBE67F1}"/>
              </a:ext>
            </a:extLst>
          </p:cNvPr>
          <p:cNvSpPr txBox="1">
            <a:spLocks/>
          </p:cNvSpPr>
          <p:nvPr/>
        </p:nvSpPr>
        <p:spPr>
          <a:xfrm>
            <a:off x="653254" y="4586247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ru-RU" sz="1400" dirty="0"/>
              <a:t>5</a:t>
            </a:r>
            <a:endParaRPr lang="en" sz="1400" dirty="0"/>
          </a:p>
        </p:txBody>
      </p:sp>
      <p:sp>
        <p:nvSpPr>
          <p:cNvPr id="57" name="Google Shape;277;p34">
            <a:extLst>
              <a:ext uri="{FF2B5EF4-FFF2-40B4-BE49-F238E27FC236}">
                <a16:creationId xmlns:a16="http://schemas.microsoft.com/office/drawing/2014/main" id="{7907143A-E5F8-CE49-8930-0569345EB5DF}"/>
              </a:ext>
            </a:extLst>
          </p:cNvPr>
          <p:cNvSpPr txBox="1">
            <a:spLocks/>
          </p:cNvSpPr>
          <p:nvPr/>
        </p:nvSpPr>
        <p:spPr>
          <a:xfrm>
            <a:off x="627161" y="5051261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ru-RU" sz="1400" dirty="0"/>
              <a:t>6</a:t>
            </a:r>
            <a:endParaRPr lang="en" sz="1400" dirty="0"/>
          </a:p>
        </p:txBody>
      </p:sp>
      <p:sp>
        <p:nvSpPr>
          <p:cNvPr id="58" name="Google Shape;277;p34">
            <a:extLst>
              <a:ext uri="{FF2B5EF4-FFF2-40B4-BE49-F238E27FC236}">
                <a16:creationId xmlns:a16="http://schemas.microsoft.com/office/drawing/2014/main" id="{A2B5A172-460E-8646-8FAD-41916359B9CF}"/>
              </a:ext>
            </a:extLst>
          </p:cNvPr>
          <p:cNvSpPr txBox="1">
            <a:spLocks/>
          </p:cNvSpPr>
          <p:nvPr/>
        </p:nvSpPr>
        <p:spPr>
          <a:xfrm>
            <a:off x="669380" y="5494333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ru-RU" sz="1400" dirty="0"/>
              <a:t>7</a:t>
            </a:r>
            <a:endParaRPr lang="en" sz="1400" dirty="0"/>
          </a:p>
        </p:txBody>
      </p:sp>
      <p:pic>
        <p:nvPicPr>
          <p:cNvPr id="59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C002B79B-C80F-E84C-90E3-9EAEB20D740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607399" y="1979112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0F0AC690-84FA-0D47-A500-37F8602A7EB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607898" y="2433121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C91BE3CB-D2E6-A740-9065-708E5C89102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591242" y="3589653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ED94C685-3FBD-374D-8108-0FEB77AA22C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607399" y="4136915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D3486A66-6AC4-2445-BF8E-EA143E54AFE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663873" y="4592048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E4FFE84E-D5D9-364C-B239-6D3E97E17B5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608744" y="5046237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66DA8865-B315-F945-99EE-5EA2699FD5A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656214" y="5503708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AFD37EF-C02F-1142-AB95-64593E2033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sp>
        <p:nvSpPr>
          <p:cNvPr id="81" name="Google Shape;279;p34">
            <a:extLst>
              <a:ext uri="{FF2B5EF4-FFF2-40B4-BE49-F238E27FC236}">
                <a16:creationId xmlns:a16="http://schemas.microsoft.com/office/drawing/2014/main" id="{C8858AE3-537B-7D47-9EB2-5AF3CC0ECCA1}"/>
              </a:ext>
            </a:extLst>
          </p:cNvPr>
          <p:cNvSpPr txBox="1">
            <a:spLocks/>
          </p:cNvSpPr>
          <p:nvPr/>
        </p:nvSpPr>
        <p:spPr>
          <a:xfrm>
            <a:off x="10362639" y="884203"/>
            <a:ext cx="1464404" cy="792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ctr">
              <a:buSzPts val="1400"/>
              <a:buNone/>
            </a:pPr>
            <a:r>
              <a:rPr lang="ru-RU" sz="1400" dirty="0">
                <a:latin typeface="Monaco" pitchFamily="2" charset="77"/>
              </a:rPr>
              <a:t>Это</a:t>
            </a:r>
          </a:p>
          <a:p>
            <a:pPr marL="0" indent="0" algn="ctr">
              <a:buSzPts val="1400"/>
              <a:buNone/>
            </a:pPr>
            <a:r>
              <a:rPr lang="ru-RU" sz="1400" dirty="0">
                <a:latin typeface="Monaco" pitchFamily="2" charset="77"/>
              </a:rPr>
              <a:t>7 кейсов!</a:t>
            </a:r>
            <a:endParaRPr lang="en-US" sz="1400" dirty="0">
              <a:latin typeface="Monaco" pitchFamily="2" charset="77"/>
            </a:endParaRPr>
          </a:p>
        </p:txBody>
      </p:sp>
      <p:grpSp>
        <p:nvGrpSpPr>
          <p:cNvPr id="69" name="Google Shape;594;p37">
            <a:extLst>
              <a:ext uri="{FF2B5EF4-FFF2-40B4-BE49-F238E27FC236}">
                <a16:creationId xmlns:a16="http://schemas.microsoft.com/office/drawing/2014/main" id="{E9BA4DB1-8E6C-754A-961F-6610AB5C84B0}"/>
              </a:ext>
            </a:extLst>
          </p:cNvPr>
          <p:cNvGrpSpPr/>
          <p:nvPr/>
        </p:nvGrpSpPr>
        <p:grpSpPr>
          <a:xfrm>
            <a:off x="449737" y="1657874"/>
            <a:ext cx="10572325" cy="795562"/>
            <a:chOff x="1064808" y="2097557"/>
            <a:chExt cx="3250378" cy="3660701"/>
          </a:xfrm>
        </p:grpSpPr>
        <p:pic>
          <p:nvPicPr>
            <p:cNvPr id="70" name="Google Shape;595;p37">
              <a:extLst>
                <a:ext uri="{FF2B5EF4-FFF2-40B4-BE49-F238E27FC236}">
                  <a16:creationId xmlns:a16="http://schemas.microsoft.com/office/drawing/2014/main" id="{154D7070-E867-6D40-BF7A-E3A7BF5D2C9F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90569" y="4839574"/>
              <a:ext cx="3204000" cy="918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596;p37">
              <a:extLst>
                <a:ext uri="{FF2B5EF4-FFF2-40B4-BE49-F238E27FC236}">
                  <a16:creationId xmlns:a16="http://schemas.microsoft.com/office/drawing/2014/main" id="{D6CA6CEA-194C-D144-98D1-0ACE386749B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64808" y="2097557"/>
              <a:ext cx="3204000" cy="930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597;p37">
              <a:extLst>
                <a:ext uri="{FF2B5EF4-FFF2-40B4-BE49-F238E27FC236}">
                  <a16:creationId xmlns:a16="http://schemas.microsoft.com/office/drawing/2014/main" id="{87AA5763-9BC0-6C44-8B84-E458C10C0EFB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-281758" y="4188536"/>
              <a:ext cx="2830032" cy="136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598;p37">
              <a:extLst>
                <a:ext uri="{FF2B5EF4-FFF2-40B4-BE49-F238E27FC236}">
                  <a16:creationId xmlns:a16="http://schemas.microsoft.com/office/drawing/2014/main" id="{FD91E565-C68E-7B4F-9772-B02185DD274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2823997" y="3716683"/>
              <a:ext cx="2830032" cy="1523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4" name="Google Shape;594;p37">
            <a:extLst>
              <a:ext uri="{FF2B5EF4-FFF2-40B4-BE49-F238E27FC236}">
                <a16:creationId xmlns:a16="http://schemas.microsoft.com/office/drawing/2014/main" id="{3609C0B0-EDFA-B14D-9545-4ED769BEF9BC}"/>
              </a:ext>
            </a:extLst>
          </p:cNvPr>
          <p:cNvGrpSpPr/>
          <p:nvPr/>
        </p:nvGrpSpPr>
        <p:grpSpPr>
          <a:xfrm>
            <a:off x="485854" y="2291729"/>
            <a:ext cx="10572325" cy="1327224"/>
            <a:chOff x="1064808" y="2097557"/>
            <a:chExt cx="3250378" cy="7579274"/>
          </a:xfrm>
        </p:grpSpPr>
        <p:pic>
          <p:nvPicPr>
            <p:cNvPr id="75" name="Google Shape;595;p37">
              <a:extLst>
                <a:ext uri="{FF2B5EF4-FFF2-40B4-BE49-F238E27FC236}">
                  <a16:creationId xmlns:a16="http://schemas.microsoft.com/office/drawing/2014/main" id="{9FCC9826-2FEE-DC42-A7CC-1022B471923D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92974" y="8758147"/>
              <a:ext cx="3204000" cy="918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596;p37">
              <a:extLst>
                <a:ext uri="{FF2B5EF4-FFF2-40B4-BE49-F238E27FC236}">
                  <a16:creationId xmlns:a16="http://schemas.microsoft.com/office/drawing/2014/main" id="{FCB948CE-5541-2E48-806F-32099F9486B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64808" y="2097557"/>
              <a:ext cx="3204000" cy="930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597;p37">
              <a:extLst>
                <a:ext uri="{FF2B5EF4-FFF2-40B4-BE49-F238E27FC236}">
                  <a16:creationId xmlns:a16="http://schemas.microsoft.com/office/drawing/2014/main" id="{91178727-04A2-FA4D-9E92-E6C3138C4F8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-1894865" y="5801634"/>
              <a:ext cx="6056247" cy="136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598;p37">
              <a:extLst>
                <a:ext uri="{FF2B5EF4-FFF2-40B4-BE49-F238E27FC236}">
                  <a16:creationId xmlns:a16="http://schemas.microsoft.com/office/drawing/2014/main" id="{669ACA88-2F3B-7C47-BCF7-544FBFE1C58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978827" y="5561844"/>
              <a:ext cx="6520372" cy="15234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9" name="Google Shape;652;p39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6E8DF0EC-B75A-DB42-82D7-FAD65F26A08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2014704">
            <a:off x="10399557" y="734131"/>
            <a:ext cx="1375018" cy="12428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" name="Google Shape;594;p37">
            <a:extLst>
              <a:ext uri="{FF2B5EF4-FFF2-40B4-BE49-F238E27FC236}">
                <a16:creationId xmlns:a16="http://schemas.microsoft.com/office/drawing/2014/main" id="{6B70F154-0F29-8D45-8B20-441FC4445456}"/>
              </a:ext>
            </a:extLst>
          </p:cNvPr>
          <p:cNvGrpSpPr/>
          <p:nvPr/>
        </p:nvGrpSpPr>
        <p:grpSpPr>
          <a:xfrm>
            <a:off x="551361" y="3842773"/>
            <a:ext cx="10572325" cy="794032"/>
            <a:chOff x="1064808" y="2097557"/>
            <a:chExt cx="3250378" cy="2966142"/>
          </a:xfrm>
        </p:grpSpPr>
        <p:pic>
          <p:nvPicPr>
            <p:cNvPr id="85" name="Google Shape;595;p37">
              <a:extLst>
                <a:ext uri="{FF2B5EF4-FFF2-40B4-BE49-F238E27FC236}">
                  <a16:creationId xmlns:a16="http://schemas.microsoft.com/office/drawing/2014/main" id="{6E90536F-3D4F-1643-A714-652248A59A62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91710" y="4145015"/>
              <a:ext cx="3204000" cy="918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596;p37">
              <a:extLst>
                <a:ext uri="{FF2B5EF4-FFF2-40B4-BE49-F238E27FC236}">
                  <a16:creationId xmlns:a16="http://schemas.microsoft.com/office/drawing/2014/main" id="{A1D2AC78-3160-F144-AEFF-0EA17CC13FB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64808" y="2097557"/>
              <a:ext cx="3204000" cy="930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597;p37">
              <a:extLst>
                <a:ext uri="{FF2B5EF4-FFF2-40B4-BE49-F238E27FC236}">
                  <a16:creationId xmlns:a16="http://schemas.microsoft.com/office/drawing/2014/main" id="{C214A4BA-13A6-BC45-B086-997DED60F34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259269" y="3647511"/>
              <a:ext cx="1747977" cy="136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598;p37">
              <a:extLst>
                <a:ext uri="{FF2B5EF4-FFF2-40B4-BE49-F238E27FC236}">
                  <a16:creationId xmlns:a16="http://schemas.microsoft.com/office/drawing/2014/main" id="{8606A1E8-5664-7241-BE4E-5A3EFDA6D078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3291694" y="3248981"/>
              <a:ext cx="1894638" cy="1523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9" name="Google Shape;594;p37">
            <a:extLst>
              <a:ext uri="{FF2B5EF4-FFF2-40B4-BE49-F238E27FC236}">
                <a16:creationId xmlns:a16="http://schemas.microsoft.com/office/drawing/2014/main" id="{6563FA0C-748E-354E-97D0-069D2B130866}"/>
              </a:ext>
            </a:extLst>
          </p:cNvPr>
          <p:cNvGrpSpPr/>
          <p:nvPr/>
        </p:nvGrpSpPr>
        <p:grpSpPr>
          <a:xfrm>
            <a:off x="471207" y="3415468"/>
            <a:ext cx="10572325" cy="604891"/>
            <a:chOff x="1064808" y="2097557"/>
            <a:chExt cx="3250378" cy="3660701"/>
          </a:xfrm>
        </p:grpSpPr>
        <p:pic>
          <p:nvPicPr>
            <p:cNvPr id="90" name="Google Shape;595;p37">
              <a:extLst>
                <a:ext uri="{FF2B5EF4-FFF2-40B4-BE49-F238E27FC236}">
                  <a16:creationId xmlns:a16="http://schemas.microsoft.com/office/drawing/2014/main" id="{4F5B8B54-7CDB-0A49-9AA7-5603D2D71D4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90569" y="4839574"/>
              <a:ext cx="3204000" cy="918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596;p37">
              <a:extLst>
                <a:ext uri="{FF2B5EF4-FFF2-40B4-BE49-F238E27FC236}">
                  <a16:creationId xmlns:a16="http://schemas.microsoft.com/office/drawing/2014/main" id="{127555D8-BC2D-4E47-BFC3-12541C4F4382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64808" y="2097557"/>
              <a:ext cx="3204000" cy="930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597;p37">
              <a:extLst>
                <a:ext uri="{FF2B5EF4-FFF2-40B4-BE49-F238E27FC236}">
                  <a16:creationId xmlns:a16="http://schemas.microsoft.com/office/drawing/2014/main" id="{ECC77567-CDEC-FB45-90D0-F9FBA4249E4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-281758" y="4188536"/>
              <a:ext cx="2830032" cy="136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598;p37">
              <a:extLst>
                <a:ext uri="{FF2B5EF4-FFF2-40B4-BE49-F238E27FC236}">
                  <a16:creationId xmlns:a16="http://schemas.microsoft.com/office/drawing/2014/main" id="{145526DA-E63D-014D-8093-72A0083E9AE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2823997" y="3716683"/>
              <a:ext cx="2830032" cy="1523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9" name="Google Shape;594;p37">
            <a:extLst>
              <a:ext uri="{FF2B5EF4-FFF2-40B4-BE49-F238E27FC236}">
                <a16:creationId xmlns:a16="http://schemas.microsoft.com/office/drawing/2014/main" id="{7CD3BA3A-8609-5442-862F-5700BF3F82B9}"/>
              </a:ext>
            </a:extLst>
          </p:cNvPr>
          <p:cNvGrpSpPr/>
          <p:nvPr/>
        </p:nvGrpSpPr>
        <p:grpSpPr>
          <a:xfrm>
            <a:off x="581877" y="4438089"/>
            <a:ext cx="10572325" cy="644617"/>
            <a:chOff x="1064808" y="2097557"/>
            <a:chExt cx="3250378" cy="2966142"/>
          </a:xfrm>
        </p:grpSpPr>
        <p:pic>
          <p:nvPicPr>
            <p:cNvPr id="100" name="Google Shape;595;p37">
              <a:extLst>
                <a:ext uri="{FF2B5EF4-FFF2-40B4-BE49-F238E27FC236}">
                  <a16:creationId xmlns:a16="http://schemas.microsoft.com/office/drawing/2014/main" id="{C6EB2CAD-E48E-CF4B-8615-5AE466C59D2A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91710" y="4145015"/>
              <a:ext cx="3204000" cy="918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596;p37">
              <a:extLst>
                <a:ext uri="{FF2B5EF4-FFF2-40B4-BE49-F238E27FC236}">
                  <a16:creationId xmlns:a16="http://schemas.microsoft.com/office/drawing/2014/main" id="{F3A5FE8C-999D-734A-92EB-CF644EB648E0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64808" y="2097557"/>
              <a:ext cx="3204000" cy="930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597;p37">
              <a:extLst>
                <a:ext uri="{FF2B5EF4-FFF2-40B4-BE49-F238E27FC236}">
                  <a16:creationId xmlns:a16="http://schemas.microsoft.com/office/drawing/2014/main" id="{CFFDFBB9-C7D3-8741-AB39-D462C98AD2B4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259269" y="3647511"/>
              <a:ext cx="1747977" cy="136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598;p37">
              <a:extLst>
                <a:ext uri="{FF2B5EF4-FFF2-40B4-BE49-F238E27FC236}">
                  <a16:creationId xmlns:a16="http://schemas.microsoft.com/office/drawing/2014/main" id="{18D71703-4924-BD45-BCDF-1E545AD780D4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3291694" y="3248981"/>
              <a:ext cx="1894638" cy="1523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4" name="Google Shape;594;p37">
            <a:extLst>
              <a:ext uri="{FF2B5EF4-FFF2-40B4-BE49-F238E27FC236}">
                <a16:creationId xmlns:a16="http://schemas.microsoft.com/office/drawing/2014/main" id="{0EF30411-8F0F-264F-9EFC-47A3DD127730}"/>
              </a:ext>
            </a:extLst>
          </p:cNvPr>
          <p:cNvGrpSpPr/>
          <p:nvPr/>
        </p:nvGrpSpPr>
        <p:grpSpPr>
          <a:xfrm>
            <a:off x="638864" y="5373849"/>
            <a:ext cx="10572325" cy="606917"/>
            <a:chOff x="1064808" y="2097557"/>
            <a:chExt cx="3250378" cy="2792669"/>
          </a:xfrm>
        </p:grpSpPr>
        <p:pic>
          <p:nvPicPr>
            <p:cNvPr id="105" name="Google Shape;595;p37">
              <a:extLst>
                <a:ext uri="{FF2B5EF4-FFF2-40B4-BE49-F238E27FC236}">
                  <a16:creationId xmlns:a16="http://schemas.microsoft.com/office/drawing/2014/main" id="{4069CAFC-19FB-BB47-8A37-81FF27970BB0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102227" y="3971542"/>
              <a:ext cx="3204000" cy="918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596;p37">
              <a:extLst>
                <a:ext uri="{FF2B5EF4-FFF2-40B4-BE49-F238E27FC236}">
                  <a16:creationId xmlns:a16="http://schemas.microsoft.com/office/drawing/2014/main" id="{27A27A11-04B5-D440-8E60-950CC5F1ED7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64808" y="2097557"/>
              <a:ext cx="3204000" cy="930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598;p37">
              <a:extLst>
                <a:ext uri="{FF2B5EF4-FFF2-40B4-BE49-F238E27FC236}">
                  <a16:creationId xmlns:a16="http://schemas.microsoft.com/office/drawing/2014/main" id="{58666644-A692-5E4D-8AB0-A9A9408184F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3291694" y="3248981"/>
              <a:ext cx="1894638" cy="1523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9" name="Google Shape;594;p37">
            <a:extLst>
              <a:ext uri="{FF2B5EF4-FFF2-40B4-BE49-F238E27FC236}">
                <a16:creationId xmlns:a16="http://schemas.microsoft.com/office/drawing/2014/main" id="{2DCB664E-815F-484B-836E-A1E15E1DD286}"/>
              </a:ext>
            </a:extLst>
          </p:cNvPr>
          <p:cNvGrpSpPr/>
          <p:nvPr/>
        </p:nvGrpSpPr>
        <p:grpSpPr>
          <a:xfrm>
            <a:off x="581877" y="4906688"/>
            <a:ext cx="10572325" cy="644618"/>
            <a:chOff x="1064808" y="2097555"/>
            <a:chExt cx="3250378" cy="2966144"/>
          </a:xfrm>
        </p:grpSpPr>
        <p:pic>
          <p:nvPicPr>
            <p:cNvPr id="110" name="Google Shape;595;p37">
              <a:extLst>
                <a:ext uri="{FF2B5EF4-FFF2-40B4-BE49-F238E27FC236}">
                  <a16:creationId xmlns:a16="http://schemas.microsoft.com/office/drawing/2014/main" id="{8F82950D-54DB-C144-94FE-FA19765FA7F2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91710" y="4145015"/>
              <a:ext cx="3204000" cy="918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596;p37">
              <a:extLst>
                <a:ext uri="{FF2B5EF4-FFF2-40B4-BE49-F238E27FC236}">
                  <a16:creationId xmlns:a16="http://schemas.microsoft.com/office/drawing/2014/main" id="{4112342D-0022-5149-A72A-B8A3FE6E5598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64808" y="2097555"/>
              <a:ext cx="3204000" cy="930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597;p37">
              <a:extLst>
                <a:ext uri="{FF2B5EF4-FFF2-40B4-BE49-F238E27FC236}">
                  <a16:creationId xmlns:a16="http://schemas.microsoft.com/office/drawing/2014/main" id="{F3A5F62B-4D4E-5E48-9893-45B79B649C0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259269" y="3647511"/>
              <a:ext cx="1747977" cy="136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598;p37">
              <a:extLst>
                <a:ext uri="{FF2B5EF4-FFF2-40B4-BE49-F238E27FC236}">
                  <a16:creationId xmlns:a16="http://schemas.microsoft.com/office/drawing/2014/main" id="{A38A6F97-B695-934E-95C6-83526B094EA9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3291694" y="3248981"/>
              <a:ext cx="1894638" cy="15234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3" name="Google Shape;196;p29">
            <a:extLst>
              <a:ext uri="{FF2B5EF4-FFF2-40B4-BE49-F238E27FC236}">
                <a16:creationId xmlns:a16="http://schemas.microsoft.com/office/drawing/2014/main" id="{E1B11306-0705-FF49-8AB7-61CE3933034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1318061" y="4458486"/>
            <a:ext cx="9204494" cy="1781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" name="Group 113">
            <a:extLst>
              <a:ext uri="{FF2B5EF4-FFF2-40B4-BE49-F238E27FC236}">
                <a16:creationId xmlns:a16="http://schemas.microsoft.com/office/drawing/2014/main" id="{0A2C7DFA-8148-AA49-AFE0-EE4A078D0312}"/>
              </a:ext>
            </a:extLst>
          </p:cNvPr>
          <p:cNvGrpSpPr/>
          <p:nvPr/>
        </p:nvGrpSpPr>
        <p:grpSpPr>
          <a:xfrm>
            <a:off x="337423" y="5739972"/>
            <a:ext cx="11580306" cy="824587"/>
            <a:chOff x="327996" y="5739972"/>
            <a:chExt cx="11580306" cy="824587"/>
          </a:xfrm>
        </p:grpSpPr>
        <p:pic>
          <p:nvPicPr>
            <p:cNvPr id="115" name="Picture 4">
              <a:extLst>
                <a:ext uri="{FF2B5EF4-FFF2-40B4-BE49-F238E27FC236}">
                  <a16:creationId xmlns:a16="http://schemas.microsoft.com/office/drawing/2014/main" id="{2E80F355-F1B9-164F-9A38-C6B584F5C4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49C94A80-90B9-604A-B7C5-E66747A3E27E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117" name="Рисунок 5">
                <a:extLst>
                  <a:ext uri="{FF2B5EF4-FFF2-40B4-BE49-F238E27FC236}">
                    <a16:creationId xmlns:a16="http://schemas.microsoft.com/office/drawing/2014/main" id="{23131D53-F18F-7144-9E0E-944C8ED8CA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118" name="Рисунок 9">
                <a:extLst>
                  <a:ext uri="{FF2B5EF4-FFF2-40B4-BE49-F238E27FC236}">
                    <a16:creationId xmlns:a16="http://schemas.microsoft.com/office/drawing/2014/main" id="{A2E4406A-4F20-D04B-A7F6-87EEEE0465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119" name="Google Shape;277;p34">
            <a:extLst>
              <a:ext uri="{FF2B5EF4-FFF2-40B4-BE49-F238E27FC236}">
                <a16:creationId xmlns:a16="http://schemas.microsoft.com/office/drawing/2014/main" id="{7B0DDDE2-47F4-824B-BC92-AFBB8B2D0C46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en" sz="1100" dirty="0"/>
              <a:t>1</a:t>
            </a:r>
            <a:r>
              <a:rPr lang="ru-RU" sz="1100" dirty="0"/>
              <a:t>5</a:t>
            </a:r>
            <a:endParaRPr lang="en" sz="1100" dirty="0"/>
          </a:p>
        </p:txBody>
      </p:sp>
    </p:spTree>
    <p:extLst>
      <p:ext uri="{BB962C8B-B14F-4D97-AF65-F5344CB8AC3E}">
        <p14:creationId xmlns:p14="http://schemas.microsoft.com/office/powerpoint/2010/main" val="328205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>
            <a:spLocks noGrp="1"/>
          </p:cNvSpPr>
          <p:nvPr>
            <p:ph type="title"/>
          </p:nvPr>
        </p:nvSpPr>
        <p:spPr>
          <a:xfrm>
            <a:off x="764676" y="2235600"/>
            <a:ext cx="3653700" cy="21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</a:pPr>
            <a:r>
              <a:rPr lang="en" dirty="0"/>
              <a:t>0</a:t>
            </a:r>
            <a:r>
              <a:rPr lang="ru-RU" dirty="0"/>
              <a:t>2</a:t>
            </a:r>
            <a:endParaRPr dirty="0"/>
          </a:p>
        </p:txBody>
      </p:sp>
      <p:sp>
        <p:nvSpPr>
          <p:cNvPr id="166" name="Google Shape;166;p27"/>
          <p:cNvSpPr txBox="1">
            <a:spLocks noGrp="1"/>
          </p:cNvSpPr>
          <p:nvPr>
            <p:ph type="subTitle" idx="1"/>
          </p:nvPr>
        </p:nvSpPr>
        <p:spPr>
          <a:xfrm>
            <a:off x="4939555" y="1533850"/>
            <a:ext cx="5526900" cy="1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3600"/>
              <a:buNone/>
            </a:pPr>
            <a:r>
              <a:rPr lang="en-US" sz="4000" b="0" dirty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KISS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3600"/>
              <a:buNone/>
            </a:pPr>
            <a:r>
              <a:rPr lang="en-US" sz="2000" b="0" dirty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Keep it simple, stupid!</a:t>
            </a:r>
            <a:endParaRPr sz="2000" b="0" dirty="0">
              <a:solidFill>
                <a:schemeClr val="accent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67" name="Google Shape;167;p27"/>
          <p:cNvSpPr txBox="1">
            <a:spLocks noGrp="1"/>
          </p:cNvSpPr>
          <p:nvPr>
            <p:ph type="body" idx="2"/>
          </p:nvPr>
        </p:nvSpPr>
        <p:spPr>
          <a:xfrm>
            <a:off x="4991573" y="2937350"/>
            <a:ext cx="6371844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ru-RU" dirty="0">
                <a:latin typeface="Monaco" pitchFamily="2" charset="77"/>
              </a:rPr>
              <a:t>По-русски примерно так: не усложняй!</a:t>
            </a:r>
            <a:endParaRPr dirty="0">
              <a:latin typeface="Monaco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D6FD19-2C9C-CC4B-82CB-33E33413A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pic>
        <p:nvPicPr>
          <p:cNvPr id="9" name="Google Shape;652;p39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8EBF4F4E-4B56-E444-89C4-06D91AE8B7C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14704">
            <a:off x="823041" y="1522718"/>
            <a:ext cx="3536968" cy="34544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7D4C1C3-69EC-D44B-93AB-F05B469AC36F}"/>
              </a:ext>
            </a:extLst>
          </p:cNvPr>
          <p:cNvGrpSpPr/>
          <p:nvPr/>
        </p:nvGrpSpPr>
        <p:grpSpPr>
          <a:xfrm>
            <a:off x="337423" y="5739972"/>
            <a:ext cx="11580306" cy="824587"/>
            <a:chOff x="327996" y="5739972"/>
            <a:chExt cx="11580306" cy="824587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03CC730A-A77B-B649-81AE-7C25E66AA6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7D018BA-4BD0-F74D-BC5E-9D6BE1581083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13" name="Рисунок 5">
                <a:extLst>
                  <a:ext uri="{FF2B5EF4-FFF2-40B4-BE49-F238E27FC236}">
                    <a16:creationId xmlns:a16="http://schemas.microsoft.com/office/drawing/2014/main" id="{ECF8E5EF-45B2-2B4C-BB10-01EC90E1FF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14" name="Рисунок 9">
                <a:extLst>
                  <a:ext uri="{FF2B5EF4-FFF2-40B4-BE49-F238E27FC236}">
                    <a16:creationId xmlns:a16="http://schemas.microsoft.com/office/drawing/2014/main" id="{3A9EB19D-528A-AF42-A96C-F3AD245CFF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15" name="Google Shape;277;p34">
            <a:extLst>
              <a:ext uri="{FF2B5EF4-FFF2-40B4-BE49-F238E27FC236}">
                <a16:creationId xmlns:a16="http://schemas.microsoft.com/office/drawing/2014/main" id="{D041C38E-C481-A246-BA37-816D8CC6C27F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en" sz="1100" dirty="0"/>
              <a:t>1</a:t>
            </a:r>
            <a:r>
              <a:rPr lang="ru-RU" sz="1100" dirty="0"/>
              <a:t>6</a:t>
            </a:r>
            <a:endParaRPr lang="en" sz="1100" dirty="0"/>
          </a:p>
        </p:txBody>
      </p:sp>
    </p:spTree>
    <p:extLst>
      <p:ext uri="{BB962C8B-B14F-4D97-AF65-F5344CB8AC3E}">
        <p14:creationId xmlns:p14="http://schemas.microsoft.com/office/powerpoint/2010/main" val="2815259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4"/>
          <p:cNvSpPr txBox="1">
            <a:spLocks noGrp="1"/>
          </p:cNvSpPr>
          <p:nvPr>
            <p:ph type="title"/>
          </p:nvPr>
        </p:nvSpPr>
        <p:spPr>
          <a:xfrm>
            <a:off x="613694" y="1966575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en" sz="1400" dirty="0"/>
              <a:t>1</a:t>
            </a:r>
            <a:endParaRPr sz="1400" dirty="0"/>
          </a:p>
        </p:txBody>
      </p:sp>
      <p:sp>
        <p:nvSpPr>
          <p:cNvPr id="278" name="Google Shape;278;p34"/>
          <p:cNvSpPr txBox="1">
            <a:spLocks noGrp="1"/>
          </p:cNvSpPr>
          <p:nvPr>
            <p:ph type="title" idx="2"/>
          </p:nvPr>
        </p:nvSpPr>
        <p:spPr>
          <a:xfrm>
            <a:off x="2134449" y="426552"/>
            <a:ext cx="9420389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 sz="3000" dirty="0">
                <a:latin typeface="Monaco" pitchFamily="2" charset="77"/>
              </a:rPr>
              <a:t>Успешный перевод получателю из Украины</a:t>
            </a:r>
            <a:endParaRPr sz="3000" dirty="0">
              <a:latin typeface="Monaco" pitchFamily="2" charset="77"/>
            </a:endParaRPr>
          </a:p>
        </p:txBody>
      </p:sp>
      <p:pic>
        <p:nvPicPr>
          <p:cNvPr id="282" name="Google Shape;282;p34" descr="A picture containing plan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8678" t="45968" r="60320" b="25889"/>
          <a:stretch/>
        </p:blipFill>
        <p:spPr>
          <a:xfrm rot="-1682315">
            <a:off x="791641" y="401608"/>
            <a:ext cx="948602" cy="701615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3" name="Google Shape;200;p29">
            <a:extLst>
              <a:ext uri="{FF2B5EF4-FFF2-40B4-BE49-F238E27FC236}">
                <a16:creationId xmlns:a16="http://schemas.microsoft.com/office/drawing/2014/main" id="{6FB26557-A782-E544-890C-D6CD268869C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 flipH="1">
            <a:off x="3615251" y="3514245"/>
            <a:ext cx="4503796" cy="262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00;p29">
            <a:extLst>
              <a:ext uri="{FF2B5EF4-FFF2-40B4-BE49-F238E27FC236}">
                <a16:creationId xmlns:a16="http://schemas.microsoft.com/office/drawing/2014/main" id="{9B9843AF-0379-E14F-A7E5-9C9128F737C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1237981" y="1624549"/>
            <a:ext cx="9231415" cy="26249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79;p34">
            <a:extLst>
              <a:ext uri="{FF2B5EF4-FFF2-40B4-BE49-F238E27FC236}">
                <a16:creationId xmlns:a16="http://schemas.microsoft.com/office/drawing/2014/main" id="{53752DEE-7278-C04D-966C-3999EA19134F}"/>
              </a:ext>
            </a:extLst>
          </p:cNvPr>
          <p:cNvSpPr txBox="1">
            <a:spLocks/>
          </p:cNvSpPr>
          <p:nvPr/>
        </p:nvSpPr>
        <p:spPr>
          <a:xfrm>
            <a:off x="2582219" y="1313426"/>
            <a:ext cx="1574577" cy="44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800" dirty="0">
                <a:latin typeface="Monaco" pitchFamily="2" charset="77"/>
              </a:rPr>
              <a:t>Действие</a:t>
            </a:r>
            <a:endParaRPr lang="en-US" sz="1800" dirty="0">
              <a:latin typeface="Monaco" pitchFamily="2" charset="77"/>
            </a:endParaRPr>
          </a:p>
        </p:txBody>
      </p:sp>
      <p:sp>
        <p:nvSpPr>
          <p:cNvPr id="21" name="Google Shape;279;p34">
            <a:extLst>
              <a:ext uri="{FF2B5EF4-FFF2-40B4-BE49-F238E27FC236}">
                <a16:creationId xmlns:a16="http://schemas.microsoft.com/office/drawing/2014/main" id="{C601D533-7825-344F-B798-067E28FA00A5}"/>
              </a:ext>
            </a:extLst>
          </p:cNvPr>
          <p:cNvSpPr txBox="1">
            <a:spLocks/>
          </p:cNvSpPr>
          <p:nvPr/>
        </p:nvSpPr>
        <p:spPr>
          <a:xfrm>
            <a:off x="6844643" y="1273736"/>
            <a:ext cx="3703187" cy="44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800" dirty="0">
                <a:latin typeface="Monaco" pitchFamily="2" charset="77"/>
              </a:rPr>
              <a:t>Ожидаемый результат</a:t>
            </a:r>
            <a:endParaRPr lang="en-US" sz="1800" dirty="0">
              <a:latin typeface="Monaco" pitchFamily="2" charset="77"/>
            </a:endParaRPr>
          </a:p>
        </p:txBody>
      </p:sp>
      <p:sp>
        <p:nvSpPr>
          <p:cNvPr id="31" name="Google Shape;279;p34">
            <a:extLst>
              <a:ext uri="{FF2B5EF4-FFF2-40B4-BE49-F238E27FC236}">
                <a16:creationId xmlns:a16="http://schemas.microsoft.com/office/drawing/2014/main" id="{F518DA90-DD57-6A4D-AFB0-110E4C0DE4B0}"/>
              </a:ext>
            </a:extLst>
          </p:cNvPr>
          <p:cNvSpPr txBox="1">
            <a:spLocks/>
          </p:cNvSpPr>
          <p:nvPr/>
        </p:nvSpPr>
        <p:spPr>
          <a:xfrm>
            <a:off x="1237981" y="1971690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В Истории нажать на перевод в Украину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32" name="Google Shape;279;p34">
            <a:extLst>
              <a:ext uri="{FF2B5EF4-FFF2-40B4-BE49-F238E27FC236}">
                <a16:creationId xmlns:a16="http://schemas.microsoft.com/office/drawing/2014/main" id="{26DA210A-8DF6-0044-ADD1-A8E8D795B967}"/>
              </a:ext>
            </a:extLst>
          </p:cNvPr>
          <p:cNvSpPr txBox="1">
            <a:spLocks/>
          </p:cNvSpPr>
          <p:nvPr/>
        </p:nvSpPr>
        <p:spPr>
          <a:xfrm>
            <a:off x="6024282" y="1993975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Открылись детали перевода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33" name="Google Shape;279;p34">
            <a:extLst>
              <a:ext uri="{FF2B5EF4-FFF2-40B4-BE49-F238E27FC236}">
                <a16:creationId xmlns:a16="http://schemas.microsoft.com/office/drawing/2014/main" id="{A377F202-73E9-3746-B66C-DC6E906C835F}"/>
              </a:ext>
            </a:extLst>
          </p:cNvPr>
          <p:cNvSpPr txBox="1">
            <a:spLocks/>
          </p:cNvSpPr>
          <p:nvPr/>
        </p:nvSpPr>
        <p:spPr>
          <a:xfrm>
            <a:off x="1264902" y="2522623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Нажать на «Повторить перевод»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35" name="Google Shape;279;p34">
            <a:extLst>
              <a:ext uri="{FF2B5EF4-FFF2-40B4-BE49-F238E27FC236}">
                <a16:creationId xmlns:a16="http://schemas.microsoft.com/office/drawing/2014/main" id="{25F5FB77-6A6B-804D-A288-03EEF966CC32}"/>
              </a:ext>
            </a:extLst>
          </p:cNvPr>
          <p:cNvSpPr txBox="1">
            <a:spLocks/>
          </p:cNvSpPr>
          <p:nvPr/>
        </p:nvSpPr>
        <p:spPr>
          <a:xfrm>
            <a:off x="6040473" y="2522623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Открылся экран перевода, который содержит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36" name="Google Shape;279;p34">
            <a:extLst>
              <a:ext uri="{FF2B5EF4-FFF2-40B4-BE49-F238E27FC236}">
                <a16:creationId xmlns:a16="http://schemas.microsoft.com/office/drawing/2014/main" id="{0A952DA8-2175-3B4D-83F5-AA46D9C960E8}"/>
              </a:ext>
            </a:extLst>
          </p:cNvPr>
          <p:cNvSpPr txBox="1">
            <a:spLocks/>
          </p:cNvSpPr>
          <p:nvPr/>
        </p:nvSpPr>
        <p:spPr>
          <a:xfrm>
            <a:off x="6649606" y="2714453"/>
            <a:ext cx="3437139" cy="810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285750" indent="-285750">
              <a:buSzPts val="1400"/>
            </a:pPr>
            <a:r>
              <a:rPr lang="ru-RU" sz="1400" dirty="0">
                <a:latin typeface="Monaco" pitchFamily="2" charset="77"/>
              </a:rPr>
              <a:t>сумму</a:t>
            </a:r>
          </a:p>
          <a:p>
            <a:pPr marL="285750" indent="-285750">
              <a:buSzPts val="1400"/>
            </a:pPr>
            <a:r>
              <a:rPr lang="ru-RU" sz="1400" dirty="0">
                <a:latin typeface="Monaco" pitchFamily="2" charset="77"/>
              </a:rPr>
              <a:t>банковскую карту получателя</a:t>
            </a:r>
          </a:p>
          <a:p>
            <a:pPr marL="285750" indent="-285750">
              <a:buSzPts val="1400"/>
            </a:pPr>
            <a:r>
              <a:rPr lang="ru-RU" sz="1400" dirty="0">
                <a:latin typeface="Monaco" pitchFamily="2" charset="77"/>
              </a:rPr>
              <a:t>... (еще 12 подпунктов)</a:t>
            </a:r>
            <a:endParaRPr lang="en-US" sz="1400" dirty="0">
              <a:latin typeface="Monaco" pitchFamily="2" charset="77"/>
            </a:endParaRPr>
          </a:p>
        </p:txBody>
      </p:sp>
      <p:pic>
        <p:nvPicPr>
          <p:cNvPr id="37" name="Google Shape;196;p29">
            <a:extLst>
              <a:ext uri="{FF2B5EF4-FFF2-40B4-BE49-F238E27FC236}">
                <a16:creationId xmlns:a16="http://schemas.microsoft.com/office/drawing/2014/main" id="{9C7C4E61-67E1-4843-9428-AF067645745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1158145" y="3438604"/>
            <a:ext cx="9204494" cy="178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96;p29">
            <a:extLst>
              <a:ext uri="{FF2B5EF4-FFF2-40B4-BE49-F238E27FC236}">
                <a16:creationId xmlns:a16="http://schemas.microsoft.com/office/drawing/2014/main" id="{D5142B5D-89F1-9348-998C-496F6AD0BD1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1264902" y="2252047"/>
            <a:ext cx="9204494" cy="178136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279;p34">
            <a:extLst>
              <a:ext uri="{FF2B5EF4-FFF2-40B4-BE49-F238E27FC236}">
                <a16:creationId xmlns:a16="http://schemas.microsoft.com/office/drawing/2014/main" id="{B67F31B7-9C1A-5C45-BDA5-E4A742F23A5B}"/>
              </a:ext>
            </a:extLst>
          </p:cNvPr>
          <p:cNvSpPr txBox="1">
            <a:spLocks/>
          </p:cNvSpPr>
          <p:nvPr/>
        </p:nvSpPr>
        <p:spPr>
          <a:xfrm>
            <a:off x="1260625" y="3589173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Изменить сумму получения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40" name="Google Shape;279;p34">
            <a:extLst>
              <a:ext uri="{FF2B5EF4-FFF2-40B4-BE49-F238E27FC236}">
                <a16:creationId xmlns:a16="http://schemas.microsoft.com/office/drawing/2014/main" id="{501E5AC2-731A-A04B-AEC1-A276E13EDE53}"/>
              </a:ext>
            </a:extLst>
          </p:cNvPr>
          <p:cNvSpPr txBox="1">
            <a:spLocks/>
          </p:cNvSpPr>
          <p:nvPr/>
        </p:nvSpPr>
        <p:spPr>
          <a:xfrm>
            <a:off x="6060132" y="3589173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На экране отображена измененная сумма</a:t>
            </a:r>
            <a:endParaRPr lang="en-US" sz="1400" dirty="0">
              <a:latin typeface="Monaco" pitchFamily="2" charset="77"/>
            </a:endParaRPr>
          </a:p>
        </p:txBody>
      </p:sp>
      <p:pic>
        <p:nvPicPr>
          <p:cNvPr id="41" name="Google Shape;196;p29">
            <a:extLst>
              <a:ext uri="{FF2B5EF4-FFF2-40B4-BE49-F238E27FC236}">
                <a16:creationId xmlns:a16="http://schemas.microsoft.com/office/drawing/2014/main" id="{DE4DDA84-A590-0740-B689-34941BD40EA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1292110" y="3851097"/>
            <a:ext cx="9204494" cy="178136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279;p34">
            <a:extLst>
              <a:ext uri="{FF2B5EF4-FFF2-40B4-BE49-F238E27FC236}">
                <a16:creationId xmlns:a16="http://schemas.microsoft.com/office/drawing/2014/main" id="{864A004B-3ECF-2040-893F-CFC3D10EF774}"/>
              </a:ext>
            </a:extLst>
          </p:cNvPr>
          <p:cNvSpPr txBox="1">
            <a:spLocks/>
          </p:cNvSpPr>
          <p:nvPr/>
        </p:nvSpPr>
        <p:spPr>
          <a:xfrm>
            <a:off x="1260625" y="4254620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Ввести карту оплаты, отличную от той, что была в исходном переводе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43" name="Google Shape;279;p34">
            <a:extLst>
              <a:ext uri="{FF2B5EF4-FFF2-40B4-BE49-F238E27FC236}">
                <a16:creationId xmlns:a16="http://schemas.microsoft.com/office/drawing/2014/main" id="{786CD3C5-C228-894D-B409-895667D8827B}"/>
              </a:ext>
            </a:extLst>
          </p:cNvPr>
          <p:cNvSpPr txBox="1">
            <a:spLocks/>
          </p:cNvSpPr>
          <p:nvPr/>
        </p:nvSpPr>
        <p:spPr>
          <a:xfrm>
            <a:off x="6060132" y="4037065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На экране отображена измененная карта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45" name="Google Shape;279;p34">
            <a:extLst>
              <a:ext uri="{FF2B5EF4-FFF2-40B4-BE49-F238E27FC236}">
                <a16:creationId xmlns:a16="http://schemas.microsoft.com/office/drawing/2014/main" id="{01FD8F3A-7859-8B49-88BC-F56834FC36C6}"/>
              </a:ext>
            </a:extLst>
          </p:cNvPr>
          <p:cNvSpPr txBox="1">
            <a:spLocks/>
          </p:cNvSpPr>
          <p:nvPr/>
        </p:nvSpPr>
        <p:spPr>
          <a:xfrm>
            <a:off x="1310080" y="4633374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Нажать «Оплатить»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46" name="Google Shape;279;p34">
            <a:extLst>
              <a:ext uri="{FF2B5EF4-FFF2-40B4-BE49-F238E27FC236}">
                <a16:creationId xmlns:a16="http://schemas.microsoft.com/office/drawing/2014/main" id="{466B5E06-6F72-BC47-9B38-4E1C1DAD762A}"/>
              </a:ext>
            </a:extLst>
          </p:cNvPr>
          <p:cNvSpPr txBox="1">
            <a:spLocks/>
          </p:cNvSpPr>
          <p:nvPr/>
        </p:nvSpPr>
        <p:spPr>
          <a:xfrm>
            <a:off x="6069460" y="4633374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Открыт экран ввода </a:t>
            </a:r>
            <a:r>
              <a:rPr lang="en-US" sz="1400" dirty="0">
                <a:latin typeface="Monaco" pitchFamily="2" charset="77"/>
              </a:rPr>
              <a:t>CVV2/CVC</a:t>
            </a:r>
            <a:r>
              <a:rPr lang="ru-RU" sz="1400" dirty="0">
                <a:latin typeface="Monaco" pitchFamily="2" charset="77"/>
              </a:rPr>
              <a:t>-кода</a:t>
            </a:r>
            <a:endParaRPr lang="en-US" sz="1400" dirty="0">
              <a:latin typeface="Monaco" pitchFamily="2" charset="77"/>
            </a:endParaRPr>
          </a:p>
        </p:txBody>
      </p:sp>
      <p:pic>
        <p:nvPicPr>
          <p:cNvPr id="47" name="Google Shape;196;p29">
            <a:extLst>
              <a:ext uri="{FF2B5EF4-FFF2-40B4-BE49-F238E27FC236}">
                <a16:creationId xmlns:a16="http://schemas.microsoft.com/office/drawing/2014/main" id="{4A2697DE-EEDD-2B48-B710-4FD642E2C70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1290896" y="4920487"/>
            <a:ext cx="9204494" cy="178136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279;p34">
            <a:extLst>
              <a:ext uri="{FF2B5EF4-FFF2-40B4-BE49-F238E27FC236}">
                <a16:creationId xmlns:a16="http://schemas.microsoft.com/office/drawing/2014/main" id="{2B597EAD-E45A-2C4C-8588-6A3D8C564EC8}"/>
              </a:ext>
            </a:extLst>
          </p:cNvPr>
          <p:cNvSpPr txBox="1">
            <a:spLocks/>
          </p:cNvSpPr>
          <p:nvPr/>
        </p:nvSpPr>
        <p:spPr>
          <a:xfrm>
            <a:off x="1341058" y="5105664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Ввести код «335»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49" name="Google Shape;279;p34">
            <a:extLst>
              <a:ext uri="{FF2B5EF4-FFF2-40B4-BE49-F238E27FC236}">
                <a16:creationId xmlns:a16="http://schemas.microsoft.com/office/drawing/2014/main" id="{38113952-5EBC-CA42-AE8B-059ABEF36E0C}"/>
              </a:ext>
            </a:extLst>
          </p:cNvPr>
          <p:cNvSpPr txBox="1">
            <a:spLocks/>
          </p:cNvSpPr>
          <p:nvPr/>
        </p:nvSpPr>
        <p:spPr>
          <a:xfrm>
            <a:off x="6100437" y="5105353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Введенные цифры скрыты </a:t>
            </a:r>
            <a:r>
              <a:rPr lang="en-US" sz="1400" dirty="0">
                <a:latin typeface="Monaco" pitchFamily="2" charset="77"/>
              </a:rPr>
              <a:t>***</a:t>
            </a:r>
          </a:p>
        </p:txBody>
      </p:sp>
      <p:pic>
        <p:nvPicPr>
          <p:cNvPr id="50" name="Google Shape;196;p29">
            <a:extLst>
              <a:ext uri="{FF2B5EF4-FFF2-40B4-BE49-F238E27FC236}">
                <a16:creationId xmlns:a16="http://schemas.microsoft.com/office/drawing/2014/main" id="{8606FB4E-8245-E94C-BF94-D9A79CC6711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1269088" y="5351110"/>
            <a:ext cx="9204494" cy="178136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279;p34">
            <a:extLst>
              <a:ext uri="{FF2B5EF4-FFF2-40B4-BE49-F238E27FC236}">
                <a16:creationId xmlns:a16="http://schemas.microsoft.com/office/drawing/2014/main" id="{FDED161E-1FCA-4A4F-B561-7867E6BEEB9B}"/>
              </a:ext>
            </a:extLst>
          </p:cNvPr>
          <p:cNvSpPr txBox="1">
            <a:spLocks/>
          </p:cNvSpPr>
          <p:nvPr/>
        </p:nvSpPr>
        <p:spPr>
          <a:xfrm>
            <a:off x="1294501" y="5568787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Нажать «Оплатить»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52" name="Google Shape;279;p34">
            <a:extLst>
              <a:ext uri="{FF2B5EF4-FFF2-40B4-BE49-F238E27FC236}">
                <a16:creationId xmlns:a16="http://schemas.microsoft.com/office/drawing/2014/main" id="{438FCBF5-7CA5-0341-9E62-9A864335F6CD}"/>
              </a:ext>
            </a:extLst>
          </p:cNvPr>
          <p:cNvSpPr txBox="1">
            <a:spLocks/>
          </p:cNvSpPr>
          <p:nvPr/>
        </p:nvSpPr>
        <p:spPr>
          <a:xfrm>
            <a:off x="6058156" y="5575050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Открыт </a:t>
            </a:r>
            <a:r>
              <a:rPr lang="en-US" sz="1400" dirty="0">
                <a:latin typeface="Monaco" pitchFamily="2" charset="77"/>
              </a:rPr>
              <a:t>success-</a:t>
            </a:r>
            <a:r>
              <a:rPr lang="ru-RU" sz="1400" dirty="0">
                <a:latin typeface="Monaco" pitchFamily="2" charset="77"/>
              </a:rPr>
              <a:t>экран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53" name="Google Shape;277;p34">
            <a:extLst>
              <a:ext uri="{FF2B5EF4-FFF2-40B4-BE49-F238E27FC236}">
                <a16:creationId xmlns:a16="http://schemas.microsoft.com/office/drawing/2014/main" id="{99605189-33CC-CF44-B813-F8C40B55958D}"/>
              </a:ext>
            </a:extLst>
          </p:cNvPr>
          <p:cNvSpPr txBox="1">
            <a:spLocks/>
          </p:cNvSpPr>
          <p:nvPr/>
        </p:nvSpPr>
        <p:spPr>
          <a:xfrm>
            <a:off x="613694" y="2430184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ru-RU" sz="1400" dirty="0"/>
              <a:t>2</a:t>
            </a:r>
            <a:endParaRPr lang="en" sz="1400" dirty="0"/>
          </a:p>
        </p:txBody>
      </p:sp>
      <p:sp>
        <p:nvSpPr>
          <p:cNvPr id="54" name="Google Shape;277;p34">
            <a:extLst>
              <a:ext uri="{FF2B5EF4-FFF2-40B4-BE49-F238E27FC236}">
                <a16:creationId xmlns:a16="http://schemas.microsoft.com/office/drawing/2014/main" id="{FBCDD23F-6BEB-224D-BCBE-E0967D9F38FC}"/>
              </a:ext>
            </a:extLst>
          </p:cNvPr>
          <p:cNvSpPr txBox="1">
            <a:spLocks/>
          </p:cNvSpPr>
          <p:nvPr/>
        </p:nvSpPr>
        <p:spPr>
          <a:xfrm>
            <a:off x="606453" y="3575377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ru-RU" sz="1400" dirty="0"/>
              <a:t>3</a:t>
            </a:r>
            <a:endParaRPr lang="en" sz="1400" dirty="0"/>
          </a:p>
        </p:txBody>
      </p:sp>
      <p:sp>
        <p:nvSpPr>
          <p:cNvPr id="55" name="Google Shape;277;p34">
            <a:extLst>
              <a:ext uri="{FF2B5EF4-FFF2-40B4-BE49-F238E27FC236}">
                <a16:creationId xmlns:a16="http://schemas.microsoft.com/office/drawing/2014/main" id="{BD565704-AC2A-6C43-8FE8-24B91B238CA9}"/>
              </a:ext>
            </a:extLst>
          </p:cNvPr>
          <p:cNvSpPr txBox="1">
            <a:spLocks/>
          </p:cNvSpPr>
          <p:nvPr/>
        </p:nvSpPr>
        <p:spPr>
          <a:xfrm>
            <a:off x="606658" y="4105413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ru-RU" sz="1400" dirty="0"/>
              <a:t>4</a:t>
            </a:r>
            <a:endParaRPr lang="en" sz="1400" dirty="0"/>
          </a:p>
        </p:txBody>
      </p:sp>
      <p:sp>
        <p:nvSpPr>
          <p:cNvPr id="56" name="Google Shape;277;p34">
            <a:extLst>
              <a:ext uri="{FF2B5EF4-FFF2-40B4-BE49-F238E27FC236}">
                <a16:creationId xmlns:a16="http://schemas.microsoft.com/office/drawing/2014/main" id="{34388D7C-FE94-0943-9959-42996EBE67F1}"/>
              </a:ext>
            </a:extLst>
          </p:cNvPr>
          <p:cNvSpPr txBox="1">
            <a:spLocks/>
          </p:cNvSpPr>
          <p:nvPr/>
        </p:nvSpPr>
        <p:spPr>
          <a:xfrm>
            <a:off x="653254" y="4586247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ru-RU" sz="1400" dirty="0"/>
              <a:t>5</a:t>
            </a:r>
            <a:endParaRPr lang="en" sz="1400" dirty="0"/>
          </a:p>
        </p:txBody>
      </p:sp>
      <p:sp>
        <p:nvSpPr>
          <p:cNvPr id="57" name="Google Shape;277;p34">
            <a:extLst>
              <a:ext uri="{FF2B5EF4-FFF2-40B4-BE49-F238E27FC236}">
                <a16:creationId xmlns:a16="http://schemas.microsoft.com/office/drawing/2014/main" id="{7907143A-E5F8-CE49-8930-0569345EB5DF}"/>
              </a:ext>
            </a:extLst>
          </p:cNvPr>
          <p:cNvSpPr txBox="1">
            <a:spLocks/>
          </p:cNvSpPr>
          <p:nvPr/>
        </p:nvSpPr>
        <p:spPr>
          <a:xfrm>
            <a:off x="627161" y="5051261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ru-RU" sz="1400" dirty="0"/>
              <a:t>6</a:t>
            </a:r>
            <a:endParaRPr lang="en" sz="1400" dirty="0"/>
          </a:p>
        </p:txBody>
      </p:sp>
      <p:sp>
        <p:nvSpPr>
          <p:cNvPr id="58" name="Google Shape;277;p34">
            <a:extLst>
              <a:ext uri="{FF2B5EF4-FFF2-40B4-BE49-F238E27FC236}">
                <a16:creationId xmlns:a16="http://schemas.microsoft.com/office/drawing/2014/main" id="{A2B5A172-460E-8646-8FAD-41916359B9CF}"/>
              </a:ext>
            </a:extLst>
          </p:cNvPr>
          <p:cNvSpPr txBox="1">
            <a:spLocks/>
          </p:cNvSpPr>
          <p:nvPr/>
        </p:nvSpPr>
        <p:spPr>
          <a:xfrm>
            <a:off x="669380" y="5494333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ru-RU" sz="1400" dirty="0"/>
              <a:t>7</a:t>
            </a:r>
            <a:endParaRPr lang="en" sz="1400" dirty="0"/>
          </a:p>
        </p:txBody>
      </p:sp>
      <p:pic>
        <p:nvPicPr>
          <p:cNvPr id="59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C002B79B-C80F-E84C-90E3-9EAEB20D740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607399" y="1979112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0F0AC690-84FA-0D47-A500-37F8602A7EB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607898" y="2433121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C91BE3CB-D2E6-A740-9065-708E5C89102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591242" y="3589653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ED94C685-3FBD-374D-8108-0FEB77AA22C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607399" y="4136915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D3486A66-6AC4-2445-BF8E-EA143E54AFE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663873" y="4592048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E4FFE84E-D5D9-364C-B239-6D3E97E17B5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608744" y="5046237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66DA8865-B315-F945-99EE-5EA2699FD5A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656214" y="5503708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AFD37EF-C02F-1142-AB95-64593E2033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sp>
        <p:nvSpPr>
          <p:cNvPr id="81" name="Google Shape;279;p34">
            <a:extLst>
              <a:ext uri="{FF2B5EF4-FFF2-40B4-BE49-F238E27FC236}">
                <a16:creationId xmlns:a16="http://schemas.microsoft.com/office/drawing/2014/main" id="{C8858AE3-537B-7D47-9EB2-5AF3CC0ECCA1}"/>
              </a:ext>
            </a:extLst>
          </p:cNvPr>
          <p:cNvSpPr txBox="1">
            <a:spLocks/>
          </p:cNvSpPr>
          <p:nvPr/>
        </p:nvSpPr>
        <p:spPr>
          <a:xfrm>
            <a:off x="10362639" y="884203"/>
            <a:ext cx="1464404" cy="792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ctr">
              <a:buSzPts val="1400"/>
              <a:buNone/>
            </a:pPr>
            <a:r>
              <a:rPr lang="ru-RU" sz="1400" dirty="0">
                <a:latin typeface="Monaco" pitchFamily="2" charset="77"/>
              </a:rPr>
              <a:t>Это</a:t>
            </a:r>
          </a:p>
          <a:p>
            <a:pPr marL="0" indent="0" algn="ctr">
              <a:buSzPts val="1400"/>
              <a:buNone/>
            </a:pPr>
            <a:r>
              <a:rPr lang="ru-RU" sz="1400" dirty="0">
                <a:latin typeface="Monaco" pitchFamily="2" charset="77"/>
              </a:rPr>
              <a:t>7 кейсов!</a:t>
            </a:r>
            <a:endParaRPr lang="en-US" sz="1400" dirty="0">
              <a:latin typeface="Monaco" pitchFamily="2" charset="77"/>
            </a:endParaRPr>
          </a:p>
        </p:txBody>
      </p:sp>
      <p:grpSp>
        <p:nvGrpSpPr>
          <p:cNvPr id="69" name="Google Shape;594;p37">
            <a:extLst>
              <a:ext uri="{FF2B5EF4-FFF2-40B4-BE49-F238E27FC236}">
                <a16:creationId xmlns:a16="http://schemas.microsoft.com/office/drawing/2014/main" id="{E9BA4DB1-8E6C-754A-961F-6610AB5C84B0}"/>
              </a:ext>
            </a:extLst>
          </p:cNvPr>
          <p:cNvGrpSpPr/>
          <p:nvPr/>
        </p:nvGrpSpPr>
        <p:grpSpPr>
          <a:xfrm>
            <a:off x="449737" y="1657874"/>
            <a:ext cx="10572325" cy="795562"/>
            <a:chOff x="1064808" y="2097557"/>
            <a:chExt cx="3250378" cy="3660701"/>
          </a:xfrm>
        </p:grpSpPr>
        <p:pic>
          <p:nvPicPr>
            <p:cNvPr id="70" name="Google Shape;595;p37">
              <a:extLst>
                <a:ext uri="{FF2B5EF4-FFF2-40B4-BE49-F238E27FC236}">
                  <a16:creationId xmlns:a16="http://schemas.microsoft.com/office/drawing/2014/main" id="{154D7070-E867-6D40-BF7A-E3A7BF5D2C9F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90569" y="4839574"/>
              <a:ext cx="3204000" cy="918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596;p37">
              <a:extLst>
                <a:ext uri="{FF2B5EF4-FFF2-40B4-BE49-F238E27FC236}">
                  <a16:creationId xmlns:a16="http://schemas.microsoft.com/office/drawing/2014/main" id="{D6CA6CEA-194C-D144-98D1-0ACE386749B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64808" y="2097557"/>
              <a:ext cx="3204000" cy="930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597;p37">
              <a:extLst>
                <a:ext uri="{FF2B5EF4-FFF2-40B4-BE49-F238E27FC236}">
                  <a16:creationId xmlns:a16="http://schemas.microsoft.com/office/drawing/2014/main" id="{87AA5763-9BC0-6C44-8B84-E458C10C0EFB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-281758" y="4188536"/>
              <a:ext cx="2830032" cy="136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598;p37">
              <a:extLst>
                <a:ext uri="{FF2B5EF4-FFF2-40B4-BE49-F238E27FC236}">
                  <a16:creationId xmlns:a16="http://schemas.microsoft.com/office/drawing/2014/main" id="{FD91E565-C68E-7B4F-9772-B02185DD274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2823997" y="3716683"/>
              <a:ext cx="2830032" cy="1523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4" name="Google Shape;594;p37">
            <a:extLst>
              <a:ext uri="{FF2B5EF4-FFF2-40B4-BE49-F238E27FC236}">
                <a16:creationId xmlns:a16="http://schemas.microsoft.com/office/drawing/2014/main" id="{3609C0B0-EDFA-B14D-9545-4ED769BEF9BC}"/>
              </a:ext>
            </a:extLst>
          </p:cNvPr>
          <p:cNvGrpSpPr/>
          <p:nvPr/>
        </p:nvGrpSpPr>
        <p:grpSpPr>
          <a:xfrm>
            <a:off x="485854" y="2291729"/>
            <a:ext cx="10572325" cy="1327224"/>
            <a:chOff x="1064808" y="2097557"/>
            <a:chExt cx="3250378" cy="7579274"/>
          </a:xfrm>
        </p:grpSpPr>
        <p:pic>
          <p:nvPicPr>
            <p:cNvPr id="75" name="Google Shape;595;p37">
              <a:extLst>
                <a:ext uri="{FF2B5EF4-FFF2-40B4-BE49-F238E27FC236}">
                  <a16:creationId xmlns:a16="http://schemas.microsoft.com/office/drawing/2014/main" id="{9FCC9826-2FEE-DC42-A7CC-1022B471923D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92974" y="8758147"/>
              <a:ext cx="3204000" cy="918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596;p37">
              <a:extLst>
                <a:ext uri="{FF2B5EF4-FFF2-40B4-BE49-F238E27FC236}">
                  <a16:creationId xmlns:a16="http://schemas.microsoft.com/office/drawing/2014/main" id="{FCB948CE-5541-2E48-806F-32099F9486B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64808" y="2097557"/>
              <a:ext cx="3204000" cy="930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597;p37">
              <a:extLst>
                <a:ext uri="{FF2B5EF4-FFF2-40B4-BE49-F238E27FC236}">
                  <a16:creationId xmlns:a16="http://schemas.microsoft.com/office/drawing/2014/main" id="{91178727-04A2-FA4D-9E92-E6C3138C4F8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-1894865" y="5801634"/>
              <a:ext cx="6056247" cy="136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598;p37">
              <a:extLst>
                <a:ext uri="{FF2B5EF4-FFF2-40B4-BE49-F238E27FC236}">
                  <a16:creationId xmlns:a16="http://schemas.microsoft.com/office/drawing/2014/main" id="{669ACA88-2F3B-7C47-BCF7-544FBFE1C58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978827" y="5561844"/>
              <a:ext cx="6520372" cy="15234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9" name="Google Shape;652;p39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6E8DF0EC-B75A-DB42-82D7-FAD65F26A08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2014704">
            <a:off x="10399557" y="734131"/>
            <a:ext cx="1375018" cy="12428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" name="Google Shape;594;p37">
            <a:extLst>
              <a:ext uri="{FF2B5EF4-FFF2-40B4-BE49-F238E27FC236}">
                <a16:creationId xmlns:a16="http://schemas.microsoft.com/office/drawing/2014/main" id="{6B70F154-0F29-8D45-8B20-441FC4445456}"/>
              </a:ext>
            </a:extLst>
          </p:cNvPr>
          <p:cNvGrpSpPr/>
          <p:nvPr/>
        </p:nvGrpSpPr>
        <p:grpSpPr>
          <a:xfrm>
            <a:off x="551361" y="3842773"/>
            <a:ext cx="10572325" cy="809882"/>
            <a:chOff x="1064808" y="2097557"/>
            <a:chExt cx="3250378" cy="2966142"/>
          </a:xfrm>
        </p:grpSpPr>
        <p:pic>
          <p:nvPicPr>
            <p:cNvPr id="85" name="Google Shape;595;p37">
              <a:extLst>
                <a:ext uri="{FF2B5EF4-FFF2-40B4-BE49-F238E27FC236}">
                  <a16:creationId xmlns:a16="http://schemas.microsoft.com/office/drawing/2014/main" id="{6E90536F-3D4F-1643-A714-652248A59A62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91710" y="4145015"/>
              <a:ext cx="3204000" cy="918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596;p37">
              <a:extLst>
                <a:ext uri="{FF2B5EF4-FFF2-40B4-BE49-F238E27FC236}">
                  <a16:creationId xmlns:a16="http://schemas.microsoft.com/office/drawing/2014/main" id="{A1D2AC78-3160-F144-AEFF-0EA17CC13FB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64808" y="2097557"/>
              <a:ext cx="3204000" cy="930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597;p37">
              <a:extLst>
                <a:ext uri="{FF2B5EF4-FFF2-40B4-BE49-F238E27FC236}">
                  <a16:creationId xmlns:a16="http://schemas.microsoft.com/office/drawing/2014/main" id="{C214A4BA-13A6-BC45-B086-997DED60F34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259269" y="3647511"/>
              <a:ext cx="1747977" cy="136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598;p37">
              <a:extLst>
                <a:ext uri="{FF2B5EF4-FFF2-40B4-BE49-F238E27FC236}">
                  <a16:creationId xmlns:a16="http://schemas.microsoft.com/office/drawing/2014/main" id="{8606A1E8-5664-7241-BE4E-5A3EFDA6D078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3291694" y="3248981"/>
              <a:ext cx="1894638" cy="1523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9" name="Google Shape;594;p37">
            <a:extLst>
              <a:ext uri="{FF2B5EF4-FFF2-40B4-BE49-F238E27FC236}">
                <a16:creationId xmlns:a16="http://schemas.microsoft.com/office/drawing/2014/main" id="{6563FA0C-748E-354E-97D0-069D2B130866}"/>
              </a:ext>
            </a:extLst>
          </p:cNvPr>
          <p:cNvGrpSpPr/>
          <p:nvPr/>
        </p:nvGrpSpPr>
        <p:grpSpPr>
          <a:xfrm>
            <a:off x="471207" y="3415468"/>
            <a:ext cx="10572325" cy="604891"/>
            <a:chOff x="1064808" y="2097557"/>
            <a:chExt cx="3250378" cy="3660701"/>
          </a:xfrm>
        </p:grpSpPr>
        <p:pic>
          <p:nvPicPr>
            <p:cNvPr id="90" name="Google Shape;595;p37">
              <a:extLst>
                <a:ext uri="{FF2B5EF4-FFF2-40B4-BE49-F238E27FC236}">
                  <a16:creationId xmlns:a16="http://schemas.microsoft.com/office/drawing/2014/main" id="{4F5B8B54-7CDB-0A49-9AA7-5603D2D71D4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90569" y="4839574"/>
              <a:ext cx="3204000" cy="918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596;p37">
              <a:extLst>
                <a:ext uri="{FF2B5EF4-FFF2-40B4-BE49-F238E27FC236}">
                  <a16:creationId xmlns:a16="http://schemas.microsoft.com/office/drawing/2014/main" id="{127555D8-BC2D-4E47-BFC3-12541C4F4382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64808" y="2097557"/>
              <a:ext cx="3204000" cy="930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597;p37">
              <a:extLst>
                <a:ext uri="{FF2B5EF4-FFF2-40B4-BE49-F238E27FC236}">
                  <a16:creationId xmlns:a16="http://schemas.microsoft.com/office/drawing/2014/main" id="{ECC77567-CDEC-FB45-90D0-F9FBA4249E4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-281758" y="4188536"/>
              <a:ext cx="2830032" cy="136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598;p37">
              <a:extLst>
                <a:ext uri="{FF2B5EF4-FFF2-40B4-BE49-F238E27FC236}">
                  <a16:creationId xmlns:a16="http://schemas.microsoft.com/office/drawing/2014/main" id="{145526DA-E63D-014D-8093-72A0083E9AE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2823997" y="3716683"/>
              <a:ext cx="2830032" cy="1523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9" name="Google Shape;594;p37">
            <a:extLst>
              <a:ext uri="{FF2B5EF4-FFF2-40B4-BE49-F238E27FC236}">
                <a16:creationId xmlns:a16="http://schemas.microsoft.com/office/drawing/2014/main" id="{7CD3BA3A-8609-5442-862F-5700BF3F82B9}"/>
              </a:ext>
            </a:extLst>
          </p:cNvPr>
          <p:cNvGrpSpPr/>
          <p:nvPr/>
        </p:nvGrpSpPr>
        <p:grpSpPr>
          <a:xfrm>
            <a:off x="581877" y="4438089"/>
            <a:ext cx="10572325" cy="644617"/>
            <a:chOff x="1064808" y="2097557"/>
            <a:chExt cx="3250378" cy="2966142"/>
          </a:xfrm>
        </p:grpSpPr>
        <p:pic>
          <p:nvPicPr>
            <p:cNvPr id="100" name="Google Shape;595;p37">
              <a:extLst>
                <a:ext uri="{FF2B5EF4-FFF2-40B4-BE49-F238E27FC236}">
                  <a16:creationId xmlns:a16="http://schemas.microsoft.com/office/drawing/2014/main" id="{C6EB2CAD-E48E-CF4B-8615-5AE466C59D2A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91710" y="4145015"/>
              <a:ext cx="3204000" cy="918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596;p37">
              <a:extLst>
                <a:ext uri="{FF2B5EF4-FFF2-40B4-BE49-F238E27FC236}">
                  <a16:creationId xmlns:a16="http://schemas.microsoft.com/office/drawing/2014/main" id="{F3A5FE8C-999D-734A-92EB-CF644EB648E0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64808" y="2097557"/>
              <a:ext cx="3204000" cy="930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597;p37">
              <a:extLst>
                <a:ext uri="{FF2B5EF4-FFF2-40B4-BE49-F238E27FC236}">
                  <a16:creationId xmlns:a16="http://schemas.microsoft.com/office/drawing/2014/main" id="{CFFDFBB9-C7D3-8741-AB39-D462C98AD2B4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259269" y="3647511"/>
              <a:ext cx="1747977" cy="136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598;p37">
              <a:extLst>
                <a:ext uri="{FF2B5EF4-FFF2-40B4-BE49-F238E27FC236}">
                  <a16:creationId xmlns:a16="http://schemas.microsoft.com/office/drawing/2014/main" id="{18D71703-4924-BD45-BCDF-1E545AD780D4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3291694" y="3248981"/>
              <a:ext cx="1894638" cy="1523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4" name="Google Shape;594;p37">
            <a:extLst>
              <a:ext uri="{FF2B5EF4-FFF2-40B4-BE49-F238E27FC236}">
                <a16:creationId xmlns:a16="http://schemas.microsoft.com/office/drawing/2014/main" id="{0EF30411-8F0F-264F-9EFC-47A3DD127730}"/>
              </a:ext>
            </a:extLst>
          </p:cNvPr>
          <p:cNvGrpSpPr/>
          <p:nvPr/>
        </p:nvGrpSpPr>
        <p:grpSpPr>
          <a:xfrm>
            <a:off x="638864" y="5373849"/>
            <a:ext cx="10572325" cy="606917"/>
            <a:chOff x="1064808" y="2097557"/>
            <a:chExt cx="3250378" cy="2792669"/>
          </a:xfrm>
        </p:grpSpPr>
        <p:pic>
          <p:nvPicPr>
            <p:cNvPr id="105" name="Google Shape;595;p37">
              <a:extLst>
                <a:ext uri="{FF2B5EF4-FFF2-40B4-BE49-F238E27FC236}">
                  <a16:creationId xmlns:a16="http://schemas.microsoft.com/office/drawing/2014/main" id="{4069CAFC-19FB-BB47-8A37-81FF27970BB0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102227" y="3971542"/>
              <a:ext cx="3204000" cy="918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596;p37">
              <a:extLst>
                <a:ext uri="{FF2B5EF4-FFF2-40B4-BE49-F238E27FC236}">
                  <a16:creationId xmlns:a16="http://schemas.microsoft.com/office/drawing/2014/main" id="{27A27A11-04B5-D440-8E60-950CC5F1ED7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64808" y="2097557"/>
              <a:ext cx="3204000" cy="930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598;p37">
              <a:extLst>
                <a:ext uri="{FF2B5EF4-FFF2-40B4-BE49-F238E27FC236}">
                  <a16:creationId xmlns:a16="http://schemas.microsoft.com/office/drawing/2014/main" id="{58666644-A692-5E4D-8AB0-A9A9408184F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3291694" y="3248981"/>
              <a:ext cx="1894638" cy="1523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9" name="Google Shape;594;p37">
            <a:extLst>
              <a:ext uri="{FF2B5EF4-FFF2-40B4-BE49-F238E27FC236}">
                <a16:creationId xmlns:a16="http://schemas.microsoft.com/office/drawing/2014/main" id="{2DCB664E-815F-484B-836E-A1E15E1DD286}"/>
              </a:ext>
            </a:extLst>
          </p:cNvPr>
          <p:cNvGrpSpPr/>
          <p:nvPr/>
        </p:nvGrpSpPr>
        <p:grpSpPr>
          <a:xfrm>
            <a:off x="581877" y="4906688"/>
            <a:ext cx="10572325" cy="644618"/>
            <a:chOff x="1064808" y="2097555"/>
            <a:chExt cx="3250378" cy="2966144"/>
          </a:xfrm>
        </p:grpSpPr>
        <p:pic>
          <p:nvPicPr>
            <p:cNvPr id="110" name="Google Shape;595;p37">
              <a:extLst>
                <a:ext uri="{FF2B5EF4-FFF2-40B4-BE49-F238E27FC236}">
                  <a16:creationId xmlns:a16="http://schemas.microsoft.com/office/drawing/2014/main" id="{8F82950D-54DB-C144-94FE-FA19765FA7F2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91710" y="4145015"/>
              <a:ext cx="3204000" cy="918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596;p37">
              <a:extLst>
                <a:ext uri="{FF2B5EF4-FFF2-40B4-BE49-F238E27FC236}">
                  <a16:creationId xmlns:a16="http://schemas.microsoft.com/office/drawing/2014/main" id="{4112342D-0022-5149-A72A-B8A3FE6E5598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64808" y="2097555"/>
              <a:ext cx="3204000" cy="930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597;p37">
              <a:extLst>
                <a:ext uri="{FF2B5EF4-FFF2-40B4-BE49-F238E27FC236}">
                  <a16:creationId xmlns:a16="http://schemas.microsoft.com/office/drawing/2014/main" id="{F3A5F62B-4D4E-5E48-9893-45B79B649C0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259269" y="3647511"/>
              <a:ext cx="1747977" cy="136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598;p37">
              <a:extLst>
                <a:ext uri="{FF2B5EF4-FFF2-40B4-BE49-F238E27FC236}">
                  <a16:creationId xmlns:a16="http://schemas.microsoft.com/office/drawing/2014/main" id="{A38A6F97-B695-934E-95C6-83526B094EA9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3291694" y="3248981"/>
              <a:ext cx="1894638" cy="15234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3" name="Google Shape;196;p29">
            <a:extLst>
              <a:ext uri="{FF2B5EF4-FFF2-40B4-BE49-F238E27FC236}">
                <a16:creationId xmlns:a16="http://schemas.microsoft.com/office/drawing/2014/main" id="{E1B11306-0705-FF49-8AB7-61CE3933034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1318061" y="4458486"/>
            <a:ext cx="9204494" cy="1781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" name="Group 113">
            <a:extLst>
              <a:ext uri="{FF2B5EF4-FFF2-40B4-BE49-F238E27FC236}">
                <a16:creationId xmlns:a16="http://schemas.microsoft.com/office/drawing/2014/main" id="{0A2C7DFA-8148-AA49-AFE0-EE4A078D0312}"/>
              </a:ext>
            </a:extLst>
          </p:cNvPr>
          <p:cNvGrpSpPr/>
          <p:nvPr/>
        </p:nvGrpSpPr>
        <p:grpSpPr>
          <a:xfrm>
            <a:off x="337423" y="5739972"/>
            <a:ext cx="11580306" cy="824587"/>
            <a:chOff x="327996" y="5739972"/>
            <a:chExt cx="11580306" cy="824587"/>
          </a:xfrm>
        </p:grpSpPr>
        <p:pic>
          <p:nvPicPr>
            <p:cNvPr id="115" name="Picture 4">
              <a:extLst>
                <a:ext uri="{FF2B5EF4-FFF2-40B4-BE49-F238E27FC236}">
                  <a16:creationId xmlns:a16="http://schemas.microsoft.com/office/drawing/2014/main" id="{2E80F355-F1B9-164F-9A38-C6B584F5C4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49C94A80-90B9-604A-B7C5-E66747A3E27E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117" name="Рисунок 5">
                <a:extLst>
                  <a:ext uri="{FF2B5EF4-FFF2-40B4-BE49-F238E27FC236}">
                    <a16:creationId xmlns:a16="http://schemas.microsoft.com/office/drawing/2014/main" id="{23131D53-F18F-7144-9E0E-944C8ED8CA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118" name="Рисунок 9">
                <a:extLst>
                  <a:ext uri="{FF2B5EF4-FFF2-40B4-BE49-F238E27FC236}">
                    <a16:creationId xmlns:a16="http://schemas.microsoft.com/office/drawing/2014/main" id="{A2E4406A-4F20-D04B-A7F6-87EEEE0465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94" name="Google Shape;277;p34">
            <a:extLst>
              <a:ext uri="{FF2B5EF4-FFF2-40B4-BE49-F238E27FC236}">
                <a16:creationId xmlns:a16="http://schemas.microsoft.com/office/drawing/2014/main" id="{1CFE27DE-88C0-9046-BB49-E7051B75F111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en" sz="1100" dirty="0"/>
              <a:t>1</a:t>
            </a:r>
            <a:r>
              <a:rPr lang="ru-RU" sz="1100" dirty="0"/>
              <a:t>7</a:t>
            </a:r>
            <a:endParaRPr lang="en" sz="1100" dirty="0"/>
          </a:p>
        </p:txBody>
      </p:sp>
    </p:spTree>
    <p:extLst>
      <p:ext uri="{BB962C8B-B14F-4D97-AF65-F5344CB8AC3E}">
        <p14:creationId xmlns:p14="http://schemas.microsoft.com/office/powerpoint/2010/main" val="4027632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4"/>
          <p:cNvSpPr txBox="1">
            <a:spLocks noGrp="1"/>
          </p:cNvSpPr>
          <p:nvPr>
            <p:ph type="title" idx="2"/>
          </p:nvPr>
        </p:nvSpPr>
        <p:spPr>
          <a:xfrm>
            <a:off x="2134449" y="426552"/>
            <a:ext cx="9420389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 sz="3000" dirty="0">
                <a:latin typeface="Monaco" pitchFamily="2" charset="77"/>
              </a:rPr>
              <a:t>Возможность изменения суммы перевода</a:t>
            </a:r>
            <a:endParaRPr sz="3000" dirty="0">
              <a:latin typeface="Monaco" pitchFamily="2" charset="77"/>
            </a:endParaRPr>
          </a:p>
        </p:txBody>
      </p:sp>
      <p:pic>
        <p:nvPicPr>
          <p:cNvPr id="282" name="Google Shape;282;p34" descr="A picture containing plan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8678" t="45968" r="60320" b="25889"/>
          <a:stretch/>
        </p:blipFill>
        <p:spPr>
          <a:xfrm rot="-1682315">
            <a:off x="791641" y="401608"/>
            <a:ext cx="948602" cy="701615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3" name="Google Shape;200;p29">
            <a:extLst>
              <a:ext uri="{FF2B5EF4-FFF2-40B4-BE49-F238E27FC236}">
                <a16:creationId xmlns:a16="http://schemas.microsoft.com/office/drawing/2014/main" id="{6FB26557-A782-E544-890C-D6CD268869C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 flipH="1">
            <a:off x="5242933" y="4928602"/>
            <a:ext cx="1132094" cy="245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00;p29">
            <a:extLst>
              <a:ext uri="{FF2B5EF4-FFF2-40B4-BE49-F238E27FC236}">
                <a16:creationId xmlns:a16="http://schemas.microsoft.com/office/drawing/2014/main" id="{9B9843AF-0379-E14F-A7E5-9C9128F737C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1019838" y="4827849"/>
            <a:ext cx="9231415" cy="26249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79;p34">
            <a:extLst>
              <a:ext uri="{FF2B5EF4-FFF2-40B4-BE49-F238E27FC236}">
                <a16:creationId xmlns:a16="http://schemas.microsoft.com/office/drawing/2014/main" id="{53752DEE-7278-C04D-966C-3999EA19134F}"/>
              </a:ext>
            </a:extLst>
          </p:cNvPr>
          <p:cNvSpPr txBox="1">
            <a:spLocks/>
          </p:cNvSpPr>
          <p:nvPr/>
        </p:nvSpPr>
        <p:spPr>
          <a:xfrm>
            <a:off x="2168528" y="4485344"/>
            <a:ext cx="1574577" cy="44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800" dirty="0">
                <a:latin typeface="Monaco" pitchFamily="2" charset="77"/>
              </a:rPr>
              <a:t>Действие</a:t>
            </a:r>
            <a:endParaRPr lang="en-US" sz="1800" dirty="0">
              <a:latin typeface="Monaco" pitchFamily="2" charset="77"/>
            </a:endParaRPr>
          </a:p>
        </p:txBody>
      </p:sp>
      <p:sp>
        <p:nvSpPr>
          <p:cNvPr id="21" name="Google Shape;279;p34">
            <a:extLst>
              <a:ext uri="{FF2B5EF4-FFF2-40B4-BE49-F238E27FC236}">
                <a16:creationId xmlns:a16="http://schemas.microsoft.com/office/drawing/2014/main" id="{C601D533-7825-344F-B798-067E28FA00A5}"/>
              </a:ext>
            </a:extLst>
          </p:cNvPr>
          <p:cNvSpPr txBox="1">
            <a:spLocks/>
          </p:cNvSpPr>
          <p:nvPr/>
        </p:nvSpPr>
        <p:spPr>
          <a:xfrm>
            <a:off x="6477973" y="4481289"/>
            <a:ext cx="3703187" cy="44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800" dirty="0">
                <a:latin typeface="Monaco" pitchFamily="2" charset="77"/>
              </a:rPr>
              <a:t>Ожидаемый результат</a:t>
            </a:r>
            <a:endParaRPr lang="en-US" sz="1800" dirty="0">
              <a:latin typeface="Monaco" pitchFamily="2" charset="77"/>
            </a:endParaRPr>
          </a:p>
        </p:txBody>
      </p:sp>
      <p:sp>
        <p:nvSpPr>
          <p:cNvPr id="39" name="Google Shape;279;p34">
            <a:extLst>
              <a:ext uri="{FF2B5EF4-FFF2-40B4-BE49-F238E27FC236}">
                <a16:creationId xmlns:a16="http://schemas.microsoft.com/office/drawing/2014/main" id="{B67F31B7-9C1A-5C45-BDA5-E4A742F23A5B}"/>
              </a:ext>
            </a:extLst>
          </p:cNvPr>
          <p:cNvSpPr txBox="1">
            <a:spLocks/>
          </p:cNvSpPr>
          <p:nvPr/>
        </p:nvSpPr>
        <p:spPr>
          <a:xfrm>
            <a:off x="1261475" y="5240319"/>
            <a:ext cx="412399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800" dirty="0">
                <a:latin typeface="Monaco" pitchFamily="2" charset="77"/>
              </a:rPr>
              <a:t>Изменить сумму получения</a:t>
            </a:r>
            <a:endParaRPr lang="en-US" sz="1800" dirty="0">
              <a:latin typeface="Monaco" pitchFamily="2" charset="77"/>
            </a:endParaRPr>
          </a:p>
        </p:txBody>
      </p:sp>
      <p:sp>
        <p:nvSpPr>
          <p:cNvPr id="40" name="Google Shape;279;p34">
            <a:extLst>
              <a:ext uri="{FF2B5EF4-FFF2-40B4-BE49-F238E27FC236}">
                <a16:creationId xmlns:a16="http://schemas.microsoft.com/office/drawing/2014/main" id="{501E5AC2-731A-A04B-AEC1-A276E13EDE53}"/>
              </a:ext>
            </a:extLst>
          </p:cNvPr>
          <p:cNvSpPr txBox="1">
            <a:spLocks/>
          </p:cNvSpPr>
          <p:nvPr/>
        </p:nvSpPr>
        <p:spPr>
          <a:xfrm>
            <a:off x="6127576" y="5511556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ctr">
              <a:buSzPts val="1400"/>
              <a:buNone/>
            </a:pPr>
            <a:r>
              <a:rPr lang="ru-RU" sz="1800" dirty="0">
                <a:latin typeface="Monaco" pitchFamily="2" charset="77"/>
              </a:rPr>
              <a:t>На экране отображена измененная сумма</a:t>
            </a:r>
            <a:endParaRPr lang="en-US" sz="1800" dirty="0">
              <a:latin typeface="Monaco" pitchFamily="2" charset="77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4AFD37EF-C02F-1142-AB95-64593E2033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pic>
        <p:nvPicPr>
          <p:cNvPr id="80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169C5271-B19F-7A43-B1B3-00AC5B196C4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10363239" y="3356051"/>
            <a:ext cx="1247176" cy="156039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279;p34">
            <a:extLst>
              <a:ext uri="{FF2B5EF4-FFF2-40B4-BE49-F238E27FC236}">
                <a16:creationId xmlns:a16="http://schemas.microsoft.com/office/drawing/2014/main" id="{C8858AE3-537B-7D47-9EB2-5AF3CC0ECCA1}"/>
              </a:ext>
            </a:extLst>
          </p:cNvPr>
          <p:cNvSpPr txBox="1">
            <a:spLocks/>
          </p:cNvSpPr>
          <p:nvPr/>
        </p:nvSpPr>
        <p:spPr>
          <a:xfrm>
            <a:off x="10271437" y="3689839"/>
            <a:ext cx="1464404" cy="792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ctr">
              <a:buSzPts val="1400"/>
              <a:buNone/>
            </a:pPr>
            <a:r>
              <a:rPr lang="ru-RU" sz="1400" dirty="0">
                <a:latin typeface="Monaco" pitchFamily="2" charset="77"/>
              </a:rPr>
              <a:t>1 кейс –</a:t>
            </a:r>
          </a:p>
          <a:p>
            <a:pPr marL="0" indent="0" algn="ctr">
              <a:buSzPts val="1400"/>
              <a:buNone/>
            </a:pPr>
            <a:r>
              <a:rPr lang="ru-RU" sz="1400" dirty="0">
                <a:latin typeface="Monaco" pitchFamily="2" charset="77"/>
              </a:rPr>
              <a:t>1 проверка</a:t>
            </a:r>
            <a:endParaRPr lang="en-US" sz="1400" dirty="0">
              <a:latin typeface="Monaco" pitchFamily="2" charset="77"/>
            </a:endParaRPr>
          </a:p>
        </p:txBody>
      </p:sp>
      <p:pic>
        <p:nvPicPr>
          <p:cNvPr id="82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A9DB350F-3153-DD4C-AD61-4FF63F59CD9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10432057" y="793127"/>
            <a:ext cx="1143410" cy="153251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279;p34">
            <a:extLst>
              <a:ext uri="{FF2B5EF4-FFF2-40B4-BE49-F238E27FC236}">
                <a16:creationId xmlns:a16="http://schemas.microsoft.com/office/drawing/2014/main" id="{05537ED3-537A-504B-9280-660AA459C0BB}"/>
              </a:ext>
            </a:extLst>
          </p:cNvPr>
          <p:cNvSpPr txBox="1">
            <a:spLocks/>
          </p:cNvSpPr>
          <p:nvPr/>
        </p:nvSpPr>
        <p:spPr>
          <a:xfrm>
            <a:off x="10259747" y="1172622"/>
            <a:ext cx="1511128" cy="800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ctr">
              <a:buSzPts val="1400"/>
              <a:buNone/>
            </a:pPr>
            <a:r>
              <a:rPr lang="ru-RU" sz="1400" dirty="0">
                <a:latin typeface="Monaco" pitchFamily="2" charset="77"/>
              </a:rPr>
              <a:t>1 уникальный  кейс</a:t>
            </a:r>
            <a:endParaRPr lang="en-US" sz="1400" dirty="0">
              <a:latin typeface="Monaco" pitchFamily="2" charset="77"/>
            </a:endParaRPr>
          </a:p>
        </p:txBody>
      </p:sp>
      <p:grpSp>
        <p:nvGrpSpPr>
          <p:cNvPr id="69" name="Google Shape;594;p37">
            <a:extLst>
              <a:ext uri="{FF2B5EF4-FFF2-40B4-BE49-F238E27FC236}">
                <a16:creationId xmlns:a16="http://schemas.microsoft.com/office/drawing/2014/main" id="{F65BAE3A-0F16-5F45-BAFE-5B6ADF3B16FA}"/>
              </a:ext>
            </a:extLst>
          </p:cNvPr>
          <p:cNvGrpSpPr/>
          <p:nvPr/>
        </p:nvGrpSpPr>
        <p:grpSpPr>
          <a:xfrm>
            <a:off x="1162756" y="1207766"/>
            <a:ext cx="9205700" cy="2868966"/>
            <a:chOff x="1017885" y="2820184"/>
            <a:chExt cx="3305667" cy="3117095"/>
          </a:xfrm>
        </p:grpSpPr>
        <p:pic>
          <p:nvPicPr>
            <p:cNvPr id="70" name="Google Shape;595;p37">
              <a:extLst>
                <a:ext uri="{FF2B5EF4-FFF2-40B4-BE49-F238E27FC236}">
                  <a16:creationId xmlns:a16="http://schemas.microsoft.com/office/drawing/2014/main" id="{63EEF42B-4F97-3547-847B-6DD2A5B7773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 flipH="1">
              <a:off x="1080322" y="5729169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596;p37">
              <a:extLst>
                <a:ext uri="{FF2B5EF4-FFF2-40B4-BE49-F238E27FC236}">
                  <a16:creationId xmlns:a16="http://schemas.microsoft.com/office/drawing/2014/main" id="{7F344904-33F6-0D47-B6D4-C0C557AC9C0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 flipH="1">
              <a:off x="1064808" y="2820184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597;p37">
              <a:extLst>
                <a:ext uri="{FF2B5EF4-FFF2-40B4-BE49-F238E27FC236}">
                  <a16:creationId xmlns:a16="http://schemas.microsoft.com/office/drawing/2014/main" id="{A0345C95-F01E-454F-8FF6-800B49B94244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00000" flipH="1">
              <a:off x="-305220" y="4165076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598;p37">
              <a:extLst>
                <a:ext uri="{FF2B5EF4-FFF2-40B4-BE49-F238E27FC236}">
                  <a16:creationId xmlns:a16="http://schemas.microsoft.com/office/drawing/2014/main" id="{1591E1B1-94F7-574A-BC89-9D82AC800D00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00000" flipH="1">
              <a:off x="2816624" y="4190215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4" name="Google Shape;279;p34">
            <a:extLst>
              <a:ext uri="{FF2B5EF4-FFF2-40B4-BE49-F238E27FC236}">
                <a16:creationId xmlns:a16="http://schemas.microsoft.com/office/drawing/2014/main" id="{CE495176-6270-C144-B9ED-630D4F04A50F}"/>
              </a:ext>
            </a:extLst>
          </p:cNvPr>
          <p:cNvSpPr txBox="1">
            <a:spLocks/>
          </p:cNvSpPr>
          <p:nvPr/>
        </p:nvSpPr>
        <p:spPr>
          <a:xfrm>
            <a:off x="1781424" y="1358749"/>
            <a:ext cx="8401149" cy="2323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2200" dirty="0">
                <a:latin typeface="Monaco" pitchFamily="2" charset="77"/>
              </a:rPr>
              <a:t>Предусловия:</a:t>
            </a:r>
          </a:p>
          <a:p>
            <a:pPr marL="285750" indent="-285750">
              <a:buSzPts val="1400"/>
            </a:pPr>
            <a:r>
              <a:rPr lang="ru-RU" sz="1800" dirty="0">
                <a:latin typeface="Monaco" pitchFamily="2" charset="77"/>
              </a:rPr>
              <a:t>инициирован повтор перевода в любом направлении</a:t>
            </a:r>
          </a:p>
          <a:p>
            <a:pPr marL="285750" indent="-285750">
              <a:buSzPts val="1400"/>
            </a:pPr>
            <a:r>
              <a:rPr lang="ru-RU" sz="1800" dirty="0">
                <a:latin typeface="Monaco" pitchFamily="2" charset="77"/>
              </a:rPr>
              <a:t>открыт экран «Калькулятор повтора»</a:t>
            </a:r>
          </a:p>
          <a:p>
            <a:pPr marL="285750" indent="-285750">
              <a:buSzPts val="1400"/>
            </a:pPr>
            <a:r>
              <a:rPr lang="ru-RU" sz="1800" dirty="0">
                <a:latin typeface="Monaco" pitchFamily="2" charset="77"/>
              </a:rPr>
              <a:t>в поле сумма предустановлена сумма повторяемого перевода</a:t>
            </a:r>
          </a:p>
          <a:p>
            <a:pPr marL="285750" indent="-285750">
              <a:buSzPts val="1400"/>
            </a:pPr>
            <a:endParaRPr lang="ru-RU" sz="1800" dirty="0">
              <a:latin typeface="Monaco" pitchFamily="2" charset="77"/>
            </a:endParaRPr>
          </a:p>
          <a:p>
            <a:pPr marL="0" indent="0">
              <a:buSzPts val="1400"/>
              <a:buNone/>
            </a:pPr>
            <a:r>
              <a:rPr lang="ru-RU" sz="2200" dirty="0">
                <a:latin typeface="Monaco" pitchFamily="2" charset="77"/>
              </a:rPr>
              <a:t>Примечание:</a:t>
            </a:r>
            <a:endParaRPr lang="en-US" sz="2200" dirty="0">
              <a:latin typeface="Monaco" pitchFamily="2" charset="77"/>
            </a:endParaRPr>
          </a:p>
          <a:p>
            <a:pPr marL="0" indent="0">
              <a:buSzPts val="1400"/>
              <a:buNone/>
            </a:pPr>
            <a:r>
              <a:rPr lang="ru-RU" sz="1800" dirty="0">
                <a:latin typeface="Monaco" pitchFamily="2" charset="77"/>
              </a:rPr>
              <a:t>замокать возможность повтора перевода можно с ответом на запрос </a:t>
            </a:r>
            <a:r>
              <a:rPr lang="en-US" sz="1800" dirty="0">
                <a:latin typeface="Monaco" pitchFamily="2" charset="77"/>
              </a:rPr>
              <a:t>GET /transfers/actions = ‘repeat’</a:t>
            </a:r>
            <a:r>
              <a:rPr lang="ru-RU" sz="1800" dirty="0">
                <a:latin typeface="Monaco" pitchFamily="2" charset="77"/>
              </a:rPr>
              <a:t> 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75AA6BC-A848-D64D-B1CC-18315738DF2D}"/>
              </a:ext>
            </a:extLst>
          </p:cNvPr>
          <p:cNvGrpSpPr/>
          <p:nvPr/>
        </p:nvGrpSpPr>
        <p:grpSpPr>
          <a:xfrm>
            <a:off x="337423" y="5739972"/>
            <a:ext cx="11580306" cy="824587"/>
            <a:chOff x="327996" y="5739972"/>
            <a:chExt cx="11580306" cy="824587"/>
          </a:xfrm>
        </p:grpSpPr>
        <p:pic>
          <p:nvPicPr>
            <p:cNvPr id="24" name="Picture 4">
              <a:extLst>
                <a:ext uri="{FF2B5EF4-FFF2-40B4-BE49-F238E27FC236}">
                  <a16:creationId xmlns:a16="http://schemas.microsoft.com/office/drawing/2014/main" id="{3851AECE-275E-3043-A4E6-CDB7F47C0B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94A1551-E716-B742-A887-FAEB53233381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26" name="Рисунок 5">
                <a:extLst>
                  <a:ext uri="{FF2B5EF4-FFF2-40B4-BE49-F238E27FC236}">
                    <a16:creationId xmlns:a16="http://schemas.microsoft.com/office/drawing/2014/main" id="{DC72A393-FC73-1245-9CE1-1666322662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27" name="Рисунок 9">
                <a:extLst>
                  <a:ext uri="{FF2B5EF4-FFF2-40B4-BE49-F238E27FC236}">
                    <a16:creationId xmlns:a16="http://schemas.microsoft.com/office/drawing/2014/main" id="{3D84FFAA-B40F-DB48-905F-60AA67897A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28" name="Google Shape;277;p34">
            <a:extLst>
              <a:ext uri="{FF2B5EF4-FFF2-40B4-BE49-F238E27FC236}">
                <a16:creationId xmlns:a16="http://schemas.microsoft.com/office/drawing/2014/main" id="{FDA4E2FB-076C-AF4C-8786-04A640426A77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en" sz="1100" dirty="0"/>
              <a:t>1</a:t>
            </a:r>
            <a:r>
              <a:rPr lang="en-US" sz="1100" dirty="0"/>
              <a:t>8</a:t>
            </a:r>
            <a:endParaRPr lang="en" sz="1100" dirty="0"/>
          </a:p>
        </p:txBody>
      </p:sp>
    </p:spTree>
    <p:extLst>
      <p:ext uri="{BB962C8B-B14F-4D97-AF65-F5344CB8AC3E}">
        <p14:creationId xmlns:p14="http://schemas.microsoft.com/office/powerpoint/2010/main" val="3228061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5" descr="A picture containing accessor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932509">
            <a:off x="934422" y="137383"/>
            <a:ext cx="5294535" cy="604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5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151572">
            <a:off x="1789792" y="927346"/>
            <a:ext cx="3189018" cy="425202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9019"/>
              </a:srgbClr>
            </a:outerShdw>
          </a:effectLst>
        </p:spPr>
      </p:pic>
      <p:sp>
        <p:nvSpPr>
          <p:cNvPr id="147" name="Google Shape;147;p25"/>
          <p:cNvSpPr txBox="1">
            <a:spLocks noGrp="1"/>
          </p:cNvSpPr>
          <p:nvPr>
            <p:ph type="body" idx="1"/>
          </p:nvPr>
        </p:nvSpPr>
        <p:spPr>
          <a:xfrm>
            <a:off x="6294700" y="2794685"/>
            <a:ext cx="5024400" cy="17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•"/>
            </a:pPr>
            <a:r>
              <a:rPr lang="ru-RU" dirty="0">
                <a:latin typeface="Monaco" pitchFamily="2" charset="77"/>
              </a:rPr>
              <a:t>в </a:t>
            </a:r>
            <a:r>
              <a:rPr lang="en" dirty="0">
                <a:latin typeface="Monaco" pitchFamily="2" charset="77"/>
              </a:rPr>
              <a:t>IT 8</a:t>
            </a:r>
            <a:r>
              <a:rPr lang="ru-RU" dirty="0">
                <a:latin typeface="Monaco" pitchFamily="2" charset="77"/>
              </a:rPr>
              <a:t> лет</a:t>
            </a:r>
          </a:p>
          <a:p>
            <a:pPr marL="3429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•"/>
            </a:pPr>
            <a:endParaRPr lang="ru-RU" dirty="0">
              <a:latin typeface="Monaco" pitchFamily="2" charset="77"/>
            </a:endParaRPr>
          </a:p>
          <a:p>
            <a:pPr marL="3429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•"/>
            </a:pPr>
            <a:r>
              <a:rPr lang="en-US" dirty="0">
                <a:latin typeface="Monaco" pitchFamily="2" charset="77"/>
              </a:rPr>
              <a:t>QA, system analyst, SM, PO, Team Lead, Tech Lead</a:t>
            </a:r>
          </a:p>
          <a:p>
            <a:pPr marL="3429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•"/>
            </a:pPr>
            <a:endParaRPr lang="ru-RU" dirty="0">
              <a:latin typeface="Monaco" pitchFamily="2" charset="77"/>
            </a:endParaRPr>
          </a:p>
          <a:p>
            <a:pPr marL="3429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•"/>
            </a:pPr>
            <a:r>
              <a:rPr lang="en-US" dirty="0">
                <a:latin typeface="Monaco" pitchFamily="2" charset="77"/>
              </a:rPr>
              <a:t>Head of Mobile QA </a:t>
            </a:r>
            <a:r>
              <a:rPr lang="ru-RU" dirty="0">
                <a:latin typeface="Monaco" pitchFamily="2" charset="77"/>
              </a:rPr>
              <a:t>флагман-продукта компании ЦФТ</a:t>
            </a:r>
          </a:p>
          <a:p>
            <a:pPr marL="3429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Wingdings" pitchFamily="2" charset="2"/>
              <a:buChar char="Ø"/>
            </a:pPr>
            <a:endParaRPr dirty="0">
              <a:latin typeface="Monaco" pitchFamily="2" charset="77"/>
            </a:endParaRPr>
          </a:p>
        </p:txBody>
      </p:sp>
      <p:sp>
        <p:nvSpPr>
          <p:cNvPr id="148" name="Google Shape;148;p25"/>
          <p:cNvSpPr/>
          <p:nvPr/>
        </p:nvSpPr>
        <p:spPr>
          <a:xfrm rot="8321483">
            <a:off x="590944" y="1121613"/>
            <a:ext cx="1682451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5"/>
          <p:cNvSpPr txBox="1">
            <a:spLocks noGrp="1"/>
          </p:cNvSpPr>
          <p:nvPr>
            <p:ph type="title"/>
          </p:nvPr>
        </p:nvSpPr>
        <p:spPr>
          <a:xfrm>
            <a:off x="7797700" y="605784"/>
            <a:ext cx="3521400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ru-RU" sz="4800" dirty="0">
                <a:solidFill>
                  <a:schemeClr val="accent1"/>
                </a:solidFill>
                <a:latin typeface="Monaco" pitchFamily="2" charset="77"/>
                <a:ea typeface="MS Gothic" panose="020B0609070205080204" pitchFamily="49" charset="-128"/>
              </a:rPr>
              <a:t>Надежда</a:t>
            </a:r>
            <a:br>
              <a:rPr lang="ru-RU" sz="4800" dirty="0">
                <a:solidFill>
                  <a:schemeClr val="accent1"/>
                </a:solidFill>
                <a:latin typeface="Monaco" pitchFamily="2" charset="77"/>
                <a:ea typeface="MS Gothic" panose="020B0609070205080204" pitchFamily="49" charset="-128"/>
              </a:rPr>
            </a:br>
            <a:r>
              <a:rPr lang="ru-RU" sz="4800" dirty="0">
                <a:solidFill>
                  <a:schemeClr val="accent1"/>
                </a:solidFill>
                <a:latin typeface="Monaco" pitchFamily="2" charset="77"/>
                <a:ea typeface="MS Gothic" panose="020B0609070205080204" pitchFamily="49" charset="-128"/>
              </a:rPr>
              <a:t>Потаенко</a:t>
            </a:r>
            <a:endParaRPr sz="4800" dirty="0">
              <a:solidFill>
                <a:schemeClr val="accent1"/>
              </a:solidFill>
              <a:latin typeface="Monaco" pitchFamily="2" charset="77"/>
              <a:ea typeface="MS Gothic" panose="020B0609070205080204" pitchFamily="49" charset="-128"/>
            </a:endParaRPr>
          </a:p>
        </p:txBody>
      </p:sp>
      <p:sp>
        <p:nvSpPr>
          <p:cNvPr id="150" name="Google Shape;150;p25"/>
          <p:cNvSpPr/>
          <p:nvPr/>
        </p:nvSpPr>
        <p:spPr>
          <a:xfrm rot="8321483">
            <a:off x="4662969" y="4591763"/>
            <a:ext cx="1682451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498F2E-0F4E-5D46-B1FA-B21080C2B5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1E1B93A-E402-3245-9E81-138E6C52D5EE}"/>
              </a:ext>
            </a:extLst>
          </p:cNvPr>
          <p:cNvGrpSpPr/>
          <p:nvPr/>
        </p:nvGrpSpPr>
        <p:grpSpPr>
          <a:xfrm>
            <a:off x="337423" y="5739972"/>
            <a:ext cx="11580306" cy="824587"/>
            <a:chOff x="327996" y="5739972"/>
            <a:chExt cx="11580306" cy="824587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AA293BA2-8690-B340-BC5B-46A0D4FEB9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2CD59FC-DD61-8946-828C-6188F7D4E89B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11" name="Рисунок 5">
                <a:extLst>
                  <a:ext uri="{FF2B5EF4-FFF2-40B4-BE49-F238E27FC236}">
                    <a16:creationId xmlns:a16="http://schemas.microsoft.com/office/drawing/2014/main" id="{263116E4-DB41-4847-AED3-7C69DC05DB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12" name="Рисунок 9">
                <a:extLst>
                  <a:ext uri="{FF2B5EF4-FFF2-40B4-BE49-F238E27FC236}">
                    <a16:creationId xmlns:a16="http://schemas.microsoft.com/office/drawing/2014/main" id="{989DFE25-44A4-844F-9111-34E75F6E46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16" name="Google Shape;277;p34">
            <a:extLst>
              <a:ext uri="{FF2B5EF4-FFF2-40B4-BE49-F238E27FC236}">
                <a16:creationId xmlns:a16="http://schemas.microsoft.com/office/drawing/2014/main" id="{82CD12C6-D05D-EE49-8A47-07EABA12ED19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en" sz="1100" dirty="0"/>
              <a:t>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564498">
            <a:off x="420426" y="196338"/>
            <a:ext cx="6294843" cy="6388221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40"/>
          <p:cNvSpPr txBox="1">
            <a:spLocks noGrp="1"/>
          </p:cNvSpPr>
          <p:nvPr>
            <p:ph type="title"/>
          </p:nvPr>
        </p:nvSpPr>
        <p:spPr>
          <a:xfrm>
            <a:off x="6845919" y="926738"/>
            <a:ext cx="4312990" cy="1390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 dirty="0">
                <a:solidFill>
                  <a:schemeClr val="accent5"/>
                </a:solidFill>
                <a:latin typeface="Monaco" pitchFamily="2" charset="77"/>
              </a:rPr>
              <a:t>Тест упал, в чем причина</a:t>
            </a:r>
            <a:r>
              <a:rPr lang="en" dirty="0">
                <a:solidFill>
                  <a:schemeClr val="accent5"/>
                </a:solidFill>
                <a:latin typeface="Monaco" pitchFamily="2" charset="77"/>
              </a:rPr>
              <a:t>?</a:t>
            </a:r>
            <a:endParaRPr dirty="0">
              <a:solidFill>
                <a:schemeClr val="accent5"/>
              </a:solidFill>
              <a:latin typeface="Monaco" pitchFamily="2" charset="77"/>
            </a:endParaRPr>
          </a:p>
        </p:txBody>
      </p:sp>
      <p:sp>
        <p:nvSpPr>
          <p:cNvPr id="662" name="Google Shape;662;p40"/>
          <p:cNvSpPr txBox="1">
            <a:spLocks noGrp="1"/>
          </p:cNvSpPr>
          <p:nvPr>
            <p:ph type="body" idx="1"/>
          </p:nvPr>
        </p:nvSpPr>
        <p:spPr>
          <a:xfrm>
            <a:off x="8265118" y="2517347"/>
            <a:ext cx="3279145" cy="948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1900"/>
              <a:buNone/>
            </a:pPr>
            <a:r>
              <a:rPr lang="ru-RU" dirty="0">
                <a:latin typeface="Monaco" pitchFamily="2" charset="77"/>
              </a:rPr>
              <a:t>либо сломана целевая функциональность</a:t>
            </a:r>
          </a:p>
        </p:txBody>
      </p:sp>
      <p:grpSp>
        <p:nvGrpSpPr>
          <p:cNvPr id="663" name="Google Shape;663;p40"/>
          <p:cNvGrpSpPr/>
          <p:nvPr/>
        </p:nvGrpSpPr>
        <p:grpSpPr>
          <a:xfrm>
            <a:off x="1302475" y="1621760"/>
            <a:ext cx="4523290" cy="3646207"/>
            <a:chOff x="1552241" y="478651"/>
            <a:chExt cx="419608" cy="338282"/>
          </a:xfrm>
        </p:grpSpPr>
        <p:sp>
          <p:nvSpPr>
            <p:cNvPr id="664" name="Google Shape;664;p40"/>
            <p:cNvSpPr/>
            <p:nvPr/>
          </p:nvSpPr>
          <p:spPr>
            <a:xfrm>
              <a:off x="1552241" y="478651"/>
              <a:ext cx="401432" cy="271800"/>
            </a:xfrm>
            <a:custGeom>
              <a:avLst/>
              <a:gdLst/>
              <a:ahLst/>
              <a:cxnLst/>
              <a:rect l="l" t="t" r="r" b="b"/>
              <a:pathLst>
                <a:path w="401432" h="271800" extrusionOk="0">
                  <a:moveTo>
                    <a:pt x="247968" y="62"/>
                  </a:moveTo>
                  <a:lnTo>
                    <a:pt x="359124" y="62"/>
                  </a:lnTo>
                  <a:cubicBezTo>
                    <a:pt x="366506" y="-146"/>
                    <a:pt x="373888" y="172"/>
                    <a:pt x="381222" y="1014"/>
                  </a:cubicBezTo>
                  <a:cubicBezTo>
                    <a:pt x="396748" y="3205"/>
                    <a:pt x="401701" y="9110"/>
                    <a:pt x="401415" y="24541"/>
                  </a:cubicBezTo>
                  <a:cubicBezTo>
                    <a:pt x="401549" y="31953"/>
                    <a:pt x="400911" y="39359"/>
                    <a:pt x="399510" y="46639"/>
                  </a:cubicBezTo>
                  <a:cubicBezTo>
                    <a:pt x="389852" y="99074"/>
                    <a:pt x="386023" y="152423"/>
                    <a:pt x="388080" y="205706"/>
                  </a:cubicBezTo>
                  <a:cubicBezTo>
                    <a:pt x="388080" y="209421"/>
                    <a:pt x="388080" y="213136"/>
                    <a:pt x="388080" y="216755"/>
                  </a:cubicBezTo>
                  <a:cubicBezTo>
                    <a:pt x="386842" y="235805"/>
                    <a:pt x="383032" y="239711"/>
                    <a:pt x="364172" y="242187"/>
                  </a:cubicBezTo>
                  <a:cubicBezTo>
                    <a:pt x="353124" y="243616"/>
                    <a:pt x="341979" y="243425"/>
                    <a:pt x="330835" y="244187"/>
                  </a:cubicBezTo>
                  <a:cubicBezTo>
                    <a:pt x="271113" y="248473"/>
                    <a:pt x="211201" y="252093"/>
                    <a:pt x="151479" y="257427"/>
                  </a:cubicBezTo>
                  <a:cubicBezTo>
                    <a:pt x="126524" y="259713"/>
                    <a:pt x="101949" y="265714"/>
                    <a:pt x="77184" y="270095"/>
                  </a:cubicBezTo>
                  <a:cubicBezTo>
                    <a:pt x="49562" y="275048"/>
                    <a:pt x="39084" y="270095"/>
                    <a:pt x="33084" y="243425"/>
                  </a:cubicBezTo>
                  <a:cubicBezTo>
                    <a:pt x="25368" y="210373"/>
                    <a:pt x="20701" y="176750"/>
                    <a:pt x="15176" y="143127"/>
                  </a:cubicBezTo>
                  <a:cubicBezTo>
                    <a:pt x="10509" y="115409"/>
                    <a:pt x="5651" y="87692"/>
                    <a:pt x="2604" y="59783"/>
                  </a:cubicBezTo>
                  <a:cubicBezTo>
                    <a:pt x="-1778" y="21683"/>
                    <a:pt x="-5969" y="18159"/>
                    <a:pt x="37751" y="13396"/>
                  </a:cubicBezTo>
                  <a:cubicBezTo>
                    <a:pt x="98711" y="6824"/>
                    <a:pt x="160338" y="5491"/>
                    <a:pt x="221679" y="2062"/>
                  </a:cubicBezTo>
                  <a:cubicBezTo>
                    <a:pt x="230537" y="1586"/>
                    <a:pt x="239395" y="2062"/>
                    <a:pt x="248253" y="2062"/>
                  </a:cubicBezTo>
                  <a:close/>
                  <a:moveTo>
                    <a:pt x="361505" y="218089"/>
                  </a:moveTo>
                  <a:cubicBezTo>
                    <a:pt x="365316" y="152176"/>
                    <a:pt x="369030" y="89787"/>
                    <a:pt x="372745" y="25684"/>
                  </a:cubicBezTo>
                  <a:cubicBezTo>
                    <a:pt x="364268" y="25684"/>
                    <a:pt x="356362" y="24636"/>
                    <a:pt x="348361" y="24636"/>
                  </a:cubicBezTo>
                  <a:cubicBezTo>
                    <a:pt x="286925" y="25208"/>
                    <a:pt x="225489" y="24636"/>
                    <a:pt x="164052" y="26731"/>
                  </a:cubicBezTo>
                  <a:cubicBezTo>
                    <a:pt x="124143" y="27875"/>
                    <a:pt x="84328" y="31304"/>
                    <a:pt x="44418" y="34352"/>
                  </a:cubicBezTo>
                  <a:cubicBezTo>
                    <a:pt x="28797" y="35590"/>
                    <a:pt x="25368" y="39019"/>
                    <a:pt x="27845" y="53402"/>
                  </a:cubicBezTo>
                  <a:cubicBezTo>
                    <a:pt x="36227" y="110552"/>
                    <a:pt x="45276" y="167702"/>
                    <a:pt x="54515" y="224280"/>
                  </a:cubicBezTo>
                  <a:cubicBezTo>
                    <a:pt x="56544" y="232405"/>
                    <a:pt x="59182" y="240368"/>
                    <a:pt x="62421" y="248093"/>
                  </a:cubicBezTo>
                  <a:cubicBezTo>
                    <a:pt x="161957" y="224661"/>
                    <a:pt x="262064" y="223994"/>
                    <a:pt x="361505" y="2180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p40"/>
            <p:cNvSpPr/>
            <p:nvPr/>
          </p:nvSpPr>
          <p:spPr>
            <a:xfrm>
              <a:off x="1557988" y="742745"/>
              <a:ext cx="413861" cy="74188"/>
            </a:xfrm>
            <a:custGeom>
              <a:avLst/>
              <a:gdLst/>
              <a:ahLst/>
              <a:cxnLst/>
              <a:rect l="l" t="t" r="r" b="b"/>
              <a:pathLst>
                <a:path w="413861" h="74188" extrusionOk="0">
                  <a:moveTo>
                    <a:pt x="150400" y="14192"/>
                  </a:moveTo>
                  <a:lnTo>
                    <a:pt x="163163" y="34861"/>
                  </a:lnTo>
                  <a:cubicBezTo>
                    <a:pt x="190690" y="31528"/>
                    <a:pt x="219361" y="28861"/>
                    <a:pt x="247650" y="23908"/>
                  </a:cubicBezTo>
                  <a:cubicBezTo>
                    <a:pt x="252793" y="22955"/>
                    <a:pt x="256222" y="12573"/>
                    <a:pt x="263366" y="2381"/>
                  </a:cubicBezTo>
                  <a:cubicBezTo>
                    <a:pt x="306134" y="1619"/>
                    <a:pt x="354139" y="476"/>
                    <a:pt x="402241" y="0"/>
                  </a:cubicBezTo>
                  <a:cubicBezTo>
                    <a:pt x="405765" y="0"/>
                    <a:pt x="409480" y="4096"/>
                    <a:pt x="413861" y="6763"/>
                  </a:cubicBezTo>
                  <a:cubicBezTo>
                    <a:pt x="411861" y="10287"/>
                    <a:pt x="410623" y="12859"/>
                    <a:pt x="409099" y="15145"/>
                  </a:cubicBezTo>
                  <a:cubicBezTo>
                    <a:pt x="400336" y="28670"/>
                    <a:pt x="394240" y="47530"/>
                    <a:pt x="381762" y="54102"/>
                  </a:cubicBezTo>
                  <a:cubicBezTo>
                    <a:pt x="369284" y="60674"/>
                    <a:pt x="350044" y="55531"/>
                    <a:pt x="334137" y="55150"/>
                  </a:cubicBezTo>
                  <a:cubicBezTo>
                    <a:pt x="248888" y="53350"/>
                    <a:pt x="163639" y="58569"/>
                    <a:pt x="79248" y="70771"/>
                  </a:cubicBezTo>
                  <a:cubicBezTo>
                    <a:pt x="31623" y="77629"/>
                    <a:pt x="31623" y="77533"/>
                    <a:pt x="4096" y="37909"/>
                  </a:cubicBezTo>
                  <a:cubicBezTo>
                    <a:pt x="2534" y="35147"/>
                    <a:pt x="1162" y="32290"/>
                    <a:pt x="0" y="29337"/>
                  </a:cubicBezTo>
                  <a:cubicBezTo>
                    <a:pt x="7382" y="26813"/>
                    <a:pt x="14964" y="24898"/>
                    <a:pt x="22669" y="23622"/>
                  </a:cubicBezTo>
                  <a:cubicBezTo>
                    <a:pt x="64389" y="19907"/>
                    <a:pt x="106585" y="17335"/>
                    <a:pt x="150400" y="1419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Google Shape;180;p28">
            <a:extLst>
              <a:ext uri="{FF2B5EF4-FFF2-40B4-BE49-F238E27FC236}">
                <a16:creationId xmlns:a16="http://schemas.microsoft.com/office/drawing/2014/main" id="{519F4FFF-55F6-FD43-9CA8-6E478EF118DC}"/>
              </a:ext>
            </a:extLst>
          </p:cNvPr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21431790">
            <a:off x="1862808" y="1964598"/>
            <a:ext cx="3245652" cy="2102107"/>
          </a:xfrm>
          <a:prstGeom prst="rect">
            <a:avLst/>
          </a:prstGeom>
          <a:noFill/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Google Shape;652;p39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D3D25CE3-CFD0-D54A-BBFE-BEBBE6FC927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1255277">
            <a:off x="1924507" y="3378730"/>
            <a:ext cx="2525154" cy="61988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662;p40">
            <a:extLst>
              <a:ext uri="{FF2B5EF4-FFF2-40B4-BE49-F238E27FC236}">
                <a16:creationId xmlns:a16="http://schemas.microsoft.com/office/drawing/2014/main" id="{F17052E0-4799-BB4B-927E-75858E073863}"/>
              </a:ext>
            </a:extLst>
          </p:cNvPr>
          <p:cNvSpPr txBox="1">
            <a:spLocks/>
          </p:cNvSpPr>
          <p:nvPr/>
        </p:nvSpPr>
        <p:spPr>
          <a:xfrm>
            <a:off x="8265118" y="3985324"/>
            <a:ext cx="3279145" cy="897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spcAft>
                <a:spcPts val="2100"/>
              </a:spcAft>
              <a:buFont typeface="Coming Soon"/>
              <a:buNone/>
            </a:pPr>
            <a:r>
              <a:rPr lang="ru-RU" dirty="0">
                <a:latin typeface="Monaco" pitchFamily="2" charset="77"/>
              </a:rPr>
              <a:t>либо тест забыли поддержать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4BB7DA-C1ED-6145-8F73-C80E5CD841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pic>
        <p:nvPicPr>
          <p:cNvPr id="17" name="Google Shape;158;p26" descr="A black and white outline of a city&#10;&#10;Description automatically generated with medium confidence">
            <a:extLst>
              <a:ext uri="{FF2B5EF4-FFF2-40B4-BE49-F238E27FC236}">
                <a16:creationId xmlns:a16="http://schemas.microsoft.com/office/drawing/2014/main" id="{DF4C029D-BA9A-D34C-B512-5A2D0D16BC3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36449" t="26820" r="45730" b="33970"/>
          <a:stretch/>
        </p:blipFill>
        <p:spPr>
          <a:xfrm>
            <a:off x="6895097" y="2685854"/>
            <a:ext cx="795633" cy="762684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8" name="Google Shape;159;p26" descr="A black and white outline of a city&#10;&#10;Description automatically generated with medium confidence">
            <a:extLst>
              <a:ext uri="{FF2B5EF4-FFF2-40B4-BE49-F238E27FC236}">
                <a16:creationId xmlns:a16="http://schemas.microsoft.com/office/drawing/2014/main" id="{B5286F40-B50B-9143-9661-79E98C13976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36449" t="26820" r="45730" b="33970"/>
          <a:stretch/>
        </p:blipFill>
        <p:spPr>
          <a:xfrm>
            <a:off x="6895097" y="4052830"/>
            <a:ext cx="795633" cy="762684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076A88B-EA51-F34C-A40F-DE69A71303C7}"/>
              </a:ext>
            </a:extLst>
          </p:cNvPr>
          <p:cNvGrpSpPr/>
          <p:nvPr/>
        </p:nvGrpSpPr>
        <p:grpSpPr>
          <a:xfrm>
            <a:off x="327996" y="5739972"/>
            <a:ext cx="11580306" cy="824587"/>
            <a:chOff x="327996" y="5739972"/>
            <a:chExt cx="11580306" cy="824587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7B581477-DED1-9A45-947E-F1B6B7BD10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BF2A5E1-CC33-C64C-8E42-993CE600CA65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22" name="Рисунок 5">
                <a:extLst>
                  <a:ext uri="{FF2B5EF4-FFF2-40B4-BE49-F238E27FC236}">
                    <a16:creationId xmlns:a16="http://schemas.microsoft.com/office/drawing/2014/main" id="{E54975EA-2729-6043-A176-E453B0DA0D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23" name="Рисунок 9">
                <a:extLst>
                  <a:ext uri="{FF2B5EF4-FFF2-40B4-BE49-F238E27FC236}">
                    <a16:creationId xmlns:a16="http://schemas.microsoft.com/office/drawing/2014/main" id="{E4264F35-313A-B44A-A3E2-4BCFD8AFD5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24" name="Google Shape;277;p34">
            <a:extLst>
              <a:ext uri="{FF2B5EF4-FFF2-40B4-BE49-F238E27FC236}">
                <a16:creationId xmlns:a16="http://schemas.microsoft.com/office/drawing/2014/main" id="{8B8010AE-5CAB-CA43-9351-FE6689476409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en" sz="1100" dirty="0"/>
              <a:t>1</a:t>
            </a:r>
            <a:r>
              <a:rPr lang="ru-RU" sz="1100" dirty="0"/>
              <a:t>9</a:t>
            </a:r>
            <a:endParaRPr lang="en" sz="11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4684" y="4590369"/>
            <a:ext cx="4362081" cy="24974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3"/>
          <p:cNvSpPr txBox="1">
            <a:spLocks noGrp="1"/>
          </p:cNvSpPr>
          <p:nvPr>
            <p:ph type="title"/>
          </p:nvPr>
        </p:nvSpPr>
        <p:spPr>
          <a:xfrm>
            <a:off x="1041651" y="1447355"/>
            <a:ext cx="4458300" cy="2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ru-RU" sz="4000" dirty="0">
                <a:latin typeface="Monaco" pitchFamily="2" charset="77"/>
              </a:rPr>
              <a:t>Тест упал, в чем причина?</a:t>
            </a:r>
            <a:endParaRPr sz="4000" dirty="0">
              <a:latin typeface="Monaco" pitchFamily="2" charset="77"/>
            </a:endParaRPr>
          </a:p>
        </p:txBody>
      </p:sp>
      <p:sp>
        <p:nvSpPr>
          <p:cNvPr id="259" name="Google Shape;259;p33"/>
          <p:cNvSpPr txBox="1">
            <a:spLocks noGrp="1"/>
          </p:cNvSpPr>
          <p:nvPr>
            <p:ph type="subTitle" idx="1"/>
          </p:nvPr>
        </p:nvSpPr>
        <p:spPr>
          <a:xfrm>
            <a:off x="2203139" y="3717255"/>
            <a:ext cx="315798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1800"/>
              <a:buNone/>
            </a:pPr>
            <a:r>
              <a:rPr lang="ru-RU" dirty="0">
                <a:latin typeface="Monaco" pitchFamily="2" charset="77"/>
              </a:rPr>
              <a:t>я птичка, мне такое сложно (с)</a:t>
            </a:r>
            <a:endParaRPr dirty="0">
              <a:latin typeface="Monaco" pitchFamily="2" charset="77"/>
            </a:endParaRPr>
          </a:p>
        </p:txBody>
      </p:sp>
      <p:sp>
        <p:nvSpPr>
          <p:cNvPr id="260" name="Google Shape;260;p33"/>
          <p:cNvSpPr/>
          <p:nvPr/>
        </p:nvSpPr>
        <p:spPr>
          <a:xfrm rot="-492561">
            <a:off x="6457456" y="753775"/>
            <a:ext cx="4515701" cy="4793001"/>
          </a:xfrm>
          <a:custGeom>
            <a:avLst/>
            <a:gdLst/>
            <a:ahLst/>
            <a:cxnLst/>
            <a:rect l="l" t="t" r="r" b="b"/>
            <a:pathLst>
              <a:path w="3462922" h="3710694" extrusionOk="0">
                <a:moveTo>
                  <a:pt x="0" y="0"/>
                </a:moveTo>
                <a:lnTo>
                  <a:pt x="317151" y="0"/>
                </a:lnTo>
                <a:lnTo>
                  <a:pt x="274831" y="8544"/>
                </a:lnTo>
                <a:cubicBezTo>
                  <a:pt x="216604" y="33172"/>
                  <a:pt x="175747" y="90829"/>
                  <a:pt x="175747" y="158027"/>
                </a:cubicBezTo>
                <a:cubicBezTo>
                  <a:pt x="175747" y="247625"/>
                  <a:pt x="248381" y="320259"/>
                  <a:pt x="337979" y="320259"/>
                </a:cubicBezTo>
                <a:cubicBezTo>
                  <a:pt x="427577" y="320259"/>
                  <a:pt x="500211" y="247625"/>
                  <a:pt x="500211" y="158027"/>
                </a:cubicBezTo>
                <a:cubicBezTo>
                  <a:pt x="500211" y="90829"/>
                  <a:pt x="459355" y="33172"/>
                  <a:pt x="401127" y="8544"/>
                </a:cubicBezTo>
                <a:lnTo>
                  <a:pt x="358807" y="0"/>
                </a:lnTo>
                <a:lnTo>
                  <a:pt x="868544" y="0"/>
                </a:lnTo>
                <a:lnTo>
                  <a:pt x="826224" y="8544"/>
                </a:lnTo>
                <a:cubicBezTo>
                  <a:pt x="767997" y="33172"/>
                  <a:pt x="727140" y="90829"/>
                  <a:pt x="727140" y="158027"/>
                </a:cubicBezTo>
                <a:cubicBezTo>
                  <a:pt x="727140" y="247625"/>
                  <a:pt x="799774" y="320259"/>
                  <a:pt x="889372" y="320259"/>
                </a:cubicBezTo>
                <a:cubicBezTo>
                  <a:pt x="978970" y="320259"/>
                  <a:pt x="1051604" y="247625"/>
                  <a:pt x="1051604" y="158027"/>
                </a:cubicBezTo>
                <a:cubicBezTo>
                  <a:pt x="1051604" y="90829"/>
                  <a:pt x="1010748" y="33172"/>
                  <a:pt x="952520" y="8544"/>
                </a:cubicBezTo>
                <a:lnTo>
                  <a:pt x="910200" y="0"/>
                </a:lnTo>
                <a:lnTo>
                  <a:pt x="1419937" y="0"/>
                </a:lnTo>
                <a:lnTo>
                  <a:pt x="1377617" y="8544"/>
                </a:lnTo>
                <a:cubicBezTo>
                  <a:pt x="1319390" y="33172"/>
                  <a:pt x="1278533" y="90829"/>
                  <a:pt x="1278533" y="158027"/>
                </a:cubicBezTo>
                <a:cubicBezTo>
                  <a:pt x="1278533" y="247625"/>
                  <a:pt x="1351167" y="320259"/>
                  <a:pt x="1440765" y="320259"/>
                </a:cubicBezTo>
                <a:cubicBezTo>
                  <a:pt x="1530363" y="320259"/>
                  <a:pt x="1602997" y="247625"/>
                  <a:pt x="1602997" y="158027"/>
                </a:cubicBezTo>
                <a:cubicBezTo>
                  <a:pt x="1602997" y="90829"/>
                  <a:pt x="1562141" y="33172"/>
                  <a:pt x="1503913" y="8544"/>
                </a:cubicBezTo>
                <a:lnTo>
                  <a:pt x="1461593" y="0"/>
                </a:lnTo>
                <a:lnTo>
                  <a:pt x="1971330" y="0"/>
                </a:lnTo>
                <a:lnTo>
                  <a:pt x="1929010" y="8544"/>
                </a:lnTo>
                <a:cubicBezTo>
                  <a:pt x="1870783" y="33172"/>
                  <a:pt x="1829926" y="90829"/>
                  <a:pt x="1829926" y="158027"/>
                </a:cubicBezTo>
                <a:cubicBezTo>
                  <a:pt x="1829926" y="247625"/>
                  <a:pt x="1902560" y="320259"/>
                  <a:pt x="1992158" y="320259"/>
                </a:cubicBezTo>
                <a:cubicBezTo>
                  <a:pt x="2081756" y="320259"/>
                  <a:pt x="2154390" y="247625"/>
                  <a:pt x="2154390" y="158027"/>
                </a:cubicBezTo>
                <a:cubicBezTo>
                  <a:pt x="2154390" y="90829"/>
                  <a:pt x="2113533" y="33172"/>
                  <a:pt x="2055306" y="8544"/>
                </a:cubicBezTo>
                <a:lnTo>
                  <a:pt x="2012986" y="0"/>
                </a:lnTo>
                <a:lnTo>
                  <a:pt x="2522723" y="0"/>
                </a:lnTo>
                <a:lnTo>
                  <a:pt x="2480403" y="8544"/>
                </a:lnTo>
                <a:cubicBezTo>
                  <a:pt x="2422176" y="33172"/>
                  <a:pt x="2381319" y="90829"/>
                  <a:pt x="2381319" y="158027"/>
                </a:cubicBezTo>
                <a:cubicBezTo>
                  <a:pt x="2381319" y="247625"/>
                  <a:pt x="2453953" y="320259"/>
                  <a:pt x="2543551" y="320259"/>
                </a:cubicBezTo>
                <a:cubicBezTo>
                  <a:pt x="2633149" y="320259"/>
                  <a:pt x="2705783" y="247625"/>
                  <a:pt x="2705783" y="158027"/>
                </a:cubicBezTo>
                <a:cubicBezTo>
                  <a:pt x="2705783" y="90829"/>
                  <a:pt x="2664926" y="33172"/>
                  <a:pt x="2606699" y="8544"/>
                </a:cubicBezTo>
                <a:lnTo>
                  <a:pt x="2564379" y="0"/>
                </a:lnTo>
                <a:lnTo>
                  <a:pt x="3074117" y="0"/>
                </a:lnTo>
                <a:lnTo>
                  <a:pt x="3031797" y="8544"/>
                </a:lnTo>
                <a:cubicBezTo>
                  <a:pt x="2973570" y="33172"/>
                  <a:pt x="2932713" y="90829"/>
                  <a:pt x="2932713" y="158027"/>
                </a:cubicBezTo>
                <a:cubicBezTo>
                  <a:pt x="2932713" y="247625"/>
                  <a:pt x="3005347" y="320259"/>
                  <a:pt x="3094945" y="320259"/>
                </a:cubicBezTo>
                <a:cubicBezTo>
                  <a:pt x="3184543" y="320259"/>
                  <a:pt x="3257177" y="247625"/>
                  <a:pt x="3257177" y="158027"/>
                </a:cubicBezTo>
                <a:cubicBezTo>
                  <a:pt x="3257177" y="90829"/>
                  <a:pt x="3216320" y="33172"/>
                  <a:pt x="3158093" y="8544"/>
                </a:cubicBezTo>
                <a:lnTo>
                  <a:pt x="3115773" y="0"/>
                </a:lnTo>
                <a:lnTo>
                  <a:pt x="3462922" y="0"/>
                </a:lnTo>
                <a:lnTo>
                  <a:pt x="3462922" y="3710694"/>
                </a:lnTo>
                <a:lnTo>
                  <a:pt x="0" y="37106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1" name="Google Shape;261;p33"/>
          <p:cNvGrpSpPr/>
          <p:nvPr/>
        </p:nvGrpSpPr>
        <p:grpSpPr>
          <a:xfrm rot="918659">
            <a:off x="6529317" y="1085732"/>
            <a:ext cx="4165111" cy="4545567"/>
            <a:chOff x="2368761" y="841731"/>
            <a:chExt cx="3148926" cy="3321893"/>
          </a:xfrm>
        </p:grpSpPr>
        <p:sp>
          <p:nvSpPr>
            <p:cNvPr id="262" name="Google Shape;262;p33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01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33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4" name="Google Shape;264;p33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151572">
            <a:off x="6594590" y="1480200"/>
            <a:ext cx="4430604" cy="3808626"/>
          </a:xfrm>
          <a:prstGeom prst="rect">
            <a:avLst/>
          </a:prstGeom>
          <a:noFill/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9019"/>
              </a:srgbClr>
            </a:outerShdw>
          </a:effectLst>
        </p:spPr>
      </p:pic>
      <p:sp>
        <p:nvSpPr>
          <p:cNvPr id="265" name="Google Shape;265;p33"/>
          <p:cNvSpPr/>
          <p:nvPr/>
        </p:nvSpPr>
        <p:spPr>
          <a:xfrm rot="8321483">
            <a:off x="5887856" y="1615312"/>
            <a:ext cx="1786063" cy="530897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33"/>
          <p:cNvSpPr/>
          <p:nvPr/>
        </p:nvSpPr>
        <p:spPr>
          <a:xfrm rot="8321483">
            <a:off x="9834567" y="4651374"/>
            <a:ext cx="2035160" cy="56458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p33" descr="A picture containing plan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8678" t="45968" r="60320" b="25889"/>
          <a:stretch/>
        </p:blipFill>
        <p:spPr>
          <a:xfrm rot="-1651549">
            <a:off x="981483" y="3560564"/>
            <a:ext cx="1124296" cy="81620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3" name="Google Shape;652;p39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6AED0545-CD38-DE46-98B2-D61151BF866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1417596">
            <a:off x="6837451" y="2652263"/>
            <a:ext cx="2525154" cy="619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73;p34">
            <a:extLst>
              <a:ext uri="{FF2B5EF4-FFF2-40B4-BE49-F238E27FC236}">
                <a16:creationId xmlns:a16="http://schemas.microsoft.com/office/drawing/2014/main" id="{6CF624F9-9D6A-1940-9CF6-E7B129D7168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951217">
            <a:off x="6539914" y="3602939"/>
            <a:ext cx="3456986" cy="1143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053E98-8753-0C42-8C59-626BC729C5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2B411CB-4ED7-6043-A5C8-A868506CAC93}"/>
              </a:ext>
            </a:extLst>
          </p:cNvPr>
          <p:cNvGrpSpPr/>
          <p:nvPr/>
        </p:nvGrpSpPr>
        <p:grpSpPr>
          <a:xfrm>
            <a:off x="327996" y="5739972"/>
            <a:ext cx="11580306" cy="824587"/>
            <a:chOff x="327996" y="5739972"/>
            <a:chExt cx="11580306" cy="824587"/>
          </a:xfrm>
        </p:grpSpPr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C36F54A6-6817-5949-A90C-F9C2C57A3F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266F704-9315-FB44-8335-BF12FE35F73E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21" name="Рисунок 5">
                <a:extLst>
                  <a:ext uri="{FF2B5EF4-FFF2-40B4-BE49-F238E27FC236}">
                    <a16:creationId xmlns:a16="http://schemas.microsoft.com/office/drawing/2014/main" id="{EC08DBD2-1EDA-2C45-8BD8-9F76B32A9B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22" name="Рисунок 9">
                <a:extLst>
                  <a:ext uri="{FF2B5EF4-FFF2-40B4-BE49-F238E27FC236}">
                    <a16:creationId xmlns:a16="http://schemas.microsoft.com/office/drawing/2014/main" id="{3A42338D-60DA-EA40-8B57-C855AC8598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23" name="Google Shape;277;p34">
            <a:extLst>
              <a:ext uri="{FF2B5EF4-FFF2-40B4-BE49-F238E27FC236}">
                <a16:creationId xmlns:a16="http://schemas.microsoft.com/office/drawing/2014/main" id="{3D9BAC74-0B7B-EE44-82CF-D3CBDF28F8C0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ru-RU" sz="1100" dirty="0"/>
              <a:t>20</a:t>
            </a:r>
            <a:endParaRPr lang="en" sz="1100" dirty="0"/>
          </a:p>
        </p:txBody>
      </p:sp>
    </p:spTree>
    <p:extLst>
      <p:ext uri="{BB962C8B-B14F-4D97-AF65-F5344CB8AC3E}">
        <p14:creationId xmlns:p14="http://schemas.microsoft.com/office/powerpoint/2010/main" val="210693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4"/>
          <p:cNvSpPr txBox="1">
            <a:spLocks noGrp="1"/>
          </p:cNvSpPr>
          <p:nvPr>
            <p:ph type="title"/>
          </p:nvPr>
        </p:nvSpPr>
        <p:spPr>
          <a:xfrm>
            <a:off x="613694" y="1966575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en" sz="1400" dirty="0"/>
              <a:t>1</a:t>
            </a:r>
            <a:endParaRPr sz="1400" dirty="0"/>
          </a:p>
        </p:txBody>
      </p:sp>
      <p:sp>
        <p:nvSpPr>
          <p:cNvPr id="278" name="Google Shape;278;p34"/>
          <p:cNvSpPr txBox="1">
            <a:spLocks noGrp="1"/>
          </p:cNvSpPr>
          <p:nvPr>
            <p:ph type="title" idx="2"/>
          </p:nvPr>
        </p:nvSpPr>
        <p:spPr>
          <a:xfrm>
            <a:off x="2134449" y="426552"/>
            <a:ext cx="9420389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 sz="3000" dirty="0">
                <a:latin typeface="Monaco" pitchFamily="2" charset="77"/>
              </a:rPr>
              <a:t>Успешный перевод получателю из Украины</a:t>
            </a:r>
            <a:endParaRPr sz="3000" dirty="0">
              <a:latin typeface="Monaco" pitchFamily="2" charset="77"/>
            </a:endParaRPr>
          </a:p>
        </p:txBody>
      </p:sp>
      <p:pic>
        <p:nvPicPr>
          <p:cNvPr id="282" name="Google Shape;282;p34" descr="A picture containing plan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8678" t="45968" r="60320" b="25889"/>
          <a:stretch/>
        </p:blipFill>
        <p:spPr>
          <a:xfrm rot="-1682315">
            <a:off x="791641" y="401608"/>
            <a:ext cx="948602" cy="701615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3" name="Google Shape;200;p29">
            <a:extLst>
              <a:ext uri="{FF2B5EF4-FFF2-40B4-BE49-F238E27FC236}">
                <a16:creationId xmlns:a16="http://schemas.microsoft.com/office/drawing/2014/main" id="{6FB26557-A782-E544-890C-D6CD268869C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 flipH="1">
            <a:off x="3615251" y="3514245"/>
            <a:ext cx="4503796" cy="262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00;p29">
            <a:extLst>
              <a:ext uri="{FF2B5EF4-FFF2-40B4-BE49-F238E27FC236}">
                <a16:creationId xmlns:a16="http://schemas.microsoft.com/office/drawing/2014/main" id="{9B9843AF-0379-E14F-A7E5-9C9128F737C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1237981" y="1624549"/>
            <a:ext cx="9231415" cy="26249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79;p34">
            <a:extLst>
              <a:ext uri="{FF2B5EF4-FFF2-40B4-BE49-F238E27FC236}">
                <a16:creationId xmlns:a16="http://schemas.microsoft.com/office/drawing/2014/main" id="{53752DEE-7278-C04D-966C-3999EA19134F}"/>
              </a:ext>
            </a:extLst>
          </p:cNvPr>
          <p:cNvSpPr txBox="1">
            <a:spLocks/>
          </p:cNvSpPr>
          <p:nvPr/>
        </p:nvSpPr>
        <p:spPr>
          <a:xfrm>
            <a:off x="2582219" y="1313426"/>
            <a:ext cx="1574577" cy="44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800" dirty="0">
                <a:latin typeface="Monaco" pitchFamily="2" charset="77"/>
              </a:rPr>
              <a:t>Действие</a:t>
            </a:r>
            <a:endParaRPr lang="en-US" sz="1800" dirty="0">
              <a:latin typeface="Monaco" pitchFamily="2" charset="77"/>
            </a:endParaRPr>
          </a:p>
        </p:txBody>
      </p:sp>
      <p:sp>
        <p:nvSpPr>
          <p:cNvPr id="21" name="Google Shape;279;p34">
            <a:extLst>
              <a:ext uri="{FF2B5EF4-FFF2-40B4-BE49-F238E27FC236}">
                <a16:creationId xmlns:a16="http://schemas.microsoft.com/office/drawing/2014/main" id="{C601D533-7825-344F-B798-067E28FA00A5}"/>
              </a:ext>
            </a:extLst>
          </p:cNvPr>
          <p:cNvSpPr txBox="1">
            <a:spLocks/>
          </p:cNvSpPr>
          <p:nvPr/>
        </p:nvSpPr>
        <p:spPr>
          <a:xfrm>
            <a:off x="6844643" y="1273736"/>
            <a:ext cx="3703187" cy="44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800" dirty="0">
                <a:latin typeface="Monaco" pitchFamily="2" charset="77"/>
              </a:rPr>
              <a:t>Ожидаемый результат</a:t>
            </a:r>
            <a:endParaRPr lang="en-US" sz="1800" dirty="0">
              <a:latin typeface="Monaco" pitchFamily="2" charset="77"/>
            </a:endParaRPr>
          </a:p>
        </p:txBody>
      </p:sp>
      <p:sp>
        <p:nvSpPr>
          <p:cNvPr id="31" name="Google Shape;279;p34">
            <a:extLst>
              <a:ext uri="{FF2B5EF4-FFF2-40B4-BE49-F238E27FC236}">
                <a16:creationId xmlns:a16="http://schemas.microsoft.com/office/drawing/2014/main" id="{F518DA90-DD57-6A4D-AFB0-110E4C0DE4B0}"/>
              </a:ext>
            </a:extLst>
          </p:cNvPr>
          <p:cNvSpPr txBox="1">
            <a:spLocks/>
          </p:cNvSpPr>
          <p:nvPr/>
        </p:nvSpPr>
        <p:spPr>
          <a:xfrm>
            <a:off x="1237981" y="1971690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В Истории нажать на перевод в Украину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32" name="Google Shape;279;p34">
            <a:extLst>
              <a:ext uri="{FF2B5EF4-FFF2-40B4-BE49-F238E27FC236}">
                <a16:creationId xmlns:a16="http://schemas.microsoft.com/office/drawing/2014/main" id="{26DA210A-8DF6-0044-ADD1-A8E8D795B967}"/>
              </a:ext>
            </a:extLst>
          </p:cNvPr>
          <p:cNvSpPr txBox="1">
            <a:spLocks/>
          </p:cNvSpPr>
          <p:nvPr/>
        </p:nvSpPr>
        <p:spPr>
          <a:xfrm>
            <a:off x="6024282" y="1993975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Открылись детали перевода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33" name="Google Shape;279;p34">
            <a:extLst>
              <a:ext uri="{FF2B5EF4-FFF2-40B4-BE49-F238E27FC236}">
                <a16:creationId xmlns:a16="http://schemas.microsoft.com/office/drawing/2014/main" id="{A377F202-73E9-3746-B66C-DC6E906C835F}"/>
              </a:ext>
            </a:extLst>
          </p:cNvPr>
          <p:cNvSpPr txBox="1">
            <a:spLocks/>
          </p:cNvSpPr>
          <p:nvPr/>
        </p:nvSpPr>
        <p:spPr>
          <a:xfrm>
            <a:off x="1264902" y="2522623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Нажать на «Повторить перевод»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35" name="Google Shape;279;p34">
            <a:extLst>
              <a:ext uri="{FF2B5EF4-FFF2-40B4-BE49-F238E27FC236}">
                <a16:creationId xmlns:a16="http://schemas.microsoft.com/office/drawing/2014/main" id="{25F5FB77-6A6B-804D-A288-03EEF966CC32}"/>
              </a:ext>
            </a:extLst>
          </p:cNvPr>
          <p:cNvSpPr txBox="1">
            <a:spLocks/>
          </p:cNvSpPr>
          <p:nvPr/>
        </p:nvSpPr>
        <p:spPr>
          <a:xfrm>
            <a:off x="6040473" y="2522623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Открылся экран перевода, который содержит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36" name="Google Shape;279;p34">
            <a:extLst>
              <a:ext uri="{FF2B5EF4-FFF2-40B4-BE49-F238E27FC236}">
                <a16:creationId xmlns:a16="http://schemas.microsoft.com/office/drawing/2014/main" id="{0A952DA8-2175-3B4D-83F5-AA46D9C960E8}"/>
              </a:ext>
            </a:extLst>
          </p:cNvPr>
          <p:cNvSpPr txBox="1">
            <a:spLocks/>
          </p:cNvSpPr>
          <p:nvPr/>
        </p:nvSpPr>
        <p:spPr>
          <a:xfrm>
            <a:off x="6649606" y="2714453"/>
            <a:ext cx="3437139" cy="810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285750" indent="-285750">
              <a:buSzPts val="1400"/>
            </a:pPr>
            <a:r>
              <a:rPr lang="ru-RU" sz="1400" dirty="0">
                <a:latin typeface="Monaco" pitchFamily="2" charset="77"/>
              </a:rPr>
              <a:t>сумму</a:t>
            </a:r>
          </a:p>
          <a:p>
            <a:pPr marL="285750" indent="-285750">
              <a:buSzPts val="1400"/>
            </a:pPr>
            <a:r>
              <a:rPr lang="ru-RU" sz="1400" dirty="0">
                <a:latin typeface="Monaco" pitchFamily="2" charset="77"/>
              </a:rPr>
              <a:t>банковскую карту получателя</a:t>
            </a:r>
          </a:p>
          <a:p>
            <a:pPr marL="285750" indent="-285750">
              <a:buSzPts val="1400"/>
            </a:pPr>
            <a:r>
              <a:rPr lang="ru-RU" sz="1400" dirty="0">
                <a:latin typeface="Monaco" pitchFamily="2" charset="77"/>
              </a:rPr>
              <a:t>... (еще 12 подпунктов)</a:t>
            </a:r>
            <a:endParaRPr lang="en-US" sz="1400" dirty="0">
              <a:latin typeface="Monaco" pitchFamily="2" charset="77"/>
            </a:endParaRPr>
          </a:p>
        </p:txBody>
      </p:sp>
      <p:pic>
        <p:nvPicPr>
          <p:cNvPr id="37" name="Google Shape;196;p29">
            <a:extLst>
              <a:ext uri="{FF2B5EF4-FFF2-40B4-BE49-F238E27FC236}">
                <a16:creationId xmlns:a16="http://schemas.microsoft.com/office/drawing/2014/main" id="{9C7C4E61-67E1-4843-9428-AF067645745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1158145" y="3438604"/>
            <a:ext cx="9204494" cy="178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96;p29">
            <a:extLst>
              <a:ext uri="{FF2B5EF4-FFF2-40B4-BE49-F238E27FC236}">
                <a16:creationId xmlns:a16="http://schemas.microsoft.com/office/drawing/2014/main" id="{D5142B5D-89F1-9348-998C-496F6AD0BD1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1264902" y="2252047"/>
            <a:ext cx="9204494" cy="178136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279;p34">
            <a:extLst>
              <a:ext uri="{FF2B5EF4-FFF2-40B4-BE49-F238E27FC236}">
                <a16:creationId xmlns:a16="http://schemas.microsoft.com/office/drawing/2014/main" id="{B67F31B7-9C1A-5C45-BDA5-E4A742F23A5B}"/>
              </a:ext>
            </a:extLst>
          </p:cNvPr>
          <p:cNvSpPr txBox="1">
            <a:spLocks/>
          </p:cNvSpPr>
          <p:nvPr/>
        </p:nvSpPr>
        <p:spPr>
          <a:xfrm>
            <a:off x="1260625" y="3589173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Изменить сумму получения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40" name="Google Shape;279;p34">
            <a:extLst>
              <a:ext uri="{FF2B5EF4-FFF2-40B4-BE49-F238E27FC236}">
                <a16:creationId xmlns:a16="http://schemas.microsoft.com/office/drawing/2014/main" id="{501E5AC2-731A-A04B-AEC1-A276E13EDE53}"/>
              </a:ext>
            </a:extLst>
          </p:cNvPr>
          <p:cNvSpPr txBox="1">
            <a:spLocks/>
          </p:cNvSpPr>
          <p:nvPr/>
        </p:nvSpPr>
        <p:spPr>
          <a:xfrm>
            <a:off x="6060132" y="3589173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На экране отображена измененная сумма</a:t>
            </a:r>
            <a:endParaRPr lang="en-US" sz="1400" dirty="0">
              <a:latin typeface="Monaco" pitchFamily="2" charset="77"/>
            </a:endParaRPr>
          </a:p>
        </p:txBody>
      </p:sp>
      <p:pic>
        <p:nvPicPr>
          <p:cNvPr id="41" name="Google Shape;196;p29">
            <a:extLst>
              <a:ext uri="{FF2B5EF4-FFF2-40B4-BE49-F238E27FC236}">
                <a16:creationId xmlns:a16="http://schemas.microsoft.com/office/drawing/2014/main" id="{DE4DDA84-A590-0740-B689-34941BD40EA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1292110" y="3851097"/>
            <a:ext cx="9204494" cy="178136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279;p34">
            <a:extLst>
              <a:ext uri="{FF2B5EF4-FFF2-40B4-BE49-F238E27FC236}">
                <a16:creationId xmlns:a16="http://schemas.microsoft.com/office/drawing/2014/main" id="{864A004B-3ECF-2040-893F-CFC3D10EF774}"/>
              </a:ext>
            </a:extLst>
          </p:cNvPr>
          <p:cNvSpPr txBox="1">
            <a:spLocks/>
          </p:cNvSpPr>
          <p:nvPr/>
        </p:nvSpPr>
        <p:spPr>
          <a:xfrm>
            <a:off x="1260625" y="4254620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Ввести карту оплаты, отличную от той, что была в исходном переводе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43" name="Google Shape;279;p34">
            <a:extLst>
              <a:ext uri="{FF2B5EF4-FFF2-40B4-BE49-F238E27FC236}">
                <a16:creationId xmlns:a16="http://schemas.microsoft.com/office/drawing/2014/main" id="{786CD3C5-C228-894D-B409-895667D8827B}"/>
              </a:ext>
            </a:extLst>
          </p:cNvPr>
          <p:cNvSpPr txBox="1">
            <a:spLocks/>
          </p:cNvSpPr>
          <p:nvPr/>
        </p:nvSpPr>
        <p:spPr>
          <a:xfrm>
            <a:off x="6060132" y="4037065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На экране отображена измененная карта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45" name="Google Shape;279;p34">
            <a:extLst>
              <a:ext uri="{FF2B5EF4-FFF2-40B4-BE49-F238E27FC236}">
                <a16:creationId xmlns:a16="http://schemas.microsoft.com/office/drawing/2014/main" id="{01FD8F3A-7859-8B49-88BC-F56834FC36C6}"/>
              </a:ext>
            </a:extLst>
          </p:cNvPr>
          <p:cNvSpPr txBox="1">
            <a:spLocks/>
          </p:cNvSpPr>
          <p:nvPr/>
        </p:nvSpPr>
        <p:spPr>
          <a:xfrm>
            <a:off x="1310080" y="4633374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Нажать «Оплатить»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46" name="Google Shape;279;p34">
            <a:extLst>
              <a:ext uri="{FF2B5EF4-FFF2-40B4-BE49-F238E27FC236}">
                <a16:creationId xmlns:a16="http://schemas.microsoft.com/office/drawing/2014/main" id="{466B5E06-6F72-BC47-9B38-4E1C1DAD762A}"/>
              </a:ext>
            </a:extLst>
          </p:cNvPr>
          <p:cNvSpPr txBox="1">
            <a:spLocks/>
          </p:cNvSpPr>
          <p:nvPr/>
        </p:nvSpPr>
        <p:spPr>
          <a:xfrm>
            <a:off x="6069460" y="4633374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Открыт экран ввода </a:t>
            </a:r>
            <a:r>
              <a:rPr lang="en-US" sz="1400" dirty="0">
                <a:latin typeface="Monaco" pitchFamily="2" charset="77"/>
              </a:rPr>
              <a:t>CVV2/CVC</a:t>
            </a:r>
            <a:r>
              <a:rPr lang="ru-RU" sz="1400" dirty="0">
                <a:latin typeface="Monaco" pitchFamily="2" charset="77"/>
              </a:rPr>
              <a:t>-кода</a:t>
            </a:r>
            <a:endParaRPr lang="en-US" sz="1400" dirty="0">
              <a:latin typeface="Monaco" pitchFamily="2" charset="77"/>
            </a:endParaRPr>
          </a:p>
        </p:txBody>
      </p:sp>
      <p:pic>
        <p:nvPicPr>
          <p:cNvPr id="47" name="Google Shape;196;p29">
            <a:extLst>
              <a:ext uri="{FF2B5EF4-FFF2-40B4-BE49-F238E27FC236}">
                <a16:creationId xmlns:a16="http://schemas.microsoft.com/office/drawing/2014/main" id="{4A2697DE-EEDD-2B48-B710-4FD642E2C70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1290896" y="4920487"/>
            <a:ext cx="9204494" cy="178136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279;p34">
            <a:extLst>
              <a:ext uri="{FF2B5EF4-FFF2-40B4-BE49-F238E27FC236}">
                <a16:creationId xmlns:a16="http://schemas.microsoft.com/office/drawing/2014/main" id="{2B597EAD-E45A-2C4C-8588-6A3D8C564EC8}"/>
              </a:ext>
            </a:extLst>
          </p:cNvPr>
          <p:cNvSpPr txBox="1">
            <a:spLocks/>
          </p:cNvSpPr>
          <p:nvPr/>
        </p:nvSpPr>
        <p:spPr>
          <a:xfrm>
            <a:off x="1341058" y="5105664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Ввести код «335»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49" name="Google Shape;279;p34">
            <a:extLst>
              <a:ext uri="{FF2B5EF4-FFF2-40B4-BE49-F238E27FC236}">
                <a16:creationId xmlns:a16="http://schemas.microsoft.com/office/drawing/2014/main" id="{38113952-5EBC-CA42-AE8B-059ABEF36E0C}"/>
              </a:ext>
            </a:extLst>
          </p:cNvPr>
          <p:cNvSpPr txBox="1">
            <a:spLocks/>
          </p:cNvSpPr>
          <p:nvPr/>
        </p:nvSpPr>
        <p:spPr>
          <a:xfrm>
            <a:off x="6100437" y="5105353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Введенные цифры скрыты </a:t>
            </a:r>
            <a:r>
              <a:rPr lang="en-US" sz="1400" dirty="0">
                <a:latin typeface="Monaco" pitchFamily="2" charset="77"/>
              </a:rPr>
              <a:t>***</a:t>
            </a:r>
          </a:p>
        </p:txBody>
      </p:sp>
      <p:pic>
        <p:nvPicPr>
          <p:cNvPr id="50" name="Google Shape;196;p29">
            <a:extLst>
              <a:ext uri="{FF2B5EF4-FFF2-40B4-BE49-F238E27FC236}">
                <a16:creationId xmlns:a16="http://schemas.microsoft.com/office/drawing/2014/main" id="{8606FB4E-8245-E94C-BF94-D9A79CC6711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1269088" y="5351110"/>
            <a:ext cx="9204494" cy="178136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279;p34">
            <a:extLst>
              <a:ext uri="{FF2B5EF4-FFF2-40B4-BE49-F238E27FC236}">
                <a16:creationId xmlns:a16="http://schemas.microsoft.com/office/drawing/2014/main" id="{FDED161E-1FCA-4A4F-B561-7867E6BEEB9B}"/>
              </a:ext>
            </a:extLst>
          </p:cNvPr>
          <p:cNvSpPr txBox="1">
            <a:spLocks/>
          </p:cNvSpPr>
          <p:nvPr/>
        </p:nvSpPr>
        <p:spPr>
          <a:xfrm>
            <a:off x="1294501" y="5568787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Нажать «Оплатить»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52" name="Google Shape;279;p34">
            <a:extLst>
              <a:ext uri="{FF2B5EF4-FFF2-40B4-BE49-F238E27FC236}">
                <a16:creationId xmlns:a16="http://schemas.microsoft.com/office/drawing/2014/main" id="{438FCBF5-7CA5-0341-9E62-9A864335F6CD}"/>
              </a:ext>
            </a:extLst>
          </p:cNvPr>
          <p:cNvSpPr txBox="1">
            <a:spLocks/>
          </p:cNvSpPr>
          <p:nvPr/>
        </p:nvSpPr>
        <p:spPr>
          <a:xfrm>
            <a:off x="6058156" y="5575050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Открыт </a:t>
            </a:r>
            <a:r>
              <a:rPr lang="en-US" sz="1400" dirty="0">
                <a:latin typeface="Monaco" pitchFamily="2" charset="77"/>
              </a:rPr>
              <a:t>success-</a:t>
            </a:r>
            <a:r>
              <a:rPr lang="ru-RU" sz="1400" dirty="0">
                <a:latin typeface="Monaco" pitchFamily="2" charset="77"/>
              </a:rPr>
              <a:t>экран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53" name="Google Shape;277;p34">
            <a:extLst>
              <a:ext uri="{FF2B5EF4-FFF2-40B4-BE49-F238E27FC236}">
                <a16:creationId xmlns:a16="http://schemas.microsoft.com/office/drawing/2014/main" id="{99605189-33CC-CF44-B813-F8C40B55958D}"/>
              </a:ext>
            </a:extLst>
          </p:cNvPr>
          <p:cNvSpPr txBox="1">
            <a:spLocks/>
          </p:cNvSpPr>
          <p:nvPr/>
        </p:nvSpPr>
        <p:spPr>
          <a:xfrm>
            <a:off x="613694" y="2430184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ru-RU" sz="1400" dirty="0"/>
              <a:t>2</a:t>
            </a:r>
            <a:endParaRPr lang="en" sz="1400" dirty="0"/>
          </a:p>
        </p:txBody>
      </p:sp>
      <p:sp>
        <p:nvSpPr>
          <p:cNvPr id="54" name="Google Shape;277;p34">
            <a:extLst>
              <a:ext uri="{FF2B5EF4-FFF2-40B4-BE49-F238E27FC236}">
                <a16:creationId xmlns:a16="http://schemas.microsoft.com/office/drawing/2014/main" id="{FBCDD23F-6BEB-224D-BCBE-E0967D9F38FC}"/>
              </a:ext>
            </a:extLst>
          </p:cNvPr>
          <p:cNvSpPr txBox="1">
            <a:spLocks/>
          </p:cNvSpPr>
          <p:nvPr/>
        </p:nvSpPr>
        <p:spPr>
          <a:xfrm>
            <a:off x="606453" y="3575377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ru-RU" sz="1400" dirty="0"/>
              <a:t>3</a:t>
            </a:r>
            <a:endParaRPr lang="en" sz="1400" dirty="0"/>
          </a:p>
        </p:txBody>
      </p:sp>
      <p:sp>
        <p:nvSpPr>
          <p:cNvPr id="55" name="Google Shape;277;p34">
            <a:extLst>
              <a:ext uri="{FF2B5EF4-FFF2-40B4-BE49-F238E27FC236}">
                <a16:creationId xmlns:a16="http://schemas.microsoft.com/office/drawing/2014/main" id="{BD565704-AC2A-6C43-8FE8-24B91B238CA9}"/>
              </a:ext>
            </a:extLst>
          </p:cNvPr>
          <p:cNvSpPr txBox="1">
            <a:spLocks/>
          </p:cNvSpPr>
          <p:nvPr/>
        </p:nvSpPr>
        <p:spPr>
          <a:xfrm>
            <a:off x="606658" y="4105413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ru-RU" sz="1400" dirty="0"/>
              <a:t>4</a:t>
            </a:r>
            <a:endParaRPr lang="en" sz="1400" dirty="0"/>
          </a:p>
        </p:txBody>
      </p:sp>
      <p:sp>
        <p:nvSpPr>
          <p:cNvPr id="56" name="Google Shape;277;p34">
            <a:extLst>
              <a:ext uri="{FF2B5EF4-FFF2-40B4-BE49-F238E27FC236}">
                <a16:creationId xmlns:a16="http://schemas.microsoft.com/office/drawing/2014/main" id="{34388D7C-FE94-0943-9959-42996EBE67F1}"/>
              </a:ext>
            </a:extLst>
          </p:cNvPr>
          <p:cNvSpPr txBox="1">
            <a:spLocks/>
          </p:cNvSpPr>
          <p:nvPr/>
        </p:nvSpPr>
        <p:spPr>
          <a:xfrm>
            <a:off x="653254" y="4586247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ru-RU" sz="1400" dirty="0"/>
              <a:t>5</a:t>
            </a:r>
            <a:endParaRPr lang="en" sz="1400" dirty="0"/>
          </a:p>
        </p:txBody>
      </p:sp>
      <p:sp>
        <p:nvSpPr>
          <p:cNvPr id="57" name="Google Shape;277;p34">
            <a:extLst>
              <a:ext uri="{FF2B5EF4-FFF2-40B4-BE49-F238E27FC236}">
                <a16:creationId xmlns:a16="http://schemas.microsoft.com/office/drawing/2014/main" id="{7907143A-E5F8-CE49-8930-0569345EB5DF}"/>
              </a:ext>
            </a:extLst>
          </p:cNvPr>
          <p:cNvSpPr txBox="1">
            <a:spLocks/>
          </p:cNvSpPr>
          <p:nvPr/>
        </p:nvSpPr>
        <p:spPr>
          <a:xfrm>
            <a:off x="627161" y="5051261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ru-RU" sz="1400" dirty="0"/>
              <a:t>6</a:t>
            </a:r>
            <a:endParaRPr lang="en" sz="1400" dirty="0"/>
          </a:p>
        </p:txBody>
      </p:sp>
      <p:sp>
        <p:nvSpPr>
          <p:cNvPr id="58" name="Google Shape;277;p34">
            <a:extLst>
              <a:ext uri="{FF2B5EF4-FFF2-40B4-BE49-F238E27FC236}">
                <a16:creationId xmlns:a16="http://schemas.microsoft.com/office/drawing/2014/main" id="{A2B5A172-460E-8646-8FAD-41916359B9CF}"/>
              </a:ext>
            </a:extLst>
          </p:cNvPr>
          <p:cNvSpPr txBox="1">
            <a:spLocks/>
          </p:cNvSpPr>
          <p:nvPr/>
        </p:nvSpPr>
        <p:spPr>
          <a:xfrm>
            <a:off x="669380" y="5494333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ru-RU" sz="1400" dirty="0"/>
              <a:t>7</a:t>
            </a:r>
            <a:endParaRPr lang="en" sz="1400" dirty="0"/>
          </a:p>
        </p:txBody>
      </p:sp>
      <p:pic>
        <p:nvPicPr>
          <p:cNvPr id="59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C002B79B-C80F-E84C-90E3-9EAEB20D740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607399" y="1979112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0F0AC690-84FA-0D47-A500-37F8602A7EB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607898" y="2433121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C91BE3CB-D2E6-A740-9065-708E5C89102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591242" y="3589653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ED94C685-3FBD-374D-8108-0FEB77AA22C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607399" y="4136915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D3486A66-6AC4-2445-BF8E-EA143E54AFE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663873" y="4592048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E4FFE84E-D5D9-364C-B239-6D3E97E17B5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608744" y="5046237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66DA8865-B315-F945-99EE-5EA2699FD5A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656214" y="5503708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AFD37EF-C02F-1142-AB95-64593E2033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sp>
        <p:nvSpPr>
          <p:cNvPr id="81" name="Google Shape;279;p34">
            <a:extLst>
              <a:ext uri="{FF2B5EF4-FFF2-40B4-BE49-F238E27FC236}">
                <a16:creationId xmlns:a16="http://schemas.microsoft.com/office/drawing/2014/main" id="{C8858AE3-537B-7D47-9EB2-5AF3CC0ECCA1}"/>
              </a:ext>
            </a:extLst>
          </p:cNvPr>
          <p:cNvSpPr txBox="1">
            <a:spLocks/>
          </p:cNvSpPr>
          <p:nvPr/>
        </p:nvSpPr>
        <p:spPr>
          <a:xfrm>
            <a:off x="10362639" y="884203"/>
            <a:ext cx="1464404" cy="792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ctr">
              <a:buSzPts val="1400"/>
              <a:buNone/>
            </a:pPr>
            <a:r>
              <a:rPr lang="ru-RU" sz="1400" dirty="0">
                <a:latin typeface="Monaco" pitchFamily="2" charset="77"/>
              </a:rPr>
              <a:t>Это</a:t>
            </a:r>
          </a:p>
          <a:p>
            <a:pPr marL="0" indent="0" algn="ctr">
              <a:buSzPts val="1400"/>
              <a:buNone/>
            </a:pPr>
            <a:r>
              <a:rPr lang="ru-RU" sz="1400" dirty="0">
                <a:latin typeface="Monaco" pitchFamily="2" charset="77"/>
              </a:rPr>
              <a:t>7 кейсов!</a:t>
            </a:r>
            <a:endParaRPr lang="en-US" sz="1400" dirty="0">
              <a:latin typeface="Monaco" pitchFamily="2" charset="77"/>
            </a:endParaRPr>
          </a:p>
        </p:txBody>
      </p:sp>
      <p:grpSp>
        <p:nvGrpSpPr>
          <p:cNvPr id="69" name="Google Shape;594;p37">
            <a:extLst>
              <a:ext uri="{FF2B5EF4-FFF2-40B4-BE49-F238E27FC236}">
                <a16:creationId xmlns:a16="http://schemas.microsoft.com/office/drawing/2014/main" id="{E9BA4DB1-8E6C-754A-961F-6610AB5C84B0}"/>
              </a:ext>
            </a:extLst>
          </p:cNvPr>
          <p:cNvGrpSpPr/>
          <p:nvPr/>
        </p:nvGrpSpPr>
        <p:grpSpPr>
          <a:xfrm>
            <a:off x="449737" y="1657874"/>
            <a:ext cx="10572325" cy="795562"/>
            <a:chOff x="1064808" y="2097557"/>
            <a:chExt cx="3250378" cy="3660701"/>
          </a:xfrm>
        </p:grpSpPr>
        <p:pic>
          <p:nvPicPr>
            <p:cNvPr id="70" name="Google Shape;595;p37">
              <a:extLst>
                <a:ext uri="{FF2B5EF4-FFF2-40B4-BE49-F238E27FC236}">
                  <a16:creationId xmlns:a16="http://schemas.microsoft.com/office/drawing/2014/main" id="{154D7070-E867-6D40-BF7A-E3A7BF5D2C9F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90569" y="4839574"/>
              <a:ext cx="3204000" cy="918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596;p37">
              <a:extLst>
                <a:ext uri="{FF2B5EF4-FFF2-40B4-BE49-F238E27FC236}">
                  <a16:creationId xmlns:a16="http://schemas.microsoft.com/office/drawing/2014/main" id="{D6CA6CEA-194C-D144-98D1-0ACE386749B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64808" y="2097557"/>
              <a:ext cx="3204000" cy="930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597;p37">
              <a:extLst>
                <a:ext uri="{FF2B5EF4-FFF2-40B4-BE49-F238E27FC236}">
                  <a16:creationId xmlns:a16="http://schemas.microsoft.com/office/drawing/2014/main" id="{87AA5763-9BC0-6C44-8B84-E458C10C0EFB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-281758" y="4188536"/>
              <a:ext cx="2830032" cy="136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598;p37">
              <a:extLst>
                <a:ext uri="{FF2B5EF4-FFF2-40B4-BE49-F238E27FC236}">
                  <a16:creationId xmlns:a16="http://schemas.microsoft.com/office/drawing/2014/main" id="{FD91E565-C68E-7B4F-9772-B02185DD274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2823997" y="3716683"/>
              <a:ext cx="2830032" cy="1523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4" name="Google Shape;594;p37">
            <a:extLst>
              <a:ext uri="{FF2B5EF4-FFF2-40B4-BE49-F238E27FC236}">
                <a16:creationId xmlns:a16="http://schemas.microsoft.com/office/drawing/2014/main" id="{3609C0B0-EDFA-B14D-9545-4ED769BEF9BC}"/>
              </a:ext>
            </a:extLst>
          </p:cNvPr>
          <p:cNvGrpSpPr/>
          <p:nvPr/>
        </p:nvGrpSpPr>
        <p:grpSpPr>
          <a:xfrm>
            <a:off x="485854" y="2291729"/>
            <a:ext cx="10572325" cy="1327224"/>
            <a:chOff x="1064808" y="2097557"/>
            <a:chExt cx="3250378" cy="7579274"/>
          </a:xfrm>
        </p:grpSpPr>
        <p:pic>
          <p:nvPicPr>
            <p:cNvPr id="75" name="Google Shape;595;p37">
              <a:extLst>
                <a:ext uri="{FF2B5EF4-FFF2-40B4-BE49-F238E27FC236}">
                  <a16:creationId xmlns:a16="http://schemas.microsoft.com/office/drawing/2014/main" id="{9FCC9826-2FEE-DC42-A7CC-1022B471923D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92974" y="8758147"/>
              <a:ext cx="3204000" cy="918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596;p37">
              <a:extLst>
                <a:ext uri="{FF2B5EF4-FFF2-40B4-BE49-F238E27FC236}">
                  <a16:creationId xmlns:a16="http://schemas.microsoft.com/office/drawing/2014/main" id="{FCB948CE-5541-2E48-806F-32099F9486B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64808" y="2097557"/>
              <a:ext cx="3204000" cy="930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597;p37">
              <a:extLst>
                <a:ext uri="{FF2B5EF4-FFF2-40B4-BE49-F238E27FC236}">
                  <a16:creationId xmlns:a16="http://schemas.microsoft.com/office/drawing/2014/main" id="{91178727-04A2-FA4D-9E92-E6C3138C4F8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-1894865" y="5801634"/>
              <a:ext cx="6056247" cy="136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598;p37">
              <a:extLst>
                <a:ext uri="{FF2B5EF4-FFF2-40B4-BE49-F238E27FC236}">
                  <a16:creationId xmlns:a16="http://schemas.microsoft.com/office/drawing/2014/main" id="{669ACA88-2F3B-7C47-BCF7-544FBFE1C58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978827" y="5561844"/>
              <a:ext cx="6520372" cy="15234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9" name="Google Shape;652;p39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6E8DF0EC-B75A-DB42-82D7-FAD65F26A08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2014704">
            <a:off x="10399557" y="734131"/>
            <a:ext cx="1375018" cy="12428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" name="Google Shape;594;p37">
            <a:extLst>
              <a:ext uri="{FF2B5EF4-FFF2-40B4-BE49-F238E27FC236}">
                <a16:creationId xmlns:a16="http://schemas.microsoft.com/office/drawing/2014/main" id="{6B70F154-0F29-8D45-8B20-441FC4445456}"/>
              </a:ext>
            </a:extLst>
          </p:cNvPr>
          <p:cNvGrpSpPr/>
          <p:nvPr/>
        </p:nvGrpSpPr>
        <p:grpSpPr>
          <a:xfrm>
            <a:off x="551361" y="3842773"/>
            <a:ext cx="10572325" cy="794032"/>
            <a:chOff x="1064808" y="2097557"/>
            <a:chExt cx="3250378" cy="2966142"/>
          </a:xfrm>
        </p:grpSpPr>
        <p:pic>
          <p:nvPicPr>
            <p:cNvPr id="85" name="Google Shape;595;p37">
              <a:extLst>
                <a:ext uri="{FF2B5EF4-FFF2-40B4-BE49-F238E27FC236}">
                  <a16:creationId xmlns:a16="http://schemas.microsoft.com/office/drawing/2014/main" id="{6E90536F-3D4F-1643-A714-652248A59A62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91710" y="4145015"/>
              <a:ext cx="3204000" cy="918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596;p37">
              <a:extLst>
                <a:ext uri="{FF2B5EF4-FFF2-40B4-BE49-F238E27FC236}">
                  <a16:creationId xmlns:a16="http://schemas.microsoft.com/office/drawing/2014/main" id="{A1D2AC78-3160-F144-AEFF-0EA17CC13FB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64808" y="2097557"/>
              <a:ext cx="3204000" cy="930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597;p37">
              <a:extLst>
                <a:ext uri="{FF2B5EF4-FFF2-40B4-BE49-F238E27FC236}">
                  <a16:creationId xmlns:a16="http://schemas.microsoft.com/office/drawing/2014/main" id="{C214A4BA-13A6-BC45-B086-997DED60F34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259269" y="3647511"/>
              <a:ext cx="1747977" cy="136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598;p37">
              <a:extLst>
                <a:ext uri="{FF2B5EF4-FFF2-40B4-BE49-F238E27FC236}">
                  <a16:creationId xmlns:a16="http://schemas.microsoft.com/office/drawing/2014/main" id="{8606A1E8-5664-7241-BE4E-5A3EFDA6D078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3291694" y="3248981"/>
              <a:ext cx="1894638" cy="1523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9" name="Google Shape;594;p37">
            <a:extLst>
              <a:ext uri="{FF2B5EF4-FFF2-40B4-BE49-F238E27FC236}">
                <a16:creationId xmlns:a16="http://schemas.microsoft.com/office/drawing/2014/main" id="{6563FA0C-748E-354E-97D0-069D2B130866}"/>
              </a:ext>
            </a:extLst>
          </p:cNvPr>
          <p:cNvGrpSpPr/>
          <p:nvPr/>
        </p:nvGrpSpPr>
        <p:grpSpPr>
          <a:xfrm>
            <a:off x="471207" y="3415468"/>
            <a:ext cx="10572325" cy="604891"/>
            <a:chOff x="1064808" y="2097557"/>
            <a:chExt cx="3250378" cy="3660701"/>
          </a:xfrm>
        </p:grpSpPr>
        <p:pic>
          <p:nvPicPr>
            <p:cNvPr id="90" name="Google Shape;595;p37">
              <a:extLst>
                <a:ext uri="{FF2B5EF4-FFF2-40B4-BE49-F238E27FC236}">
                  <a16:creationId xmlns:a16="http://schemas.microsoft.com/office/drawing/2014/main" id="{4F5B8B54-7CDB-0A49-9AA7-5603D2D71D4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90569" y="4839574"/>
              <a:ext cx="3204000" cy="918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596;p37">
              <a:extLst>
                <a:ext uri="{FF2B5EF4-FFF2-40B4-BE49-F238E27FC236}">
                  <a16:creationId xmlns:a16="http://schemas.microsoft.com/office/drawing/2014/main" id="{127555D8-BC2D-4E47-BFC3-12541C4F4382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64808" y="2097557"/>
              <a:ext cx="3204000" cy="930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597;p37">
              <a:extLst>
                <a:ext uri="{FF2B5EF4-FFF2-40B4-BE49-F238E27FC236}">
                  <a16:creationId xmlns:a16="http://schemas.microsoft.com/office/drawing/2014/main" id="{ECC77567-CDEC-FB45-90D0-F9FBA4249E4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-281758" y="4188536"/>
              <a:ext cx="2830032" cy="136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598;p37">
              <a:extLst>
                <a:ext uri="{FF2B5EF4-FFF2-40B4-BE49-F238E27FC236}">
                  <a16:creationId xmlns:a16="http://schemas.microsoft.com/office/drawing/2014/main" id="{145526DA-E63D-014D-8093-72A0083E9AE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2823997" y="3716683"/>
              <a:ext cx="2830032" cy="1523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9" name="Google Shape;594;p37">
            <a:extLst>
              <a:ext uri="{FF2B5EF4-FFF2-40B4-BE49-F238E27FC236}">
                <a16:creationId xmlns:a16="http://schemas.microsoft.com/office/drawing/2014/main" id="{7CD3BA3A-8609-5442-862F-5700BF3F82B9}"/>
              </a:ext>
            </a:extLst>
          </p:cNvPr>
          <p:cNvGrpSpPr/>
          <p:nvPr/>
        </p:nvGrpSpPr>
        <p:grpSpPr>
          <a:xfrm>
            <a:off x="581877" y="4438089"/>
            <a:ext cx="10572325" cy="644617"/>
            <a:chOff x="1064808" y="2097557"/>
            <a:chExt cx="3250378" cy="2966142"/>
          </a:xfrm>
        </p:grpSpPr>
        <p:pic>
          <p:nvPicPr>
            <p:cNvPr id="100" name="Google Shape;595;p37">
              <a:extLst>
                <a:ext uri="{FF2B5EF4-FFF2-40B4-BE49-F238E27FC236}">
                  <a16:creationId xmlns:a16="http://schemas.microsoft.com/office/drawing/2014/main" id="{C6EB2CAD-E48E-CF4B-8615-5AE466C59D2A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91710" y="4145015"/>
              <a:ext cx="3204000" cy="918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596;p37">
              <a:extLst>
                <a:ext uri="{FF2B5EF4-FFF2-40B4-BE49-F238E27FC236}">
                  <a16:creationId xmlns:a16="http://schemas.microsoft.com/office/drawing/2014/main" id="{F3A5FE8C-999D-734A-92EB-CF644EB648E0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64808" y="2097557"/>
              <a:ext cx="3204000" cy="930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597;p37">
              <a:extLst>
                <a:ext uri="{FF2B5EF4-FFF2-40B4-BE49-F238E27FC236}">
                  <a16:creationId xmlns:a16="http://schemas.microsoft.com/office/drawing/2014/main" id="{CFFDFBB9-C7D3-8741-AB39-D462C98AD2B4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259269" y="3647511"/>
              <a:ext cx="1747977" cy="136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598;p37">
              <a:extLst>
                <a:ext uri="{FF2B5EF4-FFF2-40B4-BE49-F238E27FC236}">
                  <a16:creationId xmlns:a16="http://schemas.microsoft.com/office/drawing/2014/main" id="{18D71703-4924-BD45-BCDF-1E545AD780D4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3291694" y="3248981"/>
              <a:ext cx="1894638" cy="1523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4" name="Google Shape;594;p37">
            <a:extLst>
              <a:ext uri="{FF2B5EF4-FFF2-40B4-BE49-F238E27FC236}">
                <a16:creationId xmlns:a16="http://schemas.microsoft.com/office/drawing/2014/main" id="{0EF30411-8F0F-264F-9EFC-47A3DD127730}"/>
              </a:ext>
            </a:extLst>
          </p:cNvPr>
          <p:cNvGrpSpPr/>
          <p:nvPr/>
        </p:nvGrpSpPr>
        <p:grpSpPr>
          <a:xfrm>
            <a:off x="638864" y="5373849"/>
            <a:ext cx="10572325" cy="606917"/>
            <a:chOff x="1064808" y="2097557"/>
            <a:chExt cx="3250378" cy="2792669"/>
          </a:xfrm>
        </p:grpSpPr>
        <p:pic>
          <p:nvPicPr>
            <p:cNvPr id="105" name="Google Shape;595;p37">
              <a:extLst>
                <a:ext uri="{FF2B5EF4-FFF2-40B4-BE49-F238E27FC236}">
                  <a16:creationId xmlns:a16="http://schemas.microsoft.com/office/drawing/2014/main" id="{4069CAFC-19FB-BB47-8A37-81FF27970BB0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102227" y="3971542"/>
              <a:ext cx="3204000" cy="918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596;p37">
              <a:extLst>
                <a:ext uri="{FF2B5EF4-FFF2-40B4-BE49-F238E27FC236}">
                  <a16:creationId xmlns:a16="http://schemas.microsoft.com/office/drawing/2014/main" id="{27A27A11-04B5-D440-8E60-950CC5F1ED7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64808" y="2097557"/>
              <a:ext cx="3204000" cy="930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598;p37">
              <a:extLst>
                <a:ext uri="{FF2B5EF4-FFF2-40B4-BE49-F238E27FC236}">
                  <a16:creationId xmlns:a16="http://schemas.microsoft.com/office/drawing/2014/main" id="{58666644-A692-5E4D-8AB0-A9A9408184F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3291694" y="3248981"/>
              <a:ext cx="1894638" cy="1523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9" name="Google Shape;594;p37">
            <a:extLst>
              <a:ext uri="{FF2B5EF4-FFF2-40B4-BE49-F238E27FC236}">
                <a16:creationId xmlns:a16="http://schemas.microsoft.com/office/drawing/2014/main" id="{2DCB664E-815F-484B-836E-A1E15E1DD286}"/>
              </a:ext>
            </a:extLst>
          </p:cNvPr>
          <p:cNvGrpSpPr/>
          <p:nvPr/>
        </p:nvGrpSpPr>
        <p:grpSpPr>
          <a:xfrm>
            <a:off x="581877" y="4906688"/>
            <a:ext cx="10572325" cy="644618"/>
            <a:chOff x="1064808" y="2097555"/>
            <a:chExt cx="3250378" cy="2966144"/>
          </a:xfrm>
        </p:grpSpPr>
        <p:pic>
          <p:nvPicPr>
            <p:cNvPr id="110" name="Google Shape;595;p37">
              <a:extLst>
                <a:ext uri="{FF2B5EF4-FFF2-40B4-BE49-F238E27FC236}">
                  <a16:creationId xmlns:a16="http://schemas.microsoft.com/office/drawing/2014/main" id="{8F82950D-54DB-C144-94FE-FA19765FA7F2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91710" y="4145015"/>
              <a:ext cx="3204000" cy="918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596;p37">
              <a:extLst>
                <a:ext uri="{FF2B5EF4-FFF2-40B4-BE49-F238E27FC236}">
                  <a16:creationId xmlns:a16="http://schemas.microsoft.com/office/drawing/2014/main" id="{4112342D-0022-5149-A72A-B8A3FE6E5598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64808" y="2097555"/>
              <a:ext cx="3204000" cy="930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597;p37">
              <a:extLst>
                <a:ext uri="{FF2B5EF4-FFF2-40B4-BE49-F238E27FC236}">
                  <a16:creationId xmlns:a16="http://schemas.microsoft.com/office/drawing/2014/main" id="{F3A5F62B-4D4E-5E48-9893-45B79B649C0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259269" y="3647511"/>
              <a:ext cx="1747977" cy="136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598;p37">
              <a:extLst>
                <a:ext uri="{FF2B5EF4-FFF2-40B4-BE49-F238E27FC236}">
                  <a16:creationId xmlns:a16="http://schemas.microsoft.com/office/drawing/2014/main" id="{A38A6F97-B695-934E-95C6-83526B094EA9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3291694" y="3248981"/>
              <a:ext cx="1894638" cy="15234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3" name="Google Shape;196;p29">
            <a:extLst>
              <a:ext uri="{FF2B5EF4-FFF2-40B4-BE49-F238E27FC236}">
                <a16:creationId xmlns:a16="http://schemas.microsoft.com/office/drawing/2014/main" id="{E1B11306-0705-FF49-8AB7-61CE3933034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1318061" y="4458486"/>
            <a:ext cx="9204494" cy="1781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" name="Group 113">
            <a:extLst>
              <a:ext uri="{FF2B5EF4-FFF2-40B4-BE49-F238E27FC236}">
                <a16:creationId xmlns:a16="http://schemas.microsoft.com/office/drawing/2014/main" id="{0A2C7DFA-8148-AA49-AFE0-EE4A078D0312}"/>
              </a:ext>
            </a:extLst>
          </p:cNvPr>
          <p:cNvGrpSpPr/>
          <p:nvPr/>
        </p:nvGrpSpPr>
        <p:grpSpPr>
          <a:xfrm>
            <a:off x="337423" y="5739972"/>
            <a:ext cx="11580306" cy="824587"/>
            <a:chOff x="327996" y="5739972"/>
            <a:chExt cx="11580306" cy="824587"/>
          </a:xfrm>
        </p:grpSpPr>
        <p:pic>
          <p:nvPicPr>
            <p:cNvPr id="115" name="Picture 4">
              <a:extLst>
                <a:ext uri="{FF2B5EF4-FFF2-40B4-BE49-F238E27FC236}">
                  <a16:creationId xmlns:a16="http://schemas.microsoft.com/office/drawing/2014/main" id="{2E80F355-F1B9-164F-9A38-C6B584F5C4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49C94A80-90B9-604A-B7C5-E66747A3E27E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117" name="Рисунок 5">
                <a:extLst>
                  <a:ext uri="{FF2B5EF4-FFF2-40B4-BE49-F238E27FC236}">
                    <a16:creationId xmlns:a16="http://schemas.microsoft.com/office/drawing/2014/main" id="{23131D53-F18F-7144-9E0E-944C8ED8CA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118" name="Рисунок 9">
                <a:extLst>
                  <a:ext uri="{FF2B5EF4-FFF2-40B4-BE49-F238E27FC236}">
                    <a16:creationId xmlns:a16="http://schemas.microsoft.com/office/drawing/2014/main" id="{A2E4406A-4F20-D04B-A7F6-87EEEE0465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94" name="Google Shape;277;p34">
            <a:extLst>
              <a:ext uri="{FF2B5EF4-FFF2-40B4-BE49-F238E27FC236}">
                <a16:creationId xmlns:a16="http://schemas.microsoft.com/office/drawing/2014/main" id="{DE285F54-172D-3943-AC0F-991B1BDFAC1D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ru-RU" sz="1100" dirty="0"/>
              <a:t>21</a:t>
            </a:r>
            <a:endParaRPr lang="en" sz="1100" dirty="0"/>
          </a:p>
        </p:txBody>
      </p:sp>
    </p:spTree>
    <p:extLst>
      <p:ext uri="{BB962C8B-B14F-4D97-AF65-F5344CB8AC3E}">
        <p14:creationId xmlns:p14="http://schemas.microsoft.com/office/powerpoint/2010/main" val="23121409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Google Shape;610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0775" y="1563645"/>
            <a:ext cx="8561531" cy="208596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38"/>
          <p:cNvSpPr txBox="1">
            <a:spLocks noGrp="1"/>
          </p:cNvSpPr>
          <p:nvPr>
            <p:ph type="title"/>
          </p:nvPr>
        </p:nvSpPr>
        <p:spPr>
          <a:xfrm>
            <a:off x="1773172" y="766989"/>
            <a:ext cx="8726750" cy="1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ru-RU" sz="3200" dirty="0">
                <a:latin typeface="Monaco" pitchFamily="2" charset="77"/>
              </a:rPr>
              <a:t>Зачем делать здесь 7 тест-кейсов?</a:t>
            </a:r>
          </a:p>
        </p:txBody>
      </p:sp>
      <p:sp>
        <p:nvSpPr>
          <p:cNvPr id="612" name="Google Shape;612;p38"/>
          <p:cNvSpPr txBox="1">
            <a:spLocks noGrp="1"/>
          </p:cNvSpPr>
          <p:nvPr>
            <p:ph type="subTitle" idx="1"/>
          </p:nvPr>
        </p:nvSpPr>
        <p:spPr>
          <a:xfrm>
            <a:off x="707793" y="3035097"/>
            <a:ext cx="19977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2200"/>
              <a:buNone/>
            </a:pPr>
            <a:r>
              <a:rPr lang="ru-RU" sz="2000" b="0" dirty="0">
                <a:latin typeface="Monaco" pitchFamily="2" charset="77"/>
                <a:ea typeface="Just Another Hand"/>
                <a:cs typeface="Just Another Hand"/>
                <a:sym typeface="Just Another Hand"/>
              </a:rPr>
              <a:t>упал 1 тест из 7</a:t>
            </a:r>
            <a:endParaRPr sz="2000" b="0" dirty="0">
              <a:latin typeface="Monaco" pitchFamily="2" charset="77"/>
              <a:ea typeface="Just Another Hand"/>
              <a:cs typeface="Just Another Hand"/>
              <a:sym typeface="Just Another Hand"/>
            </a:endParaRPr>
          </a:p>
        </p:txBody>
      </p:sp>
      <p:sp>
        <p:nvSpPr>
          <p:cNvPr id="614" name="Google Shape;614;p38"/>
          <p:cNvSpPr txBox="1">
            <a:spLocks noGrp="1"/>
          </p:cNvSpPr>
          <p:nvPr>
            <p:ph type="subTitle" idx="2"/>
          </p:nvPr>
        </p:nvSpPr>
        <p:spPr>
          <a:xfrm>
            <a:off x="3467929" y="2939002"/>
            <a:ext cx="19977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2200"/>
              <a:buNone/>
            </a:pPr>
            <a:r>
              <a:rPr lang="ru-RU" sz="2000" b="0" dirty="0" err="1">
                <a:latin typeface="Monaco" pitchFamily="2" charset="77"/>
                <a:ea typeface="Just Another Hand"/>
                <a:cs typeface="Just Another Hand"/>
                <a:sym typeface="Just Another Hand"/>
              </a:rPr>
              <a:t>зафейлился</a:t>
            </a:r>
            <a:r>
              <a:rPr lang="ru-RU" sz="2000" b="0" dirty="0">
                <a:latin typeface="Monaco" pitchFamily="2" charset="77"/>
                <a:ea typeface="Just Another Hand"/>
                <a:cs typeface="Just Another Hand"/>
                <a:sym typeface="Just Another Hand"/>
              </a:rPr>
              <a:t> весь кейс</a:t>
            </a:r>
            <a:endParaRPr sz="2000" b="0" dirty="0">
              <a:latin typeface="Monaco" pitchFamily="2" charset="77"/>
              <a:ea typeface="Just Another Hand"/>
              <a:cs typeface="Just Another Hand"/>
              <a:sym typeface="Just Another Hand"/>
            </a:endParaRPr>
          </a:p>
        </p:txBody>
      </p:sp>
      <p:sp>
        <p:nvSpPr>
          <p:cNvPr id="616" name="Google Shape;616;p38"/>
          <p:cNvSpPr txBox="1">
            <a:spLocks noGrp="1"/>
          </p:cNvSpPr>
          <p:nvPr>
            <p:ph type="subTitle" idx="3"/>
          </p:nvPr>
        </p:nvSpPr>
        <p:spPr>
          <a:xfrm>
            <a:off x="6479337" y="2940723"/>
            <a:ext cx="19977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2200"/>
              <a:buNone/>
            </a:pPr>
            <a:r>
              <a:rPr lang="ru-RU" sz="2000" b="0" dirty="0">
                <a:latin typeface="Monaco" pitchFamily="2" charset="77"/>
                <a:ea typeface="Just Another Hand"/>
                <a:cs typeface="Just Another Hand"/>
                <a:sym typeface="Just Another Hand"/>
              </a:rPr>
              <a:t>понять, на каком шаге</a:t>
            </a:r>
            <a:endParaRPr sz="2000" b="0" dirty="0">
              <a:latin typeface="Monaco" pitchFamily="2" charset="77"/>
              <a:ea typeface="Just Another Hand"/>
              <a:cs typeface="Just Another Hand"/>
              <a:sym typeface="Just Another Hand"/>
            </a:endParaRPr>
          </a:p>
        </p:txBody>
      </p:sp>
      <p:sp>
        <p:nvSpPr>
          <p:cNvPr id="618" name="Google Shape;618;p38"/>
          <p:cNvSpPr txBox="1">
            <a:spLocks noGrp="1"/>
          </p:cNvSpPr>
          <p:nvPr>
            <p:ph type="subTitle" idx="4"/>
          </p:nvPr>
        </p:nvSpPr>
        <p:spPr>
          <a:xfrm>
            <a:off x="9426421" y="2299602"/>
            <a:ext cx="19977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2200"/>
              <a:buNone/>
            </a:pPr>
            <a:r>
              <a:rPr lang="ru-RU" sz="2000" b="0" dirty="0">
                <a:latin typeface="Monaco" pitchFamily="2" charset="77"/>
                <a:ea typeface="Just Another Hand"/>
                <a:cs typeface="Just Another Hand"/>
                <a:sym typeface="Just Another Hand"/>
              </a:rPr>
              <a:t>и не дай бог, шаги зависят друг от друга…</a:t>
            </a:r>
            <a:endParaRPr sz="2000" b="0" dirty="0">
              <a:latin typeface="Monaco" pitchFamily="2" charset="77"/>
              <a:ea typeface="Just Another Hand"/>
              <a:cs typeface="Just Another Hand"/>
              <a:sym typeface="Just Another Hand"/>
            </a:endParaRPr>
          </a:p>
        </p:txBody>
      </p:sp>
      <p:grpSp>
        <p:nvGrpSpPr>
          <p:cNvPr id="622" name="Google Shape;622;p38"/>
          <p:cNvGrpSpPr/>
          <p:nvPr/>
        </p:nvGrpSpPr>
        <p:grpSpPr>
          <a:xfrm>
            <a:off x="644528" y="2325222"/>
            <a:ext cx="2134876" cy="2058495"/>
            <a:chOff x="987010" y="2739883"/>
            <a:chExt cx="3560777" cy="6173688"/>
          </a:xfrm>
        </p:grpSpPr>
        <p:pic>
          <p:nvPicPr>
            <p:cNvPr id="623" name="Google Shape;623;p3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 flipH="1">
              <a:off x="1092530" y="8461216"/>
              <a:ext cx="3204001" cy="4523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4" name="Google Shape;624;p3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 flipH="1">
              <a:off x="1064808" y="2820181"/>
              <a:ext cx="3324515" cy="537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5" name="Google Shape;625;p3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567363" flipH="1">
              <a:off x="-1876234" y="5634680"/>
              <a:ext cx="6120346" cy="3938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6" name="Google Shape;626;p3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 flipH="1">
              <a:off x="1520853" y="5434278"/>
              <a:ext cx="5721330" cy="33253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7" name="Google Shape;627;p38"/>
          <p:cNvGrpSpPr/>
          <p:nvPr/>
        </p:nvGrpSpPr>
        <p:grpSpPr>
          <a:xfrm>
            <a:off x="3443804" y="2299601"/>
            <a:ext cx="2127323" cy="2087790"/>
            <a:chOff x="984907" y="2739885"/>
            <a:chExt cx="3548179" cy="6261548"/>
          </a:xfrm>
        </p:grpSpPr>
        <p:pic>
          <p:nvPicPr>
            <p:cNvPr id="628" name="Google Shape;628;p3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 flipH="1">
              <a:off x="1221691" y="8549078"/>
              <a:ext cx="3204001" cy="4523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9" name="Google Shape;629;p3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 flipH="1">
              <a:off x="1064808" y="2820181"/>
              <a:ext cx="3324515" cy="537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0" name="Google Shape;630;p3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5400000" flipH="1">
              <a:off x="-1950108" y="5696670"/>
              <a:ext cx="6188324" cy="318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1" name="Google Shape;631;p3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5400000" flipH="1">
              <a:off x="1469572" y="5485562"/>
              <a:ext cx="5809192" cy="3178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2" name="Google Shape;632;p38"/>
          <p:cNvGrpSpPr/>
          <p:nvPr/>
        </p:nvGrpSpPr>
        <p:grpSpPr>
          <a:xfrm>
            <a:off x="6411887" y="2275693"/>
            <a:ext cx="2152214" cy="2087829"/>
            <a:chOff x="984562" y="2739884"/>
            <a:chExt cx="3589696" cy="6261663"/>
          </a:xfrm>
        </p:grpSpPr>
        <p:pic>
          <p:nvPicPr>
            <p:cNvPr id="633" name="Google Shape;633;p3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 flipH="1">
              <a:off x="1180144" y="8549192"/>
              <a:ext cx="3204001" cy="4523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4" name="Google Shape;634;p3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 flipH="1">
              <a:off x="1064808" y="2820181"/>
              <a:ext cx="3324515" cy="537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5" name="Google Shape;635;p3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5400000" flipH="1">
              <a:off x="-1919512" y="5671583"/>
              <a:ext cx="6195667" cy="387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6" name="Google Shape;636;p3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5400000" flipH="1">
              <a:off x="1490102" y="5465031"/>
              <a:ext cx="5809303" cy="3590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7" name="Google Shape;637;p38"/>
          <p:cNvGrpSpPr/>
          <p:nvPr/>
        </p:nvGrpSpPr>
        <p:grpSpPr>
          <a:xfrm>
            <a:off x="9405312" y="2266394"/>
            <a:ext cx="2187963" cy="2121035"/>
            <a:chOff x="981445" y="2739884"/>
            <a:chExt cx="3649321" cy="6361252"/>
          </a:xfrm>
        </p:grpSpPr>
        <p:pic>
          <p:nvPicPr>
            <p:cNvPr id="638" name="Google Shape;638;p3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 flipH="1">
              <a:off x="1244737" y="8648781"/>
              <a:ext cx="3204001" cy="4523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9" name="Google Shape;639;p3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 flipH="1">
              <a:off x="1064808" y="2820181"/>
              <a:ext cx="3324515" cy="537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0" name="Google Shape;640;p3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00000" flipH="1">
              <a:off x="-1978703" y="5727921"/>
              <a:ext cx="6314049" cy="39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1" name="Google Shape;641;p3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00000" flipH="1">
              <a:off x="1468560" y="5486574"/>
              <a:ext cx="5908895" cy="41551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47" name="Google Shape;647;p38" descr="A silhouette of a city&#10;&#10;Description automatically generated with medium confidenc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518496" y="4590983"/>
            <a:ext cx="3837440" cy="84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529AC8A-7687-0F4F-BC7D-8C43E209FC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pic>
        <p:nvPicPr>
          <p:cNvPr id="69" name="Google Shape;282;p34" descr="A picture containing plant&#10;&#10;Description automatically generated">
            <a:extLst>
              <a:ext uri="{FF2B5EF4-FFF2-40B4-BE49-F238E27FC236}">
                <a16:creationId xmlns:a16="http://schemas.microsoft.com/office/drawing/2014/main" id="{1DF3B8F1-83C1-3B4A-AFE0-0FB23AD55CE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28678" t="45968" r="60320" b="25889"/>
          <a:stretch/>
        </p:blipFill>
        <p:spPr>
          <a:xfrm rot="-1682315">
            <a:off x="2902577" y="3144664"/>
            <a:ext cx="399631" cy="387766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70" name="Google Shape;282;p34" descr="A picture containing plant&#10;&#10;Description automatically generated">
            <a:extLst>
              <a:ext uri="{FF2B5EF4-FFF2-40B4-BE49-F238E27FC236}">
                <a16:creationId xmlns:a16="http://schemas.microsoft.com/office/drawing/2014/main" id="{771627B8-37FD-C446-96F8-BED058DB139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28678" t="45968" r="60320" b="25889"/>
          <a:stretch/>
        </p:blipFill>
        <p:spPr>
          <a:xfrm rot="-1682315">
            <a:off x="5791467" y="3162214"/>
            <a:ext cx="399631" cy="387766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71" name="Google Shape;282;p34" descr="A picture containing plant&#10;&#10;Description automatically generated">
            <a:extLst>
              <a:ext uri="{FF2B5EF4-FFF2-40B4-BE49-F238E27FC236}">
                <a16:creationId xmlns:a16="http://schemas.microsoft.com/office/drawing/2014/main" id="{05A3BC94-5A52-204B-8BE7-57B633D4108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28678" t="45968" r="60320" b="25889"/>
          <a:stretch/>
        </p:blipFill>
        <p:spPr>
          <a:xfrm rot="-1682315">
            <a:off x="8784890" y="3178006"/>
            <a:ext cx="399631" cy="387766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1C68C8FC-6748-D440-9805-6D22C7653FB0}"/>
              </a:ext>
            </a:extLst>
          </p:cNvPr>
          <p:cNvGrpSpPr/>
          <p:nvPr/>
        </p:nvGrpSpPr>
        <p:grpSpPr>
          <a:xfrm>
            <a:off x="337423" y="5739972"/>
            <a:ext cx="11580306" cy="824587"/>
            <a:chOff x="327996" y="5739972"/>
            <a:chExt cx="11580306" cy="824587"/>
          </a:xfrm>
        </p:grpSpPr>
        <p:pic>
          <p:nvPicPr>
            <p:cNvPr id="36" name="Picture 4">
              <a:extLst>
                <a:ext uri="{FF2B5EF4-FFF2-40B4-BE49-F238E27FC236}">
                  <a16:creationId xmlns:a16="http://schemas.microsoft.com/office/drawing/2014/main" id="{6C44C425-BD54-054A-BA75-EFCC568A7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B77F049-9CA3-4D4C-9ABE-BA52151B5A0F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38" name="Рисунок 5">
                <a:extLst>
                  <a:ext uri="{FF2B5EF4-FFF2-40B4-BE49-F238E27FC236}">
                    <a16:creationId xmlns:a16="http://schemas.microsoft.com/office/drawing/2014/main" id="{6E5A5EE7-5B89-A349-89C9-00109A44D5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39" name="Рисунок 9">
                <a:extLst>
                  <a:ext uri="{FF2B5EF4-FFF2-40B4-BE49-F238E27FC236}">
                    <a16:creationId xmlns:a16="http://schemas.microsoft.com/office/drawing/2014/main" id="{784DD591-645C-4A46-A6A6-A024E53C6B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40" name="Google Shape;277;p34">
            <a:extLst>
              <a:ext uri="{FF2B5EF4-FFF2-40B4-BE49-F238E27FC236}">
                <a16:creationId xmlns:a16="http://schemas.microsoft.com/office/drawing/2014/main" id="{13CC982C-A616-1B4A-B93A-FB252EDE165B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ru-RU" sz="1100" dirty="0"/>
              <a:t>22</a:t>
            </a:r>
            <a:endParaRPr lang="en" sz="11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4"/>
          <p:cNvSpPr txBox="1">
            <a:spLocks noGrp="1"/>
          </p:cNvSpPr>
          <p:nvPr>
            <p:ph type="title" idx="2"/>
          </p:nvPr>
        </p:nvSpPr>
        <p:spPr>
          <a:xfrm>
            <a:off x="2134450" y="598415"/>
            <a:ext cx="9317744" cy="13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 sz="3500" dirty="0">
                <a:latin typeface="Monaco" pitchFamily="2" charset="77"/>
              </a:rPr>
              <a:t>Почему этот принцип так важен, если вы привлекаете разработку?</a:t>
            </a:r>
            <a:endParaRPr sz="3500" dirty="0">
              <a:latin typeface="Monaco" pitchFamily="2" charset="77"/>
            </a:endParaRPr>
          </a:p>
        </p:txBody>
      </p:sp>
      <p:sp>
        <p:nvSpPr>
          <p:cNvPr id="279" name="Google Shape;279;p34"/>
          <p:cNvSpPr txBox="1">
            <a:spLocks noGrp="1"/>
          </p:cNvSpPr>
          <p:nvPr>
            <p:ph type="body" idx="5"/>
          </p:nvPr>
        </p:nvSpPr>
        <p:spPr>
          <a:xfrm>
            <a:off x="2262107" y="3345650"/>
            <a:ext cx="54486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dirty="0">
                <a:latin typeface="Monaco" pitchFamily="2" charset="77"/>
              </a:rPr>
              <a:t>это понятная инструкция для разработчика</a:t>
            </a:r>
            <a:endParaRPr dirty="0">
              <a:latin typeface="Monaco" pitchFamily="2" charset="77"/>
            </a:endParaRPr>
          </a:p>
        </p:txBody>
      </p:sp>
      <p:sp>
        <p:nvSpPr>
          <p:cNvPr id="280" name="Google Shape;280;p34"/>
          <p:cNvSpPr txBox="1">
            <a:spLocks noGrp="1"/>
          </p:cNvSpPr>
          <p:nvPr>
            <p:ph type="body" idx="6"/>
          </p:nvPr>
        </p:nvSpPr>
        <p:spPr>
          <a:xfrm>
            <a:off x="2262107" y="2141935"/>
            <a:ext cx="5448600" cy="761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SzPts val="1400"/>
              <a:buNone/>
            </a:pPr>
            <a:r>
              <a:rPr lang="ru-RU" dirty="0">
                <a:latin typeface="Monaco" pitchFamily="2" charset="77"/>
              </a:rPr>
              <a:t>тест-кейсы начинают напоминать привычные </a:t>
            </a:r>
            <a:r>
              <a:rPr lang="en-US" dirty="0">
                <a:latin typeface="Monaco" pitchFamily="2" charset="77"/>
              </a:rPr>
              <a:t>unit-</a:t>
            </a:r>
            <a:r>
              <a:rPr lang="ru-RU" dirty="0">
                <a:latin typeface="Monaco" pitchFamily="2" charset="77"/>
              </a:rPr>
              <a:t>тесты</a:t>
            </a:r>
            <a:endParaRPr dirty="0">
              <a:latin typeface="Monaco" pitchFamily="2" charset="77"/>
            </a:endParaRPr>
          </a:p>
        </p:txBody>
      </p:sp>
      <p:pic>
        <p:nvPicPr>
          <p:cNvPr id="282" name="Google Shape;282;p34" descr="A picture containing plan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8678" t="45968" r="60320" b="25889"/>
          <a:stretch/>
        </p:blipFill>
        <p:spPr>
          <a:xfrm rot="-1682315">
            <a:off x="644338" y="929535"/>
            <a:ext cx="1124162" cy="816107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5933B78-8A81-1C48-B56E-C2444BF39122}"/>
              </a:ext>
            </a:extLst>
          </p:cNvPr>
          <p:cNvGrpSpPr/>
          <p:nvPr/>
        </p:nvGrpSpPr>
        <p:grpSpPr>
          <a:xfrm>
            <a:off x="8295482" y="2449638"/>
            <a:ext cx="3283050" cy="2723012"/>
            <a:chOff x="8523301" y="3274324"/>
            <a:chExt cx="3283050" cy="2723012"/>
          </a:xfrm>
        </p:grpSpPr>
        <p:pic>
          <p:nvPicPr>
            <p:cNvPr id="13" name="Google Shape;200;p29">
              <a:extLst>
                <a:ext uri="{FF2B5EF4-FFF2-40B4-BE49-F238E27FC236}">
                  <a16:creationId xmlns:a16="http://schemas.microsoft.com/office/drawing/2014/main" id="{6FB26557-A782-E544-890C-D6CD268869C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 flipH="1">
              <a:off x="8661605" y="5734839"/>
              <a:ext cx="3018407" cy="2624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203;p29">
              <a:extLst>
                <a:ext uri="{FF2B5EF4-FFF2-40B4-BE49-F238E27FC236}">
                  <a16:creationId xmlns:a16="http://schemas.microsoft.com/office/drawing/2014/main" id="{8587C747-C343-2845-8879-1543CD9E130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 flipH="1">
              <a:off x="10528440" y="4456930"/>
              <a:ext cx="2331165" cy="2246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203;p29">
              <a:extLst>
                <a:ext uri="{FF2B5EF4-FFF2-40B4-BE49-F238E27FC236}">
                  <a16:creationId xmlns:a16="http://schemas.microsoft.com/office/drawing/2014/main" id="{04F270A0-0B20-3F40-96C2-2D8C5B2265F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 flipH="1">
              <a:off x="7470047" y="4541825"/>
              <a:ext cx="2331165" cy="2246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200;p29">
              <a:extLst>
                <a:ext uri="{FF2B5EF4-FFF2-40B4-BE49-F238E27FC236}">
                  <a16:creationId xmlns:a16="http://schemas.microsoft.com/office/drawing/2014/main" id="{9B9843AF-0379-E14F-A7E5-9C9128F737C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 flipH="1">
              <a:off x="8523301" y="3274324"/>
              <a:ext cx="3058393" cy="2624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279;p34">
              <a:extLst>
                <a:ext uri="{FF2B5EF4-FFF2-40B4-BE49-F238E27FC236}">
                  <a16:creationId xmlns:a16="http://schemas.microsoft.com/office/drawing/2014/main" id="{AD9B627B-4A4A-D342-B27D-BB94591D18E3}"/>
                </a:ext>
              </a:extLst>
            </p:cNvPr>
            <p:cNvSpPr txBox="1">
              <a:spLocks/>
            </p:cNvSpPr>
            <p:nvPr/>
          </p:nvSpPr>
          <p:spPr>
            <a:xfrm>
              <a:off x="8766196" y="3488419"/>
              <a:ext cx="2815498" cy="22604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55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Coming Soon"/>
                <a:buChar char="●"/>
                <a:defRPr sz="2000" b="1" i="0" u="none" strike="noStrike" cap="none">
                  <a:solidFill>
                    <a:schemeClr val="accent6"/>
                  </a:solidFill>
                  <a:latin typeface="Coming Soon"/>
                  <a:ea typeface="Coming Soon"/>
                  <a:cs typeface="Coming Soon"/>
                  <a:sym typeface="Coming Soon"/>
                </a:defRPr>
              </a:lvl1pPr>
              <a:lvl2pPr marL="914400" marR="0" lvl="1" indent="-355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Coming Soon"/>
                <a:buChar char="○"/>
                <a:defRPr sz="2000" b="1" i="0" u="none" strike="noStrike" cap="none">
                  <a:solidFill>
                    <a:schemeClr val="accent6"/>
                  </a:solidFill>
                  <a:latin typeface="Coming Soon"/>
                  <a:ea typeface="Coming Soon"/>
                  <a:cs typeface="Coming Soon"/>
                  <a:sym typeface="Coming Soon"/>
                </a:defRPr>
              </a:lvl2pPr>
              <a:lvl3pPr marL="1371600" marR="0" lvl="2" indent="-355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Coming Soon"/>
                <a:buChar char="■"/>
                <a:defRPr sz="2000" b="1" i="0" u="none" strike="noStrike" cap="none">
                  <a:solidFill>
                    <a:schemeClr val="accent6"/>
                  </a:solidFill>
                  <a:latin typeface="Coming Soon"/>
                  <a:ea typeface="Coming Soon"/>
                  <a:cs typeface="Coming Soon"/>
                  <a:sym typeface="Coming Soon"/>
                </a:defRPr>
              </a:lvl3pPr>
              <a:lvl4pPr marL="1828800" marR="0" lvl="3" indent="-355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Coming Soon"/>
                <a:buChar char="●"/>
                <a:defRPr sz="2000" b="1" i="0" u="none" strike="noStrike" cap="none">
                  <a:solidFill>
                    <a:schemeClr val="accent6"/>
                  </a:solidFill>
                  <a:latin typeface="Coming Soon"/>
                  <a:ea typeface="Coming Soon"/>
                  <a:cs typeface="Coming Soon"/>
                  <a:sym typeface="Coming Soon"/>
                </a:defRPr>
              </a:lvl4pPr>
              <a:lvl5pPr marL="2286000" marR="0" lvl="4" indent="-355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Coming Soon"/>
                <a:buChar char="○"/>
                <a:defRPr sz="2000" b="1" i="0" u="none" strike="noStrike" cap="none">
                  <a:solidFill>
                    <a:schemeClr val="accent6"/>
                  </a:solidFill>
                  <a:latin typeface="Coming Soon"/>
                  <a:ea typeface="Coming Soon"/>
                  <a:cs typeface="Coming Soon"/>
                  <a:sym typeface="Coming Soon"/>
                </a:defRPr>
              </a:lvl5pPr>
              <a:lvl6pPr marL="2743200" marR="0" lvl="5" indent="-355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Coming Soon"/>
                <a:buChar char="■"/>
                <a:defRPr sz="2000" b="1" i="0" u="none" strike="noStrike" cap="none">
                  <a:solidFill>
                    <a:schemeClr val="accent6"/>
                  </a:solidFill>
                  <a:latin typeface="Coming Soon"/>
                  <a:ea typeface="Coming Soon"/>
                  <a:cs typeface="Coming Soon"/>
                  <a:sym typeface="Coming Soon"/>
                </a:defRPr>
              </a:lvl6pPr>
              <a:lvl7pPr marL="3200400" marR="0" lvl="6" indent="-355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Coming Soon"/>
                <a:buChar char="●"/>
                <a:defRPr sz="2000" b="1" i="0" u="none" strike="noStrike" cap="none">
                  <a:solidFill>
                    <a:schemeClr val="accent6"/>
                  </a:solidFill>
                  <a:latin typeface="Coming Soon"/>
                  <a:ea typeface="Coming Soon"/>
                  <a:cs typeface="Coming Soon"/>
                  <a:sym typeface="Coming Soon"/>
                </a:defRPr>
              </a:lvl7pPr>
              <a:lvl8pPr marL="3657600" marR="0" lvl="7" indent="-355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Coming Soon"/>
                <a:buChar char="○"/>
                <a:defRPr sz="2000" b="1" i="0" u="none" strike="noStrike" cap="none">
                  <a:solidFill>
                    <a:schemeClr val="accent6"/>
                  </a:solidFill>
                  <a:latin typeface="Coming Soon"/>
                  <a:ea typeface="Coming Soon"/>
                  <a:cs typeface="Coming Soon"/>
                  <a:sym typeface="Coming Soon"/>
                </a:defRPr>
              </a:lvl8pPr>
              <a:lvl9pPr marL="4114800" marR="0" lvl="8" indent="-355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Coming Soon"/>
                <a:buChar char="■"/>
                <a:defRPr sz="2000" b="1" i="0" u="none" strike="noStrike" cap="none">
                  <a:solidFill>
                    <a:schemeClr val="accent6"/>
                  </a:solidFill>
                  <a:latin typeface="Coming Soon"/>
                  <a:ea typeface="Coming Soon"/>
                  <a:cs typeface="Coming Soon"/>
                  <a:sym typeface="Coming Soon"/>
                </a:defRPr>
              </a:lvl9pPr>
            </a:lstStyle>
            <a:p>
              <a:pPr marL="0" indent="0" algn="ctr">
                <a:buSzPts val="1400"/>
                <a:buFont typeface="Coming Soon"/>
                <a:buNone/>
              </a:pPr>
              <a:r>
                <a:rPr lang="ru-RU" dirty="0">
                  <a:latin typeface="Monaco" pitchFamily="2" charset="77"/>
                </a:rPr>
                <a:t>Нет!</a:t>
              </a:r>
            </a:p>
            <a:p>
              <a:pPr marL="0" indent="0" algn="ctr">
                <a:buSzPts val="1400"/>
                <a:buFont typeface="Coming Soon"/>
                <a:buNone/>
              </a:pPr>
              <a:endParaRPr lang="ru-RU" dirty="0">
                <a:latin typeface="Monaco" pitchFamily="2" charset="77"/>
              </a:endParaRPr>
            </a:p>
            <a:p>
              <a:pPr marL="0" indent="0" algn="ctr">
                <a:buSzPts val="1400"/>
                <a:buFont typeface="Coming Soon"/>
                <a:buNone/>
              </a:pPr>
              <a:r>
                <a:rPr lang="ru-RU" dirty="0">
                  <a:latin typeface="Monaco" pitchFamily="2" charset="77"/>
                </a:rPr>
                <a:t>Просто на каждую ситуацию пишите отдельный кейс</a:t>
              </a:r>
              <a:endParaRPr lang="en-US" dirty="0">
                <a:latin typeface="Monaco" pitchFamily="2" charset="77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55A1F460-DBBD-5143-A20F-8E63356F9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pic>
        <p:nvPicPr>
          <p:cNvPr id="28" name="Google Shape;157;p26" descr="A black and white outline of a city&#10;&#10;Description automatically generated with medium confidence">
            <a:extLst>
              <a:ext uri="{FF2B5EF4-FFF2-40B4-BE49-F238E27FC236}">
                <a16:creationId xmlns:a16="http://schemas.microsoft.com/office/drawing/2014/main" id="{7395EC93-2B8C-1B4A-95A6-D2C8EB092F2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6449" t="26820" r="45730" b="33970"/>
          <a:stretch/>
        </p:blipFill>
        <p:spPr>
          <a:xfrm>
            <a:off x="1087473" y="2174624"/>
            <a:ext cx="795633" cy="762684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9" name="Google Shape;158;p26" descr="A black and white outline of a city&#10;&#10;Description automatically generated with medium confidence">
            <a:extLst>
              <a:ext uri="{FF2B5EF4-FFF2-40B4-BE49-F238E27FC236}">
                <a16:creationId xmlns:a16="http://schemas.microsoft.com/office/drawing/2014/main" id="{7B41C72B-6A61-C746-90AD-84B7D05BF1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36449" t="26820" r="45730" b="33970"/>
          <a:stretch/>
        </p:blipFill>
        <p:spPr>
          <a:xfrm>
            <a:off x="1087473" y="3426908"/>
            <a:ext cx="795633" cy="762684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1" name="Google Shape;257;p33">
            <a:extLst>
              <a:ext uri="{FF2B5EF4-FFF2-40B4-BE49-F238E27FC236}">
                <a16:creationId xmlns:a16="http://schemas.microsoft.com/office/drawing/2014/main" id="{A80F6CF3-B073-6944-A59F-E482CC4AD2F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33764" y="5124559"/>
            <a:ext cx="4888034" cy="24974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259;p33">
            <a:extLst>
              <a:ext uri="{FF2B5EF4-FFF2-40B4-BE49-F238E27FC236}">
                <a16:creationId xmlns:a16="http://schemas.microsoft.com/office/drawing/2014/main" id="{9F2FB08B-96A3-0543-9B37-ABDB673324D7}"/>
              </a:ext>
            </a:extLst>
          </p:cNvPr>
          <p:cNvSpPr txBox="1">
            <a:spLocks/>
          </p:cNvSpPr>
          <p:nvPr/>
        </p:nvSpPr>
        <p:spPr>
          <a:xfrm>
            <a:off x="1259623" y="4476467"/>
            <a:ext cx="6476711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lnSpc>
                <a:spcPct val="115000"/>
              </a:lnSpc>
              <a:spcAft>
                <a:spcPts val="2100"/>
              </a:spcAft>
              <a:buSzPts val="1800"/>
              <a:buFont typeface="Coming Soon"/>
              <a:buNone/>
            </a:pPr>
            <a:r>
              <a:rPr lang="ru-RU" dirty="0">
                <a:latin typeface="Monaco" pitchFamily="2" charset="77"/>
              </a:rPr>
              <a:t>и что, отказаться еще от комбинаторики?!</a:t>
            </a:r>
          </a:p>
        </p:txBody>
      </p:sp>
      <p:pic>
        <p:nvPicPr>
          <p:cNvPr id="35" name="Google Shape;267;p33" descr="A picture containing plant&#10;&#10;Description automatically generated">
            <a:extLst>
              <a:ext uri="{FF2B5EF4-FFF2-40B4-BE49-F238E27FC236}">
                <a16:creationId xmlns:a16="http://schemas.microsoft.com/office/drawing/2014/main" id="{5F4D1197-0B22-F449-847B-956ED9E5FBC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28678" t="45968" r="60320" b="25889"/>
          <a:stretch/>
        </p:blipFill>
        <p:spPr>
          <a:xfrm rot="17765967">
            <a:off x="7454635" y="4632820"/>
            <a:ext cx="769532" cy="727806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EE6C3FF-E56E-1E40-93E8-DE4C08EFD31A}"/>
              </a:ext>
            </a:extLst>
          </p:cNvPr>
          <p:cNvGrpSpPr/>
          <p:nvPr/>
        </p:nvGrpSpPr>
        <p:grpSpPr>
          <a:xfrm>
            <a:off x="337423" y="5739972"/>
            <a:ext cx="11580306" cy="824587"/>
            <a:chOff x="327996" y="5739972"/>
            <a:chExt cx="11580306" cy="824587"/>
          </a:xfrm>
        </p:grpSpPr>
        <p:pic>
          <p:nvPicPr>
            <p:cNvPr id="24" name="Picture 4">
              <a:extLst>
                <a:ext uri="{FF2B5EF4-FFF2-40B4-BE49-F238E27FC236}">
                  <a16:creationId xmlns:a16="http://schemas.microsoft.com/office/drawing/2014/main" id="{6ECB56EB-4B31-6942-9475-6933B1B113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F4539E4-0DE3-164C-9258-CC823D0F5992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26" name="Рисунок 5">
                <a:extLst>
                  <a:ext uri="{FF2B5EF4-FFF2-40B4-BE49-F238E27FC236}">
                    <a16:creationId xmlns:a16="http://schemas.microsoft.com/office/drawing/2014/main" id="{72313691-516C-5147-8020-32F8533FAC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27" name="Рисунок 9">
                <a:extLst>
                  <a:ext uri="{FF2B5EF4-FFF2-40B4-BE49-F238E27FC236}">
                    <a16:creationId xmlns:a16="http://schemas.microsoft.com/office/drawing/2014/main" id="{34E8108F-6802-8748-964C-204E4D2ED4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30" name="Google Shape;277;p34">
            <a:extLst>
              <a:ext uri="{FF2B5EF4-FFF2-40B4-BE49-F238E27FC236}">
                <a16:creationId xmlns:a16="http://schemas.microsoft.com/office/drawing/2014/main" id="{529F9F9F-ACB7-494A-B075-9CD09F3F6A15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ru-RU" sz="1100" dirty="0"/>
              <a:t>23</a:t>
            </a:r>
            <a:endParaRPr lang="en" sz="1100" dirty="0"/>
          </a:p>
        </p:txBody>
      </p:sp>
    </p:spTree>
    <p:extLst>
      <p:ext uri="{BB962C8B-B14F-4D97-AF65-F5344CB8AC3E}">
        <p14:creationId xmlns:p14="http://schemas.microsoft.com/office/powerpoint/2010/main" val="42725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>
            <a:spLocks noGrp="1"/>
          </p:cNvSpPr>
          <p:nvPr>
            <p:ph type="title"/>
          </p:nvPr>
        </p:nvSpPr>
        <p:spPr>
          <a:xfrm>
            <a:off x="2967699" y="2805342"/>
            <a:ext cx="5786100" cy="1801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ru-RU" sz="4400" dirty="0">
                <a:latin typeface="Monaco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Осторожно, риск!</a:t>
            </a:r>
            <a:endParaRPr sz="4400" dirty="0">
              <a:latin typeface="Marker Felt Thin" panose="02000400000000000000" pitchFamily="2" charset="77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pic>
        <p:nvPicPr>
          <p:cNvPr id="132" name="Google Shape;132;p24" descr="A picture containing plan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8678" t="45968" r="60320" b="25889"/>
          <a:stretch/>
        </p:blipFill>
        <p:spPr>
          <a:xfrm rot="465910">
            <a:off x="1212671" y="948797"/>
            <a:ext cx="1123354" cy="815520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33" name="Google Shape;133;p24" descr="A picture containing plan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8678" t="45968" r="60320" b="25889"/>
          <a:stretch/>
        </p:blipFill>
        <p:spPr>
          <a:xfrm rot="6375612">
            <a:off x="9168618" y="948382"/>
            <a:ext cx="1124296" cy="81620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34" name="Google Shape;134;p24" descr="A picture containing plan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8678" t="45968" r="60320" b="25889"/>
          <a:stretch/>
        </p:blipFill>
        <p:spPr>
          <a:xfrm rot="-10064114">
            <a:off x="9097506" y="4119593"/>
            <a:ext cx="1124668" cy="81647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35" name="Google Shape;135;p24" descr="A picture containing plan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28678" t="45968" r="60320" b="25889"/>
          <a:stretch/>
        </p:blipFill>
        <p:spPr>
          <a:xfrm rot="-3509744">
            <a:off x="1237563" y="3865563"/>
            <a:ext cx="1124162" cy="816107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136" name="Google Shape;136;p24"/>
          <p:cNvGrpSpPr/>
          <p:nvPr/>
        </p:nvGrpSpPr>
        <p:grpSpPr>
          <a:xfrm>
            <a:off x="2671572" y="1429086"/>
            <a:ext cx="6335021" cy="3722019"/>
            <a:chOff x="1017885" y="2820184"/>
            <a:chExt cx="3386040" cy="2926172"/>
          </a:xfrm>
        </p:grpSpPr>
        <p:pic>
          <p:nvPicPr>
            <p:cNvPr id="137" name="Google Shape;137;p2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 flipH="1">
              <a:off x="1199926" y="5538246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2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 flipH="1">
              <a:off x="1064808" y="2820184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2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00000" flipH="1">
              <a:off x="-305220" y="4165076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p2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00000" flipH="1">
              <a:off x="2816624" y="4190215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DABB059-EEDD-E24E-A629-0D07B9A8B4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1581B93-BF40-2640-85F0-D5D6CC02A143}"/>
              </a:ext>
            </a:extLst>
          </p:cNvPr>
          <p:cNvGrpSpPr/>
          <p:nvPr/>
        </p:nvGrpSpPr>
        <p:grpSpPr>
          <a:xfrm>
            <a:off x="337423" y="5739972"/>
            <a:ext cx="11580306" cy="824587"/>
            <a:chOff x="327996" y="5739972"/>
            <a:chExt cx="11580306" cy="824587"/>
          </a:xfrm>
        </p:grpSpPr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1FC2FE48-BE7B-8C4C-B800-0A4A9832F0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5576349-2D92-3141-B2DE-E96BDDFA2787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20" name="Рисунок 5">
                <a:extLst>
                  <a:ext uri="{FF2B5EF4-FFF2-40B4-BE49-F238E27FC236}">
                    <a16:creationId xmlns:a16="http://schemas.microsoft.com/office/drawing/2014/main" id="{BC9539DC-A655-7744-B146-A36D1E634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21" name="Рисунок 9">
                <a:extLst>
                  <a:ext uri="{FF2B5EF4-FFF2-40B4-BE49-F238E27FC236}">
                    <a16:creationId xmlns:a16="http://schemas.microsoft.com/office/drawing/2014/main" id="{79C4347D-1BC5-6047-A957-0F906E8E9B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22" name="Google Shape;277;p34">
            <a:extLst>
              <a:ext uri="{FF2B5EF4-FFF2-40B4-BE49-F238E27FC236}">
                <a16:creationId xmlns:a16="http://schemas.microsoft.com/office/drawing/2014/main" id="{E6AFE671-DE42-644F-8942-4DFAE670F96A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ru-RU" sz="1100" dirty="0"/>
              <a:t>24</a:t>
            </a:r>
            <a:endParaRPr lang="en" sz="11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9"/>
          <p:cNvSpPr txBox="1">
            <a:spLocks noGrp="1"/>
          </p:cNvSpPr>
          <p:nvPr>
            <p:ph type="title"/>
          </p:nvPr>
        </p:nvSpPr>
        <p:spPr>
          <a:xfrm>
            <a:off x="1279750" y="689700"/>
            <a:ext cx="10278976" cy="10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 sz="4000" dirty="0" err="1">
                <a:latin typeface="Monaco" pitchFamily="2" charset="77"/>
              </a:rPr>
              <a:t>Атомаризировать</a:t>
            </a:r>
            <a:r>
              <a:rPr lang="ru-RU" sz="4000" dirty="0">
                <a:latin typeface="Monaco" pitchFamily="2" charset="77"/>
              </a:rPr>
              <a:t> до бесконечности</a:t>
            </a:r>
            <a:endParaRPr sz="4000" dirty="0">
              <a:latin typeface="Monaco" pitchFamily="2" charset="77"/>
            </a:endParaRPr>
          </a:p>
        </p:txBody>
      </p:sp>
      <p:sp>
        <p:nvSpPr>
          <p:cNvPr id="190" name="Google Shape;190;p29"/>
          <p:cNvSpPr txBox="1">
            <a:spLocks noGrp="1"/>
          </p:cNvSpPr>
          <p:nvPr>
            <p:ph type="body" idx="4"/>
          </p:nvPr>
        </p:nvSpPr>
        <p:spPr>
          <a:xfrm>
            <a:off x="6727149" y="2400647"/>
            <a:ext cx="3570300" cy="28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ru-RU" dirty="0">
                <a:latin typeface="Monaco" pitchFamily="2" charset="77"/>
              </a:rPr>
              <a:t>Ваш </a:t>
            </a:r>
            <a:r>
              <a:rPr lang="en-US" dirty="0">
                <a:latin typeface="Monaco" pitchFamily="2" charset="77"/>
              </a:rPr>
              <a:t>CI </a:t>
            </a:r>
            <a:r>
              <a:rPr lang="ru-RU" dirty="0">
                <a:latin typeface="Monaco" pitchFamily="2" charset="77"/>
              </a:rPr>
              <a:t>может задохнуться</a:t>
            </a:r>
            <a:endParaRPr dirty="0">
              <a:latin typeface="Monaco" pitchFamily="2" charset="77"/>
            </a:endParaRPr>
          </a:p>
        </p:txBody>
      </p:sp>
      <p:sp>
        <p:nvSpPr>
          <p:cNvPr id="191" name="Google Shape;191;p29"/>
          <p:cNvSpPr txBox="1">
            <a:spLocks noGrp="1"/>
          </p:cNvSpPr>
          <p:nvPr>
            <p:ph type="body" idx="3"/>
          </p:nvPr>
        </p:nvSpPr>
        <p:spPr>
          <a:xfrm>
            <a:off x="1770176" y="3006059"/>
            <a:ext cx="3570000" cy="2476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ru-RU" dirty="0">
                <a:latin typeface="Monaco" pitchFamily="2" charset="77"/>
              </a:rPr>
              <a:t>Неконтролируемый рост кейс - базы</a:t>
            </a:r>
            <a:endParaRPr dirty="0">
              <a:latin typeface="Monaco" pitchFamily="2" charset="77"/>
            </a:endParaRPr>
          </a:p>
          <a:p>
            <a:pPr marL="0" lvl="0" indent="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</a:pPr>
            <a:endParaRPr sz="1600" dirty="0"/>
          </a:p>
        </p:txBody>
      </p:sp>
      <p:grpSp>
        <p:nvGrpSpPr>
          <p:cNvPr id="194" name="Google Shape;194;p29"/>
          <p:cNvGrpSpPr/>
          <p:nvPr/>
        </p:nvGrpSpPr>
        <p:grpSpPr>
          <a:xfrm>
            <a:off x="1451728" y="2029535"/>
            <a:ext cx="4445452" cy="3558811"/>
            <a:chOff x="1017885" y="2820184"/>
            <a:chExt cx="3386040" cy="2926172"/>
          </a:xfrm>
        </p:grpSpPr>
        <p:pic>
          <p:nvPicPr>
            <p:cNvPr id="195" name="Google Shape;195;p2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 flipH="1">
              <a:off x="1199926" y="5538246"/>
              <a:ext cx="3203999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2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 flipH="1">
              <a:off x="1064808" y="2820184"/>
              <a:ext cx="3203999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2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 flipH="1">
              <a:off x="-305220" y="4165077"/>
              <a:ext cx="2830033" cy="183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 flipH="1">
              <a:off x="2816624" y="4190215"/>
              <a:ext cx="2830033" cy="1838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9" name="Google Shape;199;p29"/>
          <p:cNvGrpSpPr/>
          <p:nvPr/>
        </p:nvGrpSpPr>
        <p:grpSpPr>
          <a:xfrm>
            <a:off x="6474726" y="2058630"/>
            <a:ext cx="4075145" cy="3529715"/>
            <a:chOff x="1017885" y="2820184"/>
            <a:chExt cx="3386040" cy="2926172"/>
          </a:xfrm>
        </p:grpSpPr>
        <p:pic>
          <p:nvPicPr>
            <p:cNvPr id="200" name="Google Shape;200;p2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 flipH="1">
              <a:off x="1199926" y="5538246"/>
              <a:ext cx="3203999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p2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 flipH="1">
              <a:off x="1064808" y="2820184"/>
              <a:ext cx="3203999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" name="Google Shape;202;p2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 flipH="1">
              <a:off x="-305220" y="4165077"/>
              <a:ext cx="2830033" cy="183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" name="Google Shape;203;p2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 flipH="1">
              <a:off x="2816624" y="4190215"/>
              <a:ext cx="2830033" cy="18382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4" name="Google Shape;204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42226" y="1495088"/>
            <a:ext cx="7119229" cy="17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7DA6DC3-0685-8D4B-918A-18A01D0DE2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B104251-C366-2149-801D-EEC8E8DDB9BB}"/>
              </a:ext>
            </a:extLst>
          </p:cNvPr>
          <p:cNvGrpSpPr/>
          <p:nvPr/>
        </p:nvGrpSpPr>
        <p:grpSpPr>
          <a:xfrm>
            <a:off x="337423" y="5739972"/>
            <a:ext cx="11580306" cy="824587"/>
            <a:chOff x="327996" y="5739972"/>
            <a:chExt cx="11580306" cy="824587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542B08BD-22E0-6040-BC43-2CC40F53F9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E3A22F7-2DAF-C54D-94ED-9F635BC0B36B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25" name="Рисунок 5">
                <a:extLst>
                  <a:ext uri="{FF2B5EF4-FFF2-40B4-BE49-F238E27FC236}">
                    <a16:creationId xmlns:a16="http://schemas.microsoft.com/office/drawing/2014/main" id="{ADA98D79-F77F-DA4E-BED3-6F3DD0F414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26" name="Рисунок 9">
                <a:extLst>
                  <a:ext uri="{FF2B5EF4-FFF2-40B4-BE49-F238E27FC236}">
                    <a16:creationId xmlns:a16="http://schemas.microsoft.com/office/drawing/2014/main" id="{1182CF73-5715-8040-9848-FC9E519257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27" name="Google Shape;277;p34">
            <a:extLst>
              <a:ext uri="{FF2B5EF4-FFF2-40B4-BE49-F238E27FC236}">
                <a16:creationId xmlns:a16="http://schemas.microsoft.com/office/drawing/2014/main" id="{683E1223-2FC7-114E-9762-2A58C39ABA57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ru-RU" sz="1100" dirty="0"/>
              <a:t>25</a:t>
            </a:r>
            <a:endParaRPr lang="en" sz="11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1"/>
          <p:cNvSpPr txBox="1">
            <a:spLocks noGrp="1"/>
          </p:cNvSpPr>
          <p:nvPr>
            <p:ph type="title"/>
          </p:nvPr>
        </p:nvSpPr>
        <p:spPr>
          <a:xfrm>
            <a:off x="2889782" y="673923"/>
            <a:ext cx="5283000" cy="8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 sz="4000" dirty="0">
                <a:latin typeface="Monaco" pitchFamily="2" charset="77"/>
              </a:rPr>
              <a:t>Что делать?</a:t>
            </a:r>
            <a:endParaRPr sz="4000" dirty="0">
              <a:latin typeface="Monaco" pitchFamily="2" charset="77"/>
            </a:endParaRPr>
          </a:p>
        </p:txBody>
      </p:sp>
      <p:sp>
        <p:nvSpPr>
          <p:cNvPr id="221" name="Google Shape;221;p31"/>
          <p:cNvSpPr txBox="1">
            <a:spLocks noGrp="1"/>
          </p:cNvSpPr>
          <p:nvPr>
            <p:ph type="subTitle" idx="1"/>
          </p:nvPr>
        </p:nvSpPr>
        <p:spPr>
          <a:xfrm>
            <a:off x="877858" y="2415319"/>
            <a:ext cx="2767200" cy="74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1800"/>
              <a:buNone/>
            </a:pPr>
            <a:r>
              <a:rPr lang="ru-RU" sz="2000" dirty="0">
                <a:latin typeface="Monaco" pitchFamily="2" charset="77"/>
              </a:rPr>
              <a:t>Изучите ваши ограничения</a:t>
            </a:r>
            <a:endParaRPr sz="2000" dirty="0">
              <a:latin typeface="Monaco" pitchFamily="2" charset="77"/>
            </a:endParaRPr>
          </a:p>
        </p:txBody>
      </p:sp>
      <p:sp>
        <p:nvSpPr>
          <p:cNvPr id="226" name="Google Shape;226;p31"/>
          <p:cNvSpPr txBox="1">
            <a:spLocks noGrp="1"/>
          </p:cNvSpPr>
          <p:nvPr>
            <p:ph type="body" idx="4"/>
          </p:nvPr>
        </p:nvSpPr>
        <p:spPr>
          <a:xfrm>
            <a:off x="1163757" y="3368421"/>
            <a:ext cx="2958937" cy="2082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t" anchorCtr="0">
            <a:spAutoFit/>
          </a:bodyPr>
          <a:lstStyle/>
          <a:p>
            <a:pPr marL="171450" indent="-171450">
              <a:spcAft>
                <a:spcPts val="2100"/>
              </a:spcAft>
            </a:pPr>
            <a:r>
              <a:rPr lang="ru-RU" sz="1800" dirty="0">
                <a:latin typeface="Monaco" pitchFamily="2" charset="77"/>
              </a:rPr>
              <a:t>время прогона</a:t>
            </a:r>
          </a:p>
          <a:p>
            <a:pPr marL="171450" indent="-171450">
              <a:spcAft>
                <a:spcPts val="2100"/>
              </a:spcAft>
            </a:pPr>
            <a:r>
              <a:rPr lang="ru-RU" sz="1800" dirty="0">
                <a:latin typeface="Monaco" pitchFamily="2" charset="77"/>
              </a:rPr>
              <a:t>мощности железа</a:t>
            </a:r>
          </a:p>
          <a:p>
            <a:pPr marL="171450" indent="-171450">
              <a:spcAft>
                <a:spcPts val="2100"/>
              </a:spcAft>
            </a:pPr>
            <a:r>
              <a:rPr lang="ru-RU" sz="1800" dirty="0">
                <a:latin typeface="Monaco" pitchFamily="2" charset="77"/>
              </a:rPr>
              <a:t>«мощности» дежурных по тестам</a:t>
            </a:r>
            <a:endParaRPr sz="1800" dirty="0">
              <a:latin typeface="Monaco" pitchFamily="2" charset="77"/>
            </a:endParaRPr>
          </a:p>
        </p:txBody>
      </p:sp>
      <p:grpSp>
        <p:nvGrpSpPr>
          <p:cNvPr id="227" name="Google Shape;227;p31"/>
          <p:cNvGrpSpPr/>
          <p:nvPr/>
        </p:nvGrpSpPr>
        <p:grpSpPr>
          <a:xfrm>
            <a:off x="636950" y="2221581"/>
            <a:ext cx="3620861" cy="3389510"/>
            <a:chOff x="1017885" y="2820184"/>
            <a:chExt cx="3386040" cy="2926172"/>
          </a:xfrm>
        </p:grpSpPr>
        <p:pic>
          <p:nvPicPr>
            <p:cNvPr id="228" name="Google Shape;228;p3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 flipH="1">
              <a:off x="1199926" y="5538246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9" name="Google Shape;229;p3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 flipH="1">
              <a:off x="1064808" y="2820184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0" name="Google Shape;230;p3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 flipH="1">
              <a:off x="-305220" y="4165076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3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 flipH="1">
              <a:off x="2816624" y="4190215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2" name="Google Shape;232;p31"/>
          <p:cNvGrpSpPr/>
          <p:nvPr/>
        </p:nvGrpSpPr>
        <p:grpSpPr>
          <a:xfrm>
            <a:off x="4321135" y="2131973"/>
            <a:ext cx="3639812" cy="3415775"/>
            <a:chOff x="1017885" y="2820184"/>
            <a:chExt cx="3386040" cy="2926172"/>
          </a:xfrm>
        </p:grpSpPr>
        <p:pic>
          <p:nvPicPr>
            <p:cNvPr id="233" name="Google Shape;233;p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 flipH="1">
              <a:off x="1199926" y="5538246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" name="Google Shape;234;p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 flipH="1">
              <a:off x="1064808" y="2820184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 flipH="1">
              <a:off x="-305220" y="4165076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 flipH="1">
              <a:off x="2816624" y="4190215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7" name="Google Shape;237;p31"/>
          <p:cNvGrpSpPr/>
          <p:nvPr/>
        </p:nvGrpSpPr>
        <p:grpSpPr>
          <a:xfrm>
            <a:off x="7970479" y="2110818"/>
            <a:ext cx="3762931" cy="3436931"/>
            <a:chOff x="1017885" y="2820184"/>
            <a:chExt cx="3386040" cy="2926172"/>
          </a:xfrm>
        </p:grpSpPr>
        <p:pic>
          <p:nvPicPr>
            <p:cNvPr id="238" name="Google Shape;238;p3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 flipH="1">
              <a:off x="1199926" y="5538246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Google Shape;239;p3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 flipH="1">
              <a:off x="1064808" y="2820184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0" name="Google Shape;240;p3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5400000" flipH="1">
              <a:off x="-305220" y="4165076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" name="Google Shape;241;p3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5400000" flipH="1">
              <a:off x="2816624" y="4190215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2" name="Google Shape;242;p31" descr="A black and white outline of a city&#10;&#10;Description automatically generated with medium confidence"/>
          <p:cNvPicPr preferRelativeResize="0"/>
          <p:nvPr/>
        </p:nvPicPr>
        <p:blipFill rotWithShape="1">
          <a:blip r:embed="rId6">
            <a:alphaModFix/>
          </a:blip>
          <a:srcRect l="36449" t="26820" r="45730" b="33971"/>
          <a:stretch/>
        </p:blipFill>
        <p:spPr>
          <a:xfrm>
            <a:off x="1361321" y="639761"/>
            <a:ext cx="1009307" cy="967509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EB4F775-223E-1E44-A274-53AEF9E5EE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sp>
        <p:nvSpPr>
          <p:cNvPr id="30" name="Google Shape;221;p31">
            <a:extLst>
              <a:ext uri="{FF2B5EF4-FFF2-40B4-BE49-F238E27FC236}">
                <a16:creationId xmlns:a16="http://schemas.microsoft.com/office/drawing/2014/main" id="{768E1140-2163-4F42-88FC-AF0E9F9DAAEF}"/>
              </a:ext>
            </a:extLst>
          </p:cNvPr>
          <p:cNvSpPr txBox="1">
            <a:spLocks/>
          </p:cNvSpPr>
          <p:nvPr/>
        </p:nvSpPr>
        <p:spPr>
          <a:xfrm>
            <a:off x="4607914" y="2348493"/>
            <a:ext cx="2767200" cy="74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spcAft>
                <a:spcPts val="2100"/>
              </a:spcAft>
            </a:pPr>
            <a:r>
              <a:rPr lang="ru-RU" sz="2000" dirty="0">
                <a:latin typeface="Monaco" pitchFamily="2" charset="77"/>
              </a:rPr>
              <a:t>Договоритесь с разработкой</a:t>
            </a:r>
          </a:p>
        </p:txBody>
      </p:sp>
      <p:sp>
        <p:nvSpPr>
          <p:cNvPr id="33" name="Google Shape;226;p31">
            <a:extLst>
              <a:ext uri="{FF2B5EF4-FFF2-40B4-BE49-F238E27FC236}">
                <a16:creationId xmlns:a16="http://schemas.microsoft.com/office/drawing/2014/main" id="{85859CF1-49C1-FD48-AEDA-65681F5CFCB1}"/>
              </a:ext>
            </a:extLst>
          </p:cNvPr>
          <p:cNvSpPr txBox="1">
            <a:spLocks/>
          </p:cNvSpPr>
          <p:nvPr/>
        </p:nvSpPr>
        <p:spPr>
          <a:xfrm>
            <a:off x="4969796" y="3393685"/>
            <a:ext cx="2488659" cy="14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●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○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■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●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○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■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●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○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400"/>
              <a:buFont typeface="Coming Soon"/>
              <a:buChar char="■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171450" indent="-171450">
              <a:spcAft>
                <a:spcPts val="2100"/>
              </a:spcAft>
            </a:pPr>
            <a:r>
              <a:rPr lang="ru-RU" sz="1800" dirty="0">
                <a:latin typeface="Monaco" pitchFamily="2" charset="77"/>
              </a:rPr>
              <a:t>до какой степени дробить</a:t>
            </a:r>
          </a:p>
          <a:p>
            <a:pPr marL="171450" indent="-171450">
              <a:spcAft>
                <a:spcPts val="2100"/>
              </a:spcAft>
            </a:pPr>
            <a:r>
              <a:rPr lang="ru-RU" sz="1800" dirty="0">
                <a:latin typeface="Monaco" pitchFamily="2" charset="77"/>
              </a:rPr>
              <a:t>что принять за исключение</a:t>
            </a:r>
          </a:p>
        </p:txBody>
      </p:sp>
      <p:sp>
        <p:nvSpPr>
          <p:cNvPr id="38" name="Google Shape;221;p31">
            <a:extLst>
              <a:ext uri="{FF2B5EF4-FFF2-40B4-BE49-F238E27FC236}">
                <a16:creationId xmlns:a16="http://schemas.microsoft.com/office/drawing/2014/main" id="{8C284AE7-2465-F946-835C-6EC931821402}"/>
              </a:ext>
            </a:extLst>
          </p:cNvPr>
          <p:cNvSpPr txBox="1">
            <a:spLocks/>
          </p:cNvSpPr>
          <p:nvPr/>
        </p:nvSpPr>
        <p:spPr>
          <a:xfrm>
            <a:off x="8313548" y="2357706"/>
            <a:ext cx="2767200" cy="1144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spcAft>
                <a:spcPts val="2100"/>
              </a:spcAft>
            </a:pPr>
            <a:r>
              <a:rPr lang="ru-RU" sz="2000" dirty="0">
                <a:latin typeface="Monaco" pitchFamily="2" charset="77"/>
              </a:rPr>
              <a:t>Зафиксируйте договоренности в </a:t>
            </a:r>
            <a:r>
              <a:rPr lang="en-US" sz="2000" dirty="0">
                <a:latin typeface="Monaco" pitchFamily="2" charset="77"/>
              </a:rPr>
              <a:t>test style</a:t>
            </a:r>
            <a:endParaRPr lang="ru-RU" sz="2000" dirty="0">
              <a:latin typeface="Monaco" pitchFamily="2" charset="77"/>
            </a:endParaRPr>
          </a:p>
        </p:txBody>
      </p:sp>
      <p:sp>
        <p:nvSpPr>
          <p:cNvPr id="39" name="Google Shape;226;p31">
            <a:extLst>
              <a:ext uri="{FF2B5EF4-FFF2-40B4-BE49-F238E27FC236}">
                <a16:creationId xmlns:a16="http://schemas.microsoft.com/office/drawing/2014/main" id="{579B37D3-511E-5645-85A6-D843509691D1}"/>
              </a:ext>
            </a:extLst>
          </p:cNvPr>
          <p:cNvSpPr txBox="1">
            <a:spLocks/>
          </p:cNvSpPr>
          <p:nvPr/>
        </p:nvSpPr>
        <p:spPr>
          <a:xfrm>
            <a:off x="8847281" y="3838526"/>
            <a:ext cx="2414909" cy="91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●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○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■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●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○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■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●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○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400"/>
              <a:buFont typeface="Coming Soon"/>
              <a:buChar char="■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spcAft>
                <a:spcPts val="2100"/>
              </a:spcAft>
              <a:buNone/>
            </a:pPr>
            <a:r>
              <a:rPr lang="ru-RU" sz="1800" dirty="0">
                <a:latin typeface="Monaco" pitchFamily="2" charset="77"/>
              </a:rPr>
              <a:t>потому что он и есть ваш самый главный паттерн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186546A-DBA3-B749-8082-9F136E47B12A}"/>
              </a:ext>
            </a:extLst>
          </p:cNvPr>
          <p:cNvGrpSpPr/>
          <p:nvPr/>
        </p:nvGrpSpPr>
        <p:grpSpPr>
          <a:xfrm>
            <a:off x="337423" y="5739972"/>
            <a:ext cx="11580306" cy="824587"/>
            <a:chOff x="327996" y="5739972"/>
            <a:chExt cx="11580306" cy="824587"/>
          </a:xfrm>
        </p:grpSpPr>
        <p:pic>
          <p:nvPicPr>
            <p:cNvPr id="29" name="Picture 4">
              <a:extLst>
                <a:ext uri="{FF2B5EF4-FFF2-40B4-BE49-F238E27FC236}">
                  <a16:creationId xmlns:a16="http://schemas.microsoft.com/office/drawing/2014/main" id="{01199866-688A-DC4D-B4BE-8F5B87E37B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DDE45A4-CEE9-554E-96F1-5A2B0F3C343C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32" name="Рисунок 5">
                <a:extLst>
                  <a:ext uri="{FF2B5EF4-FFF2-40B4-BE49-F238E27FC236}">
                    <a16:creationId xmlns:a16="http://schemas.microsoft.com/office/drawing/2014/main" id="{B3BEF3A0-2C09-EB42-A156-4F79644E16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34" name="Рисунок 9">
                <a:extLst>
                  <a:ext uri="{FF2B5EF4-FFF2-40B4-BE49-F238E27FC236}">
                    <a16:creationId xmlns:a16="http://schemas.microsoft.com/office/drawing/2014/main" id="{242358C3-6FE1-B74B-902F-718A1A4C94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35" name="Google Shape;277;p34">
            <a:extLst>
              <a:ext uri="{FF2B5EF4-FFF2-40B4-BE49-F238E27FC236}">
                <a16:creationId xmlns:a16="http://schemas.microsoft.com/office/drawing/2014/main" id="{E787AC71-3C90-D74B-81B7-DBD8FA0CB9C3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ru-RU" sz="1100" dirty="0"/>
              <a:t>26</a:t>
            </a:r>
            <a:endParaRPr lang="en" sz="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  <p:bldP spid="38" grpId="0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4"/>
          <p:cNvSpPr txBox="1">
            <a:spLocks noGrp="1"/>
          </p:cNvSpPr>
          <p:nvPr>
            <p:ph type="title"/>
          </p:nvPr>
        </p:nvSpPr>
        <p:spPr>
          <a:xfrm>
            <a:off x="613694" y="1966575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en" sz="1400" dirty="0"/>
              <a:t>1</a:t>
            </a:r>
            <a:endParaRPr sz="1400" dirty="0"/>
          </a:p>
        </p:txBody>
      </p:sp>
      <p:sp>
        <p:nvSpPr>
          <p:cNvPr id="278" name="Google Shape;278;p34"/>
          <p:cNvSpPr txBox="1">
            <a:spLocks noGrp="1"/>
          </p:cNvSpPr>
          <p:nvPr>
            <p:ph type="title" idx="2"/>
          </p:nvPr>
        </p:nvSpPr>
        <p:spPr>
          <a:xfrm>
            <a:off x="2134449" y="426552"/>
            <a:ext cx="9420389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 sz="3000" dirty="0">
                <a:latin typeface="Monaco" pitchFamily="2" charset="77"/>
              </a:rPr>
              <a:t>Исключения во благо оптимизации</a:t>
            </a:r>
            <a:endParaRPr sz="3000" dirty="0">
              <a:latin typeface="Monaco" pitchFamily="2" charset="77"/>
            </a:endParaRPr>
          </a:p>
        </p:txBody>
      </p:sp>
      <p:pic>
        <p:nvPicPr>
          <p:cNvPr id="282" name="Google Shape;282;p34" descr="A picture containing plan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8678" t="45968" r="60320" b="25889"/>
          <a:stretch/>
        </p:blipFill>
        <p:spPr>
          <a:xfrm rot="-1682315">
            <a:off x="791641" y="401608"/>
            <a:ext cx="948602" cy="701615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3" name="Google Shape;200;p29">
            <a:extLst>
              <a:ext uri="{FF2B5EF4-FFF2-40B4-BE49-F238E27FC236}">
                <a16:creationId xmlns:a16="http://schemas.microsoft.com/office/drawing/2014/main" id="{6FB26557-A782-E544-890C-D6CD268869C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 flipH="1">
            <a:off x="3511053" y="3451208"/>
            <a:ext cx="4375026" cy="265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00;p29">
            <a:extLst>
              <a:ext uri="{FF2B5EF4-FFF2-40B4-BE49-F238E27FC236}">
                <a16:creationId xmlns:a16="http://schemas.microsoft.com/office/drawing/2014/main" id="{9B9843AF-0379-E14F-A7E5-9C9128F737C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1237981" y="1624549"/>
            <a:ext cx="9231415" cy="26249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79;p34">
            <a:extLst>
              <a:ext uri="{FF2B5EF4-FFF2-40B4-BE49-F238E27FC236}">
                <a16:creationId xmlns:a16="http://schemas.microsoft.com/office/drawing/2014/main" id="{53752DEE-7278-C04D-966C-3999EA19134F}"/>
              </a:ext>
            </a:extLst>
          </p:cNvPr>
          <p:cNvSpPr txBox="1">
            <a:spLocks/>
          </p:cNvSpPr>
          <p:nvPr/>
        </p:nvSpPr>
        <p:spPr>
          <a:xfrm>
            <a:off x="2582219" y="1313426"/>
            <a:ext cx="1574577" cy="44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800" dirty="0">
                <a:latin typeface="Monaco" pitchFamily="2" charset="77"/>
              </a:rPr>
              <a:t>Действие</a:t>
            </a:r>
            <a:endParaRPr lang="en-US" sz="1800" dirty="0">
              <a:latin typeface="Monaco" pitchFamily="2" charset="77"/>
            </a:endParaRPr>
          </a:p>
        </p:txBody>
      </p:sp>
      <p:sp>
        <p:nvSpPr>
          <p:cNvPr id="21" name="Google Shape;279;p34">
            <a:extLst>
              <a:ext uri="{FF2B5EF4-FFF2-40B4-BE49-F238E27FC236}">
                <a16:creationId xmlns:a16="http://schemas.microsoft.com/office/drawing/2014/main" id="{C601D533-7825-344F-B798-067E28FA00A5}"/>
              </a:ext>
            </a:extLst>
          </p:cNvPr>
          <p:cNvSpPr txBox="1">
            <a:spLocks/>
          </p:cNvSpPr>
          <p:nvPr/>
        </p:nvSpPr>
        <p:spPr>
          <a:xfrm>
            <a:off x="6844643" y="1273736"/>
            <a:ext cx="3703187" cy="44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800" dirty="0">
                <a:latin typeface="Monaco" pitchFamily="2" charset="77"/>
              </a:rPr>
              <a:t>Ожидаемый результат</a:t>
            </a:r>
            <a:endParaRPr lang="en-US" sz="1800" dirty="0">
              <a:latin typeface="Monaco" pitchFamily="2" charset="77"/>
            </a:endParaRPr>
          </a:p>
        </p:txBody>
      </p:sp>
      <p:sp>
        <p:nvSpPr>
          <p:cNvPr id="31" name="Google Shape;279;p34">
            <a:extLst>
              <a:ext uri="{FF2B5EF4-FFF2-40B4-BE49-F238E27FC236}">
                <a16:creationId xmlns:a16="http://schemas.microsoft.com/office/drawing/2014/main" id="{F518DA90-DD57-6A4D-AFB0-110E4C0DE4B0}"/>
              </a:ext>
            </a:extLst>
          </p:cNvPr>
          <p:cNvSpPr txBox="1">
            <a:spLocks/>
          </p:cNvSpPr>
          <p:nvPr/>
        </p:nvSpPr>
        <p:spPr>
          <a:xfrm>
            <a:off x="1237981" y="1971690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Инициировать новый перевод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32" name="Google Shape;279;p34">
            <a:extLst>
              <a:ext uri="{FF2B5EF4-FFF2-40B4-BE49-F238E27FC236}">
                <a16:creationId xmlns:a16="http://schemas.microsoft.com/office/drawing/2014/main" id="{26DA210A-8DF6-0044-ADD1-A8E8D795B967}"/>
              </a:ext>
            </a:extLst>
          </p:cNvPr>
          <p:cNvSpPr txBox="1">
            <a:spLocks/>
          </p:cNvSpPr>
          <p:nvPr/>
        </p:nvSpPr>
        <p:spPr>
          <a:xfrm>
            <a:off x="6024280" y="2141955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На экране «Направление» в </a:t>
            </a:r>
            <a:r>
              <a:rPr lang="ru-RU" sz="1400" dirty="0" err="1">
                <a:latin typeface="Monaco" pitchFamily="2" charset="77"/>
              </a:rPr>
              <a:t>тулбаре</a:t>
            </a:r>
            <a:r>
              <a:rPr lang="ru-RU" sz="1400" dirty="0">
                <a:latin typeface="Monaco" pitchFamily="2" charset="77"/>
              </a:rPr>
              <a:t> отображена иконка абонемента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33" name="Google Shape;279;p34">
            <a:extLst>
              <a:ext uri="{FF2B5EF4-FFF2-40B4-BE49-F238E27FC236}">
                <a16:creationId xmlns:a16="http://schemas.microsoft.com/office/drawing/2014/main" id="{A377F202-73E9-3746-B66C-DC6E906C835F}"/>
              </a:ext>
            </a:extLst>
          </p:cNvPr>
          <p:cNvSpPr txBox="1">
            <a:spLocks/>
          </p:cNvSpPr>
          <p:nvPr/>
        </p:nvSpPr>
        <p:spPr>
          <a:xfrm>
            <a:off x="1266730" y="2694508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Выбрать страну перевода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35" name="Google Shape;279;p34">
            <a:extLst>
              <a:ext uri="{FF2B5EF4-FFF2-40B4-BE49-F238E27FC236}">
                <a16:creationId xmlns:a16="http://schemas.microsoft.com/office/drawing/2014/main" id="{25F5FB77-6A6B-804D-A288-03EEF966CC32}"/>
              </a:ext>
            </a:extLst>
          </p:cNvPr>
          <p:cNvSpPr txBox="1">
            <a:spLocks/>
          </p:cNvSpPr>
          <p:nvPr/>
        </p:nvSpPr>
        <p:spPr>
          <a:xfrm>
            <a:off x="6024280" y="2825635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На экране калькулятора в </a:t>
            </a:r>
            <a:r>
              <a:rPr lang="ru-RU" sz="1400" dirty="0" err="1">
                <a:latin typeface="Monaco" pitchFamily="2" charset="77"/>
              </a:rPr>
              <a:t>тулбаре</a:t>
            </a:r>
            <a:r>
              <a:rPr lang="ru-RU" sz="1400" dirty="0">
                <a:latin typeface="Monaco" pitchFamily="2" charset="77"/>
              </a:rPr>
              <a:t> отображена иконка абонемента</a:t>
            </a:r>
            <a:endParaRPr lang="en-US" sz="1400" dirty="0">
              <a:latin typeface="Monaco" pitchFamily="2" charset="77"/>
            </a:endParaRPr>
          </a:p>
        </p:txBody>
      </p:sp>
      <p:pic>
        <p:nvPicPr>
          <p:cNvPr id="37" name="Google Shape;196;p29">
            <a:extLst>
              <a:ext uri="{FF2B5EF4-FFF2-40B4-BE49-F238E27FC236}">
                <a16:creationId xmlns:a16="http://schemas.microsoft.com/office/drawing/2014/main" id="{9C7C4E61-67E1-4843-9428-AF067645745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1237981" y="3072635"/>
            <a:ext cx="9204494" cy="178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96;p29">
            <a:extLst>
              <a:ext uri="{FF2B5EF4-FFF2-40B4-BE49-F238E27FC236}">
                <a16:creationId xmlns:a16="http://schemas.microsoft.com/office/drawing/2014/main" id="{D5142B5D-89F1-9348-998C-496F6AD0BD1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1237981" y="2396696"/>
            <a:ext cx="9204494" cy="178136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279;p34">
            <a:extLst>
              <a:ext uri="{FF2B5EF4-FFF2-40B4-BE49-F238E27FC236}">
                <a16:creationId xmlns:a16="http://schemas.microsoft.com/office/drawing/2014/main" id="{B67F31B7-9C1A-5C45-BDA5-E4A742F23A5B}"/>
              </a:ext>
            </a:extLst>
          </p:cNvPr>
          <p:cNvSpPr txBox="1">
            <a:spLocks/>
          </p:cNvSpPr>
          <p:nvPr/>
        </p:nvSpPr>
        <p:spPr>
          <a:xfrm>
            <a:off x="1313785" y="3399364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Тап «Продолжить»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40" name="Google Shape;279;p34">
            <a:extLst>
              <a:ext uri="{FF2B5EF4-FFF2-40B4-BE49-F238E27FC236}">
                <a16:creationId xmlns:a16="http://schemas.microsoft.com/office/drawing/2014/main" id="{501E5AC2-731A-A04B-AEC1-A276E13EDE53}"/>
              </a:ext>
            </a:extLst>
          </p:cNvPr>
          <p:cNvSpPr txBox="1">
            <a:spLocks/>
          </p:cNvSpPr>
          <p:nvPr/>
        </p:nvSpPr>
        <p:spPr>
          <a:xfrm>
            <a:off x="6027319" y="3213980"/>
            <a:ext cx="4655407" cy="612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На экране конвертации в </a:t>
            </a:r>
            <a:r>
              <a:rPr lang="ru-RU" sz="1400" dirty="0" err="1">
                <a:latin typeface="Monaco" pitchFamily="2" charset="77"/>
              </a:rPr>
              <a:t>тулбаре</a:t>
            </a:r>
            <a:r>
              <a:rPr lang="ru-RU" sz="1400" dirty="0">
                <a:latin typeface="Monaco" pitchFamily="2" charset="77"/>
              </a:rPr>
              <a:t> отображена иконка абонемента</a:t>
            </a:r>
            <a:endParaRPr lang="en-US" sz="1400" dirty="0">
              <a:latin typeface="Monaco" pitchFamily="2" charset="77"/>
            </a:endParaRPr>
          </a:p>
        </p:txBody>
      </p:sp>
      <p:pic>
        <p:nvPicPr>
          <p:cNvPr id="41" name="Google Shape;196;p29">
            <a:extLst>
              <a:ext uri="{FF2B5EF4-FFF2-40B4-BE49-F238E27FC236}">
                <a16:creationId xmlns:a16="http://schemas.microsoft.com/office/drawing/2014/main" id="{DE4DDA84-A590-0740-B689-34941BD40EA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1313784" y="3700665"/>
            <a:ext cx="9204494" cy="178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96;p29">
            <a:extLst>
              <a:ext uri="{FF2B5EF4-FFF2-40B4-BE49-F238E27FC236}">
                <a16:creationId xmlns:a16="http://schemas.microsoft.com/office/drawing/2014/main" id="{DD76C171-1F9F-1A44-A053-09095FB3E5A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1264902" y="4389640"/>
            <a:ext cx="9204494" cy="178136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279;p34">
            <a:extLst>
              <a:ext uri="{FF2B5EF4-FFF2-40B4-BE49-F238E27FC236}">
                <a16:creationId xmlns:a16="http://schemas.microsoft.com/office/drawing/2014/main" id="{01FD8F3A-7859-8B49-88BC-F56834FC36C6}"/>
              </a:ext>
            </a:extLst>
          </p:cNvPr>
          <p:cNvSpPr txBox="1">
            <a:spLocks/>
          </p:cNvSpPr>
          <p:nvPr/>
        </p:nvSpPr>
        <p:spPr>
          <a:xfrm>
            <a:off x="1237981" y="4615061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Выбрать получателя из списка</a:t>
            </a:r>
            <a:endParaRPr lang="en-US" sz="1400" dirty="0">
              <a:latin typeface="Monaco" pitchFamily="2" charset="77"/>
            </a:endParaRPr>
          </a:p>
        </p:txBody>
      </p:sp>
      <p:pic>
        <p:nvPicPr>
          <p:cNvPr id="47" name="Google Shape;196;p29">
            <a:extLst>
              <a:ext uri="{FF2B5EF4-FFF2-40B4-BE49-F238E27FC236}">
                <a16:creationId xmlns:a16="http://schemas.microsoft.com/office/drawing/2014/main" id="{4A2697DE-EEDD-2B48-B710-4FD642E2C70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1264902" y="5052467"/>
            <a:ext cx="9204494" cy="178136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279;p34">
            <a:extLst>
              <a:ext uri="{FF2B5EF4-FFF2-40B4-BE49-F238E27FC236}">
                <a16:creationId xmlns:a16="http://schemas.microsoft.com/office/drawing/2014/main" id="{38113952-5EBC-CA42-AE8B-059ABEF36E0C}"/>
              </a:ext>
            </a:extLst>
          </p:cNvPr>
          <p:cNvSpPr txBox="1">
            <a:spLocks/>
          </p:cNvSpPr>
          <p:nvPr/>
        </p:nvSpPr>
        <p:spPr>
          <a:xfrm>
            <a:off x="6001636" y="5469175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На экране «Подтверждение» в </a:t>
            </a:r>
            <a:r>
              <a:rPr lang="ru-RU" sz="1400" dirty="0" err="1">
                <a:latin typeface="Monaco" pitchFamily="2" charset="77"/>
              </a:rPr>
              <a:t>тулбаре</a:t>
            </a:r>
            <a:r>
              <a:rPr lang="ru-RU" sz="1400" dirty="0">
                <a:latin typeface="Monaco" pitchFamily="2" charset="77"/>
              </a:rPr>
              <a:t> отражена иконка абонемента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53" name="Google Shape;277;p34">
            <a:extLst>
              <a:ext uri="{FF2B5EF4-FFF2-40B4-BE49-F238E27FC236}">
                <a16:creationId xmlns:a16="http://schemas.microsoft.com/office/drawing/2014/main" id="{99605189-33CC-CF44-B813-F8C40B55958D}"/>
              </a:ext>
            </a:extLst>
          </p:cNvPr>
          <p:cNvSpPr txBox="1">
            <a:spLocks/>
          </p:cNvSpPr>
          <p:nvPr/>
        </p:nvSpPr>
        <p:spPr>
          <a:xfrm>
            <a:off x="591385" y="2644456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ru-RU" sz="1400" dirty="0"/>
              <a:t>2</a:t>
            </a:r>
            <a:endParaRPr lang="en" sz="1400" dirty="0"/>
          </a:p>
        </p:txBody>
      </p:sp>
      <p:sp>
        <p:nvSpPr>
          <p:cNvPr id="54" name="Google Shape;277;p34">
            <a:extLst>
              <a:ext uri="{FF2B5EF4-FFF2-40B4-BE49-F238E27FC236}">
                <a16:creationId xmlns:a16="http://schemas.microsoft.com/office/drawing/2014/main" id="{FBCDD23F-6BEB-224D-BCBE-E0967D9F38FC}"/>
              </a:ext>
            </a:extLst>
          </p:cNvPr>
          <p:cNvSpPr txBox="1">
            <a:spLocks/>
          </p:cNvSpPr>
          <p:nvPr/>
        </p:nvSpPr>
        <p:spPr>
          <a:xfrm>
            <a:off x="646800" y="3341429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ru-RU" sz="1400" dirty="0"/>
              <a:t>3</a:t>
            </a:r>
            <a:endParaRPr lang="en" sz="1400" dirty="0"/>
          </a:p>
        </p:txBody>
      </p:sp>
      <p:sp>
        <p:nvSpPr>
          <p:cNvPr id="55" name="Google Shape;277;p34">
            <a:extLst>
              <a:ext uri="{FF2B5EF4-FFF2-40B4-BE49-F238E27FC236}">
                <a16:creationId xmlns:a16="http://schemas.microsoft.com/office/drawing/2014/main" id="{BD565704-AC2A-6C43-8FE8-24B91B238CA9}"/>
              </a:ext>
            </a:extLst>
          </p:cNvPr>
          <p:cNvSpPr txBox="1">
            <a:spLocks/>
          </p:cNvSpPr>
          <p:nvPr/>
        </p:nvSpPr>
        <p:spPr>
          <a:xfrm>
            <a:off x="602398" y="4054967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ru-RU" sz="1400" dirty="0"/>
              <a:t>4</a:t>
            </a:r>
            <a:endParaRPr lang="en" sz="1400" dirty="0"/>
          </a:p>
        </p:txBody>
      </p:sp>
      <p:sp>
        <p:nvSpPr>
          <p:cNvPr id="56" name="Google Shape;277;p34">
            <a:extLst>
              <a:ext uri="{FF2B5EF4-FFF2-40B4-BE49-F238E27FC236}">
                <a16:creationId xmlns:a16="http://schemas.microsoft.com/office/drawing/2014/main" id="{34388D7C-FE94-0943-9959-42996EBE67F1}"/>
              </a:ext>
            </a:extLst>
          </p:cNvPr>
          <p:cNvSpPr txBox="1">
            <a:spLocks/>
          </p:cNvSpPr>
          <p:nvPr/>
        </p:nvSpPr>
        <p:spPr>
          <a:xfrm>
            <a:off x="591385" y="4610346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ru-RU" sz="1400" dirty="0"/>
              <a:t>5</a:t>
            </a:r>
            <a:endParaRPr lang="en" sz="1400" dirty="0"/>
          </a:p>
        </p:txBody>
      </p:sp>
      <p:sp>
        <p:nvSpPr>
          <p:cNvPr id="57" name="Google Shape;277;p34">
            <a:extLst>
              <a:ext uri="{FF2B5EF4-FFF2-40B4-BE49-F238E27FC236}">
                <a16:creationId xmlns:a16="http://schemas.microsoft.com/office/drawing/2014/main" id="{7907143A-E5F8-CE49-8930-0569345EB5DF}"/>
              </a:ext>
            </a:extLst>
          </p:cNvPr>
          <p:cNvSpPr txBox="1">
            <a:spLocks/>
          </p:cNvSpPr>
          <p:nvPr/>
        </p:nvSpPr>
        <p:spPr>
          <a:xfrm>
            <a:off x="624209" y="5212598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ru-RU" sz="1400" dirty="0"/>
              <a:t>6</a:t>
            </a:r>
            <a:endParaRPr lang="en" sz="1400" dirty="0"/>
          </a:p>
        </p:txBody>
      </p:sp>
      <p:pic>
        <p:nvPicPr>
          <p:cNvPr id="59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C002B79B-C80F-E84C-90E3-9EAEB20D740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607399" y="1979112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0F0AC690-84FA-0D47-A500-37F8602A7EB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585589" y="2647393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C91BE3CB-D2E6-A740-9065-708E5C89102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618694" y="3375053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ED94C685-3FBD-374D-8108-0FEB77AA22C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585588" y="4068435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D3486A66-6AC4-2445-BF8E-EA143E54AFE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574294" y="4606542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E4FFE84E-D5D9-364C-B239-6D3E97E17B5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607399" y="5243815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AFD37EF-C02F-1142-AB95-64593E2033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pic>
        <p:nvPicPr>
          <p:cNvPr id="80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169C5271-B19F-7A43-B1B3-00AC5B196C4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10392762" y="2531293"/>
            <a:ext cx="1247176" cy="156039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279;p34">
            <a:extLst>
              <a:ext uri="{FF2B5EF4-FFF2-40B4-BE49-F238E27FC236}">
                <a16:creationId xmlns:a16="http://schemas.microsoft.com/office/drawing/2014/main" id="{C8858AE3-537B-7D47-9EB2-5AF3CC0ECCA1}"/>
              </a:ext>
            </a:extLst>
          </p:cNvPr>
          <p:cNvSpPr txBox="1">
            <a:spLocks/>
          </p:cNvSpPr>
          <p:nvPr/>
        </p:nvSpPr>
        <p:spPr>
          <a:xfrm>
            <a:off x="10300960" y="2865081"/>
            <a:ext cx="1464404" cy="792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ctr">
              <a:buSzPts val="1400"/>
              <a:buNone/>
            </a:pPr>
            <a:r>
              <a:rPr lang="ru-RU" sz="1400" dirty="0">
                <a:latin typeface="Monaco" pitchFamily="2" charset="77"/>
              </a:rPr>
              <a:t>1 кейс –</a:t>
            </a:r>
          </a:p>
          <a:p>
            <a:pPr marL="0" indent="0" algn="ctr">
              <a:buSzPts val="1400"/>
              <a:buNone/>
            </a:pPr>
            <a:r>
              <a:rPr lang="ru-RU" sz="1400" dirty="0">
                <a:latin typeface="Monaco" pitchFamily="2" charset="77"/>
              </a:rPr>
              <a:t>6 проверок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69" name="Google Shape;279;p34">
            <a:extLst>
              <a:ext uri="{FF2B5EF4-FFF2-40B4-BE49-F238E27FC236}">
                <a16:creationId xmlns:a16="http://schemas.microsoft.com/office/drawing/2014/main" id="{1AB283CD-3737-BD4B-9168-89687AE5F23A}"/>
              </a:ext>
            </a:extLst>
          </p:cNvPr>
          <p:cNvSpPr txBox="1">
            <a:spLocks/>
          </p:cNvSpPr>
          <p:nvPr/>
        </p:nvSpPr>
        <p:spPr>
          <a:xfrm>
            <a:off x="1260625" y="4091541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Тап «Продолжить»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70" name="Google Shape;279;p34">
            <a:extLst>
              <a:ext uri="{FF2B5EF4-FFF2-40B4-BE49-F238E27FC236}">
                <a16:creationId xmlns:a16="http://schemas.microsoft.com/office/drawing/2014/main" id="{2A17355F-1642-674A-85BE-B9AF6B385B1C}"/>
              </a:ext>
            </a:extLst>
          </p:cNvPr>
          <p:cNvSpPr txBox="1">
            <a:spLocks/>
          </p:cNvSpPr>
          <p:nvPr/>
        </p:nvSpPr>
        <p:spPr>
          <a:xfrm>
            <a:off x="5974159" y="3906157"/>
            <a:ext cx="4655407" cy="612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На экране выбора получателя в </a:t>
            </a:r>
            <a:r>
              <a:rPr lang="ru-RU" sz="1400" dirty="0" err="1">
                <a:latin typeface="Monaco" pitchFamily="2" charset="77"/>
              </a:rPr>
              <a:t>тулбаре</a:t>
            </a:r>
            <a:r>
              <a:rPr lang="ru-RU" sz="1400" dirty="0">
                <a:latin typeface="Monaco" pitchFamily="2" charset="77"/>
              </a:rPr>
              <a:t> отображена иконка абонемента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73" name="Google Shape;279;p34">
            <a:extLst>
              <a:ext uri="{FF2B5EF4-FFF2-40B4-BE49-F238E27FC236}">
                <a16:creationId xmlns:a16="http://schemas.microsoft.com/office/drawing/2014/main" id="{22E413D3-E0E9-EB4C-A78F-9729552C47FC}"/>
              </a:ext>
            </a:extLst>
          </p:cNvPr>
          <p:cNvSpPr txBox="1">
            <a:spLocks/>
          </p:cNvSpPr>
          <p:nvPr/>
        </p:nvSpPr>
        <p:spPr>
          <a:xfrm>
            <a:off x="6024280" y="4588537"/>
            <a:ext cx="4655407" cy="612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На экране данных получателя в </a:t>
            </a:r>
            <a:r>
              <a:rPr lang="ru-RU" sz="1400" dirty="0" err="1">
                <a:latin typeface="Monaco" pitchFamily="2" charset="77"/>
              </a:rPr>
              <a:t>тулбаре</a:t>
            </a:r>
            <a:r>
              <a:rPr lang="ru-RU" sz="1400" dirty="0">
                <a:latin typeface="Monaco" pitchFamily="2" charset="77"/>
              </a:rPr>
              <a:t> отображена иконка абонемента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74" name="Google Shape;279;p34">
            <a:extLst>
              <a:ext uri="{FF2B5EF4-FFF2-40B4-BE49-F238E27FC236}">
                <a16:creationId xmlns:a16="http://schemas.microsoft.com/office/drawing/2014/main" id="{D26077DD-0326-4546-AA5E-A9E106E27824}"/>
              </a:ext>
            </a:extLst>
          </p:cNvPr>
          <p:cNvSpPr txBox="1">
            <a:spLocks/>
          </p:cNvSpPr>
          <p:nvPr/>
        </p:nvSpPr>
        <p:spPr>
          <a:xfrm>
            <a:off x="1260625" y="5284463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Тап «Продолжить»</a:t>
            </a:r>
            <a:endParaRPr lang="en-US" sz="1400" dirty="0">
              <a:latin typeface="Monaco" pitchFamily="2" charset="77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4791067-0954-1446-A21B-8EDB6ADA97D7}"/>
              </a:ext>
            </a:extLst>
          </p:cNvPr>
          <p:cNvGrpSpPr/>
          <p:nvPr/>
        </p:nvGrpSpPr>
        <p:grpSpPr>
          <a:xfrm>
            <a:off x="337423" y="5739972"/>
            <a:ext cx="11580306" cy="824587"/>
            <a:chOff x="327996" y="5739972"/>
            <a:chExt cx="11580306" cy="824587"/>
          </a:xfrm>
        </p:grpSpPr>
        <p:pic>
          <p:nvPicPr>
            <p:cNvPr id="43" name="Picture 4">
              <a:extLst>
                <a:ext uri="{FF2B5EF4-FFF2-40B4-BE49-F238E27FC236}">
                  <a16:creationId xmlns:a16="http://schemas.microsoft.com/office/drawing/2014/main" id="{6FB79C0B-83A0-FD4F-BC4E-8BBBD1F432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A3FE0A7-94BE-574B-AECD-17681C2A50D8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48" name="Рисунок 5">
                <a:extLst>
                  <a:ext uri="{FF2B5EF4-FFF2-40B4-BE49-F238E27FC236}">
                    <a16:creationId xmlns:a16="http://schemas.microsoft.com/office/drawing/2014/main" id="{1B9CFA09-1E98-4D4E-84A3-3E4CCE82C4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50" name="Рисунок 9">
                <a:extLst>
                  <a:ext uri="{FF2B5EF4-FFF2-40B4-BE49-F238E27FC236}">
                    <a16:creationId xmlns:a16="http://schemas.microsoft.com/office/drawing/2014/main" id="{46083985-1D68-F34E-BE19-CDA9A53D89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51" name="Google Shape;277;p34">
            <a:extLst>
              <a:ext uri="{FF2B5EF4-FFF2-40B4-BE49-F238E27FC236}">
                <a16:creationId xmlns:a16="http://schemas.microsoft.com/office/drawing/2014/main" id="{9C14ED0F-3772-DB4C-B17D-C32C7A6B4FA8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ru-RU" sz="1100" dirty="0"/>
              <a:t>27</a:t>
            </a:r>
            <a:endParaRPr lang="en" sz="1100" dirty="0"/>
          </a:p>
        </p:txBody>
      </p:sp>
    </p:spTree>
    <p:extLst>
      <p:ext uri="{BB962C8B-B14F-4D97-AF65-F5344CB8AC3E}">
        <p14:creationId xmlns:p14="http://schemas.microsoft.com/office/powerpoint/2010/main" val="13574268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" name="Google Shape;678;p42" descr="A picture containing accessor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136733">
            <a:off x="639386" y="223075"/>
            <a:ext cx="5442540" cy="5869640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42"/>
          <p:cNvSpPr txBox="1">
            <a:spLocks noGrp="1"/>
          </p:cNvSpPr>
          <p:nvPr>
            <p:ph type="title"/>
          </p:nvPr>
        </p:nvSpPr>
        <p:spPr>
          <a:xfrm>
            <a:off x="6883030" y="1835111"/>
            <a:ext cx="4698783" cy="2988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 b="1" dirty="0">
                <a:solidFill>
                  <a:schemeClr val="accent4"/>
                </a:solidFill>
                <a:latin typeface="Monaco" pitchFamily="2" charset="77"/>
              </a:rPr>
              <a:t>Цель:</a:t>
            </a:r>
            <a:r>
              <a:rPr lang="ru-RU" dirty="0">
                <a:solidFill>
                  <a:schemeClr val="accent4"/>
                </a:solidFill>
                <a:latin typeface="Monaco" pitchFamily="2" charset="77"/>
              </a:rPr>
              <a:t> </a:t>
            </a:r>
            <a:r>
              <a:rPr lang="ru-RU" sz="3200" dirty="0">
                <a:solidFill>
                  <a:schemeClr val="accent4"/>
                </a:solidFill>
                <a:latin typeface="Monaco" pitchFamily="2" charset="77"/>
              </a:rPr>
              <a:t>проверить отображение иконки абонемента в </a:t>
            </a:r>
            <a:r>
              <a:rPr lang="ru-RU" sz="3200" dirty="0" err="1">
                <a:solidFill>
                  <a:schemeClr val="accent4"/>
                </a:solidFill>
                <a:latin typeface="Monaco" pitchFamily="2" charset="77"/>
              </a:rPr>
              <a:t>тулбаре</a:t>
            </a:r>
            <a:r>
              <a:rPr lang="ru-RU" sz="3200" dirty="0">
                <a:solidFill>
                  <a:schemeClr val="accent4"/>
                </a:solidFill>
                <a:latin typeface="Monaco" pitchFamily="2" charset="77"/>
              </a:rPr>
              <a:t> по </a:t>
            </a:r>
            <a:r>
              <a:rPr lang="en-US" sz="3200" dirty="0">
                <a:solidFill>
                  <a:schemeClr val="accent4"/>
                </a:solidFill>
                <a:latin typeface="Monaco" pitchFamily="2" charset="77"/>
              </a:rPr>
              <a:t>flow</a:t>
            </a:r>
            <a:r>
              <a:rPr lang="ru-RU" sz="3200" dirty="0">
                <a:solidFill>
                  <a:schemeClr val="accent4"/>
                </a:solidFill>
                <a:latin typeface="Monaco" pitchFamily="2" charset="77"/>
              </a:rPr>
              <a:t> перевода</a:t>
            </a:r>
            <a:endParaRPr sz="3200" dirty="0">
              <a:solidFill>
                <a:schemeClr val="accent4"/>
              </a:solidFill>
              <a:latin typeface="Monaco" pitchFamily="2" charset="77"/>
            </a:endParaRPr>
          </a:p>
        </p:txBody>
      </p:sp>
      <p:sp>
        <p:nvSpPr>
          <p:cNvPr id="681" name="Google Shape;681;p42"/>
          <p:cNvSpPr/>
          <p:nvPr/>
        </p:nvSpPr>
        <p:spPr>
          <a:xfrm rot="5400000">
            <a:off x="988667" y="768162"/>
            <a:ext cx="4851798" cy="4653743"/>
          </a:xfrm>
          <a:custGeom>
            <a:avLst/>
            <a:gdLst/>
            <a:ahLst/>
            <a:cxnLst/>
            <a:rect l="l" t="t" r="r" b="b"/>
            <a:pathLst>
              <a:path w="427887" h="348544" extrusionOk="0">
                <a:moveTo>
                  <a:pt x="221897" y="344049"/>
                </a:moveTo>
                <a:lnTo>
                  <a:pt x="50447" y="348049"/>
                </a:lnTo>
                <a:cubicBezTo>
                  <a:pt x="43846" y="348907"/>
                  <a:pt x="37150" y="348650"/>
                  <a:pt x="30635" y="347287"/>
                </a:cubicBezTo>
                <a:cubicBezTo>
                  <a:pt x="25425" y="345306"/>
                  <a:pt x="21443" y="341010"/>
                  <a:pt x="19871" y="335667"/>
                </a:cubicBezTo>
                <a:cubicBezTo>
                  <a:pt x="16252" y="295376"/>
                  <a:pt x="13775" y="254990"/>
                  <a:pt x="11108" y="214604"/>
                </a:cubicBezTo>
                <a:cubicBezTo>
                  <a:pt x="7365" y="158407"/>
                  <a:pt x="3746" y="102238"/>
                  <a:pt x="250" y="46107"/>
                </a:cubicBezTo>
                <a:cubicBezTo>
                  <a:pt x="-83" y="41700"/>
                  <a:pt x="-83" y="37274"/>
                  <a:pt x="250" y="32867"/>
                </a:cubicBezTo>
                <a:cubicBezTo>
                  <a:pt x="1679" y="16294"/>
                  <a:pt x="8251" y="8483"/>
                  <a:pt x="25015" y="7150"/>
                </a:cubicBezTo>
                <a:cubicBezTo>
                  <a:pt x="51590" y="5054"/>
                  <a:pt x="78260" y="3816"/>
                  <a:pt x="104835" y="3435"/>
                </a:cubicBezTo>
                <a:cubicBezTo>
                  <a:pt x="191512" y="1911"/>
                  <a:pt x="278161" y="768"/>
                  <a:pt x="364772" y="6"/>
                </a:cubicBezTo>
                <a:cubicBezTo>
                  <a:pt x="376621" y="-74"/>
                  <a:pt x="388460" y="657"/>
                  <a:pt x="400205" y="2197"/>
                </a:cubicBezTo>
                <a:cubicBezTo>
                  <a:pt x="422684" y="4864"/>
                  <a:pt x="423541" y="6197"/>
                  <a:pt x="424017" y="28105"/>
                </a:cubicBezTo>
                <a:cubicBezTo>
                  <a:pt x="424874" y="69538"/>
                  <a:pt x="425827" y="111067"/>
                  <a:pt x="426494" y="152501"/>
                </a:cubicBezTo>
                <a:cubicBezTo>
                  <a:pt x="427160" y="200126"/>
                  <a:pt x="428304" y="248799"/>
                  <a:pt x="427732" y="296900"/>
                </a:cubicBezTo>
                <a:cubicBezTo>
                  <a:pt x="427256" y="348049"/>
                  <a:pt x="425827" y="339667"/>
                  <a:pt x="386203" y="340715"/>
                </a:cubicBezTo>
                <a:cubicBezTo>
                  <a:pt x="331339" y="342144"/>
                  <a:pt x="276570" y="343192"/>
                  <a:pt x="221801" y="344430"/>
                </a:cubicBezTo>
                <a:close/>
                <a:moveTo>
                  <a:pt x="25777" y="28200"/>
                </a:moveTo>
                <a:lnTo>
                  <a:pt x="42636" y="300234"/>
                </a:lnTo>
                <a:cubicBezTo>
                  <a:pt x="162651" y="286232"/>
                  <a:pt x="280761" y="289852"/>
                  <a:pt x="401443" y="291376"/>
                </a:cubicBezTo>
                <a:cubicBezTo>
                  <a:pt x="400586" y="201650"/>
                  <a:pt x="400205" y="114020"/>
                  <a:pt x="397919" y="24676"/>
                </a:cubicBezTo>
                <a:cubicBezTo>
                  <a:pt x="272570" y="21818"/>
                  <a:pt x="150554" y="24866"/>
                  <a:pt x="25777" y="2820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70E3B8-07A7-884F-8372-F31A485EA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26879">
            <a:off x="1416924" y="1046022"/>
            <a:ext cx="4066029" cy="42349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678A46-A42B-4343-A889-39577622A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pic>
        <p:nvPicPr>
          <p:cNvPr id="10" name="Google Shape;652;p39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9F8EA76A-CC1B-6A4F-8A01-9B57B7DA2F7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1417596">
            <a:off x="1818064" y="1917206"/>
            <a:ext cx="3763954" cy="286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52;p39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00320C38-62DC-174F-8EE7-277C03D1B50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1417596">
            <a:off x="1803435" y="2522409"/>
            <a:ext cx="3763954" cy="286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52;p39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680A1F95-C69E-AC47-A46C-50B2BEA27B3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1417596">
            <a:off x="1795868" y="3271075"/>
            <a:ext cx="3763954" cy="286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52;p39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853ED91D-BC4A-9544-A5EF-8579DE6D6C8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1417596">
            <a:off x="1795868" y="3875470"/>
            <a:ext cx="3763954" cy="286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52;p39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12CBEB8E-0C83-2D40-9B6A-62B43594AEF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1417596">
            <a:off x="1818064" y="4414577"/>
            <a:ext cx="3763954" cy="286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652;p39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96219A51-406F-1A41-993D-FCE994C218E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1417596">
            <a:off x="1972536" y="4990355"/>
            <a:ext cx="3763954" cy="2864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9BBDEB2-5B2E-1545-8024-C28D1AD33F55}"/>
              </a:ext>
            </a:extLst>
          </p:cNvPr>
          <p:cNvGrpSpPr/>
          <p:nvPr/>
        </p:nvGrpSpPr>
        <p:grpSpPr>
          <a:xfrm>
            <a:off x="337423" y="5739972"/>
            <a:ext cx="11580306" cy="824587"/>
            <a:chOff x="327996" y="5739972"/>
            <a:chExt cx="11580306" cy="824587"/>
          </a:xfrm>
        </p:grpSpPr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07F47E4E-A42E-AF4C-83B4-30EC92EBB3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0D5459A-74E5-C144-9C39-05C29249B832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20" name="Рисунок 5">
                <a:extLst>
                  <a:ext uri="{FF2B5EF4-FFF2-40B4-BE49-F238E27FC236}">
                    <a16:creationId xmlns:a16="http://schemas.microsoft.com/office/drawing/2014/main" id="{E311D60D-2F50-BF47-8043-1AAC18477E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21" name="Рисунок 9">
                <a:extLst>
                  <a:ext uri="{FF2B5EF4-FFF2-40B4-BE49-F238E27FC236}">
                    <a16:creationId xmlns:a16="http://schemas.microsoft.com/office/drawing/2014/main" id="{75D6CFD2-CF36-1949-B7B1-B745652A1B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22" name="Google Shape;277;p34">
            <a:extLst>
              <a:ext uri="{FF2B5EF4-FFF2-40B4-BE49-F238E27FC236}">
                <a16:creationId xmlns:a16="http://schemas.microsoft.com/office/drawing/2014/main" id="{F522FC6B-FF3F-5C40-B676-7C5C0F885DCD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ru-RU" sz="1100" dirty="0"/>
              <a:t>28</a:t>
            </a:r>
            <a:endParaRPr lang="en" sz="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 txBox="1">
            <a:spLocks noGrp="1"/>
          </p:cNvSpPr>
          <p:nvPr>
            <p:ph type="body" idx="4294967295"/>
          </p:nvPr>
        </p:nvSpPr>
        <p:spPr>
          <a:xfrm>
            <a:off x="2351313" y="2721515"/>
            <a:ext cx="9013373" cy="677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ru-RU" sz="2200" b="0" dirty="0">
                <a:latin typeface="Monaco" pitchFamily="2" charset="77"/>
              </a:rPr>
              <a:t>А кто пишет сами тестовые сценарии?</a:t>
            </a:r>
            <a:endParaRPr sz="2200" b="0" dirty="0">
              <a:latin typeface="Monaco" pitchFamily="2" charset="77"/>
            </a:endParaRPr>
          </a:p>
        </p:txBody>
      </p:sp>
      <p:sp>
        <p:nvSpPr>
          <p:cNvPr id="156" name="Google Shape;156;p26"/>
          <p:cNvSpPr txBox="1">
            <a:spLocks noGrp="1"/>
          </p:cNvSpPr>
          <p:nvPr>
            <p:ph type="title"/>
          </p:nvPr>
        </p:nvSpPr>
        <p:spPr>
          <a:xfrm>
            <a:off x="2054430" y="561807"/>
            <a:ext cx="8057445" cy="1454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 sz="4000" dirty="0">
                <a:latin typeface="Monaco" pitchFamily="2" charset="77"/>
              </a:rPr>
              <a:t>Организовать адекватные </a:t>
            </a:r>
            <a:br>
              <a:rPr lang="ru-RU" sz="4000" dirty="0">
                <a:latin typeface="Monaco" pitchFamily="2" charset="77"/>
              </a:rPr>
            </a:br>
            <a:r>
              <a:rPr lang="en-US" sz="4000" dirty="0">
                <a:latin typeface="Monaco" pitchFamily="2" charset="77"/>
              </a:rPr>
              <a:t>UI-</a:t>
            </a:r>
            <a:r>
              <a:rPr lang="ru-RU" sz="4000" dirty="0">
                <a:latin typeface="Monaco" pitchFamily="2" charset="77"/>
              </a:rPr>
              <a:t>автотесты сложно…</a:t>
            </a:r>
            <a:endParaRPr sz="4000" dirty="0">
              <a:latin typeface="Monaco" pitchFamily="2" charset="77"/>
            </a:endParaRPr>
          </a:p>
        </p:txBody>
      </p:sp>
      <p:pic>
        <p:nvPicPr>
          <p:cNvPr id="157" name="Google Shape;157;p26" descr="A black and white outline of a city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36449" t="26820" r="45730" b="33970"/>
          <a:stretch/>
        </p:blipFill>
        <p:spPr>
          <a:xfrm>
            <a:off x="1258792" y="2636171"/>
            <a:ext cx="795633" cy="762684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58" name="Google Shape;158;p26" descr="A black and white outline of a city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 l="36449" t="26820" r="45730" b="33970"/>
          <a:stretch/>
        </p:blipFill>
        <p:spPr>
          <a:xfrm>
            <a:off x="1258792" y="3631555"/>
            <a:ext cx="795633" cy="762684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59" name="Google Shape;159;p26" descr="A black and white outline of a city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 l="36449" t="26820" r="45730" b="33970"/>
          <a:stretch/>
        </p:blipFill>
        <p:spPr>
          <a:xfrm>
            <a:off x="1258792" y="4626939"/>
            <a:ext cx="795633" cy="762684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60" name="Google Shape;160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66317" y="2047116"/>
            <a:ext cx="7119229" cy="17345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55;p26">
            <a:extLst>
              <a:ext uri="{FF2B5EF4-FFF2-40B4-BE49-F238E27FC236}">
                <a16:creationId xmlns:a16="http://schemas.microsoft.com/office/drawing/2014/main" id="{EC22EF71-3857-6641-B59C-BC4F3D5726C0}"/>
              </a:ext>
            </a:extLst>
          </p:cNvPr>
          <p:cNvSpPr txBox="1">
            <a:spLocks/>
          </p:cNvSpPr>
          <p:nvPr/>
        </p:nvSpPr>
        <p:spPr>
          <a:xfrm>
            <a:off x="2351312" y="3688672"/>
            <a:ext cx="9013373" cy="64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lnSpc>
                <a:spcPct val="100000"/>
              </a:lnSpc>
              <a:buFont typeface="Coming Soon"/>
              <a:buNone/>
            </a:pPr>
            <a:r>
              <a:rPr lang="ru-RU" sz="2200" b="0" dirty="0">
                <a:latin typeface="Monaco" pitchFamily="2" charset="77"/>
              </a:rPr>
              <a:t>А эти сценарии в формате кейсов?</a:t>
            </a:r>
          </a:p>
        </p:txBody>
      </p:sp>
      <p:sp>
        <p:nvSpPr>
          <p:cNvPr id="9" name="Google Shape;155;p26">
            <a:extLst>
              <a:ext uri="{FF2B5EF4-FFF2-40B4-BE49-F238E27FC236}">
                <a16:creationId xmlns:a16="http://schemas.microsoft.com/office/drawing/2014/main" id="{6EEFC6CE-FDA2-5241-9A1C-05F1EC4E0AB6}"/>
              </a:ext>
            </a:extLst>
          </p:cNvPr>
          <p:cNvSpPr txBox="1">
            <a:spLocks/>
          </p:cNvSpPr>
          <p:nvPr/>
        </p:nvSpPr>
        <p:spPr>
          <a:xfrm>
            <a:off x="2351312" y="4733817"/>
            <a:ext cx="9013373" cy="762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lnSpc>
                <a:spcPct val="100000"/>
              </a:lnSpc>
              <a:buFont typeface="Coming Soon"/>
              <a:buNone/>
            </a:pPr>
            <a:r>
              <a:rPr lang="ru-RU" sz="2200" b="0" dirty="0">
                <a:latin typeface="Monaco" pitchFamily="2" charset="77"/>
              </a:rPr>
              <a:t>Как вы договорились об уровнях абстракции сценариев?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EEF78E-2759-2542-BCAF-4FAF20BE0E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CAF94F3-D812-374B-962D-754A90AD72BA}"/>
              </a:ext>
            </a:extLst>
          </p:cNvPr>
          <p:cNvGrpSpPr/>
          <p:nvPr/>
        </p:nvGrpSpPr>
        <p:grpSpPr>
          <a:xfrm>
            <a:off x="337423" y="5739972"/>
            <a:ext cx="11580306" cy="824587"/>
            <a:chOff x="327996" y="5739972"/>
            <a:chExt cx="11580306" cy="824587"/>
          </a:xfrm>
        </p:grpSpPr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ECAFFB1A-BA38-D044-9611-6ECF6BB787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5ED3044-0B0D-8545-9099-BDEAA2C69643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18" name="Рисунок 5">
                <a:extLst>
                  <a:ext uri="{FF2B5EF4-FFF2-40B4-BE49-F238E27FC236}">
                    <a16:creationId xmlns:a16="http://schemas.microsoft.com/office/drawing/2014/main" id="{1C501B20-0F06-754A-9987-7021C88ED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19" name="Рисунок 9">
                <a:extLst>
                  <a:ext uri="{FF2B5EF4-FFF2-40B4-BE49-F238E27FC236}">
                    <a16:creationId xmlns:a16="http://schemas.microsoft.com/office/drawing/2014/main" id="{665E1B0B-2A50-7046-B4AD-F383E0BA02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21" name="Google Shape;277;p34">
            <a:extLst>
              <a:ext uri="{FF2B5EF4-FFF2-40B4-BE49-F238E27FC236}">
                <a16:creationId xmlns:a16="http://schemas.microsoft.com/office/drawing/2014/main" id="{BD705B2C-08E8-BF4C-939D-E4536B36405F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ru-RU" sz="1100" dirty="0"/>
              <a:t>2</a:t>
            </a:r>
            <a:endParaRPr lang="en" sz="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build="p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>
            <a:spLocks noGrp="1"/>
          </p:cNvSpPr>
          <p:nvPr>
            <p:ph type="title"/>
          </p:nvPr>
        </p:nvSpPr>
        <p:spPr>
          <a:xfrm>
            <a:off x="764676" y="2235600"/>
            <a:ext cx="3653700" cy="21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166" name="Google Shape;166;p27"/>
          <p:cNvSpPr txBox="1">
            <a:spLocks noGrp="1"/>
          </p:cNvSpPr>
          <p:nvPr>
            <p:ph type="subTitle" idx="1"/>
          </p:nvPr>
        </p:nvSpPr>
        <p:spPr>
          <a:xfrm>
            <a:off x="4939555" y="1533850"/>
            <a:ext cx="5526900" cy="1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3600"/>
              <a:buNone/>
            </a:pPr>
            <a:r>
              <a:rPr lang="en-US" sz="4000" b="0" dirty="0">
                <a:solidFill>
                  <a:schemeClr val="accent4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DRY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3600"/>
              <a:buNone/>
            </a:pPr>
            <a:r>
              <a:rPr lang="en-US" sz="2000" b="0" dirty="0">
                <a:solidFill>
                  <a:schemeClr val="accent4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Don’t repeat yourself</a:t>
            </a:r>
            <a:endParaRPr sz="2000" b="0" dirty="0">
              <a:solidFill>
                <a:schemeClr val="accent4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67" name="Google Shape;167;p27"/>
          <p:cNvSpPr txBox="1">
            <a:spLocks noGrp="1"/>
          </p:cNvSpPr>
          <p:nvPr>
            <p:ph type="body" idx="2"/>
          </p:nvPr>
        </p:nvSpPr>
        <p:spPr>
          <a:xfrm>
            <a:off x="4991573" y="2937350"/>
            <a:ext cx="6371844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ru-RU" dirty="0">
                <a:latin typeface="Monaco" pitchFamily="2" charset="77"/>
              </a:rPr>
              <a:t>Не повторяйся</a:t>
            </a:r>
            <a:r>
              <a:rPr lang="en-US" dirty="0">
                <a:latin typeface="Monaco" pitchFamily="2" charset="77"/>
              </a:rPr>
              <a:t>	</a:t>
            </a:r>
            <a:endParaRPr dirty="0">
              <a:latin typeface="Monaco" pitchFamily="2" charset="77"/>
            </a:endParaRPr>
          </a:p>
        </p:txBody>
      </p:sp>
      <p:pic>
        <p:nvPicPr>
          <p:cNvPr id="168" name="Google Shape;168;p27" descr="A picture containing accessor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533881">
            <a:off x="1070370" y="1634463"/>
            <a:ext cx="2953886" cy="2977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D6FD19-2C9C-CC4B-82CB-33E33413A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613E39A-C291-E34D-95C3-AE7E0714B1F6}"/>
              </a:ext>
            </a:extLst>
          </p:cNvPr>
          <p:cNvGrpSpPr/>
          <p:nvPr/>
        </p:nvGrpSpPr>
        <p:grpSpPr>
          <a:xfrm>
            <a:off x="337423" y="5739972"/>
            <a:ext cx="11580306" cy="824587"/>
            <a:chOff x="327996" y="5739972"/>
            <a:chExt cx="11580306" cy="824587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E5BB837A-BA39-3746-A0E6-24D7881F24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B1C458C-999A-004F-8DE4-AE9CBA63D924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12" name="Рисунок 5">
                <a:extLst>
                  <a:ext uri="{FF2B5EF4-FFF2-40B4-BE49-F238E27FC236}">
                    <a16:creationId xmlns:a16="http://schemas.microsoft.com/office/drawing/2014/main" id="{90BFE2EC-4C59-A342-A61C-BA87D6D783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13" name="Рисунок 9">
                <a:extLst>
                  <a:ext uri="{FF2B5EF4-FFF2-40B4-BE49-F238E27FC236}">
                    <a16:creationId xmlns:a16="http://schemas.microsoft.com/office/drawing/2014/main" id="{41A85BCA-A3F7-6546-8B52-1F055DA62C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14" name="Google Shape;277;p34">
            <a:extLst>
              <a:ext uri="{FF2B5EF4-FFF2-40B4-BE49-F238E27FC236}">
                <a16:creationId xmlns:a16="http://schemas.microsoft.com/office/drawing/2014/main" id="{891417F6-716A-1B4B-B465-B0C60B0EC248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ru-RU" sz="1100" dirty="0"/>
              <a:t>29</a:t>
            </a:r>
            <a:endParaRPr lang="en" sz="1100" dirty="0"/>
          </a:p>
        </p:txBody>
      </p:sp>
    </p:spTree>
    <p:extLst>
      <p:ext uri="{BB962C8B-B14F-4D97-AF65-F5344CB8AC3E}">
        <p14:creationId xmlns:p14="http://schemas.microsoft.com/office/powerpoint/2010/main" val="27897585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4"/>
          <p:cNvSpPr txBox="1">
            <a:spLocks noGrp="1"/>
          </p:cNvSpPr>
          <p:nvPr>
            <p:ph type="title"/>
          </p:nvPr>
        </p:nvSpPr>
        <p:spPr>
          <a:xfrm>
            <a:off x="613694" y="1966575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en" sz="1400" dirty="0"/>
              <a:t>1</a:t>
            </a:r>
            <a:endParaRPr sz="1400" dirty="0"/>
          </a:p>
        </p:txBody>
      </p:sp>
      <p:sp>
        <p:nvSpPr>
          <p:cNvPr id="278" name="Google Shape;278;p34"/>
          <p:cNvSpPr txBox="1">
            <a:spLocks noGrp="1"/>
          </p:cNvSpPr>
          <p:nvPr>
            <p:ph type="title" idx="2"/>
          </p:nvPr>
        </p:nvSpPr>
        <p:spPr>
          <a:xfrm>
            <a:off x="2134449" y="426552"/>
            <a:ext cx="9420389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 sz="3000" dirty="0">
                <a:latin typeface="Monaco" pitchFamily="2" charset="77"/>
              </a:rPr>
              <a:t>Успешный перевод получателю из Украины</a:t>
            </a:r>
            <a:endParaRPr sz="3000" dirty="0">
              <a:latin typeface="Monaco" pitchFamily="2" charset="77"/>
            </a:endParaRPr>
          </a:p>
        </p:txBody>
      </p:sp>
      <p:pic>
        <p:nvPicPr>
          <p:cNvPr id="282" name="Google Shape;282;p34" descr="A picture containing plan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8678" t="45968" r="60320" b="25889"/>
          <a:stretch/>
        </p:blipFill>
        <p:spPr>
          <a:xfrm rot="-1682315">
            <a:off x="791641" y="401608"/>
            <a:ext cx="948602" cy="701615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3" name="Google Shape;200;p29">
            <a:extLst>
              <a:ext uri="{FF2B5EF4-FFF2-40B4-BE49-F238E27FC236}">
                <a16:creationId xmlns:a16="http://schemas.microsoft.com/office/drawing/2014/main" id="{6FB26557-A782-E544-890C-D6CD268869C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 flipH="1">
            <a:off x="3615251" y="3514245"/>
            <a:ext cx="4503796" cy="262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00;p29">
            <a:extLst>
              <a:ext uri="{FF2B5EF4-FFF2-40B4-BE49-F238E27FC236}">
                <a16:creationId xmlns:a16="http://schemas.microsoft.com/office/drawing/2014/main" id="{9B9843AF-0379-E14F-A7E5-9C9128F737C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1237981" y="1624549"/>
            <a:ext cx="9231415" cy="26249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79;p34">
            <a:extLst>
              <a:ext uri="{FF2B5EF4-FFF2-40B4-BE49-F238E27FC236}">
                <a16:creationId xmlns:a16="http://schemas.microsoft.com/office/drawing/2014/main" id="{53752DEE-7278-C04D-966C-3999EA19134F}"/>
              </a:ext>
            </a:extLst>
          </p:cNvPr>
          <p:cNvSpPr txBox="1">
            <a:spLocks/>
          </p:cNvSpPr>
          <p:nvPr/>
        </p:nvSpPr>
        <p:spPr>
          <a:xfrm>
            <a:off x="2582219" y="1313426"/>
            <a:ext cx="1574577" cy="44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800" dirty="0">
                <a:latin typeface="Monaco" pitchFamily="2" charset="77"/>
              </a:rPr>
              <a:t>Действие</a:t>
            </a:r>
            <a:endParaRPr lang="en-US" sz="1800" dirty="0">
              <a:latin typeface="Monaco" pitchFamily="2" charset="77"/>
            </a:endParaRPr>
          </a:p>
        </p:txBody>
      </p:sp>
      <p:sp>
        <p:nvSpPr>
          <p:cNvPr id="21" name="Google Shape;279;p34">
            <a:extLst>
              <a:ext uri="{FF2B5EF4-FFF2-40B4-BE49-F238E27FC236}">
                <a16:creationId xmlns:a16="http://schemas.microsoft.com/office/drawing/2014/main" id="{C601D533-7825-344F-B798-067E28FA00A5}"/>
              </a:ext>
            </a:extLst>
          </p:cNvPr>
          <p:cNvSpPr txBox="1">
            <a:spLocks/>
          </p:cNvSpPr>
          <p:nvPr/>
        </p:nvSpPr>
        <p:spPr>
          <a:xfrm>
            <a:off x="6844643" y="1273736"/>
            <a:ext cx="3703187" cy="44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800" dirty="0">
                <a:latin typeface="Monaco" pitchFamily="2" charset="77"/>
              </a:rPr>
              <a:t>Ожидаемый результат</a:t>
            </a:r>
            <a:endParaRPr lang="en-US" sz="1800" dirty="0">
              <a:latin typeface="Monaco" pitchFamily="2" charset="77"/>
            </a:endParaRPr>
          </a:p>
        </p:txBody>
      </p:sp>
      <p:sp>
        <p:nvSpPr>
          <p:cNvPr id="31" name="Google Shape;279;p34">
            <a:extLst>
              <a:ext uri="{FF2B5EF4-FFF2-40B4-BE49-F238E27FC236}">
                <a16:creationId xmlns:a16="http://schemas.microsoft.com/office/drawing/2014/main" id="{F518DA90-DD57-6A4D-AFB0-110E4C0DE4B0}"/>
              </a:ext>
            </a:extLst>
          </p:cNvPr>
          <p:cNvSpPr txBox="1">
            <a:spLocks/>
          </p:cNvSpPr>
          <p:nvPr/>
        </p:nvSpPr>
        <p:spPr>
          <a:xfrm>
            <a:off x="1237981" y="1971690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В Истории нажать на перевод в Украину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32" name="Google Shape;279;p34">
            <a:extLst>
              <a:ext uri="{FF2B5EF4-FFF2-40B4-BE49-F238E27FC236}">
                <a16:creationId xmlns:a16="http://schemas.microsoft.com/office/drawing/2014/main" id="{26DA210A-8DF6-0044-ADD1-A8E8D795B967}"/>
              </a:ext>
            </a:extLst>
          </p:cNvPr>
          <p:cNvSpPr txBox="1">
            <a:spLocks/>
          </p:cNvSpPr>
          <p:nvPr/>
        </p:nvSpPr>
        <p:spPr>
          <a:xfrm>
            <a:off x="6024282" y="1993975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Открылись детали перевода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33" name="Google Shape;279;p34">
            <a:extLst>
              <a:ext uri="{FF2B5EF4-FFF2-40B4-BE49-F238E27FC236}">
                <a16:creationId xmlns:a16="http://schemas.microsoft.com/office/drawing/2014/main" id="{A377F202-73E9-3746-B66C-DC6E906C835F}"/>
              </a:ext>
            </a:extLst>
          </p:cNvPr>
          <p:cNvSpPr txBox="1">
            <a:spLocks/>
          </p:cNvSpPr>
          <p:nvPr/>
        </p:nvSpPr>
        <p:spPr>
          <a:xfrm>
            <a:off x="1264902" y="2522623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Нажать на «Повторить перевод»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35" name="Google Shape;279;p34">
            <a:extLst>
              <a:ext uri="{FF2B5EF4-FFF2-40B4-BE49-F238E27FC236}">
                <a16:creationId xmlns:a16="http://schemas.microsoft.com/office/drawing/2014/main" id="{25F5FB77-6A6B-804D-A288-03EEF966CC32}"/>
              </a:ext>
            </a:extLst>
          </p:cNvPr>
          <p:cNvSpPr txBox="1">
            <a:spLocks/>
          </p:cNvSpPr>
          <p:nvPr/>
        </p:nvSpPr>
        <p:spPr>
          <a:xfrm>
            <a:off x="6040473" y="2522623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Открылся экран перевода, который содержит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36" name="Google Shape;279;p34">
            <a:extLst>
              <a:ext uri="{FF2B5EF4-FFF2-40B4-BE49-F238E27FC236}">
                <a16:creationId xmlns:a16="http://schemas.microsoft.com/office/drawing/2014/main" id="{0A952DA8-2175-3B4D-83F5-AA46D9C960E8}"/>
              </a:ext>
            </a:extLst>
          </p:cNvPr>
          <p:cNvSpPr txBox="1">
            <a:spLocks/>
          </p:cNvSpPr>
          <p:nvPr/>
        </p:nvSpPr>
        <p:spPr>
          <a:xfrm>
            <a:off x="6649606" y="2714453"/>
            <a:ext cx="3437139" cy="810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285750" indent="-285750">
              <a:buSzPts val="1400"/>
            </a:pPr>
            <a:r>
              <a:rPr lang="ru-RU" sz="1400" dirty="0">
                <a:latin typeface="Monaco" pitchFamily="2" charset="77"/>
              </a:rPr>
              <a:t>сумму</a:t>
            </a:r>
          </a:p>
          <a:p>
            <a:pPr marL="285750" indent="-285750">
              <a:buSzPts val="1400"/>
            </a:pPr>
            <a:r>
              <a:rPr lang="ru-RU" sz="1400" dirty="0">
                <a:latin typeface="Monaco" pitchFamily="2" charset="77"/>
              </a:rPr>
              <a:t>банковскую карту получателя</a:t>
            </a:r>
          </a:p>
          <a:p>
            <a:pPr marL="285750" indent="-285750">
              <a:buSzPts val="1400"/>
            </a:pPr>
            <a:r>
              <a:rPr lang="ru-RU" sz="1400" dirty="0">
                <a:latin typeface="Monaco" pitchFamily="2" charset="77"/>
              </a:rPr>
              <a:t>... (еще 12 подпунктов)</a:t>
            </a:r>
            <a:endParaRPr lang="en-US" sz="1400" dirty="0">
              <a:latin typeface="Monaco" pitchFamily="2" charset="77"/>
            </a:endParaRPr>
          </a:p>
        </p:txBody>
      </p:sp>
      <p:pic>
        <p:nvPicPr>
          <p:cNvPr id="37" name="Google Shape;196;p29">
            <a:extLst>
              <a:ext uri="{FF2B5EF4-FFF2-40B4-BE49-F238E27FC236}">
                <a16:creationId xmlns:a16="http://schemas.microsoft.com/office/drawing/2014/main" id="{9C7C4E61-67E1-4843-9428-AF067645745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1158145" y="3438604"/>
            <a:ext cx="9204494" cy="178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96;p29">
            <a:extLst>
              <a:ext uri="{FF2B5EF4-FFF2-40B4-BE49-F238E27FC236}">
                <a16:creationId xmlns:a16="http://schemas.microsoft.com/office/drawing/2014/main" id="{D5142B5D-89F1-9348-998C-496F6AD0BD1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1264902" y="2252047"/>
            <a:ext cx="9204494" cy="178136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279;p34">
            <a:extLst>
              <a:ext uri="{FF2B5EF4-FFF2-40B4-BE49-F238E27FC236}">
                <a16:creationId xmlns:a16="http://schemas.microsoft.com/office/drawing/2014/main" id="{B67F31B7-9C1A-5C45-BDA5-E4A742F23A5B}"/>
              </a:ext>
            </a:extLst>
          </p:cNvPr>
          <p:cNvSpPr txBox="1">
            <a:spLocks/>
          </p:cNvSpPr>
          <p:nvPr/>
        </p:nvSpPr>
        <p:spPr>
          <a:xfrm>
            <a:off x="1260625" y="3589173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Изменить сумму получения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40" name="Google Shape;279;p34">
            <a:extLst>
              <a:ext uri="{FF2B5EF4-FFF2-40B4-BE49-F238E27FC236}">
                <a16:creationId xmlns:a16="http://schemas.microsoft.com/office/drawing/2014/main" id="{501E5AC2-731A-A04B-AEC1-A276E13EDE53}"/>
              </a:ext>
            </a:extLst>
          </p:cNvPr>
          <p:cNvSpPr txBox="1">
            <a:spLocks/>
          </p:cNvSpPr>
          <p:nvPr/>
        </p:nvSpPr>
        <p:spPr>
          <a:xfrm>
            <a:off x="6060132" y="3589173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На экране отображена измененная сумма</a:t>
            </a:r>
            <a:endParaRPr lang="en-US" sz="1400" dirty="0">
              <a:latin typeface="Monaco" pitchFamily="2" charset="77"/>
            </a:endParaRPr>
          </a:p>
        </p:txBody>
      </p:sp>
      <p:pic>
        <p:nvPicPr>
          <p:cNvPr id="41" name="Google Shape;196;p29">
            <a:extLst>
              <a:ext uri="{FF2B5EF4-FFF2-40B4-BE49-F238E27FC236}">
                <a16:creationId xmlns:a16="http://schemas.microsoft.com/office/drawing/2014/main" id="{DE4DDA84-A590-0740-B689-34941BD40EA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1292110" y="3851097"/>
            <a:ext cx="9204494" cy="178136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279;p34">
            <a:extLst>
              <a:ext uri="{FF2B5EF4-FFF2-40B4-BE49-F238E27FC236}">
                <a16:creationId xmlns:a16="http://schemas.microsoft.com/office/drawing/2014/main" id="{864A004B-3ECF-2040-893F-CFC3D10EF774}"/>
              </a:ext>
            </a:extLst>
          </p:cNvPr>
          <p:cNvSpPr txBox="1">
            <a:spLocks/>
          </p:cNvSpPr>
          <p:nvPr/>
        </p:nvSpPr>
        <p:spPr>
          <a:xfrm>
            <a:off x="1260625" y="4254620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Ввести карту оплаты, отличную от той, что была в исходном переводе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43" name="Google Shape;279;p34">
            <a:extLst>
              <a:ext uri="{FF2B5EF4-FFF2-40B4-BE49-F238E27FC236}">
                <a16:creationId xmlns:a16="http://schemas.microsoft.com/office/drawing/2014/main" id="{786CD3C5-C228-894D-B409-895667D8827B}"/>
              </a:ext>
            </a:extLst>
          </p:cNvPr>
          <p:cNvSpPr txBox="1">
            <a:spLocks/>
          </p:cNvSpPr>
          <p:nvPr/>
        </p:nvSpPr>
        <p:spPr>
          <a:xfrm>
            <a:off x="6060132" y="4037065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На экране отображена измененная карта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45" name="Google Shape;279;p34">
            <a:extLst>
              <a:ext uri="{FF2B5EF4-FFF2-40B4-BE49-F238E27FC236}">
                <a16:creationId xmlns:a16="http://schemas.microsoft.com/office/drawing/2014/main" id="{01FD8F3A-7859-8B49-88BC-F56834FC36C6}"/>
              </a:ext>
            </a:extLst>
          </p:cNvPr>
          <p:cNvSpPr txBox="1">
            <a:spLocks/>
          </p:cNvSpPr>
          <p:nvPr/>
        </p:nvSpPr>
        <p:spPr>
          <a:xfrm>
            <a:off x="1310080" y="4633374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Нажать «Оплатить»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46" name="Google Shape;279;p34">
            <a:extLst>
              <a:ext uri="{FF2B5EF4-FFF2-40B4-BE49-F238E27FC236}">
                <a16:creationId xmlns:a16="http://schemas.microsoft.com/office/drawing/2014/main" id="{466B5E06-6F72-BC47-9B38-4E1C1DAD762A}"/>
              </a:ext>
            </a:extLst>
          </p:cNvPr>
          <p:cNvSpPr txBox="1">
            <a:spLocks/>
          </p:cNvSpPr>
          <p:nvPr/>
        </p:nvSpPr>
        <p:spPr>
          <a:xfrm>
            <a:off x="6069460" y="4633374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Открыт экран ввода </a:t>
            </a:r>
            <a:r>
              <a:rPr lang="en-US" sz="1400" dirty="0">
                <a:latin typeface="Monaco" pitchFamily="2" charset="77"/>
              </a:rPr>
              <a:t>CVV2/CVC</a:t>
            </a:r>
            <a:r>
              <a:rPr lang="ru-RU" sz="1400" dirty="0">
                <a:latin typeface="Monaco" pitchFamily="2" charset="77"/>
              </a:rPr>
              <a:t>-кода</a:t>
            </a:r>
            <a:endParaRPr lang="en-US" sz="1400" dirty="0">
              <a:latin typeface="Monaco" pitchFamily="2" charset="77"/>
            </a:endParaRPr>
          </a:p>
        </p:txBody>
      </p:sp>
      <p:pic>
        <p:nvPicPr>
          <p:cNvPr id="47" name="Google Shape;196;p29">
            <a:extLst>
              <a:ext uri="{FF2B5EF4-FFF2-40B4-BE49-F238E27FC236}">
                <a16:creationId xmlns:a16="http://schemas.microsoft.com/office/drawing/2014/main" id="{4A2697DE-EEDD-2B48-B710-4FD642E2C70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1290896" y="4920487"/>
            <a:ext cx="9204494" cy="178136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279;p34">
            <a:extLst>
              <a:ext uri="{FF2B5EF4-FFF2-40B4-BE49-F238E27FC236}">
                <a16:creationId xmlns:a16="http://schemas.microsoft.com/office/drawing/2014/main" id="{2B597EAD-E45A-2C4C-8588-6A3D8C564EC8}"/>
              </a:ext>
            </a:extLst>
          </p:cNvPr>
          <p:cNvSpPr txBox="1">
            <a:spLocks/>
          </p:cNvSpPr>
          <p:nvPr/>
        </p:nvSpPr>
        <p:spPr>
          <a:xfrm>
            <a:off x="1341058" y="5105664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Ввести код «335»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49" name="Google Shape;279;p34">
            <a:extLst>
              <a:ext uri="{FF2B5EF4-FFF2-40B4-BE49-F238E27FC236}">
                <a16:creationId xmlns:a16="http://schemas.microsoft.com/office/drawing/2014/main" id="{38113952-5EBC-CA42-AE8B-059ABEF36E0C}"/>
              </a:ext>
            </a:extLst>
          </p:cNvPr>
          <p:cNvSpPr txBox="1">
            <a:spLocks/>
          </p:cNvSpPr>
          <p:nvPr/>
        </p:nvSpPr>
        <p:spPr>
          <a:xfrm>
            <a:off x="6100437" y="5105353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Введенные цифры скрыты </a:t>
            </a:r>
            <a:r>
              <a:rPr lang="en-US" sz="1400" dirty="0">
                <a:latin typeface="Monaco" pitchFamily="2" charset="77"/>
              </a:rPr>
              <a:t>***</a:t>
            </a:r>
          </a:p>
        </p:txBody>
      </p:sp>
      <p:pic>
        <p:nvPicPr>
          <p:cNvPr id="50" name="Google Shape;196;p29">
            <a:extLst>
              <a:ext uri="{FF2B5EF4-FFF2-40B4-BE49-F238E27FC236}">
                <a16:creationId xmlns:a16="http://schemas.microsoft.com/office/drawing/2014/main" id="{8606FB4E-8245-E94C-BF94-D9A79CC6711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1269088" y="5351110"/>
            <a:ext cx="9204494" cy="178136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279;p34">
            <a:extLst>
              <a:ext uri="{FF2B5EF4-FFF2-40B4-BE49-F238E27FC236}">
                <a16:creationId xmlns:a16="http://schemas.microsoft.com/office/drawing/2014/main" id="{FDED161E-1FCA-4A4F-B561-7867E6BEEB9B}"/>
              </a:ext>
            </a:extLst>
          </p:cNvPr>
          <p:cNvSpPr txBox="1">
            <a:spLocks/>
          </p:cNvSpPr>
          <p:nvPr/>
        </p:nvSpPr>
        <p:spPr>
          <a:xfrm>
            <a:off x="1294501" y="5568787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Нажать «Оплатить»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52" name="Google Shape;279;p34">
            <a:extLst>
              <a:ext uri="{FF2B5EF4-FFF2-40B4-BE49-F238E27FC236}">
                <a16:creationId xmlns:a16="http://schemas.microsoft.com/office/drawing/2014/main" id="{438FCBF5-7CA5-0341-9E62-9A864335F6CD}"/>
              </a:ext>
            </a:extLst>
          </p:cNvPr>
          <p:cNvSpPr txBox="1">
            <a:spLocks/>
          </p:cNvSpPr>
          <p:nvPr/>
        </p:nvSpPr>
        <p:spPr>
          <a:xfrm>
            <a:off x="6058156" y="5575050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Открыт </a:t>
            </a:r>
            <a:r>
              <a:rPr lang="en-US" sz="1400" dirty="0">
                <a:latin typeface="Monaco" pitchFamily="2" charset="77"/>
              </a:rPr>
              <a:t>success-</a:t>
            </a:r>
            <a:r>
              <a:rPr lang="ru-RU" sz="1400" dirty="0">
                <a:latin typeface="Monaco" pitchFamily="2" charset="77"/>
              </a:rPr>
              <a:t>экран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53" name="Google Shape;277;p34">
            <a:extLst>
              <a:ext uri="{FF2B5EF4-FFF2-40B4-BE49-F238E27FC236}">
                <a16:creationId xmlns:a16="http://schemas.microsoft.com/office/drawing/2014/main" id="{99605189-33CC-CF44-B813-F8C40B55958D}"/>
              </a:ext>
            </a:extLst>
          </p:cNvPr>
          <p:cNvSpPr txBox="1">
            <a:spLocks/>
          </p:cNvSpPr>
          <p:nvPr/>
        </p:nvSpPr>
        <p:spPr>
          <a:xfrm>
            <a:off x="613694" y="2430184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ru-RU" sz="1400" dirty="0"/>
              <a:t>2</a:t>
            </a:r>
            <a:endParaRPr lang="en" sz="1400" dirty="0"/>
          </a:p>
        </p:txBody>
      </p:sp>
      <p:sp>
        <p:nvSpPr>
          <p:cNvPr id="54" name="Google Shape;277;p34">
            <a:extLst>
              <a:ext uri="{FF2B5EF4-FFF2-40B4-BE49-F238E27FC236}">
                <a16:creationId xmlns:a16="http://schemas.microsoft.com/office/drawing/2014/main" id="{FBCDD23F-6BEB-224D-BCBE-E0967D9F38FC}"/>
              </a:ext>
            </a:extLst>
          </p:cNvPr>
          <p:cNvSpPr txBox="1">
            <a:spLocks/>
          </p:cNvSpPr>
          <p:nvPr/>
        </p:nvSpPr>
        <p:spPr>
          <a:xfrm>
            <a:off x="606453" y="3575377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ru-RU" sz="1400" dirty="0"/>
              <a:t>3</a:t>
            </a:r>
            <a:endParaRPr lang="en" sz="1400" dirty="0"/>
          </a:p>
        </p:txBody>
      </p:sp>
      <p:sp>
        <p:nvSpPr>
          <p:cNvPr id="55" name="Google Shape;277;p34">
            <a:extLst>
              <a:ext uri="{FF2B5EF4-FFF2-40B4-BE49-F238E27FC236}">
                <a16:creationId xmlns:a16="http://schemas.microsoft.com/office/drawing/2014/main" id="{BD565704-AC2A-6C43-8FE8-24B91B238CA9}"/>
              </a:ext>
            </a:extLst>
          </p:cNvPr>
          <p:cNvSpPr txBox="1">
            <a:spLocks/>
          </p:cNvSpPr>
          <p:nvPr/>
        </p:nvSpPr>
        <p:spPr>
          <a:xfrm>
            <a:off x="606658" y="4105413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ru-RU" sz="1400" dirty="0"/>
              <a:t>4</a:t>
            </a:r>
            <a:endParaRPr lang="en" sz="1400" dirty="0"/>
          </a:p>
        </p:txBody>
      </p:sp>
      <p:sp>
        <p:nvSpPr>
          <p:cNvPr id="56" name="Google Shape;277;p34">
            <a:extLst>
              <a:ext uri="{FF2B5EF4-FFF2-40B4-BE49-F238E27FC236}">
                <a16:creationId xmlns:a16="http://schemas.microsoft.com/office/drawing/2014/main" id="{34388D7C-FE94-0943-9959-42996EBE67F1}"/>
              </a:ext>
            </a:extLst>
          </p:cNvPr>
          <p:cNvSpPr txBox="1">
            <a:spLocks/>
          </p:cNvSpPr>
          <p:nvPr/>
        </p:nvSpPr>
        <p:spPr>
          <a:xfrm>
            <a:off x="653254" y="4586247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ru-RU" sz="1400" dirty="0"/>
              <a:t>5</a:t>
            </a:r>
            <a:endParaRPr lang="en" sz="1400" dirty="0"/>
          </a:p>
        </p:txBody>
      </p:sp>
      <p:sp>
        <p:nvSpPr>
          <p:cNvPr id="57" name="Google Shape;277;p34">
            <a:extLst>
              <a:ext uri="{FF2B5EF4-FFF2-40B4-BE49-F238E27FC236}">
                <a16:creationId xmlns:a16="http://schemas.microsoft.com/office/drawing/2014/main" id="{7907143A-E5F8-CE49-8930-0569345EB5DF}"/>
              </a:ext>
            </a:extLst>
          </p:cNvPr>
          <p:cNvSpPr txBox="1">
            <a:spLocks/>
          </p:cNvSpPr>
          <p:nvPr/>
        </p:nvSpPr>
        <p:spPr>
          <a:xfrm>
            <a:off x="627161" y="5051261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ru-RU" sz="1400" dirty="0"/>
              <a:t>6</a:t>
            </a:r>
            <a:endParaRPr lang="en" sz="1400" dirty="0"/>
          </a:p>
        </p:txBody>
      </p:sp>
      <p:sp>
        <p:nvSpPr>
          <p:cNvPr id="58" name="Google Shape;277;p34">
            <a:extLst>
              <a:ext uri="{FF2B5EF4-FFF2-40B4-BE49-F238E27FC236}">
                <a16:creationId xmlns:a16="http://schemas.microsoft.com/office/drawing/2014/main" id="{A2B5A172-460E-8646-8FAD-41916359B9CF}"/>
              </a:ext>
            </a:extLst>
          </p:cNvPr>
          <p:cNvSpPr txBox="1">
            <a:spLocks/>
          </p:cNvSpPr>
          <p:nvPr/>
        </p:nvSpPr>
        <p:spPr>
          <a:xfrm>
            <a:off x="669380" y="5494333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ru-RU" sz="1400" dirty="0"/>
              <a:t>7</a:t>
            </a:r>
            <a:endParaRPr lang="en" sz="1400" dirty="0"/>
          </a:p>
        </p:txBody>
      </p:sp>
      <p:pic>
        <p:nvPicPr>
          <p:cNvPr id="59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C002B79B-C80F-E84C-90E3-9EAEB20D740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607399" y="1979112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0F0AC690-84FA-0D47-A500-37F8602A7EB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607898" y="2433121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C91BE3CB-D2E6-A740-9065-708E5C89102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591242" y="3589653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ED94C685-3FBD-374D-8108-0FEB77AA22C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607399" y="4136915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D3486A66-6AC4-2445-BF8E-EA143E54AFE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663873" y="4592048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E4FFE84E-D5D9-364C-B239-6D3E97E17B5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608744" y="5046237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66DA8865-B315-F945-99EE-5EA2699FD5A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656214" y="5503708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AFD37EF-C02F-1142-AB95-64593E2033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sp>
        <p:nvSpPr>
          <p:cNvPr id="81" name="Google Shape;279;p34">
            <a:extLst>
              <a:ext uri="{FF2B5EF4-FFF2-40B4-BE49-F238E27FC236}">
                <a16:creationId xmlns:a16="http://schemas.microsoft.com/office/drawing/2014/main" id="{C8858AE3-537B-7D47-9EB2-5AF3CC0ECCA1}"/>
              </a:ext>
            </a:extLst>
          </p:cNvPr>
          <p:cNvSpPr txBox="1">
            <a:spLocks/>
          </p:cNvSpPr>
          <p:nvPr/>
        </p:nvSpPr>
        <p:spPr>
          <a:xfrm>
            <a:off x="10362638" y="738993"/>
            <a:ext cx="1609145" cy="937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ctr">
              <a:buSzPts val="1400"/>
              <a:buNone/>
            </a:pPr>
            <a:r>
              <a:rPr lang="ru-RU" sz="1400" dirty="0">
                <a:latin typeface="Monaco" pitchFamily="2" charset="77"/>
              </a:rPr>
              <a:t>Однотипные тест-кейсы</a:t>
            </a:r>
            <a:endParaRPr lang="en-US" sz="1400" dirty="0">
              <a:latin typeface="Monaco" pitchFamily="2" charset="77"/>
            </a:endParaRPr>
          </a:p>
        </p:txBody>
      </p:sp>
      <p:grpSp>
        <p:nvGrpSpPr>
          <p:cNvPr id="69" name="Google Shape;594;p37">
            <a:extLst>
              <a:ext uri="{FF2B5EF4-FFF2-40B4-BE49-F238E27FC236}">
                <a16:creationId xmlns:a16="http://schemas.microsoft.com/office/drawing/2014/main" id="{E9BA4DB1-8E6C-754A-961F-6610AB5C84B0}"/>
              </a:ext>
            </a:extLst>
          </p:cNvPr>
          <p:cNvGrpSpPr/>
          <p:nvPr/>
        </p:nvGrpSpPr>
        <p:grpSpPr>
          <a:xfrm>
            <a:off x="449737" y="1657874"/>
            <a:ext cx="10572325" cy="795562"/>
            <a:chOff x="1064808" y="2097557"/>
            <a:chExt cx="3250378" cy="3660701"/>
          </a:xfrm>
        </p:grpSpPr>
        <p:pic>
          <p:nvPicPr>
            <p:cNvPr id="70" name="Google Shape;595;p37">
              <a:extLst>
                <a:ext uri="{FF2B5EF4-FFF2-40B4-BE49-F238E27FC236}">
                  <a16:creationId xmlns:a16="http://schemas.microsoft.com/office/drawing/2014/main" id="{154D7070-E867-6D40-BF7A-E3A7BF5D2C9F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90569" y="4839574"/>
              <a:ext cx="3204000" cy="918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596;p37">
              <a:extLst>
                <a:ext uri="{FF2B5EF4-FFF2-40B4-BE49-F238E27FC236}">
                  <a16:creationId xmlns:a16="http://schemas.microsoft.com/office/drawing/2014/main" id="{D6CA6CEA-194C-D144-98D1-0ACE386749B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64808" y="2097557"/>
              <a:ext cx="3204000" cy="930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597;p37">
              <a:extLst>
                <a:ext uri="{FF2B5EF4-FFF2-40B4-BE49-F238E27FC236}">
                  <a16:creationId xmlns:a16="http://schemas.microsoft.com/office/drawing/2014/main" id="{87AA5763-9BC0-6C44-8B84-E458C10C0EFB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-281758" y="4188536"/>
              <a:ext cx="2830032" cy="136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598;p37">
              <a:extLst>
                <a:ext uri="{FF2B5EF4-FFF2-40B4-BE49-F238E27FC236}">
                  <a16:creationId xmlns:a16="http://schemas.microsoft.com/office/drawing/2014/main" id="{FD91E565-C68E-7B4F-9772-B02185DD274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2823997" y="3716683"/>
              <a:ext cx="2830032" cy="1523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4" name="Google Shape;594;p37">
            <a:extLst>
              <a:ext uri="{FF2B5EF4-FFF2-40B4-BE49-F238E27FC236}">
                <a16:creationId xmlns:a16="http://schemas.microsoft.com/office/drawing/2014/main" id="{3609C0B0-EDFA-B14D-9545-4ED769BEF9BC}"/>
              </a:ext>
            </a:extLst>
          </p:cNvPr>
          <p:cNvGrpSpPr/>
          <p:nvPr/>
        </p:nvGrpSpPr>
        <p:grpSpPr>
          <a:xfrm>
            <a:off x="485854" y="2291729"/>
            <a:ext cx="10572325" cy="1327224"/>
            <a:chOff x="1064808" y="2097557"/>
            <a:chExt cx="3250378" cy="7579274"/>
          </a:xfrm>
        </p:grpSpPr>
        <p:pic>
          <p:nvPicPr>
            <p:cNvPr id="75" name="Google Shape;595;p37">
              <a:extLst>
                <a:ext uri="{FF2B5EF4-FFF2-40B4-BE49-F238E27FC236}">
                  <a16:creationId xmlns:a16="http://schemas.microsoft.com/office/drawing/2014/main" id="{9FCC9826-2FEE-DC42-A7CC-1022B471923D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92974" y="8758147"/>
              <a:ext cx="3204000" cy="918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596;p37">
              <a:extLst>
                <a:ext uri="{FF2B5EF4-FFF2-40B4-BE49-F238E27FC236}">
                  <a16:creationId xmlns:a16="http://schemas.microsoft.com/office/drawing/2014/main" id="{FCB948CE-5541-2E48-806F-32099F9486B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64808" y="2097557"/>
              <a:ext cx="3204000" cy="930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597;p37">
              <a:extLst>
                <a:ext uri="{FF2B5EF4-FFF2-40B4-BE49-F238E27FC236}">
                  <a16:creationId xmlns:a16="http://schemas.microsoft.com/office/drawing/2014/main" id="{91178727-04A2-FA4D-9E92-E6C3138C4F8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-1894865" y="5801634"/>
              <a:ext cx="6056247" cy="136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598;p37">
              <a:extLst>
                <a:ext uri="{FF2B5EF4-FFF2-40B4-BE49-F238E27FC236}">
                  <a16:creationId xmlns:a16="http://schemas.microsoft.com/office/drawing/2014/main" id="{669ACA88-2F3B-7C47-BCF7-544FBFE1C58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978827" y="5561844"/>
              <a:ext cx="6520372" cy="15234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9" name="Google Shape;652;p39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6E8DF0EC-B75A-DB42-82D7-FAD65F26A08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2014704">
            <a:off x="10449239" y="692126"/>
            <a:ext cx="1384294" cy="12610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" name="Google Shape;594;p37">
            <a:extLst>
              <a:ext uri="{FF2B5EF4-FFF2-40B4-BE49-F238E27FC236}">
                <a16:creationId xmlns:a16="http://schemas.microsoft.com/office/drawing/2014/main" id="{6B70F154-0F29-8D45-8B20-441FC4445456}"/>
              </a:ext>
            </a:extLst>
          </p:cNvPr>
          <p:cNvGrpSpPr/>
          <p:nvPr/>
        </p:nvGrpSpPr>
        <p:grpSpPr>
          <a:xfrm>
            <a:off x="551361" y="3842773"/>
            <a:ext cx="10572325" cy="794032"/>
            <a:chOff x="1064808" y="2097557"/>
            <a:chExt cx="3250378" cy="2966142"/>
          </a:xfrm>
        </p:grpSpPr>
        <p:pic>
          <p:nvPicPr>
            <p:cNvPr id="85" name="Google Shape;595;p37">
              <a:extLst>
                <a:ext uri="{FF2B5EF4-FFF2-40B4-BE49-F238E27FC236}">
                  <a16:creationId xmlns:a16="http://schemas.microsoft.com/office/drawing/2014/main" id="{6E90536F-3D4F-1643-A714-652248A59A62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91710" y="4145015"/>
              <a:ext cx="3204000" cy="918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596;p37">
              <a:extLst>
                <a:ext uri="{FF2B5EF4-FFF2-40B4-BE49-F238E27FC236}">
                  <a16:creationId xmlns:a16="http://schemas.microsoft.com/office/drawing/2014/main" id="{A1D2AC78-3160-F144-AEFF-0EA17CC13FB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64808" y="2097557"/>
              <a:ext cx="3204000" cy="930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597;p37">
              <a:extLst>
                <a:ext uri="{FF2B5EF4-FFF2-40B4-BE49-F238E27FC236}">
                  <a16:creationId xmlns:a16="http://schemas.microsoft.com/office/drawing/2014/main" id="{C214A4BA-13A6-BC45-B086-997DED60F34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259269" y="3647511"/>
              <a:ext cx="1747977" cy="136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598;p37">
              <a:extLst>
                <a:ext uri="{FF2B5EF4-FFF2-40B4-BE49-F238E27FC236}">
                  <a16:creationId xmlns:a16="http://schemas.microsoft.com/office/drawing/2014/main" id="{8606A1E8-5664-7241-BE4E-5A3EFDA6D078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3291694" y="3248981"/>
              <a:ext cx="1894638" cy="1523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9" name="Google Shape;594;p37">
            <a:extLst>
              <a:ext uri="{FF2B5EF4-FFF2-40B4-BE49-F238E27FC236}">
                <a16:creationId xmlns:a16="http://schemas.microsoft.com/office/drawing/2014/main" id="{6563FA0C-748E-354E-97D0-069D2B130866}"/>
              </a:ext>
            </a:extLst>
          </p:cNvPr>
          <p:cNvGrpSpPr/>
          <p:nvPr/>
        </p:nvGrpSpPr>
        <p:grpSpPr>
          <a:xfrm>
            <a:off x="471207" y="3415468"/>
            <a:ext cx="10572325" cy="604891"/>
            <a:chOff x="1064808" y="2097557"/>
            <a:chExt cx="3250378" cy="3660701"/>
          </a:xfrm>
        </p:grpSpPr>
        <p:pic>
          <p:nvPicPr>
            <p:cNvPr id="90" name="Google Shape;595;p37">
              <a:extLst>
                <a:ext uri="{FF2B5EF4-FFF2-40B4-BE49-F238E27FC236}">
                  <a16:creationId xmlns:a16="http://schemas.microsoft.com/office/drawing/2014/main" id="{4F5B8B54-7CDB-0A49-9AA7-5603D2D71D4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90569" y="4839574"/>
              <a:ext cx="3204000" cy="918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596;p37">
              <a:extLst>
                <a:ext uri="{FF2B5EF4-FFF2-40B4-BE49-F238E27FC236}">
                  <a16:creationId xmlns:a16="http://schemas.microsoft.com/office/drawing/2014/main" id="{127555D8-BC2D-4E47-BFC3-12541C4F4382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64808" y="2097557"/>
              <a:ext cx="3204000" cy="930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597;p37">
              <a:extLst>
                <a:ext uri="{FF2B5EF4-FFF2-40B4-BE49-F238E27FC236}">
                  <a16:creationId xmlns:a16="http://schemas.microsoft.com/office/drawing/2014/main" id="{ECC77567-CDEC-FB45-90D0-F9FBA4249E4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-281758" y="4188536"/>
              <a:ext cx="2830032" cy="136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598;p37">
              <a:extLst>
                <a:ext uri="{FF2B5EF4-FFF2-40B4-BE49-F238E27FC236}">
                  <a16:creationId xmlns:a16="http://schemas.microsoft.com/office/drawing/2014/main" id="{145526DA-E63D-014D-8093-72A0083E9AE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2823997" y="3716683"/>
              <a:ext cx="2830032" cy="1523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9" name="Google Shape;594;p37">
            <a:extLst>
              <a:ext uri="{FF2B5EF4-FFF2-40B4-BE49-F238E27FC236}">
                <a16:creationId xmlns:a16="http://schemas.microsoft.com/office/drawing/2014/main" id="{7CD3BA3A-8609-5442-862F-5700BF3F82B9}"/>
              </a:ext>
            </a:extLst>
          </p:cNvPr>
          <p:cNvGrpSpPr/>
          <p:nvPr/>
        </p:nvGrpSpPr>
        <p:grpSpPr>
          <a:xfrm>
            <a:off x="581877" y="4438089"/>
            <a:ext cx="10572325" cy="644617"/>
            <a:chOff x="1064808" y="2097557"/>
            <a:chExt cx="3250378" cy="2966142"/>
          </a:xfrm>
        </p:grpSpPr>
        <p:pic>
          <p:nvPicPr>
            <p:cNvPr id="100" name="Google Shape;595;p37">
              <a:extLst>
                <a:ext uri="{FF2B5EF4-FFF2-40B4-BE49-F238E27FC236}">
                  <a16:creationId xmlns:a16="http://schemas.microsoft.com/office/drawing/2014/main" id="{C6EB2CAD-E48E-CF4B-8615-5AE466C59D2A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91710" y="4145015"/>
              <a:ext cx="3204000" cy="918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596;p37">
              <a:extLst>
                <a:ext uri="{FF2B5EF4-FFF2-40B4-BE49-F238E27FC236}">
                  <a16:creationId xmlns:a16="http://schemas.microsoft.com/office/drawing/2014/main" id="{F3A5FE8C-999D-734A-92EB-CF644EB648E0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64808" y="2097557"/>
              <a:ext cx="3204000" cy="930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597;p37">
              <a:extLst>
                <a:ext uri="{FF2B5EF4-FFF2-40B4-BE49-F238E27FC236}">
                  <a16:creationId xmlns:a16="http://schemas.microsoft.com/office/drawing/2014/main" id="{CFFDFBB9-C7D3-8741-AB39-D462C98AD2B4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259269" y="3647511"/>
              <a:ext cx="1747977" cy="136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598;p37">
              <a:extLst>
                <a:ext uri="{FF2B5EF4-FFF2-40B4-BE49-F238E27FC236}">
                  <a16:creationId xmlns:a16="http://schemas.microsoft.com/office/drawing/2014/main" id="{18D71703-4924-BD45-BCDF-1E545AD780D4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3291694" y="3248981"/>
              <a:ext cx="1894638" cy="1523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4" name="Google Shape;594;p37">
            <a:extLst>
              <a:ext uri="{FF2B5EF4-FFF2-40B4-BE49-F238E27FC236}">
                <a16:creationId xmlns:a16="http://schemas.microsoft.com/office/drawing/2014/main" id="{0EF30411-8F0F-264F-9EFC-47A3DD127730}"/>
              </a:ext>
            </a:extLst>
          </p:cNvPr>
          <p:cNvGrpSpPr/>
          <p:nvPr/>
        </p:nvGrpSpPr>
        <p:grpSpPr>
          <a:xfrm>
            <a:off x="638864" y="5373849"/>
            <a:ext cx="10572325" cy="606917"/>
            <a:chOff x="1064808" y="2097557"/>
            <a:chExt cx="3250378" cy="2792669"/>
          </a:xfrm>
        </p:grpSpPr>
        <p:pic>
          <p:nvPicPr>
            <p:cNvPr id="105" name="Google Shape;595;p37">
              <a:extLst>
                <a:ext uri="{FF2B5EF4-FFF2-40B4-BE49-F238E27FC236}">
                  <a16:creationId xmlns:a16="http://schemas.microsoft.com/office/drawing/2014/main" id="{4069CAFC-19FB-BB47-8A37-81FF27970BB0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102227" y="3971542"/>
              <a:ext cx="3204000" cy="918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596;p37">
              <a:extLst>
                <a:ext uri="{FF2B5EF4-FFF2-40B4-BE49-F238E27FC236}">
                  <a16:creationId xmlns:a16="http://schemas.microsoft.com/office/drawing/2014/main" id="{27A27A11-04B5-D440-8E60-950CC5F1ED7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64808" y="2097557"/>
              <a:ext cx="3204000" cy="930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598;p37">
              <a:extLst>
                <a:ext uri="{FF2B5EF4-FFF2-40B4-BE49-F238E27FC236}">
                  <a16:creationId xmlns:a16="http://schemas.microsoft.com/office/drawing/2014/main" id="{58666644-A692-5E4D-8AB0-A9A9408184F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3291694" y="3248981"/>
              <a:ext cx="1894638" cy="1523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9" name="Google Shape;594;p37">
            <a:extLst>
              <a:ext uri="{FF2B5EF4-FFF2-40B4-BE49-F238E27FC236}">
                <a16:creationId xmlns:a16="http://schemas.microsoft.com/office/drawing/2014/main" id="{2DCB664E-815F-484B-836E-A1E15E1DD286}"/>
              </a:ext>
            </a:extLst>
          </p:cNvPr>
          <p:cNvGrpSpPr/>
          <p:nvPr/>
        </p:nvGrpSpPr>
        <p:grpSpPr>
          <a:xfrm>
            <a:off x="581877" y="4906688"/>
            <a:ext cx="10572325" cy="644618"/>
            <a:chOff x="1064808" y="2097555"/>
            <a:chExt cx="3250378" cy="2966144"/>
          </a:xfrm>
        </p:grpSpPr>
        <p:pic>
          <p:nvPicPr>
            <p:cNvPr id="110" name="Google Shape;595;p37">
              <a:extLst>
                <a:ext uri="{FF2B5EF4-FFF2-40B4-BE49-F238E27FC236}">
                  <a16:creationId xmlns:a16="http://schemas.microsoft.com/office/drawing/2014/main" id="{8F82950D-54DB-C144-94FE-FA19765FA7F2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91710" y="4145015"/>
              <a:ext cx="3204000" cy="918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596;p37">
              <a:extLst>
                <a:ext uri="{FF2B5EF4-FFF2-40B4-BE49-F238E27FC236}">
                  <a16:creationId xmlns:a16="http://schemas.microsoft.com/office/drawing/2014/main" id="{4112342D-0022-5149-A72A-B8A3FE6E5598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1064808" y="2097555"/>
              <a:ext cx="3204000" cy="930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597;p37">
              <a:extLst>
                <a:ext uri="{FF2B5EF4-FFF2-40B4-BE49-F238E27FC236}">
                  <a16:creationId xmlns:a16="http://schemas.microsoft.com/office/drawing/2014/main" id="{F3A5F62B-4D4E-5E48-9893-45B79B649C0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259269" y="3647511"/>
              <a:ext cx="1747977" cy="136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598;p37">
              <a:extLst>
                <a:ext uri="{FF2B5EF4-FFF2-40B4-BE49-F238E27FC236}">
                  <a16:creationId xmlns:a16="http://schemas.microsoft.com/office/drawing/2014/main" id="{A38A6F97-B695-934E-95C6-83526B094EA9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5400000" flipH="1">
              <a:off x="3291694" y="3248981"/>
              <a:ext cx="1894638" cy="15234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3" name="Google Shape;196;p29">
            <a:extLst>
              <a:ext uri="{FF2B5EF4-FFF2-40B4-BE49-F238E27FC236}">
                <a16:creationId xmlns:a16="http://schemas.microsoft.com/office/drawing/2014/main" id="{E1B11306-0705-FF49-8AB7-61CE3933034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1318061" y="4458486"/>
            <a:ext cx="9204494" cy="1781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" name="Group 113">
            <a:extLst>
              <a:ext uri="{FF2B5EF4-FFF2-40B4-BE49-F238E27FC236}">
                <a16:creationId xmlns:a16="http://schemas.microsoft.com/office/drawing/2014/main" id="{0A2C7DFA-8148-AA49-AFE0-EE4A078D0312}"/>
              </a:ext>
            </a:extLst>
          </p:cNvPr>
          <p:cNvGrpSpPr/>
          <p:nvPr/>
        </p:nvGrpSpPr>
        <p:grpSpPr>
          <a:xfrm>
            <a:off x="337423" y="5739972"/>
            <a:ext cx="11580306" cy="824587"/>
            <a:chOff x="327996" y="5739972"/>
            <a:chExt cx="11580306" cy="824587"/>
          </a:xfrm>
        </p:grpSpPr>
        <p:pic>
          <p:nvPicPr>
            <p:cNvPr id="115" name="Picture 4">
              <a:extLst>
                <a:ext uri="{FF2B5EF4-FFF2-40B4-BE49-F238E27FC236}">
                  <a16:creationId xmlns:a16="http://schemas.microsoft.com/office/drawing/2014/main" id="{2E80F355-F1B9-164F-9A38-C6B584F5C4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49C94A80-90B9-604A-B7C5-E66747A3E27E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117" name="Рисунок 5">
                <a:extLst>
                  <a:ext uri="{FF2B5EF4-FFF2-40B4-BE49-F238E27FC236}">
                    <a16:creationId xmlns:a16="http://schemas.microsoft.com/office/drawing/2014/main" id="{23131D53-F18F-7144-9E0E-944C8ED8CA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118" name="Рисунок 9">
                <a:extLst>
                  <a:ext uri="{FF2B5EF4-FFF2-40B4-BE49-F238E27FC236}">
                    <a16:creationId xmlns:a16="http://schemas.microsoft.com/office/drawing/2014/main" id="{A2E4406A-4F20-D04B-A7F6-87EEEE0465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94" name="Google Shape;277;p34">
            <a:extLst>
              <a:ext uri="{FF2B5EF4-FFF2-40B4-BE49-F238E27FC236}">
                <a16:creationId xmlns:a16="http://schemas.microsoft.com/office/drawing/2014/main" id="{BAC53BCC-9A6E-CF45-BD73-6CA670B32F3C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ru-RU" sz="1100" dirty="0"/>
              <a:t>30</a:t>
            </a:r>
            <a:endParaRPr lang="en" sz="1100" dirty="0"/>
          </a:p>
        </p:txBody>
      </p:sp>
    </p:spTree>
    <p:extLst>
      <p:ext uri="{BB962C8B-B14F-4D97-AF65-F5344CB8AC3E}">
        <p14:creationId xmlns:p14="http://schemas.microsoft.com/office/powerpoint/2010/main" val="131527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9"/>
          <p:cNvSpPr txBox="1">
            <a:spLocks noGrp="1"/>
          </p:cNvSpPr>
          <p:nvPr>
            <p:ph type="title"/>
          </p:nvPr>
        </p:nvSpPr>
        <p:spPr>
          <a:xfrm>
            <a:off x="948267" y="689700"/>
            <a:ext cx="10610459" cy="10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 sz="4000" dirty="0">
                <a:latin typeface="Monaco" pitchFamily="2" charset="77"/>
              </a:rPr>
              <a:t>Это одна и та же функциональность?</a:t>
            </a:r>
            <a:endParaRPr sz="4000" dirty="0">
              <a:latin typeface="Monaco" pitchFamily="2" charset="77"/>
            </a:endParaRPr>
          </a:p>
        </p:txBody>
      </p:sp>
      <p:sp>
        <p:nvSpPr>
          <p:cNvPr id="191" name="Google Shape;191;p29"/>
          <p:cNvSpPr txBox="1">
            <a:spLocks noGrp="1"/>
          </p:cNvSpPr>
          <p:nvPr>
            <p:ph type="body" idx="3"/>
          </p:nvPr>
        </p:nvSpPr>
        <p:spPr>
          <a:xfrm>
            <a:off x="1718487" y="4173961"/>
            <a:ext cx="3570000" cy="900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ru-RU" dirty="0">
                <a:latin typeface="Monaco" pitchFamily="2" charset="77"/>
              </a:rPr>
              <a:t>дубликаты не нужны</a:t>
            </a:r>
            <a:endParaRPr dirty="0">
              <a:latin typeface="Monaco" pitchFamily="2" charset="77"/>
            </a:endParaRPr>
          </a:p>
        </p:txBody>
      </p:sp>
      <p:grpSp>
        <p:nvGrpSpPr>
          <p:cNvPr id="194" name="Google Shape;194;p29"/>
          <p:cNvGrpSpPr/>
          <p:nvPr/>
        </p:nvGrpSpPr>
        <p:grpSpPr>
          <a:xfrm>
            <a:off x="1225485" y="2029535"/>
            <a:ext cx="4671695" cy="3272356"/>
            <a:chOff x="1017885" y="2820184"/>
            <a:chExt cx="3386040" cy="2926172"/>
          </a:xfrm>
        </p:grpSpPr>
        <p:pic>
          <p:nvPicPr>
            <p:cNvPr id="195" name="Google Shape;195;p2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 flipH="1">
              <a:off x="1199926" y="5538246"/>
              <a:ext cx="3203999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2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 flipH="1">
              <a:off x="1064808" y="2820184"/>
              <a:ext cx="3203999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2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 flipH="1">
              <a:off x="-305220" y="4165077"/>
              <a:ext cx="2830033" cy="183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 flipH="1">
              <a:off x="2816624" y="4190215"/>
              <a:ext cx="2830033" cy="1838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9" name="Google Shape;199;p29"/>
          <p:cNvGrpSpPr/>
          <p:nvPr/>
        </p:nvGrpSpPr>
        <p:grpSpPr>
          <a:xfrm>
            <a:off x="6259398" y="1953236"/>
            <a:ext cx="4376803" cy="3293620"/>
            <a:chOff x="1017885" y="2820184"/>
            <a:chExt cx="3386040" cy="2926172"/>
          </a:xfrm>
        </p:grpSpPr>
        <p:pic>
          <p:nvPicPr>
            <p:cNvPr id="200" name="Google Shape;200;p2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 flipH="1">
              <a:off x="1199926" y="5538246"/>
              <a:ext cx="3203999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p2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 flipH="1">
              <a:off x="1064808" y="2820184"/>
              <a:ext cx="3203999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" name="Google Shape;202;p2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 flipH="1">
              <a:off x="-305220" y="4165077"/>
              <a:ext cx="2830033" cy="183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" name="Google Shape;203;p2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 flipH="1">
              <a:off x="2816624" y="4190215"/>
              <a:ext cx="2830033" cy="18382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4" name="Google Shape;204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09422" y="1495089"/>
            <a:ext cx="7752033" cy="172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7DA6DC3-0685-8D4B-918A-18A01D0DE2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sp>
        <p:nvSpPr>
          <p:cNvPr id="19" name="Google Shape;221;p31">
            <a:extLst>
              <a:ext uri="{FF2B5EF4-FFF2-40B4-BE49-F238E27FC236}">
                <a16:creationId xmlns:a16="http://schemas.microsoft.com/office/drawing/2014/main" id="{680E7A5F-F28E-7C48-AF62-C2CC8BD0957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68133" y="2299103"/>
            <a:ext cx="3847067" cy="1387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1800"/>
              <a:buNone/>
            </a:pPr>
            <a:r>
              <a:rPr lang="ru-RU" dirty="0">
                <a:latin typeface="Monaco" pitchFamily="2" charset="77"/>
              </a:rPr>
              <a:t>ДА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1800"/>
              <a:buNone/>
            </a:pPr>
            <a:r>
              <a:rPr lang="ru-RU" sz="1800" dirty="0">
                <a:latin typeface="Monaco" pitchFamily="2" charset="77"/>
              </a:rPr>
              <a:t>(одинаково обрабатывается в коде)</a:t>
            </a:r>
            <a:endParaRPr sz="1800" dirty="0">
              <a:latin typeface="Monaco" pitchFamily="2" charset="77"/>
            </a:endParaRPr>
          </a:p>
        </p:txBody>
      </p:sp>
      <p:sp>
        <p:nvSpPr>
          <p:cNvPr id="25" name="Google Shape;221;p31">
            <a:extLst>
              <a:ext uri="{FF2B5EF4-FFF2-40B4-BE49-F238E27FC236}">
                <a16:creationId xmlns:a16="http://schemas.microsoft.com/office/drawing/2014/main" id="{11C14093-6B92-A04F-ADF6-C2D54A8AE535}"/>
              </a:ext>
            </a:extLst>
          </p:cNvPr>
          <p:cNvSpPr txBox="1">
            <a:spLocks/>
          </p:cNvSpPr>
          <p:nvPr/>
        </p:nvSpPr>
        <p:spPr>
          <a:xfrm>
            <a:off x="6412470" y="2301358"/>
            <a:ext cx="3882230" cy="1486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ctr">
              <a:spcAft>
                <a:spcPts val="2100"/>
              </a:spcAft>
              <a:buSzPts val="1800"/>
            </a:pPr>
            <a:r>
              <a:rPr lang="ru-RU" dirty="0">
                <a:latin typeface="Monaco" pitchFamily="2" charset="77"/>
              </a:rPr>
              <a:t>НЕТ</a:t>
            </a:r>
          </a:p>
          <a:p>
            <a:pPr marL="0" indent="0" algn="ctr">
              <a:spcAft>
                <a:spcPts val="2100"/>
              </a:spcAft>
              <a:buSzPts val="1800"/>
            </a:pPr>
            <a:r>
              <a:rPr lang="ru-RU" sz="1800" dirty="0">
                <a:latin typeface="Monaco" pitchFamily="2" charset="77"/>
              </a:rPr>
              <a:t>(по-разному обрабатывается в коде)</a:t>
            </a:r>
          </a:p>
        </p:txBody>
      </p:sp>
      <p:sp>
        <p:nvSpPr>
          <p:cNvPr id="26" name="Google Shape;191;p29">
            <a:extLst>
              <a:ext uri="{FF2B5EF4-FFF2-40B4-BE49-F238E27FC236}">
                <a16:creationId xmlns:a16="http://schemas.microsoft.com/office/drawing/2014/main" id="{76AA8176-400B-E345-9EEF-DCC905F388F9}"/>
              </a:ext>
            </a:extLst>
          </p:cNvPr>
          <p:cNvSpPr txBox="1">
            <a:spLocks/>
          </p:cNvSpPr>
          <p:nvPr/>
        </p:nvSpPr>
        <p:spPr>
          <a:xfrm>
            <a:off x="6567530" y="4173961"/>
            <a:ext cx="3570000" cy="900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ctr">
              <a:buSzPts val="1900"/>
              <a:buFont typeface="Coming Soon"/>
              <a:buNone/>
            </a:pPr>
            <a:r>
              <a:rPr lang="ru-RU" dirty="0">
                <a:latin typeface="Monaco" pitchFamily="2" charset="77"/>
              </a:rPr>
              <a:t>дубликаты нужны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D5DC41C-1872-A34E-A82B-0BFD35AA4C1D}"/>
              </a:ext>
            </a:extLst>
          </p:cNvPr>
          <p:cNvGrpSpPr/>
          <p:nvPr/>
        </p:nvGrpSpPr>
        <p:grpSpPr>
          <a:xfrm>
            <a:off x="337423" y="5739972"/>
            <a:ext cx="11580306" cy="824587"/>
            <a:chOff x="327996" y="5739972"/>
            <a:chExt cx="11580306" cy="824587"/>
          </a:xfrm>
        </p:grpSpPr>
        <p:pic>
          <p:nvPicPr>
            <p:cNvPr id="27" name="Picture 4">
              <a:extLst>
                <a:ext uri="{FF2B5EF4-FFF2-40B4-BE49-F238E27FC236}">
                  <a16:creationId xmlns:a16="http://schemas.microsoft.com/office/drawing/2014/main" id="{CB820373-D817-E94C-921D-CEEA8B2E87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1A19541-BF95-2E41-81CB-7B03F6CB55F2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29" name="Рисунок 5">
                <a:extLst>
                  <a:ext uri="{FF2B5EF4-FFF2-40B4-BE49-F238E27FC236}">
                    <a16:creationId xmlns:a16="http://schemas.microsoft.com/office/drawing/2014/main" id="{3AA927C6-E1C9-9E4C-BFDF-103C5F200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30" name="Рисунок 9">
                <a:extLst>
                  <a:ext uri="{FF2B5EF4-FFF2-40B4-BE49-F238E27FC236}">
                    <a16:creationId xmlns:a16="http://schemas.microsoft.com/office/drawing/2014/main" id="{DE871AF2-7F0E-394B-91BF-B87A7900A7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31" name="Google Shape;277;p34">
            <a:extLst>
              <a:ext uri="{FF2B5EF4-FFF2-40B4-BE49-F238E27FC236}">
                <a16:creationId xmlns:a16="http://schemas.microsoft.com/office/drawing/2014/main" id="{D976A3B5-BDBA-1145-AE9E-F07502C069EA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ru-RU" sz="1100" dirty="0"/>
              <a:t>31</a:t>
            </a:r>
            <a:endParaRPr lang="en" sz="1100" dirty="0"/>
          </a:p>
        </p:txBody>
      </p:sp>
    </p:spTree>
    <p:extLst>
      <p:ext uri="{BB962C8B-B14F-4D97-AF65-F5344CB8AC3E}">
        <p14:creationId xmlns:p14="http://schemas.microsoft.com/office/powerpoint/2010/main" val="2151195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>
            <a:spLocks noGrp="1"/>
          </p:cNvSpPr>
          <p:nvPr>
            <p:ph type="title"/>
          </p:nvPr>
        </p:nvSpPr>
        <p:spPr>
          <a:xfrm>
            <a:off x="2967699" y="2286727"/>
            <a:ext cx="5786100" cy="1801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ru-RU" sz="4400" dirty="0">
                <a:latin typeface="Monaco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Чем честнее в паттерны, тем глубже в код</a:t>
            </a:r>
            <a:endParaRPr sz="4400" dirty="0">
              <a:latin typeface="Marker Felt Thin" panose="02000400000000000000" pitchFamily="2" charset="77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pic>
        <p:nvPicPr>
          <p:cNvPr id="132" name="Google Shape;132;p24" descr="A picture containing plan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8678" t="45968" r="60320" b="25889"/>
          <a:stretch/>
        </p:blipFill>
        <p:spPr>
          <a:xfrm rot="465910">
            <a:off x="1212671" y="948797"/>
            <a:ext cx="1123354" cy="815520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33" name="Google Shape;133;p24" descr="A picture containing plan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8678" t="45968" r="60320" b="25889"/>
          <a:stretch/>
        </p:blipFill>
        <p:spPr>
          <a:xfrm rot="6375612">
            <a:off x="9168618" y="948382"/>
            <a:ext cx="1124296" cy="81620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34" name="Google Shape;134;p24" descr="A picture containing plan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8678" t="45968" r="60320" b="25889"/>
          <a:stretch/>
        </p:blipFill>
        <p:spPr>
          <a:xfrm rot="-10064114">
            <a:off x="9097506" y="4119593"/>
            <a:ext cx="1124668" cy="81647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35" name="Google Shape;135;p24" descr="A picture containing plan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28678" t="45968" r="60320" b="25889"/>
          <a:stretch/>
        </p:blipFill>
        <p:spPr>
          <a:xfrm rot="-3509744">
            <a:off x="1237563" y="3865563"/>
            <a:ext cx="1124162" cy="816107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136" name="Google Shape;136;p24"/>
          <p:cNvGrpSpPr/>
          <p:nvPr/>
        </p:nvGrpSpPr>
        <p:grpSpPr>
          <a:xfrm>
            <a:off x="2671572" y="1429086"/>
            <a:ext cx="6335021" cy="3722019"/>
            <a:chOff x="1017885" y="2820184"/>
            <a:chExt cx="3386040" cy="2926172"/>
          </a:xfrm>
        </p:grpSpPr>
        <p:pic>
          <p:nvPicPr>
            <p:cNvPr id="137" name="Google Shape;137;p2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 flipH="1">
              <a:off x="1199926" y="5538246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2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 flipH="1">
              <a:off x="1064808" y="2820184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2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00000" flipH="1">
              <a:off x="-305220" y="4165076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p2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00000" flipH="1">
              <a:off x="2816624" y="4190215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DABB059-EEDD-E24E-A629-0D07B9A8B4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F05F8D8-102A-8A43-81E6-32C8A2C73575}"/>
              </a:ext>
            </a:extLst>
          </p:cNvPr>
          <p:cNvGrpSpPr/>
          <p:nvPr/>
        </p:nvGrpSpPr>
        <p:grpSpPr>
          <a:xfrm>
            <a:off x="337423" y="5739972"/>
            <a:ext cx="11580306" cy="824587"/>
            <a:chOff x="327996" y="5739972"/>
            <a:chExt cx="11580306" cy="824587"/>
          </a:xfrm>
        </p:grpSpPr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17C5864D-7205-174F-B0BC-91CCA58171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B2C829B-DFC5-7C48-AE07-CA202B095355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20" name="Рисунок 5">
                <a:extLst>
                  <a:ext uri="{FF2B5EF4-FFF2-40B4-BE49-F238E27FC236}">
                    <a16:creationId xmlns:a16="http://schemas.microsoft.com/office/drawing/2014/main" id="{72730261-DF16-F94E-BB9E-8591DC056B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21" name="Рисунок 9">
                <a:extLst>
                  <a:ext uri="{FF2B5EF4-FFF2-40B4-BE49-F238E27FC236}">
                    <a16:creationId xmlns:a16="http://schemas.microsoft.com/office/drawing/2014/main" id="{8358BF24-3BA1-0B45-8B6A-A68DCAE7F2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22" name="Google Shape;277;p34">
            <a:extLst>
              <a:ext uri="{FF2B5EF4-FFF2-40B4-BE49-F238E27FC236}">
                <a16:creationId xmlns:a16="http://schemas.microsoft.com/office/drawing/2014/main" id="{6FD724DF-EB40-1E4E-A9BF-C7AF41766FA8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ru-RU" sz="1100" dirty="0"/>
              <a:t>32</a:t>
            </a:r>
            <a:endParaRPr lang="en" sz="1100" dirty="0"/>
          </a:p>
        </p:txBody>
      </p:sp>
    </p:spTree>
    <p:extLst>
      <p:ext uri="{BB962C8B-B14F-4D97-AF65-F5344CB8AC3E}">
        <p14:creationId xmlns:p14="http://schemas.microsoft.com/office/powerpoint/2010/main" val="21157478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>
            <a:spLocks noGrp="1"/>
          </p:cNvSpPr>
          <p:nvPr>
            <p:ph type="title"/>
          </p:nvPr>
        </p:nvSpPr>
        <p:spPr>
          <a:xfrm>
            <a:off x="3022018" y="705268"/>
            <a:ext cx="7701644" cy="1015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 sz="3200" dirty="0">
                <a:latin typeface="Monaco" pitchFamily="2" charset="77"/>
              </a:rPr>
              <a:t>А если я не умею в белый ящик?</a:t>
            </a:r>
            <a:endParaRPr sz="3200" dirty="0">
              <a:latin typeface="Monaco" pitchFamily="2" charset="77"/>
            </a:endParaRPr>
          </a:p>
        </p:txBody>
      </p:sp>
      <p:sp>
        <p:nvSpPr>
          <p:cNvPr id="174" name="Google Shape;174;p28"/>
          <p:cNvSpPr txBox="1">
            <a:spLocks noGrp="1"/>
          </p:cNvSpPr>
          <p:nvPr>
            <p:ph type="subTitle" idx="1"/>
          </p:nvPr>
        </p:nvSpPr>
        <p:spPr>
          <a:xfrm>
            <a:off x="5454997" y="2848196"/>
            <a:ext cx="5268665" cy="2107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2100"/>
              <a:buNone/>
            </a:pPr>
            <a:r>
              <a:rPr lang="ru-RU" sz="2000" dirty="0">
                <a:latin typeface="Monaco" pitchFamily="2" charset="77"/>
              </a:rPr>
              <a:t>Спросите у разработчика, где границы исследуемой функциональности и будет ли она вести себя по-другому, в зависимости от предусловий</a:t>
            </a:r>
            <a:endParaRPr sz="1200" dirty="0">
              <a:latin typeface="Monaco" pitchFamily="2" charset="77"/>
            </a:endParaRPr>
          </a:p>
        </p:txBody>
      </p:sp>
      <p:grpSp>
        <p:nvGrpSpPr>
          <p:cNvPr id="176" name="Google Shape;176;p28"/>
          <p:cNvGrpSpPr/>
          <p:nvPr/>
        </p:nvGrpSpPr>
        <p:grpSpPr>
          <a:xfrm rot="918571">
            <a:off x="1239307" y="2719366"/>
            <a:ext cx="2385249" cy="2516268"/>
            <a:chOff x="2368761" y="841731"/>
            <a:chExt cx="3148926" cy="3321893"/>
          </a:xfrm>
        </p:grpSpPr>
        <p:sp>
          <p:nvSpPr>
            <p:cNvPr id="177" name="Google Shape;177;p28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01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28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9" name="Google Shape;179;p28"/>
          <p:cNvSpPr/>
          <p:nvPr/>
        </p:nvSpPr>
        <p:spPr>
          <a:xfrm>
            <a:off x="1994044" y="558823"/>
            <a:ext cx="236191" cy="881253"/>
          </a:xfrm>
          <a:custGeom>
            <a:avLst/>
            <a:gdLst/>
            <a:ahLst/>
            <a:cxnLst/>
            <a:rect l="l" t="t" r="r" b="b"/>
            <a:pathLst>
              <a:path w="521969" h="1958339" extrusionOk="0">
                <a:moveTo>
                  <a:pt x="510540" y="0"/>
                </a:moveTo>
                <a:lnTo>
                  <a:pt x="437198" y="0"/>
                </a:lnTo>
                <a:cubicBezTo>
                  <a:pt x="196215" y="0"/>
                  <a:pt x="0" y="196215"/>
                  <a:pt x="0" y="437197"/>
                </a:cubicBezTo>
                <a:lnTo>
                  <a:pt x="0" y="1521143"/>
                </a:lnTo>
                <a:cubicBezTo>
                  <a:pt x="0" y="1762125"/>
                  <a:pt x="196215" y="1958340"/>
                  <a:pt x="437198" y="1958340"/>
                </a:cubicBezTo>
                <a:lnTo>
                  <a:pt x="521970" y="1958340"/>
                </a:lnTo>
                <a:lnTo>
                  <a:pt x="510540" y="0"/>
                </a:lnTo>
                <a:close/>
              </a:path>
            </a:pathLst>
          </a:custGeom>
          <a:solidFill>
            <a:srgbClr val="000000">
              <a:alpha val="352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2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196949" y="2476048"/>
            <a:ext cx="2555096" cy="3096220"/>
          </a:xfrm>
          <a:prstGeom prst="rect">
            <a:avLst/>
          </a:prstGeom>
          <a:noFill/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81" name="Google Shape;181;p28"/>
          <p:cNvSpPr/>
          <p:nvPr/>
        </p:nvSpPr>
        <p:spPr>
          <a:xfrm rot="8335811">
            <a:off x="457584" y="2754243"/>
            <a:ext cx="1777922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8"/>
          <p:cNvSpPr/>
          <p:nvPr/>
        </p:nvSpPr>
        <p:spPr>
          <a:xfrm rot="8335811">
            <a:off x="3070159" y="4761693"/>
            <a:ext cx="1777922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p28" descr="A black and white outline of a city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 l="36449" t="26820" r="45730" b="33970"/>
          <a:stretch/>
        </p:blipFill>
        <p:spPr>
          <a:xfrm>
            <a:off x="1170220" y="639828"/>
            <a:ext cx="1320553" cy="1265866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966C15-3584-A94A-AA4F-BDE4303CD8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4D725E0-CC10-7D45-83FA-74CF9B5AE09C}"/>
              </a:ext>
            </a:extLst>
          </p:cNvPr>
          <p:cNvGrpSpPr/>
          <p:nvPr/>
        </p:nvGrpSpPr>
        <p:grpSpPr>
          <a:xfrm>
            <a:off x="337423" y="5739972"/>
            <a:ext cx="11580306" cy="824587"/>
            <a:chOff x="327996" y="5739972"/>
            <a:chExt cx="11580306" cy="824587"/>
          </a:xfrm>
        </p:grpSpPr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027E1A8F-EF4D-FD42-8F6F-C9165894A3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43FD1FA-D1D2-8445-8916-9A27EDA08515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20" name="Рисунок 5">
                <a:extLst>
                  <a:ext uri="{FF2B5EF4-FFF2-40B4-BE49-F238E27FC236}">
                    <a16:creationId xmlns:a16="http://schemas.microsoft.com/office/drawing/2014/main" id="{08BE1B6D-93BA-904B-8121-1C344631A5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21" name="Рисунок 9">
                <a:extLst>
                  <a:ext uri="{FF2B5EF4-FFF2-40B4-BE49-F238E27FC236}">
                    <a16:creationId xmlns:a16="http://schemas.microsoft.com/office/drawing/2014/main" id="{BBBE72E2-C477-5243-BE9C-E1D2D59613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22" name="Google Shape;277;p34">
            <a:extLst>
              <a:ext uri="{FF2B5EF4-FFF2-40B4-BE49-F238E27FC236}">
                <a16:creationId xmlns:a16="http://schemas.microsoft.com/office/drawing/2014/main" id="{3C866B4B-90CB-514B-B3B8-606615F235F9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ru-RU" sz="1100" dirty="0"/>
              <a:t>33</a:t>
            </a:r>
            <a:endParaRPr lang="en" sz="1100" dirty="0"/>
          </a:p>
        </p:txBody>
      </p:sp>
    </p:spTree>
    <p:extLst>
      <p:ext uri="{BB962C8B-B14F-4D97-AF65-F5344CB8AC3E}">
        <p14:creationId xmlns:p14="http://schemas.microsoft.com/office/powerpoint/2010/main" val="2952248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1"/>
          <p:cNvSpPr txBox="1">
            <a:spLocks noGrp="1"/>
          </p:cNvSpPr>
          <p:nvPr>
            <p:ph type="title"/>
          </p:nvPr>
        </p:nvSpPr>
        <p:spPr>
          <a:xfrm>
            <a:off x="2415076" y="451874"/>
            <a:ext cx="8682422" cy="8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 sz="4000" dirty="0">
                <a:latin typeface="Monaco" pitchFamily="2" charset="77"/>
              </a:rPr>
              <a:t>Почему еще этот принцип так важен?</a:t>
            </a:r>
            <a:endParaRPr sz="4000" dirty="0">
              <a:latin typeface="Monaco" pitchFamily="2" charset="77"/>
            </a:endParaRPr>
          </a:p>
        </p:txBody>
      </p:sp>
      <p:sp>
        <p:nvSpPr>
          <p:cNvPr id="221" name="Google Shape;221;p31"/>
          <p:cNvSpPr txBox="1">
            <a:spLocks noGrp="1"/>
          </p:cNvSpPr>
          <p:nvPr>
            <p:ph type="subTitle" idx="1"/>
          </p:nvPr>
        </p:nvSpPr>
        <p:spPr>
          <a:xfrm>
            <a:off x="1134323" y="2601093"/>
            <a:ext cx="2819567" cy="74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1800"/>
              <a:buNone/>
            </a:pPr>
            <a:r>
              <a:rPr lang="ru-RU" sz="2000" dirty="0">
                <a:latin typeface="Monaco" pitchFamily="2" charset="77"/>
              </a:rPr>
              <a:t>Не усложняй! </a:t>
            </a:r>
            <a:r>
              <a:rPr lang="en-US" sz="2000" dirty="0">
                <a:latin typeface="Monaco" pitchFamily="2" charset="77"/>
              </a:rPr>
              <a:t>(KISS)</a:t>
            </a:r>
            <a:endParaRPr sz="2000" dirty="0">
              <a:latin typeface="Monaco" pitchFamily="2" charset="77"/>
            </a:endParaRPr>
          </a:p>
        </p:txBody>
      </p:sp>
      <p:sp>
        <p:nvSpPr>
          <p:cNvPr id="226" name="Google Shape;226;p31"/>
          <p:cNvSpPr txBox="1">
            <a:spLocks noGrp="1"/>
          </p:cNvSpPr>
          <p:nvPr>
            <p:ph type="body" idx="4"/>
          </p:nvPr>
        </p:nvSpPr>
        <p:spPr>
          <a:xfrm>
            <a:off x="1354621" y="3821038"/>
            <a:ext cx="2652321" cy="569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ru-RU" sz="1800" dirty="0">
                <a:latin typeface="Monaco" pitchFamily="2" charset="77"/>
              </a:rPr>
              <a:t>Зачем 10 раз проверять одно и то же?</a:t>
            </a:r>
            <a:endParaRPr sz="1800" dirty="0">
              <a:latin typeface="Monaco" pitchFamily="2" charset="77"/>
            </a:endParaRPr>
          </a:p>
        </p:txBody>
      </p:sp>
      <p:grpSp>
        <p:nvGrpSpPr>
          <p:cNvPr id="227" name="Google Shape;227;p31"/>
          <p:cNvGrpSpPr/>
          <p:nvPr/>
        </p:nvGrpSpPr>
        <p:grpSpPr>
          <a:xfrm>
            <a:off x="852917" y="2375719"/>
            <a:ext cx="3386040" cy="2926172"/>
            <a:chOff x="1017885" y="2820184"/>
            <a:chExt cx="3386040" cy="2926172"/>
          </a:xfrm>
        </p:grpSpPr>
        <p:pic>
          <p:nvPicPr>
            <p:cNvPr id="228" name="Google Shape;228;p3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 flipH="1">
              <a:off x="1199926" y="5538246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9" name="Google Shape;229;p3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 flipH="1">
              <a:off x="1064808" y="2820184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0" name="Google Shape;230;p3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 flipH="1">
              <a:off x="-305220" y="4165076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3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 flipH="1">
              <a:off x="2816624" y="4190215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2" name="Google Shape;232;p31"/>
          <p:cNvGrpSpPr/>
          <p:nvPr/>
        </p:nvGrpSpPr>
        <p:grpSpPr>
          <a:xfrm>
            <a:off x="4347120" y="2292449"/>
            <a:ext cx="3386040" cy="2926172"/>
            <a:chOff x="1017885" y="2820184"/>
            <a:chExt cx="3386040" cy="2926172"/>
          </a:xfrm>
        </p:grpSpPr>
        <p:pic>
          <p:nvPicPr>
            <p:cNvPr id="233" name="Google Shape;233;p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 flipH="1">
              <a:off x="1199926" y="5538246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" name="Google Shape;234;p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 flipH="1">
              <a:off x="1064808" y="2820184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 flipH="1">
              <a:off x="-305220" y="4165076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 flipH="1">
              <a:off x="2816624" y="4190215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7" name="Google Shape;237;p31"/>
          <p:cNvGrpSpPr/>
          <p:nvPr/>
        </p:nvGrpSpPr>
        <p:grpSpPr>
          <a:xfrm>
            <a:off x="7883742" y="2242173"/>
            <a:ext cx="3386040" cy="2926172"/>
            <a:chOff x="1017885" y="2820184"/>
            <a:chExt cx="3386040" cy="2926172"/>
          </a:xfrm>
        </p:grpSpPr>
        <p:pic>
          <p:nvPicPr>
            <p:cNvPr id="238" name="Google Shape;238;p3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 flipH="1">
              <a:off x="1199926" y="5538246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Google Shape;239;p3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 flipH="1">
              <a:off x="1064808" y="2820184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0" name="Google Shape;240;p3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5400000" flipH="1">
              <a:off x="-305220" y="4165076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" name="Google Shape;241;p3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5400000" flipH="1">
              <a:off x="2816624" y="4190215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2" name="Google Shape;242;p31" descr="A black and white outline of a city&#10;&#10;Description automatically generated with medium confidence"/>
          <p:cNvPicPr preferRelativeResize="0"/>
          <p:nvPr/>
        </p:nvPicPr>
        <p:blipFill rotWithShape="1">
          <a:blip r:embed="rId6">
            <a:alphaModFix/>
          </a:blip>
          <a:srcRect l="36449" t="26820" r="45730" b="33971"/>
          <a:stretch/>
        </p:blipFill>
        <p:spPr>
          <a:xfrm>
            <a:off x="852917" y="453439"/>
            <a:ext cx="1009307" cy="967509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EB4F775-223E-1E44-A274-53AEF9E5EE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sp>
        <p:nvSpPr>
          <p:cNvPr id="30" name="Google Shape;221;p31">
            <a:extLst>
              <a:ext uri="{FF2B5EF4-FFF2-40B4-BE49-F238E27FC236}">
                <a16:creationId xmlns:a16="http://schemas.microsoft.com/office/drawing/2014/main" id="{768E1140-2163-4F42-88FC-AF0E9F9DAAEF}"/>
              </a:ext>
            </a:extLst>
          </p:cNvPr>
          <p:cNvSpPr txBox="1">
            <a:spLocks/>
          </p:cNvSpPr>
          <p:nvPr/>
        </p:nvSpPr>
        <p:spPr>
          <a:xfrm>
            <a:off x="4626474" y="2601093"/>
            <a:ext cx="2767200" cy="74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spcAft>
                <a:spcPts val="2100"/>
              </a:spcAft>
            </a:pPr>
            <a:r>
              <a:rPr lang="ru-RU" sz="2000" dirty="0">
                <a:latin typeface="Monaco" pitchFamily="2" charset="77"/>
              </a:rPr>
              <a:t>Время прогона</a:t>
            </a:r>
          </a:p>
        </p:txBody>
      </p:sp>
      <p:sp>
        <p:nvSpPr>
          <p:cNvPr id="33" name="Google Shape;226;p31">
            <a:extLst>
              <a:ext uri="{FF2B5EF4-FFF2-40B4-BE49-F238E27FC236}">
                <a16:creationId xmlns:a16="http://schemas.microsoft.com/office/drawing/2014/main" id="{85859CF1-49C1-FD48-AEDA-65681F5CFCB1}"/>
              </a:ext>
            </a:extLst>
          </p:cNvPr>
          <p:cNvSpPr txBox="1">
            <a:spLocks/>
          </p:cNvSpPr>
          <p:nvPr/>
        </p:nvSpPr>
        <p:spPr>
          <a:xfrm>
            <a:off x="5316192" y="3821038"/>
            <a:ext cx="1780413" cy="490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●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○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■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●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○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■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●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○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400"/>
              <a:buFont typeface="Coming Soon"/>
              <a:buChar char="■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spcAft>
                <a:spcPts val="2100"/>
              </a:spcAft>
              <a:buNone/>
            </a:pPr>
            <a:r>
              <a:rPr lang="ru-RU" sz="1800" dirty="0">
                <a:latin typeface="Monaco" pitchFamily="2" charset="77"/>
              </a:rPr>
              <a:t>Не нагружай</a:t>
            </a:r>
          </a:p>
        </p:txBody>
      </p:sp>
      <p:sp>
        <p:nvSpPr>
          <p:cNvPr id="38" name="Google Shape;221;p31">
            <a:extLst>
              <a:ext uri="{FF2B5EF4-FFF2-40B4-BE49-F238E27FC236}">
                <a16:creationId xmlns:a16="http://schemas.microsoft.com/office/drawing/2014/main" id="{8C284AE7-2465-F946-835C-6EC931821402}"/>
              </a:ext>
            </a:extLst>
          </p:cNvPr>
          <p:cNvSpPr txBox="1">
            <a:spLocks/>
          </p:cNvSpPr>
          <p:nvPr/>
        </p:nvSpPr>
        <p:spPr>
          <a:xfrm>
            <a:off x="8330298" y="2577865"/>
            <a:ext cx="2767200" cy="880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spcAft>
                <a:spcPts val="2100"/>
              </a:spcAft>
            </a:pPr>
            <a:r>
              <a:rPr lang="ru-RU" sz="2000" dirty="0">
                <a:latin typeface="Monaco" pitchFamily="2" charset="77"/>
              </a:rPr>
              <a:t>Стоимость сопровождения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6AFF5F1-6724-AB4C-9147-4F660910812A}"/>
              </a:ext>
            </a:extLst>
          </p:cNvPr>
          <p:cNvGrpSpPr/>
          <p:nvPr/>
        </p:nvGrpSpPr>
        <p:grpSpPr>
          <a:xfrm>
            <a:off x="337423" y="5739972"/>
            <a:ext cx="11580306" cy="824587"/>
            <a:chOff x="327996" y="5739972"/>
            <a:chExt cx="11580306" cy="824587"/>
          </a:xfrm>
        </p:grpSpPr>
        <p:pic>
          <p:nvPicPr>
            <p:cNvPr id="29" name="Picture 4">
              <a:extLst>
                <a:ext uri="{FF2B5EF4-FFF2-40B4-BE49-F238E27FC236}">
                  <a16:creationId xmlns:a16="http://schemas.microsoft.com/office/drawing/2014/main" id="{92B41F34-5F84-9B40-BD62-F57A1631F0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435475F-9B18-7A44-877F-EB634ADD66BA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32" name="Рисунок 5">
                <a:extLst>
                  <a:ext uri="{FF2B5EF4-FFF2-40B4-BE49-F238E27FC236}">
                    <a16:creationId xmlns:a16="http://schemas.microsoft.com/office/drawing/2014/main" id="{21226341-87ED-FC41-ABD9-48773B4F6F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34" name="Рисунок 9">
                <a:extLst>
                  <a:ext uri="{FF2B5EF4-FFF2-40B4-BE49-F238E27FC236}">
                    <a16:creationId xmlns:a16="http://schemas.microsoft.com/office/drawing/2014/main" id="{B8D3C099-53D2-B446-8B81-A83C921C95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35" name="Google Shape;277;p34">
            <a:extLst>
              <a:ext uri="{FF2B5EF4-FFF2-40B4-BE49-F238E27FC236}">
                <a16:creationId xmlns:a16="http://schemas.microsoft.com/office/drawing/2014/main" id="{DE52A540-2EF1-3049-829B-EFFF829BCC3B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ru-RU" sz="1100" dirty="0"/>
              <a:t>34</a:t>
            </a:r>
            <a:endParaRPr lang="en" sz="1100" dirty="0"/>
          </a:p>
        </p:txBody>
      </p:sp>
    </p:spTree>
    <p:extLst>
      <p:ext uri="{BB962C8B-B14F-4D97-AF65-F5344CB8AC3E}">
        <p14:creationId xmlns:p14="http://schemas.microsoft.com/office/powerpoint/2010/main" val="29964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Google Shape;652;p39" descr="A picture containing accessor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014704">
            <a:off x="5885942" y="446388"/>
            <a:ext cx="5015405" cy="4803564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39"/>
          <p:cNvSpPr txBox="1">
            <a:spLocks noGrp="1"/>
          </p:cNvSpPr>
          <p:nvPr>
            <p:ph type="title"/>
          </p:nvPr>
        </p:nvSpPr>
        <p:spPr>
          <a:xfrm>
            <a:off x="1140555" y="491528"/>
            <a:ext cx="4120319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 sz="3200" dirty="0">
                <a:solidFill>
                  <a:schemeClr val="accent1"/>
                </a:solidFill>
                <a:latin typeface="Monaco" pitchFamily="2" charset="77"/>
              </a:rPr>
              <a:t>Упало 10 тестов с одинаковой проверкой</a:t>
            </a:r>
          </a:p>
        </p:txBody>
      </p:sp>
      <p:sp>
        <p:nvSpPr>
          <p:cNvPr id="654" name="Google Shape;654;p39"/>
          <p:cNvSpPr txBox="1">
            <a:spLocks noGrp="1"/>
          </p:cNvSpPr>
          <p:nvPr>
            <p:ph type="body" idx="1"/>
          </p:nvPr>
        </p:nvSpPr>
        <p:spPr>
          <a:xfrm>
            <a:off x="1140556" y="2355007"/>
            <a:ext cx="4120319" cy="19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indent="-342900" algn="l">
              <a:spcAft>
                <a:spcPts val="2100"/>
              </a:spcAft>
            </a:pPr>
            <a:r>
              <a:rPr lang="ru-RU" dirty="0">
                <a:latin typeface="Monaco" pitchFamily="2" charset="77"/>
              </a:rPr>
              <a:t>С какого теста начать поиски?</a:t>
            </a:r>
          </a:p>
          <a:p>
            <a:pPr marL="342900" indent="-342900" algn="l">
              <a:spcAft>
                <a:spcPts val="2100"/>
              </a:spcAft>
            </a:pPr>
            <a:r>
              <a:rPr lang="ru-RU" dirty="0">
                <a:latin typeface="Monaco" pitchFamily="2" charset="77"/>
              </a:rPr>
              <a:t>Как быстро вы локализуете проблему?</a:t>
            </a:r>
          </a:p>
          <a:p>
            <a:pPr marL="0" indent="0" algn="l">
              <a:spcAft>
                <a:spcPts val="2100"/>
              </a:spcAft>
              <a:buNone/>
            </a:pPr>
            <a:endParaRPr dirty="0">
              <a:latin typeface="Monaco" pitchFamily="2" charset="77"/>
            </a:endParaRPr>
          </a:p>
        </p:txBody>
      </p:sp>
      <p:sp>
        <p:nvSpPr>
          <p:cNvPr id="655" name="Google Shape;655;p39"/>
          <p:cNvSpPr/>
          <p:nvPr/>
        </p:nvSpPr>
        <p:spPr>
          <a:xfrm>
            <a:off x="6264459" y="1451149"/>
            <a:ext cx="4151130" cy="3454695"/>
          </a:xfrm>
          <a:custGeom>
            <a:avLst/>
            <a:gdLst/>
            <a:ahLst/>
            <a:cxnLst/>
            <a:rect l="l" t="t" r="r" b="b"/>
            <a:pathLst>
              <a:path w="411003" h="342049" extrusionOk="0">
                <a:moveTo>
                  <a:pt x="255937" y="280518"/>
                </a:moveTo>
                <a:lnTo>
                  <a:pt x="258032" y="304425"/>
                </a:lnTo>
                <a:cubicBezTo>
                  <a:pt x="270415" y="304902"/>
                  <a:pt x="282035" y="305187"/>
                  <a:pt x="293656" y="305759"/>
                </a:cubicBezTo>
                <a:cubicBezTo>
                  <a:pt x="302609" y="306330"/>
                  <a:pt x="312706" y="306997"/>
                  <a:pt x="313182" y="318999"/>
                </a:cubicBezTo>
                <a:cubicBezTo>
                  <a:pt x="312820" y="330505"/>
                  <a:pt x="303362" y="339630"/>
                  <a:pt x="291846" y="339573"/>
                </a:cubicBezTo>
                <a:cubicBezTo>
                  <a:pt x="243745" y="340620"/>
                  <a:pt x="195548" y="341287"/>
                  <a:pt x="147447" y="342049"/>
                </a:cubicBezTo>
                <a:cubicBezTo>
                  <a:pt x="135922" y="342049"/>
                  <a:pt x="128397" y="335382"/>
                  <a:pt x="119825" y="326428"/>
                </a:cubicBezTo>
                <a:cubicBezTo>
                  <a:pt x="135636" y="305092"/>
                  <a:pt x="160592" y="316903"/>
                  <a:pt x="180308" y="306521"/>
                </a:cubicBezTo>
                <a:lnTo>
                  <a:pt x="174784" y="279946"/>
                </a:lnTo>
                <a:cubicBezTo>
                  <a:pt x="164116" y="279946"/>
                  <a:pt x="153924" y="279089"/>
                  <a:pt x="143923" y="279946"/>
                </a:cubicBezTo>
                <a:cubicBezTo>
                  <a:pt x="112995" y="282804"/>
                  <a:pt x="82077" y="285976"/>
                  <a:pt x="51149" y="289471"/>
                </a:cubicBezTo>
                <a:cubicBezTo>
                  <a:pt x="29051" y="292043"/>
                  <a:pt x="17526" y="285756"/>
                  <a:pt x="15907" y="263468"/>
                </a:cubicBezTo>
                <a:cubicBezTo>
                  <a:pt x="11335" y="202984"/>
                  <a:pt x="-1810" y="143262"/>
                  <a:pt x="476" y="82493"/>
                </a:cubicBezTo>
                <a:cubicBezTo>
                  <a:pt x="953" y="69253"/>
                  <a:pt x="0" y="55918"/>
                  <a:pt x="0" y="42583"/>
                </a:cubicBezTo>
                <a:cubicBezTo>
                  <a:pt x="0" y="20580"/>
                  <a:pt x="10858" y="8484"/>
                  <a:pt x="33433" y="7626"/>
                </a:cubicBezTo>
                <a:cubicBezTo>
                  <a:pt x="60770" y="6483"/>
                  <a:pt x="88202" y="6198"/>
                  <a:pt x="115633" y="6198"/>
                </a:cubicBezTo>
                <a:cubicBezTo>
                  <a:pt x="166021" y="6198"/>
                  <a:pt x="216313" y="7626"/>
                  <a:pt x="266700" y="6960"/>
                </a:cubicBezTo>
                <a:cubicBezTo>
                  <a:pt x="294037" y="6960"/>
                  <a:pt x="321278" y="3340"/>
                  <a:pt x="348615" y="768"/>
                </a:cubicBezTo>
                <a:cubicBezTo>
                  <a:pt x="380238" y="-2184"/>
                  <a:pt x="387763" y="2292"/>
                  <a:pt x="395669" y="33439"/>
                </a:cubicBezTo>
                <a:cubicBezTo>
                  <a:pt x="398250" y="45057"/>
                  <a:pt x="399783" y="56884"/>
                  <a:pt x="400241" y="68777"/>
                </a:cubicBezTo>
                <a:cubicBezTo>
                  <a:pt x="404050" y="127832"/>
                  <a:pt x="407575" y="186954"/>
                  <a:pt x="410813" y="246132"/>
                </a:cubicBezTo>
                <a:cubicBezTo>
                  <a:pt x="411956" y="267849"/>
                  <a:pt x="408432" y="273088"/>
                  <a:pt x="386715" y="274707"/>
                </a:cubicBezTo>
                <a:cubicBezTo>
                  <a:pt x="351377" y="277374"/>
                  <a:pt x="315849" y="278041"/>
                  <a:pt x="280321" y="279565"/>
                </a:cubicBezTo>
                <a:close/>
                <a:moveTo>
                  <a:pt x="40386" y="264706"/>
                </a:moveTo>
                <a:cubicBezTo>
                  <a:pt x="155353" y="248990"/>
                  <a:pt x="267176" y="248609"/>
                  <a:pt x="379381" y="247561"/>
                </a:cubicBezTo>
                <a:cubicBezTo>
                  <a:pt x="379781" y="244113"/>
                  <a:pt x="379781" y="240627"/>
                  <a:pt x="379381" y="237179"/>
                </a:cubicBezTo>
                <a:cubicBezTo>
                  <a:pt x="372542" y="207594"/>
                  <a:pt x="369656" y="177229"/>
                  <a:pt x="370808" y="146882"/>
                </a:cubicBezTo>
                <a:cubicBezTo>
                  <a:pt x="372056" y="108353"/>
                  <a:pt x="368856" y="69808"/>
                  <a:pt x="361283" y="32010"/>
                </a:cubicBezTo>
                <a:lnTo>
                  <a:pt x="27908" y="38868"/>
                </a:lnTo>
                <a:cubicBezTo>
                  <a:pt x="23813" y="115735"/>
                  <a:pt x="31528" y="189459"/>
                  <a:pt x="40386" y="2647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A10778-931E-3647-9056-8C1950B97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08B284-B8C9-964C-A4E1-32DF47CD6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15641">
            <a:off x="6470253" y="1743713"/>
            <a:ext cx="3620907" cy="2337857"/>
          </a:xfrm>
          <a:prstGeom prst="rect">
            <a:avLst/>
          </a:prstGeom>
        </p:spPr>
      </p:pic>
      <p:sp>
        <p:nvSpPr>
          <p:cNvPr id="11" name="Google Shape;654;p39">
            <a:extLst>
              <a:ext uri="{FF2B5EF4-FFF2-40B4-BE49-F238E27FC236}">
                <a16:creationId xmlns:a16="http://schemas.microsoft.com/office/drawing/2014/main" id="{92DBD49B-60C4-9E4F-9437-C816FD541700}"/>
              </a:ext>
            </a:extLst>
          </p:cNvPr>
          <p:cNvSpPr txBox="1">
            <a:spLocks/>
          </p:cNvSpPr>
          <p:nvPr/>
        </p:nvSpPr>
        <p:spPr>
          <a:xfrm>
            <a:off x="1140555" y="4339507"/>
            <a:ext cx="4120319" cy="1356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49250" algn="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342900" indent="-342900" algn="l">
              <a:spcAft>
                <a:spcPts val="2100"/>
              </a:spcAft>
            </a:pPr>
            <a:r>
              <a:rPr lang="ru-RU" dirty="0">
                <a:latin typeface="Monaco" pitchFamily="2" charset="77"/>
              </a:rPr>
              <a:t>А потом придется </a:t>
            </a:r>
            <a:r>
              <a:rPr lang="ru-RU" dirty="0" err="1">
                <a:latin typeface="Monaco" pitchFamily="2" charset="77"/>
              </a:rPr>
              <a:t>локализовывать</a:t>
            </a:r>
            <a:r>
              <a:rPr lang="ru-RU" dirty="0">
                <a:latin typeface="Monaco" pitchFamily="2" charset="77"/>
              </a:rPr>
              <a:t> еще для 9 тестов…</a:t>
            </a:r>
          </a:p>
          <a:p>
            <a:pPr marL="0" indent="0" algn="l">
              <a:spcAft>
                <a:spcPts val="2100"/>
              </a:spcAft>
              <a:buFont typeface="Coming Soon"/>
              <a:buNone/>
            </a:pPr>
            <a:endParaRPr lang="ru-RU" dirty="0">
              <a:latin typeface="Monaco" pitchFamily="2" charset="77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5B7133-CE1F-0543-BA24-85C12A3FAB17}"/>
              </a:ext>
            </a:extLst>
          </p:cNvPr>
          <p:cNvGrpSpPr/>
          <p:nvPr/>
        </p:nvGrpSpPr>
        <p:grpSpPr>
          <a:xfrm>
            <a:off x="337423" y="5739972"/>
            <a:ext cx="11580306" cy="824587"/>
            <a:chOff x="327996" y="5739972"/>
            <a:chExt cx="11580306" cy="824587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1006DFB1-53EB-C640-9397-65303F2F6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59A84F4-5E87-134C-A18D-5208EDA9A7C8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15" name="Рисунок 5">
                <a:extLst>
                  <a:ext uri="{FF2B5EF4-FFF2-40B4-BE49-F238E27FC236}">
                    <a16:creationId xmlns:a16="http://schemas.microsoft.com/office/drawing/2014/main" id="{8CB986AC-820F-7749-9AF0-A56C2D219B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16" name="Рисунок 9">
                <a:extLst>
                  <a:ext uri="{FF2B5EF4-FFF2-40B4-BE49-F238E27FC236}">
                    <a16:creationId xmlns:a16="http://schemas.microsoft.com/office/drawing/2014/main" id="{95DB0E5D-D3F3-2447-993C-171FF1D6F7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17" name="Google Shape;277;p34">
            <a:extLst>
              <a:ext uri="{FF2B5EF4-FFF2-40B4-BE49-F238E27FC236}">
                <a16:creationId xmlns:a16="http://schemas.microsoft.com/office/drawing/2014/main" id="{F09F5362-44B8-1F4C-9A78-16F23487B832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ru-RU" sz="1100" dirty="0"/>
              <a:t>35</a:t>
            </a:r>
            <a:endParaRPr lang="en" sz="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Google Shape;652;p39" descr="A picture containing accessor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014704">
            <a:off x="5838809" y="456740"/>
            <a:ext cx="5015405" cy="4803564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39"/>
          <p:cNvSpPr txBox="1">
            <a:spLocks noGrp="1"/>
          </p:cNvSpPr>
          <p:nvPr>
            <p:ph type="title"/>
          </p:nvPr>
        </p:nvSpPr>
        <p:spPr>
          <a:xfrm>
            <a:off x="808579" y="2014209"/>
            <a:ext cx="4120319" cy="1811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 sz="3200" dirty="0">
                <a:solidFill>
                  <a:schemeClr val="accent1"/>
                </a:solidFill>
                <a:latin typeface="Monaco" pitchFamily="2" charset="77"/>
              </a:rPr>
              <a:t>Упал 1 тест с</a:t>
            </a:r>
            <a:r>
              <a:rPr lang="en-US" sz="3200" dirty="0">
                <a:solidFill>
                  <a:schemeClr val="accent1"/>
                </a:solidFill>
                <a:latin typeface="Monaco" pitchFamily="2" charset="77"/>
              </a:rPr>
              <a:t> </a:t>
            </a:r>
            <a:r>
              <a:rPr lang="ru-RU" sz="3200" dirty="0">
                <a:solidFill>
                  <a:schemeClr val="accent1"/>
                </a:solidFill>
                <a:latin typeface="Monaco" pitchFamily="2" charset="77"/>
              </a:rPr>
              <a:t>уникальной  проверкой</a:t>
            </a:r>
          </a:p>
        </p:txBody>
      </p:sp>
      <p:sp>
        <p:nvSpPr>
          <p:cNvPr id="655" name="Google Shape;655;p39"/>
          <p:cNvSpPr/>
          <p:nvPr/>
        </p:nvSpPr>
        <p:spPr>
          <a:xfrm>
            <a:off x="6217326" y="1461501"/>
            <a:ext cx="4151130" cy="3454695"/>
          </a:xfrm>
          <a:custGeom>
            <a:avLst/>
            <a:gdLst/>
            <a:ahLst/>
            <a:cxnLst/>
            <a:rect l="l" t="t" r="r" b="b"/>
            <a:pathLst>
              <a:path w="411003" h="342049" extrusionOk="0">
                <a:moveTo>
                  <a:pt x="255937" y="280518"/>
                </a:moveTo>
                <a:lnTo>
                  <a:pt x="258032" y="304425"/>
                </a:lnTo>
                <a:cubicBezTo>
                  <a:pt x="270415" y="304902"/>
                  <a:pt x="282035" y="305187"/>
                  <a:pt x="293656" y="305759"/>
                </a:cubicBezTo>
                <a:cubicBezTo>
                  <a:pt x="302609" y="306330"/>
                  <a:pt x="312706" y="306997"/>
                  <a:pt x="313182" y="318999"/>
                </a:cubicBezTo>
                <a:cubicBezTo>
                  <a:pt x="312820" y="330505"/>
                  <a:pt x="303362" y="339630"/>
                  <a:pt x="291846" y="339573"/>
                </a:cubicBezTo>
                <a:cubicBezTo>
                  <a:pt x="243745" y="340620"/>
                  <a:pt x="195548" y="341287"/>
                  <a:pt x="147447" y="342049"/>
                </a:cubicBezTo>
                <a:cubicBezTo>
                  <a:pt x="135922" y="342049"/>
                  <a:pt x="128397" y="335382"/>
                  <a:pt x="119825" y="326428"/>
                </a:cubicBezTo>
                <a:cubicBezTo>
                  <a:pt x="135636" y="305092"/>
                  <a:pt x="160592" y="316903"/>
                  <a:pt x="180308" y="306521"/>
                </a:cubicBezTo>
                <a:lnTo>
                  <a:pt x="174784" y="279946"/>
                </a:lnTo>
                <a:cubicBezTo>
                  <a:pt x="164116" y="279946"/>
                  <a:pt x="153924" y="279089"/>
                  <a:pt x="143923" y="279946"/>
                </a:cubicBezTo>
                <a:cubicBezTo>
                  <a:pt x="112995" y="282804"/>
                  <a:pt x="82077" y="285976"/>
                  <a:pt x="51149" y="289471"/>
                </a:cubicBezTo>
                <a:cubicBezTo>
                  <a:pt x="29051" y="292043"/>
                  <a:pt x="17526" y="285756"/>
                  <a:pt x="15907" y="263468"/>
                </a:cubicBezTo>
                <a:cubicBezTo>
                  <a:pt x="11335" y="202984"/>
                  <a:pt x="-1810" y="143262"/>
                  <a:pt x="476" y="82493"/>
                </a:cubicBezTo>
                <a:cubicBezTo>
                  <a:pt x="953" y="69253"/>
                  <a:pt x="0" y="55918"/>
                  <a:pt x="0" y="42583"/>
                </a:cubicBezTo>
                <a:cubicBezTo>
                  <a:pt x="0" y="20580"/>
                  <a:pt x="10858" y="8484"/>
                  <a:pt x="33433" y="7626"/>
                </a:cubicBezTo>
                <a:cubicBezTo>
                  <a:pt x="60770" y="6483"/>
                  <a:pt x="88202" y="6198"/>
                  <a:pt x="115633" y="6198"/>
                </a:cubicBezTo>
                <a:cubicBezTo>
                  <a:pt x="166021" y="6198"/>
                  <a:pt x="216313" y="7626"/>
                  <a:pt x="266700" y="6960"/>
                </a:cubicBezTo>
                <a:cubicBezTo>
                  <a:pt x="294037" y="6960"/>
                  <a:pt x="321278" y="3340"/>
                  <a:pt x="348615" y="768"/>
                </a:cubicBezTo>
                <a:cubicBezTo>
                  <a:pt x="380238" y="-2184"/>
                  <a:pt x="387763" y="2292"/>
                  <a:pt x="395669" y="33439"/>
                </a:cubicBezTo>
                <a:cubicBezTo>
                  <a:pt x="398250" y="45057"/>
                  <a:pt x="399783" y="56884"/>
                  <a:pt x="400241" y="68777"/>
                </a:cubicBezTo>
                <a:cubicBezTo>
                  <a:pt x="404050" y="127832"/>
                  <a:pt x="407575" y="186954"/>
                  <a:pt x="410813" y="246132"/>
                </a:cubicBezTo>
                <a:cubicBezTo>
                  <a:pt x="411956" y="267849"/>
                  <a:pt x="408432" y="273088"/>
                  <a:pt x="386715" y="274707"/>
                </a:cubicBezTo>
                <a:cubicBezTo>
                  <a:pt x="351377" y="277374"/>
                  <a:pt x="315849" y="278041"/>
                  <a:pt x="280321" y="279565"/>
                </a:cubicBezTo>
                <a:close/>
                <a:moveTo>
                  <a:pt x="40386" y="264706"/>
                </a:moveTo>
                <a:cubicBezTo>
                  <a:pt x="155353" y="248990"/>
                  <a:pt x="267176" y="248609"/>
                  <a:pt x="379381" y="247561"/>
                </a:cubicBezTo>
                <a:cubicBezTo>
                  <a:pt x="379781" y="244113"/>
                  <a:pt x="379781" y="240627"/>
                  <a:pt x="379381" y="237179"/>
                </a:cubicBezTo>
                <a:cubicBezTo>
                  <a:pt x="372542" y="207594"/>
                  <a:pt x="369656" y="177229"/>
                  <a:pt x="370808" y="146882"/>
                </a:cubicBezTo>
                <a:cubicBezTo>
                  <a:pt x="372056" y="108353"/>
                  <a:pt x="368856" y="69808"/>
                  <a:pt x="361283" y="32010"/>
                </a:cubicBezTo>
                <a:lnTo>
                  <a:pt x="27908" y="38868"/>
                </a:lnTo>
                <a:cubicBezTo>
                  <a:pt x="23813" y="115735"/>
                  <a:pt x="31528" y="189459"/>
                  <a:pt x="40386" y="2647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A10778-931E-3647-9056-8C1950B97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29B273-6AC2-304F-AE12-D9BD60DC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33373">
            <a:off x="6443778" y="1715086"/>
            <a:ext cx="3627002" cy="240965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4F72868-C4FA-1B4E-BB90-BB7989D2D490}"/>
              </a:ext>
            </a:extLst>
          </p:cNvPr>
          <p:cNvGrpSpPr/>
          <p:nvPr/>
        </p:nvGrpSpPr>
        <p:grpSpPr>
          <a:xfrm>
            <a:off x="337423" y="5739972"/>
            <a:ext cx="11580306" cy="824587"/>
            <a:chOff x="327996" y="5739972"/>
            <a:chExt cx="11580306" cy="824587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518681DB-01D3-7248-BD72-0F299298D1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A99FA3A-D52E-754F-B3F1-680922C6F448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12" name="Рисунок 5">
                <a:extLst>
                  <a:ext uri="{FF2B5EF4-FFF2-40B4-BE49-F238E27FC236}">
                    <a16:creationId xmlns:a16="http://schemas.microsoft.com/office/drawing/2014/main" id="{22EB014C-C405-EA42-98A7-1233F73A43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13" name="Рисунок 9">
                <a:extLst>
                  <a:ext uri="{FF2B5EF4-FFF2-40B4-BE49-F238E27FC236}">
                    <a16:creationId xmlns:a16="http://schemas.microsoft.com/office/drawing/2014/main" id="{27F740D6-16E2-ED45-AD3D-0D15FA539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14" name="Google Shape;277;p34">
            <a:extLst>
              <a:ext uri="{FF2B5EF4-FFF2-40B4-BE49-F238E27FC236}">
                <a16:creationId xmlns:a16="http://schemas.microsoft.com/office/drawing/2014/main" id="{BC7919C6-A3A0-C54C-BC4F-965668537E90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ru-RU" sz="1100" dirty="0"/>
              <a:t>36</a:t>
            </a:r>
            <a:endParaRPr lang="en" sz="1100" dirty="0"/>
          </a:p>
        </p:txBody>
      </p:sp>
    </p:spTree>
    <p:extLst>
      <p:ext uri="{BB962C8B-B14F-4D97-AF65-F5344CB8AC3E}">
        <p14:creationId xmlns:p14="http://schemas.microsoft.com/office/powerpoint/2010/main" val="28210425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>
            <a:spLocks noGrp="1"/>
          </p:cNvSpPr>
          <p:nvPr>
            <p:ph type="title"/>
          </p:nvPr>
        </p:nvSpPr>
        <p:spPr>
          <a:xfrm>
            <a:off x="2967699" y="2805342"/>
            <a:ext cx="5786100" cy="1801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ru-RU" sz="4400" dirty="0">
                <a:latin typeface="Monaco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Осторожно, риск!</a:t>
            </a:r>
            <a:endParaRPr sz="4400" dirty="0">
              <a:latin typeface="Marker Felt Thin" panose="02000400000000000000" pitchFamily="2" charset="77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pic>
        <p:nvPicPr>
          <p:cNvPr id="132" name="Google Shape;132;p24" descr="A picture containing plan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8678" t="45968" r="60320" b="25889"/>
          <a:stretch/>
        </p:blipFill>
        <p:spPr>
          <a:xfrm rot="465910">
            <a:off x="1212671" y="948797"/>
            <a:ext cx="1123354" cy="815520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33" name="Google Shape;133;p24" descr="A picture containing plan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8678" t="45968" r="60320" b="25889"/>
          <a:stretch/>
        </p:blipFill>
        <p:spPr>
          <a:xfrm rot="6375612">
            <a:off x="9168618" y="948382"/>
            <a:ext cx="1124296" cy="81620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34" name="Google Shape;134;p24" descr="A picture containing plan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8678" t="45968" r="60320" b="25889"/>
          <a:stretch/>
        </p:blipFill>
        <p:spPr>
          <a:xfrm rot="-10064114">
            <a:off x="9097506" y="4119593"/>
            <a:ext cx="1124668" cy="81647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35" name="Google Shape;135;p24" descr="A picture containing plan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28678" t="45968" r="60320" b="25889"/>
          <a:stretch/>
        </p:blipFill>
        <p:spPr>
          <a:xfrm rot="-3509744">
            <a:off x="1237563" y="3865563"/>
            <a:ext cx="1124162" cy="816107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136" name="Google Shape;136;p24"/>
          <p:cNvGrpSpPr/>
          <p:nvPr/>
        </p:nvGrpSpPr>
        <p:grpSpPr>
          <a:xfrm>
            <a:off x="2671572" y="1429086"/>
            <a:ext cx="6335021" cy="3722019"/>
            <a:chOff x="1017885" y="2820184"/>
            <a:chExt cx="3386040" cy="2926172"/>
          </a:xfrm>
        </p:grpSpPr>
        <p:pic>
          <p:nvPicPr>
            <p:cNvPr id="137" name="Google Shape;137;p2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 flipH="1">
              <a:off x="1199926" y="5538246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2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 flipH="1">
              <a:off x="1064808" y="2820184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2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00000" flipH="1">
              <a:off x="-305220" y="4165076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p2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00000" flipH="1">
              <a:off x="2816624" y="4190215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DABB059-EEDD-E24E-A629-0D07B9A8B4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097A047-1121-B84D-90F4-8573763A8DD6}"/>
              </a:ext>
            </a:extLst>
          </p:cNvPr>
          <p:cNvGrpSpPr/>
          <p:nvPr/>
        </p:nvGrpSpPr>
        <p:grpSpPr>
          <a:xfrm>
            <a:off x="337423" y="5739972"/>
            <a:ext cx="11580306" cy="824587"/>
            <a:chOff x="327996" y="5739972"/>
            <a:chExt cx="11580306" cy="824587"/>
          </a:xfrm>
        </p:grpSpPr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352B3FE0-CE6C-6545-838E-21024A6465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F845ED6-2DEC-414D-BDD9-37BDB998F808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20" name="Рисунок 5">
                <a:extLst>
                  <a:ext uri="{FF2B5EF4-FFF2-40B4-BE49-F238E27FC236}">
                    <a16:creationId xmlns:a16="http://schemas.microsoft.com/office/drawing/2014/main" id="{31588CA5-AABC-BA4C-ABF1-DA1D92EDF2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21" name="Рисунок 9">
                <a:extLst>
                  <a:ext uri="{FF2B5EF4-FFF2-40B4-BE49-F238E27FC236}">
                    <a16:creationId xmlns:a16="http://schemas.microsoft.com/office/drawing/2014/main" id="{FD9B6D0F-9243-3B49-8D7C-F49E296836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22" name="Google Shape;277;p34">
            <a:extLst>
              <a:ext uri="{FF2B5EF4-FFF2-40B4-BE49-F238E27FC236}">
                <a16:creationId xmlns:a16="http://schemas.microsoft.com/office/drawing/2014/main" id="{5824EC08-2847-874B-9E0D-F1644E3C58E8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ru-RU" sz="1100" dirty="0"/>
              <a:t>37</a:t>
            </a:r>
            <a:endParaRPr lang="en" sz="1100" dirty="0"/>
          </a:p>
        </p:txBody>
      </p:sp>
    </p:spTree>
    <p:extLst>
      <p:ext uri="{BB962C8B-B14F-4D97-AF65-F5344CB8AC3E}">
        <p14:creationId xmlns:p14="http://schemas.microsoft.com/office/powerpoint/2010/main" val="38281877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Google Shape;670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966953">
            <a:off x="5081231" y="120682"/>
            <a:ext cx="6093230" cy="6062508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41"/>
          <p:cNvSpPr txBox="1">
            <a:spLocks noGrp="1"/>
          </p:cNvSpPr>
          <p:nvPr>
            <p:ph type="title"/>
          </p:nvPr>
        </p:nvSpPr>
        <p:spPr>
          <a:xfrm>
            <a:off x="1465867" y="1134605"/>
            <a:ext cx="3955163" cy="187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 dirty="0">
                <a:solidFill>
                  <a:schemeClr val="accent3"/>
                </a:solidFill>
                <a:latin typeface="Monaco" pitchFamily="2" charset="77"/>
              </a:rPr>
              <a:t>Случайно не отрежьте нужное!</a:t>
            </a:r>
            <a:endParaRPr dirty="0">
              <a:solidFill>
                <a:schemeClr val="accent3"/>
              </a:solidFill>
              <a:latin typeface="Monaco" pitchFamily="2" charset="77"/>
            </a:endParaRPr>
          </a:p>
        </p:txBody>
      </p:sp>
      <p:sp>
        <p:nvSpPr>
          <p:cNvPr id="673" name="Google Shape;673;p41"/>
          <p:cNvSpPr/>
          <p:nvPr/>
        </p:nvSpPr>
        <p:spPr>
          <a:xfrm>
            <a:off x="6859803" y="1281870"/>
            <a:ext cx="2762329" cy="3924495"/>
          </a:xfrm>
          <a:custGeom>
            <a:avLst/>
            <a:gdLst/>
            <a:ahLst/>
            <a:cxnLst/>
            <a:rect l="l" t="t" r="r" b="b"/>
            <a:pathLst>
              <a:path w="249768" h="380547" extrusionOk="0">
                <a:moveTo>
                  <a:pt x="0" y="192238"/>
                </a:moveTo>
                <a:cubicBezTo>
                  <a:pt x="1524" y="139756"/>
                  <a:pt x="2858" y="87463"/>
                  <a:pt x="4477" y="34695"/>
                </a:cubicBezTo>
                <a:cubicBezTo>
                  <a:pt x="5048" y="13740"/>
                  <a:pt x="8382" y="10025"/>
                  <a:pt x="28861" y="8882"/>
                </a:cubicBezTo>
                <a:cubicBezTo>
                  <a:pt x="90297" y="5643"/>
                  <a:pt x="151638" y="2595"/>
                  <a:pt x="212979" y="119"/>
                </a:cubicBezTo>
                <a:cubicBezTo>
                  <a:pt x="239268" y="-929"/>
                  <a:pt x="244602" y="4596"/>
                  <a:pt x="243459" y="30694"/>
                </a:cubicBezTo>
                <a:cubicBezTo>
                  <a:pt x="241364" y="79558"/>
                  <a:pt x="238030" y="128230"/>
                  <a:pt x="236220" y="177093"/>
                </a:cubicBezTo>
                <a:cubicBezTo>
                  <a:pt x="232877" y="231043"/>
                  <a:pt x="236430" y="285202"/>
                  <a:pt x="246793" y="338256"/>
                </a:cubicBezTo>
                <a:cubicBezTo>
                  <a:pt x="254508" y="373404"/>
                  <a:pt x="248602" y="378166"/>
                  <a:pt x="212598" y="378261"/>
                </a:cubicBezTo>
                <a:cubicBezTo>
                  <a:pt x="157163" y="378261"/>
                  <a:pt x="101632" y="379690"/>
                  <a:pt x="46196" y="380547"/>
                </a:cubicBezTo>
                <a:cubicBezTo>
                  <a:pt x="42481" y="380547"/>
                  <a:pt x="38767" y="380547"/>
                  <a:pt x="35147" y="380547"/>
                </a:cubicBezTo>
                <a:cubicBezTo>
                  <a:pt x="9335" y="380547"/>
                  <a:pt x="4286" y="375499"/>
                  <a:pt x="4096" y="349496"/>
                </a:cubicBezTo>
                <a:cubicBezTo>
                  <a:pt x="4096" y="297013"/>
                  <a:pt x="4096" y="244721"/>
                  <a:pt x="4096" y="191952"/>
                </a:cubicBezTo>
                <a:close/>
                <a:moveTo>
                  <a:pt x="29432" y="319206"/>
                </a:moveTo>
                <a:cubicBezTo>
                  <a:pt x="93536" y="323779"/>
                  <a:pt x="154781" y="313301"/>
                  <a:pt x="214598" y="315301"/>
                </a:cubicBezTo>
                <a:cubicBezTo>
                  <a:pt x="213360" y="269391"/>
                  <a:pt x="210884" y="226528"/>
                  <a:pt x="211455" y="183666"/>
                </a:cubicBezTo>
                <a:cubicBezTo>
                  <a:pt x="212027" y="140803"/>
                  <a:pt x="215551" y="97083"/>
                  <a:pt x="217837" y="54221"/>
                </a:cubicBezTo>
                <a:cubicBezTo>
                  <a:pt x="196596" y="49268"/>
                  <a:pt x="46387" y="56888"/>
                  <a:pt x="29432" y="62889"/>
                </a:cubicBezTo>
                <a:close/>
                <a:moveTo>
                  <a:pt x="153257" y="34695"/>
                </a:moveTo>
                <a:cubicBezTo>
                  <a:pt x="150686" y="20312"/>
                  <a:pt x="141351" y="22884"/>
                  <a:pt x="134207" y="22503"/>
                </a:cubicBezTo>
                <a:cubicBezTo>
                  <a:pt x="104585" y="20883"/>
                  <a:pt x="103061" y="21360"/>
                  <a:pt x="94298" y="33075"/>
                </a:cubicBezTo>
                <a:cubicBezTo>
                  <a:pt x="113555" y="36962"/>
                  <a:pt x="133338" y="37509"/>
                  <a:pt x="152781" y="3469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1;p31">
            <a:extLst>
              <a:ext uri="{FF2B5EF4-FFF2-40B4-BE49-F238E27FC236}">
                <a16:creationId xmlns:a16="http://schemas.microsoft.com/office/drawing/2014/main" id="{B0467F99-58AD-264E-9F2D-BEE91995E4C9}"/>
              </a:ext>
            </a:extLst>
          </p:cNvPr>
          <p:cNvSpPr txBox="1">
            <a:spLocks/>
          </p:cNvSpPr>
          <p:nvPr/>
        </p:nvSpPr>
        <p:spPr>
          <a:xfrm>
            <a:off x="1465867" y="3511912"/>
            <a:ext cx="3862489" cy="187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49250" algn="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l">
              <a:spcAft>
                <a:spcPts val="2100"/>
              </a:spcAft>
              <a:buSzPts val="1800"/>
              <a:buFont typeface="Coming Soon"/>
              <a:buNone/>
            </a:pPr>
            <a:r>
              <a:rPr lang="ru-RU" dirty="0">
                <a:latin typeface="Monaco" pitchFamily="2" charset="77"/>
              </a:rPr>
              <a:t>Пример: </a:t>
            </a:r>
            <a:r>
              <a:rPr lang="ru-RU" sz="1800" dirty="0">
                <a:latin typeface="Monaco" pitchFamily="2" charset="77"/>
              </a:rPr>
              <a:t>в 3 разных сценариях используется ВИЗУАЛЬНО 1 и тот же экран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18E55E-1A26-0847-BA9F-8793E1EDE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pic>
        <p:nvPicPr>
          <p:cNvPr id="12" name="Google Shape;200;p29">
            <a:extLst>
              <a:ext uri="{FF2B5EF4-FFF2-40B4-BE49-F238E27FC236}">
                <a16:creationId xmlns:a16="http://schemas.microsoft.com/office/drawing/2014/main" id="{D2FC8451-3B7F-9746-9D08-A35497803DC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1470322" y="4465653"/>
            <a:ext cx="1238526" cy="164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B8A4AD-90B0-D047-8B57-5E5102DBA7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2025" y="1818748"/>
            <a:ext cx="2162388" cy="281188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8C3B271-7E40-0949-A0D4-1B3C90787365}"/>
              </a:ext>
            </a:extLst>
          </p:cNvPr>
          <p:cNvGrpSpPr/>
          <p:nvPr/>
        </p:nvGrpSpPr>
        <p:grpSpPr>
          <a:xfrm>
            <a:off x="337423" y="5739972"/>
            <a:ext cx="11580306" cy="824587"/>
            <a:chOff x="327996" y="5739972"/>
            <a:chExt cx="11580306" cy="824587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F3694F11-0D91-674E-AB7D-F5D6D6FD71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85489B3-9FED-614A-BAD4-DAB45352292C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16" name="Рисунок 5">
                <a:extLst>
                  <a:ext uri="{FF2B5EF4-FFF2-40B4-BE49-F238E27FC236}">
                    <a16:creationId xmlns:a16="http://schemas.microsoft.com/office/drawing/2014/main" id="{7A4F1D44-8827-6B47-98E4-EAC134335B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17" name="Рисунок 9">
                <a:extLst>
                  <a:ext uri="{FF2B5EF4-FFF2-40B4-BE49-F238E27FC236}">
                    <a16:creationId xmlns:a16="http://schemas.microsoft.com/office/drawing/2014/main" id="{C151FC00-546F-C842-B64C-0574BD6E04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18" name="Google Shape;277;p34">
            <a:extLst>
              <a:ext uri="{FF2B5EF4-FFF2-40B4-BE49-F238E27FC236}">
                <a16:creationId xmlns:a16="http://schemas.microsoft.com/office/drawing/2014/main" id="{BA12DB4E-9C9E-D843-A8CF-FD74E55C2636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ru-RU" sz="1100" dirty="0"/>
              <a:t>38</a:t>
            </a:r>
            <a:endParaRPr lang="en" sz="11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2"/>
          <p:cNvSpPr txBox="1">
            <a:spLocks noGrp="1"/>
          </p:cNvSpPr>
          <p:nvPr>
            <p:ph type="title"/>
          </p:nvPr>
        </p:nvSpPr>
        <p:spPr>
          <a:xfrm>
            <a:off x="518496" y="1600395"/>
            <a:ext cx="11095500" cy="2663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rPr lang="ru-RU" dirty="0">
                <a:latin typeface="Monaco" pitchFamily="2" charset="77"/>
              </a:rPr>
              <a:t>Предмет</a:t>
            </a:r>
            <a:br>
              <a:rPr lang="ru-RU" dirty="0">
                <a:latin typeface="Monaco" pitchFamily="2" charset="77"/>
              </a:rPr>
            </a:br>
            <a:r>
              <a:rPr lang="ru-RU" dirty="0">
                <a:latin typeface="Monaco" pitchFamily="2" charset="77"/>
              </a:rPr>
              <a:t>разговора</a:t>
            </a:r>
            <a:endParaRPr dirty="0">
              <a:latin typeface="Monaco" pitchFamily="2" charset="77"/>
            </a:endParaRPr>
          </a:p>
        </p:txBody>
      </p:sp>
      <p:pic>
        <p:nvPicPr>
          <p:cNvPr id="249" name="Google Shape;24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6631" y="4176739"/>
            <a:ext cx="7119229" cy="17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2" descr="A picture containing plan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50836" t="13182" r="25577" b="3720"/>
          <a:stretch/>
        </p:blipFill>
        <p:spPr>
          <a:xfrm>
            <a:off x="10411905" y="852157"/>
            <a:ext cx="1048341" cy="1048078"/>
          </a:xfrm>
          <a:custGeom>
            <a:avLst/>
            <a:gdLst/>
            <a:ahLst/>
            <a:cxnLst/>
            <a:rect l="l" t="t" r="r" b="b"/>
            <a:pathLst>
              <a:path w="2410631" h="2410027" extrusionOk="0">
                <a:moveTo>
                  <a:pt x="1205317" y="0"/>
                </a:moveTo>
                <a:cubicBezTo>
                  <a:pt x="1342649" y="0"/>
                  <a:pt x="1479880" y="127343"/>
                  <a:pt x="1546074" y="382029"/>
                </a:cubicBezTo>
                <a:cubicBezTo>
                  <a:pt x="1999745" y="115638"/>
                  <a:pt x="2294389" y="410282"/>
                  <a:pt x="2027998" y="863953"/>
                </a:cubicBezTo>
                <a:cubicBezTo>
                  <a:pt x="2538176" y="996341"/>
                  <a:pt x="2538176" y="1412879"/>
                  <a:pt x="2027998" y="1546074"/>
                </a:cubicBezTo>
                <a:cubicBezTo>
                  <a:pt x="2294389" y="1999745"/>
                  <a:pt x="1999745" y="2294389"/>
                  <a:pt x="1546074" y="2027999"/>
                </a:cubicBezTo>
                <a:cubicBezTo>
                  <a:pt x="1412879" y="2537370"/>
                  <a:pt x="996341" y="2537370"/>
                  <a:pt x="863953" y="2027999"/>
                </a:cubicBezTo>
                <a:cubicBezTo>
                  <a:pt x="410282" y="2294389"/>
                  <a:pt x="115638" y="1999745"/>
                  <a:pt x="382029" y="1546074"/>
                </a:cubicBezTo>
                <a:cubicBezTo>
                  <a:pt x="-127343" y="1412879"/>
                  <a:pt x="-127343" y="996341"/>
                  <a:pt x="382029" y="863953"/>
                </a:cubicBezTo>
                <a:cubicBezTo>
                  <a:pt x="115638" y="410282"/>
                  <a:pt x="410282" y="115638"/>
                  <a:pt x="863953" y="382029"/>
                </a:cubicBezTo>
                <a:cubicBezTo>
                  <a:pt x="930551" y="127343"/>
                  <a:pt x="1067984" y="0"/>
                  <a:pt x="1205317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51" name="Google Shape;251;p32" descr="A picture containing plan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2729" t="28697" r="52564" b="5339"/>
          <a:stretch/>
        </p:blipFill>
        <p:spPr>
          <a:xfrm>
            <a:off x="737620" y="533188"/>
            <a:ext cx="1939592" cy="994644"/>
          </a:xfrm>
          <a:custGeom>
            <a:avLst/>
            <a:gdLst/>
            <a:ahLst/>
            <a:cxnLst/>
            <a:rect l="l" t="t" r="r" b="b"/>
            <a:pathLst>
              <a:path w="2524864" h="1913096" extrusionOk="0">
                <a:moveTo>
                  <a:pt x="1201877" y="0"/>
                </a:moveTo>
                <a:cubicBezTo>
                  <a:pt x="1372910" y="0"/>
                  <a:pt x="1529239" y="88225"/>
                  <a:pt x="1618239" y="229076"/>
                </a:cubicBezTo>
                <a:cubicBezTo>
                  <a:pt x="1677056" y="215146"/>
                  <a:pt x="1738968" y="212825"/>
                  <a:pt x="1801654" y="222112"/>
                </a:cubicBezTo>
                <a:cubicBezTo>
                  <a:pt x="1998226" y="249972"/>
                  <a:pt x="2187059" y="437258"/>
                  <a:pt x="2215694" y="633830"/>
                </a:cubicBezTo>
                <a:cubicBezTo>
                  <a:pt x="2224981" y="694968"/>
                  <a:pt x="2223433" y="755333"/>
                  <a:pt x="2211051" y="812602"/>
                </a:cubicBezTo>
                <a:cubicBezTo>
                  <a:pt x="2381310" y="892314"/>
                  <a:pt x="2495074" y="1064121"/>
                  <a:pt x="2495074" y="1259919"/>
                </a:cubicBezTo>
                <a:cubicBezTo>
                  <a:pt x="2495074" y="1308676"/>
                  <a:pt x="2488109" y="1355884"/>
                  <a:pt x="2474179" y="1401544"/>
                </a:cubicBezTo>
                <a:cubicBezTo>
                  <a:pt x="2523709" y="1489770"/>
                  <a:pt x="2537639" y="1584186"/>
                  <a:pt x="2512874" y="1666994"/>
                </a:cubicBezTo>
                <a:cubicBezTo>
                  <a:pt x="2482691" y="1766828"/>
                  <a:pt x="2395240" y="1848088"/>
                  <a:pt x="2280702" y="1883688"/>
                </a:cubicBezTo>
                <a:cubicBezTo>
                  <a:pt x="2210276" y="1905357"/>
                  <a:pt x="2141399" y="1908453"/>
                  <a:pt x="2083356" y="1908453"/>
                </a:cubicBezTo>
                <a:cubicBezTo>
                  <a:pt x="2063234" y="1908453"/>
                  <a:pt x="2043887" y="1907679"/>
                  <a:pt x="2025313" y="1907679"/>
                </a:cubicBezTo>
                <a:cubicBezTo>
                  <a:pt x="1797785" y="1903036"/>
                  <a:pt x="1566387" y="1900714"/>
                  <a:pt x="1338085" y="1900714"/>
                </a:cubicBezTo>
                <a:cubicBezTo>
                  <a:pt x="1043226" y="1900714"/>
                  <a:pt x="744498" y="1904583"/>
                  <a:pt x="450414" y="1912323"/>
                </a:cubicBezTo>
                <a:cubicBezTo>
                  <a:pt x="434935" y="1913096"/>
                  <a:pt x="419458" y="1913096"/>
                  <a:pt x="403979" y="1913096"/>
                </a:cubicBezTo>
                <a:cubicBezTo>
                  <a:pt x="349806" y="1913096"/>
                  <a:pt x="278607" y="1909227"/>
                  <a:pt x="211277" y="1876723"/>
                </a:cubicBezTo>
                <a:cubicBezTo>
                  <a:pt x="96739" y="1821002"/>
                  <a:pt x="36374" y="1696402"/>
                  <a:pt x="71974" y="1587282"/>
                </a:cubicBezTo>
                <a:cubicBezTo>
                  <a:pt x="76617" y="1571804"/>
                  <a:pt x="83582" y="1557874"/>
                  <a:pt x="91321" y="1545491"/>
                </a:cubicBezTo>
                <a:cubicBezTo>
                  <a:pt x="32504" y="1462683"/>
                  <a:pt x="0" y="1362849"/>
                  <a:pt x="0" y="1259919"/>
                </a:cubicBezTo>
                <a:cubicBezTo>
                  <a:pt x="0" y="1098947"/>
                  <a:pt x="77391" y="951905"/>
                  <a:pt x="201990" y="859810"/>
                </a:cubicBezTo>
                <a:cubicBezTo>
                  <a:pt x="186512" y="811828"/>
                  <a:pt x="178773" y="761524"/>
                  <a:pt x="178773" y="710446"/>
                </a:cubicBezTo>
                <a:cubicBezTo>
                  <a:pt x="178773" y="437258"/>
                  <a:pt x="400884" y="215920"/>
                  <a:pt x="673299" y="215920"/>
                </a:cubicBezTo>
                <a:cubicBezTo>
                  <a:pt x="711221" y="215920"/>
                  <a:pt x="748368" y="219789"/>
                  <a:pt x="784741" y="228303"/>
                </a:cubicBezTo>
                <a:cubicBezTo>
                  <a:pt x="874514" y="88225"/>
                  <a:pt x="1030843" y="0"/>
                  <a:pt x="1201877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52" name="Google Shape;252;p32" descr="A silhouette of a city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22958" y="4701548"/>
            <a:ext cx="3837440" cy="84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FD2DAB-E62F-CB4F-8083-EC801C5060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13F6062-6E64-4043-A01E-D9E11AC08E40}"/>
              </a:ext>
            </a:extLst>
          </p:cNvPr>
          <p:cNvGrpSpPr/>
          <p:nvPr/>
        </p:nvGrpSpPr>
        <p:grpSpPr>
          <a:xfrm>
            <a:off x="337423" y="5739972"/>
            <a:ext cx="11580306" cy="824587"/>
            <a:chOff x="327996" y="5739972"/>
            <a:chExt cx="11580306" cy="824587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DD3BC406-B56B-384D-912D-902785AF65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533E125-CB31-E940-AFFD-E3CBBF2BE42F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16" name="Рисунок 5">
                <a:extLst>
                  <a:ext uri="{FF2B5EF4-FFF2-40B4-BE49-F238E27FC236}">
                    <a16:creationId xmlns:a16="http://schemas.microsoft.com/office/drawing/2014/main" id="{70F57EF3-5C7B-8643-A6B6-88B6395C5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17" name="Рисунок 9">
                <a:extLst>
                  <a:ext uri="{FF2B5EF4-FFF2-40B4-BE49-F238E27FC236}">
                    <a16:creationId xmlns:a16="http://schemas.microsoft.com/office/drawing/2014/main" id="{6F28D914-8C47-F64D-B687-A2291E4091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19" name="Google Shape;277;p34">
            <a:extLst>
              <a:ext uri="{FF2B5EF4-FFF2-40B4-BE49-F238E27FC236}">
                <a16:creationId xmlns:a16="http://schemas.microsoft.com/office/drawing/2014/main" id="{46A9CB39-47C0-9E4A-94FC-FED4CCE78955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ru-RU" sz="1100" dirty="0"/>
              <a:t>3</a:t>
            </a:r>
            <a:endParaRPr lang="en" sz="1100" dirty="0"/>
          </a:p>
        </p:txBody>
      </p:sp>
    </p:spTree>
    <p:extLst>
      <p:ext uri="{BB962C8B-B14F-4D97-AF65-F5344CB8AC3E}">
        <p14:creationId xmlns:p14="http://schemas.microsoft.com/office/powerpoint/2010/main" val="22142631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9"/>
          <p:cNvSpPr txBox="1">
            <a:spLocks noGrp="1"/>
          </p:cNvSpPr>
          <p:nvPr>
            <p:ph type="title"/>
          </p:nvPr>
        </p:nvSpPr>
        <p:spPr>
          <a:xfrm>
            <a:off x="948267" y="689700"/>
            <a:ext cx="10610459" cy="10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 sz="4000" dirty="0">
                <a:latin typeface="Monaco" pitchFamily="2" charset="77"/>
              </a:rPr>
              <a:t>Как не ошибиться?</a:t>
            </a:r>
            <a:endParaRPr sz="4000" dirty="0">
              <a:latin typeface="Monaco" pitchFamily="2" charset="77"/>
            </a:endParaRPr>
          </a:p>
        </p:txBody>
      </p:sp>
      <p:grpSp>
        <p:nvGrpSpPr>
          <p:cNvPr id="194" name="Google Shape;194;p29"/>
          <p:cNvGrpSpPr/>
          <p:nvPr/>
        </p:nvGrpSpPr>
        <p:grpSpPr>
          <a:xfrm>
            <a:off x="1431702" y="2029535"/>
            <a:ext cx="4465478" cy="3362597"/>
            <a:chOff x="1017885" y="2820184"/>
            <a:chExt cx="3386040" cy="2926172"/>
          </a:xfrm>
        </p:grpSpPr>
        <p:pic>
          <p:nvPicPr>
            <p:cNvPr id="195" name="Google Shape;195;p2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 flipH="1">
              <a:off x="1199926" y="5538246"/>
              <a:ext cx="3203999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2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 flipH="1">
              <a:off x="1064808" y="2820184"/>
              <a:ext cx="3203999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2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 flipH="1">
              <a:off x="-305220" y="4165077"/>
              <a:ext cx="2830033" cy="183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 flipH="1">
              <a:off x="2816624" y="4190215"/>
              <a:ext cx="2830033" cy="1838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9" name="Google Shape;199;p29"/>
          <p:cNvGrpSpPr/>
          <p:nvPr/>
        </p:nvGrpSpPr>
        <p:grpSpPr>
          <a:xfrm>
            <a:off x="6353665" y="1953236"/>
            <a:ext cx="4282535" cy="3382343"/>
            <a:chOff x="1017885" y="2820184"/>
            <a:chExt cx="3386040" cy="2926172"/>
          </a:xfrm>
        </p:grpSpPr>
        <p:pic>
          <p:nvPicPr>
            <p:cNvPr id="200" name="Google Shape;200;p2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 flipH="1">
              <a:off x="1199926" y="5538246"/>
              <a:ext cx="3203999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p2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 flipH="1">
              <a:off x="1064808" y="2820184"/>
              <a:ext cx="3203999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" name="Google Shape;202;p2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 flipH="1">
              <a:off x="-305220" y="4165077"/>
              <a:ext cx="2830033" cy="183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" name="Google Shape;203;p2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 flipH="1">
              <a:off x="2816624" y="4190215"/>
              <a:ext cx="2830033" cy="18382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4" name="Google Shape;204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09422" y="1495089"/>
            <a:ext cx="7752033" cy="172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7DA6DC3-0685-8D4B-918A-18A01D0DE2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sp>
        <p:nvSpPr>
          <p:cNvPr id="19" name="Google Shape;221;p31">
            <a:extLst>
              <a:ext uri="{FF2B5EF4-FFF2-40B4-BE49-F238E27FC236}">
                <a16:creationId xmlns:a16="http://schemas.microsoft.com/office/drawing/2014/main" id="{680E7A5F-F28E-7C48-AF62-C2CC8BD0957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643038" y="3031674"/>
            <a:ext cx="3778074" cy="1355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1800"/>
              <a:buNone/>
            </a:pPr>
            <a:r>
              <a:rPr lang="ru-RU" dirty="0">
                <a:latin typeface="Monaco" pitchFamily="2" charset="77"/>
              </a:rPr>
              <a:t>Либо сами умеете находить все зависимости по коду </a:t>
            </a:r>
            <a:endParaRPr lang="ru-RU" sz="1600" dirty="0">
              <a:latin typeface="Monaco" pitchFamily="2" charset="77"/>
            </a:endParaRPr>
          </a:p>
        </p:txBody>
      </p:sp>
      <p:sp>
        <p:nvSpPr>
          <p:cNvPr id="25" name="Google Shape;221;p31">
            <a:extLst>
              <a:ext uri="{FF2B5EF4-FFF2-40B4-BE49-F238E27FC236}">
                <a16:creationId xmlns:a16="http://schemas.microsoft.com/office/drawing/2014/main" id="{11C14093-6B92-A04F-ADF6-C2D54A8AE535}"/>
              </a:ext>
            </a:extLst>
          </p:cNvPr>
          <p:cNvSpPr txBox="1">
            <a:spLocks/>
          </p:cNvSpPr>
          <p:nvPr/>
        </p:nvSpPr>
        <p:spPr>
          <a:xfrm>
            <a:off x="6640967" y="3071500"/>
            <a:ext cx="3769531" cy="1218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2100"/>
              <a:buFont typeface="Coming Soon"/>
              <a:buNone/>
              <a:defRPr sz="21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ctr">
              <a:spcAft>
                <a:spcPts val="2100"/>
              </a:spcAft>
              <a:buSzPts val="1800"/>
            </a:pPr>
            <a:r>
              <a:rPr lang="ru-RU" dirty="0">
                <a:latin typeface="Monaco" pitchFamily="2" charset="77"/>
              </a:rPr>
              <a:t>Либо спрашиваете разработчика</a:t>
            </a:r>
            <a:endParaRPr lang="ru-RU" sz="1600" dirty="0">
              <a:latin typeface="Monaco" pitchFamily="2" charset="77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E9291BC-CD97-1C49-88F7-341CB53DE890}"/>
              </a:ext>
            </a:extLst>
          </p:cNvPr>
          <p:cNvGrpSpPr/>
          <p:nvPr/>
        </p:nvGrpSpPr>
        <p:grpSpPr>
          <a:xfrm>
            <a:off x="337423" y="5739972"/>
            <a:ext cx="11580306" cy="824587"/>
            <a:chOff x="327996" y="5739972"/>
            <a:chExt cx="11580306" cy="824587"/>
          </a:xfrm>
        </p:grpSpPr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FF6F7DED-7E7C-EE4F-BD28-56CA02274C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5556876-CC36-C347-B603-0D972C543A32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27" name="Рисунок 5">
                <a:extLst>
                  <a:ext uri="{FF2B5EF4-FFF2-40B4-BE49-F238E27FC236}">
                    <a16:creationId xmlns:a16="http://schemas.microsoft.com/office/drawing/2014/main" id="{F0781298-CB1C-6D44-ADFD-F018108761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28" name="Рисунок 9">
                <a:extLst>
                  <a:ext uri="{FF2B5EF4-FFF2-40B4-BE49-F238E27FC236}">
                    <a16:creationId xmlns:a16="http://schemas.microsoft.com/office/drawing/2014/main" id="{933CE940-250A-FC42-A0A5-401EFB9363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29" name="Google Shape;277;p34">
            <a:extLst>
              <a:ext uri="{FF2B5EF4-FFF2-40B4-BE49-F238E27FC236}">
                <a16:creationId xmlns:a16="http://schemas.microsoft.com/office/drawing/2014/main" id="{63B9E8B5-F3D1-FC49-85F9-3E3CE64B9C0F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ru-RU" sz="1100" dirty="0"/>
              <a:t>39</a:t>
            </a:r>
            <a:endParaRPr lang="en" sz="1100" dirty="0"/>
          </a:p>
        </p:txBody>
      </p:sp>
    </p:spTree>
    <p:extLst>
      <p:ext uri="{BB962C8B-B14F-4D97-AF65-F5344CB8AC3E}">
        <p14:creationId xmlns:p14="http://schemas.microsoft.com/office/powerpoint/2010/main" val="6434464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2"/>
          <p:cNvSpPr txBox="1">
            <a:spLocks noGrp="1"/>
          </p:cNvSpPr>
          <p:nvPr>
            <p:ph type="title"/>
          </p:nvPr>
        </p:nvSpPr>
        <p:spPr>
          <a:xfrm>
            <a:off x="586818" y="1616698"/>
            <a:ext cx="11095500" cy="2663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rPr lang="ru-RU" dirty="0">
                <a:latin typeface="Monaco" pitchFamily="2" charset="77"/>
              </a:rPr>
              <a:t>В чем профит от использования?</a:t>
            </a:r>
            <a:endParaRPr dirty="0">
              <a:latin typeface="Monaco" pitchFamily="2" charset="77"/>
            </a:endParaRPr>
          </a:p>
        </p:txBody>
      </p:sp>
      <p:pic>
        <p:nvPicPr>
          <p:cNvPr id="249" name="Google Shape;24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4027" y="4200585"/>
            <a:ext cx="7119229" cy="17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2" descr="A picture containing plan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50836" t="13182" r="25577" b="3720"/>
          <a:stretch/>
        </p:blipFill>
        <p:spPr>
          <a:xfrm>
            <a:off x="10411905" y="852157"/>
            <a:ext cx="1048341" cy="1048078"/>
          </a:xfrm>
          <a:custGeom>
            <a:avLst/>
            <a:gdLst/>
            <a:ahLst/>
            <a:cxnLst/>
            <a:rect l="l" t="t" r="r" b="b"/>
            <a:pathLst>
              <a:path w="2410631" h="2410027" extrusionOk="0">
                <a:moveTo>
                  <a:pt x="1205317" y="0"/>
                </a:moveTo>
                <a:cubicBezTo>
                  <a:pt x="1342649" y="0"/>
                  <a:pt x="1479880" y="127343"/>
                  <a:pt x="1546074" y="382029"/>
                </a:cubicBezTo>
                <a:cubicBezTo>
                  <a:pt x="1999745" y="115638"/>
                  <a:pt x="2294389" y="410282"/>
                  <a:pt x="2027998" y="863953"/>
                </a:cubicBezTo>
                <a:cubicBezTo>
                  <a:pt x="2538176" y="996341"/>
                  <a:pt x="2538176" y="1412879"/>
                  <a:pt x="2027998" y="1546074"/>
                </a:cubicBezTo>
                <a:cubicBezTo>
                  <a:pt x="2294389" y="1999745"/>
                  <a:pt x="1999745" y="2294389"/>
                  <a:pt x="1546074" y="2027999"/>
                </a:cubicBezTo>
                <a:cubicBezTo>
                  <a:pt x="1412879" y="2537370"/>
                  <a:pt x="996341" y="2537370"/>
                  <a:pt x="863953" y="2027999"/>
                </a:cubicBezTo>
                <a:cubicBezTo>
                  <a:pt x="410282" y="2294389"/>
                  <a:pt x="115638" y="1999745"/>
                  <a:pt x="382029" y="1546074"/>
                </a:cubicBezTo>
                <a:cubicBezTo>
                  <a:pt x="-127343" y="1412879"/>
                  <a:pt x="-127343" y="996341"/>
                  <a:pt x="382029" y="863953"/>
                </a:cubicBezTo>
                <a:cubicBezTo>
                  <a:pt x="115638" y="410282"/>
                  <a:pt x="410282" y="115638"/>
                  <a:pt x="863953" y="382029"/>
                </a:cubicBezTo>
                <a:cubicBezTo>
                  <a:pt x="930551" y="127343"/>
                  <a:pt x="1067984" y="0"/>
                  <a:pt x="1205317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51" name="Google Shape;251;p32" descr="A picture containing plan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2729" t="28697" r="52564" b="5339"/>
          <a:stretch/>
        </p:blipFill>
        <p:spPr>
          <a:xfrm>
            <a:off x="737620" y="533188"/>
            <a:ext cx="1939592" cy="994644"/>
          </a:xfrm>
          <a:custGeom>
            <a:avLst/>
            <a:gdLst/>
            <a:ahLst/>
            <a:cxnLst/>
            <a:rect l="l" t="t" r="r" b="b"/>
            <a:pathLst>
              <a:path w="2524864" h="1913096" extrusionOk="0">
                <a:moveTo>
                  <a:pt x="1201877" y="0"/>
                </a:moveTo>
                <a:cubicBezTo>
                  <a:pt x="1372910" y="0"/>
                  <a:pt x="1529239" y="88225"/>
                  <a:pt x="1618239" y="229076"/>
                </a:cubicBezTo>
                <a:cubicBezTo>
                  <a:pt x="1677056" y="215146"/>
                  <a:pt x="1738968" y="212825"/>
                  <a:pt x="1801654" y="222112"/>
                </a:cubicBezTo>
                <a:cubicBezTo>
                  <a:pt x="1998226" y="249972"/>
                  <a:pt x="2187059" y="437258"/>
                  <a:pt x="2215694" y="633830"/>
                </a:cubicBezTo>
                <a:cubicBezTo>
                  <a:pt x="2224981" y="694968"/>
                  <a:pt x="2223433" y="755333"/>
                  <a:pt x="2211051" y="812602"/>
                </a:cubicBezTo>
                <a:cubicBezTo>
                  <a:pt x="2381310" y="892314"/>
                  <a:pt x="2495074" y="1064121"/>
                  <a:pt x="2495074" y="1259919"/>
                </a:cubicBezTo>
                <a:cubicBezTo>
                  <a:pt x="2495074" y="1308676"/>
                  <a:pt x="2488109" y="1355884"/>
                  <a:pt x="2474179" y="1401544"/>
                </a:cubicBezTo>
                <a:cubicBezTo>
                  <a:pt x="2523709" y="1489770"/>
                  <a:pt x="2537639" y="1584186"/>
                  <a:pt x="2512874" y="1666994"/>
                </a:cubicBezTo>
                <a:cubicBezTo>
                  <a:pt x="2482691" y="1766828"/>
                  <a:pt x="2395240" y="1848088"/>
                  <a:pt x="2280702" y="1883688"/>
                </a:cubicBezTo>
                <a:cubicBezTo>
                  <a:pt x="2210276" y="1905357"/>
                  <a:pt x="2141399" y="1908453"/>
                  <a:pt x="2083356" y="1908453"/>
                </a:cubicBezTo>
                <a:cubicBezTo>
                  <a:pt x="2063234" y="1908453"/>
                  <a:pt x="2043887" y="1907679"/>
                  <a:pt x="2025313" y="1907679"/>
                </a:cubicBezTo>
                <a:cubicBezTo>
                  <a:pt x="1797785" y="1903036"/>
                  <a:pt x="1566387" y="1900714"/>
                  <a:pt x="1338085" y="1900714"/>
                </a:cubicBezTo>
                <a:cubicBezTo>
                  <a:pt x="1043226" y="1900714"/>
                  <a:pt x="744498" y="1904583"/>
                  <a:pt x="450414" y="1912323"/>
                </a:cubicBezTo>
                <a:cubicBezTo>
                  <a:pt x="434935" y="1913096"/>
                  <a:pt x="419458" y="1913096"/>
                  <a:pt x="403979" y="1913096"/>
                </a:cubicBezTo>
                <a:cubicBezTo>
                  <a:pt x="349806" y="1913096"/>
                  <a:pt x="278607" y="1909227"/>
                  <a:pt x="211277" y="1876723"/>
                </a:cubicBezTo>
                <a:cubicBezTo>
                  <a:pt x="96739" y="1821002"/>
                  <a:pt x="36374" y="1696402"/>
                  <a:pt x="71974" y="1587282"/>
                </a:cubicBezTo>
                <a:cubicBezTo>
                  <a:pt x="76617" y="1571804"/>
                  <a:pt x="83582" y="1557874"/>
                  <a:pt x="91321" y="1545491"/>
                </a:cubicBezTo>
                <a:cubicBezTo>
                  <a:pt x="32504" y="1462683"/>
                  <a:pt x="0" y="1362849"/>
                  <a:pt x="0" y="1259919"/>
                </a:cubicBezTo>
                <a:cubicBezTo>
                  <a:pt x="0" y="1098947"/>
                  <a:pt x="77391" y="951905"/>
                  <a:pt x="201990" y="859810"/>
                </a:cubicBezTo>
                <a:cubicBezTo>
                  <a:pt x="186512" y="811828"/>
                  <a:pt x="178773" y="761524"/>
                  <a:pt x="178773" y="710446"/>
                </a:cubicBezTo>
                <a:cubicBezTo>
                  <a:pt x="178773" y="437258"/>
                  <a:pt x="400884" y="215920"/>
                  <a:pt x="673299" y="215920"/>
                </a:cubicBezTo>
                <a:cubicBezTo>
                  <a:pt x="711221" y="215920"/>
                  <a:pt x="748368" y="219789"/>
                  <a:pt x="784741" y="228303"/>
                </a:cubicBezTo>
                <a:cubicBezTo>
                  <a:pt x="874514" y="88225"/>
                  <a:pt x="1030843" y="0"/>
                  <a:pt x="1201877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52" name="Google Shape;252;p32" descr="A silhouette of a city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50609" y="4801404"/>
            <a:ext cx="3837440" cy="84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45055A-0711-E744-B20B-95E9E9E923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66875E0-A3AE-5245-8C4F-1F7B72199FCD}"/>
              </a:ext>
            </a:extLst>
          </p:cNvPr>
          <p:cNvGrpSpPr/>
          <p:nvPr/>
        </p:nvGrpSpPr>
        <p:grpSpPr>
          <a:xfrm>
            <a:off x="337423" y="5739972"/>
            <a:ext cx="11580306" cy="824587"/>
            <a:chOff x="327996" y="5739972"/>
            <a:chExt cx="11580306" cy="824587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68C1EF5D-43BC-3546-BEF0-5ABE8ED7F4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F96992C-909E-AD4C-B646-74F723C288DB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16" name="Рисунок 5">
                <a:extLst>
                  <a:ext uri="{FF2B5EF4-FFF2-40B4-BE49-F238E27FC236}">
                    <a16:creationId xmlns:a16="http://schemas.microsoft.com/office/drawing/2014/main" id="{23ADBCA2-45FD-A74C-952E-5E8A741E41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17" name="Рисунок 9">
                <a:extLst>
                  <a:ext uri="{FF2B5EF4-FFF2-40B4-BE49-F238E27FC236}">
                    <a16:creationId xmlns:a16="http://schemas.microsoft.com/office/drawing/2014/main" id="{8F512BE8-F162-274C-8F40-E84BAE35F6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18" name="Google Shape;277;p34">
            <a:extLst>
              <a:ext uri="{FF2B5EF4-FFF2-40B4-BE49-F238E27FC236}">
                <a16:creationId xmlns:a16="http://schemas.microsoft.com/office/drawing/2014/main" id="{7BD2AD11-3347-484D-9780-1273C3F72BDA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ru-RU" sz="1100" dirty="0"/>
              <a:t>40</a:t>
            </a:r>
            <a:endParaRPr lang="en" sz="11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Google Shape;610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4259" y="1403389"/>
            <a:ext cx="8561531" cy="208596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38"/>
          <p:cNvSpPr txBox="1">
            <a:spLocks noGrp="1"/>
          </p:cNvSpPr>
          <p:nvPr>
            <p:ph type="title"/>
          </p:nvPr>
        </p:nvSpPr>
        <p:spPr>
          <a:xfrm>
            <a:off x="415600" y="606733"/>
            <a:ext cx="11208200" cy="1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 dirty="0">
                <a:latin typeface="Monaco" pitchFamily="2" charset="0"/>
              </a:rPr>
              <a:t>В чем профит от использования?</a:t>
            </a:r>
            <a:endParaRPr dirty="0">
              <a:latin typeface="Monaco" pitchFamily="2" charset="0"/>
            </a:endParaRPr>
          </a:p>
        </p:txBody>
      </p:sp>
      <p:sp>
        <p:nvSpPr>
          <p:cNvPr id="612" name="Google Shape;612;p38"/>
          <p:cNvSpPr txBox="1">
            <a:spLocks noGrp="1"/>
          </p:cNvSpPr>
          <p:nvPr>
            <p:ph type="subTitle" idx="1"/>
          </p:nvPr>
        </p:nvSpPr>
        <p:spPr>
          <a:xfrm>
            <a:off x="682417" y="2443560"/>
            <a:ext cx="19977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2200"/>
              <a:buNone/>
            </a:pPr>
            <a:r>
              <a:rPr lang="ru-RU" sz="2000" b="0" dirty="0">
                <a:latin typeface="Monaco" pitchFamily="2" charset="77"/>
                <a:ea typeface="Just Another Hand"/>
                <a:cs typeface="Just Another Hand"/>
                <a:sym typeface="Just Another Hand"/>
              </a:rPr>
              <a:t>простота</a:t>
            </a:r>
            <a:endParaRPr sz="2000" b="0" dirty="0">
              <a:latin typeface="Monaco" pitchFamily="2" charset="77"/>
              <a:ea typeface="Just Another Hand"/>
              <a:cs typeface="Just Another Hand"/>
              <a:sym typeface="Just Another Hand"/>
            </a:endParaRPr>
          </a:p>
        </p:txBody>
      </p:sp>
      <p:sp>
        <p:nvSpPr>
          <p:cNvPr id="614" name="Google Shape;614;p38"/>
          <p:cNvSpPr txBox="1">
            <a:spLocks noGrp="1"/>
          </p:cNvSpPr>
          <p:nvPr>
            <p:ph type="subTitle" idx="2"/>
          </p:nvPr>
        </p:nvSpPr>
        <p:spPr>
          <a:xfrm>
            <a:off x="3528688" y="2537248"/>
            <a:ext cx="19977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2200"/>
              <a:buNone/>
            </a:pPr>
            <a:r>
              <a:rPr lang="ru-RU" sz="2000" b="0" dirty="0">
                <a:latin typeface="Monaco" pitchFamily="2" charset="77"/>
                <a:ea typeface="Just Another Hand"/>
                <a:cs typeface="Just Another Hand"/>
                <a:sym typeface="Just Another Hand"/>
              </a:rPr>
              <a:t>читаемость</a:t>
            </a:r>
            <a:endParaRPr sz="2000" b="0" dirty="0">
              <a:latin typeface="Monaco" pitchFamily="2" charset="77"/>
              <a:ea typeface="Just Another Hand"/>
              <a:cs typeface="Just Another Hand"/>
              <a:sym typeface="Just Another Hand"/>
            </a:endParaRPr>
          </a:p>
        </p:txBody>
      </p:sp>
      <p:sp>
        <p:nvSpPr>
          <p:cNvPr id="616" name="Google Shape;616;p38"/>
          <p:cNvSpPr txBox="1">
            <a:spLocks noGrp="1"/>
          </p:cNvSpPr>
          <p:nvPr>
            <p:ph type="subTitle" idx="3"/>
          </p:nvPr>
        </p:nvSpPr>
        <p:spPr>
          <a:xfrm>
            <a:off x="6433247" y="2505966"/>
            <a:ext cx="1997700" cy="109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2200"/>
              <a:buNone/>
            </a:pPr>
            <a:r>
              <a:rPr lang="ru-RU" sz="2000" b="0" dirty="0" err="1">
                <a:latin typeface="Monaco" pitchFamily="2" charset="77"/>
                <a:ea typeface="Just Another Hand"/>
                <a:cs typeface="Just Another Hand"/>
                <a:sym typeface="Just Another Hand"/>
              </a:rPr>
              <a:t>переисполь-зуемость</a:t>
            </a:r>
            <a:endParaRPr sz="2000" b="0" dirty="0">
              <a:latin typeface="Monaco" pitchFamily="2" charset="77"/>
              <a:ea typeface="Just Another Hand"/>
              <a:cs typeface="Just Another Hand"/>
              <a:sym typeface="Just Another Hand"/>
            </a:endParaRPr>
          </a:p>
        </p:txBody>
      </p:sp>
      <p:sp>
        <p:nvSpPr>
          <p:cNvPr id="618" name="Google Shape;618;p38"/>
          <p:cNvSpPr txBox="1">
            <a:spLocks noGrp="1"/>
          </p:cNvSpPr>
          <p:nvPr>
            <p:ph type="subTitle" idx="4"/>
          </p:nvPr>
        </p:nvSpPr>
        <p:spPr>
          <a:xfrm>
            <a:off x="9228227" y="2262748"/>
            <a:ext cx="2030851" cy="1274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2200"/>
              <a:buNone/>
            </a:pPr>
            <a:r>
              <a:rPr lang="ru-RU" sz="2000" b="0" dirty="0">
                <a:latin typeface="Monaco" pitchFamily="2" charset="77"/>
                <a:ea typeface="Just Another Hand"/>
                <a:cs typeface="Just Another Hand"/>
                <a:sym typeface="Just Another Hand"/>
              </a:rPr>
              <a:t>низкий порог вхождения</a:t>
            </a:r>
            <a:endParaRPr sz="2000" b="0" dirty="0">
              <a:latin typeface="Monaco" pitchFamily="2" charset="77"/>
              <a:ea typeface="Just Another Hand"/>
              <a:cs typeface="Just Another Hand"/>
              <a:sym typeface="Just Another Hand"/>
            </a:endParaRPr>
          </a:p>
        </p:txBody>
      </p:sp>
      <p:grpSp>
        <p:nvGrpSpPr>
          <p:cNvPr id="622" name="Google Shape;622;p38"/>
          <p:cNvGrpSpPr/>
          <p:nvPr/>
        </p:nvGrpSpPr>
        <p:grpSpPr>
          <a:xfrm>
            <a:off x="659784" y="2174942"/>
            <a:ext cx="2115575" cy="1647994"/>
            <a:chOff x="1023324" y="2769802"/>
            <a:chExt cx="3528585" cy="4942543"/>
          </a:xfrm>
        </p:grpSpPr>
        <p:pic>
          <p:nvPicPr>
            <p:cNvPr id="623" name="Google Shape;623;p3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 flipH="1">
              <a:off x="1129061" y="7259990"/>
              <a:ext cx="3204001" cy="4523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4" name="Google Shape;624;p3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 flipH="1">
              <a:off x="1064808" y="2820181"/>
              <a:ext cx="3324515" cy="537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5" name="Google Shape;625;p3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724685" flipH="1">
              <a:off x="-1148085" y="4941211"/>
              <a:ext cx="4718574" cy="3757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6" name="Google Shape;626;p3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 flipH="1">
              <a:off x="2255091" y="4828664"/>
              <a:ext cx="4117435" cy="4762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7" name="Google Shape;627;p38"/>
          <p:cNvGrpSpPr/>
          <p:nvPr/>
        </p:nvGrpSpPr>
        <p:grpSpPr>
          <a:xfrm>
            <a:off x="3574424" y="2102924"/>
            <a:ext cx="2082446" cy="1639735"/>
            <a:chOff x="1023177" y="2739884"/>
            <a:chExt cx="3473329" cy="4917772"/>
          </a:xfrm>
        </p:grpSpPr>
        <p:pic>
          <p:nvPicPr>
            <p:cNvPr id="628" name="Google Shape;628;p3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 flipH="1">
              <a:off x="1125064" y="7205301"/>
              <a:ext cx="3204001" cy="4523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9" name="Google Shape;629;p3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 flipH="1">
              <a:off x="1064808" y="2820181"/>
              <a:ext cx="3324515" cy="537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0" name="Google Shape;630;p3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5724685" flipH="1">
              <a:off x="-1186544" y="4973946"/>
              <a:ext cx="4729730" cy="3102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1" name="Google Shape;631;p3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5400000" flipH="1">
              <a:off x="2123170" y="4831964"/>
              <a:ext cx="4465415" cy="281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2" name="Google Shape;632;p38"/>
          <p:cNvGrpSpPr/>
          <p:nvPr/>
        </p:nvGrpSpPr>
        <p:grpSpPr>
          <a:xfrm>
            <a:off x="6416238" y="2133605"/>
            <a:ext cx="2097750" cy="1604553"/>
            <a:chOff x="1033948" y="2739885"/>
            <a:chExt cx="3498855" cy="4812258"/>
          </a:xfrm>
        </p:grpSpPr>
        <p:pic>
          <p:nvPicPr>
            <p:cNvPr id="633" name="Google Shape;633;p3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 flipH="1">
              <a:off x="1064808" y="7099788"/>
              <a:ext cx="3204002" cy="4523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4" name="Google Shape;634;p3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 flipH="1">
              <a:off x="1064808" y="2820181"/>
              <a:ext cx="3324515" cy="537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5" name="Google Shape;635;p3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5724685" flipH="1">
              <a:off x="-976918" y="4774985"/>
              <a:ext cx="4320001" cy="2982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6" name="Google Shape;636;p3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5400000" flipH="1">
              <a:off x="2198361" y="4756772"/>
              <a:ext cx="4351330" cy="3175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7" name="Google Shape;637;p38"/>
          <p:cNvGrpSpPr/>
          <p:nvPr/>
        </p:nvGrpSpPr>
        <p:grpSpPr>
          <a:xfrm>
            <a:off x="9235190" y="2106833"/>
            <a:ext cx="2061199" cy="1640689"/>
            <a:chOff x="1031371" y="2739884"/>
            <a:chExt cx="3437891" cy="4920634"/>
          </a:xfrm>
        </p:grpSpPr>
        <p:pic>
          <p:nvPicPr>
            <p:cNvPr id="638" name="Google Shape;638;p3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 flipH="1">
              <a:off x="1185321" y="7208163"/>
              <a:ext cx="3204001" cy="4523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9" name="Google Shape;639;p3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 flipH="1">
              <a:off x="1064808" y="2820181"/>
              <a:ext cx="3324515" cy="537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0" name="Google Shape;640;p3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724685" flipH="1">
              <a:off x="-960917" y="4766791"/>
              <a:ext cx="4407609" cy="4230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1" name="Google Shape;641;p3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00000" flipH="1">
              <a:off x="2108117" y="4847017"/>
              <a:ext cx="4468277" cy="25401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6" name="Picture 11">
            <a:extLst>
              <a:ext uri="{FF2B5EF4-FFF2-40B4-BE49-F238E27FC236}">
                <a16:creationId xmlns:a16="http://schemas.microsoft.com/office/drawing/2014/main" id="{A9C95200-5F4D-DE4D-BF27-4E854F2FD6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pic>
        <p:nvPicPr>
          <p:cNvPr id="55" name="Google Shape;257;p33">
            <a:extLst>
              <a:ext uri="{FF2B5EF4-FFF2-40B4-BE49-F238E27FC236}">
                <a16:creationId xmlns:a16="http://schemas.microsoft.com/office/drawing/2014/main" id="{9C80A298-A879-8243-BFA7-CE3E9FE3FE7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77524" y="5239176"/>
            <a:ext cx="6454976" cy="211313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259;p33">
            <a:extLst>
              <a:ext uri="{FF2B5EF4-FFF2-40B4-BE49-F238E27FC236}">
                <a16:creationId xmlns:a16="http://schemas.microsoft.com/office/drawing/2014/main" id="{E405560F-570A-6140-BCA6-560D2D54E49C}"/>
              </a:ext>
            </a:extLst>
          </p:cNvPr>
          <p:cNvSpPr txBox="1">
            <a:spLocks/>
          </p:cNvSpPr>
          <p:nvPr/>
        </p:nvSpPr>
        <p:spPr>
          <a:xfrm>
            <a:off x="5885610" y="4324265"/>
            <a:ext cx="536285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200"/>
              <a:buFont typeface="Coming Soon"/>
              <a:buNone/>
              <a:defRPr sz="22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200"/>
              <a:buFont typeface="Coming Soon"/>
              <a:buNone/>
              <a:defRPr sz="22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200"/>
              <a:buFont typeface="Coming Soon"/>
              <a:buNone/>
              <a:defRPr sz="22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200"/>
              <a:buFont typeface="Coming Soon"/>
              <a:buNone/>
              <a:defRPr sz="22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200"/>
              <a:buFont typeface="Coming Soon"/>
              <a:buNone/>
              <a:defRPr sz="22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200"/>
              <a:buFont typeface="Coming Soon"/>
              <a:buNone/>
              <a:defRPr sz="22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200"/>
              <a:buFont typeface="Coming Soon"/>
              <a:buNone/>
              <a:defRPr sz="22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200"/>
              <a:buFont typeface="Coming Soon"/>
              <a:buNone/>
              <a:defRPr sz="22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2200"/>
              <a:buFont typeface="Coming Soon"/>
              <a:buNone/>
              <a:defRPr sz="22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l">
              <a:spcAft>
                <a:spcPts val="2100"/>
              </a:spcAft>
              <a:buSzPts val="1800"/>
            </a:pPr>
            <a:r>
              <a:rPr lang="ru-RU" dirty="0">
                <a:latin typeface="Monaco" pitchFamily="2" charset="77"/>
              </a:rPr>
              <a:t>Ваша тестовая документация более понятна разработчикам</a:t>
            </a:r>
          </a:p>
        </p:txBody>
      </p:sp>
      <p:pic>
        <p:nvPicPr>
          <p:cNvPr id="57" name="Google Shape;267;p33" descr="A picture containing plant&#10;&#10;Description automatically generated">
            <a:extLst>
              <a:ext uri="{FF2B5EF4-FFF2-40B4-BE49-F238E27FC236}">
                <a16:creationId xmlns:a16="http://schemas.microsoft.com/office/drawing/2014/main" id="{5ADC8019-1C1F-F84C-B5EC-2F8F0A6C17A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28678" t="45968" r="60320" b="25889"/>
          <a:stretch/>
        </p:blipFill>
        <p:spPr>
          <a:xfrm rot="-1651549">
            <a:off x="4636344" y="4364186"/>
            <a:ext cx="1124296" cy="81620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5D785AD-4D70-C84B-9B5A-8A744654131E}"/>
              </a:ext>
            </a:extLst>
          </p:cNvPr>
          <p:cNvGrpSpPr/>
          <p:nvPr/>
        </p:nvGrpSpPr>
        <p:grpSpPr>
          <a:xfrm>
            <a:off x="337423" y="5739972"/>
            <a:ext cx="11580306" cy="824587"/>
            <a:chOff x="327996" y="5739972"/>
            <a:chExt cx="11580306" cy="824587"/>
          </a:xfrm>
        </p:grpSpPr>
        <p:pic>
          <p:nvPicPr>
            <p:cNvPr id="36" name="Picture 4">
              <a:extLst>
                <a:ext uri="{FF2B5EF4-FFF2-40B4-BE49-F238E27FC236}">
                  <a16:creationId xmlns:a16="http://schemas.microsoft.com/office/drawing/2014/main" id="{F30330E7-4787-4A4B-9A55-C8AF8B3267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65D38DD-D445-584B-8C68-2E6D931B002E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38" name="Рисунок 5">
                <a:extLst>
                  <a:ext uri="{FF2B5EF4-FFF2-40B4-BE49-F238E27FC236}">
                    <a16:creationId xmlns:a16="http://schemas.microsoft.com/office/drawing/2014/main" id="{DCBBCF7D-15FD-1D4C-815C-4D5B65BCE5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39" name="Рисунок 9">
                <a:extLst>
                  <a:ext uri="{FF2B5EF4-FFF2-40B4-BE49-F238E27FC236}">
                    <a16:creationId xmlns:a16="http://schemas.microsoft.com/office/drawing/2014/main" id="{19A56FBF-B6E3-5A46-A07B-92A77BA71C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pic>
        <p:nvPicPr>
          <p:cNvPr id="40" name="Google Shape;252;p32" descr="A silhouette of a city&#10;&#10;Description automatically generated with medium confidence">
            <a:extLst>
              <a:ext uri="{FF2B5EF4-FFF2-40B4-BE49-F238E27FC236}">
                <a16:creationId xmlns:a16="http://schemas.microsoft.com/office/drawing/2014/main" id="{CFDC45C0-06C4-C045-BA8B-4A0EA418159A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54090" y="4837044"/>
            <a:ext cx="2974598" cy="486494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277;p34">
            <a:extLst>
              <a:ext uri="{FF2B5EF4-FFF2-40B4-BE49-F238E27FC236}">
                <a16:creationId xmlns:a16="http://schemas.microsoft.com/office/drawing/2014/main" id="{C9C02853-BEE0-9541-BC33-F1B1CF5CB325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ru-RU" sz="1100" dirty="0"/>
              <a:t>41</a:t>
            </a:r>
            <a:endParaRPr lang="en" sz="1100" dirty="0"/>
          </a:p>
        </p:txBody>
      </p:sp>
    </p:spTree>
    <p:extLst>
      <p:ext uri="{BB962C8B-B14F-4D97-AF65-F5344CB8AC3E}">
        <p14:creationId xmlns:p14="http://schemas.microsoft.com/office/powerpoint/2010/main" val="5419599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36"/>
          <p:cNvGrpSpPr/>
          <p:nvPr/>
        </p:nvGrpSpPr>
        <p:grpSpPr>
          <a:xfrm>
            <a:off x="7200389" y="1922099"/>
            <a:ext cx="1605322" cy="1693501"/>
            <a:chOff x="2368762" y="841731"/>
            <a:chExt cx="3148926" cy="3321893"/>
          </a:xfrm>
        </p:grpSpPr>
        <p:sp>
          <p:nvSpPr>
            <p:cNvPr id="337" name="Google Shape;337;p36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01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36"/>
            <p:cNvSpPr/>
            <p:nvPr/>
          </p:nvSpPr>
          <p:spPr>
            <a:xfrm rot="-5400000">
              <a:off x="2321640" y="901973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9" name="Google Shape;339;p36"/>
          <p:cNvGrpSpPr/>
          <p:nvPr/>
        </p:nvGrpSpPr>
        <p:grpSpPr>
          <a:xfrm>
            <a:off x="2459833" y="1940917"/>
            <a:ext cx="1605322" cy="1693501"/>
            <a:chOff x="2368762" y="841731"/>
            <a:chExt cx="3148926" cy="3321893"/>
          </a:xfrm>
        </p:grpSpPr>
        <p:sp>
          <p:nvSpPr>
            <p:cNvPr id="340" name="Google Shape;340;p36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01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36"/>
            <p:cNvSpPr/>
            <p:nvPr/>
          </p:nvSpPr>
          <p:spPr>
            <a:xfrm rot="-5400000">
              <a:off x="2321640" y="901973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5" name="Google Shape;345;p36"/>
          <p:cNvSpPr txBox="1">
            <a:spLocks noGrp="1"/>
          </p:cNvSpPr>
          <p:nvPr>
            <p:ph type="title"/>
          </p:nvPr>
        </p:nvSpPr>
        <p:spPr>
          <a:xfrm>
            <a:off x="1123165" y="559001"/>
            <a:ext cx="9718200" cy="836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 sz="4000" dirty="0">
                <a:latin typeface="Monaco" pitchFamily="2" charset="0"/>
              </a:rPr>
              <a:t>В нашем проекте</a:t>
            </a:r>
            <a:r>
              <a:rPr lang="en-US" sz="4000" dirty="0">
                <a:latin typeface="Monaco" pitchFamily="2" charset="0"/>
              </a:rPr>
              <a:t> AT </a:t>
            </a:r>
            <a:r>
              <a:rPr lang="ru-RU" sz="4000" dirty="0">
                <a:latin typeface="Monaco" pitchFamily="2" charset="0"/>
              </a:rPr>
              <a:t>поставляют</a:t>
            </a:r>
            <a:endParaRPr sz="4000" dirty="0">
              <a:latin typeface="Monaco" pitchFamily="2" charset="0"/>
            </a:endParaRPr>
          </a:p>
        </p:txBody>
      </p:sp>
      <p:sp>
        <p:nvSpPr>
          <p:cNvPr id="347" name="Google Shape;347;p36"/>
          <p:cNvSpPr txBox="1">
            <a:spLocks noGrp="1"/>
          </p:cNvSpPr>
          <p:nvPr>
            <p:ph type="subTitle" idx="2"/>
          </p:nvPr>
        </p:nvSpPr>
        <p:spPr>
          <a:xfrm>
            <a:off x="1878378" y="3744246"/>
            <a:ext cx="27672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400" b="0" dirty="0">
                <a:latin typeface="Monaco" pitchFamily="2" charset="77"/>
                <a:ea typeface="Just Another Hand"/>
                <a:cs typeface="Just Another Hand"/>
                <a:sym typeface="Just Another Hand"/>
              </a:rPr>
              <a:t>Dev</a:t>
            </a:r>
            <a:endParaRPr sz="2400" b="0" dirty="0">
              <a:latin typeface="Monaco" pitchFamily="2" charset="77"/>
              <a:ea typeface="Just Another Hand"/>
              <a:cs typeface="Just Another Hand"/>
              <a:sym typeface="Just Another Hand"/>
            </a:endParaRPr>
          </a:p>
        </p:txBody>
      </p:sp>
      <p:sp>
        <p:nvSpPr>
          <p:cNvPr id="348" name="Google Shape;348;p36"/>
          <p:cNvSpPr txBox="1">
            <a:spLocks noGrp="1"/>
          </p:cNvSpPr>
          <p:nvPr>
            <p:ph type="subTitle" idx="3"/>
          </p:nvPr>
        </p:nvSpPr>
        <p:spPr>
          <a:xfrm>
            <a:off x="6804747" y="3747750"/>
            <a:ext cx="27669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 b="0" dirty="0">
                <a:latin typeface="Monaco" pitchFamily="2" charset="77"/>
                <a:ea typeface="Just Another Hand"/>
                <a:cs typeface="Just Another Hand"/>
                <a:sym typeface="Just Another Hand"/>
              </a:rPr>
              <a:t>QA</a:t>
            </a:r>
            <a:endParaRPr sz="2400" b="0" dirty="0">
              <a:latin typeface="Monaco" pitchFamily="2" charset="77"/>
              <a:ea typeface="Just Another Hand"/>
              <a:cs typeface="Just Another Hand"/>
              <a:sym typeface="Just Another Hand"/>
            </a:endParaRPr>
          </a:p>
        </p:txBody>
      </p:sp>
      <p:sp>
        <p:nvSpPr>
          <p:cNvPr id="350" name="Google Shape;350;p36"/>
          <p:cNvSpPr txBox="1">
            <a:spLocks noGrp="1"/>
          </p:cNvSpPr>
          <p:nvPr>
            <p:ph type="body" idx="5"/>
          </p:nvPr>
        </p:nvSpPr>
        <p:spPr>
          <a:xfrm>
            <a:off x="2931489" y="4543981"/>
            <a:ext cx="1354928" cy="64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1400"/>
              <a:buNone/>
            </a:pPr>
            <a:r>
              <a:rPr lang="en" sz="2800" dirty="0"/>
              <a:t>90</a:t>
            </a:r>
            <a:r>
              <a:rPr lang="ru-RU" sz="2800" dirty="0"/>
              <a:t>%</a:t>
            </a:r>
            <a:endParaRPr sz="2800" dirty="0"/>
          </a:p>
        </p:txBody>
      </p:sp>
      <p:pic>
        <p:nvPicPr>
          <p:cNvPr id="352" name="Google Shape;352;p36"/>
          <p:cNvPicPr preferRelativeResize="0"/>
          <p:nvPr/>
        </p:nvPicPr>
        <p:blipFill rotWithShape="1">
          <a:blip r:embed="rId3">
            <a:alphaModFix/>
          </a:blip>
          <a:srcRect l="49000" b="49828"/>
          <a:stretch/>
        </p:blipFill>
        <p:spPr>
          <a:xfrm>
            <a:off x="2471063" y="2057432"/>
            <a:ext cx="1170675" cy="1562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6"/>
          <p:cNvPicPr preferRelativeResize="0"/>
          <p:nvPr/>
        </p:nvPicPr>
        <p:blipFill rotWithShape="1">
          <a:blip r:embed="rId3">
            <a:alphaModFix/>
          </a:blip>
          <a:srcRect l="37416" t="55005" r="17245" b="16044"/>
          <a:stretch/>
        </p:blipFill>
        <p:spPr>
          <a:xfrm>
            <a:off x="7401177" y="2454834"/>
            <a:ext cx="1323060" cy="114614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6"/>
          <p:cNvSpPr/>
          <p:nvPr/>
        </p:nvSpPr>
        <p:spPr>
          <a:xfrm>
            <a:off x="7612589" y="1566942"/>
            <a:ext cx="845569" cy="887885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36"/>
          <p:cNvSpPr/>
          <p:nvPr/>
        </p:nvSpPr>
        <p:spPr>
          <a:xfrm rot="-4145336">
            <a:off x="2945462" y="1585508"/>
            <a:ext cx="846390" cy="888282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3" name="Google Shape;363;p36"/>
          <p:cNvGrpSpPr/>
          <p:nvPr/>
        </p:nvGrpSpPr>
        <p:grpSpPr>
          <a:xfrm>
            <a:off x="7200388" y="4397504"/>
            <a:ext cx="2028453" cy="904387"/>
            <a:chOff x="1017885" y="2820184"/>
            <a:chExt cx="3386040" cy="2926172"/>
          </a:xfrm>
        </p:grpSpPr>
        <p:pic>
          <p:nvPicPr>
            <p:cNvPr id="364" name="Google Shape;364;p3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 flipH="1">
              <a:off x="1199926" y="5538246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5" name="Google Shape;365;p3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 flipH="1">
              <a:off x="1064808" y="2820184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6" name="Google Shape;366;p3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 flipH="1">
              <a:off x="-305220" y="4165076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7" name="Google Shape;367;p3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 flipH="1">
              <a:off x="2816624" y="4190215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8" name="Google Shape;368;p36"/>
          <p:cNvGrpSpPr/>
          <p:nvPr/>
        </p:nvGrpSpPr>
        <p:grpSpPr>
          <a:xfrm>
            <a:off x="2242116" y="4397505"/>
            <a:ext cx="2320458" cy="1026451"/>
            <a:chOff x="1017885" y="2820184"/>
            <a:chExt cx="3386040" cy="2926172"/>
          </a:xfrm>
        </p:grpSpPr>
        <p:pic>
          <p:nvPicPr>
            <p:cNvPr id="369" name="Google Shape;369;p3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 flipH="1">
              <a:off x="1199926" y="5538246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0" name="Google Shape;370;p3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 flipH="1">
              <a:off x="1064808" y="2820184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1" name="Google Shape;371;p3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5400000" flipH="1">
              <a:off x="-305220" y="4165076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2" name="Google Shape;372;p3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5400000" flipH="1">
              <a:off x="2816624" y="4190215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5" name="Picture 11">
            <a:extLst>
              <a:ext uri="{FF2B5EF4-FFF2-40B4-BE49-F238E27FC236}">
                <a16:creationId xmlns:a16="http://schemas.microsoft.com/office/drawing/2014/main" id="{0D595F0A-AF8D-1E49-B8B1-1DBCA81707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sp>
        <p:nvSpPr>
          <p:cNvPr id="48" name="Google Shape;350;p36">
            <a:extLst>
              <a:ext uri="{FF2B5EF4-FFF2-40B4-BE49-F238E27FC236}">
                <a16:creationId xmlns:a16="http://schemas.microsoft.com/office/drawing/2014/main" id="{0AC4D6CE-79A5-B74F-8A33-BF741EEA8F2E}"/>
              </a:ext>
            </a:extLst>
          </p:cNvPr>
          <p:cNvSpPr txBox="1">
            <a:spLocks/>
          </p:cNvSpPr>
          <p:nvPr/>
        </p:nvSpPr>
        <p:spPr>
          <a:xfrm>
            <a:off x="7770704" y="4513254"/>
            <a:ext cx="1354928" cy="64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●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○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■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●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○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■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●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○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400"/>
              <a:buFont typeface="Coming Soon"/>
              <a:buChar char="■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spcAft>
                <a:spcPts val="2100"/>
              </a:spcAft>
              <a:buFont typeface="Coming Soon"/>
              <a:buNone/>
            </a:pPr>
            <a:r>
              <a:rPr lang="ru-RU" sz="2800" dirty="0"/>
              <a:t>1</a:t>
            </a:r>
            <a:r>
              <a:rPr lang="en" sz="2800" dirty="0"/>
              <a:t>0%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9B70B31-8BA2-724F-9FD5-CA2E7BE92A22}"/>
              </a:ext>
            </a:extLst>
          </p:cNvPr>
          <p:cNvGrpSpPr/>
          <p:nvPr/>
        </p:nvGrpSpPr>
        <p:grpSpPr>
          <a:xfrm>
            <a:off x="346850" y="5739972"/>
            <a:ext cx="11580306" cy="824587"/>
            <a:chOff x="327996" y="5739972"/>
            <a:chExt cx="11580306" cy="824587"/>
          </a:xfrm>
        </p:grpSpPr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2F4D43A1-FFD9-0A4A-BC1E-CFA3B0F2CA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75DCF9F-A9D7-BC47-AEC7-BFA84D5FB2EF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34" name="Рисунок 5">
                <a:extLst>
                  <a:ext uri="{FF2B5EF4-FFF2-40B4-BE49-F238E27FC236}">
                    <a16:creationId xmlns:a16="http://schemas.microsoft.com/office/drawing/2014/main" id="{F3747599-F147-764C-B2EE-0AC337B3E4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35" name="Рисунок 9">
                <a:extLst>
                  <a:ext uri="{FF2B5EF4-FFF2-40B4-BE49-F238E27FC236}">
                    <a16:creationId xmlns:a16="http://schemas.microsoft.com/office/drawing/2014/main" id="{6CAF53A5-4852-8548-A454-A478134366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36" name="Google Shape;277;p34">
            <a:extLst>
              <a:ext uri="{FF2B5EF4-FFF2-40B4-BE49-F238E27FC236}">
                <a16:creationId xmlns:a16="http://schemas.microsoft.com/office/drawing/2014/main" id="{BB69C7E8-78AF-1C45-BD7F-BE115D8752C4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ru-RU" sz="1100" dirty="0"/>
              <a:t>42</a:t>
            </a:r>
            <a:endParaRPr lang="en" sz="11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7"/>
          <p:cNvSpPr txBox="1">
            <a:spLocks noGrp="1"/>
          </p:cNvSpPr>
          <p:nvPr>
            <p:ph type="subTitle" idx="1"/>
          </p:nvPr>
        </p:nvSpPr>
        <p:spPr>
          <a:xfrm>
            <a:off x="7594346" y="718353"/>
            <a:ext cx="3439462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1800"/>
              <a:buNone/>
            </a:pPr>
            <a:r>
              <a:rPr lang="en-US" dirty="0">
                <a:latin typeface="Monaco" pitchFamily="2" charset="77"/>
              </a:rPr>
              <a:t>Android</a:t>
            </a:r>
            <a:r>
              <a:rPr lang="ru-RU" dirty="0">
                <a:latin typeface="Monaco" pitchFamily="2" charset="77"/>
              </a:rPr>
              <a:t> (с паттернами)</a:t>
            </a:r>
            <a:endParaRPr dirty="0">
              <a:latin typeface="Monaco" pitchFamily="2" charset="77"/>
            </a:endParaRPr>
          </a:p>
        </p:txBody>
      </p:sp>
      <p:sp>
        <p:nvSpPr>
          <p:cNvPr id="378" name="Google Shape;378;p37"/>
          <p:cNvSpPr txBox="1">
            <a:spLocks noGrp="1"/>
          </p:cNvSpPr>
          <p:nvPr>
            <p:ph type="subTitle" idx="2"/>
          </p:nvPr>
        </p:nvSpPr>
        <p:spPr>
          <a:xfrm>
            <a:off x="7863013" y="3245324"/>
            <a:ext cx="305716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1800"/>
              <a:buNone/>
            </a:pPr>
            <a:r>
              <a:rPr lang="en-US" dirty="0">
                <a:latin typeface="Monaco" pitchFamily="2" charset="77"/>
              </a:rPr>
              <a:t>iOS</a:t>
            </a:r>
            <a:r>
              <a:rPr lang="ru-RU" dirty="0">
                <a:latin typeface="Monaco" pitchFamily="2" charset="77"/>
              </a:rPr>
              <a:t> (без паттернов)</a:t>
            </a:r>
            <a:endParaRPr dirty="0">
              <a:latin typeface="Monaco" pitchFamily="2" charset="77"/>
            </a:endParaRPr>
          </a:p>
        </p:txBody>
      </p:sp>
      <p:sp>
        <p:nvSpPr>
          <p:cNvPr id="379" name="Google Shape;379;p37"/>
          <p:cNvSpPr txBox="1">
            <a:spLocks noGrp="1"/>
          </p:cNvSpPr>
          <p:nvPr>
            <p:ph type="body" idx="3"/>
          </p:nvPr>
        </p:nvSpPr>
        <p:spPr>
          <a:xfrm>
            <a:off x="8033388" y="1194870"/>
            <a:ext cx="3013182" cy="1653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ru-RU" sz="1800" dirty="0">
                <a:latin typeface="Monaco" pitchFamily="2" charset="77"/>
              </a:rPr>
              <a:t>в АТ интегрированы все разработчики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endParaRPr lang="ru-RU" sz="1800" dirty="0">
              <a:latin typeface="Monaco" pitchFamily="2" charset="77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ru-RU" sz="1800" dirty="0">
                <a:latin typeface="Monaco" pitchFamily="2" charset="77"/>
              </a:rPr>
              <a:t>нет долга по АТ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endParaRPr lang="ru-RU" sz="1800" dirty="0">
              <a:latin typeface="Monaco" pitchFamily="2" charset="77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ru-RU" sz="1800" dirty="0">
                <a:latin typeface="Monaco" pitchFamily="2" charset="77"/>
              </a:rPr>
              <a:t>регресс 1 день</a:t>
            </a:r>
            <a:endParaRPr sz="1800" dirty="0">
              <a:latin typeface="Monaco" pitchFamily="2" charset="77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500" dirty="0"/>
          </a:p>
        </p:txBody>
      </p:sp>
      <p:sp>
        <p:nvSpPr>
          <p:cNvPr id="380" name="Google Shape;380;p37"/>
          <p:cNvSpPr txBox="1">
            <a:spLocks noGrp="1"/>
          </p:cNvSpPr>
          <p:nvPr>
            <p:ph type="body" idx="4"/>
          </p:nvPr>
        </p:nvSpPr>
        <p:spPr>
          <a:xfrm>
            <a:off x="7903011" y="3702802"/>
            <a:ext cx="3205200" cy="157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ru-RU" sz="1800" dirty="0">
                <a:latin typeface="Monaco" pitchFamily="2" charset="77"/>
              </a:rPr>
              <a:t>разработчики не хотят писать АТ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endParaRPr lang="ru-RU" sz="1800" dirty="0">
              <a:latin typeface="Monaco" pitchFamily="2" charset="77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ru-RU" sz="1800" dirty="0">
                <a:latin typeface="Monaco" pitchFamily="2" charset="77"/>
              </a:rPr>
              <a:t>покрытие АТ крайне низкое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endParaRPr lang="ru-RU" sz="1800" dirty="0">
              <a:latin typeface="Monaco" pitchFamily="2" charset="77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ru-RU" sz="1800" dirty="0">
                <a:latin typeface="Monaco" pitchFamily="2" charset="77"/>
              </a:rPr>
              <a:t>регресс 5 дней</a:t>
            </a:r>
            <a:endParaRPr sz="1800" dirty="0">
              <a:latin typeface="Monaco" pitchFamily="2" charset="77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500" dirty="0"/>
          </a:p>
        </p:txBody>
      </p:sp>
      <p:sp>
        <p:nvSpPr>
          <p:cNvPr id="381" name="Google Shape;381;p37"/>
          <p:cNvSpPr txBox="1">
            <a:spLocks noGrp="1"/>
          </p:cNvSpPr>
          <p:nvPr>
            <p:ph type="title"/>
          </p:nvPr>
        </p:nvSpPr>
        <p:spPr>
          <a:xfrm>
            <a:off x="1302328" y="416617"/>
            <a:ext cx="5751616" cy="1018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dirty="0"/>
              <a:t>Android / iOS </a:t>
            </a:r>
            <a:r>
              <a:rPr lang="ru-RU" dirty="0"/>
              <a:t>2020</a:t>
            </a:r>
            <a:endParaRPr dirty="0"/>
          </a:p>
        </p:txBody>
      </p:sp>
      <p:grpSp>
        <p:nvGrpSpPr>
          <p:cNvPr id="594" name="Google Shape;594;p37"/>
          <p:cNvGrpSpPr/>
          <p:nvPr/>
        </p:nvGrpSpPr>
        <p:grpSpPr>
          <a:xfrm>
            <a:off x="7323686" y="631867"/>
            <a:ext cx="3985525" cy="2523248"/>
            <a:chOff x="1017887" y="2820184"/>
            <a:chExt cx="3356651" cy="2725462"/>
          </a:xfrm>
        </p:grpSpPr>
        <p:pic>
          <p:nvPicPr>
            <p:cNvPr id="595" name="Google Shape;595;p3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 flipH="1">
              <a:off x="1170538" y="5337536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6" name="Google Shape;596;p3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 flipH="1">
              <a:off x="1064808" y="2820184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7" name="Google Shape;597;p3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 flipH="1">
              <a:off x="-249439" y="4109296"/>
              <a:ext cx="2647109" cy="112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8" name="Google Shape;598;p3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 flipH="1">
              <a:off x="2947744" y="4059096"/>
              <a:ext cx="2559972" cy="176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99" name="Google Shape;599;p37"/>
          <p:cNvGrpSpPr/>
          <p:nvPr/>
        </p:nvGrpSpPr>
        <p:grpSpPr>
          <a:xfrm>
            <a:off x="7323685" y="3155116"/>
            <a:ext cx="3985526" cy="2745430"/>
            <a:chOff x="1017886" y="2820184"/>
            <a:chExt cx="3337187" cy="3271560"/>
          </a:xfrm>
        </p:grpSpPr>
        <p:pic>
          <p:nvPicPr>
            <p:cNvPr id="600" name="Google Shape;600;p3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 flipH="1">
              <a:off x="1064808" y="5883634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1" name="Google Shape;601;p3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 flipH="1">
              <a:off x="1064808" y="2820184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2" name="Google Shape;602;p3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 flipH="1">
              <a:off x="-507215" y="4367071"/>
              <a:ext cx="3225453" cy="1752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3" name="Google Shape;603;p3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 flipH="1">
              <a:off x="2739139" y="4267699"/>
              <a:ext cx="3016524" cy="21534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04" name="Google Shape;604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0772" y="1244980"/>
            <a:ext cx="4384982" cy="10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660;p40">
            <a:extLst>
              <a:ext uri="{FF2B5EF4-FFF2-40B4-BE49-F238E27FC236}">
                <a16:creationId xmlns:a16="http://schemas.microsoft.com/office/drawing/2014/main" id="{C53C14D4-686C-314E-98D5-8DB29F9AEA5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2921674">
            <a:off x="815453" y="988785"/>
            <a:ext cx="5566271" cy="561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180;p28">
            <a:extLst>
              <a:ext uri="{FF2B5EF4-FFF2-40B4-BE49-F238E27FC236}">
                <a16:creationId xmlns:a16="http://schemas.microsoft.com/office/drawing/2014/main" id="{67933F40-F44F-774D-B2F5-B3FE8CFF5CD0}"/>
              </a:ext>
            </a:extLst>
          </p:cNvPr>
          <p:cNvPicPr preferRelativeResize="0"/>
          <p:nvPr/>
        </p:nvPicPr>
        <p:blipFill>
          <a:blip r:embed="rId6"/>
          <a:stretch>
            <a:fillRect/>
          </a:stretch>
        </p:blipFill>
        <p:spPr>
          <a:xfrm rot="21243310">
            <a:off x="1937435" y="2472642"/>
            <a:ext cx="3364232" cy="1824705"/>
          </a:xfrm>
          <a:prstGeom prst="rect">
            <a:avLst/>
          </a:prstGeom>
          <a:noFill/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233" name="Google Shape;663;p40">
            <a:extLst>
              <a:ext uri="{FF2B5EF4-FFF2-40B4-BE49-F238E27FC236}">
                <a16:creationId xmlns:a16="http://schemas.microsoft.com/office/drawing/2014/main" id="{45D129BE-18AB-2448-AB1D-B1EBC1FC6885}"/>
              </a:ext>
            </a:extLst>
          </p:cNvPr>
          <p:cNvGrpSpPr/>
          <p:nvPr/>
        </p:nvGrpSpPr>
        <p:grpSpPr>
          <a:xfrm rot="21448300">
            <a:off x="1644437" y="2275465"/>
            <a:ext cx="4062731" cy="2909258"/>
            <a:chOff x="1552241" y="478651"/>
            <a:chExt cx="419608" cy="338282"/>
          </a:xfrm>
        </p:grpSpPr>
        <p:sp>
          <p:nvSpPr>
            <p:cNvPr id="234" name="Google Shape;664;p40">
              <a:extLst>
                <a:ext uri="{FF2B5EF4-FFF2-40B4-BE49-F238E27FC236}">
                  <a16:creationId xmlns:a16="http://schemas.microsoft.com/office/drawing/2014/main" id="{1883BD06-B706-504C-B3DB-2C8041DAD09D}"/>
                </a:ext>
              </a:extLst>
            </p:cNvPr>
            <p:cNvSpPr/>
            <p:nvPr/>
          </p:nvSpPr>
          <p:spPr>
            <a:xfrm>
              <a:off x="1552241" y="478651"/>
              <a:ext cx="401432" cy="271800"/>
            </a:xfrm>
            <a:custGeom>
              <a:avLst/>
              <a:gdLst/>
              <a:ahLst/>
              <a:cxnLst/>
              <a:rect l="l" t="t" r="r" b="b"/>
              <a:pathLst>
                <a:path w="401432" h="271800" extrusionOk="0">
                  <a:moveTo>
                    <a:pt x="247968" y="62"/>
                  </a:moveTo>
                  <a:lnTo>
                    <a:pt x="359124" y="62"/>
                  </a:lnTo>
                  <a:cubicBezTo>
                    <a:pt x="366506" y="-146"/>
                    <a:pt x="373888" y="172"/>
                    <a:pt x="381222" y="1014"/>
                  </a:cubicBezTo>
                  <a:cubicBezTo>
                    <a:pt x="396748" y="3205"/>
                    <a:pt x="401701" y="9110"/>
                    <a:pt x="401415" y="24541"/>
                  </a:cubicBezTo>
                  <a:cubicBezTo>
                    <a:pt x="401549" y="31953"/>
                    <a:pt x="400911" y="39359"/>
                    <a:pt x="399510" y="46639"/>
                  </a:cubicBezTo>
                  <a:cubicBezTo>
                    <a:pt x="389852" y="99074"/>
                    <a:pt x="386023" y="152423"/>
                    <a:pt x="388080" y="205706"/>
                  </a:cubicBezTo>
                  <a:cubicBezTo>
                    <a:pt x="388080" y="209421"/>
                    <a:pt x="388080" y="213136"/>
                    <a:pt x="388080" y="216755"/>
                  </a:cubicBezTo>
                  <a:cubicBezTo>
                    <a:pt x="386842" y="235805"/>
                    <a:pt x="383032" y="239711"/>
                    <a:pt x="364172" y="242187"/>
                  </a:cubicBezTo>
                  <a:cubicBezTo>
                    <a:pt x="353124" y="243616"/>
                    <a:pt x="341979" y="243425"/>
                    <a:pt x="330835" y="244187"/>
                  </a:cubicBezTo>
                  <a:cubicBezTo>
                    <a:pt x="271113" y="248473"/>
                    <a:pt x="211201" y="252093"/>
                    <a:pt x="151479" y="257427"/>
                  </a:cubicBezTo>
                  <a:cubicBezTo>
                    <a:pt x="126524" y="259713"/>
                    <a:pt x="101949" y="265714"/>
                    <a:pt x="77184" y="270095"/>
                  </a:cubicBezTo>
                  <a:cubicBezTo>
                    <a:pt x="49562" y="275048"/>
                    <a:pt x="39084" y="270095"/>
                    <a:pt x="33084" y="243425"/>
                  </a:cubicBezTo>
                  <a:cubicBezTo>
                    <a:pt x="25368" y="210373"/>
                    <a:pt x="20701" y="176750"/>
                    <a:pt x="15176" y="143127"/>
                  </a:cubicBezTo>
                  <a:cubicBezTo>
                    <a:pt x="10509" y="115409"/>
                    <a:pt x="5651" y="87692"/>
                    <a:pt x="2604" y="59783"/>
                  </a:cubicBezTo>
                  <a:cubicBezTo>
                    <a:pt x="-1778" y="21683"/>
                    <a:pt x="-5969" y="18159"/>
                    <a:pt x="37751" y="13396"/>
                  </a:cubicBezTo>
                  <a:cubicBezTo>
                    <a:pt x="98711" y="6824"/>
                    <a:pt x="160338" y="5491"/>
                    <a:pt x="221679" y="2062"/>
                  </a:cubicBezTo>
                  <a:cubicBezTo>
                    <a:pt x="230537" y="1586"/>
                    <a:pt x="239395" y="2062"/>
                    <a:pt x="248253" y="2062"/>
                  </a:cubicBezTo>
                  <a:close/>
                  <a:moveTo>
                    <a:pt x="361505" y="218089"/>
                  </a:moveTo>
                  <a:cubicBezTo>
                    <a:pt x="365316" y="152176"/>
                    <a:pt x="369030" y="89787"/>
                    <a:pt x="372745" y="25684"/>
                  </a:cubicBezTo>
                  <a:cubicBezTo>
                    <a:pt x="364268" y="25684"/>
                    <a:pt x="356362" y="24636"/>
                    <a:pt x="348361" y="24636"/>
                  </a:cubicBezTo>
                  <a:cubicBezTo>
                    <a:pt x="286925" y="25208"/>
                    <a:pt x="225489" y="24636"/>
                    <a:pt x="164052" y="26731"/>
                  </a:cubicBezTo>
                  <a:cubicBezTo>
                    <a:pt x="124143" y="27875"/>
                    <a:pt x="84328" y="31304"/>
                    <a:pt x="44418" y="34352"/>
                  </a:cubicBezTo>
                  <a:cubicBezTo>
                    <a:pt x="28797" y="35590"/>
                    <a:pt x="25368" y="39019"/>
                    <a:pt x="27845" y="53402"/>
                  </a:cubicBezTo>
                  <a:cubicBezTo>
                    <a:pt x="36227" y="110552"/>
                    <a:pt x="45276" y="167702"/>
                    <a:pt x="54515" y="224280"/>
                  </a:cubicBezTo>
                  <a:cubicBezTo>
                    <a:pt x="56544" y="232405"/>
                    <a:pt x="59182" y="240368"/>
                    <a:pt x="62421" y="248093"/>
                  </a:cubicBezTo>
                  <a:cubicBezTo>
                    <a:pt x="161957" y="224661"/>
                    <a:pt x="262064" y="223994"/>
                    <a:pt x="361505" y="2180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665;p40">
              <a:extLst>
                <a:ext uri="{FF2B5EF4-FFF2-40B4-BE49-F238E27FC236}">
                  <a16:creationId xmlns:a16="http://schemas.microsoft.com/office/drawing/2014/main" id="{0BF43A68-6482-DF4D-B769-992DFB20BAA4}"/>
                </a:ext>
              </a:extLst>
            </p:cNvPr>
            <p:cNvSpPr/>
            <p:nvPr/>
          </p:nvSpPr>
          <p:spPr>
            <a:xfrm>
              <a:off x="1557988" y="742745"/>
              <a:ext cx="413861" cy="74188"/>
            </a:xfrm>
            <a:custGeom>
              <a:avLst/>
              <a:gdLst/>
              <a:ahLst/>
              <a:cxnLst/>
              <a:rect l="l" t="t" r="r" b="b"/>
              <a:pathLst>
                <a:path w="413861" h="74188" extrusionOk="0">
                  <a:moveTo>
                    <a:pt x="150400" y="14192"/>
                  </a:moveTo>
                  <a:lnTo>
                    <a:pt x="163163" y="34861"/>
                  </a:lnTo>
                  <a:cubicBezTo>
                    <a:pt x="190690" y="31528"/>
                    <a:pt x="219361" y="28861"/>
                    <a:pt x="247650" y="23908"/>
                  </a:cubicBezTo>
                  <a:cubicBezTo>
                    <a:pt x="252793" y="22955"/>
                    <a:pt x="256222" y="12573"/>
                    <a:pt x="263366" y="2381"/>
                  </a:cubicBezTo>
                  <a:cubicBezTo>
                    <a:pt x="306134" y="1619"/>
                    <a:pt x="354139" y="476"/>
                    <a:pt x="402241" y="0"/>
                  </a:cubicBezTo>
                  <a:cubicBezTo>
                    <a:pt x="405765" y="0"/>
                    <a:pt x="409480" y="4096"/>
                    <a:pt x="413861" y="6763"/>
                  </a:cubicBezTo>
                  <a:cubicBezTo>
                    <a:pt x="411861" y="10287"/>
                    <a:pt x="410623" y="12859"/>
                    <a:pt x="409099" y="15145"/>
                  </a:cubicBezTo>
                  <a:cubicBezTo>
                    <a:pt x="400336" y="28670"/>
                    <a:pt x="394240" y="47530"/>
                    <a:pt x="381762" y="54102"/>
                  </a:cubicBezTo>
                  <a:cubicBezTo>
                    <a:pt x="369284" y="60674"/>
                    <a:pt x="350044" y="55531"/>
                    <a:pt x="334137" y="55150"/>
                  </a:cubicBezTo>
                  <a:cubicBezTo>
                    <a:pt x="248888" y="53350"/>
                    <a:pt x="163639" y="58569"/>
                    <a:pt x="79248" y="70771"/>
                  </a:cubicBezTo>
                  <a:cubicBezTo>
                    <a:pt x="31623" y="77629"/>
                    <a:pt x="31623" y="77533"/>
                    <a:pt x="4096" y="37909"/>
                  </a:cubicBezTo>
                  <a:cubicBezTo>
                    <a:pt x="2534" y="35147"/>
                    <a:pt x="1162" y="32290"/>
                    <a:pt x="0" y="29337"/>
                  </a:cubicBezTo>
                  <a:cubicBezTo>
                    <a:pt x="7382" y="26813"/>
                    <a:pt x="14964" y="24898"/>
                    <a:pt x="22669" y="23622"/>
                  </a:cubicBezTo>
                  <a:cubicBezTo>
                    <a:pt x="64389" y="19907"/>
                    <a:pt x="106585" y="17335"/>
                    <a:pt x="150400" y="1419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1" name="Picture 11">
            <a:extLst>
              <a:ext uri="{FF2B5EF4-FFF2-40B4-BE49-F238E27FC236}">
                <a16:creationId xmlns:a16="http://schemas.microsoft.com/office/drawing/2014/main" id="{FABCEA8B-DD80-2B49-94A2-E9D3E8326D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3E65B75-3176-9046-A70A-C1D3E5FF5341}"/>
              </a:ext>
            </a:extLst>
          </p:cNvPr>
          <p:cNvGrpSpPr/>
          <p:nvPr/>
        </p:nvGrpSpPr>
        <p:grpSpPr>
          <a:xfrm>
            <a:off x="346850" y="5739972"/>
            <a:ext cx="11580306" cy="824587"/>
            <a:chOff x="327996" y="5739972"/>
            <a:chExt cx="11580306" cy="824587"/>
          </a:xfrm>
        </p:grpSpPr>
        <p:pic>
          <p:nvPicPr>
            <p:cNvPr id="27" name="Picture 4">
              <a:extLst>
                <a:ext uri="{FF2B5EF4-FFF2-40B4-BE49-F238E27FC236}">
                  <a16:creationId xmlns:a16="http://schemas.microsoft.com/office/drawing/2014/main" id="{CB4EAEEA-3ABE-6748-834E-3799DAB49E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1E876EB-920A-354A-88DF-811B1BC5365E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29" name="Рисунок 5">
                <a:extLst>
                  <a:ext uri="{FF2B5EF4-FFF2-40B4-BE49-F238E27FC236}">
                    <a16:creationId xmlns:a16="http://schemas.microsoft.com/office/drawing/2014/main" id="{CA77F421-E000-9748-8843-A93C8C7568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30" name="Рисунок 9">
                <a:extLst>
                  <a:ext uri="{FF2B5EF4-FFF2-40B4-BE49-F238E27FC236}">
                    <a16:creationId xmlns:a16="http://schemas.microsoft.com/office/drawing/2014/main" id="{4CB55EEF-05F7-204E-A15E-BFD2229C9B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31" name="Google Shape;277;p34">
            <a:extLst>
              <a:ext uri="{FF2B5EF4-FFF2-40B4-BE49-F238E27FC236}">
                <a16:creationId xmlns:a16="http://schemas.microsoft.com/office/drawing/2014/main" id="{FE723E0F-0640-B345-B6E7-5117443D1E55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ru-RU" sz="1100" dirty="0"/>
              <a:t>43</a:t>
            </a:r>
            <a:endParaRPr lang="en" sz="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" grpId="0" build="p"/>
      <p:bldP spid="380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2"/>
          <p:cNvSpPr txBox="1">
            <a:spLocks noGrp="1"/>
          </p:cNvSpPr>
          <p:nvPr>
            <p:ph type="title"/>
          </p:nvPr>
        </p:nvSpPr>
        <p:spPr>
          <a:xfrm>
            <a:off x="586818" y="1081941"/>
            <a:ext cx="11095500" cy="2663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rPr lang="ru-RU" sz="6000" dirty="0">
                <a:latin typeface="Monaco" pitchFamily="2" charset="77"/>
              </a:rPr>
              <a:t>Пересаживаемся на тестовую доку </a:t>
            </a:r>
            <a:r>
              <a:rPr lang="en-US" sz="6000" dirty="0">
                <a:latin typeface="Monaco" pitchFamily="2" charset="77"/>
              </a:rPr>
              <a:t>Android</a:t>
            </a:r>
            <a:endParaRPr sz="6000" dirty="0">
              <a:latin typeface="Monaco" pitchFamily="2" charset="77"/>
            </a:endParaRPr>
          </a:p>
        </p:txBody>
      </p:sp>
      <p:pic>
        <p:nvPicPr>
          <p:cNvPr id="249" name="Google Shape;24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5409" y="3894752"/>
            <a:ext cx="7119229" cy="17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2" descr="A picture containing plan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50836" t="13182" r="25577" b="3720"/>
          <a:stretch/>
        </p:blipFill>
        <p:spPr>
          <a:xfrm>
            <a:off x="10411905" y="852157"/>
            <a:ext cx="1048341" cy="1048078"/>
          </a:xfrm>
          <a:custGeom>
            <a:avLst/>
            <a:gdLst/>
            <a:ahLst/>
            <a:cxnLst/>
            <a:rect l="l" t="t" r="r" b="b"/>
            <a:pathLst>
              <a:path w="2410631" h="2410027" extrusionOk="0">
                <a:moveTo>
                  <a:pt x="1205317" y="0"/>
                </a:moveTo>
                <a:cubicBezTo>
                  <a:pt x="1342649" y="0"/>
                  <a:pt x="1479880" y="127343"/>
                  <a:pt x="1546074" y="382029"/>
                </a:cubicBezTo>
                <a:cubicBezTo>
                  <a:pt x="1999745" y="115638"/>
                  <a:pt x="2294389" y="410282"/>
                  <a:pt x="2027998" y="863953"/>
                </a:cubicBezTo>
                <a:cubicBezTo>
                  <a:pt x="2538176" y="996341"/>
                  <a:pt x="2538176" y="1412879"/>
                  <a:pt x="2027998" y="1546074"/>
                </a:cubicBezTo>
                <a:cubicBezTo>
                  <a:pt x="2294389" y="1999745"/>
                  <a:pt x="1999745" y="2294389"/>
                  <a:pt x="1546074" y="2027999"/>
                </a:cubicBezTo>
                <a:cubicBezTo>
                  <a:pt x="1412879" y="2537370"/>
                  <a:pt x="996341" y="2537370"/>
                  <a:pt x="863953" y="2027999"/>
                </a:cubicBezTo>
                <a:cubicBezTo>
                  <a:pt x="410282" y="2294389"/>
                  <a:pt x="115638" y="1999745"/>
                  <a:pt x="382029" y="1546074"/>
                </a:cubicBezTo>
                <a:cubicBezTo>
                  <a:pt x="-127343" y="1412879"/>
                  <a:pt x="-127343" y="996341"/>
                  <a:pt x="382029" y="863953"/>
                </a:cubicBezTo>
                <a:cubicBezTo>
                  <a:pt x="115638" y="410282"/>
                  <a:pt x="410282" y="115638"/>
                  <a:pt x="863953" y="382029"/>
                </a:cubicBezTo>
                <a:cubicBezTo>
                  <a:pt x="930551" y="127343"/>
                  <a:pt x="1067984" y="0"/>
                  <a:pt x="1205317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51" name="Google Shape;251;p32" descr="A picture containing plan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2729" t="28697" r="52564" b="5339"/>
          <a:stretch/>
        </p:blipFill>
        <p:spPr>
          <a:xfrm>
            <a:off x="737620" y="533188"/>
            <a:ext cx="1939592" cy="994644"/>
          </a:xfrm>
          <a:custGeom>
            <a:avLst/>
            <a:gdLst/>
            <a:ahLst/>
            <a:cxnLst/>
            <a:rect l="l" t="t" r="r" b="b"/>
            <a:pathLst>
              <a:path w="2524864" h="1913096" extrusionOk="0">
                <a:moveTo>
                  <a:pt x="1201877" y="0"/>
                </a:moveTo>
                <a:cubicBezTo>
                  <a:pt x="1372910" y="0"/>
                  <a:pt x="1529239" y="88225"/>
                  <a:pt x="1618239" y="229076"/>
                </a:cubicBezTo>
                <a:cubicBezTo>
                  <a:pt x="1677056" y="215146"/>
                  <a:pt x="1738968" y="212825"/>
                  <a:pt x="1801654" y="222112"/>
                </a:cubicBezTo>
                <a:cubicBezTo>
                  <a:pt x="1998226" y="249972"/>
                  <a:pt x="2187059" y="437258"/>
                  <a:pt x="2215694" y="633830"/>
                </a:cubicBezTo>
                <a:cubicBezTo>
                  <a:pt x="2224981" y="694968"/>
                  <a:pt x="2223433" y="755333"/>
                  <a:pt x="2211051" y="812602"/>
                </a:cubicBezTo>
                <a:cubicBezTo>
                  <a:pt x="2381310" y="892314"/>
                  <a:pt x="2495074" y="1064121"/>
                  <a:pt x="2495074" y="1259919"/>
                </a:cubicBezTo>
                <a:cubicBezTo>
                  <a:pt x="2495074" y="1308676"/>
                  <a:pt x="2488109" y="1355884"/>
                  <a:pt x="2474179" y="1401544"/>
                </a:cubicBezTo>
                <a:cubicBezTo>
                  <a:pt x="2523709" y="1489770"/>
                  <a:pt x="2537639" y="1584186"/>
                  <a:pt x="2512874" y="1666994"/>
                </a:cubicBezTo>
                <a:cubicBezTo>
                  <a:pt x="2482691" y="1766828"/>
                  <a:pt x="2395240" y="1848088"/>
                  <a:pt x="2280702" y="1883688"/>
                </a:cubicBezTo>
                <a:cubicBezTo>
                  <a:pt x="2210276" y="1905357"/>
                  <a:pt x="2141399" y="1908453"/>
                  <a:pt x="2083356" y="1908453"/>
                </a:cubicBezTo>
                <a:cubicBezTo>
                  <a:pt x="2063234" y="1908453"/>
                  <a:pt x="2043887" y="1907679"/>
                  <a:pt x="2025313" y="1907679"/>
                </a:cubicBezTo>
                <a:cubicBezTo>
                  <a:pt x="1797785" y="1903036"/>
                  <a:pt x="1566387" y="1900714"/>
                  <a:pt x="1338085" y="1900714"/>
                </a:cubicBezTo>
                <a:cubicBezTo>
                  <a:pt x="1043226" y="1900714"/>
                  <a:pt x="744498" y="1904583"/>
                  <a:pt x="450414" y="1912323"/>
                </a:cubicBezTo>
                <a:cubicBezTo>
                  <a:pt x="434935" y="1913096"/>
                  <a:pt x="419458" y="1913096"/>
                  <a:pt x="403979" y="1913096"/>
                </a:cubicBezTo>
                <a:cubicBezTo>
                  <a:pt x="349806" y="1913096"/>
                  <a:pt x="278607" y="1909227"/>
                  <a:pt x="211277" y="1876723"/>
                </a:cubicBezTo>
                <a:cubicBezTo>
                  <a:pt x="96739" y="1821002"/>
                  <a:pt x="36374" y="1696402"/>
                  <a:pt x="71974" y="1587282"/>
                </a:cubicBezTo>
                <a:cubicBezTo>
                  <a:pt x="76617" y="1571804"/>
                  <a:pt x="83582" y="1557874"/>
                  <a:pt x="91321" y="1545491"/>
                </a:cubicBezTo>
                <a:cubicBezTo>
                  <a:pt x="32504" y="1462683"/>
                  <a:pt x="0" y="1362849"/>
                  <a:pt x="0" y="1259919"/>
                </a:cubicBezTo>
                <a:cubicBezTo>
                  <a:pt x="0" y="1098947"/>
                  <a:pt x="77391" y="951905"/>
                  <a:pt x="201990" y="859810"/>
                </a:cubicBezTo>
                <a:cubicBezTo>
                  <a:pt x="186512" y="811828"/>
                  <a:pt x="178773" y="761524"/>
                  <a:pt x="178773" y="710446"/>
                </a:cubicBezTo>
                <a:cubicBezTo>
                  <a:pt x="178773" y="437258"/>
                  <a:pt x="400884" y="215920"/>
                  <a:pt x="673299" y="215920"/>
                </a:cubicBezTo>
                <a:cubicBezTo>
                  <a:pt x="711221" y="215920"/>
                  <a:pt x="748368" y="219789"/>
                  <a:pt x="784741" y="228303"/>
                </a:cubicBezTo>
                <a:cubicBezTo>
                  <a:pt x="874514" y="88225"/>
                  <a:pt x="1030843" y="0"/>
                  <a:pt x="1201877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52" name="Google Shape;252;p32" descr="A silhouette of a city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4878" y="4457593"/>
            <a:ext cx="3837440" cy="84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45055A-0711-E744-B20B-95E9E9E923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B1497B8-F47C-7C4C-B113-CCB6B1C94226}"/>
              </a:ext>
            </a:extLst>
          </p:cNvPr>
          <p:cNvGrpSpPr/>
          <p:nvPr/>
        </p:nvGrpSpPr>
        <p:grpSpPr>
          <a:xfrm>
            <a:off x="346850" y="5739972"/>
            <a:ext cx="11580306" cy="824587"/>
            <a:chOff x="327996" y="5739972"/>
            <a:chExt cx="11580306" cy="824587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E51C8212-05CB-8B44-BCE3-4A7E6DCE02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4065961-8B45-584C-B49B-D60728DB2751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16" name="Рисунок 5">
                <a:extLst>
                  <a:ext uri="{FF2B5EF4-FFF2-40B4-BE49-F238E27FC236}">
                    <a16:creationId xmlns:a16="http://schemas.microsoft.com/office/drawing/2014/main" id="{BB0BC547-6A3B-2A41-86E5-2C2965C2C4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17" name="Рисунок 9">
                <a:extLst>
                  <a:ext uri="{FF2B5EF4-FFF2-40B4-BE49-F238E27FC236}">
                    <a16:creationId xmlns:a16="http://schemas.microsoft.com/office/drawing/2014/main" id="{BEDF87D5-3F39-DC48-95C2-1255DEDB5C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18" name="Google Shape;277;p34">
            <a:extLst>
              <a:ext uri="{FF2B5EF4-FFF2-40B4-BE49-F238E27FC236}">
                <a16:creationId xmlns:a16="http://schemas.microsoft.com/office/drawing/2014/main" id="{6D57226A-5250-8B44-87D2-679D109D3792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ru-RU" sz="1100" dirty="0"/>
              <a:t>44</a:t>
            </a:r>
            <a:endParaRPr lang="en" sz="1100" dirty="0"/>
          </a:p>
        </p:txBody>
      </p:sp>
    </p:spTree>
    <p:extLst>
      <p:ext uri="{BB962C8B-B14F-4D97-AF65-F5344CB8AC3E}">
        <p14:creationId xmlns:p14="http://schemas.microsoft.com/office/powerpoint/2010/main" val="24296013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7"/>
          <p:cNvSpPr txBox="1">
            <a:spLocks noGrp="1"/>
          </p:cNvSpPr>
          <p:nvPr>
            <p:ph type="title"/>
          </p:nvPr>
        </p:nvSpPr>
        <p:spPr>
          <a:xfrm>
            <a:off x="1302327" y="237513"/>
            <a:ext cx="8996457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dirty="0"/>
              <a:t>Android / iOS </a:t>
            </a:r>
            <a:r>
              <a:rPr lang="ru-RU" dirty="0"/>
              <a:t>2021</a:t>
            </a:r>
            <a:endParaRPr dirty="0"/>
          </a:p>
        </p:txBody>
      </p:sp>
      <p:pic>
        <p:nvPicPr>
          <p:cNvPr id="604" name="Google Shape;60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0772" y="1065875"/>
            <a:ext cx="4384982" cy="10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660;p40">
            <a:extLst>
              <a:ext uri="{FF2B5EF4-FFF2-40B4-BE49-F238E27FC236}">
                <a16:creationId xmlns:a16="http://schemas.microsoft.com/office/drawing/2014/main" id="{C53C14D4-686C-314E-98D5-8DB29F9AEA5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2921674">
            <a:off x="790146" y="834757"/>
            <a:ext cx="5665610" cy="5679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Picture 11">
            <a:extLst>
              <a:ext uri="{FF2B5EF4-FFF2-40B4-BE49-F238E27FC236}">
                <a16:creationId xmlns:a16="http://schemas.microsoft.com/office/drawing/2014/main" id="{FABCEA8B-DD80-2B49-94A2-E9D3E8326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pic>
        <p:nvPicPr>
          <p:cNvPr id="26" name="Google Shape;180;p28">
            <a:extLst>
              <a:ext uri="{FF2B5EF4-FFF2-40B4-BE49-F238E27FC236}">
                <a16:creationId xmlns:a16="http://schemas.microsoft.com/office/drawing/2014/main" id="{228C71E1-2DB9-6148-95AB-28933C179D57}"/>
              </a:ext>
            </a:extLst>
          </p:cNvPr>
          <p:cNvPicPr preferRelativeResize="0"/>
          <p:nvPr/>
        </p:nvPicPr>
        <p:blipFill>
          <a:blip r:embed="rId6"/>
          <a:stretch>
            <a:fillRect/>
          </a:stretch>
        </p:blipFill>
        <p:spPr>
          <a:xfrm rot="21294332">
            <a:off x="1935040" y="2296414"/>
            <a:ext cx="3375824" cy="1941139"/>
          </a:xfrm>
          <a:prstGeom prst="rect">
            <a:avLst/>
          </a:prstGeom>
          <a:noFill/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233" name="Google Shape;663;p40">
            <a:extLst>
              <a:ext uri="{FF2B5EF4-FFF2-40B4-BE49-F238E27FC236}">
                <a16:creationId xmlns:a16="http://schemas.microsoft.com/office/drawing/2014/main" id="{45D129BE-18AB-2448-AB1D-B1EBC1FC6885}"/>
              </a:ext>
            </a:extLst>
          </p:cNvPr>
          <p:cNvGrpSpPr/>
          <p:nvPr/>
        </p:nvGrpSpPr>
        <p:grpSpPr>
          <a:xfrm rot="21448300">
            <a:off x="1644437" y="2096360"/>
            <a:ext cx="4062731" cy="2909258"/>
            <a:chOff x="1552241" y="478651"/>
            <a:chExt cx="419608" cy="338282"/>
          </a:xfrm>
        </p:grpSpPr>
        <p:sp>
          <p:nvSpPr>
            <p:cNvPr id="234" name="Google Shape;664;p40">
              <a:extLst>
                <a:ext uri="{FF2B5EF4-FFF2-40B4-BE49-F238E27FC236}">
                  <a16:creationId xmlns:a16="http://schemas.microsoft.com/office/drawing/2014/main" id="{1883BD06-B706-504C-B3DB-2C8041DAD09D}"/>
                </a:ext>
              </a:extLst>
            </p:cNvPr>
            <p:cNvSpPr/>
            <p:nvPr/>
          </p:nvSpPr>
          <p:spPr>
            <a:xfrm>
              <a:off x="1552241" y="478651"/>
              <a:ext cx="401432" cy="271800"/>
            </a:xfrm>
            <a:custGeom>
              <a:avLst/>
              <a:gdLst/>
              <a:ahLst/>
              <a:cxnLst/>
              <a:rect l="l" t="t" r="r" b="b"/>
              <a:pathLst>
                <a:path w="401432" h="271800" extrusionOk="0">
                  <a:moveTo>
                    <a:pt x="247968" y="62"/>
                  </a:moveTo>
                  <a:lnTo>
                    <a:pt x="359124" y="62"/>
                  </a:lnTo>
                  <a:cubicBezTo>
                    <a:pt x="366506" y="-146"/>
                    <a:pt x="373888" y="172"/>
                    <a:pt x="381222" y="1014"/>
                  </a:cubicBezTo>
                  <a:cubicBezTo>
                    <a:pt x="396748" y="3205"/>
                    <a:pt x="401701" y="9110"/>
                    <a:pt x="401415" y="24541"/>
                  </a:cubicBezTo>
                  <a:cubicBezTo>
                    <a:pt x="401549" y="31953"/>
                    <a:pt x="400911" y="39359"/>
                    <a:pt x="399510" y="46639"/>
                  </a:cubicBezTo>
                  <a:cubicBezTo>
                    <a:pt x="389852" y="99074"/>
                    <a:pt x="386023" y="152423"/>
                    <a:pt x="388080" y="205706"/>
                  </a:cubicBezTo>
                  <a:cubicBezTo>
                    <a:pt x="388080" y="209421"/>
                    <a:pt x="388080" y="213136"/>
                    <a:pt x="388080" y="216755"/>
                  </a:cubicBezTo>
                  <a:cubicBezTo>
                    <a:pt x="386842" y="235805"/>
                    <a:pt x="383032" y="239711"/>
                    <a:pt x="364172" y="242187"/>
                  </a:cubicBezTo>
                  <a:cubicBezTo>
                    <a:pt x="353124" y="243616"/>
                    <a:pt x="341979" y="243425"/>
                    <a:pt x="330835" y="244187"/>
                  </a:cubicBezTo>
                  <a:cubicBezTo>
                    <a:pt x="271113" y="248473"/>
                    <a:pt x="211201" y="252093"/>
                    <a:pt x="151479" y="257427"/>
                  </a:cubicBezTo>
                  <a:cubicBezTo>
                    <a:pt x="126524" y="259713"/>
                    <a:pt x="101949" y="265714"/>
                    <a:pt x="77184" y="270095"/>
                  </a:cubicBezTo>
                  <a:cubicBezTo>
                    <a:pt x="49562" y="275048"/>
                    <a:pt x="39084" y="270095"/>
                    <a:pt x="33084" y="243425"/>
                  </a:cubicBezTo>
                  <a:cubicBezTo>
                    <a:pt x="25368" y="210373"/>
                    <a:pt x="20701" y="176750"/>
                    <a:pt x="15176" y="143127"/>
                  </a:cubicBezTo>
                  <a:cubicBezTo>
                    <a:pt x="10509" y="115409"/>
                    <a:pt x="5651" y="87692"/>
                    <a:pt x="2604" y="59783"/>
                  </a:cubicBezTo>
                  <a:cubicBezTo>
                    <a:pt x="-1778" y="21683"/>
                    <a:pt x="-5969" y="18159"/>
                    <a:pt x="37751" y="13396"/>
                  </a:cubicBezTo>
                  <a:cubicBezTo>
                    <a:pt x="98711" y="6824"/>
                    <a:pt x="160338" y="5491"/>
                    <a:pt x="221679" y="2062"/>
                  </a:cubicBezTo>
                  <a:cubicBezTo>
                    <a:pt x="230537" y="1586"/>
                    <a:pt x="239395" y="2062"/>
                    <a:pt x="248253" y="2062"/>
                  </a:cubicBezTo>
                  <a:close/>
                  <a:moveTo>
                    <a:pt x="361505" y="218089"/>
                  </a:moveTo>
                  <a:cubicBezTo>
                    <a:pt x="365316" y="152176"/>
                    <a:pt x="369030" y="89787"/>
                    <a:pt x="372745" y="25684"/>
                  </a:cubicBezTo>
                  <a:cubicBezTo>
                    <a:pt x="364268" y="25684"/>
                    <a:pt x="356362" y="24636"/>
                    <a:pt x="348361" y="24636"/>
                  </a:cubicBezTo>
                  <a:cubicBezTo>
                    <a:pt x="286925" y="25208"/>
                    <a:pt x="225489" y="24636"/>
                    <a:pt x="164052" y="26731"/>
                  </a:cubicBezTo>
                  <a:cubicBezTo>
                    <a:pt x="124143" y="27875"/>
                    <a:pt x="84328" y="31304"/>
                    <a:pt x="44418" y="34352"/>
                  </a:cubicBezTo>
                  <a:cubicBezTo>
                    <a:pt x="28797" y="35590"/>
                    <a:pt x="25368" y="39019"/>
                    <a:pt x="27845" y="53402"/>
                  </a:cubicBezTo>
                  <a:cubicBezTo>
                    <a:pt x="36227" y="110552"/>
                    <a:pt x="45276" y="167702"/>
                    <a:pt x="54515" y="224280"/>
                  </a:cubicBezTo>
                  <a:cubicBezTo>
                    <a:pt x="56544" y="232405"/>
                    <a:pt x="59182" y="240368"/>
                    <a:pt x="62421" y="248093"/>
                  </a:cubicBezTo>
                  <a:cubicBezTo>
                    <a:pt x="161957" y="224661"/>
                    <a:pt x="262064" y="223994"/>
                    <a:pt x="361505" y="2180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665;p40">
              <a:extLst>
                <a:ext uri="{FF2B5EF4-FFF2-40B4-BE49-F238E27FC236}">
                  <a16:creationId xmlns:a16="http://schemas.microsoft.com/office/drawing/2014/main" id="{0BF43A68-6482-DF4D-B769-992DFB20BAA4}"/>
                </a:ext>
              </a:extLst>
            </p:cNvPr>
            <p:cNvSpPr/>
            <p:nvPr/>
          </p:nvSpPr>
          <p:spPr>
            <a:xfrm>
              <a:off x="1557988" y="742745"/>
              <a:ext cx="413861" cy="74188"/>
            </a:xfrm>
            <a:custGeom>
              <a:avLst/>
              <a:gdLst/>
              <a:ahLst/>
              <a:cxnLst/>
              <a:rect l="l" t="t" r="r" b="b"/>
              <a:pathLst>
                <a:path w="413861" h="74188" extrusionOk="0">
                  <a:moveTo>
                    <a:pt x="150400" y="14192"/>
                  </a:moveTo>
                  <a:lnTo>
                    <a:pt x="163163" y="34861"/>
                  </a:lnTo>
                  <a:cubicBezTo>
                    <a:pt x="190690" y="31528"/>
                    <a:pt x="219361" y="28861"/>
                    <a:pt x="247650" y="23908"/>
                  </a:cubicBezTo>
                  <a:cubicBezTo>
                    <a:pt x="252793" y="22955"/>
                    <a:pt x="256222" y="12573"/>
                    <a:pt x="263366" y="2381"/>
                  </a:cubicBezTo>
                  <a:cubicBezTo>
                    <a:pt x="306134" y="1619"/>
                    <a:pt x="354139" y="476"/>
                    <a:pt x="402241" y="0"/>
                  </a:cubicBezTo>
                  <a:cubicBezTo>
                    <a:pt x="405765" y="0"/>
                    <a:pt x="409480" y="4096"/>
                    <a:pt x="413861" y="6763"/>
                  </a:cubicBezTo>
                  <a:cubicBezTo>
                    <a:pt x="411861" y="10287"/>
                    <a:pt x="410623" y="12859"/>
                    <a:pt x="409099" y="15145"/>
                  </a:cubicBezTo>
                  <a:cubicBezTo>
                    <a:pt x="400336" y="28670"/>
                    <a:pt x="394240" y="47530"/>
                    <a:pt x="381762" y="54102"/>
                  </a:cubicBezTo>
                  <a:cubicBezTo>
                    <a:pt x="369284" y="60674"/>
                    <a:pt x="350044" y="55531"/>
                    <a:pt x="334137" y="55150"/>
                  </a:cubicBezTo>
                  <a:cubicBezTo>
                    <a:pt x="248888" y="53350"/>
                    <a:pt x="163639" y="58569"/>
                    <a:pt x="79248" y="70771"/>
                  </a:cubicBezTo>
                  <a:cubicBezTo>
                    <a:pt x="31623" y="77629"/>
                    <a:pt x="31623" y="77533"/>
                    <a:pt x="4096" y="37909"/>
                  </a:cubicBezTo>
                  <a:cubicBezTo>
                    <a:pt x="2534" y="35147"/>
                    <a:pt x="1162" y="32290"/>
                    <a:pt x="0" y="29337"/>
                  </a:cubicBezTo>
                  <a:cubicBezTo>
                    <a:pt x="7382" y="26813"/>
                    <a:pt x="14964" y="24898"/>
                    <a:pt x="22669" y="23622"/>
                  </a:cubicBezTo>
                  <a:cubicBezTo>
                    <a:pt x="64389" y="19907"/>
                    <a:pt x="106585" y="17335"/>
                    <a:pt x="150400" y="1419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" name="Google Shape;158;p26" descr="A black and white outline of a city&#10;&#10;Description automatically generated with medium confidence">
            <a:extLst>
              <a:ext uri="{FF2B5EF4-FFF2-40B4-BE49-F238E27FC236}">
                <a16:creationId xmlns:a16="http://schemas.microsoft.com/office/drawing/2014/main" id="{753CD558-0C85-6344-B1B2-303F005FF13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36449" t="26820" r="45730" b="33970"/>
          <a:stretch/>
        </p:blipFill>
        <p:spPr>
          <a:xfrm>
            <a:off x="6896675" y="2086308"/>
            <a:ext cx="795633" cy="762684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6" name="Google Shape;159;p26" descr="A black and white outline of a city&#10;&#10;Description automatically generated with medium confidence">
            <a:extLst>
              <a:ext uri="{FF2B5EF4-FFF2-40B4-BE49-F238E27FC236}">
                <a16:creationId xmlns:a16="http://schemas.microsoft.com/office/drawing/2014/main" id="{CC0D12A3-BC9E-E04E-B701-2664BEA7447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36449" t="26820" r="45730" b="33970"/>
          <a:stretch/>
        </p:blipFill>
        <p:spPr>
          <a:xfrm>
            <a:off x="6910511" y="3293301"/>
            <a:ext cx="795633" cy="762684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7" name="Google Shape;662;p40">
            <a:extLst>
              <a:ext uri="{FF2B5EF4-FFF2-40B4-BE49-F238E27FC236}">
                <a16:creationId xmlns:a16="http://schemas.microsoft.com/office/drawing/2014/main" id="{D59E3511-5AA4-2147-AEFD-282E35ED944D}"/>
              </a:ext>
            </a:extLst>
          </p:cNvPr>
          <p:cNvSpPr txBox="1">
            <a:spLocks/>
          </p:cNvSpPr>
          <p:nvPr/>
        </p:nvSpPr>
        <p:spPr>
          <a:xfrm>
            <a:off x="8126407" y="1946744"/>
            <a:ext cx="3279145" cy="1152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spcAft>
                <a:spcPts val="2100"/>
              </a:spcAft>
              <a:buSzPts val="1900"/>
            </a:pPr>
            <a:r>
              <a:rPr lang="ru-RU" dirty="0">
                <a:latin typeface="Monaco" pitchFamily="2" charset="77"/>
              </a:rPr>
              <a:t>Число АТ на обеих платформах примерно равное (1500)</a:t>
            </a:r>
            <a:endParaRPr lang="ru-RU" sz="1400" dirty="0">
              <a:latin typeface="Monaco" pitchFamily="2" charset="77"/>
            </a:endParaRPr>
          </a:p>
          <a:p>
            <a:pPr marL="342900" indent="-342900">
              <a:spcAft>
                <a:spcPts val="2100"/>
              </a:spcAft>
            </a:pPr>
            <a:endParaRPr lang="ru-RU" dirty="0">
              <a:latin typeface="Monaco" pitchFamily="2" charset="77"/>
            </a:endParaRPr>
          </a:p>
        </p:txBody>
      </p:sp>
      <p:sp>
        <p:nvSpPr>
          <p:cNvPr id="38" name="Google Shape;662;p40">
            <a:extLst>
              <a:ext uri="{FF2B5EF4-FFF2-40B4-BE49-F238E27FC236}">
                <a16:creationId xmlns:a16="http://schemas.microsoft.com/office/drawing/2014/main" id="{D3FDEBB4-1711-6047-BB06-3725F30229E2}"/>
              </a:ext>
            </a:extLst>
          </p:cNvPr>
          <p:cNvSpPr txBox="1">
            <a:spLocks/>
          </p:cNvSpPr>
          <p:nvPr/>
        </p:nvSpPr>
        <p:spPr>
          <a:xfrm>
            <a:off x="8120939" y="3416791"/>
            <a:ext cx="3279145" cy="603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spcAft>
                <a:spcPts val="2100"/>
              </a:spcAft>
              <a:buSzPts val="1900"/>
            </a:pPr>
            <a:r>
              <a:rPr lang="ru-RU" dirty="0">
                <a:latin typeface="Monaco" pitchFamily="2" charset="77"/>
              </a:rPr>
              <a:t>Нет долга по АТ</a:t>
            </a:r>
            <a:endParaRPr lang="ru-RU" sz="1400" dirty="0">
              <a:latin typeface="Monaco" pitchFamily="2" charset="77"/>
            </a:endParaRPr>
          </a:p>
          <a:p>
            <a:pPr marL="342900" indent="-342900">
              <a:spcAft>
                <a:spcPts val="2100"/>
              </a:spcAft>
            </a:pPr>
            <a:endParaRPr lang="ru-RU" dirty="0">
              <a:latin typeface="Monaco" pitchFamily="2" charset="77"/>
            </a:endParaRPr>
          </a:p>
        </p:txBody>
      </p:sp>
      <p:pic>
        <p:nvPicPr>
          <p:cNvPr id="39" name="Google Shape;242;p31" descr="A black and white outline of a city&#10;&#10;Description automatically generated with medium confidence">
            <a:extLst>
              <a:ext uri="{FF2B5EF4-FFF2-40B4-BE49-F238E27FC236}">
                <a16:creationId xmlns:a16="http://schemas.microsoft.com/office/drawing/2014/main" id="{44FA0E4C-F351-2143-84D7-2D055289F3C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36449" t="26820" r="45730" b="33971"/>
          <a:stretch/>
        </p:blipFill>
        <p:spPr>
          <a:xfrm>
            <a:off x="6910512" y="4474275"/>
            <a:ext cx="841754" cy="766606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0" name="Google Shape;662;p40">
            <a:extLst>
              <a:ext uri="{FF2B5EF4-FFF2-40B4-BE49-F238E27FC236}">
                <a16:creationId xmlns:a16="http://schemas.microsoft.com/office/drawing/2014/main" id="{8DB3E6F3-CE97-614D-9936-737F98750617}"/>
              </a:ext>
            </a:extLst>
          </p:cNvPr>
          <p:cNvSpPr txBox="1">
            <a:spLocks/>
          </p:cNvSpPr>
          <p:nvPr/>
        </p:nvSpPr>
        <p:spPr>
          <a:xfrm>
            <a:off x="8159224" y="4555863"/>
            <a:ext cx="3279145" cy="855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spcAft>
                <a:spcPts val="2100"/>
              </a:spcAft>
              <a:buSzPts val="1900"/>
            </a:pPr>
            <a:r>
              <a:rPr lang="ru-RU" dirty="0">
                <a:latin typeface="Monaco" pitchFamily="2" charset="77"/>
              </a:rPr>
              <a:t>Регресс суммарно 1,5 дня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751DB36-BE0E-2948-B14C-216AED3BE6F8}"/>
              </a:ext>
            </a:extLst>
          </p:cNvPr>
          <p:cNvGrpSpPr/>
          <p:nvPr/>
        </p:nvGrpSpPr>
        <p:grpSpPr>
          <a:xfrm>
            <a:off x="346850" y="5739972"/>
            <a:ext cx="11580306" cy="824587"/>
            <a:chOff x="327996" y="5739972"/>
            <a:chExt cx="11580306" cy="824587"/>
          </a:xfrm>
        </p:grpSpPr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C77233E7-A9F6-EC44-ABCD-8D2E85C18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FD00265-4332-D942-96F6-73AA6503BCDF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21" name="Рисунок 5">
                <a:extLst>
                  <a:ext uri="{FF2B5EF4-FFF2-40B4-BE49-F238E27FC236}">
                    <a16:creationId xmlns:a16="http://schemas.microsoft.com/office/drawing/2014/main" id="{32592888-CB30-344A-B7A7-F9A4C9BD9E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22" name="Рисунок 9">
                <a:extLst>
                  <a:ext uri="{FF2B5EF4-FFF2-40B4-BE49-F238E27FC236}">
                    <a16:creationId xmlns:a16="http://schemas.microsoft.com/office/drawing/2014/main" id="{76E8B925-D923-1641-9904-D907CC2E5D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23" name="Google Shape;277;p34">
            <a:extLst>
              <a:ext uri="{FF2B5EF4-FFF2-40B4-BE49-F238E27FC236}">
                <a16:creationId xmlns:a16="http://schemas.microsoft.com/office/drawing/2014/main" id="{A6314E3D-DCFD-9F46-8AAC-E39D38797984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ru-RU" sz="1100" dirty="0"/>
              <a:t>45</a:t>
            </a:r>
            <a:endParaRPr lang="en" sz="1100" dirty="0"/>
          </a:p>
        </p:txBody>
      </p:sp>
    </p:spTree>
    <p:extLst>
      <p:ext uri="{BB962C8B-B14F-4D97-AF65-F5344CB8AC3E}">
        <p14:creationId xmlns:p14="http://schemas.microsoft.com/office/powerpoint/2010/main" val="18142337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0"/>
          <p:cNvSpPr txBox="1">
            <a:spLocks noGrp="1"/>
          </p:cNvSpPr>
          <p:nvPr>
            <p:ph type="title"/>
          </p:nvPr>
        </p:nvSpPr>
        <p:spPr>
          <a:xfrm>
            <a:off x="1100087" y="1369194"/>
            <a:ext cx="10011300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 dirty="0"/>
              <a:t>“</a:t>
            </a:r>
            <a:r>
              <a:rPr lang="ru-RU" sz="4000" dirty="0">
                <a:latin typeface="Monaco" pitchFamily="2" charset="77"/>
              </a:rPr>
              <a:t>Почему мы вечно подстраиваемся под разработчиков?!</a:t>
            </a:r>
            <a:endParaRPr sz="4000" dirty="0">
              <a:latin typeface="Monaco" pitchFamily="2" charset="77"/>
            </a:endParaRPr>
          </a:p>
        </p:txBody>
      </p:sp>
      <p:grpSp>
        <p:nvGrpSpPr>
          <p:cNvPr id="211" name="Google Shape;211;p30"/>
          <p:cNvGrpSpPr/>
          <p:nvPr/>
        </p:nvGrpSpPr>
        <p:grpSpPr>
          <a:xfrm>
            <a:off x="518496" y="1297755"/>
            <a:ext cx="11373646" cy="3689025"/>
            <a:chOff x="1017886" y="2820184"/>
            <a:chExt cx="3386040" cy="2900233"/>
          </a:xfrm>
        </p:grpSpPr>
        <p:pic>
          <p:nvPicPr>
            <p:cNvPr id="212" name="Google Shape;212;p3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 flipH="1">
              <a:off x="1083899" y="5538245"/>
              <a:ext cx="3320027" cy="1821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3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 flipH="1">
              <a:off x="1064808" y="2820184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3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 flipH="1">
              <a:off x="-370439" y="4230296"/>
              <a:ext cx="2830034" cy="533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3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 flipH="1">
              <a:off x="2872948" y="4246539"/>
              <a:ext cx="2830034" cy="711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86FF3C9-D2B5-034E-86EA-6472CA055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54BC435-0191-E04C-843D-6BF8D43B6D79}"/>
              </a:ext>
            </a:extLst>
          </p:cNvPr>
          <p:cNvGrpSpPr/>
          <p:nvPr/>
        </p:nvGrpSpPr>
        <p:grpSpPr>
          <a:xfrm>
            <a:off x="346850" y="5739972"/>
            <a:ext cx="11580306" cy="824587"/>
            <a:chOff x="327996" y="5739972"/>
            <a:chExt cx="11580306" cy="824587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EF68F25C-D687-4A48-9518-C7F3C4BD58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5179396-C846-9346-9B49-DD5604F77D20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15" name="Рисунок 5">
                <a:extLst>
                  <a:ext uri="{FF2B5EF4-FFF2-40B4-BE49-F238E27FC236}">
                    <a16:creationId xmlns:a16="http://schemas.microsoft.com/office/drawing/2014/main" id="{EB045BF4-1DF7-3F4E-9C3D-6547EDEF57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16" name="Рисунок 9">
                <a:extLst>
                  <a:ext uri="{FF2B5EF4-FFF2-40B4-BE49-F238E27FC236}">
                    <a16:creationId xmlns:a16="http://schemas.microsoft.com/office/drawing/2014/main" id="{D9276E15-1C66-1C4C-99C3-1D1A89C254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17" name="Google Shape;277;p34">
            <a:extLst>
              <a:ext uri="{FF2B5EF4-FFF2-40B4-BE49-F238E27FC236}">
                <a16:creationId xmlns:a16="http://schemas.microsoft.com/office/drawing/2014/main" id="{9D6904B3-C128-DA44-BC95-454A48872A8F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ru-RU" sz="1100" dirty="0"/>
              <a:t>46</a:t>
            </a:r>
            <a:endParaRPr lang="en" sz="11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36"/>
          <p:cNvGrpSpPr/>
          <p:nvPr/>
        </p:nvGrpSpPr>
        <p:grpSpPr>
          <a:xfrm>
            <a:off x="7762297" y="1497893"/>
            <a:ext cx="1605322" cy="1693501"/>
            <a:chOff x="2368762" y="841731"/>
            <a:chExt cx="3148926" cy="3321893"/>
          </a:xfrm>
        </p:grpSpPr>
        <p:sp>
          <p:nvSpPr>
            <p:cNvPr id="337" name="Google Shape;337;p36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01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36"/>
            <p:cNvSpPr/>
            <p:nvPr/>
          </p:nvSpPr>
          <p:spPr>
            <a:xfrm rot="-5400000">
              <a:off x="2321640" y="901973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9" name="Google Shape;339;p36"/>
          <p:cNvGrpSpPr/>
          <p:nvPr/>
        </p:nvGrpSpPr>
        <p:grpSpPr>
          <a:xfrm>
            <a:off x="3021741" y="1516711"/>
            <a:ext cx="1605322" cy="1693501"/>
            <a:chOff x="2368762" y="841731"/>
            <a:chExt cx="3148926" cy="3321893"/>
          </a:xfrm>
        </p:grpSpPr>
        <p:sp>
          <p:nvSpPr>
            <p:cNvPr id="340" name="Google Shape;340;p36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01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36"/>
            <p:cNvSpPr/>
            <p:nvPr/>
          </p:nvSpPr>
          <p:spPr>
            <a:xfrm rot="-5400000">
              <a:off x="2321640" y="901973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5" name="Google Shape;345;p36"/>
          <p:cNvSpPr txBox="1">
            <a:spLocks noGrp="1"/>
          </p:cNvSpPr>
          <p:nvPr>
            <p:ph type="title"/>
          </p:nvPr>
        </p:nvSpPr>
        <p:spPr>
          <a:xfrm>
            <a:off x="1181184" y="351418"/>
            <a:ext cx="9718200" cy="836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 sz="4000" dirty="0">
                <a:latin typeface="Monaco" pitchFamily="2" charset="0"/>
              </a:rPr>
              <a:t>На самом деле, это симбиоз</a:t>
            </a:r>
            <a:endParaRPr sz="4000" dirty="0">
              <a:latin typeface="Monaco" pitchFamily="2" charset="0"/>
            </a:endParaRPr>
          </a:p>
        </p:txBody>
      </p:sp>
      <p:sp>
        <p:nvSpPr>
          <p:cNvPr id="347" name="Google Shape;347;p36"/>
          <p:cNvSpPr txBox="1">
            <a:spLocks noGrp="1"/>
          </p:cNvSpPr>
          <p:nvPr>
            <p:ph type="subTitle" idx="2"/>
          </p:nvPr>
        </p:nvSpPr>
        <p:spPr>
          <a:xfrm>
            <a:off x="2383906" y="3270075"/>
            <a:ext cx="27672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400" b="0" dirty="0">
                <a:latin typeface="Monaco" pitchFamily="2" charset="77"/>
                <a:ea typeface="Just Another Hand"/>
                <a:cs typeface="Just Another Hand"/>
                <a:sym typeface="Just Another Hand"/>
              </a:rPr>
              <a:t>Dev</a:t>
            </a:r>
            <a:endParaRPr sz="2400" b="0" dirty="0">
              <a:latin typeface="Monaco" pitchFamily="2" charset="77"/>
              <a:ea typeface="Just Another Hand"/>
              <a:cs typeface="Just Another Hand"/>
              <a:sym typeface="Just Another Hand"/>
            </a:endParaRPr>
          </a:p>
        </p:txBody>
      </p:sp>
      <p:sp>
        <p:nvSpPr>
          <p:cNvPr id="348" name="Google Shape;348;p36"/>
          <p:cNvSpPr txBox="1">
            <a:spLocks noGrp="1"/>
          </p:cNvSpPr>
          <p:nvPr>
            <p:ph type="subTitle" idx="3"/>
          </p:nvPr>
        </p:nvSpPr>
        <p:spPr>
          <a:xfrm>
            <a:off x="7269677" y="3256054"/>
            <a:ext cx="27669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 b="0" dirty="0">
                <a:latin typeface="Monaco" pitchFamily="2" charset="77"/>
                <a:ea typeface="Just Another Hand"/>
                <a:cs typeface="Just Another Hand"/>
                <a:sym typeface="Just Another Hand"/>
              </a:rPr>
              <a:t>QA</a:t>
            </a:r>
            <a:endParaRPr sz="2400" b="0" dirty="0">
              <a:latin typeface="Monaco" pitchFamily="2" charset="77"/>
              <a:ea typeface="Just Another Hand"/>
              <a:cs typeface="Just Another Hand"/>
              <a:sym typeface="Just Another Hand"/>
            </a:endParaRPr>
          </a:p>
        </p:txBody>
      </p:sp>
      <p:sp>
        <p:nvSpPr>
          <p:cNvPr id="350" name="Google Shape;350;p36"/>
          <p:cNvSpPr txBox="1">
            <a:spLocks noGrp="1"/>
          </p:cNvSpPr>
          <p:nvPr>
            <p:ph type="body" idx="5"/>
          </p:nvPr>
        </p:nvSpPr>
        <p:spPr>
          <a:xfrm>
            <a:off x="2417199" y="4088469"/>
            <a:ext cx="2709099" cy="1371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1400"/>
              <a:buNone/>
            </a:pPr>
            <a:r>
              <a:rPr lang="ru-RU" sz="2000" dirty="0">
                <a:latin typeface="Monaco" pitchFamily="2" charset="77"/>
              </a:rPr>
              <a:t>Они вам про паттерны проектирования</a:t>
            </a:r>
            <a:endParaRPr sz="2000" dirty="0">
              <a:latin typeface="Monaco" pitchFamily="2" charset="77"/>
            </a:endParaRPr>
          </a:p>
        </p:txBody>
      </p:sp>
      <p:pic>
        <p:nvPicPr>
          <p:cNvPr id="352" name="Google Shape;352;p36"/>
          <p:cNvPicPr preferRelativeResize="0"/>
          <p:nvPr/>
        </p:nvPicPr>
        <p:blipFill rotWithShape="1">
          <a:blip r:embed="rId3">
            <a:alphaModFix/>
          </a:blip>
          <a:srcRect l="49000" b="49828"/>
          <a:stretch/>
        </p:blipFill>
        <p:spPr>
          <a:xfrm>
            <a:off x="3032971" y="1633226"/>
            <a:ext cx="1170675" cy="1562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6"/>
          <p:cNvPicPr preferRelativeResize="0"/>
          <p:nvPr/>
        </p:nvPicPr>
        <p:blipFill rotWithShape="1">
          <a:blip r:embed="rId3">
            <a:alphaModFix/>
          </a:blip>
          <a:srcRect l="37416" t="55005" r="17245" b="16044"/>
          <a:stretch/>
        </p:blipFill>
        <p:spPr>
          <a:xfrm>
            <a:off x="7963085" y="2030628"/>
            <a:ext cx="1323060" cy="114614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6"/>
          <p:cNvSpPr/>
          <p:nvPr/>
        </p:nvSpPr>
        <p:spPr>
          <a:xfrm>
            <a:off x="8174497" y="1142736"/>
            <a:ext cx="845569" cy="887885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36"/>
          <p:cNvSpPr/>
          <p:nvPr/>
        </p:nvSpPr>
        <p:spPr>
          <a:xfrm rot="-4145336">
            <a:off x="3507370" y="1161302"/>
            <a:ext cx="846390" cy="888282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3" name="Google Shape;363;p36"/>
          <p:cNvGrpSpPr/>
          <p:nvPr/>
        </p:nvGrpSpPr>
        <p:grpSpPr>
          <a:xfrm>
            <a:off x="6985818" y="3848933"/>
            <a:ext cx="3277594" cy="1748675"/>
            <a:chOff x="1017885" y="2820184"/>
            <a:chExt cx="3386040" cy="2926172"/>
          </a:xfrm>
        </p:grpSpPr>
        <p:pic>
          <p:nvPicPr>
            <p:cNvPr id="364" name="Google Shape;364;p3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 flipH="1">
              <a:off x="1199926" y="5538246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5" name="Google Shape;365;p3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 flipH="1">
              <a:off x="1064808" y="2820184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6" name="Google Shape;366;p3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 flipH="1">
              <a:off x="-305220" y="4165076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7" name="Google Shape;367;p3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 flipH="1">
              <a:off x="2816624" y="4190215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8" name="Google Shape;368;p36"/>
          <p:cNvGrpSpPr/>
          <p:nvPr/>
        </p:nvGrpSpPr>
        <p:grpSpPr>
          <a:xfrm>
            <a:off x="2182239" y="3835914"/>
            <a:ext cx="3277594" cy="1748675"/>
            <a:chOff x="1017885" y="2820184"/>
            <a:chExt cx="3386040" cy="2926172"/>
          </a:xfrm>
        </p:grpSpPr>
        <p:pic>
          <p:nvPicPr>
            <p:cNvPr id="369" name="Google Shape;369;p3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 flipH="1">
              <a:off x="1199926" y="5538246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0" name="Google Shape;370;p3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 flipH="1">
              <a:off x="1064808" y="2820184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1" name="Google Shape;371;p3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5400000" flipH="1">
              <a:off x="-305220" y="4165076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2" name="Google Shape;372;p3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5400000" flipH="1">
              <a:off x="2816624" y="4190215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5" name="Picture 11">
            <a:extLst>
              <a:ext uri="{FF2B5EF4-FFF2-40B4-BE49-F238E27FC236}">
                <a16:creationId xmlns:a16="http://schemas.microsoft.com/office/drawing/2014/main" id="{0D595F0A-AF8D-1E49-B8B1-1DBCA81707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sp>
        <p:nvSpPr>
          <p:cNvPr id="30" name="Google Shape;350;p36">
            <a:extLst>
              <a:ext uri="{FF2B5EF4-FFF2-40B4-BE49-F238E27FC236}">
                <a16:creationId xmlns:a16="http://schemas.microsoft.com/office/drawing/2014/main" id="{EBF8B16C-482A-FD41-AC37-CB88408E83D9}"/>
              </a:ext>
            </a:extLst>
          </p:cNvPr>
          <p:cNvSpPr txBox="1">
            <a:spLocks/>
          </p:cNvSpPr>
          <p:nvPr/>
        </p:nvSpPr>
        <p:spPr>
          <a:xfrm>
            <a:off x="7298578" y="4116511"/>
            <a:ext cx="2709099" cy="1371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●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○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■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●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○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■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●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Char char="○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400"/>
              <a:buFont typeface="Coming Soon"/>
              <a:buChar char="■"/>
              <a:defRPr sz="14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ctr">
              <a:spcAft>
                <a:spcPts val="2100"/>
              </a:spcAft>
              <a:buFont typeface="Coming Soon"/>
              <a:buNone/>
            </a:pPr>
            <a:r>
              <a:rPr lang="ru-RU" sz="2000" dirty="0">
                <a:latin typeface="Monaco" pitchFamily="2" charset="77"/>
              </a:rPr>
              <a:t>Вы им – про классы эквивалентности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96F250F-81A8-C748-81B5-25A07EDA7C3C}"/>
              </a:ext>
            </a:extLst>
          </p:cNvPr>
          <p:cNvGrpSpPr/>
          <p:nvPr/>
        </p:nvGrpSpPr>
        <p:grpSpPr>
          <a:xfrm>
            <a:off x="346850" y="5739972"/>
            <a:ext cx="11580306" cy="824587"/>
            <a:chOff x="327996" y="5739972"/>
            <a:chExt cx="11580306" cy="824587"/>
          </a:xfrm>
        </p:grpSpPr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CFFDD93E-0340-E049-95C9-D5891F1666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2B83EE3-6772-DA4F-92D0-9DB3D6BCF8E4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34" name="Рисунок 5">
                <a:extLst>
                  <a:ext uri="{FF2B5EF4-FFF2-40B4-BE49-F238E27FC236}">
                    <a16:creationId xmlns:a16="http://schemas.microsoft.com/office/drawing/2014/main" id="{5B591424-52E5-9641-AAD1-FE575A5578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35" name="Рисунок 9">
                <a:extLst>
                  <a:ext uri="{FF2B5EF4-FFF2-40B4-BE49-F238E27FC236}">
                    <a16:creationId xmlns:a16="http://schemas.microsoft.com/office/drawing/2014/main" id="{BE289DB1-6175-7543-8450-EF8850C3A0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36" name="Google Shape;277;p34">
            <a:extLst>
              <a:ext uri="{FF2B5EF4-FFF2-40B4-BE49-F238E27FC236}">
                <a16:creationId xmlns:a16="http://schemas.microsoft.com/office/drawing/2014/main" id="{A6DB3BB3-4C7C-3840-8A7C-EEE3880D730D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ru-RU" sz="1100" dirty="0"/>
              <a:t>47</a:t>
            </a:r>
            <a:endParaRPr lang="en" sz="1100" dirty="0"/>
          </a:p>
        </p:txBody>
      </p:sp>
    </p:spTree>
    <p:extLst>
      <p:ext uri="{BB962C8B-B14F-4D97-AF65-F5344CB8AC3E}">
        <p14:creationId xmlns:p14="http://schemas.microsoft.com/office/powerpoint/2010/main" val="41515158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43"/>
          <p:cNvSpPr txBox="1">
            <a:spLocks noGrp="1"/>
          </p:cNvSpPr>
          <p:nvPr>
            <p:ph type="title"/>
          </p:nvPr>
        </p:nvSpPr>
        <p:spPr>
          <a:xfrm>
            <a:off x="597675" y="479371"/>
            <a:ext cx="10995378" cy="13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ru-RU" dirty="0">
                <a:latin typeface="Monaco" pitchFamily="2" charset="77"/>
              </a:rPr>
              <a:t>Спасибо за внимание!</a:t>
            </a:r>
            <a:endParaRPr dirty="0">
              <a:latin typeface="Monaco" pitchFamily="2" charset="77"/>
            </a:endParaRPr>
          </a:p>
        </p:txBody>
      </p:sp>
      <p:sp>
        <p:nvSpPr>
          <p:cNvPr id="689" name="Google Shape;689;p43"/>
          <p:cNvSpPr txBox="1">
            <a:spLocks noGrp="1"/>
          </p:cNvSpPr>
          <p:nvPr>
            <p:ph type="body" idx="2"/>
          </p:nvPr>
        </p:nvSpPr>
        <p:spPr>
          <a:xfrm>
            <a:off x="4241033" y="2891862"/>
            <a:ext cx="4942435" cy="548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" sz="2400" dirty="0" err="1">
                <a:latin typeface="Monaco" pitchFamily="2" charset="77"/>
              </a:rPr>
              <a:t>potaenkonv@gmail.com</a:t>
            </a:r>
            <a:endParaRPr sz="2400" dirty="0">
              <a:latin typeface="Monaco" pitchFamily="2" charset="77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endParaRPr sz="2400" dirty="0"/>
          </a:p>
        </p:txBody>
      </p:sp>
      <p:pic>
        <p:nvPicPr>
          <p:cNvPr id="690" name="Google Shape;690;p43" descr="A picture containing accessor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533881">
            <a:off x="2280141" y="2401943"/>
            <a:ext cx="1258860" cy="1584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10FB6B-E461-A742-B7AA-B6864A05A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sp>
        <p:nvSpPr>
          <p:cNvPr id="13" name="Google Shape;719;p45">
            <a:extLst>
              <a:ext uri="{FF2B5EF4-FFF2-40B4-BE49-F238E27FC236}">
                <a16:creationId xmlns:a16="http://schemas.microsoft.com/office/drawing/2014/main" id="{3AC54B42-C423-8C4E-9910-9AFF659D08E9}"/>
              </a:ext>
            </a:extLst>
          </p:cNvPr>
          <p:cNvSpPr/>
          <p:nvPr/>
        </p:nvSpPr>
        <p:spPr>
          <a:xfrm>
            <a:off x="2512975" y="2932619"/>
            <a:ext cx="809394" cy="485422"/>
          </a:xfrm>
          <a:custGeom>
            <a:avLst/>
            <a:gdLst/>
            <a:ahLst/>
            <a:cxnLst/>
            <a:rect l="l" t="t" r="r" b="b"/>
            <a:pathLst>
              <a:path w="10653" h="7459" extrusionOk="0">
                <a:moveTo>
                  <a:pt x="9475" y="803"/>
                </a:moveTo>
                <a:lnTo>
                  <a:pt x="5514" y="4657"/>
                </a:lnTo>
                <a:cubicBezTo>
                  <a:pt x="5460" y="4711"/>
                  <a:pt x="5394" y="4737"/>
                  <a:pt x="5327" y="4737"/>
                </a:cubicBezTo>
                <a:cubicBezTo>
                  <a:pt x="5260" y="4737"/>
                  <a:pt x="5193" y="4711"/>
                  <a:pt x="5139" y="4657"/>
                </a:cubicBezTo>
                <a:lnTo>
                  <a:pt x="1196" y="803"/>
                </a:lnTo>
                <a:close/>
                <a:moveTo>
                  <a:pt x="804" y="1160"/>
                </a:moveTo>
                <a:lnTo>
                  <a:pt x="3409" y="3693"/>
                </a:lnTo>
                <a:lnTo>
                  <a:pt x="804" y="6299"/>
                </a:lnTo>
                <a:lnTo>
                  <a:pt x="804" y="1160"/>
                </a:lnTo>
                <a:close/>
                <a:moveTo>
                  <a:pt x="9850" y="1178"/>
                </a:moveTo>
                <a:lnTo>
                  <a:pt x="9850" y="6299"/>
                </a:lnTo>
                <a:lnTo>
                  <a:pt x="7263" y="3693"/>
                </a:lnTo>
                <a:lnTo>
                  <a:pt x="9850" y="1178"/>
                </a:lnTo>
                <a:close/>
                <a:moveTo>
                  <a:pt x="6906" y="4068"/>
                </a:moveTo>
                <a:lnTo>
                  <a:pt x="9493" y="6655"/>
                </a:lnTo>
                <a:lnTo>
                  <a:pt x="1196" y="6655"/>
                </a:lnTo>
                <a:lnTo>
                  <a:pt x="3783" y="4068"/>
                </a:lnTo>
                <a:lnTo>
                  <a:pt x="4782" y="5032"/>
                </a:lnTo>
                <a:cubicBezTo>
                  <a:pt x="4943" y="5192"/>
                  <a:pt x="5139" y="5264"/>
                  <a:pt x="5353" y="5264"/>
                </a:cubicBezTo>
                <a:cubicBezTo>
                  <a:pt x="5550" y="5264"/>
                  <a:pt x="5746" y="5192"/>
                  <a:pt x="5907" y="5032"/>
                </a:cubicBezTo>
                <a:lnTo>
                  <a:pt x="6906" y="4068"/>
                </a:lnTo>
                <a:close/>
                <a:moveTo>
                  <a:pt x="1" y="0"/>
                </a:moveTo>
                <a:lnTo>
                  <a:pt x="1" y="7458"/>
                </a:lnTo>
                <a:lnTo>
                  <a:pt x="10653" y="7458"/>
                </a:lnTo>
                <a:lnTo>
                  <a:pt x="1065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652;p39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051E049E-75F6-9A4F-83A8-40754D25D21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014704">
            <a:off x="2122922" y="4053478"/>
            <a:ext cx="1641519" cy="12952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689;p43">
            <a:extLst>
              <a:ext uri="{FF2B5EF4-FFF2-40B4-BE49-F238E27FC236}">
                <a16:creationId xmlns:a16="http://schemas.microsoft.com/office/drawing/2014/main" id="{D66E11C0-8577-BA4A-97AE-65F00FE280C0}"/>
              </a:ext>
            </a:extLst>
          </p:cNvPr>
          <p:cNvSpPr txBox="1">
            <a:spLocks/>
          </p:cNvSpPr>
          <p:nvPr/>
        </p:nvSpPr>
        <p:spPr>
          <a:xfrm>
            <a:off x="4241033" y="4426708"/>
            <a:ext cx="4942435" cy="548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Font typeface="Coming Soon"/>
              <a:buNone/>
            </a:pPr>
            <a:r>
              <a:rPr lang="en-US" sz="2400" dirty="0">
                <a:latin typeface="Monaco" pitchFamily="2" charset="77"/>
              </a:rPr>
              <a:t>@</a:t>
            </a:r>
            <a:r>
              <a:rPr lang="en-US" sz="2400" dirty="0" err="1">
                <a:latin typeface="Monaco" pitchFamily="2" charset="77"/>
              </a:rPr>
              <a:t>potaenko</a:t>
            </a:r>
            <a:endParaRPr lang="en-US" sz="2400" dirty="0">
              <a:latin typeface="Monaco" pitchFamily="2" charset="77"/>
            </a:endParaRPr>
          </a:p>
        </p:txBody>
      </p:sp>
      <p:sp>
        <p:nvSpPr>
          <p:cNvPr id="16" name="Google Shape;723;p45">
            <a:extLst>
              <a:ext uri="{FF2B5EF4-FFF2-40B4-BE49-F238E27FC236}">
                <a16:creationId xmlns:a16="http://schemas.microsoft.com/office/drawing/2014/main" id="{B30358AC-03D4-6C4E-84CF-92CA2AE12356}"/>
              </a:ext>
            </a:extLst>
          </p:cNvPr>
          <p:cNvSpPr/>
          <p:nvPr/>
        </p:nvSpPr>
        <p:spPr>
          <a:xfrm>
            <a:off x="2564995" y="4426708"/>
            <a:ext cx="757374" cy="548757"/>
          </a:xfrm>
          <a:custGeom>
            <a:avLst/>
            <a:gdLst/>
            <a:ahLst/>
            <a:cxnLst/>
            <a:rect l="l" t="t" r="r" b="b"/>
            <a:pathLst>
              <a:path w="10671" h="9849" extrusionOk="0">
                <a:moveTo>
                  <a:pt x="8726" y="1430"/>
                </a:moveTo>
                <a:lnTo>
                  <a:pt x="3391" y="6426"/>
                </a:lnTo>
                <a:lnTo>
                  <a:pt x="946" y="5588"/>
                </a:lnTo>
                <a:lnTo>
                  <a:pt x="8726" y="1430"/>
                </a:lnTo>
                <a:close/>
                <a:moveTo>
                  <a:pt x="9957" y="1216"/>
                </a:moveTo>
                <a:lnTo>
                  <a:pt x="8833" y="8282"/>
                </a:lnTo>
                <a:lnTo>
                  <a:pt x="6442" y="7461"/>
                </a:lnTo>
                <a:lnTo>
                  <a:pt x="6424" y="7461"/>
                </a:lnTo>
                <a:lnTo>
                  <a:pt x="5478" y="7122"/>
                </a:lnTo>
                <a:lnTo>
                  <a:pt x="9957" y="1216"/>
                </a:lnTo>
                <a:close/>
                <a:moveTo>
                  <a:pt x="8761" y="2001"/>
                </a:moveTo>
                <a:lnTo>
                  <a:pt x="4943" y="6944"/>
                </a:lnTo>
                <a:lnTo>
                  <a:pt x="4782" y="7158"/>
                </a:lnTo>
                <a:cubicBezTo>
                  <a:pt x="4765" y="7176"/>
                  <a:pt x="4747" y="7211"/>
                  <a:pt x="4729" y="7265"/>
                </a:cubicBezTo>
                <a:lnTo>
                  <a:pt x="4693" y="7425"/>
                </a:lnTo>
                <a:lnTo>
                  <a:pt x="4426" y="8639"/>
                </a:lnTo>
                <a:lnTo>
                  <a:pt x="3783" y="6783"/>
                </a:lnTo>
                <a:lnTo>
                  <a:pt x="8761" y="2001"/>
                </a:lnTo>
                <a:close/>
                <a:moveTo>
                  <a:pt x="5211" y="7622"/>
                </a:moveTo>
                <a:lnTo>
                  <a:pt x="5853" y="7836"/>
                </a:lnTo>
                <a:lnTo>
                  <a:pt x="4961" y="8710"/>
                </a:lnTo>
                <a:lnTo>
                  <a:pt x="4961" y="8710"/>
                </a:lnTo>
                <a:lnTo>
                  <a:pt x="5211" y="7622"/>
                </a:lnTo>
                <a:close/>
                <a:moveTo>
                  <a:pt x="10390" y="0"/>
                </a:moveTo>
                <a:cubicBezTo>
                  <a:pt x="10342" y="0"/>
                  <a:pt x="10292" y="14"/>
                  <a:pt x="10242" y="39"/>
                </a:cubicBezTo>
                <a:lnTo>
                  <a:pt x="161" y="5391"/>
                </a:lnTo>
                <a:cubicBezTo>
                  <a:pt x="72" y="5445"/>
                  <a:pt x="1" y="5552"/>
                  <a:pt x="1" y="5641"/>
                </a:cubicBezTo>
                <a:cubicBezTo>
                  <a:pt x="1" y="5748"/>
                  <a:pt x="90" y="5855"/>
                  <a:pt x="179" y="5873"/>
                </a:cubicBezTo>
                <a:lnTo>
                  <a:pt x="2945" y="6819"/>
                </a:lnTo>
                <a:lnTo>
                  <a:pt x="3301" y="6944"/>
                </a:lnTo>
                <a:lnTo>
                  <a:pt x="3373" y="7176"/>
                </a:lnTo>
                <a:lnTo>
                  <a:pt x="4194" y="9638"/>
                </a:lnTo>
                <a:lnTo>
                  <a:pt x="4194" y="9656"/>
                </a:lnTo>
                <a:lnTo>
                  <a:pt x="4194" y="9674"/>
                </a:lnTo>
                <a:cubicBezTo>
                  <a:pt x="4229" y="9745"/>
                  <a:pt x="4301" y="9816"/>
                  <a:pt x="4390" y="9834"/>
                </a:cubicBezTo>
                <a:cubicBezTo>
                  <a:pt x="4419" y="9844"/>
                  <a:pt x="4446" y="9848"/>
                  <a:pt x="4472" y="9848"/>
                </a:cubicBezTo>
                <a:cubicBezTo>
                  <a:pt x="4543" y="9848"/>
                  <a:pt x="4605" y="9815"/>
                  <a:pt x="4658" y="9763"/>
                </a:cubicBezTo>
                <a:lnTo>
                  <a:pt x="4747" y="9674"/>
                </a:lnTo>
                <a:lnTo>
                  <a:pt x="6424" y="8032"/>
                </a:lnTo>
                <a:lnTo>
                  <a:pt x="8975" y="8906"/>
                </a:lnTo>
                <a:cubicBezTo>
                  <a:pt x="9001" y="8919"/>
                  <a:pt x="9028" y="8925"/>
                  <a:pt x="9056" y="8925"/>
                </a:cubicBezTo>
                <a:cubicBezTo>
                  <a:pt x="9106" y="8925"/>
                  <a:pt x="9155" y="8905"/>
                  <a:pt x="9190" y="8871"/>
                </a:cubicBezTo>
                <a:cubicBezTo>
                  <a:pt x="9261" y="8835"/>
                  <a:pt x="9314" y="8764"/>
                  <a:pt x="9332" y="8692"/>
                </a:cubicBezTo>
                <a:lnTo>
                  <a:pt x="10653" y="324"/>
                </a:lnTo>
                <a:cubicBezTo>
                  <a:pt x="10670" y="199"/>
                  <a:pt x="10617" y="110"/>
                  <a:pt x="10546" y="56"/>
                </a:cubicBezTo>
                <a:cubicBezTo>
                  <a:pt x="10498" y="18"/>
                  <a:pt x="10445" y="0"/>
                  <a:pt x="1039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662;p40">
            <a:extLst>
              <a:ext uri="{FF2B5EF4-FFF2-40B4-BE49-F238E27FC236}">
                <a16:creationId xmlns:a16="http://schemas.microsoft.com/office/drawing/2014/main" id="{30DE302D-F86C-7B42-A87D-CB580472DA4A}"/>
              </a:ext>
            </a:extLst>
          </p:cNvPr>
          <p:cNvSpPr txBox="1">
            <a:spLocks/>
          </p:cNvSpPr>
          <p:nvPr/>
        </p:nvSpPr>
        <p:spPr>
          <a:xfrm>
            <a:off x="8143683" y="1810373"/>
            <a:ext cx="3279145" cy="852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800"/>
              <a:buFont typeface="Coming Soon"/>
              <a:buNone/>
              <a:defRPr sz="18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spcAft>
                <a:spcPts val="2100"/>
              </a:spcAft>
              <a:buSzPts val="1900"/>
            </a:pPr>
            <a:r>
              <a:rPr lang="ru-RU" sz="2400" dirty="0">
                <a:latin typeface="Monaco" pitchFamily="2" charset="77"/>
              </a:rPr>
              <a:t>Надежда Потаенко</a:t>
            </a:r>
          </a:p>
          <a:p>
            <a:pPr marL="342900" indent="-342900">
              <a:spcAft>
                <a:spcPts val="2100"/>
              </a:spcAft>
            </a:pPr>
            <a:endParaRPr lang="ru-RU" dirty="0">
              <a:latin typeface="Monaco" pitchFamily="2" charset="77"/>
            </a:endParaRPr>
          </a:p>
        </p:txBody>
      </p:sp>
      <p:pic>
        <p:nvPicPr>
          <p:cNvPr id="19" name="Google Shape;249;p32">
            <a:extLst>
              <a:ext uri="{FF2B5EF4-FFF2-40B4-BE49-F238E27FC236}">
                <a16:creationId xmlns:a16="http://schemas.microsoft.com/office/drawing/2014/main" id="{505C32B5-B2BB-9B48-A514-47F85EEF9ED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06956" y="2321235"/>
            <a:ext cx="3615872" cy="198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48B115A-0886-6D4A-B510-A6E9A251C063}"/>
              </a:ext>
            </a:extLst>
          </p:cNvPr>
          <p:cNvGrpSpPr/>
          <p:nvPr/>
        </p:nvGrpSpPr>
        <p:grpSpPr>
          <a:xfrm>
            <a:off x="346850" y="5739972"/>
            <a:ext cx="11580306" cy="824587"/>
            <a:chOff x="327996" y="5739972"/>
            <a:chExt cx="11580306" cy="824587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1BDCCE5B-DF5C-C546-B759-78567C9877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123952D-F9F4-6144-8D04-74C3402E37A6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22" name="Рисунок 5">
                <a:extLst>
                  <a:ext uri="{FF2B5EF4-FFF2-40B4-BE49-F238E27FC236}">
                    <a16:creationId xmlns:a16="http://schemas.microsoft.com/office/drawing/2014/main" id="{37217FBE-653A-EA49-8A96-F03A903A19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23" name="Рисунок 9">
                <a:extLst>
                  <a:ext uri="{FF2B5EF4-FFF2-40B4-BE49-F238E27FC236}">
                    <a16:creationId xmlns:a16="http://schemas.microsoft.com/office/drawing/2014/main" id="{E4289F76-5639-6445-A327-205D47B88B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24" name="Google Shape;277;p34">
            <a:extLst>
              <a:ext uri="{FF2B5EF4-FFF2-40B4-BE49-F238E27FC236}">
                <a16:creationId xmlns:a16="http://schemas.microsoft.com/office/drawing/2014/main" id="{912ACCD7-CEEE-4E47-A892-3F14BCECCC86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ru-RU" sz="1100" dirty="0"/>
              <a:t>48</a:t>
            </a:r>
            <a:endParaRPr lang="en" sz="1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Google Shape;670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966953">
            <a:off x="5556577" y="-481523"/>
            <a:ext cx="6552498" cy="6740489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41"/>
          <p:cNvSpPr txBox="1">
            <a:spLocks noGrp="1"/>
          </p:cNvSpPr>
          <p:nvPr>
            <p:ph type="title"/>
          </p:nvPr>
        </p:nvSpPr>
        <p:spPr>
          <a:xfrm>
            <a:off x="362891" y="485055"/>
            <a:ext cx="5532812" cy="152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 dirty="0">
                <a:solidFill>
                  <a:schemeClr val="accent3"/>
                </a:solidFill>
                <a:latin typeface="Monaco" pitchFamily="2" charset="77"/>
              </a:rPr>
              <a:t>Золотая Корона</a:t>
            </a:r>
            <a:br>
              <a:rPr lang="ru-RU" dirty="0">
                <a:solidFill>
                  <a:schemeClr val="accent3"/>
                </a:solidFill>
                <a:latin typeface="Monaco" pitchFamily="2" charset="77"/>
              </a:rPr>
            </a:br>
            <a:r>
              <a:rPr lang="ru-RU" dirty="0">
                <a:solidFill>
                  <a:schemeClr val="accent3"/>
                </a:solidFill>
                <a:latin typeface="Monaco" pitchFamily="2" charset="77"/>
              </a:rPr>
              <a:t>Денежные Переводы</a:t>
            </a:r>
            <a:br>
              <a:rPr lang="ru-RU" dirty="0">
                <a:solidFill>
                  <a:schemeClr val="accent3"/>
                </a:solidFill>
                <a:latin typeface="Monaco" pitchFamily="2" charset="77"/>
              </a:rPr>
            </a:br>
            <a:endParaRPr dirty="0">
              <a:solidFill>
                <a:schemeClr val="accent3"/>
              </a:solidFill>
              <a:latin typeface="Monaco" pitchFamily="2" charset="77"/>
            </a:endParaRPr>
          </a:p>
        </p:txBody>
      </p:sp>
      <p:sp>
        <p:nvSpPr>
          <p:cNvPr id="672" name="Google Shape;672;p41"/>
          <p:cNvSpPr txBox="1">
            <a:spLocks noGrp="1"/>
          </p:cNvSpPr>
          <p:nvPr>
            <p:ph type="body" idx="1"/>
          </p:nvPr>
        </p:nvSpPr>
        <p:spPr>
          <a:xfrm>
            <a:off x="2232029" y="2528320"/>
            <a:ext cx="3692858" cy="87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l">
              <a:spcAft>
                <a:spcPts val="2100"/>
              </a:spcAft>
              <a:buNone/>
            </a:pPr>
            <a:r>
              <a:rPr lang="ru-RU" sz="1800" dirty="0">
                <a:latin typeface="Monaco" pitchFamily="2" charset="77"/>
              </a:rPr>
              <a:t>более 1500 000 активных установок на </a:t>
            </a:r>
            <a:r>
              <a:rPr lang="en-US" sz="1800" dirty="0">
                <a:latin typeface="Monaco" pitchFamily="2" charset="77"/>
              </a:rPr>
              <a:t>Android</a:t>
            </a:r>
          </a:p>
        </p:txBody>
      </p:sp>
      <p:sp>
        <p:nvSpPr>
          <p:cNvPr id="673" name="Google Shape;673;p41"/>
          <p:cNvSpPr/>
          <p:nvPr/>
        </p:nvSpPr>
        <p:spPr>
          <a:xfrm rot="902109">
            <a:off x="7365367" y="805141"/>
            <a:ext cx="2666192" cy="4502332"/>
          </a:xfrm>
          <a:custGeom>
            <a:avLst/>
            <a:gdLst/>
            <a:ahLst/>
            <a:cxnLst/>
            <a:rect l="l" t="t" r="r" b="b"/>
            <a:pathLst>
              <a:path w="249768" h="380547" extrusionOk="0">
                <a:moveTo>
                  <a:pt x="0" y="192238"/>
                </a:moveTo>
                <a:cubicBezTo>
                  <a:pt x="1524" y="139756"/>
                  <a:pt x="2858" y="87463"/>
                  <a:pt x="4477" y="34695"/>
                </a:cubicBezTo>
                <a:cubicBezTo>
                  <a:pt x="5048" y="13740"/>
                  <a:pt x="8382" y="10025"/>
                  <a:pt x="28861" y="8882"/>
                </a:cubicBezTo>
                <a:cubicBezTo>
                  <a:pt x="90297" y="5643"/>
                  <a:pt x="151638" y="2595"/>
                  <a:pt x="212979" y="119"/>
                </a:cubicBezTo>
                <a:cubicBezTo>
                  <a:pt x="239268" y="-929"/>
                  <a:pt x="244602" y="4596"/>
                  <a:pt x="243459" y="30694"/>
                </a:cubicBezTo>
                <a:cubicBezTo>
                  <a:pt x="241364" y="79558"/>
                  <a:pt x="238030" y="128230"/>
                  <a:pt x="236220" y="177093"/>
                </a:cubicBezTo>
                <a:cubicBezTo>
                  <a:pt x="232877" y="231043"/>
                  <a:pt x="236430" y="285202"/>
                  <a:pt x="246793" y="338256"/>
                </a:cubicBezTo>
                <a:cubicBezTo>
                  <a:pt x="254508" y="373404"/>
                  <a:pt x="248602" y="378166"/>
                  <a:pt x="212598" y="378261"/>
                </a:cubicBezTo>
                <a:cubicBezTo>
                  <a:pt x="157163" y="378261"/>
                  <a:pt x="101632" y="379690"/>
                  <a:pt x="46196" y="380547"/>
                </a:cubicBezTo>
                <a:cubicBezTo>
                  <a:pt x="42481" y="380547"/>
                  <a:pt x="38767" y="380547"/>
                  <a:pt x="35147" y="380547"/>
                </a:cubicBezTo>
                <a:cubicBezTo>
                  <a:pt x="9335" y="380547"/>
                  <a:pt x="4286" y="375499"/>
                  <a:pt x="4096" y="349496"/>
                </a:cubicBezTo>
                <a:cubicBezTo>
                  <a:pt x="4096" y="297013"/>
                  <a:pt x="4096" y="244721"/>
                  <a:pt x="4096" y="191952"/>
                </a:cubicBezTo>
                <a:close/>
                <a:moveTo>
                  <a:pt x="29432" y="319206"/>
                </a:moveTo>
                <a:cubicBezTo>
                  <a:pt x="93536" y="323779"/>
                  <a:pt x="154781" y="313301"/>
                  <a:pt x="214598" y="315301"/>
                </a:cubicBezTo>
                <a:cubicBezTo>
                  <a:pt x="213360" y="269391"/>
                  <a:pt x="210884" y="226528"/>
                  <a:pt x="211455" y="183666"/>
                </a:cubicBezTo>
                <a:cubicBezTo>
                  <a:pt x="212027" y="140803"/>
                  <a:pt x="215551" y="97083"/>
                  <a:pt x="217837" y="54221"/>
                </a:cubicBezTo>
                <a:cubicBezTo>
                  <a:pt x="196596" y="49268"/>
                  <a:pt x="46387" y="56888"/>
                  <a:pt x="29432" y="62889"/>
                </a:cubicBezTo>
                <a:close/>
                <a:moveTo>
                  <a:pt x="153257" y="34695"/>
                </a:moveTo>
                <a:cubicBezTo>
                  <a:pt x="150686" y="20312"/>
                  <a:pt x="141351" y="22884"/>
                  <a:pt x="134207" y="22503"/>
                </a:cubicBezTo>
                <a:cubicBezTo>
                  <a:pt x="104585" y="20883"/>
                  <a:pt x="103061" y="21360"/>
                  <a:pt x="94298" y="33075"/>
                </a:cubicBezTo>
                <a:cubicBezTo>
                  <a:pt x="113555" y="36962"/>
                  <a:pt x="133338" y="37509"/>
                  <a:pt x="152781" y="3469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8398FD-C9ED-1D4B-BA3B-E59F44A39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3376">
            <a:off x="7478107" y="1388616"/>
            <a:ext cx="2313906" cy="3617372"/>
          </a:xfrm>
          <a:prstGeom prst="rect">
            <a:avLst/>
          </a:prstGeom>
        </p:spPr>
      </p:pic>
      <p:sp>
        <p:nvSpPr>
          <p:cNvPr id="9" name="Google Shape;248;p32">
            <a:extLst>
              <a:ext uri="{FF2B5EF4-FFF2-40B4-BE49-F238E27FC236}">
                <a16:creationId xmlns:a16="http://schemas.microsoft.com/office/drawing/2014/main" id="{3944F1F3-8220-6E4E-8BEE-A984E1A3F041}"/>
              </a:ext>
            </a:extLst>
          </p:cNvPr>
          <p:cNvSpPr txBox="1">
            <a:spLocks/>
          </p:cNvSpPr>
          <p:nvPr/>
        </p:nvSpPr>
        <p:spPr>
          <a:xfrm>
            <a:off x="4644439" y="1752015"/>
            <a:ext cx="1185158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49250" algn="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l">
              <a:spcAft>
                <a:spcPts val="2100"/>
              </a:spcAft>
              <a:buFont typeface="Coming Soon"/>
              <a:buNone/>
            </a:pPr>
            <a:r>
              <a:rPr lang="ru-RU" sz="1600" dirty="0">
                <a:solidFill>
                  <a:schemeClr val="accent3"/>
                </a:solidFill>
                <a:latin typeface="Monaco" pitchFamily="2" charset="77"/>
              </a:rPr>
              <a:t>продукт</a:t>
            </a:r>
            <a:endParaRPr lang="en-US" sz="1600" dirty="0">
              <a:solidFill>
                <a:schemeClr val="accent3"/>
              </a:solidFill>
              <a:latin typeface="Monaco" pitchFamily="2" charset="77"/>
            </a:endParaRPr>
          </a:p>
        </p:txBody>
      </p:sp>
      <p:pic>
        <p:nvPicPr>
          <p:cNvPr id="10" name="Google Shape;157;p26" descr="A black and white outline of a city&#10;&#10;Description automatically generated with medium confidence">
            <a:extLst>
              <a:ext uri="{FF2B5EF4-FFF2-40B4-BE49-F238E27FC236}">
                <a16:creationId xmlns:a16="http://schemas.microsoft.com/office/drawing/2014/main" id="{5A9F43EC-23DA-CB46-9445-0F96E12F270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6449" t="26820" r="45730" b="33970"/>
          <a:stretch/>
        </p:blipFill>
        <p:spPr>
          <a:xfrm>
            <a:off x="1258792" y="2636171"/>
            <a:ext cx="795633" cy="762684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1" name="Google Shape;158;p26" descr="A black and white outline of a city&#10;&#10;Description automatically generated with medium confidence">
            <a:extLst>
              <a:ext uri="{FF2B5EF4-FFF2-40B4-BE49-F238E27FC236}">
                <a16:creationId xmlns:a16="http://schemas.microsoft.com/office/drawing/2014/main" id="{080C88C5-24F1-B946-9149-8FBFD1AB7D4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6449" t="26820" r="45730" b="33970"/>
          <a:stretch/>
        </p:blipFill>
        <p:spPr>
          <a:xfrm>
            <a:off x="1258793" y="3757605"/>
            <a:ext cx="795633" cy="762684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2" name="Google Shape;159;p26" descr="A black and white outline of a city&#10;&#10;Description automatically generated with medium confidence">
            <a:extLst>
              <a:ext uri="{FF2B5EF4-FFF2-40B4-BE49-F238E27FC236}">
                <a16:creationId xmlns:a16="http://schemas.microsoft.com/office/drawing/2014/main" id="{DFACA619-57FB-4845-8C93-7F829B1C8A1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36449" t="26820" r="45730" b="33970"/>
          <a:stretch/>
        </p:blipFill>
        <p:spPr>
          <a:xfrm>
            <a:off x="1258793" y="4881151"/>
            <a:ext cx="795633" cy="762684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3" name="Google Shape;672;p41">
            <a:extLst>
              <a:ext uri="{FF2B5EF4-FFF2-40B4-BE49-F238E27FC236}">
                <a16:creationId xmlns:a16="http://schemas.microsoft.com/office/drawing/2014/main" id="{043BBA70-580C-CB45-A029-B10CDE681917}"/>
              </a:ext>
            </a:extLst>
          </p:cNvPr>
          <p:cNvSpPr txBox="1">
            <a:spLocks/>
          </p:cNvSpPr>
          <p:nvPr/>
        </p:nvSpPr>
        <p:spPr>
          <a:xfrm>
            <a:off x="2240125" y="3654360"/>
            <a:ext cx="3481863" cy="762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49250" algn="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l">
              <a:spcAft>
                <a:spcPts val="2100"/>
              </a:spcAft>
              <a:buNone/>
            </a:pPr>
            <a:r>
              <a:rPr lang="ru-RU" sz="1800" dirty="0">
                <a:latin typeface="Monaco" pitchFamily="2" charset="77"/>
              </a:rPr>
              <a:t>более 450 000 активных установок на </a:t>
            </a:r>
            <a:r>
              <a:rPr lang="en-US" sz="1800" dirty="0">
                <a:latin typeface="Monaco" pitchFamily="2" charset="77"/>
              </a:rPr>
              <a:t>iOS</a:t>
            </a:r>
          </a:p>
        </p:txBody>
      </p:sp>
      <p:sp>
        <p:nvSpPr>
          <p:cNvPr id="14" name="Google Shape;672;p41">
            <a:extLst>
              <a:ext uri="{FF2B5EF4-FFF2-40B4-BE49-F238E27FC236}">
                <a16:creationId xmlns:a16="http://schemas.microsoft.com/office/drawing/2014/main" id="{EF27B53B-A840-4944-A773-C84D06484C28}"/>
              </a:ext>
            </a:extLst>
          </p:cNvPr>
          <p:cNvSpPr txBox="1">
            <a:spLocks/>
          </p:cNvSpPr>
          <p:nvPr/>
        </p:nvSpPr>
        <p:spPr>
          <a:xfrm>
            <a:off x="2240125" y="5027144"/>
            <a:ext cx="3728768" cy="568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49250" algn="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l">
              <a:spcAft>
                <a:spcPts val="2100"/>
              </a:spcAft>
              <a:buNone/>
            </a:pPr>
            <a:r>
              <a:rPr lang="ru-RU" sz="1800" dirty="0">
                <a:latin typeface="Monaco" pitchFamily="2" charset="77"/>
              </a:rPr>
              <a:t>релизы 1 раз в 2 недели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6A3DF5-C8FF-B543-9C03-C21C154E8D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pic>
        <p:nvPicPr>
          <p:cNvPr id="21" name="Google Shape;273;p34">
            <a:extLst>
              <a:ext uri="{FF2B5EF4-FFF2-40B4-BE49-F238E27FC236}">
                <a16:creationId xmlns:a16="http://schemas.microsoft.com/office/drawing/2014/main" id="{255E608D-A5F3-A844-9EA2-BD904452A6A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2288912">
            <a:off x="6930556" y="4167880"/>
            <a:ext cx="2633677" cy="11432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93DB1B4-2CAD-AA43-8FB0-D86E08CB9DEB}"/>
              </a:ext>
            </a:extLst>
          </p:cNvPr>
          <p:cNvGrpSpPr/>
          <p:nvPr/>
        </p:nvGrpSpPr>
        <p:grpSpPr>
          <a:xfrm>
            <a:off x="337423" y="5739972"/>
            <a:ext cx="11580306" cy="824587"/>
            <a:chOff x="327996" y="5739972"/>
            <a:chExt cx="11580306" cy="824587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D7928156-3036-814F-801D-87064130F2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C3CA9B6-CF4F-6848-BDDF-6E7600729AF0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23" name="Рисунок 5">
                <a:extLst>
                  <a:ext uri="{FF2B5EF4-FFF2-40B4-BE49-F238E27FC236}">
                    <a16:creationId xmlns:a16="http://schemas.microsoft.com/office/drawing/2014/main" id="{385E997C-D471-D742-B153-16106B1860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24" name="Рисунок 9">
                <a:extLst>
                  <a:ext uri="{FF2B5EF4-FFF2-40B4-BE49-F238E27FC236}">
                    <a16:creationId xmlns:a16="http://schemas.microsoft.com/office/drawing/2014/main" id="{6A2B3EC2-9E88-E04A-8E73-0AF216824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26" name="Google Shape;277;p34">
            <a:extLst>
              <a:ext uri="{FF2B5EF4-FFF2-40B4-BE49-F238E27FC236}">
                <a16:creationId xmlns:a16="http://schemas.microsoft.com/office/drawing/2014/main" id="{85F3B7F6-1336-884C-B782-A648EDC51ED5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ru-RU" sz="1100" dirty="0"/>
              <a:t>4</a:t>
            </a:r>
            <a:endParaRPr lang="en" sz="1100" dirty="0"/>
          </a:p>
        </p:txBody>
      </p:sp>
    </p:spTree>
    <p:extLst>
      <p:ext uri="{BB962C8B-B14F-4D97-AF65-F5344CB8AC3E}">
        <p14:creationId xmlns:p14="http://schemas.microsoft.com/office/powerpoint/2010/main" val="4037896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Google Shape;670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966953">
            <a:off x="5503622" y="-372815"/>
            <a:ext cx="6552498" cy="6740489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41"/>
          <p:cNvSpPr txBox="1">
            <a:spLocks noGrp="1"/>
          </p:cNvSpPr>
          <p:nvPr>
            <p:ph type="title"/>
          </p:nvPr>
        </p:nvSpPr>
        <p:spPr>
          <a:xfrm>
            <a:off x="464215" y="485055"/>
            <a:ext cx="5532812" cy="152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 sz="3200" dirty="0">
                <a:solidFill>
                  <a:schemeClr val="accent3"/>
                </a:solidFill>
                <a:latin typeface="Monaco" pitchFamily="2" charset="77"/>
              </a:rPr>
              <a:t>Золотая Корона</a:t>
            </a:r>
            <a:br>
              <a:rPr lang="ru-RU" sz="3200" dirty="0">
                <a:solidFill>
                  <a:schemeClr val="accent3"/>
                </a:solidFill>
                <a:latin typeface="Monaco" pitchFamily="2" charset="77"/>
              </a:rPr>
            </a:br>
            <a:r>
              <a:rPr lang="ru-RU" sz="3200" dirty="0">
                <a:solidFill>
                  <a:schemeClr val="accent3"/>
                </a:solidFill>
                <a:latin typeface="Monaco" pitchFamily="2" charset="77"/>
              </a:rPr>
              <a:t>Денежные Переводы</a:t>
            </a:r>
            <a:endParaRPr sz="3200" dirty="0">
              <a:solidFill>
                <a:schemeClr val="accent3"/>
              </a:solidFill>
              <a:latin typeface="Monaco" pitchFamily="2" charset="77"/>
            </a:endParaRPr>
          </a:p>
        </p:txBody>
      </p:sp>
      <p:sp>
        <p:nvSpPr>
          <p:cNvPr id="672" name="Google Shape;672;p41"/>
          <p:cNvSpPr txBox="1">
            <a:spLocks noGrp="1"/>
          </p:cNvSpPr>
          <p:nvPr>
            <p:ph type="body" idx="1"/>
          </p:nvPr>
        </p:nvSpPr>
        <p:spPr>
          <a:xfrm>
            <a:off x="1558811" y="2899896"/>
            <a:ext cx="4678410" cy="155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121899" bIns="108000" anchor="t" anchorCtr="0">
            <a:noAutofit/>
          </a:bodyPr>
          <a:lstStyle/>
          <a:p>
            <a:pPr marL="0" indent="0" algn="l">
              <a:spcAft>
                <a:spcPts val="2100"/>
              </a:spcAft>
              <a:buNone/>
            </a:pPr>
            <a:r>
              <a:rPr lang="en-US" sz="1800" i="1" u="sng" dirty="0">
                <a:latin typeface="Monaco" pitchFamily="2" charset="77"/>
              </a:rPr>
              <a:t>Android:</a:t>
            </a:r>
          </a:p>
          <a:p>
            <a:pPr marL="342900" indent="-342900" algn="l">
              <a:spcAft>
                <a:spcPts val="2100"/>
              </a:spcAft>
            </a:pPr>
            <a:r>
              <a:rPr lang="ru-RU" sz="1800" dirty="0">
                <a:latin typeface="Monaco" pitchFamily="2" charset="77"/>
              </a:rPr>
              <a:t>Около 1900 </a:t>
            </a:r>
            <a:r>
              <a:rPr lang="en-US" sz="1800" dirty="0">
                <a:latin typeface="Monaco" pitchFamily="2" charset="77"/>
              </a:rPr>
              <a:t>UI-</a:t>
            </a:r>
            <a:r>
              <a:rPr lang="ru-RU" sz="1800" dirty="0" err="1">
                <a:latin typeface="Monaco" pitchFamily="2" charset="77"/>
              </a:rPr>
              <a:t>автотестов</a:t>
            </a:r>
            <a:endParaRPr lang="ru-RU" sz="1800" dirty="0">
              <a:latin typeface="Monaco" pitchFamily="2" charset="77"/>
            </a:endParaRPr>
          </a:p>
          <a:p>
            <a:pPr marL="342900" indent="-342900" algn="l">
              <a:spcAft>
                <a:spcPts val="2100"/>
              </a:spcAft>
            </a:pPr>
            <a:r>
              <a:rPr lang="en-US" sz="1800" dirty="0">
                <a:latin typeface="Monaco" pitchFamily="2" charset="77"/>
              </a:rPr>
              <a:t>Kotlin / </a:t>
            </a:r>
            <a:r>
              <a:rPr lang="en-US" sz="1800" dirty="0" err="1">
                <a:latin typeface="Monaco" pitchFamily="2" charset="77"/>
              </a:rPr>
              <a:t>Kakao</a:t>
            </a:r>
            <a:r>
              <a:rPr lang="en-US" sz="1800" dirty="0">
                <a:latin typeface="Monaco" pitchFamily="2" charset="77"/>
              </a:rPr>
              <a:t> + </a:t>
            </a:r>
            <a:r>
              <a:rPr lang="en-US" sz="1800" dirty="0" err="1">
                <a:latin typeface="Monaco" pitchFamily="2" charset="77"/>
              </a:rPr>
              <a:t>Kaspresso</a:t>
            </a:r>
            <a:endParaRPr lang="ru-RU" sz="1800" dirty="0">
              <a:latin typeface="Monaco" pitchFamily="2" charset="77"/>
            </a:endParaRPr>
          </a:p>
        </p:txBody>
      </p:sp>
      <p:sp>
        <p:nvSpPr>
          <p:cNvPr id="673" name="Google Shape;673;p41"/>
          <p:cNvSpPr/>
          <p:nvPr/>
        </p:nvSpPr>
        <p:spPr>
          <a:xfrm rot="902109">
            <a:off x="7312412" y="913849"/>
            <a:ext cx="2666192" cy="4502332"/>
          </a:xfrm>
          <a:custGeom>
            <a:avLst/>
            <a:gdLst/>
            <a:ahLst/>
            <a:cxnLst/>
            <a:rect l="l" t="t" r="r" b="b"/>
            <a:pathLst>
              <a:path w="249768" h="380547" extrusionOk="0">
                <a:moveTo>
                  <a:pt x="0" y="192238"/>
                </a:moveTo>
                <a:cubicBezTo>
                  <a:pt x="1524" y="139756"/>
                  <a:pt x="2858" y="87463"/>
                  <a:pt x="4477" y="34695"/>
                </a:cubicBezTo>
                <a:cubicBezTo>
                  <a:pt x="5048" y="13740"/>
                  <a:pt x="8382" y="10025"/>
                  <a:pt x="28861" y="8882"/>
                </a:cubicBezTo>
                <a:cubicBezTo>
                  <a:pt x="90297" y="5643"/>
                  <a:pt x="151638" y="2595"/>
                  <a:pt x="212979" y="119"/>
                </a:cubicBezTo>
                <a:cubicBezTo>
                  <a:pt x="239268" y="-929"/>
                  <a:pt x="244602" y="4596"/>
                  <a:pt x="243459" y="30694"/>
                </a:cubicBezTo>
                <a:cubicBezTo>
                  <a:pt x="241364" y="79558"/>
                  <a:pt x="238030" y="128230"/>
                  <a:pt x="236220" y="177093"/>
                </a:cubicBezTo>
                <a:cubicBezTo>
                  <a:pt x="232877" y="231043"/>
                  <a:pt x="236430" y="285202"/>
                  <a:pt x="246793" y="338256"/>
                </a:cubicBezTo>
                <a:cubicBezTo>
                  <a:pt x="254508" y="373404"/>
                  <a:pt x="248602" y="378166"/>
                  <a:pt x="212598" y="378261"/>
                </a:cubicBezTo>
                <a:cubicBezTo>
                  <a:pt x="157163" y="378261"/>
                  <a:pt x="101632" y="379690"/>
                  <a:pt x="46196" y="380547"/>
                </a:cubicBezTo>
                <a:cubicBezTo>
                  <a:pt x="42481" y="380547"/>
                  <a:pt x="38767" y="380547"/>
                  <a:pt x="35147" y="380547"/>
                </a:cubicBezTo>
                <a:cubicBezTo>
                  <a:pt x="9335" y="380547"/>
                  <a:pt x="4286" y="375499"/>
                  <a:pt x="4096" y="349496"/>
                </a:cubicBezTo>
                <a:cubicBezTo>
                  <a:pt x="4096" y="297013"/>
                  <a:pt x="4096" y="244721"/>
                  <a:pt x="4096" y="191952"/>
                </a:cubicBezTo>
                <a:close/>
                <a:moveTo>
                  <a:pt x="29432" y="319206"/>
                </a:moveTo>
                <a:cubicBezTo>
                  <a:pt x="93536" y="323779"/>
                  <a:pt x="154781" y="313301"/>
                  <a:pt x="214598" y="315301"/>
                </a:cubicBezTo>
                <a:cubicBezTo>
                  <a:pt x="213360" y="269391"/>
                  <a:pt x="210884" y="226528"/>
                  <a:pt x="211455" y="183666"/>
                </a:cubicBezTo>
                <a:cubicBezTo>
                  <a:pt x="212027" y="140803"/>
                  <a:pt x="215551" y="97083"/>
                  <a:pt x="217837" y="54221"/>
                </a:cubicBezTo>
                <a:cubicBezTo>
                  <a:pt x="196596" y="49268"/>
                  <a:pt x="46387" y="56888"/>
                  <a:pt x="29432" y="62889"/>
                </a:cubicBezTo>
                <a:close/>
                <a:moveTo>
                  <a:pt x="153257" y="34695"/>
                </a:moveTo>
                <a:cubicBezTo>
                  <a:pt x="150686" y="20312"/>
                  <a:pt x="141351" y="22884"/>
                  <a:pt x="134207" y="22503"/>
                </a:cubicBezTo>
                <a:cubicBezTo>
                  <a:pt x="104585" y="20883"/>
                  <a:pt x="103061" y="21360"/>
                  <a:pt x="94298" y="33075"/>
                </a:cubicBezTo>
                <a:cubicBezTo>
                  <a:pt x="113555" y="36962"/>
                  <a:pt x="133338" y="37509"/>
                  <a:pt x="152781" y="3469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8398FD-C9ED-1D4B-BA3B-E59F44A39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3376">
            <a:off x="7425152" y="1497324"/>
            <a:ext cx="2313906" cy="3617372"/>
          </a:xfrm>
          <a:prstGeom prst="rect">
            <a:avLst/>
          </a:prstGeom>
        </p:spPr>
      </p:pic>
      <p:sp>
        <p:nvSpPr>
          <p:cNvPr id="8" name="Google Shape;248;p32">
            <a:extLst>
              <a:ext uri="{FF2B5EF4-FFF2-40B4-BE49-F238E27FC236}">
                <a16:creationId xmlns:a16="http://schemas.microsoft.com/office/drawing/2014/main" id="{6A6C8EF9-AB51-9449-ACD6-8FB91F55B30D}"/>
              </a:ext>
            </a:extLst>
          </p:cNvPr>
          <p:cNvSpPr txBox="1">
            <a:spLocks/>
          </p:cNvSpPr>
          <p:nvPr/>
        </p:nvSpPr>
        <p:spPr>
          <a:xfrm>
            <a:off x="2752520" y="1491615"/>
            <a:ext cx="3010759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49250" algn="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l">
              <a:spcAft>
                <a:spcPts val="2100"/>
              </a:spcAft>
              <a:buFont typeface="Coming Soon"/>
              <a:buNone/>
            </a:pPr>
            <a:r>
              <a:rPr lang="ru-RU" sz="1800" dirty="0">
                <a:solidFill>
                  <a:schemeClr val="accent3"/>
                </a:solidFill>
                <a:latin typeface="Monaco" pitchFamily="2" charset="77"/>
              </a:rPr>
              <a:t>технологический стек</a:t>
            </a:r>
            <a:endParaRPr lang="en-US" sz="1800" dirty="0">
              <a:solidFill>
                <a:schemeClr val="accent3"/>
              </a:solidFill>
              <a:latin typeface="Monaco" pitchFamily="2" charset="77"/>
            </a:endParaRPr>
          </a:p>
        </p:txBody>
      </p:sp>
      <p:sp>
        <p:nvSpPr>
          <p:cNvPr id="9" name="Google Shape;672;p41">
            <a:extLst>
              <a:ext uri="{FF2B5EF4-FFF2-40B4-BE49-F238E27FC236}">
                <a16:creationId xmlns:a16="http://schemas.microsoft.com/office/drawing/2014/main" id="{D06538E2-4282-2846-9CF3-371106CB06E3}"/>
              </a:ext>
            </a:extLst>
          </p:cNvPr>
          <p:cNvSpPr txBox="1">
            <a:spLocks/>
          </p:cNvSpPr>
          <p:nvPr/>
        </p:nvSpPr>
        <p:spPr>
          <a:xfrm>
            <a:off x="1626568" y="1959495"/>
            <a:ext cx="3947369" cy="768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49250" algn="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l">
              <a:spcAft>
                <a:spcPts val="2100"/>
              </a:spcAft>
              <a:buNone/>
            </a:pPr>
            <a:r>
              <a:rPr lang="ru-RU" sz="1800" dirty="0">
                <a:latin typeface="Monaco" pitchFamily="2" charset="77"/>
              </a:rPr>
              <a:t>2 500 тест-кейсов (</a:t>
            </a:r>
            <a:r>
              <a:rPr lang="en-US" sz="1800" dirty="0">
                <a:latin typeface="Monaco" pitchFamily="2" charset="77"/>
              </a:rPr>
              <a:t>Android + iOS</a:t>
            </a:r>
            <a:r>
              <a:rPr lang="ru-RU" sz="1800" dirty="0">
                <a:latin typeface="Monaco" pitchFamily="2" charset="77"/>
              </a:rPr>
              <a:t>) в </a:t>
            </a:r>
            <a:r>
              <a:rPr lang="en-US" sz="1800" dirty="0">
                <a:latin typeface="Monaco" pitchFamily="2" charset="77"/>
              </a:rPr>
              <a:t>Zephyr</a:t>
            </a:r>
            <a:endParaRPr lang="ru-RU" sz="1800" dirty="0">
              <a:latin typeface="Monaco" pitchFamily="2" charset="77"/>
            </a:endParaRPr>
          </a:p>
        </p:txBody>
      </p:sp>
      <p:sp>
        <p:nvSpPr>
          <p:cNvPr id="11" name="Google Shape;672;p41">
            <a:extLst>
              <a:ext uri="{FF2B5EF4-FFF2-40B4-BE49-F238E27FC236}">
                <a16:creationId xmlns:a16="http://schemas.microsoft.com/office/drawing/2014/main" id="{983A3976-8A2B-D949-B54C-393992101FA0}"/>
              </a:ext>
            </a:extLst>
          </p:cNvPr>
          <p:cNvSpPr txBox="1">
            <a:spLocks/>
          </p:cNvSpPr>
          <p:nvPr/>
        </p:nvSpPr>
        <p:spPr>
          <a:xfrm>
            <a:off x="1688834" y="4454613"/>
            <a:ext cx="4105409" cy="19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36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49250" algn="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l">
              <a:spcAft>
                <a:spcPts val="2100"/>
              </a:spcAft>
              <a:buFont typeface="Coming Soon"/>
              <a:buNone/>
            </a:pPr>
            <a:r>
              <a:rPr lang="en-US" sz="1800" i="1" u="sng" dirty="0">
                <a:latin typeface="Monaco" pitchFamily="2" charset="77"/>
              </a:rPr>
              <a:t>iOS:</a:t>
            </a:r>
          </a:p>
          <a:p>
            <a:pPr marL="342900" indent="-342900" algn="l">
              <a:spcAft>
                <a:spcPts val="2100"/>
              </a:spcAft>
            </a:pPr>
            <a:r>
              <a:rPr lang="ru-RU" sz="1800" dirty="0">
                <a:latin typeface="Monaco" pitchFamily="2" charset="77"/>
              </a:rPr>
              <a:t>Около 1</a:t>
            </a:r>
            <a:r>
              <a:rPr lang="en-US" sz="1800" dirty="0">
                <a:latin typeface="Monaco" pitchFamily="2" charset="77"/>
              </a:rPr>
              <a:t>5</a:t>
            </a:r>
            <a:r>
              <a:rPr lang="ru-RU" sz="1800" dirty="0">
                <a:latin typeface="Monaco" pitchFamily="2" charset="77"/>
              </a:rPr>
              <a:t>00 </a:t>
            </a:r>
            <a:r>
              <a:rPr lang="en-US" sz="1800" dirty="0">
                <a:latin typeface="Monaco" pitchFamily="2" charset="77"/>
              </a:rPr>
              <a:t>UI-</a:t>
            </a:r>
            <a:r>
              <a:rPr lang="ru-RU" sz="1800" dirty="0" err="1">
                <a:latin typeface="Monaco" pitchFamily="2" charset="77"/>
              </a:rPr>
              <a:t>автотестов</a:t>
            </a:r>
            <a:endParaRPr lang="ru-RU" sz="1800" dirty="0">
              <a:latin typeface="Monaco" pitchFamily="2" charset="77"/>
            </a:endParaRPr>
          </a:p>
          <a:p>
            <a:pPr marL="342900" indent="-342900" algn="l">
              <a:spcAft>
                <a:spcPts val="2100"/>
              </a:spcAft>
            </a:pPr>
            <a:r>
              <a:rPr lang="en-US" sz="1800" dirty="0">
                <a:latin typeface="Monaco" pitchFamily="2" charset="77"/>
              </a:rPr>
              <a:t>Swift / </a:t>
            </a:r>
            <a:r>
              <a:rPr lang="en-US" sz="1800" dirty="0" err="1">
                <a:latin typeface="Monaco" pitchFamily="2" charset="77"/>
              </a:rPr>
              <a:t>XCUITest</a:t>
            </a:r>
            <a:endParaRPr lang="ru-RU" sz="1800" dirty="0">
              <a:latin typeface="Monaco" pitchFamily="2" charset="77"/>
            </a:endParaRPr>
          </a:p>
        </p:txBody>
      </p:sp>
      <p:pic>
        <p:nvPicPr>
          <p:cNvPr id="12" name="Google Shape;157;p26" descr="A black and white outline of a city&#10;&#10;Description automatically generated with medium confidence">
            <a:extLst>
              <a:ext uri="{FF2B5EF4-FFF2-40B4-BE49-F238E27FC236}">
                <a16:creationId xmlns:a16="http://schemas.microsoft.com/office/drawing/2014/main" id="{7CA911AB-6B34-0E47-A902-B6AF46FACE9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6449" t="26820" r="45730" b="33970"/>
          <a:stretch/>
        </p:blipFill>
        <p:spPr>
          <a:xfrm>
            <a:off x="608079" y="2095036"/>
            <a:ext cx="795633" cy="623218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3" name="Google Shape;158;p26" descr="A black and white outline of a city&#10;&#10;Description automatically generated with medium confidence">
            <a:extLst>
              <a:ext uri="{FF2B5EF4-FFF2-40B4-BE49-F238E27FC236}">
                <a16:creationId xmlns:a16="http://schemas.microsoft.com/office/drawing/2014/main" id="{B8A152F3-D8F6-824C-9CF4-94527461185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6449" t="26820" r="45730" b="33970"/>
          <a:stretch/>
        </p:blipFill>
        <p:spPr>
          <a:xfrm>
            <a:off x="608079" y="3523420"/>
            <a:ext cx="777786" cy="639409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4" name="Google Shape;159;p26" descr="A black and white outline of a city&#10;&#10;Description automatically generated with medium confidence">
            <a:extLst>
              <a:ext uri="{FF2B5EF4-FFF2-40B4-BE49-F238E27FC236}">
                <a16:creationId xmlns:a16="http://schemas.microsoft.com/office/drawing/2014/main" id="{0DF60D62-CD1D-BA42-9CAE-F56DBAF8FAA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36449" t="26820" r="45730" b="33970"/>
          <a:stretch/>
        </p:blipFill>
        <p:spPr>
          <a:xfrm>
            <a:off x="617003" y="4967996"/>
            <a:ext cx="786709" cy="612672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4DA9F0-FE50-2B4C-8B50-1BF39A1B10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pic>
        <p:nvPicPr>
          <p:cNvPr id="19" name="Google Shape;273;p34">
            <a:extLst>
              <a:ext uri="{FF2B5EF4-FFF2-40B4-BE49-F238E27FC236}">
                <a16:creationId xmlns:a16="http://schemas.microsoft.com/office/drawing/2014/main" id="{63ED3486-7B97-4E47-A3D9-141445552F2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2288912">
            <a:off x="6765587" y="4323763"/>
            <a:ext cx="2633677" cy="11432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92ADE80-F3B9-4C40-87DB-4945F0C3EBD4}"/>
              </a:ext>
            </a:extLst>
          </p:cNvPr>
          <p:cNvGrpSpPr/>
          <p:nvPr/>
        </p:nvGrpSpPr>
        <p:grpSpPr>
          <a:xfrm>
            <a:off x="337423" y="5739972"/>
            <a:ext cx="11580306" cy="824587"/>
            <a:chOff x="327996" y="5739972"/>
            <a:chExt cx="11580306" cy="824587"/>
          </a:xfrm>
        </p:grpSpPr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68EE70A1-284E-6A4F-B14C-706488429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DED9F48-4E16-384D-9477-599D1AC0CC6C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27" name="Рисунок 5">
                <a:extLst>
                  <a:ext uri="{FF2B5EF4-FFF2-40B4-BE49-F238E27FC236}">
                    <a16:creationId xmlns:a16="http://schemas.microsoft.com/office/drawing/2014/main" id="{7993477B-20DC-E046-B008-E9D30C16F3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28" name="Рисунок 9">
                <a:extLst>
                  <a:ext uri="{FF2B5EF4-FFF2-40B4-BE49-F238E27FC236}">
                    <a16:creationId xmlns:a16="http://schemas.microsoft.com/office/drawing/2014/main" id="{0F3128A4-9C88-3040-A1E8-D2698F0F6C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30" name="Google Shape;277;p34">
            <a:extLst>
              <a:ext uri="{FF2B5EF4-FFF2-40B4-BE49-F238E27FC236}">
                <a16:creationId xmlns:a16="http://schemas.microsoft.com/office/drawing/2014/main" id="{2AFD8A89-74B2-6349-9AFB-0DA1BD1A3FAC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ru-RU" sz="1100" dirty="0"/>
              <a:t>5</a:t>
            </a:r>
            <a:endParaRPr lang="en" sz="1100" dirty="0"/>
          </a:p>
        </p:txBody>
      </p:sp>
    </p:spTree>
    <p:extLst>
      <p:ext uri="{BB962C8B-B14F-4D97-AF65-F5344CB8AC3E}">
        <p14:creationId xmlns:p14="http://schemas.microsoft.com/office/powerpoint/2010/main" val="896915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2"/>
          <p:cNvSpPr txBox="1">
            <a:spLocks noGrp="1"/>
          </p:cNvSpPr>
          <p:nvPr>
            <p:ph type="title"/>
          </p:nvPr>
        </p:nvSpPr>
        <p:spPr>
          <a:xfrm>
            <a:off x="586818" y="1527832"/>
            <a:ext cx="11095500" cy="2663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rPr lang="ru-RU" dirty="0">
                <a:latin typeface="Monaco" pitchFamily="2" charset="77"/>
              </a:rPr>
              <a:t>Немного</a:t>
            </a:r>
            <a:br>
              <a:rPr lang="ru-RU" dirty="0">
                <a:latin typeface="Monaco" pitchFamily="2" charset="77"/>
              </a:rPr>
            </a:br>
            <a:r>
              <a:rPr lang="ru-RU" dirty="0">
                <a:latin typeface="Monaco" pitchFamily="2" charset="77"/>
              </a:rPr>
              <a:t>предыстории</a:t>
            </a:r>
            <a:endParaRPr dirty="0">
              <a:latin typeface="Monaco" pitchFamily="2" charset="77"/>
            </a:endParaRPr>
          </a:p>
        </p:txBody>
      </p:sp>
      <p:pic>
        <p:nvPicPr>
          <p:cNvPr id="249" name="Google Shape;24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2987" y="4104176"/>
            <a:ext cx="7119229" cy="17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2" descr="A picture containing plan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50836" t="13182" r="25577" b="3720"/>
          <a:stretch/>
        </p:blipFill>
        <p:spPr>
          <a:xfrm>
            <a:off x="10411905" y="852157"/>
            <a:ext cx="1048341" cy="1048078"/>
          </a:xfrm>
          <a:custGeom>
            <a:avLst/>
            <a:gdLst/>
            <a:ahLst/>
            <a:cxnLst/>
            <a:rect l="l" t="t" r="r" b="b"/>
            <a:pathLst>
              <a:path w="2410631" h="2410027" extrusionOk="0">
                <a:moveTo>
                  <a:pt x="1205317" y="0"/>
                </a:moveTo>
                <a:cubicBezTo>
                  <a:pt x="1342649" y="0"/>
                  <a:pt x="1479880" y="127343"/>
                  <a:pt x="1546074" y="382029"/>
                </a:cubicBezTo>
                <a:cubicBezTo>
                  <a:pt x="1999745" y="115638"/>
                  <a:pt x="2294389" y="410282"/>
                  <a:pt x="2027998" y="863953"/>
                </a:cubicBezTo>
                <a:cubicBezTo>
                  <a:pt x="2538176" y="996341"/>
                  <a:pt x="2538176" y="1412879"/>
                  <a:pt x="2027998" y="1546074"/>
                </a:cubicBezTo>
                <a:cubicBezTo>
                  <a:pt x="2294389" y="1999745"/>
                  <a:pt x="1999745" y="2294389"/>
                  <a:pt x="1546074" y="2027999"/>
                </a:cubicBezTo>
                <a:cubicBezTo>
                  <a:pt x="1412879" y="2537370"/>
                  <a:pt x="996341" y="2537370"/>
                  <a:pt x="863953" y="2027999"/>
                </a:cubicBezTo>
                <a:cubicBezTo>
                  <a:pt x="410282" y="2294389"/>
                  <a:pt x="115638" y="1999745"/>
                  <a:pt x="382029" y="1546074"/>
                </a:cubicBezTo>
                <a:cubicBezTo>
                  <a:pt x="-127343" y="1412879"/>
                  <a:pt x="-127343" y="996341"/>
                  <a:pt x="382029" y="863953"/>
                </a:cubicBezTo>
                <a:cubicBezTo>
                  <a:pt x="115638" y="410282"/>
                  <a:pt x="410282" y="115638"/>
                  <a:pt x="863953" y="382029"/>
                </a:cubicBezTo>
                <a:cubicBezTo>
                  <a:pt x="930551" y="127343"/>
                  <a:pt x="1067984" y="0"/>
                  <a:pt x="1205317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51" name="Google Shape;251;p32" descr="A picture containing plan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2729" t="28697" r="52564" b="5339"/>
          <a:stretch/>
        </p:blipFill>
        <p:spPr>
          <a:xfrm>
            <a:off x="737620" y="533188"/>
            <a:ext cx="1939592" cy="994644"/>
          </a:xfrm>
          <a:custGeom>
            <a:avLst/>
            <a:gdLst/>
            <a:ahLst/>
            <a:cxnLst/>
            <a:rect l="l" t="t" r="r" b="b"/>
            <a:pathLst>
              <a:path w="2524864" h="1913096" extrusionOk="0">
                <a:moveTo>
                  <a:pt x="1201877" y="0"/>
                </a:moveTo>
                <a:cubicBezTo>
                  <a:pt x="1372910" y="0"/>
                  <a:pt x="1529239" y="88225"/>
                  <a:pt x="1618239" y="229076"/>
                </a:cubicBezTo>
                <a:cubicBezTo>
                  <a:pt x="1677056" y="215146"/>
                  <a:pt x="1738968" y="212825"/>
                  <a:pt x="1801654" y="222112"/>
                </a:cubicBezTo>
                <a:cubicBezTo>
                  <a:pt x="1998226" y="249972"/>
                  <a:pt x="2187059" y="437258"/>
                  <a:pt x="2215694" y="633830"/>
                </a:cubicBezTo>
                <a:cubicBezTo>
                  <a:pt x="2224981" y="694968"/>
                  <a:pt x="2223433" y="755333"/>
                  <a:pt x="2211051" y="812602"/>
                </a:cubicBezTo>
                <a:cubicBezTo>
                  <a:pt x="2381310" y="892314"/>
                  <a:pt x="2495074" y="1064121"/>
                  <a:pt x="2495074" y="1259919"/>
                </a:cubicBezTo>
                <a:cubicBezTo>
                  <a:pt x="2495074" y="1308676"/>
                  <a:pt x="2488109" y="1355884"/>
                  <a:pt x="2474179" y="1401544"/>
                </a:cubicBezTo>
                <a:cubicBezTo>
                  <a:pt x="2523709" y="1489770"/>
                  <a:pt x="2537639" y="1584186"/>
                  <a:pt x="2512874" y="1666994"/>
                </a:cubicBezTo>
                <a:cubicBezTo>
                  <a:pt x="2482691" y="1766828"/>
                  <a:pt x="2395240" y="1848088"/>
                  <a:pt x="2280702" y="1883688"/>
                </a:cubicBezTo>
                <a:cubicBezTo>
                  <a:pt x="2210276" y="1905357"/>
                  <a:pt x="2141399" y="1908453"/>
                  <a:pt x="2083356" y="1908453"/>
                </a:cubicBezTo>
                <a:cubicBezTo>
                  <a:pt x="2063234" y="1908453"/>
                  <a:pt x="2043887" y="1907679"/>
                  <a:pt x="2025313" y="1907679"/>
                </a:cubicBezTo>
                <a:cubicBezTo>
                  <a:pt x="1797785" y="1903036"/>
                  <a:pt x="1566387" y="1900714"/>
                  <a:pt x="1338085" y="1900714"/>
                </a:cubicBezTo>
                <a:cubicBezTo>
                  <a:pt x="1043226" y="1900714"/>
                  <a:pt x="744498" y="1904583"/>
                  <a:pt x="450414" y="1912323"/>
                </a:cubicBezTo>
                <a:cubicBezTo>
                  <a:pt x="434935" y="1913096"/>
                  <a:pt x="419458" y="1913096"/>
                  <a:pt x="403979" y="1913096"/>
                </a:cubicBezTo>
                <a:cubicBezTo>
                  <a:pt x="349806" y="1913096"/>
                  <a:pt x="278607" y="1909227"/>
                  <a:pt x="211277" y="1876723"/>
                </a:cubicBezTo>
                <a:cubicBezTo>
                  <a:pt x="96739" y="1821002"/>
                  <a:pt x="36374" y="1696402"/>
                  <a:pt x="71974" y="1587282"/>
                </a:cubicBezTo>
                <a:cubicBezTo>
                  <a:pt x="76617" y="1571804"/>
                  <a:pt x="83582" y="1557874"/>
                  <a:pt x="91321" y="1545491"/>
                </a:cubicBezTo>
                <a:cubicBezTo>
                  <a:pt x="32504" y="1462683"/>
                  <a:pt x="0" y="1362849"/>
                  <a:pt x="0" y="1259919"/>
                </a:cubicBezTo>
                <a:cubicBezTo>
                  <a:pt x="0" y="1098947"/>
                  <a:pt x="77391" y="951905"/>
                  <a:pt x="201990" y="859810"/>
                </a:cubicBezTo>
                <a:cubicBezTo>
                  <a:pt x="186512" y="811828"/>
                  <a:pt x="178773" y="761524"/>
                  <a:pt x="178773" y="710446"/>
                </a:cubicBezTo>
                <a:cubicBezTo>
                  <a:pt x="178773" y="437258"/>
                  <a:pt x="400884" y="215920"/>
                  <a:pt x="673299" y="215920"/>
                </a:cubicBezTo>
                <a:cubicBezTo>
                  <a:pt x="711221" y="215920"/>
                  <a:pt x="748368" y="219789"/>
                  <a:pt x="784741" y="228303"/>
                </a:cubicBezTo>
                <a:cubicBezTo>
                  <a:pt x="874514" y="88225"/>
                  <a:pt x="1030843" y="0"/>
                  <a:pt x="1201877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52" name="Google Shape;252;p32" descr="A silhouette of a city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4878" y="4686783"/>
            <a:ext cx="3837440" cy="84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49F970-294C-434F-B309-C8492F345C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E411C89-8CB9-FE4D-A28F-569972452937}"/>
              </a:ext>
            </a:extLst>
          </p:cNvPr>
          <p:cNvGrpSpPr/>
          <p:nvPr/>
        </p:nvGrpSpPr>
        <p:grpSpPr>
          <a:xfrm>
            <a:off x="337423" y="5739972"/>
            <a:ext cx="11580306" cy="824587"/>
            <a:chOff x="327996" y="5739972"/>
            <a:chExt cx="11580306" cy="824587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3DDB9E25-8AD2-8B4F-8151-00C69320F9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80E50A8-332E-5F45-853F-7462429F7F10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13" name="Рисунок 5">
                <a:extLst>
                  <a:ext uri="{FF2B5EF4-FFF2-40B4-BE49-F238E27FC236}">
                    <a16:creationId xmlns:a16="http://schemas.microsoft.com/office/drawing/2014/main" id="{54CC91F2-96D2-5D44-A4E0-F5E89C31C9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14" name="Рисунок 9">
                <a:extLst>
                  <a:ext uri="{FF2B5EF4-FFF2-40B4-BE49-F238E27FC236}">
                    <a16:creationId xmlns:a16="http://schemas.microsoft.com/office/drawing/2014/main" id="{354B6648-E001-3C40-A0A3-A0D615890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16" name="Google Shape;277;p34">
            <a:extLst>
              <a:ext uri="{FF2B5EF4-FFF2-40B4-BE49-F238E27FC236}">
                <a16:creationId xmlns:a16="http://schemas.microsoft.com/office/drawing/2014/main" id="{C6F9C71C-FC8D-1A42-B6DD-77D7F80E455B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ru-RU" sz="1100" dirty="0"/>
              <a:t>6</a:t>
            </a:r>
            <a:endParaRPr lang="en" sz="1100" dirty="0"/>
          </a:p>
        </p:txBody>
      </p:sp>
    </p:spTree>
    <p:extLst>
      <p:ext uri="{BB962C8B-B14F-4D97-AF65-F5344CB8AC3E}">
        <p14:creationId xmlns:p14="http://schemas.microsoft.com/office/powerpoint/2010/main" val="2171370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34" descr="A picture containing accessor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597968">
            <a:off x="2563946" y="1619341"/>
            <a:ext cx="1097033" cy="14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564498">
            <a:off x="2287217" y="2882583"/>
            <a:ext cx="1752614" cy="1674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966953">
            <a:off x="2321939" y="4148694"/>
            <a:ext cx="1640644" cy="1784204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4"/>
          <p:cNvSpPr txBox="1">
            <a:spLocks noGrp="1"/>
          </p:cNvSpPr>
          <p:nvPr>
            <p:ph type="title" idx="4"/>
          </p:nvPr>
        </p:nvSpPr>
        <p:spPr>
          <a:xfrm>
            <a:off x="2068620" y="4126726"/>
            <a:ext cx="21936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en-US" sz="2800" dirty="0"/>
              <a:t>&gt; 700</a:t>
            </a:r>
            <a:endParaRPr sz="2800" dirty="0"/>
          </a:p>
        </p:txBody>
      </p:sp>
      <p:sp>
        <p:nvSpPr>
          <p:cNvPr id="276" name="Google Shape;276;p34"/>
          <p:cNvSpPr txBox="1">
            <a:spLocks noGrp="1"/>
          </p:cNvSpPr>
          <p:nvPr>
            <p:ph type="title" idx="3"/>
          </p:nvPr>
        </p:nvSpPr>
        <p:spPr>
          <a:xfrm>
            <a:off x="2099898" y="2814927"/>
            <a:ext cx="21936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ru-RU" sz="2800" dirty="0"/>
              <a:t>40</a:t>
            </a:r>
            <a:endParaRPr sz="2800" dirty="0"/>
          </a:p>
        </p:txBody>
      </p:sp>
      <p:sp>
        <p:nvSpPr>
          <p:cNvPr id="277" name="Google Shape;277;p34"/>
          <p:cNvSpPr txBox="1">
            <a:spLocks noGrp="1"/>
          </p:cNvSpPr>
          <p:nvPr>
            <p:ph type="title"/>
          </p:nvPr>
        </p:nvSpPr>
        <p:spPr>
          <a:xfrm>
            <a:off x="2087914" y="1438917"/>
            <a:ext cx="21936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en" sz="2800" dirty="0"/>
              <a:t>1</a:t>
            </a:r>
            <a:r>
              <a:rPr lang="ru-RU" sz="2800" dirty="0"/>
              <a:t>20</a:t>
            </a:r>
            <a:endParaRPr sz="2800" dirty="0"/>
          </a:p>
        </p:txBody>
      </p:sp>
      <p:sp>
        <p:nvSpPr>
          <p:cNvPr id="278" name="Google Shape;278;p34"/>
          <p:cNvSpPr txBox="1">
            <a:spLocks noGrp="1"/>
          </p:cNvSpPr>
          <p:nvPr>
            <p:ph type="title" idx="2"/>
          </p:nvPr>
        </p:nvSpPr>
        <p:spPr>
          <a:xfrm>
            <a:off x="4507013" y="598415"/>
            <a:ext cx="6196846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 sz="3500" dirty="0">
                <a:latin typeface="Monaco" pitchFamily="2" charset="77"/>
              </a:rPr>
              <a:t>Исходники 2018 года</a:t>
            </a:r>
            <a:endParaRPr sz="3500" dirty="0">
              <a:latin typeface="Monaco" pitchFamily="2" charset="77"/>
            </a:endParaRPr>
          </a:p>
        </p:txBody>
      </p:sp>
      <p:sp>
        <p:nvSpPr>
          <p:cNvPr id="279" name="Google Shape;279;p34"/>
          <p:cNvSpPr txBox="1">
            <a:spLocks noGrp="1"/>
          </p:cNvSpPr>
          <p:nvPr>
            <p:ph type="body" idx="5"/>
          </p:nvPr>
        </p:nvSpPr>
        <p:spPr>
          <a:xfrm>
            <a:off x="4562678" y="3087655"/>
            <a:ext cx="54486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dirty="0">
                <a:latin typeface="Monaco" pitchFamily="2" charset="77"/>
              </a:rPr>
              <a:t>мобильных </a:t>
            </a:r>
            <a:r>
              <a:rPr lang="en-US" dirty="0">
                <a:latin typeface="Monaco" pitchFamily="2" charset="77"/>
              </a:rPr>
              <a:t>QA</a:t>
            </a:r>
            <a:endParaRPr dirty="0">
              <a:latin typeface="Monaco" pitchFamily="2" charset="77"/>
            </a:endParaRPr>
          </a:p>
        </p:txBody>
      </p:sp>
      <p:sp>
        <p:nvSpPr>
          <p:cNvPr id="280" name="Google Shape;280;p34"/>
          <p:cNvSpPr txBox="1">
            <a:spLocks noGrp="1"/>
          </p:cNvSpPr>
          <p:nvPr>
            <p:ph type="body" idx="6"/>
          </p:nvPr>
        </p:nvSpPr>
        <p:spPr>
          <a:xfrm>
            <a:off x="4507013" y="1604967"/>
            <a:ext cx="54486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>
                <a:latin typeface="Monaco" pitchFamily="2" charset="77"/>
              </a:rPr>
              <a:t>Android </a:t>
            </a:r>
            <a:r>
              <a:rPr lang="ru-RU" dirty="0">
                <a:latin typeface="Monaco" pitchFamily="2" charset="77"/>
              </a:rPr>
              <a:t>и</a:t>
            </a:r>
            <a:r>
              <a:rPr lang="en-US" dirty="0">
                <a:latin typeface="Monaco" pitchFamily="2" charset="77"/>
              </a:rPr>
              <a:t> iOS </a:t>
            </a:r>
            <a:r>
              <a:rPr lang="ru-RU" dirty="0">
                <a:latin typeface="Monaco" pitchFamily="2" charset="77"/>
              </a:rPr>
              <a:t>разработчиков</a:t>
            </a:r>
            <a:endParaRPr dirty="0">
              <a:latin typeface="Monaco" pitchFamily="2" charset="77"/>
            </a:endParaRPr>
          </a:p>
        </p:txBody>
      </p:sp>
      <p:sp>
        <p:nvSpPr>
          <p:cNvPr id="281" name="Google Shape;281;p34"/>
          <p:cNvSpPr txBox="1">
            <a:spLocks noGrp="1"/>
          </p:cNvSpPr>
          <p:nvPr>
            <p:ph type="body" idx="1"/>
          </p:nvPr>
        </p:nvSpPr>
        <p:spPr>
          <a:xfrm>
            <a:off x="4562678" y="4363241"/>
            <a:ext cx="54486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dirty="0">
                <a:latin typeface="Monaco" pitchFamily="2" charset="77"/>
              </a:rPr>
              <a:t>тестовых сценариев</a:t>
            </a:r>
            <a:endParaRPr dirty="0">
              <a:latin typeface="Monaco" pitchFamily="2" charset="77"/>
            </a:endParaRPr>
          </a:p>
        </p:txBody>
      </p:sp>
      <p:pic>
        <p:nvPicPr>
          <p:cNvPr id="282" name="Google Shape;282;p34" descr="A picture containing plan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28678" t="45968" r="60320" b="25889"/>
          <a:stretch/>
        </p:blipFill>
        <p:spPr>
          <a:xfrm rot="-1682315">
            <a:off x="2550382" y="648004"/>
            <a:ext cx="1124162" cy="816107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5933B78-8A81-1C48-B56E-C2444BF39122}"/>
              </a:ext>
            </a:extLst>
          </p:cNvPr>
          <p:cNvGrpSpPr/>
          <p:nvPr/>
        </p:nvGrpSpPr>
        <p:grpSpPr>
          <a:xfrm>
            <a:off x="8717124" y="2702411"/>
            <a:ext cx="2588307" cy="2418597"/>
            <a:chOff x="8966532" y="3808007"/>
            <a:chExt cx="2588307" cy="2418597"/>
          </a:xfrm>
        </p:grpSpPr>
        <p:pic>
          <p:nvPicPr>
            <p:cNvPr id="13" name="Google Shape;200;p29">
              <a:extLst>
                <a:ext uri="{FF2B5EF4-FFF2-40B4-BE49-F238E27FC236}">
                  <a16:creationId xmlns:a16="http://schemas.microsoft.com/office/drawing/2014/main" id="{6FB26557-A782-E544-890C-D6CD268869C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 flipH="1">
              <a:off x="8966532" y="5964106"/>
              <a:ext cx="2588307" cy="2624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203;p29">
              <a:extLst>
                <a:ext uri="{FF2B5EF4-FFF2-40B4-BE49-F238E27FC236}">
                  <a16:creationId xmlns:a16="http://schemas.microsoft.com/office/drawing/2014/main" id="{8587C747-C343-2845-8879-1543CD9E130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00000" flipH="1">
              <a:off x="10276928" y="4882976"/>
              <a:ext cx="2331165" cy="2246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203;p29">
              <a:extLst>
                <a:ext uri="{FF2B5EF4-FFF2-40B4-BE49-F238E27FC236}">
                  <a16:creationId xmlns:a16="http://schemas.microsoft.com/office/drawing/2014/main" id="{04F270A0-0B20-3F40-96C2-2D8C5B2265F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00000" flipH="1">
              <a:off x="7913278" y="4948694"/>
              <a:ext cx="2331165" cy="2246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200;p29">
              <a:extLst>
                <a:ext uri="{FF2B5EF4-FFF2-40B4-BE49-F238E27FC236}">
                  <a16:creationId xmlns:a16="http://schemas.microsoft.com/office/drawing/2014/main" id="{9B9843AF-0379-E14F-A7E5-9C9128F737C0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 flipH="1">
              <a:off x="9079453" y="3808007"/>
              <a:ext cx="2334709" cy="2624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279;p34">
              <a:extLst>
                <a:ext uri="{FF2B5EF4-FFF2-40B4-BE49-F238E27FC236}">
                  <a16:creationId xmlns:a16="http://schemas.microsoft.com/office/drawing/2014/main" id="{AD9B627B-4A4A-D342-B27D-BB94591D18E3}"/>
                </a:ext>
              </a:extLst>
            </p:cNvPr>
            <p:cNvSpPr txBox="1">
              <a:spLocks/>
            </p:cNvSpPr>
            <p:nvPr/>
          </p:nvSpPr>
          <p:spPr>
            <a:xfrm>
              <a:off x="9164221" y="4164803"/>
              <a:ext cx="2236105" cy="1464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55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Coming Soon"/>
                <a:buChar char="●"/>
                <a:defRPr sz="2000" b="1" i="0" u="none" strike="noStrike" cap="none">
                  <a:solidFill>
                    <a:schemeClr val="accent6"/>
                  </a:solidFill>
                  <a:latin typeface="Coming Soon"/>
                  <a:ea typeface="Coming Soon"/>
                  <a:cs typeface="Coming Soon"/>
                  <a:sym typeface="Coming Soon"/>
                </a:defRPr>
              </a:lvl1pPr>
              <a:lvl2pPr marL="914400" marR="0" lvl="1" indent="-355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Coming Soon"/>
                <a:buChar char="○"/>
                <a:defRPr sz="2000" b="1" i="0" u="none" strike="noStrike" cap="none">
                  <a:solidFill>
                    <a:schemeClr val="accent6"/>
                  </a:solidFill>
                  <a:latin typeface="Coming Soon"/>
                  <a:ea typeface="Coming Soon"/>
                  <a:cs typeface="Coming Soon"/>
                  <a:sym typeface="Coming Soon"/>
                </a:defRPr>
              </a:lvl2pPr>
              <a:lvl3pPr marL="1371600" marR="0" lvl="2" indent="-355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Coming Soon"/>
                <a:buChar char="■"/>
                <a:defRPr sz="2000" b="1" i="0" u="none" strike="noStrike" cap="none">
                  <a:solidFill>
                    <a:schemeClr val="accent6"/>
                  </a:solidFill>
                  <a:latin typeface="Coming Soon"/>
                  <a:ea typeface="Coming Soon"/>
                  <a:cs typeface="Coming Soon"/>
                  <a:sym typeface="Coming Soon"/>
                </a:defRPr>
              </a:lvl3pPr>
              <a:lvl4pPr marL="1828800" marR="0" lvl="3" indent="-355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Coming Soon"/>
                <a:buChar char="●"/>
                <a:defRPr sz="2000" b="1" i="0" u="none" strike="noStrike" cap="none">
                  <a:solidFill>
                    <a:schemeClr val="accent6"/>
                  </a:solidFill>
                  <a:latin typeface="Coming Soon"/>
                  <a:ea typeface="Coming Soon"/>
                  <a:cs typeface="Coming Soon"/>
                  <a:sym typeface="Coming Soon"/>
                </a:defRPr>
              </a:lvl4pPr>
              <a:lvl5pPr marL="2286000" marR="0" lvl="4" indent="-355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Coming Soon"/>
                <a:buChar char="○"/>
                <a:defRPr sz="2000" b="1" i="0" u="none" strike="noStrike" cap="none">
                  <a:solidFill>
                    <a:schemeClr val="accent6"/>
                  </a:solidFill>
                  <a:latin typeface="Coming Soon"/>
                  <a:ea typeface="Coming Soon"/>
                  <a:cs typeface="Coming Soon"/>
                  <a:sym typeface="Coming Soon"/>
                </a:defRPr>
              </a:lvl5pPr>
              <a:lvl6pPr marL="2743200" marR="0" lvl="5" indent="-355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Coming Soon"/>
                <a:buChar char="■"/>
                <a:defRPr sz="2000" b="1" i="0" u="none" strike="noStrike" cap="none">
                  <a:solidFill>
                    <a:schemeClr val="accent6"/>
                  </a:solidFill>
                  <a:latin typeface="Coming Soon"/>
                  <a:ea typeface="Coming Soon"/>
                  <a:cs typeface="Coming Soon"/>
                  <a:sym typeface="Coming Soon"/>
                </a:defRPr>
              </a:lvl6pPr>
              <a:lvl7pPr marL="3200400" marR="0" lvl="6" indent="-355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Coming Soon"/>
                <a:buChar char="●"/>
                <a:defRPr sz="2000" b="1" i="0" u="none" strike="noStrike" cap="none">
                  <a:solidFill>
                    <a:schemeClr val="accent6"/>
                  </a:solidFill>
                  <a:latin typeface="Coming Soon"/>
                  <a:ea typeface="Coming Soon"/>
                  <a:cs typeface="Coming Soon"/>
                  <a:sym typeface="Coming Soon"/>
                </a:defRPr>
              </a:lvl7pPr>
              <a:lvl8pPr marL="3657600" marR="0" lvl="7" indent="-355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Coming Soon"/>
                <a:buChar char="○"/>
                <a:defRPr sz="2000" b="1" i="0" u="none" strike="noStrike" cap="none">
                  <a:solidFill>
                    <a:schemeClr val="accent6"/>
                  </a:solidFill>
                  <a:latin typeface="Coming Soon"/>
                  <a:ea typeface="Coming Soon"/>
                  <a:cs typeface="Coming Soon"/>
                  <a:sym typeface="Coming Soon"/>
                </a:defRPr>
              </a:lvl8pPr>
              <a:lvl9pPr marL="4114800" marR="0" lvl="8" indent="-355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Coming Soon"/>
                <a:buChar char="■"/>
                <a:defRPr sz="2000" b="1" i="0" u="none" strike="noStrike" cap="none">
                  <a:solidFill>
                    <a:schemeClr val="accent6"/>
                  </a:solidFill>
                  <a:latin typeface="Coming Soon"/>
                  <a:ea typeface="Coming Soon"/>
                  <a:cs typeface="Coming Soon"/>
                  <a:sym typeface="Coming Soon"/>
                </a:defRPr>
              </a:lvl9pPr>
            </a:lstStyle>
            <a:p>
              <a:pPr marL="0" indent="0" algn="ctr">
                <a:buSzPts val="1400"/>
                <a:buFont typeface="Coming Soon"/>
                <a:buNone/>
              </a:pPr>
              <a:r>
                <a:rPr lang="ru-RU" dirty="0">
                  <a:latin typeface="Monaco" pitchFamily="2" charset="77"/>
                </a:rPr>
                <a:t>Нам нужна помощь разработчиков</a:t>
              </a:r>
              <a:endParaRPr lang="en-US" dirty="0">
                <a:latin typeface="Monaco" pitchFamily="2" charset="77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55A1F460-DBBD-5143-A20F-8E63356F93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5A57C60-51F8-764D-BF15-A3C2AA96ECF8}"/>
              </a:ext>
            </a:extLst>
          </p:cNvPr>
          <p:cNvGrpSpPr/>
          <p:nvPr/>
        </p:nvGrpSpPr>
        <p:grpSpPr>
          <a:xfrm>
            <a:off x="346850" y="5739972"/>
            <a:ext cx="11580306" cy="824587"/>
            <a:chOff x="327996" y="5739972"/>
            <a:chExt cx="11580306" cy="824587"/>
          </a:xfrm>
        </p:grpSpPr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405FF83D-BDC2-7248-898C-EBA6F51CD0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8BAD42F-67BD-D246-8F72-F07E6B3252A7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27" name="Рисунок 5">
                <a:extLst>
                  <a:ext uri="{FF2B5EF4-FFF2-40B4-BE49-F238E27FC236}">
                    <a16:creationId xmlns:a16="http://schemas.microsoft.com/office/drawing/2014/main" id="{8A20CA88-20CA-DB47-9EA4-50BD85DB64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28" name="Рисунок 9">
                <a:extLst>
                  <a:ext uri="{FF2B5EF4-FFF2-40B4-BE49-F238E27FC236}">
                    <a16:creationId xmlns:a16="http://schemas.microsoft.com/office/drawing/2014/main" id="{29845679-390B-CA4D-AA7C-881FC16875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30" name="Google Shape;277;p34">
            <a:extLst>
              <a:ext uri="{FF2B5EF4-FFF2-40B4-BE49-F238E27FC236}">
                <a16:creationId xmlns:a16="http://schemas.microsoft.com/office/drawing/2014/main" id="{414F1852-47A0-A840-A393-B8FD59394834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ru-RU" sz="1100" dirty="0"/>
              <a:t>7</a:t>
            </a:r>
            <a:endParaRPr lang="en" sz="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4"/>
          <p:cNvSpPr txBox="1">
            <a:spLocks noGrp="1"/>
          </p:cNvSpPr>
          <p:nvPr>
            <p:ph type="title"/>
          </p:nvPr>
        </p:nvSpPr>
        <p:spPr>
          <a:xfrm>
            <a:off x="802231" y="1683770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en" sz="1400" dirty="0"/>
              <a:t>1</a:t>
            </a:r>
            <a:endParaRPr sz="1400" dirty="0"/>
          </a:p>
        </p:txBody>
      </p:sp>
      <p:sp>
        <p:nvSpPr>
          <p:cNvPr id="278" name="Google Shape;278;p34"/>
          <p:cNvSpPr txBox="1">
            <a:spLocks noGrp="1"/>
          </p:cNvSpPr>
          <p:nvPr>
            <p:ph type="title" idx="2"/>
          </p:nvPr>
        </p:nvSpPr>
        <p:spPr>
          <a:xfrm>
            <a:off x="2134448" y="294174"/>
            <a:ext cx="9420389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 sz="3000" dirty="0">
                <a:latin typeface="Monaco" pitchFamily="2" charset="77"/>
              </a:rPr>
              <a:t>Успешный перевод получателю из Украины</a:t>
            </a:r>
            <a:endParaRPr sz="3000" dirty="0">
              <a:latin typeface="Monaco" pitchFamily="2" charset="77"/>
            </a:endParaRPr>
          </a:p>
        </p:txBody>
      </p:sp>
      <p:pic>
        <p:nvPicPr>
          <p:cNvPr id="282" name="Google Shape;282;p34" descr="A picture containing plan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8678" t="45968" r="60320" b="25889"/>
          <a:stretch/>
        </p:blipFill>
        <p:spPr>
          <a:xfrm rot="-1682315">
            <a:off x="791640" y="269230"/>
            <a:ext cx="948602" cy="701615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3" name="Google Shape;200;p29">
            <a:extLst>
              <a:ext uri="{FF2B5EF4-FFF2-40B4-BE49-F238E27FC236}">
                <a16:creationId xmlns:a16="http://schemas.microsoft.com/office/drawing/2014/main" id="{6FB26557-A782-E544-890C-D6CD268869C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 flipH="1">
            <a:off x="3741095" y="3294133"/>
            <a:ext cx="4629181" cy="262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00;p29">
            <a:extLst>
              <a:ext uri="{FF2B5EF4-FFF2-40B4-BE49-F238E27FC236}">
                <a16:creationId xmlns:a16="http://schemas.microsoft.com/office/drawing/2014/main" id="{9B9843AF-0379-E14F-A7E5-9C9128F737C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1426518" y="1341744"/>
            <a:ext cx="9231415" cy="26249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79;p34">
            <a:extLst>
              <a:ext uri="{FF2B5EF4-FFF2-40B4-BE49-F238E27FC236}">
                <a16:creationId xmlns:a16="http://schemas.microsoft.com/office/drawing/2014/main" id="{53752DEE-7278-C04D-966C-3999EA19134F}"/>
              </a:ext>
            </a:extLst>
          </p:cNvPr>
          <p:cNvSpPr txBox="1">
            <a:spLocks/>
          </p:cNvSpPr>
          <p:nvPr/>
        </p:nvSpPr>
        <p:spPr>
          <a:xfrm>
            <a:off x="2770756" y="1030621"/>
            <a:ext cx="1574577" cy="44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800" dirty="0">
                <a:latin typeface="Monaco" pitchFamily="2" charset="77"/>
              </a:rPr>
              <a:t>Действие</a:t>
            </a:r>
            <a:endParaRPr lang="en-US" sz="1800" dirty="0">
              <a:latin typeface="Monaco" pitchFamily="2" charset="77"/>
            </a:endParaRPr>
          </a:p>
        </p:txBody>
      </p:sp>
      <p:sp>
        <p:nvSpPr>
          <p:cNvPr id="21" name="Google Shape;279;p34">
            <a:extLst>
              <a:ext uri="{FF2B5EF4-FFF2-40B4-BE49-F238E27FC236}">
                <a16:creationId xmlns:a16="http://schemas.microsoft.com/office/drawing/2014/main" id="{C601D533-7825-344F-B798-067E28FA00A5}"/>
              </a:ext>
            </a:extLst>
          </p:cNvPr>
          <p:cNvSpPr txBox="1">
            <a:spLocks/>
          </p:cNvSpPr>
          <p:nvPr/>
        </p:nvSpPr>
        <p:spPr>
          <a:xfrm>
            <a:off x="7033180" y="990931"/>
            <a:ext cx="3703187" cy="44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800" dirty="0">
                <a:latin typeface="Monaco" pitchFamily="2" charset="77"/>
              </a:rPr>
              <a:t>Ожидаемый результат</a:t>
            </a:r>
            <a:endParaRPr lang="en-US" sz="1800" dirty="0">
              <a:latin typeface="Monaco" pitchFamily="2" charset="77"/>
            </a:endParaRPr>
          </a:p>
        </p:txBody>
      </p:sp>
      <p:sp>
        <p:nvSpPr>
          <p:cNvPr id="31" name="Google Shape;279;p34">
            <a:extLst>
              <a:ext uri="{FF2B5EF4-FFF2-40B4-BE49-F238E27FC236}">
                <a16:creationId xmlns:a16="http://schemas.microsoft.com/office/drawing/2014/main" id="{F518DA90-DD57-6A4D-AFB0-110E4C0DE4B0}"/>
              </a:ext>
            </a:extLst>
          </p:cNvPr>
          <p:cNvSpPr txBox="1">
            <a:spLocks/>
          </p:cNvSpPr>
          <p:nvPr/>
        </p:nvSpPr>
        <p:spPr>
          <a:xfrm>
            <a:off x="1426518" y="1688885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В Истории нажать на перевод в Украину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32" name="Google Shape;279;p34">
            <a:extLst>
              <a:ext uri="{FF2B5EF4-FFF2-40B4-BE49-F238E27FC236}">
                <a16:creationId xmlns:a16="http://schemas.microsoft.com/office/drawing/2014/main" id="{26DA210A-8DF6-0044-ADD1-A8E8D795B967}"/>
              </a:ext>
            </a:extLst>
          </p:cNvPr>
          <p:cNvSpPr txBox="1">
            <a:spLocks/>
          </p:cNvSpPr>
          <p:nvPr/>
        </p:nvSpPr>
        <p:spPr>
          <a:xfrm>
            <a:off x="6212819" y="1711170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Открылись детали перевода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33" name="Google Shape;279;p34">
            <a:extLst>
              <a:ext uri="{FF2B5EF4-FFF2-40B4-BE49-F238E27FC236}">
                <a16:creationId xmlns:a16="http://schemas.microsoft.com/office/drawing/2014/main" id="{A377F202-73E9-3746-B66C-DC6E906C835F}"/>
              </a:ext>
            </a:extLst>
          </p:cNvPr>
          <p:cNvSpPr txBox="1">
            <a:spLocks/>
          </p:cNvSpPr>
          <p:nvPr/>
        </p:nvSpPr>
        <p:spPr>
          <a:xfrm>
            <a:off x="1453439" y="2239818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Нажать на «Повторить перевод»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35" name="Google Shape;279;p34">
            <a:extLst>
              <a:ext uri="{FF2B5EF4-FFF2-40B4-BE49-F238E27FC236}">
                <a16:creationId xmlns:a16="http://schemas.microsoft.com/office/drawing/2014/main" id="{25F5FB77-6A6B-804D-A288-03EEF966CC32}"/>
              </a:ext>
            </a:extLst>
          </p:cNvPr>
          <p:cNvSpPr txBox="1">
            <a:spLocks/>
          </p:cNvSpPr>
          <p:nvPr/>
        </p:nvSpPr>
        <p:spPr>
          <a:xfrm>
            <a:off x="6229010" y="2239818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Открылся экран перевода, который содержит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36" name="Google Shape;279;p34">
            <a:extLst>
              <a:ext uri="{FF2B5EF4-FFF2-40B4-BE49-F238E27FC236}">
                <a16:creationId xmlns:a16="http://schemas.microsoft.com/office/drawing/2014/main" id="{0A952DA8-2175-3B4D-83F5-AA46D9C960E8}"/>
              </a:ext>
            </a:extLst>
          </p:cNvPr>
          <p:cNvSpPr txBox="1">
            <a:spLocks/>
          </p:cNvSpPr>
          <p:nvPr/>
        </p:nvSpPr>
        <p:spPr>
          <a:xfrm>
            <a:off x="6838143" y="2431648"/>
            <a:ext cx="3437139" cy="1054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285750" indent="-285750">
              <a:buSzPts val="1400"/>
            </a:pPr>
            <a:r>
              <a:rPr lang="ru-RU" sz="1400" dirty="0">
                <a:latin typeface="Monaco" pitchFamily="2" charset="77"/>
              </a:rPr>
              <a:t>сумму</a:t>
            </a:r>
          </a:p>
          <a:p>
            <a:pPr marL="285750" indent="-285750">
              <a:buSzPts val="1400"/>
            </a:pPr>
            <a:r>
              <a:rPr lang="ru-RU" sz="1400" dirty="0">
                <a:latin typeface="Monaco" pitchFamily="2" charset="77"/>
              </a:rPr>
              <a:t>банковскую карту получателя</a:t>
            </a:r>
          </a:p>
          <a:p>
            <a:pPr marL="285750" indent="-285750">
              <a:buSzPts val="1400"/>
            </a:pPr>
            <a:r>
              <a:rPr lang="ru-RU" sz="1400" dirty="0">
                <a:latin typeface="Monaco" pitchFamily="2" charset="77"/>
              </a:rPr>
              <a:t>... (еще 12 подпунктов)</a:t>
            </a:r>
            <a:endParaRPr lang="en-US" sz="1400" dirty="0">
              <a:latin typeface="Monaco" pitchFamily="2" charset="77"/>
            </a:endParaRPr>
          </a:p>
        </p:txBody>
      </p:sp>
      <p:pic>
        <p:nvPicPr>
          <p:cNvPr id="37" name="Google Shape;196;p29">
            <a:extLst>
              <a:ext uri="{FF2B5EF4-FFF2-40B4-BE49-F238E27FC236}">
                <a16:creationId xmlns:a16="http://schemas.microsoft.com/office/drawing/2014/main" id="{9C7C4E61-67E1-4843-9428-AF067645745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1453439" y="3211175"/>
            <a:ext cx="9204494" cy="178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96;p29">
            <a:extLst>
              <a:ext uri="{FF2B5EF4-FFF2-40B4-BE49-F238E27FC236}">
                <a16:creationId xmlns:a16="http://schemas.microsoft.com/office/drawing/2014/main" id="{D5142B5D-89F1-9348-998C-496F6AD0BD1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1453439" y="1969242"/>
            <a:ext cx="9204494" cy="178136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279;p34">
            <a:extLst>
              <a:ext uri="{FF2B5EF4-FFF2-40B4-BE49-F238E27FC236}">
                <a16:creationId xmlns:a16="http://schemas.microsoft.com/office/drawing/2014/main" id="{B67F31B7-9C1A-5C45-BDA5-E4A742F23A5B}"/>
              </a:ext>
            </a:extLst>
          </p:cNvPr>
          <p:cNvSpPr txBox="1">
            <a:spLocks/>
          </p:cNvSpPr>
          <p:nvPr/>
        </p:nvSpPr>
        <p:spPr>
          <a:xfrm>
            <a:off x="1532183" y="3418853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Изменить сумму получения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40" name="Google Shape;279;p34">
            <a:extLst>
              <a:ext uri="{FF2B5EF4-FFF2-40B4-BE49-F238E27FC236}">
                <a16:creationId xmlns:a16="http://schemas.microsoft.com/office/drawing/2014/main" id="{501E5AC2-731A-A04B-AEC1-A276E13EDE53}"/>
              </a:ext>
            </a:extLst>
          </p:cNvPr>
          <p:cNvSpPr txBox="1">
            <a:spLocks/>
          </p:cNvSpPr>
          <p:nvPr/>
        </p:nvSpPr>
        <p:spPr>
          <a:xfrm>
            <a:off x="6331690" y="3418853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На экране отображена измененная сумма</a:t>
            </a:r>
            <a:endParaRPr lang="en-US" sz="1400" dirty="0">
              <a:latin typeface="Monaco" pitchFamily="2" charset="77"/>
            </a:endParaRPr>
          </a:p>
        </p:txBody>
      </p:sp>
      <p:pic>
        <p:nvPicPr>
          <p:cNvPr id="41" name="Google Shape;196;p29">
            <a:extLst>
              <a:ext uri="{FF2B5EF4-FFF2-40B4-BE49-F238E27FC236}">
                <a16:creationId xmlns:a16="http://schemas.microsoft.com/office/drawing/2014/main" id="{DE4DDA84-A590-0740-B689-34941BD40EA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1426518" y="3700332"/>
            <a:ext cx="9204494" cy="178136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279;p34">
            <a:extLst>
              <a:ext uri="{FF2B5EF4-FFF2-40B4-BE49-F238E27FC236}">
                <a16:creationId xmlns:a16="http://schemas.microsoft.com/office/drawing/2014/main" id="{864A004B-3ECF-2040-893F-CFC3D10EF774}"/>
              </a:ext>
            </a:extLst>
          </p:cNvPr>
          <p:cNvSpPr txBox="1">
            <a:spLocks/>
          </p:cNvSpPr>
          <p:nvPr/>
        </p:nvSpPr>
        <p:spPr>
          <a:xfrm>
            <a:off x="1429504" y="4126317"/>
            <a:ext cx="4757432" cy="347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Ввести карту оплаты, отличную от той, что была в исходном переводе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43" name="Google Shape;279;p34">
            <a:extLst>
              <a:ext uri="{FF2B5EF4-FFF2-40B4-BE49-F238E27FC236}">
                <a16:creationId xmlns:a16="http://schemas.microsoft.com/office/drawing/2014/main" id="{786CD3C5-C228-894D-B409-895667D8827B}"/>
              </a:ext>
            </a:extLst>
          </p:cNvPr>
          <p:cNvSpPr txBox="1">
            <a:spLocks/>
          </p:cNvSpPr>
          <p:nvPr/>
        </p:nvSpPr>
        <p:spPr>
          <a:xfrm>
            <a:off x="6331690" y="3910223"/>
            <a:ext cx="4757432" cy="347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На экране отображена измененная карта</a:t>
            </a:r>
            <a:endParaRPr lang="en-US" sz="1400" dirty="0">
              <a:latin typeface="Monaco" pitchFamily="2" charset="77"/>
            </a:endParaRPr>
          </a:p>
        </p:txBody>
      </p:sp>
      <p:pic>
        <p:nvPicPr>
          <p:cNvPr id="44" name="Google Shape;196;p29">
            <a:extLst>
              <a:ext uri="{FF2B5EF4-FFF2-40B4-BE49-F238E27FC236}">
                <a16:creationId xmlns:a16="http://schemas.microsoft.com/office/drawing/2014/main" id="{DD76C171-1F9F-1A44-A053-09095FB3E5A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1515902" y="4351351"/>
            <a:ext cx="9204494" cy="178136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279;p34">
            <a:extLst>
              <a:ext uri="{FF2B5EF4-FFF2-40B4-BE49-F238E27FC236}">
                <a16:creationId xmlns:a16="http://schemas.microsoft.com/office/drawing/2014/main" id="{01FD8F3A-7859-8B49-88BC-F56834FC36C6}"/>
              </a:ext>
            </a:extLst>
          </p:cNvPr>
          <p:cNvSpPr txBox="1">
            <a:spLocks/>
          </p:cNvSpPr>
          <p:nvPr/>
        </p:nvSpPr>
        <p:spPr>
          <a:xfrm>
            <a:off x="1449162" y="4567445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Нажать «Оплатить»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46" name="Google Shape;279;p34">
            <a:extLst>
              <a:ext uri="{FF2B5EF4-FFF2-40B4-BE49-F238E27FC236}">
                <a16:creationId xmlns:a16="http://schemas.microsoft.com/office/drawing/2014/main" id="{466B5E06-6F72-BC47-9B38-4E1C1DAD762A}"/>
              </a:ext>
            </a:extLst>
          </p:cNvPr>
          <p:cNvSpPr txBox="1">
            <a:spLocks/>
          </p:cNvSpPr>
          <p:nvPr/>
        </p:nvSpPr>
        <p:spPr>
          <a:xfrm>
            <a:off x="6208542" y="4567445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Открыт экран ввода </a:t>
            </a:r>
            <a:r>
              <a:rPr lang="en-US" sz="1400" dirty="0">
                <a:latin typeface="Monaco" pitchFamily="2" charset="77"/>
              </a:rPr>
              <a:t>CVV2/CVC</a:t>
            </a:r>
            <a:r>
              <a:rPr lang="ru-RU" sz="1400" dirty="0">
                <a:latin typeface="Monaco" pitchFamily="2" charset="77"/>
              </a:rPr>
              <a:t>-кода</a:t>
            </a:r>
            <a:endParaRPr lang="en-US" sz="1400" dirty="0">
              <a:latin typeface="Monaco" pitchFamily="2" charset="77"/>
            </a:endParaRPr>
          </a:p>
        </p:txBody>
      </p:sp>
      <p:pic>
        <p:nvPicPr>
          <p:cNvPr id="47" name="Google Shape;196;p29">
            <a:extLst>
              <a:ext uri="{FF2B5EF4-FFF2-40B4-BE49-F238E27FC236}">
                <a16:creationId xmlns:a16="http://schemas.microsoft.com/office/drawing/2014/main" id="{4A2697DE-EEDD-2B48-B710-4FD642E2C70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1543505" y="4804860"/>
            <a:ext cx="9204494" cy="178136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279;p34">
            <a:extLst>
              <a:ext uri="{FF2B5EF4-FFF2-40B4-BE49-F238E27FC236}">
                <a16:creationId xmlns:a16="http://schemas.microsoft.com/office/drawing/2014/main" id="{2B597EAD-E45A-2C4C-8588-6A3D8C564EC8}"/>
              </a:ext>
            </a:extLst>
          </p:cNvPr>
          <p:cNvSpPr txBox="1">
            <a:spLocks/>
          </p:cNvSpPr>
          <p:nvPr/>
        </p:nvSpPr>
        <p:spPr>
          <a:xfrm>
            <a:off x="1449163" y="5019053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Ввести код «335»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49" name="Google Shape;279;p34">
            <a:extLst>
              <a:ext uri="{FF2B5EF4-FFF2-40B4-BE49-F238E27FC236}">
                <a16:creationId xmlns:a16="http://schemas.microsoft.com/office/drawing/2014/main" id="{38113952-5EBC-CA42-AE8B-059ABEF36E0C}"/>
              </a:ext>
            </a:extLst>
          </p:cNvPr>
          <p:cNvSpPr txBox="1">
            <a:spLocks/>
          </p:cNvSpPr>
          <p:nvPr/>
        </p:nvSpPr>
        <p:spPr>
          <a:xfrm>
            <a:off x="6208542" y="5018742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Введенные цифры скрыты </a:t>
            </a:r>
            <a:r>
              <a:rPr lang="en-US" sz="1400" dirty="0">
                <a:latin typeface="Monaco" pitchFamily="2" charset="77"/>
              </a:rPr>
              <a:t>***</a:t>
            </a:r>
          </a:p>
        </p:txBody>
      </p:sp>
      <p:pic>
        <p:nvPicPr>
          <p:cNvPr id="50" name="Google Shape;196;p29">
            <a:extLst>
              <a:ext uri="{FF2B5EF4-FFF2-40B4-BE49-F238E27FC236}">
                <a16:creationId xmlns:a16="http://schemas.microsoft.com/office/drawing/2014/main" id="{8606FB4E-8245-E94C-BF94-D9A79CC6711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1543505" y="5246954"/>
            <a:ext cx="9204494" cy="178136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279;p34">
            <a:extLst>
              <a:ext uri="{FF2B5EF4-FFF2-40B4-BE49-F238E27FC236}">
                <a16:creationId xmlns:a16="http://schemas.microsoft.com/office/drawing/2014/main" id="{FDED161E-1FCA-4A4F-B561-7867E6BEEB9B}"/>
              </a:ext>
            </a:extLst>
          </p:cNvPr>
          <p:cNvSpPr txBox="1">
            <a:spLocks/>
          </p:cNvSpPr>
          <p:nvPr/>
        </p:nvSpPr>
        <p:spPr>
          <a:xfrm>
            <a:off x="1515902" y="5425092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Нажать «Оплатить»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52" name="Google Shape;279;p34">
            <a:extLst>
              <a:ext uri="{FF2B5EF4-FFF2-40B4-BE49-F238E27FC236}">
                <a16:creationId xmlns:a16="http://schemas.microsoft.com/office/drawing/2014/main" id="{438FCBF5-7CA5-0341-9E62-9A864335F6CD}"/>
              </a:ext>
            </a:extLst>
          </p:cNvPr>
          <p:cNvSpPr txBox="1">
            <a:spLocks/>
          </p:cNvSpPr>
          <p:nvPr/>
        </p:nvSpPr>
        <p:spPr>
          <a:xfrm>
            <a:off x="6279557" y="5431355"/>
            <a:ext cx="4655407" cy="3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>
              <a:buSzPts val="1400"/>
              <a:buNone/>
            </a:pPr>
            <a:r>
              <a:rPr lang="ru-RU" sz="1400" dirty="0">
                <a:latin typeface="Monaco" pitchFamily="2" charset="77"/>
              </a:rPr>
              <a:t>Открыт </a:t>
            </a:r>
            <a:r>
              <a:rPr lang="en-US" sz="1400" dirty="0">
                <a:latin typeface="Monaco" pitchFamily="2" charset="77"/>
              </a:rPr>
              <a:t>success-</a:t>
            </a:r>
            <a:r>
              <a:rPr lang="ru-RU" sz="1400" dirty="0">
                <a:latin typeface="Monaco" pitchFamily="2" charset="77"/>
              </a:rPr>
              <a:t>экран</a:t>
            </a:r>
            <a:endParaRPr lang="en-US" sz="1400" dirty="0">
              <a:latin typeface="Monaco" pitchFamily="2" charset="77"/>
            </a:endParaRPr>
          </a:p>
        </p:txBody>
      </p:sp>
      <p:sp>
        <p:nvSpPr>
          <p:cNvPr id="53" name="Google Shape;277;p34">
            <a:extLst>
              <a:ext uri="{FF2B5EF4-FFF2-40B4-BE49-F238E27FC236}">
                <a16:creationId xmlns:a16="http://schemas.microsoft.com/office/drawing/2014/main" id="{99605189-33CC-CF44-B813-F8C40B55958D}"/>
              </a:ext>
            </a:extLst>
          </p:cNvPr>
          <p:cNvSpPr txBox="1">
            <a:spLocks/>
          </p:cNvSpPr>
          <p:nvPr/>
        </p:nvSpPr>
        <p:spPr>
          <a:xfrm>
            <a:off x="802231" y="2147379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ru-RU" sz="1400" dirty="0"/>
              <a:t>2</a:t>
            </a:r>
            <a:endParaRPr lang="en" sz="1400" dirty="0"/>
          </a:p>
        </p:txBody>
      </p:sp>
      <p:sp>
        <p:nvSpPr>
          <p:cNvPr id="54" name="Google Shape;277;p34">
            <a:extLst>
              <a:ext uri="{FF2B5EF4-FFF2-40B4-BE49-F238E27FC236}">
                <a16:creationId xmlns:a16="http://schemas.microsoft.com/office/drawing/2014/main" id="{FBCDD23F-6BEB-224D-BCBE-E0967D9F38FC}"/>
              </a:ext>
            </a:extLst>
          </p:cNvPr>
          <p:cNvSpPr txBox="1">
            <a:spLocks/>
          </p:cNvSpPr>
          <p:nvPr/>
        </p:nvSpPr>
        <p:spPr>
          <a:xfrm>
            <a:off x="805762" y="3273024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ru-RU" sz="1400" dirty="0"/>
              <a:t>3</a:t>
            </a:r>
            <a:endParaRPr lang="en" sz="1400" dirty="0"/>
          </a:p>
        </p:txBody>
      </p:sp>
      <p:sp>
        <p:nvSpPr>
          <p:cNvPr id="55" name="Google Shape;277;p34">
            <a:extLst>
              <a:ext uri="{FF2B5EF4-FFF2-40B4-BE49-F238E27FC236}">
                <a16:creationId xmlns:a16="http://schemas.microsoft.com/office/drawing/2014/main" id="{BD565704-AC2A-6C43-8FE8-24B91B238CA9}"/>
              </a:ext>
            </a:extLst>
          </p:cNvPr>
          <p:cNvSpPr txBox="1">
            <a:spLocks/>
          </p:cNvSpPr>
          <p:nvPr/>
        </p:nvSpPr>
        <p:spPr>
          <a:xfrm>
            <a:off x="805762" y="3849414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ru-RU" sz="1400" dirty="0"/>
              <a:t>4</a:t>
            </a:r>
            <a:endParaRPr lang="en" sz="1400" dirty="0"/>
          </a:p>
        </p:txBody>
      </p:sp>
      <p:sp>
        <p:nvSpPr>
          <p:cNvPr id="56" name="Google Shape;277;p34">
            <a:extLst>
              <a:ext uri="{FF2B5EF4-FFF2-40B4-BE49-F238E27FC236}">
                <a16:creationId xmlns:a16="http://schemas.microsoft.com/office/drawing/2014/main" id="{34388D7C-FE94-0943-9959-42996EBE67F1}"/>
              </a:ext>
            </a:extLst>
          </p:cNvPr>
          <p:cNvSpPr txBox="1">
            <a:spLocks/>
          </p:cNvSpPr>
          <p:nvPr/>
        </p:nvSpPr>
        <p:spPr>
          <a:xfrm>
            <a:off x="805762" y="4473012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ru-RU" sz="1400" dirty="0"/>
              <a:t>5</a:t>
            </a:r>
            <a:endParaRPr lang="en" sz="1400" dirty="0"/>
          </a:p>
        </p:txBody>
      </p:sp>
      <p:sp>
        <p:nvSpPr>
          <p:cNvPr id="57" name="Google Shape;277;p34">
            <a:extLst>
              <a:ext uri="{FF2B5EF4-FFF2-40B4-BE49-F238E27FC236}">
                <a16:creationId xmlns:a16="http://schemas.microsoft.com/office/drawing/2014/main" id="{7907143A-E5F8-CE49-8930-0569345EB5DF}"/>
              </a:ext>
            </a:extLst>
          </p:cNvPr>
          <p:cNvSpPr txBox="1">
            <a:spLocks/>
          </p:cNvSpPr>
          <p:nvPr/>
        </p:nvSpPr>
        <p:spPr>
          <a:xfrm>
            <a:off x="805762" y="4918414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ru-RU" sz="1400" dirty="0"/>
              <a:t>6</a:t>
            </a:r>
            <a:endParaRPr lang="en" sz="1400" dirty="0"/>
          </a:p>
        </p:txBody>
      </p:sp>
      <p:sp>
        <p:nvSpPr>
          <p:cNvPr id="58" name="Google Shape;277;p34">
            <a:extLst>
              <a:ext uri="{FF2B5EF4-FFF2-40B4-BE49-F238E27FC236}">
                <a16:creationId xmlns:a16="http://schemas.microsoft.com/office/drawing/2014/main" id="{A2B5A172-460E-8646-8FAD-41916359B9CF}"/>
              </a:ext>
            </a:extLst>
          </p:cNvPr>
          <p:cNvSpPr txBox="1">
            <a:spLocks/>
          </p:cNvSpPr>
          <p:nvPr/>
        </p:nvSpPr>
        <p:spPr>
          <a:xfrm>
            <a:off x="805762" y="5322167"/>
            <a:ext cx="365760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Chelsea Market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ru-RU" sz="1400" dirty="0"/>
              <a:t>7</a:t>
            </a:r>
            <a:endParaRPr lang="en" sz="1400" dirty="0"/>
          </a:p>
        </p:txBody>
      </p:sp>
      <p:pic>
        <p:nvPicPr>
          <p:cNvPr id="59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C002B79B-C80F-E84C-90E3-9EAEB20D740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795936" y="1696307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0F0AC690-84FA-0D47-A500-37F8602A7EB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796435" y="2150316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C91BE3CB-D2E6-A740-9065-708E5C89102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777656" y="3306648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ED94C685-3FBD-374D-8108-0FEB77AA22C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788952" y="3862882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D3486A66-6AC4-2445-BF8E-EA143E54AFE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788952" y="4479229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E4FFE84E-D5D9-364C-B239-6D3E97E17B5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788952" y="4949631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66DA8865-B315-F945-99EE-5EA2699FD5A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788953" y="5361378"/>
            <a:ext cx="355761" cy="35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AFD37EF-C02F-1142-AB95-64593E2033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996" y="5301891"/>
            <a:ext cx="190500" cy="1206500"/>
          </a:xfrm>
          <a:prstGeom prst="rect">
            <a:avLst/>
          </a:prstGeom>
        </p:spPr>
      </p:pic>
      <p:pic>
        <p:nvPicPr>
          <p:cNvPr id="80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169C5271-B19F-7A43-B1B3-00AC5B196C4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10564488" y="2303330"/>
            <a:ext cx="1193240" cy="1483863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279;p34">
            <a:extLst>
              <a:ext uri="{FF2B5EF4-FFF2-40B4-BE49-F238E27FC236}">
                <a16:creationId xmlns:a16="http://schemas.microsoft.com/office/drawing/2014/main" id="{C8858AE3-537B-7D47-9EB2-5AF3CC0ECCA1}"/>
              </a:ext>
            </a:extLst>
          </p:cNvPr>
          <p:cNvSpPr txBox="1">
            <a:spLocks/>
          </p:cNvSpPr>
          <p:nvPr/>
        </p:nvSpPr>
        <p:spPr>
          <a:xfrm>
            <a:off x="10451789" y="2582276"/>
            <a:ext cx="1464404" cy="792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ctr">
              <a:buSzPts val="1400"/>
              <a:buNone/>
            </a:pPr>
            <a:r>
              <a:rPr lang="ru-RU" sz="1400" dirty="0">
                <a:latin typeface="Monaco" pitchFamily="2" charset="77"/>
              </a:rPr>
              <a:t>1 кейс –</a:t>
            </a:r>
          </a:p>
          <a:p>
            <a:pPr marL="0" indent="0" algn="ctr">
              <a:buSzPts val="1400"/>
              <a:buNone/>
            </a:pPr>
            <a:r>
              <a:rPr lang="ru-RU" sz="1400" dirty="0">
                <a:latin typeface="Monaco" pitchFamily="2" charset="77"/>
              </a:rPr>
              <a:t>7 проверок</a:t>
            </a:r>
            <a:endParaRPr lang="en-US" sz="1400" dirty="0">
              <a:latin typeface="Monaco" pitchFamily="2" charset="77"/>
            </a:endParaRPr>
          </a:p>
        </p:txBody>
      </p:sp>
      <p:pic>
        <p:nvPicPr>
          <p:cNvPr id="82" name="Google Shape;168;p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A9DB350F-3153-DD4C-AD61-4FF63F59CD9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33881">
            <a:off x="10634417" y="508984"/>
            <a:ext cx="1143410" cy="1480468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279;p34">
            <a:extLst>
              <a:ext uri="{FF2B5EF4-FFF2-40B4-BE49-F238E27FC236}">
                <a16:creationId xmlns:a16="http://schemas.microsoft.com/office/drawing/2014/main" id="{05537ED3-537A-504B-9280-660AA459C0BB}"/>
              </a:ext>
            </a:extLst>
          </p:cNvPr>
          <p:cNvSpPr txBox="1">
            <a:spLocks/>
          </p:cNvSpPr>
          <p:nvPr/>
        </p:nvSpPr>
        <p:spPr>
          <a:xfrm>
            <a:off x="10460656" y="886779"/>
            <a:ext cx="1511128" cy="800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ctr">
              <a:buSzPts val="1400"/>
              <a:buNone/>
            </a:pPr>
            <a:r>
              <a:rPr lang="ru-RU" sz="1400" dirty="0">
                <a:latin typeface="Monaco" pitchFamily="2" charset="77"/>
              </a:rPr>
              <a:t>15 аналогичных  кейсов</a:t>
            </a:r>
            <a:endParaRPr lang="en-US" sz="1400" dirty="0">
              <a:latin typeface="Monaco" pitchFamily="2" charset="77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3FFE7AC-B847-7648-A7C4-3306165B14D2}"/>
              </a:ext>
            </a:extLst>
          </p:cNvPr>
          <p:cNvGrpSpPr/>
          <p:nvPr/>
        </p:nvGrpSpPr>
        <p:grpSpPr>
          <a:xfrm>
            <a:off x="337423" y="5739972"/>
            <a:ext cx="11580306" cy="824587"/>
            <a:chOff x="327996" y="5739972"/>
            <a:chExt cx="11580306" cy="824587"/>
          </a:xfrm>
        </p:grpSpPr>
        <p:pic>
          <p:nvPicPr>
            <p:cNvPr id="75" name="Picture 4">
              <a:extLst>
                <a:ext uri="{FF2B5EF4-FFF2-40B4-BE49-F238E27FC236}">
                  <a16:creationId xmlns:a16="http://schemas.microsoft.com/office/drawing/2014/main" id="{068368F2-A493-374C-9E4C-D97425109F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96" y="5739972"/>
              <a:ext cx="11580306" cy="82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28066E1F-9E14-3E4D-B39E-7AD36DD3B891}"/>
                </a:ext>
              </a:extLst>
            </p:cNvPr>
            <p:cNvGrpSpPr/>
            <p:nvPr/>
          </p:nvGrpSpPr>
          <p:grpSpPr>
            <a:xfrm>
              <a:off x="9741678" y="6100546"/>
              <a:ext cx="2111757" cy="407845"/>
              <a:chOff x="9741678" y="6100546"/>
              <a:chExt cx="2111757" cy="407845"/>
            </a:xfrm>
          </p:grpSpPr>
          <p:pic>
            <p:nvPicPr>
              <p:cNvPr id="77" name="Рисунок 5">
                <a:extLst>
                  <a:ext uri="{FF2B5EF4-FFF2-40B4-BE49-F238E27FC236}">
                    <a16:creationId xmlns:a16="http://schemas.microsoft.com/office/drawing/2014/main" id="{13C5E425-FD45-C745-B0FD-0773E22DD3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41678" y="6100546"/>
                <a:ext cx="1193800" cy="406400"/>
              </a:xfrm>
              <a:prstGeom prst="rect">
                <a:avLst/>
              </a:prstGeom>
            </p:spPr>
          </p:pic>
          <p:pic>
            <p:nvPicPr>
              <p:cNvPr id="78" name="Рисунок 9">
                <a:extLst>
                  <a:ext uri="{FF2B5EF4-FFF2-40B4-BE49-F238E27FC236}">
                    <a16:creationId xmlns:a16="http://schemas.microsoft.com/office/drawing/2014/main" id="{F0A6300E-6ECD-BE41-8F3D-FCF7B44E97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029749" y="6100546"/>
                <a:ext cx="823686" cy="407845"/>
              </a:xfrm>
              <a:prstGeom prst="rect">
                <a:avLst/>
              </a:prstGeom>
            </p:spPr>
          </p:pic>
        </p:grpSp>
      </p:grpSp>
      <p:sp>
        <p:nvSpPr>
          <p:cNvPr id="84" name="Google Shape;277;p34">
            <a:extLst>
              <a:ext uri="{FF2B5EF4-FFF2-40B4-BE49-F238E27FC236}">
                <a16:creationId xmlns:a16="http://schemas.microsoft.com/office/drawing/2014/main" id="{F82CF126-7510-284D-B678-483A74F39F7E}"/>
              </a:ext>
            </a:extLst>
          </p:cNvPr>
          <p:cNvSpPr txBox="1">
            <a:spLocks/>
          </p:cNvSpPr>
          <p:nvPr/>
        </p:nvSpPr>
        <p:spPr>
          <a:xfrm>
            <a:off x="11527737" y="242241"/>
            <a:ext cx="444047" cy="42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ru-RU" sz="1100" dirty="0"/>
              <a:t>8</a:t>
            </a:r>
            <a:endParaRPr lang="en" sz="1100" dirty="0"/>
          </a:p>
        </p:txBody>
      </p:sp>
    </p:spTree>
    <p:extLst>
      <p:ext uri="{BB962C8B-B14F-4D97-AF65-F5344CB8AC3E}">
        <p14:creationId xmlns:p14="http://schemas.microsoft.com/office/powerpoint/2010/main" val="31801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3" grpId="0"/>
    </p:bld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3B3B3B"/>
      </a:dk2>
      <a:lt2>
        <a:srgbClr val="D8D8D8"/>
      </a:lt2>
      <a:accent1>
        <a:srgbClr val="E39AD2"/>
      </a:accent1>
      <a:accent2>
        <a:srgbClr val="FFC6AB"/>
      </a:accent2>
      <a:accent3>
        <a:srgbClr val="B1FFB5"/>
      </a:accent3>
      <a:accent4>
        <a:srgbClr val="8DDAE3"/>
      </a:accent4>
      <a:accent5>
        <a:srgbClr val="978CFA"/>
      </a:accent5>
      <a:accent6>
        <a:srgbClr val="F3F3F3"/>
      </a:accent6>
      <a:hlink>
        <a:srgbClr val="F6F6F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13101</TotalTime>
  <Words>1664</Words>
  <Application>Microsoft Macintosh PowerPoint</Application>
  <PresentationFormat>Widescreen</PresentationFormat>
  <Paragraphs>444</Paragraphs>
  <Slides>49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8" baseType="lpstr">
      <vt:lpstr>Coming Soon</vt:lpstr>
      <vt:lpstr>Roboto Light</vt:lpstr>
      <vt:lpstr>Calibri</vt:lpstr>
      <vt:lpstr>Aldrich</vt:lpstr>
      <vt:lpstr>Chelsea Market</vt:lpstr>
      <vt:lpstr>Just Another Hand</vt:lpstr>
      <vt:lpstr>Barlow Condensed</vt:lpstr>
      <vt:lpstr>Wingdings</vt:lpstr>
      <vt:lpstr>MS Gothic</vt:lpstr>
      <vt:lpstr>Abril Fatface</vt:lpstr>
      <vt:lpstr>Monaco</vt:lpstr>
      <vt:lpstr>Marker Felt Thin</vt:lpstr>
      <vt:lpstr>Roboto</vt:lpstr>
      <vt:lpstr>Arial</vt:lpstr>
      <vt:lpstr>Griffy</vt:lpstr>
      <vt:lpstr>Times New Roman</vt:lpstr>
      <vt:lpstr>Roboto Black</vt:lpstr>
      <vt:lpstr>Brush Script MT</vt:lpstr>
      <vt:lpstr>SlidesMania</vt:lpstr>
      <vt:lpstr>PowerPoint Presentation</vt:lpstr>
      <vt:lpstr>Надежда Потаенко</vt:lpstr>
      <vt:lpstr>Организовать адекватные  UI-автотесты сложно…</vt:lpstr>
      <vt:lpstr>Предмет разговора</vt:lpstr>
      <vt:lpstr>Золотая Корона Денежные Переводы </vt:lpstr>
      <vt:lpstr>Золотая Корона Денежные Переводы</vt:lpstr>
      <vt:lpstr>Немного предыстории</vt:lpstr>
      <vt:lpstr>&gt; 700</vt:lpstr>
      <vt:lpstr>1</vt:lpstr>
      <vt:lpstr>Кстати, вот  так выглядел автотест на этот кейс…</vt:lpstr>
      <vt:lpstr>А в паттерны проектирования не пробовали?</vt:lpstr>
      <vt:lpstr>01</vt:lpstr>
      <vt:lpstr>1</vt:lpstr>
      <vt:lpstr>Возможность изменения суммы перевода</vt:lpstr>
      <vt:lpstr>Хочешь протестировать возможность изменения суммы перевода?  Вот и тестируй только ее!</vt:lpstr>
      <vt:lpstr>1</vt:lpstr>
      <vt:lpstr>02</vt:lpstr>
      <vt:lpstr>1</vt:lpstr>
      <vt:lpstr>Возможность изменения суммы перевода</vt:lpstr>
      <vt:lpstr>Тест упал, в чем причина?</vt:lpstr>
      <vt:lpstr>Тест упал, в чем причина?</vt:lpstr>
      <vt:lpstr>1</vt:lpstr>
      <vt:lpstr>Зачем делать здесь 7 тест-кейсов?</vt:lpstr>
      <vt:lpstr>Почему этот принцип так важен, если вы привлекаете разработку?</vt:lpstr>
      <vt:lpstr>Осторожно, риск!</vt:lpstr>
      <vt:lpstr>Атомаризировать до бесконечности</vt:lpstr>
      <vt:lpstr>Что делать?</vt:lpstr>
      <vt:lpstr>1</vt:lpstr>
      <vt:lpstr>Цель: проверить отображение иконки абонемента в тулбаре по flow перевода</vt:lpstr>
      <vt:lpstr>03</vt:lpstr>
      <vt:lpstr>1</vt:lpstr>
      <vt:lpstr>Это одна и та же функциональность?</vt:lpstr>
      <vt:lpstr>Чем честнее в паттерны, тем глубже в код</vt:lpstr>
      <vt:lpstr>А если я не умею в белый ящик?</vt:lpstr>
      <vt:lpstr>Почему еще этот принцип так важен?</vt:lpstr>
      <vt:lpstr>Упало 10 тестов с одинаковой проверкой</vt:lpstr>
      <vt:lpstr>Упал 1 тест с уникальной  проверкой</vt:lpstr>
      <vt:lpstr>Осторожно, риск!</vt:lpstr>
      <vt:lpstr>Случайно не отрежьте нужное!</vt:lpstr>
      <vt:lpstr>Как не ошибиться?</vt:lpstr>
      <vt:lpstr>В чем профит от использования?</vt:lpstr>
      <vt:lpstr>В чем профит от использования?</vt:lpstr>
      <vt:lpstr>В нашем проекте AT поставляют</vt:lpstr>
      <vt:lpstr>Android / iOS 2020</vt:lpstr>
      <vt:lpstr>Пересаживаемся на тестовую доку Android</vt:lpstr>
      <vt:lpstr>Android / iOS 2021</vt:lpstr>
      <vt:lpstr>“Почему мы вечно подстраиваемся под разработчиков?!</vt:lpstr>
      <vt:lpstr>На самом деле, это симбиоз</vt:lpstr>
      <vt:lpstr>Спасибо за внимание!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Паттерны проектирования – это не только про код…</dc:title>
  <cp:lastModifiedBy>Microsoft Office User</cp:lastModifiedBy>
  <cp:revision>90</cp:revision>
  <dcterms:modified xsi:type="dcterms:W3CDTF">2021-04-11T20:17:28Z</dcterms:modified>
</cp:coreProperties>
</file>