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27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96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61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411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98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05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06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36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544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8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EF138-0CA0-46E9-9617-458EEF740964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72F9A-D0D4-4D13-9440-97FD2DFD56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9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Распределение тестировщиков по командам, как один из этапов контроля качества в компании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 </a:t>
            </a:r>
            <a:r>
              <a:rPr lang="ru-RU" dirty="0" err="1" smtClean="0"/>
              <a:t>Узенцова</a:t>
            </a:r>
            <a:r>
              <a:rPr lang="ru-RU" dirty="0" smtClean="0"/>
              <a:t> Наталия</a:t>
            </a:r>
          </a:p>
          <a:p>
            <a:pPr algn="r"/>
            <a:endParaRPr lang="ru-RU" dirty="0"/>
          </a:p>
          <a:p>
            <a:pPr algn="r"/>
            <a:r>
              <a:rPr lang="ru-RU" sz="1700" dirty="0" smtClean="0"/>
              <a:t>Презентация будет переработана под формат конференции и под правила удобного донесения информации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135959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Паттерн 1.</a:t>
            </a:r>
            <a:r>
              <a:rPr lang="ru-RU" dirty="0"/>
              <a:t> Необходимость </a:t>
            </a:r>
            <a:r>
              <a:rPr lang="ru-RU" dirty="0" smtClean="0"/>
              <a:t>бизнеса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Клиентам срочно понадобилось нагрузочное тестирование.</a:t>
            </a:r>
          </a:p>
          <a:p>
            <a:pPr marL="0" indent="0">
              <a:buNone/>
            </a:pPr>
            <a:r>
              <a:rPr lang="ru-RU" dirty="0"/>
              <a:t>У вас такой тестировщик один. Возможно возникновения риска 2 и 3. Чтобы убрать риск два, очевидно, что нам необходимо перевести в команду тестировщика, обладающего навыками нагрузочного тестирования.  Если возникает в этом случае риск три, необходимо его после выполнения необходимой части задач вернуть в комфортную ему среду.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87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u="sng" dirty="0"/>
              <a:t>Паттерн 2.</a:t>
            </a:r>
            <a:r>
              <a:rPr lang="ru-RU" sz="2800" dirty="0"/>
              <a:t>  Не достаточно ресурсов тестирования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	Если </a:t>
            </a:r>
            <a:r>
              <a:rPr lang="ru-RU" dirty="0"/>
              <a:t>в команде уже работают успешно </a:t>
            </a:r>
            <a:r>
              <a:rPr lang="ru-RU" dirty="0" err="1"/>
              <a:t>тестировщики</a:t>
            </a:r>
            <a:r>
              <a:rPr lang="ru-RU" dirty="0"/>
              <a:t>, то они покроют риск 1 и 2, и в необходимый момент смогут их разрешить.  Риск 3 в таком случае должен быть обдуман, и исключен на начальном этапе. Мы не можем себе позволить часто менять людей в команде, это снижает её производительность.</a:t>
            </a:r>
          </a:p>
          <a:p>
            <a:pPr marL="0" indent="0">
              <a:buNone/>
            </a:pPr>
            <a:r>
              <a:rPr lang="ru-RU" dirty="0" smtClean="0"/>
              <a:t>	Стоит </a:t>
            </a:r>
            <a:r>
              <a:rPr lang="ru-RU" dirty="0"/>
              <a:t>выбрать человека, который будет способен по техническим и личным качествам наиболее подходить в команду. Я анализирую, к какому руководителю идет тестировщик, что от него ждут и насколько он способен этому </a:t>
            </a:r>
            <a:r>
              <a:rPr lang="ru-RU" dirty="0" smtClean="0"/>
              <a:t>соответствовать.	Возможно</a:t>
            </a:r>
            <a:r>
              <a:rPr lang="ru-RU" dirty="0"/>
              <a:t>, на его место придется назначить кого-то другого и это повлечет за собой цепочку перестановок,  возможно возникновение риска 4. Следует всегда помнить о том, что спасая одну команду нельзя утопить другую.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939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u="sng" dirty="0" smtClean="0"/>
              <a:t/>
            </a:r>
            <a:br>
              <a:rPr lang="ru-RU" sz="3100" u="sng" dirty="0" smtClean="0"/>
            </a:br>
            <a:r>
              <a:rPr lang="ru-RU" sz="2700" u="sng" dirty="0" smtClean="0"/>
              <a:t>Паттерн </a:t>
            </a:r>
            <a:r>
              <a:rPr lang="ru-RU" sz="2700" u="sng" dirty="0"/>
              <a:t>3.</a:t>
            </a:r>
            <a:r>
              <a:rPr lang="ru-RU" sz="2700" dirty="0"/>
              <a:t> Слишком много ресурсов в одной команде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Такое случается, когда большая часть проекта разработана и начинается стадия поддержки. Это достаточно простой и безопасный паттерн, в первую очередь, конечно, стоит проанализировать загрузку других команд, есть ли у них необходимость в дополнительном тестировщике, важно чтобы он не простаивал или не отвлекал из-за своей неопытности других, тормозя эти важную поставку. </a:t>
            </a:r>
          </a:p>
          <a:p>
            <a:pPr marL="0" indent="0">
              <a:buNone/>
            </a:pPr>
            <a:r>
              <a:rPr lang="ru-RU" dirty="0"/>
              <a:t>Тут вы можете учитывать и желания в развитии, и желания относительно команды  и, конечно, свои пожелания в какую сторону необходимо его развивать, чтобы развивался весь отдел.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2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u="sng" dirty="0"/>
              <a:t>Паттерн 4.</a:t>
            </a:r>
            <a:r>
              <a:rPr lang="ru-RU" sz="2800" dirty="0"/>
              <a:t> Новый проект для компании, либо старый остался без  </a:t>
            </a:r>
            <a:r>
              <a:rPr lang="ru-RU" sz="2800" dirty="0" smtClean="0"/>
              <a:t>тестировщика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Чтобы избежать рисков, в этом паттерне вам стоит проанализировать всю команду в целом.</a:t>
            </a:r>
          </a:p>
          <a:p>
            <a:pPr marL="0" indent="0">
              <a:buNone/>
            </a:pPr>
            <a:r>
              <a:rPr lang="ru-RU" dirty="0" smtClean="0"/>
              <a:t>	Рассмотрим </a:t>
            </a:r>
            <a:r>
              <a:rPr lang="ru-RU" dirty="0"/>
              <a:t>команду, которая состоит из аналитика, разработчиков и тестировщика + руководителя. </a:t>
            </a:r>
          </a:p>
          <a:p>
            <a:pPr marL="0" indent="0">
              <a:buNone/>
            </a:pPr>
            <a:r>
              <a:rPr lang="ru-RU" dirty="0"/>
              <a:t>По умолчанию будет считать, что руководитель грамотный. </a:t>
            </a:r>
          </a:p>
          <a:p>
            <a:pPr marL="0" indent="0">
              <a:buNone/>
            </a:pPr>
            <a:r>
              <a:rPr lang="ru-RU" dirty="0" smtClean="0"/>
              <a:t>	 </a:t>
            </a:r>
            <a:r>
              <a:rPr lang="ru-RU" dirty="0"/>
              <a:t>Я считаю, что для успешного проекта, хотя бы на 2 из 3х ролей были опытные специалисты (аналитик, разработчик и тестировщик). Проект умрет в багах, если и анализ и разработка будут хромать. </a:t>
            </a:r>
          </a:p>
          <a:p>
            <a:pPr marL="0" indent="0">
              <a:buNone/>
            </a:pPr>
            <a:r>
              <a:rPr lang="ru-RU" dirty="0"/>
              <a:t>Рассмотрим ситуацию, когда как минимум один из двух (аналитик, разработчик)  является опытным специалистом</a:t>
            </a:r>
          </a:p>
          <a:p>
            <a:pPr marL="0" indent="0">
              <a:buNone/>
            </a:pPr>
            <a:r>
              <a:rPr lang="ru-RU" dirty="0" smtClean="0"/>
              <a:t>	Хороший </a:t>
            </a:r>
            <a:r>
              <a:rPr lang="ru-RU" dirty="0"/>
              <a:t>разработчик + опытный тестировщик, вытянут проект, то же касается и тестировщика + аналитика.  </a:t>
            </a:r>
          </a:p>
          <a:p>
            <a:pPr marL="0" indent="0">
              <a:buNone/>
            </a:pPr>
            <a:r>
              <a:rPr lang="ru-RU" dirty="0" smtClean="0"/>
              <a:t>	Вам </a:t>
            </a:r>
            <a:r>
              <a:rPr lang="ru-RU" dirty="0"/>
              <a:t>стоит лишь разобраться в том, оба ли специалиста (разработчик, аналитик) являются высококвалифицированными или только один.  Если оба высококвалифицированные, вы можете себе позволить отдать в команду </a:t>
            </a:r>
            <a:r>
              <a:rPr lang="ru-RU" dirty="0" err="1"/>
              <a:t>джуниора</a:t>
            </a:r>
            <a:r>
              <a:rPr lang="ru-RU" dirty="0"/>
              <a:t>, они его дотянут и воспитают. </a:t>
            </a:r>
          </a:p>
          <a:p>
            <a:pPr marL="0" indent="0">
              <a:buNone/>
            </a:pPr>
            <a:r>
              <a:rPr lang="ru-RU" dirty="0"/>
              <a:t>Если же кто-то из них не дотягивает, то тестировщик должен быть опытный, иначе вы ставить под угрозу весь проект. </a:t>
            </a:r>
          </a:p>
          <a:p>
            <a:pPr marL="0" indent="0">
              <a:buNone/>
            </a:pPr>
            <a:r>
              <a:rPr lang="ru-RU" dirty="0"/>
              <a:t>Так же стоит учитывать личную неприязнь. </a:t>
            </a:r>
          </a:p>
          <a:p>
            <a:pPr marL="0" indent="0">
              <a:buNone/>
            </a:pPr>
            <a:r>
              <a:rPr lang="ru-RU" dirty="0" smtClean="0"/>
              <a:t>	Бывает</a:t>
            </a:r>
            <a:r>
              <a:rPr lang="ru-RU" dirty="0"/>
              <a:t>, что весь остальной проект разрабатывается сторонней командой говорящей на иностранном языке, в данном случае тестировщик должен быть коммуникабельным и командным игроком с хорошими навыками тестирования.  </a:t>
            </a:r>
          </a:p>
          <a:p>
            <a:pPr marL="0" indent="0">
              <a:buNone/>
            </a:pPr>
            <a:r>
              <a:rPr lang="ru-RU" dirty="0" smtClean="0"/>
              <a:t>	Определите </a:t>
            </a:r>
            <a:r>
              <a:rPr lang="ru-RU" dirty="0"/>
              <a:t>специфику клиента, ко всем нужен свой подход.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438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u="sng" dirty="0" smtClean="0"/>
              <a:t/>
            </a:r>
            <a:br>
              <a:rPr lang="ru-RU" sz="3100" u="sng" dirty="0" smtClean="0"/>
            </a:br>
            <a:r>
              <a:rPr lang="ru-RU" sz="3100" u="sng" dirty="0" smtClean="0"/>
              <a:t>Паттерн </a:t>
            </a:r>
            <a:r>
              <a:rPr lang="ru-RU" sz="3100" u="sng" dirty="0"/>
              <a:t>5.</a:t>
            </a:r>
            <a:r>
              <a:rPr lang="ru-RU" sz="3100" dirty="0"/>
              <a:t> Необходимость во взаимозаменяемости, в приобретении новых знаний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Применение этого паттерна необходимо для долгосрочного планирования. </a:t>
            </a:r>
          </a:p>
          <a:p>
            <a:pPr marL="0" indent="0">
              <a:buNone/>
            </a:pPr>
            <a:r>
              <a:rPr lang="ru-RU" dirty="0"/>
              <a:t>Он позволяет избежать рисков 1 и 2, уменьшить риск 4 в дальнейшем.</a:t>
            </a:r>
          </a:p>
          <a:p>
            <a:pPr marL="0" indent="0">
              <a:buNone/>
            </a:pPr>
            <a:r>
              <a:rPr lang="ru-RU" dirty="0"/>
              <a:t>Чтобы не возник  риск 3 необходима правильна я мотивация.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949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Паттерн 6</a:t>
            </a:r>
            <a:r>
              <a:rPr lang="ru-RU" dirty="0"/>
              <a:t>. Неприязнь тестировщика к команде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Это прямой путь к риску 3. В этом случае вам необходимы доверительные отношения со своей командой, чтобы хотя бы узнать об этом. </a:t>
            </a:r>
            <a:r>
              <a:rPr lang="ru-RU"/>
              <a:t>Ситуация должна быть оценена трезво с наличием определенных аргументов, если конфликт не решаем или вам в этом случае не сложно заменить людей, то человека стоит перевести в другую команду.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23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smtClean="0"/>
              <a:t>Риски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smtClean="0"/>
              <a:t>Следствия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smtClean="0"/>
              <a:t>Критерии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Причины (</a:t>
            </a:r>
            <a:r>
              <a:rPr lang="ru-RU" dirty="0" smtClean="0"/>
              <a:t>паттерны) перевода тестировщика в другую команду </a:t>
            </a: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5. Описание </a:t>
            </a:r>
            <a:r>
              <a:rPr lang="ru-RU" dirty="0" smtClean="0"/>
              <a:t>паттернов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45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Неправильно подобранная команда для тестировщика – это риски:</a:t>
            </a:r>
          </a:p>
          <a:p>
            <a:pPr lvl="0"/>
            <a:r>
              <a:rPr lang="ru-RU" dirty="0"/>
              <a:t>Не качественно протестированный продукт – после поставки клиенты находят критичные баги;</a:t>
            </a:r>
          </a:p>
          <a:p>
            <a:pPr lvl="0"/>
            <a:r>
              <a:rPr lang="ru-RU" dirty="0"/>
              <a:t>Срыв поставки продукта – вы не можете выпустить продукт в срок из-за того, что важные его части никак не могут быть до тестированы.</a:t>
            </a:r>
          </a:p>
          <a:p>
            <a:pPr lvl="0"/>
            <a:r>
              <a:rPr lang="ru-RU" dirty="0"/>
              <a:t>Человек от вас в скором времени уйдет. </a:t>
            </a:r>
          </a:p>
          <a:p>
            <a:pPr lvl="0"/>
            <a:r>
              <a:rPr lang="ru-RU" dirty="0"/>
              <a:t>Потеря экспертизы при переходе в другую </a:t>
            </a:r>
            <a:r>
              <a:rPr lang="ru-RU" dirty="0" smtClean="0"/>
              <a:t>команду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09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 1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Не качественно протестированный продукт – это следствия того, что не правильно были выбраны подходы к тестированию:</a:t>
            </a:r>
          </a:p>
          <a:p>
            <a:pPr lvl="0"/>
            <a:r>
              <a:rPr lang="ru-RU" dirty="0"/>
              <a:t>минорные баги находились и </a:t>
            </a:r>
            <a:r>
              <a:rPr lang="ru-RU" dirty="0" err="1"/>
              <a:t>фиксились</a:t>
            </a:r>
            <a:r>
              <a:rPr lang="ru-RU" dirty="0"/>
              <a:t> в начале; </a:t>
            </a:r>
          </a:p>
          <a:p>
            <a:pPr lvl="0"/>
            <a:r>
              <a:rPr lang="ru-RU" dirty="0"/>
              <a:t>неполное покрытие </a:t>
            </a:r>
            <a:r>
              <a:rPr lang="ru-RU" dirty="0" err="1"/>
              <a:t>первоприоритетных</a:t>
            </a:r>
            <a:r>
              <a:rPr lang="ru-RU" dirty="0"/>
              <a:t> задач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ru-RU" dirty="0"/>
              <a:t>то что могло быть протестировано методом  А, тестировалось в 5 раз дольше методом В;</a:t>
            </a:r>
          </a:p>
          <a:p>
            <a:pPr marL="0" lvl="0" indent="0">
              <a:buNone/>
            </a:pPr>
            <a:r>
              <a:rPr lang="ru-RU" dirty="0"/>
              <a:t>и т. д. </a:t>
            </a:r>
          </a:p>
          <a:p>
            <a:pPr marL="0" indent="0">
              <a:buNone/>
            </a:pPr>
            <a:r>
              <a:rPr lang="ru-RU" u="sng" dirty="0"/>
              <a:t>Причина:</a:t>
            </a:r>
            <a:r>
              <a:rPr lang="ru-RU" dirty="0"/>
              <a:t> (банальна) не достаточная квалификация тестировщика для тестирования данного функционала.</a:t>
            </a:r>
          </a:p>
          <a:p>
            <a:pPr marL="0" indent="0">
              <a:buNone/>
            </a:pPr>
            <a:r>
              <a:rPr lang="ru-RU" b="1" dirty="0" err="1"/>
              <a:t>Джуниор</a:t>
            </a:r>
            <a:r>
              <a:rPr lang="ru-RU" b="1" dirty="0"/>
              <a:t> </a:t>
            </a:r>
            <a:r>
              <a:rPr lang="ru-RU" dirty="0"/>
              <a:t>– говорит, что всё протестировано.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779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Срыв поставки в большинстве случаев происходит тогда, когда на дату релиза тестировщик говорит, что не протестированы важные части функционала.</a:t>
            </a:r>
          </a:p>
          <a:p>
            <a:pPr marL="0" indent="0">
              <a:buNone/>
            </a:pPr>
            <a:r>
              <a:rPr lang="ru-RU" dirty="0"/>
              <a:t>Срыв поставки продукта не всегда является следствием не достаточной квалификации в самом тестировании продукта, следствием будет скорее неумение оптимизации применения своих хороших умений, либо попытка приобрести новые в короткий срок. </a:t>
            </a:r>
          </a:p>
          <a:p>
            <a:pPr marL="0" indent="0">
              <a:buNone/>
            </a:pPr>
            <a:r>
              <a:rPr lang="ru-RU" u="sng" dirty="0"/>
              <a:t>Причина:</a:t>
            </a:r>
            <a:r>
              <a:rPr lang="ru-RU" dirty="0"/>
              <a:t> (банальна) не достаточный контроль со стороны руководства команды активностями тестирования, иногда непонимание активностей тестирования</a:t>
            </a:r>
          </a:p>
          <a:p>
            <a:pPr marL="0" indent="0">
              <a:buNone/>
            </a:pPr>
            <a:r>
              <a:rPr lang="ru-RU" b="1" dirty="0"/>
              <a:t>Идеалист</a:t>
            </a:r>
            <a:r>
              <a:rPr lang="ru-RU" dirty="0"/>
              <a:t> – зарывающийся в детали, паникующий при мысли, что, что-то будет упущено, считающий,  что </a:t>
            </a:r>
            <a:r>
              <a:rPr lang="ru-RU" dirty="0" err="1"/>
              <a:t>фичу</a:t>
            </a:r>
            <a:r>
              <a:rPr lang="ru-RU" dirty="0"/>
              <a:t> быстрее автоматизировать, но не достаточно квалифицированный, чтобы сделать это быстро.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71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 3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Уход человека, это следствие:</a:t>
            </a:r>
          </a:p>
          <a:p>
            <a:pPr lvl="0"/>
            <a:r>
              <a:rPr lang="ru-RU" dirty="0"/>
              <a:t>Не интересных задач;</a:t>
            </a:r>
          </a:p>
          <a:p>
            <a:pPr lvl="0"/>
            <a:r>
              <a:rPr lang="ru-RU" dirty="0"/>
              <a:t>Невозможности применения своих навыков;</a:t>
            </a:r>
          </a:p>
          <a:p>
            <a:pPr lvl="0"/>
            <a:r>
              <a:rPr lang="ru-RU" dirty="0"/>
              <a:t>Не та команда, частью которой ему бы хотелось быть. </a:t>
            </a:r>
          </a:p>
          <a:p>
            <a:pPr marL="0" indent="0">
              <a:buNone/>
            </a:pPr>
            <a:r>
              <a:rPr lang="ru-RU" dirty="0"/>
              <a:t>Таким может быть просто</a:t>
            </a:r>
            <a:r>
              <a:rPr lang="ru-RU" b="1" dirty="0"/>
              <a:t> Хороший тестировщик,  </a:t>
            </a:r>
            <a:r>
              <a:rPr lang="ru-RU" dirty="0"/>
              <a:t>знающий мат часть, что от него ждут, показывающий хорошие результаты</a:t>
            </a:r>
          </a:p>
          <a:p>
            <a:pPr marL="0" indent="0">
              <a:buNone/>
            </a:pPr>
            <a:r>
              <a:rPr lang="ru-RU" u="sng" dirty="0"/>
              <a:t>Изначальная причина</a:t>
            </a:r>
            <a:r>
              <a:rPr lang="ru-RU" dirty="0"/>
              <a:t> в том, что человек не на своем месте, не в той команде.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981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 4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Риск потери части экспертизы  при переходе в другую команду – риск неизбежный, если вы переводите хорошего тестировщика. </a:t>
            </a:r>
          </a:p>
          <a:p>
            <a:pPr marL="0" indent="0">
              <a:buNone/>
            </a:pPr>
            <a:r>
              <a:rPr lang="ru-RU" u="sng" dirty="0"/>
              <a:t>Причина</a:t>
            </a:r>
            <a:r>
              <a:rPr lang="ru-RU" dirty="0"/>
              <a:t> этого риска в том, что если у вас много разных проектов, невозможно сделать так чтобы каждый знал полностью все продукты.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16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Технические </a:t>
            </a:r>
            <a:r>
              <a:rPr lang="ru-RU" sz="3200" dirty="0"/>
              <a:t>и не технические критерии,  на  которые стоит обратить внимание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Разное тестирование в разных  проектах.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Может быть необходимость в знаниях автоматизированного тестирования, тестирования производительности, тестирование сервисов, тестирование безопасности.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Разные  клиенты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Если код должен быть разработан весь, то качество от клиента к клиенту может отличаться. Некоторые клиенты тестируют меньше, некоторые больше. Пропущенная ошибка у  одних,  дороже чем у других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Разная скорость выпуска релизов.  Кто способен жить в темпе ежедневных, недельных, двух недельных итераций, кто-то нет.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Разные виды работы с клиентами</a:t>
            </a:r>
            <a:r>
              <a:rPr lang="ru-RU" dirty="0" smtClean="0"/>
              <a:t>: </a:t>
            </a:r>
            <a:r>
              <a:rPr lang="ru-RU" dirty="0" err="1" smtClean="0"/>
              <a:t>саппорт</a:t>
            </a:r>
            <a:r>
              <a:rPr lang="ru-RU" dirty="0"/>
              <a:t>, командировки, </a:t>
            </a:r>
            <a:r>
              <a:rPr lang="ru-RU" dirty="0" err="1"/>
              <a:t>демо</a:t>
            </a:r>
            <a:r>
              <a:rPr lang="ru-RU" dirty="0"/>
              <a:t>, грамотный ответ на письма.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Разный состав команды, команда вся говорит на иностранном языке, команда вся удаленная.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391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Рассмотрим </a:t>
            </a:r>
            <a:r>
              <a:rPr lang="ru-RU" sz="3100" dirty="0"/>
              <a:t>причины (паттерны), которые  ведут  к переводу тестировщика в другую команду: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Необходимость бизнеса в определенном виде тестирования.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Не достаточно ресурсов тестирования.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Слишком много ресурсов в одной команде, необходимо распределить по другим командам.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Новый проект.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Необходимость во взаимозаменяемости, в приобретении новых знаний.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Неприязнь тестировщика к команде.</a:t>
            </a:r>
          </a:p>
        </p:txBody>
      </p:sp>
    </p:spTree>
    <p:extLst>
      <p:ext uri="{BB962C8B-B14F-4D97-AF65-F5344CB8AC3E}">
        <p14:creationId xmlns:p14="http://schemas.microsoft.com/office/powerpoint/2010/main" val="328587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855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Распределение тестировщиков по командам, как один из этапов контроля качества в компании</vt:lpstr>
      <vt:lpstr>План</vt:lpstr>
      <vt:lpstr>Риски</vt:lpstr>
      <vt:lpstr>Риск 1</vt:lpstr>
      <vt:lpstr>Риск 2</vt:lpstr>
      <vt:lpstr>Риск 3</vt:lpstr>
      <vt:lpstr>Риск 4</vt:lpstr>
      <vt:lpstr>Технические и не технические критерии,  на  которые стоит обратить внимание </vt:lpstr>
      <vt:lpstr> Рассмотрим причины (паттерны), которые  ведут  к переводу тестировщика в другую команду: </vt:lpstr>
      <vt:lpstr>Паттерн 1. Необходимость бизнеса</vt:lpstr>
      <vt:lpstr>Паттерн 2.  Не достаточно ресурсов тестирования</vt:lpstr>
      <vt:lpstr> Паттерн 3. Слишком много ресурсов в одной команде </vt:lpstr>
      <vt:lpstr>Паттерн 4. Новый проект для компании, либо старый остался без  тестировщика</vt:lpstr>
      <vt:lpstr> Паттерн 5. Необходимость во взаимозаменяемости, в приобретении новых знаний </vt:lpstr>
      <vt:lpstr>Паттерн 6. Неприязнь тестировщика к команде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Распределение тестировщиков по командам, как один из этапов контроля качества в компании</dc:title>
  <dc:creator>Nataliya Uzentsova</dc:creator>
  <cp:lastModifiedBy>Nataliya Uzentsova</cp:lastModifiedBy>
  <cp:revision>5</cp:revision>
  <dcterms:created xsi:type="dcterms:W3CDTF">2015-09-27T14:23:33Z</dcterms:created>
  <dcterms:modified xsi:type="dcterms:W3CDTF">2015-09-28T08:07:39Z</dcterms:modified>
</cp:coreProperties>
</file>