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258" r:id="rId4"/>
    <p:sldId id="259" r:id="rId5"/>
    <p:sldId id="447" r:id="rId6"/>
    <p:sldId id="436" r:id="rId7"/>
    <p:sldId id="445" r:id="rId8"/>
    <p:sldId id="444" r:id="rId9"/>
    <p:sldId id="443" r:id="rId10"/>
    <p:sldId id="442" r:id="rId11"/>
    <p:sldId id="441" r:id="rId12"/>
    <p:sldId id="372" r:id="rId13"/>
    <p:sldId id="374" r:id="rId14"/>
    <p:sldId id="434" r:id="rId15"/>
    <p:sldId id="435" r:id="rId16"/>
    <p:sldId id="314" r:id="rId17"/>
    <p:sldId id="315" r:id="rId18"/>
    <p:sldId id="433" r:id="rId19"/>
    <p:sldId id="260" r:id="rId20"/>
    <p:sldId id="431" r:id="rId21"/>
    <p:sldId id="432" r:id="rId22"/>
    <p:sldId id="313" r:id="rId23"/>
    <p:sldId id="408" r:id="rId24"/>
    <p:sldId id="430" r:id="rId25"/>
    <p:sldId id="409" r:id="rId26"/>
    <p:sldId id="320" r:id="rId27"/>
    <p:sldId id="428" r:id="rId28"/>
    <p:sldId id="285" r:id="rId29"/>
    <p:sldId id="427" r:id="rId30"/>
    <p:sldId id="316" r:id="rId31"/>
    <p:sldId id="423" r:id="rId32"/>
    <p:sldId id="426" r:id="rId33"/>
    <p:sldId id="425" r:id="rId34"/>
    <p:sldId id="424" r:id="rId35"/>
    <p:sldId id="311" r:id="rId36"/>
    <p:sldId id="310" r:id="rId37"/>
    <p:sldId id="318" r:id="rId38"/>
    <p:sldId id="282" r:id="rId39"/>
    <p:sldId id="319" r:id="rId40"/>
    <p:sldId id="438" r:id="rId41"/>
    <p:sldId id="376" r:id="rId42"/>
    <p:sldId id="261" r:id="rId43"/>
    <p:sldId id="262" r:id="rId44"/>
    <p:sldId id="407" r:id="rId45"/>
    <p:sldId id="421" r:id="rId46"/>
    <p:sldId id="420" r:id="rId47"/>
    <p:sldId id="418" r:id="rId48"/>
    <p:sldId id="439" r:id="rId49"/>
    <p:sldId id="440" r:id="rId50"/>
    <p:sldId id="446" r:id="rId51"/>
    <p:sldId id="274" r:id="rId52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ихейцева Людмила" initials="МЛ" lastIdx="1" clrIdx="0">
    <p:extLst>
      <p:ext uri="{19B8F6BF-5375-455C-9EA6-DF929625EA0E}">
        <p15:presenceInfo xmlns:p15="http://schemas.microsoft.com/office/powerpoint/2012/main" userId="Михейцева Людмил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4FF"/>
    <a:srgbClr val="995ECA"/>
    <a:srgbClr val="B07BD7"/>
    <a:srgbClr val="EB625F"/>
    <a:srgbClr val="6CF496"/>
    <a:srgbClr val="E44A4A"/>
    <a:srgbClr val="26EE64"/>
    <a:srgbClr val="0000CC"/>
    <a:srgbClr val="00FF00"/>
    <a:srgbClr val="95F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3178" autoAdjust="0"/>
  </p:normalViewPr>
  <p:slideViewPr>
    <p:cSldViewPr snapToGrid="0">
      <p:cViewPr varScale="1">
        <p:scale>
          <a:sx n="104" d="100"/>
          <a:sy n="104" d="100"/>
        </p:scale>
        <p:origin x="1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Mosin" userId="423fffdb-425a-49f6-82b9-1b88afc8eb5f" providerId="ADAL" clId="{C6632293-CE88-A845-9439-0DAD9226F9B7}"/>
    <pc:docChg chg="delSld">
      <pc:chgData name="Alexander Mosin" userId="423fffdb-425a-49f6-82b9-1b88afc8eb5f" providerId="ADAL" clId="{C6632293-CE88-A845-9439-0DAD9226F9B7}" dt="2019-05-07T10:19:59.659" v="0" actId="2696"/>
      <pc:docMkLst>
        <pc:docMk/>
      </pc:docMkLst>
      <pc:sldChg chg="del">
        <pc:chgData name="Alexander Mosin" userId="423fffdb-425a-49f6-82b9-1b88afc8eb5f" providerId="ADAL" clId="{C6632293-CE88-A845-9439-0DAD9226F9B7}" dt="2019-05-07T10:19:59.659" v="0" actId="2696"/>
        <pc:sldMkLst>
          <pc:docMk/>
          <pc:sldMk cId="689596980" sldId="42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90B28-959A-47ED-A735-ED6758209E76}" type="doc">
      <dgm:prSet loTypeId="urn:microsoft.com/office/officeart/2005/8/layout/cycle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D8463CA-2C91-45FC-BFE8-A636CB44B778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33ED55B5-205D-453C-89B8-100F065413D9}" type="parTrans" cxnId="{B647FAB4-480E-4228-A350-0D6CE72F9C5C}">
      <dgm:prSet/>
      <dgm:spPr/>
      <dgm:t>
        <a:bodyPr/>
        <a:lstStyle/>
        <a:p>
          <a:endParaRPr lang="ru-RU"/>
        </a:p>
      </dgm:t>
    </dgm:pt>
    <dgm:pt modelId="{FBEB5D37-866A-4F5F-BD41-A0619C3AA241}" type="sibTrans" cxnId="{B647FAB4-480E-4228-A350-0D6CE72F9C5C}">
      <dgm:prSet/>
      <dgm:spPr/>
      <dgm:t>
        <a:bodyPr/>
        <a:lstStyle/>
        <a:p>
          <a:endParaRPr lang="ru-RU"/>
        </a:p>
      </dgm:t>
    </dgm:pt>
    <dgm:pt modelId="{8EB167DA-D990-4B26-883C-7CC43B1F80B6}">
      <dgm:prSet phldrT="[Текст]"/>
      <dgm:spPr/>
      <dgm:t>
        <a:bodyPr/>
        <a:lstStyle/>
        <a:p>
          <a:r>
            <a:rPr lang="ru-RU" dirty="0" smtClean="0"/>
            <a:t>  </a:t>
          </a:r>
          <a:endParaRPr lang="ru-RU" dirty="0"/>
        </a:p>
      </dgm:t>
    </dgm:pt>
    <dgm:pt modelId="{F25B9C6A-AD12-45F9-9B96-43738B4394C6}" type="parTrans" cxnId="{ABA7F854-3443-4CF5-B259-B4DA49C44EA4}">
      <dgm:prSet/>
      <dgm:spPr/>
      <dgm:t>
        <a:bodyPr/>
        <a:lstStyle/>
        <a:p>
          <a:endParaRPr lang="ru-RU"/>
        </a:p>
      </dgm:t>
    </dgm:pt>
    <dgm:pt modelId="{3ACFEC3F-0CF2-465B-88D0-31AA5248948E}" type="sibTrans" cxnId="{ABA7F854-3443-4CF5-B259-B4DA49C44EA4}">
      <dgm:prSet/>
      <dgm:spPr/>
      <dgm:t>
        <a:bodyPr/>
        <a:lstStyle/>
        <a:p>
          <a:endParaRPr lang="ru-RU"/>
        </a:p>
      </dgm:t>
    </dgm:pt>
    <dgm:pt modelId="{C5A20285-FA3B-490E-A781-F76A0465C784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F9D1D1A-92AD-4924-9424-81F3C060C62F}" type="parTrans" cxnId="{674FB66B-B464-405C-8946-1E5A6E3EFE70}">
      <dgm:prSet/>
      <dgm:spPr/>
      <dgm:t>
        <a:bodyPr/>
        <a:lstStyle/>
        <a:p>
          <a:endParaRPr lang="ru-RU"/>
        </a:p>
      </dgm:t>
    </dgm:pt>
    <dgm:pt modelId="{5013C973-2B2B-48CC-8F2C-FE71EA42FB29}" type="sibTrans" cxnId="{674FB66B-B464-405C-8946-1E5A6E3EFE70}">
      <dgm:prSet/>
      <dgm:spPr/>
      <dgm:t>
        <a:bodyPr/>
        <a:lstStyle/>
        <a:p>
          <a:endParaRPr lang="ru-RU"/>
        </a:p>
      </dgm:t>
    </dgm:pt>
    <dgm:pt modelId="{5EB395E6-A59C-4F60-BFD5-05899390E595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0F0D6CA0-8AA9-4D05-B498-B1EC8D1F5FFF}" type="parTrans" cxnId="{42215E1F-D77A-4FBF-9EF0-214CE0AEE7CA}">
      <dgm:prSet/>
      <dgm:spPr/>
      <dgm:t>
        <a:bodyPr/>
        <a:lstStyle/>
        <a:p>
          <a:endParaRPr lang="ru-RU"/>
        </a:p>
      </dgm:t>
    </dgm:pt>
    <dgm:pt modelId="{18769C17-D7F5-443F-AC73-81F847506033}" type="sibTrans" cxnId="{42215E1F-D77A-4FBF-9EF0-214CE0AEE7CA}">
      <dgm:prSet/>
      <dgm:spPr/>
      <dgm:t>
        <a:bodyPr/>
        <a:lstStyle/>
        <a:p>
          <a:endParaRPr lang="ru-RU"/>
        </a:p>
      </dgm:t>
    </dgm:pt>
    <dgm:pt modelId="{A5B57F9A-07D7-45A5-B8C0-0DAF30A3AFD9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66C70856-C924-4BE2-91F9-8A4075CC3F8B}" type="sibTrans" cxnId="{F08F7B48-EF30-462D-92DA-2AB69FC33D77}">
      <dgm:prSet/>
      <dgm:spPr/>
      <dgm:t>
        <a:bodyPr/>
        <a:lstStyle/>
        <a:p>
          <a:endParaRPr lang="ru-RU"/>
        </a:p>
      </dgm:t>
    </dgm:pt>
    <dgm:pt modelId="{5699FCE7-F221-4A53-AA22-DCF8A4431E5B}" type="parTrans" cxnId="{F08F7B48-EF30-462D-92DA-2AB69FC33D77}">
      <dgm:prSet/>
      <dgm:spPr/>
      <dgm:t>
        <a:bodyPr/>
        <a:lstStyle/>
        <a:p>
          <a:endParaRPr lang="ru-RU"/>
        </a:p>
      </dgm:t>
    </dgm:pt>
    <dgm:pt modelId="{FC22BD6B-FF36-4856-A27E-1B169BF61575}">
      <dgm:prSet/>
      <dgm:spPr/>
      <dgm:t>
        <a:bodyPr/>
        <a:lstStyle/>
        <a:p>
          <a:endParaRPr lang="ru-RU"/>
        </a:p>
      </dgm:t>
    </dgm:pt>
    <dgm:pt modelId="{E80592ED-B67F-486B-BC0D-C212E36D2CE2}" type="parTrans" cxnId="{62C63609-399A-4C97-A0C6-4C65A2723390}">
      <dgm:prSet/>
      <dgm:spPr/>
      <dgm:t>
        <a:bodyPr/>
        <a:lstStyle/>
        <a:p>
          <a:endParaRPr lang="ru-RU"/>
        </a:p>
      </dgm:t>
    </dgm:pt>
    <dgm:pt modelId="{70E5F740-4515-4A9A-B777-E56185E3C6BD}" type="sibTrans" cxnId="{62C63609-399A-4C97-A0C6-4C65A2723390}">
      <dgm:prSet/>
      <dgm:spPr/>
      <dgm:t>
        <a:bodyPr/>
        <a:lstStyle/>
        <a:p>
          <a:endParaRPr lang="ru-RU"/>
        </a:p>
      </dgm:t>
    </dgm:pt>
    <dgm:pt modelId="{0FEE6490-F5D8-442B-9575-A8A01C351EC2}">
      <dgm:prSet/>
      <dgm:spPr/>
      <dgm:t>
        <a:bodyPr/>
        <a:lstStyle/>
        <a:p>
          <a:endParaRPr lang="ru-RU"/>
        </a:p>
      </dgm:t>
    </dgm:pt>
    <dgm:pt modelId="{C8F23225-DEF7-4CB1-94E2-625BC37CBD0F}" type="parTrans" cxnId="{8C57FFA7-9C0B-41D4-A28F-255C19C4E3D2}">
      <dgm:prSet/>
      <dgm:spPr/>
      <dgm:t>
        <a:bodyPr/>
        <a:lstStyle/>
        <a:p>
          <a:endParaRPr lang="ru-RU"/>
        </a:p>
      </dgm:t>
    </dgm:pt>
    <dgm:pt modelId="{EB10A7C0-9268-4D91-8C4A-B777CE491049}" type="sibTrans" cxnId="{8C57FFA7-9C0B-41D4-A28F-255C19C4E3D2}">
      <dgm:prSet/>
      <dgm:spPr/>
      <dgm:t>
        <a:bodyPr/>
        <a:lstStyle/>
        <a:p>
          <a:endParaRPr lang="ru-RU"/>
        </a:p>
      </dgm:t>
    </dgm:pt>
    <dgm:pt modelId="{6B0A0365-6F42-4F08-BA29-AB1E038803AE}" type="pres">
      <dgm:prSet presAssocID="{A5790B28-959A-47ED-A735-ED6758209E7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F821A0-46C9-444C-BFAF-DC4C88DCD227}" type="pres">
      <dgm:prSet presAssocID="{A5B57F9A-07D7-45A5-B8C0-0DAF30A3AFD9}" presName="dummy" presStyleCnt="0"/>
      <dgm:spPr/>
    </dgm:pt>
    <dgm:pt modelId="{7A9E1EC1-B22F-4FCB-8531-34C19B02652F}" type="pres">
      <dgm:prSet presAssocID="{A5B57F9A-07D7-45A5-B8C0-0DAF30A3AFD9}" presName="node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34B944-D32E-40B6-9CFD-CF6CA527993C}" type="pres">
      <dgm:prSet presAssocID="{66C70856-C924-4BE2-91F9-8A4075CC3F8B}" presName="sibTrans" presStyleLbl="node1" presStyleIdx="0" presStyleCnt="7"/>
      <dgm:spPr/>
      <dgm:t>
        <a:bodyPr/>
        <a:lstStyle/>
        <a:p>
          <a:endParaRPr lang="ru-RU"/>
        </a:p>
      </dgm:t>
    </dgm:pt>
    <dgm:pt modelId="{F25340E7-A210-4865-97A1-0DC2A067E462}" type="pres">
      <dgm:prSet presAssocID="{1D8463CA-2C91-45FC-BFE8-A636CB44B778}" presName="dummy" presStyleCnt="0"/>
      <dgm:spPr/>
    </dgm:pt>
    <dgm:pt modelId="{6262D3C8-128F-479D-B164-6001119E58EF}" type="pres">
      <dgm:prSet presAssocID="{1D8463CA-2C91-45FC-BFE8-A636CB44B778}" presName="node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29112F-9D18-4670-9A8A-64A4E0EA5649}" type="pres">
      <dgm:prSet presAssocID="{FBEB5D37-866A-4F5F-BD41-A0619C3AA241}" presName="sibTrans" presStyleLbl="node1" presStyleIdx="1" presStyleCnt="7"/>
      <dgm:spPr/>
      <dgm:t>
        <a:bodyPr/>
        <a:lstStyle/>
        <a:p>
          <a:endParaRPr lang="ru-RU"/>
        </a:p>
      </dgm:t>
    </dgm:pt>
    <dgm:pt modelId="{940E8A9A-1C0E-4E23-BA23-78590F067111}" type="pres">
      <dgm:prSet presAssocID="{8EB167DA-D990-4B26-883C-7CC43B1F80B6}" presName="dummy" presStyleCnt="0"/>
      <dgm:spPr/>
    </dgm:pt>
    <dgm:pt modelId="{DC45BD5C-0EDB-42A6-A3D3-283DCCB749AC}" type="pres">
      <dgm:prSet presAssocID="{8EB167DA-D990-4B26-883C-7CC43B1F80B6}" presName="node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5FE0BD-BE15-40FE-9CA5-87CFC479AA4B}" type="pres">
      <dgm:prSet presAssocID="{3ACFEC3F-0CF2-465B-88D0-31AA5248948E}" presName="sibTrans" presStyleLbl="node1" presStyleIdx="2" presStyleCnt="7"/>
      <dgm:spPr/>
      <dgm:t>
        <a:bodyPr/>
        <a:lstStyle/>
        <a:p>
          <a:endParaRPr lang="ru-RU"/>
        </a:p>
      </dgm:t>
    </dgm:pt>
    <dgm:pt modelId="{EA9FADEE-1F20-4F81-99D5-D794C5811CE0}" type="pres">
      <dgm:prSet presAssocID="{C5A20285-FA3B-490E-A781-F76A0465C784}" presName="dummy" presStyleCnt="0"/>
      <dgm:spPr/>
    </dgm:pt>
    <dgm:pt modelId="{9E539DAD-71A0-4E3F-AA49-E0D481B5E7B7}" type="pres">
      <dgm:prSet presAssocID="{C5A20285-FA3B-490E-A781-F76A0465C784}" presName="node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172AC9-3CED-4FBF-BC27-A76C69DF3030}" type="pres">
      <dgm:prSet presAssocID="{5013C973-2B2B-48CC-8F2C-FE71EA42FB29}" presName="sibTrans" presStyleLbl="node1" presStyleIdx="3" presStyleCnt="7"/>
      <dgm:spPr/>
      <dgm:t>
        <a:bodyPr/>
        <a:lstStyle/>
        <a:p>
          <a:endParaRPr lang="ru-RU"/>
        </a:p>
      </dgm:t>
    </dgm:pt>
    <dgm:pt modelId="{3653D81A-59C4-4986-9A0A-9EB52E455727}" type="pres">
      <dgm:prSet presAssocID="{FC22BD6B-FF36-4856-A27E-1B169BF61575}" presName="dummy" presStyleCnt="0"/>
      <dgm:spPr/>
    </dgm:pt>
    <dgm:pt modelId="{0DFBA127-793B-4B41-B75C-DCFDE39F8771}" type="pres">
      <dgm:prSet presAssocID="{FC22BD6B-FF36-4856-A27E-1B169BF61575}" presName="node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762DB-8351-4493-827C-BDB3FC6CB207}" type="pres">
      <dgm:prSet presAssocID="{70E5F740-4515-4A9A-B777-E56185E3C6BD}" presName="sibTrans" presStyleLbl="node1" presStyleIdx="4" presStyleCnt="7"/>
      <dgm:spPr/>
      <dgm:t>
        <a:bodyPr/>
        <a:lstStyle/>
        <a:p>
          <a:endParaRPr lang="ru-RU"/>
        </a:p>
      </dgm:t>
    </dgm:pt>
    <dgm:pt modelId="{A38DE0F6-0DE0-4BBB-B843-FF943C85388F}" type="pres">
      <dgm:prSet presAssocID="{0FEE6490-F5D8-442B-9575-A8A01C351EC2}" presName="dummy" presStyleCnt="0"/>
      <dgm:spPr/>
    </dgm:pt>
    <dgm:pt modelId="{B1885E9B-7A75-4CDB-8C1D-5DDD7768E475}" type="pres">
      <dgm:prSet presAssocID="{0FEE6490-F5D8-442B-9575-A8A01C351EC2}" presName="node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67C87-791A-4F3E-9CBB-40896F4DEB88}" type="pres">
      <dgm:prSet presAssocID="{EB10A7C0-9268-4D91-8C4A-B777CE491049}" presName="sibTrans" presStyleLbl="node1" presStyleIdx="5" presStyleCnt="7"/>
      <dgm:spPr/>
      <dgm:t>
        <a:bodyPr/>
        <a:lstStyle/>
        <a:p>
          <a:endParaRPr lang="ru-RU"/>
        </a:p>
      </dgm:t>
    </dgm:pt>
    <dgm:pt modelId="{090F8980-D7F9-45AE-81D0-80FD94F01819}" type="pres">
      <dgm:prSet presAssocID="{5EB395E6-A59C-4F60-BFD5-05899390E595}" presName="dummy" presStyleCnt="0"/>
      <dgm:spPr/>
    </dgm:pt>
    <dgm:pt modelId="{53DBB8B6-57D0-42FE-BACB-935046477296}" type="pres">
      <dgm:prSet presAssocID="{5EB395E6-A59C-4F60-BFD5-05899390E595}" presName="node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9E511-6199-4623-B567-4CB2F786341D}" type="pres">
      <dgm:prSet presAssocID="{18769C17-D7F5-443F-AC73-81F847506033}" presName="sibTrans" presStyleLbl="node1" presStyleIdx="6" presStyleCnt="7"/>
      <dgm:spPr/>
      <dgm:t>
        <a:bodyPr/>
        <a:lstStyle/>
        <a:p>
          <a:endParaRPr lang="ru-RU"/>
        </a:p>
      </dgm:t>
    </dgm:pt>
  </dgm:ptLst>
  <dgm:cxnLst>
    <dgm:cxn modelId="{C3027ACD-8C91-48E5-A331-3B50B4225A94}" type="presOf" srcId="{66C70856-C924-4BE2-91F9-8A4075CC3F8B}" destId="{0E34B944-D32E-40B6-9CFD-CF6CA527993C}" srcOrd="0" destOrd="0" presId="urn:microsoft.com/office/officeart/2005/8/layout/cycle1"/>
    <dgm:cxn modelId="{8C57FFA7-9C0B-41D4-A28F-255C19C4E3D2}" srcId="{A5790B28-959A-47ED-A735-ED6758209E76}" destId="{0FEE6490-F5D8-442B-9575-A8A01C351EC2}" srcOrd="5" destOrd="0" parTransId="{C8F23225-DEF7-4CB1-94E2-625BC37CBD0F}" sibTransId="{EB10A7C0-9268-4D91-8C4A-B777CE491049}"/>
    <dgm:cxn modelId="{F274DA6A-A19B-4150-806F-E38BF667276E}" type="presOf" srcId="{18769C17-D7F5-443F-AC73-81F847506033}" destId="{0C09E511-6199-4623-B567-4CB2F786341D}" srcOrd="0" destOrd="0" presId="urn:microsoft.com/office/officeart/2005/8/layout/cycle1"/>
    <dgm:cxn modelId="{EC28329B-D495-4EC5-A6D1-F71767743E7A}" type="presOf" srcId="{FC22BD6B-FF36-4856-A27E-1B169BF61575}" destId="{0DFBA127-793B-4B41-B75C-DCFDE39F8771}" srcOrd="0" destOrd="0" presId="urn:microsoft.com/office/officeart/2005/8/layout/cycle1"/>
    <dgm:cxn modelId="{ABA7F854-3443-4CF5-B259-B4DA49C44EA4}" srcId="{A5790B28-959A-47ED-A735-ED6758209E76}" destId="{8EB167DA-D990-4B26-883C-7CC43B1F80B6}" srcOrd="2" destOrd="0" parTransId="{F25B9C6A-AD12-45F9-9B96-43738B4394C6}" sibTransId="{3ACFEC3F-0CF2-465B-88D0-31AA5248948E}"/>
    <dgm:cxn modelId="{42215E1F-D77A-4FBF-9EF0-214CE0AEE7CA}" srcId="{A5790B28-959A-47ED-A735-ED6758209E76}" destId="{5EB395E6-A59C-4F60-BFD5-05899390E595}" srcOrd="6" destOrd="0" parTransId="{0F0D6CA0-8AA9-4D05-B498-B1EC8D1F5FFF}" sibTransId="{18769C17-D7F5-443F-AC73-81F847506033}"/>
    <dgm:cxn modelId="{CB8979FA-C6B0-4132-B6CC-2E83B740C74F}" type="presOf" srcId="{5EB395E6-A59C-4F60-BFD5-05899390E595}" destId="{53DBB8B6-57D0-42FE-BACB-935046477296}" srcOrd="0" destOrd="0" presId="urn:microsoft.com/office/officeart/2005/8/layout/cycle1"/>
    <dgm:cxn modelId="{674FB66B-B464-405C-8946-1E5A6E3EFE70}" srcId="{A5790B28-959A-47ED-A735-ED6758209E76}" destId="{C5A20285-FA3B-490E-A781-F76A0465C784}" srcOrd="3" destOrd="0" parTransId="{FF9D1D1A-92AD-4924-9424-81F3C060C62F}" sibTransId="{5013C973-2B2B-48CC-8F2C-FE71EA42FB29}"/>
    <dgm:cxn modelId="{2849A1BB-628A-4B9F-86B5-6410C8DA90CC}" type="presOf" srcId="{70E5F740-4515-4A9A-B777-E56185E3C6BD}" destId="{01C762DB-8351-4493-827C-BDB3FC6CB207}" srcOrd="0" destOrd="0" presId="urn:microsoft.com/office/officeart/2005/8/layout/cycle1"/>
    <dgm:cxn modelId="{B647FAB4-480E-4228-A350-0D6CE72F9C5C}" srcId="{A5790B28-959A-47ED-A735-ED6758209E76}" destId="{1D8463CA-2C91-45FC-BFE8-A636CB44B778}" srcOrd="1" destOrd="0" parTransId="{33ED55B5-205D-453C-89B8-100F065413D9}" sibTransId="{FBEB5D37-866A-4F5F-BD41-A0619C3AA241}"/>
    <dgm:cxn modelId="{BBF82A00-E11E-4A7D-A266-F47C14FAD5B6}" type="presOf" srcId="{0FEE6490-F5D8-442B-9575-A8A01C351EC2}" destId="{B1885E9B-7A75-4CDB-8C1D-5DDD7768E475}" srcOrd="0" destOrd="0" presId="urn:microsoft.com/office/officeart/2005/8/layout/cycle1"/>
    <dgm:cxn modelId="{CEB98FB2-9D79-4C4A-9EB0-7011AA03773D}" type="presOf" srcId="{A5B57F9A-07D7-45A5-B8C0-0DAF30A3AFD9}" destId="{7A9E1EC1-B22F-4FCB-8531-34C19B02652F}" srcOrd="0" destOrd="0" presId="urn:microsoft.com/office/officeart/2005/8/layout/cycle1"/>
    <dgm:cxn modelId="{9AA19837-F032-4D07-A36B-4FF646F8EEFB}" type="presOf" srcId="{EB10A7C0-9268-4D91-8C4A-B777CE491049}" destId="{CD767C87-791A-4F3E-9CBB-40896F4DEB88}" srcOrd="0" destOrd="0" presId="urn:microsoft.com/office/officeart/2005/8/layout/cycle1"/>
    <dgm:cxn modelId="{F08F7B48-EF30-462D-92DA-2AB69FC33D77}" srcId="{A5790B28-959A-47ED-A735-ED6758209E76}" destId="{A5B57F9A-07D7-45A5-B8C0-0DAF30A3AFD9}" srcOrd="0" destOrd="0" parTransId="{5699FCE7-F221-4A53-AA22-DCF8A4431E5B}" sibTransId="{66C70856-C924-4BE2-91F9-8A4075CC3F8B}"/>
    <dgm:cxn modelId="{FDA0FC43-FCC9-41B7-8FAF-FD77F0058A75}" type="presOf" srcId="{A5790B28-959A-47ED-A735-ED6758209E76}" destId="{6B0A0365-6F42-4F08-BA29-AB1E038803AE}" srcOrd="0" destOrd="0" presId="urn:microsoft.com/office/officeart/2005/8/layout/cycle1"/>
    <dgm:cxn modelId="{56BA3320-1F7A-4534-B2FE-9C4B5B5E2C3C}" type="presOf" srcId="{8EB167DA-D990-4B26-883C-7CC43B1F80B6}" destId="{DC45BD5C-0EDB-42A6-A3D3-283DCCB749AC}" srcOrd="0" destOrd="0" presId="urn:microsoft.com/office/officeart/2005/8/layout/cycle1"/>
    <dgm:cxn modelId="{48416117-F028-40DD-9468-4D89FBAD76CA}" type="presOf" srcId="{5013C973-2B2B-48CC-8F2C-FE71EA42FB29}" destId="{48172AC9-3CED-4FBF-BC27-A76C69DF3030}" srcOrd="0" destOrd="0" presId="urn:microsoft.com/office/officeart/2005/8/layout/cycle1"/>
    <dgm:cxn modelId="{BE44271C-1770-4582-AC00-A81B1004C17C}" type="presOf" srcId="{FBEB5D37-866A-4F5F-BD41-A0619C3AA241}" destId="{9F29112F-9D18-4670-9A8A-64A4E0EA5649}" srcOrd="0" destOrd="0" presId="urn:microsoft.com/office/officeart/2005/8/layout/cycle1"/>
    <dgm:cxn modelId="{5245549B-24E0-4B30-A3D0-999BC9ED9B14}" type="presOf" srcId="{C5A20285-FA3B-490E-A781-F76A0465C784}" destId="{9E539DAD-71A0-4E3F-AA49-E0D481B5E7B7}" srcOrd="0" destOrd="0" presId="urn:microsoft.com/office/officeart/2005/8/layout/cycle1"/>
    <dgm:cxn modelId="{62C63609-399A-4C97-A0C6-4C65A2723390}" srcId="{A5790B28-959A-47ED-A735-ED6758209E76}" destId="{FC22BD6B-FF36-4856-A27E-1B169BF61575}" srcOrd="4" destOrd="0" parTransId="{E80592ED-B67F-486B-BC0D-C212E36D2CE2}" sibTransId="{70E5F740-4515-4A9A-B777-E56185E3C6BD}"/>
    <dgm:cxn modelId="{D835EADA-1FBA-4940-A6F3-31C7CE55BA2C}" type="presOf" srcId="{3ACFEC3F-0CF2-465B-88D0-31AA5248948E}" destId="{CF5FE0BD-BE15-40FE-9CA5-87CFC479AA4B}" srcOrd="0" destOrd="0" presId="urn:microsoft.com/office/officeart/2005/8/layout/cycle1"/>
    <dgm:cxn modelId="{5E85496B-9610-4C89-83CF-57D17A60965E}" type="presOf" srcId="{1D8463CA-2C91-45FC-BFE8-A636CB44B778}" destId="{6262D3C8-128F-479D-B164-6001119E58EF}" srcOrd="0" destOrd="0" presId="urn:microsoft.com/office/officeart/2005/8/layout/cycle1"/>
    <dgm:cxn modelId="{25A7E689-D885-4146-87E5-6BCF0AB9A85A}" type="presParOf" srcId="{6B0A0365-6F42-4F08-BA29-AB1E038803AE}" destId="{23F821A0-46C9-444C-BFAF-DC4C88DCD227}" srcOrd="0" destOrd="0" presId="urn:microsoft.com/office/officeart/2005/8/layout/cycle1"/>
    <dgm:cxn modelId="{BEF2ADDF-8768-44FE-9190-C8B25960FAED}" type="presParOf" srcId="{6B0A0365-6F42-4F08-BA29-AB1E038803AE}" destId="{7A9E1EC1-B22F-4FCB-8531-34C19B02652F}" srcOrd="1" destOrd="0" presId="urn:microsoft.com/office/officeart/2005/8/layout/cycle1"/>
    <dgm:cxn modelId="{758704D7-7949-4D2F-B0A2-910686705814}" type="presParOf" srcId="{6B0A0365-6F42-4F08-BA29-AB1E038803AE}" destId="{0E34B944-D32E-40B6-9CFD-CF6CA527993C}" srcOrd="2" destOrd="0" presId="urn:microsoft.com/office/officeart/2005/8/layout/cycle1"/>
    <dgm:cxn modelId="{8319C36A-67E9-4618-8031-D7762B6E15FF}" type="presParOf" srcId="{6B0A0365-6F42-4F08-BA29-AB1E038803AE}" destId="{F25340E7-A210-4865-97A1-0DC2A067E462}" srcOrd="3" destOrd="0" presId="urn:microsoft.com/office/officeart/2005/8/layout/cycle1"/>
    <dgm:cxn modelId="{FE069F4E-A236-44C2-BCBD-6EFBEE67A9B3}" type="presParOf" srcId="{6B0A0365-6F42-4F08-BA29-AB1E038803AE}" destId="{6262D3C8-128F-479D-B164-6001119E58EF}" srcOrd="4" destOrd="0" presId="urn:microsoft.com/office/officeart/2005/8/layout/cycle1"/>
    <dgm:cxn modelId="{38D1EBCC-E643-45D0-9F2A-5DECD86C62D5}" type="presParOf" srcId="{6B0A0365-6F42-4F08-BA29-AB1E038803AE}" destId="{9F29112F-9D18-4670-9A8A-64A4E0EA5649}" srcOrd="5" destOrd="0" presId="urn:microsoft.com/office/officeart/2005/8/layout/cycle1"/>
    <dgm:cxn modelId="{27578D43-8E91-4EF4-92D6-175372F6DC76}" type="presParOf" srcId="{6B0A0365-6F42-4F08-BA29-AB1E038803AE}" destId="{940E8A9A-1C0E-4E23-BA23-78590F067111}" srcOrd="6" destOrd="0" presId="urn:microsoft.com/office/officeart/2005/8/layout/cycle1"/>
    <dgm:cxn modelId="{925C94EE-30C4-49E7-99DB-617AD363FE52}" type="presParOf" srcId="{6B0A0365-6F42-4F08-BA29-AB1E038803AE}" destId="{DC45BD5C-0EDB-42A6-A3D3-283DCCB749AC}" srcOrd="7" destOrd="0" presId="urn:microsoft.com/office/officeart/2005/8/layout/cycle1"/>
    <dgm:cxn modelId="{DFBAEBF0-E5B6-47FB-89F5-B75A592741C2}" type="presParOf" srcId="{6B0A0365-6F42-4F08-BA29-AB1E038803AE}" destId="{CF5FE0BD-BE15-40FE-9CA5-87CFC479AA4B}" srcOrd="8" destOrd="0" presId="urn:microsoft.com/office/officeart/2005/8/layout/cycle1"/>
    <dgm:cxn modelId="{56B0F99F-0F8A-40B6-8C7A-D96A212405BF}" type="presParOf" srcId="{6B0A0365-6F42-4F08-BA29-AB1E038803AE}" destId="{EA9FADEE-1F20-4F81-99D5-D794C5811CE0}" srcOrd="9" destOrd="0" presId="urn:microsoft.com/office/officeart/2005/8/layout/cycle1"/>
    <dgm:cxn modelId="{48A4151F-E909-4CF4-9E52-FD4AE9E2D463}" type="presParOf" srcId="{6B0A0365-6F42-4F08-BA29-AB1E038803AE}" destId="{9E539DAD-71A0-4E3F-AA49-E0D481B5E7B7}" srcOrd="10" destOrd="0" presId="urn:microsoft.com/office/officeart/2005/8/layout/cycle1"/>
    <dgm:cxn modelId="{7F754D0F-1A84-4C1C-9DC2-B958E9CD3951}" type="presParOf" srcId="{6B0A0365-6F42-4F08-BA29-AB1E038803AE}" destId="{48172AC9-3CED-4FBF-BC27-A76C69DF3030}" srcOrd="11" destOrd="0" presId="urn:microsoft.com/office/officeart/2005/8/layout/cycle1"/>
    <dgm:cxn modelId="{9A7A63D9-AC4D-42CE-A678-1DB1D44299A2}" type="presParOf" srcId="{6B0A0365-6F42-4F08-BA29-AB1E038803AE}" destId="{3653D81A-59C4-4986-9A0A-9EB52E455727}" srcOrd="12" destOrd="0" presId="urn:microsoft.com/office/officeart/2005/8/layout/cycle1"/>
    <dgm:cxn modelId="{5CC70B57-F204-4F85-B0F0-F9A053D7EE3A}" type="presParOf" srcId="{6B0A0365-6F42-4F08-BA29-AB1E038803AE}" destId="{0DFBA127-793B-4B41-B75C-DCFDE39F8771}" srcOrd="13" destOrd="0" presId="urn:microsoft.com/office/officeart/2005/8/layout/cycle1"/>
    <dgm:cxn modelId="{E9D5CBF4-7DE2-4919-9B58-BC5EF3A7D10C}" type="presParOf" srcId="{6B0A0365-6F42-4F08-BA29-AB1E038803AE}" destId="{01C762DB-8351-4493-827C-BDB3FC6CB207}" srcOrd="14" destOrd="0" presId="urn:microsoft.com/office/officeart/2005/8/layout/cycle1"/>
    <dgm:cxn modelId="{111D5139-F21F-4426-BA80-7CC22A3A89DE}" type="presParOf" srcId="{6B0A0365-6F42-4F08-BA29-AB1E038803AE}" destId="{A38DE0F6-0DE0-4BBB-B843-FF943C85388F}" srcOrd="15" destOrd="0" presId="urn:microsoft.com/office/officeart/2005/8/layout/cycle1"/>
    <dgm:cxn modelId="{2B245BC9-89D2-46DE-8A38-C655318F9781}" type="presParOf" srcId="{6B0A0365-6F42-4F08-BA29-AB1E038803AE}" destId="{B1885E9B-7A75-4CDB-8C1D-5DDD7768E475}" srcOrd="16" destOrd="0" presId="urn:microsoft.com/office/officeart/2005/8/layout/cycle1"/>
    <dgm:cxn modelId="{D637558B-C2D8-4AA2-A0CD-9DA2830FC91F}" type="presParOf" srcId="{6B0A0365-6F42-4F08-BA29-AB1E038803AE}" destId="{CD767C87-791A-4F3E-9CBB-40896F4DEB88}" srcOrd="17" destOrd="0" presId="urn:microsoft.com/office/officeart/2005/8/layout/cycle1"/>
    <dgm:cxn modelId="{111DFC17-82F9-4285-90BB-CBC700DD6087}" type="presParOf" srcId="{6B0A0365-6F42-4F08-BA29-AB1E038803AE}" destId="{090F8980-D7F9-45AE-81D0-80FD94F01819}" srcOrd="18" destOrd="0" presId="urn:microsoft.com/office/officeart/2005/8/layout/cycle1"/>
    <dgm:cxn modelId="{122AE38E-8C7E-48C6-841E-709B2B30F30E}" type="presParOf" srcId="{6B0A0365-6F42-4F08-BA29-AB1E038803AE}" destId="{53DBB8B6-57D0-42FE-BACB-935046477296}" srcOrd="19" destOrd="0" presId="urn:microsoft.com/office/officeart/2005/8/layout/cycle1"/>
    <dgm:cxn modelId="{EE364F3D-5019-4E8B-B888-54C53C5479D9}" type="presParOf" srcId="{6B0A0365-6F42-4F08-BA29-AB1E038803AE}" destId="{0C09E511-6199-4623-B567-4CB2F786341D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1AA735-81BC-45CB-B82E-287D1D2B972E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</dgm:pt>
    <dgm:pt modelId="{C0C9CBE2-9E43-46F4-B9B8-2D32A037CBFC}">
      <dgm:prSet phldrT="[Текст]"/>
      <dgm:spPr/>
      <dgm:t>
        <a:bodyPr/>
        <a:lstStyle/>
        <a:p>
          <a:r>
            <a:rPr lang="en-US" b="1"/>
            <a:t>Checkout</a:t>
          </a:r>
          <a:r>
            <a:rPr lang="ru-RU"/>
            <a:t> </a:t>
          </a:r>
          <a:r>
            <a:rPr lang="en-US"/>
            <a:t> </a:t>
          </a:r>
          <a:r>
            <a:rPr lang="ru-RU"/>
            <a:t>микросервиса и тестов</a:t>
          </a:r>
          <a:endParaRPr lang="ru-RU" dirty="0"/>
        </a:p>
      </dgm:t>
    </dgm:pt>
    <dgm:pt modelId="{F5B47AB4-2B7E-4F47-B99E-239D10D5701D}" type="parTrans" cxnId="{A1F7A495-AE6C-41A4-8792-328BAC83C5E3}">
      <dgm:prSet/>
      <dgm:spPr/>
      <dgm:t>
        <a:bodyPr/>
        <a:lstStyle/>
        <a:p>
          <a:endParaRPr lang="ru-RU"/>
        </a:p>
      </dgm:t>
    </dgm:pt>
    <dgm:pt modelId="{3FDB46B7-3990-404C-9739-A4146A45C0CD}" type="sibTrans" cxnId="{A1F7A495-AE6C-41A4-8792-328BAC83C5E3}">
      <dgm:prSet/>
      <dgm:spPr/>
      <dgm:t>
        <a:bodyPr/>
        <a:lstStyle/>
        <a:p>
          <a:endParaRPr lang="ru-RU"/>
        </a:p>
      </dgm:t>
    </dgm:pt>
    <dgm:pt modelId="{2D677779-4957-474D-8F87-E301A6DE68C6}">
      <dgm:prSet phldrT="[Текст]"/>
      <dgm:spPr/>
      <dgm:t>
        <a:bodyPr/>
        <a:lstStyle/>
        <a:p>
          <a:r>
            <a:rPr lang="ru-RU" b="1" dirty="0"/>
            <a:t>Запуск 3 </a:t>
          </a:r>
          <a:r>
            <a:rPr lang="en-US" b="1" dirty="0"/>
            <a:t>Docker-</a:t>
          </a:r>
          <a:r>
            <a:rPr lang="ru-RU" b="1" dirty="0"/>
            <a:t>контейнеров</a:t>
          </a:r>
          <a:r>
            <a:rPr lang="ru-RU" dirty="0"/>
            <a:t>(</a:t>
          </a:r>
          <a:r>
            <a:rPr lang="en-US" dirty="0"/>
            <a:t>BSC </a:t>
          </a:r>
          <a:r>
            <a:rPr lang="en-US" dirty="0" err="1"/>
            <a:t>WireMock</a:t>
          </a:r>
          <a:r>
            <a:rPr lang="en-US" dirty="0"/>
            <a:t>, Microservice</a:t>
          </a:r>
          <a:r>
            <a:rPr lang="ru-RU" dirty="0"/>
            <a:t>, </a:t>
          </a:r>
          <a:r>
            <a:rPr lang="en-US" dirty="0"/>
            <a:t>BS</a:t>
          </a:r>
          <a:r>
            <a:rPr lang="ru-RU" dirty="0"/>
            <a:t>С</a:t>
          </a:r>
          <a:r>
            <a:rPr lang="en-US" dirty="0"/>
            <a:t> </a:t>
          </a:r>
          <a:r>
            <a:rPr lang="en-US" dirty="0" err="1"/>
            <a:t>AuTe</a:t>
          </a:r>
          <a:r>
            <a:rPr lang="en-US" dirty="0"/>
            <a:t>-Framework)</a:t>
          </a:r>
          <a:endParaRPr lang="ru-RU" dirty="0"/>
        </a:p>
      </dgm:t>
    </dgm:pt>
    <dgm:pt modelId="{CC9A5111-AF30-4624-B879-A35DD74A8C0C}" type="parTrans" cxnId="{CB124351-E9D0-4DB2-B080-091228BB2CAF}">
      <dgm:prSet/>
      <dgm:spPr/>
      <dgm:t>
        <a:bodyPr/>
        <a:lstStyle/>
        <a:p>
          <a:endParaRPr lang="ru-RU"/>
        </a:p>
      </dgm:t>
    </dgm:pt>
    <dgm:pt modelId="{89F97295-90D0-4CAC-80B3-BC9E9B64CE3E}" type="sibTrans" cxnId="{CB124351-E9D0-4DB2-B080-091228BB2CAF}">
      <dgm:prSet/>
      <dgm:spPr/>
      <dgm:t>
        <a:bodyPr/>
        <a:lstStyle/>
        <a:p>
          <a:endParaRPr lang="ru-RU"/>
        </a:p>
      </dgm:t>
    </dgm:pt>
    <dgm:pt modelId="{3635867B-7A05-40F0-BF42-B37E778CBCDA}">
      <dgm:prSet phldrT="[Текст]"/>
      <dgm:spPr/>
      <dgm:t>
        <a:bodyPr/>
        <a:lstStyle/>
        <a:p>
          <a:r>
            <a:rPr lang="ru-RU" dirty="0"/>
            <a:t>Параллельное </a:t>
          </a:r>
          <a:r>
            <a:rPr lang="ru-RU" b="1" dirty="0"/>
            <a:t>выполнение сценариев </a:t>
          </a:r>
          <a:r>
            <a:rPr lang="ru-RU" dirty="0"/>
            <a:t>автотестов</a:t>
          </a:r>
        </a:p>
      </dgm:t>
    </dgm:pt>
    <dgm:pt modelId="{4229BF58-45E6-4967-A746-9CDDC678B2AA}" type="parTrans" cxnId="{44FCCCB3-BEA5-4845-87DE-9CD33FAE5636}">
      <dgm:prSet/>
      <dgm:spPr/>
      <dgm:t>
        <a:bodyPr/>
        <a:lstStyle/>
        <a:p>
          <a:endParaRPr lang="ru-RU"/>
        </a:p>
      </dgm:t>
    </dgm:pt>
    <dgm:pt modelId="{E2DA3D9D-0583-4D23-BB27-CE597A750358}" type="sibTrans" cxnId="{44FCCCB3-BEA5-4845-87DE-9CD33FAE5636}">
      <dgm:prSet/>
      <dgm:spPr/>
      <dgm:t>
        <a:bodyPr/>
        <a:lstStyle/>
        <a:p>
          <a:endParaRPr lang="ru-RU"/>
        </a:p>
      </dgm:t>
    </dgm:pt>
    <dgm:pt modelId="{0F0CD20B-EEBE-488F-A0AB-B377816C780C}">
      <dgm:prSet/>
      <dgm:spPr/>
      <dgm:t>
        <a:bodyPr/>
        <a:lstStyle/>
        <a:p>
          <a:r>
            <a:rPr lang="ru-RU" b="1"/>
            <a:t>Генерация и публикация </a:t>
          </a:r>
          <a:r>
            <a:rPr lang="en-US" b="1"/>
            <a:t>Allure-</a:t>
          </a:r>
          <a:r>
            <a:rPr lang="ru-RU" b="1"/>
            <a:t>отчета</a:t>
          </a:r>
          <a:endParaRPr lang="en-US" b="1" dirty="0"/>
        </a:p>
      </dgm:t>
    </dgm:pt>
    <dgm:pt modelId="{2BB13275-4702-4542-B919-FC0619C969C6}" type="parTrans" cxnId="{99BA656B-0C60-4D0E-BAB2-710E13393F62}">
      <dgm:prSet/>
      <dgm:spPr/>
      <dgm:t>
        <a:bodyPr/>
        <a:lstStyle/>
        <a:p>
          <a:endParaRPr lang="ru-RU"/>
        </a:p>
      </dgm:t>
    </dgm:pt>
    <dgm:pt modelId="{20098ABB-5D6A-4DFF-9F2F-9F55E282A5A9}" type="sibTrans" cxnId="{99BA656B-0C60-4D0E-BAB2-710E13393F62}">
      <dgm:prSet/>
      <dgm:spPr/>
      <dgm:t>
        <a:bodyPr/>
        <a:lstStyle/>
        <a:p>
          <a:endParaRPr lang="ru-RU"/>
        </a:p>
      </dgm:t>
    </dgm:pt>
    <dgm:pt modelId="{F8847A3B-80DD-4053-93BA-7669FCBBDB42}" type="pres">
      <dgm:prSet presAssocID="{7A1AA735-81BC-45CB-B82E-287D1D2B972E}" presName="Name0" presStyleCnt="0">
        <dgm:presLayoutVars>
          <dgm:dir/>
          <dgm:resizeHandles val="exact"/>
        </dgm:presLayoutVars>
      </dgm:prSet>
      <dgm:spPr/>
    </dgm:pt>
    <dgm:pt modelId="{1000F4B8-3009-4087-8D00-2CDBAE496F56}" type="pres">
      <dgm:prSet presAssocID="{C0C9CBE2-9E43-46F4-B9B8-2D32A037CBF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FEF79-BC7E-49F9-93EB-BD8D7929FA14}" type="pres">
      <dgm:prSet presAssocID="{3FDB46B7-3990-404C-9739-A4146A45C0CD}" presName="sibTrans" presStyleLbl="sibTrans2D1" presStyleIdx="0" presStyleCnt="3"/>
      <dgm:spPr/>
      <dgm:t>
        <a:bodyPr/>
        <a:lstStyle/>
        <a:p>
          <a:endParaRPr lang="ru-RU"/>
        </a:p>
      </dgm:t>
    </dgm:pt>
    <dgm:pt modelId="{D9EA26E5-85EE-4207-9B21-3E54BDB55FA5}" type="pres">
      <dgm:prSet presAssocID="{3FDB46B7-3990-404C-9739-A4146A45C0C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2A8EFFE3-9E50-4A0E-B388-6E816E079423}" type="pres">
      <dgm:prSet presAssocID="{2D677779-4957-474D-8F87-E301A6DE68C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F7483-0B5C-47F9-BFE0-B6F777197472}" type="pres">
      <dgm:prSet presAssocID="{89F97295-90D0-4CAC-80B3-BC9E9B64CE3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E8238C7C-8A51-42E2-8FBC-BC3C219A83A5}" type="pres">
      <dgm:prSet presAssocID="{89F97295-90D0-4CAC-80B3-BC9E9B64CE3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DD3E6AA-99A8-4065-83B6-2E5F913F61ED}" type="pres">
      <dgm:prSet presAssocID="{3635867B-7A05-40F0-BF42-B37E778CBCD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AF46E-365C-42AB-8019-8347DEFAF047}" type="pres">
      <dgm:prSet presAssocID="{E2DA3D9D-0583-4D23-BB27-CE597A750358}" presName="sibTrans" presStyleLbl="sibTrans2D1" presStyleIdx="2" presStyleCnt="3"/>
      <dgm:spPr/>
      <dgm:t>
        <a:bodyPr/>
        <a:lstStyle/>
        <a:p>
          <a:endParaRPr lang="ru-RU"/>
        </a:p>
      </dgm:t>
    </dgm:pt>
    <dgm:pt modelId="{2B7C1A5C-212B-486E-8BBA-AD45A9A6BF6C}" type="pres">
      <dgm:prSet presAssocID="{E2DA3D9D-0583-4D23-BB27-CE597A750358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34B02058-D2E0-4040-A252-6630A747CE2D}" type="pres">
      <dgm:prSet presAssocID="{0F0CD20B-EEBE-488F-A0AB-B377816C780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E899C8-F962-4806-B030-F0CA3FFE0362}" type="presOf" srcId="{7A1AA735-81BC-45CB-B82E-287D1D2B972E}" destId="{F8847A3B-80DD-4053-93BA-7669FCBBDB42}" srcOrd="0" destOrd="0" presId="urn:microsoft.com/office/officeart/2005/8/layout/process1"/>
    <dgm:cxn modelId="{B56EE2D7-FDAF-4B61-8909-69F35A0202D9}" type="presOf" srcId="{3635867B-7A05-40F0-BF42-B37E778CBCDA}" destId="{BDD3E6AA-99A8-4065-83B6-2E5F913F61ED}" srcOrd="0" destOrd="0" presId="urn:microsoft.com/office/officeart/2005/8/layout/process1"/>
    <dgm:cxn modelId="{9194672D-1E2E-4EBA-891E-A6E890D3D0B8}" type="presOf" srcId="{C0C9CBE2-9E43-46F4-B9B8-2D32A037CBFC}" destId="{1000F4B8-3009-4087-8D00-2CDBAE496F56}" srcOrd="0" destOrd="0" presId="urn:microsoft.com/office/officeart/2005/8/layout/process1"/>
    <dgm:cxn modelId="{DB213811-F29F-4244-993B-B8870068E045}" type="presOf" srcId="{E2DA3D9D-0583-4D23-BB27-CE597A750358}" destId="{925AF46E-365C-42AB-8019-8347DEFAF047}" srcOrd="0" destOrd="0" presId="urn:microsoft.com/office/officeart/2005/8/layout/process1"/>
    <dgm:cxn modelId="{9AB9322A-3BAF-405A-9404-E88DA158BFFC}" type="presOf" srcId="{2D677779-4957-474D-8F87-E301A6DE68C6}" destId="{2A8EFFE3-9E50-4A0E-B388-6E816E079423}" srcOrd="0" destOrd="0" presId="urn:microsoft.com/office/officeart/2005/8/layout/process1"/>
    <dgm:cxn modelId="{44FCCCB3-BEA5-4845-87DE-9CD33FAE5636}" srcId="{7A1AA735-81BC-45CB-B82E-287D1D2B972E}" destId="{3635867B-7A05-40F0-BF42-B37E778CBCDA}" srcOrd="2" destOrd="0" parTransId="{4229BF58-45E6-4967-A746-9CDDC678B2AA}" sibTransId="{E2DA3D9D-0583-4D23-BB27-CE597A750358}"/>
    <dgm:cxn modelId="{99BA656B-0C60-4D0E-BAB2-710E13393F62}" srcId="{7A1AA735-81BC-45CB-B82E-287D1D2B972E}" destId="{0F0CD20B-EEBE-488F-A0AB-B377816C780C}" srcOrd="3" destOrd="0" parTransId="{2BB13275-4702-4542-B919-FC0619C969C6}" sibTransId="{20098ABB-5D6A-4DFF-9F2F-9F55E282A5A9}"/>
    <dgm:cxn modelId="{CB124351-E9D0-4DB2-B080-091228BB2CAF}" srcId="{7A1AA735-81BC-45CB-B82E-287D1D2B972E}" destId="{2D677779-4957-474D-8F87-E301A6DE68C6}" srcOrd="1" destOrd="0" parTransId="{CC9A5111-AF30-4624-B879-A35DD74A8C0C}" sibTransId="{89F97295-90D0-4CAC-80B3-BC9E9B64CE3E}"/>
    <dgm:cxn modelId="{C7E504F1-5F9E-40B7-A0F9-3899CC192E4E}" type="presOf" srcId="{E2DA3D9D-0583-4D23-BB27-CE597A750358}" destId="{2B7C1A5C-212B-486E-8BBA-AD45A9A6BF6C}" srcOrd="1" destOrd="0" presId="urn:microsoft.com/office/officeart/2005/8/layout/process1"/>
    <dgm:cxn modelId="{23F43D91-1A90-46A4-AB69-75114E2822B6}" type="presOf" srcId="{3FDB46B7-3990-404C-9739-A4146A45C0CD}" destId="{915FEF79-BC7E-49F9-93EB-BD8D7929FA14}" srcOrd="0" destOrd="0" presId="urn:microsoft.com/office/officeart/2005/8/layout/process1"/>
    <dgm:cxn modelId="{0584FAAD-D8AA-409A-9322-C5078C5FD6CA}" type="presOf" srcId="{89F97295-90D0-4CAC-80B3-BC9E9B64CE3E}" destId="{E8238C7C-8A51-42E2-8FBC-BC3C219A83A5}" srcOrd="1" destOrd="0" presId="urn:microsoft.com/office/officeart/2005/8/layout/process1"/>
    <dgm:cxn modelId="{8673860C-33B3-4DDE-BEB2-E1A4DE77BBE0}" type="presOf" srcId="{0F0CD20B-EEBE-488F-A0AB-B377816C780C}" destId="{34B02058-D2E0-4040-A252-6630A747CE2D}" srcOrd="0" destOrd="0" presId="urn:microsoft.com/office/officeart/2005/8/layout/process1"/>
    <dgm:cxn modelId="{F057F9D5-AC3C-4908-A729-9E29595077FC}" type="presOf" srcId="{3FDB46B7-3990-404C-9739-A4146A45C0CD}" destId="{D9EA26E5-85EE-4207-9B21-3E54BDB55FA5}" srcOrd="1" destOrd="0" presId="urn:microsoft.com/office/officeart/2005/8/layout/process1"/>
    <dgm:cxn modelId="{A1F7A495-AE6C-41A4-8792-328BAC83C5E3}" srcId="{7A1AA735-81BC-45CB-B82E-287D1D2B972E}" destId="{C0C9CBE2-9E43-46F4-B9B8-2D32A037CBFC}" srcOrd="0" destOrd="0" parTransId="{F5B47AB4-2B7E-4F47-B99E-239D10D5701D}" sibTransId="{3FDB46B7-3990-404C-9739-A4146A45C0CD}"/>
    <dgm:cxn modelId="{DCEDC1FB-C2BB-44A6-8E04-BFD33304541F}" type="presOf" srcId="{89F97295-90D0-4CAC-80B3-BC9E9B64CE3E}" destId="{184F7483-0B5C-47F9-BFE0-B6F777197472}" srcOrd="0" destOrd="0" presId="urn:microsoft.com/office/officeart/2005/8/layout/process1"/>
    <dgm:cxn modelId="{4A95B8D8-397E-42EB-99B7-92CFE6D34F9B}" type="presParOf" srcId="{F8847A3B-80DD-4053-93BA-7669FCBBDB42}" destId="{1000F4B8-3009-4087-8D00-2CDBAE496F56}" srcOrd="0" destOrd="0" presId="urn:microsoft.com/office/officeart/2005/8/layout/process1"/>
    <dgm:cxn modelId="{38DB9115-C86B-490B-9BD8-AB57758F520B}" type="presParOf" srcId="{F8847A3B-80DD-4053-93BA-7669FCBBDB42}" destId="{915FEF79-BC7E-49F9-93EB-BD8D7929FA14}" srcOrd="1" destOrd="0" presId="urn:microsoft.com/office/officeart/2005/8/layout/process1"/>
    <dgm:cxn modelId="{D8F92514-38C5-42CF-A1E6-79D1EA7F3EBE}" type="presParOf" srcId="{915FEF79-BC7E-49F9-93EB-BD8D7929FA14}" destId="{D9EA26E5-85EE-4207-9B21-3E54BDB55FA5}" srcOrd="0" destOrd="0" presId="urn:microsoft.com/office/officeart/2005/8/layout/process1"/>
    <dgm:cxn modelId="{D5E22CA5-ED07-47B7-A404-43C3E6C80E1D}" type="presParOf" srcId="{F8847A3B-80DD-4053-93BA-7669FCBBDB42}" destId="{2A8EFFE3-9E50-4A0E-B388-6E816E079423}" srcOrd="2" destOrd="0" presId="urn:microsoft.com/office/officeart/2005/8/layout/process1"/>
    <dgm:cxn modelId="{15C0C1AF-E472-4280-9609-440938682D0C}" type="presParOf" srcId="{F8847A3B-80DD-4053-93BA-7669FCBBDB42}" destId="{184F7483-0B5C-47F9-BFE0-B6F777197472}" srcOrd="3" destOrd="0" presId="urn:microsoft.com/office/officeart/2005/8/layout/process1"/>
    <dgm:cxn modelId="{869C3694-795A-46A1-9917-594ACE235BE5}" type="presParOf" srcId="{184F7483-0B5C-47F9-BFE0-B6F777197472}" destId="{E8238C7C-8A51-42E2-8FBC-BC3C219A83A5}" srcOrd="0" destOrd="0" presId="urn:microsoft.com/office/officeart/2005/8/layout/process1"/>
    <dgm:cxn modelId="{EA05B533-40C1-445B-A6A7-DC3E32266510}" type="presParOf" srcId="{F8847A3B-80DD-4053-93BA-7669FCBBDB42}" destId="{BDD3E6AA-99A8-4065-83B6-2E5F913F61ED}" srcOrd="4" destOrd="0" presId="urn:microsoft.com/office/officeart/2005/8/layout/process1"/>
    <dgm:cxn modelId="{9ACD6E11-5AAE-4671-8CBB-ECF801CCF0A6}" type="presParOf" srcId="{F8847A3B-80DD-4053-93BA-7669FCBBDB42}" destId="{925AF46E-365C-42AB-8019-8347DEFAF047}" srcOrd="5" destOrd="0" presId="urn:microsoft.com/office/officeart/2005/8/layout/process1"/>
    <dgm:cxn modelId="{0F5EA280-9492-41A6-A63D-CB33F7DCD08A}" type="presParOf" srcId="{925AF46E-365C-42AB-8019-8347DEFAF047}" destId="{2B7C1A5C-212B-486E-8BBA-AD45A9A6BF6C}" srcOrd="0" destOrd="0" presId="urn:microsoft.com/office/officeart/2005/8/layout/process1"/>
    <dgm:cxn modelId="{F063F663-2B9B-429A-9202-49B53CA901DE}" type="presParOf" srcId="{F8847A3B-80DD-4053-93BA-7669FCBBDB42}" destId="{34B02058-D2E0-4040-A252-6630A747CE2D}" srcOrd="6" destOrd="0" presId="urn:microsoft.com/office/officeart/2005/8/layout/process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4DA066-2495-486D-8824-E554A3C34069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7055B0A-8DE0-4983-80AC-CB16B9F148A8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1"/>
              </a:solidFill>
              <a:effectLst/>
            </a:rPr>
            <a:t>Создание управляемых заглушек</a:t>
          </a:r>
          <a:endParaRPr lang="ru-RU" sz="1400" b="1" dirty="0">
            <a:solidFill>
              <a:schemeClr val="tx1"/>
            </a:solidFill>
            <a:effectLst/>
          </a:endParaRPr>
        </a:p>
      </dgm:t>
    </dgm:pt>
    <dgm:pt modelId="{916B1BE4-B49A-4F90-A41F-45F3DA17A721}" type="parTrans" cxnId="{6E59AB72-6E9B-4433-A759-1D5C09684C10}">
      <dgm:prSet/>
      <dgm:spPr/>
      <dgm:t>
        <a:bodyPr/>
        <a:lstStyle/>
        <a:p>
          <a:endParaRPr lang="ru-RU"/>
        </a:p>
      </dgm:t>
    </dgm:pt>
    <dgm:pt modelId="{4E9A5C35-E1EE-4E05-87E8-B85B6CC07FA9}" type="sibTrans" cxnId="{6E59AB72-6E9B-4433-A759-1D5C09684C10}">
      <dgm:prSet/>
      <dgm:spPr/>
      <dgm:t>
        <a:bodyPr/>
        <a:lstStyle/>
        <a:p>
          <a:endParaRPr lang="ru-RU"/>
        </a:p>
      </dgm:t>
    </dgm:pt>
    <dgm:pt modelId="{636EF3ED-33CC-4453-B153-D064C1F17FBE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1"/>
              </a:solidFill>
              <a:effectLst/>
            </a:rPr>
            <a:t>Поллинг</a:t>
          </a:r>
          <a:endParaRPr lang="ru-RU" sz="1400" b="1" dirty="0">
            <a:solidFill>
              <a:schemeClr val="tx1"/>
            </a:solidFill>
            <a:effectLst/>
          </a:endParaRPr>
        </a:p>
      </dgm:t>
    </dgm:pt>
    <dgm:pt modelId="{C9DB3A56-B8F7-4964-BA7E-A0E5CD3E0080}" type="parTrans" cxnId="{8C2E8F80-7729-416E-912D-5F9D7C6EDF74}">
      <dgm:prSet/>
      <dgm:spPr/>
      <dgm:t>
        <a:bodyPr/>
        <a:lstStyle/>
        <a:p>
          <a:endParaRPr lang="ru-RU"/>
        </a:p>
      </dgm:t>
    </dgm:pt>
    <dgm:pt modelId="{41BDDDC1-A0BC-42B8-BDAB-651A1F3D279D}" type="sibTrans" cxnId="{8C2E8F80-7729-416E-912D-5F9D7C6EDF74}">
      <dgm:prSet/>
      <dgm:spPr/>
      <dgm:t>
        <a:bodyPr/>
        <a:lstStyle/>
        <a:p>
          <a:endParaRPr lang="ru-RU"/>
        </a:p>
      </dgm:t>
    </dgm:pt>
    <dgm:pt modelId="{486B9E5D-1DC9-472F-93FC-914AA2C84804}">
      <dgm:prSet phldrT="[Текст]" custT="1"/>
      <dgm:spPr/>
      <dgm:t>
        <a:bodyPr/>
        <a:lstStyle/>
        <a:p>
          <a:r>
            <a:rPr lang="en-US" sz="1400" b="1" smtClean="0">
              <a:solidFill>
                <a:schemeClr val="tx1"/>
              </a:solidFill>
              <a:effectLst/>
            </a:rPr>
            <a:t>Sql</a:t>
          </a:r>
          <a:r>
            <a:rPr lang="ru-RU" sz="1400" b="1" smtClean="0">
              <a:solidFill>
                <a:schemeClr val="tx1"/>
              </a:solidFill>
              <a:effectLst/>
            </a:rPr>
            <a:t>-запросы в БД</a:t>
          </a:r>
          <a:endParaRPr lang="ru-RU" sz="1400" b="1" dirty="0">
            <a:solidFill>
              <a:schemeClr val="tx1"/>
            </a:solidFill>
            <a:effectLst/>
          </a:endParaRPr>
        </a:p>
      </dgm:t>
    </dgm:pt>
    <dgm:pt modelId="{CEDC98C5-2A04-4021-A4D0-F92024610F57}" type="parTrans" cxnId="{1FFF956F-A858-4211-A876-ADE7ABD3A89C}">
      <dgm:prSet/>
      <dgm:spPr/>
      <dgm:t>
        <a:bodyPr/>
        <a:lstStyle/>
        <a:p>
          <a:endParaRPr lang="ru-RU"/>
        </a:p>
      </dgm:t>
    </dgm:pt>
    <dgm:pt modelId="{FC641115-5EDE-4732-AC92-FCCBEFBFD0ED}" type="sibTrans" cxnId="{1FFF956F-A858-4211-A876-ADE7ABD3A89C}">
      <dgm:prSet/>
      <dgm:spPr/>
      <dgm:t>
        <a:bodyPr/>
        <a:lstStyle/>
        <a:p>
          <a:endParaRPr lang="ru-RU"/>
        </a:p>
      </dgm:t>
    </dgm:pt>
    <dgm:pt modelId="{95AD4980-904A-46C5-A737-94E32CB0D0E8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1"/>
              </a:solidFill>
              <a:effectLst/>
            </a:rPr>
            <a:t>Скрипт </a:t>
          </a:r>
          <a:r>
            <a:rPr lang="en-US" sz="1400" b="1" smtClean="0">
              <a:solidFill>
                <a:schemeClr val="tx1"/>
              </a:solidFill>
              <a:effectLst/>
            </a:rPr>
            <a:t>JS </a:t>
          </a:r>
          <a:r>
            <a:rPr lang="ru-RU" sz="1400" b="1" smtClean="0">
              <a:solidFill>
                <a:schemeClr val="tx1"/>
              </a:solidFill>
              <a:effectLst/>
            </a:rPr>
            <a:t>для расширенной логики</a:t>
          </a:r>
          <a:endParaRPr lang="ru-RU" sz="1400" b="1" dirty="0">
            <a:solidFill>
              <a:schemeClr val="tx1"/>
            </a:solidFill>
            <a:effectLst/>
          </a:endParaRPr>
        </a:p>
      </dgm:t>
    </dgm:pt>
    <dgm:pt modelId="{733C9B6C-F5C1-4F4D-8E61-E36FD0297809}" type="parTrans" cxnId="{A2938FFB-8981-4478-8A9E-1D722EA745B7}">
      <dgm:prSet/>
      <dgm:spPr/>
      <dgm:t>
        <a:bodyPr/>
        <a:lstStyle/>
        <a:p>
          <a:endParaRPr lang="ru-RU"/>
        </a:p>
      </dgm:t>
    </dgm:pt>
    <dgm:pt modelId="{5CC5FD23-BB26-4F93-82C6-557A34E865C2}" type="sibTrans" cxnId="{A2938FFB-8981-4478-8A9E-1D722EA745B7}">
      <dgm:prSet/>
      <dgm:spPr/>
      <dgm:t>
        <a:bodyPr/>
        <a:lstStyle/>
        <a:p>
          <a:endParaRPr lang="ru-RU"/>
        </a:p>
      </dgm:t>
    </dgm:pt>
    <dgm:pt modelId="{D4FAB19D-DC78-451F-A5DB-5CD811D6B29C}">
      <dgm:prSet custT="1"/>
      <dgm:spPr/>
      <dgm:t>
        <a:bodyPr/>
        <a:lstStyle/>
        <a:p>
          <a:r>
            <a:rPr lang="en-US" sz="1400" b="1" smtClean="0">
              <a:solidFill>
                <a:schemeClr val="tx1"/>
              </a:solidFill>
              <a:effectLst/>
            </a:rPr>
            <a:t>CLI</a:t>
          </a:r>
          <a:endParaRPr lang="ru-RU" sz="1300" b="1" dirty="0">
            <a:solidFill>
              <a:schemeClr val="tx1"/>
            </a:solidFill>
            <a:effectLst/>
          </a:endParaRPr>
        </a:p>
      </dgm:t>
    </dgm:pt>
    <dgm:pt modelId="{FF563750-EF4E-4C27-91B4-E750E12E510C}" type="parTrans" cxnId="{CFDD95A4-F62F-4862-8AE6-849D1B4CB0B9}">
      <dgm:prSet/>
      <dgm:spPr/>
      <dgm:t>
        <a:bodyPr/>
        <a:lstStyle/>
        <a:p>
          <a:endParaRPr lang="ru-RU"/>
        </a:p>
      </dgm:t>
    </dgm:pt>
    <dgm:pt modelId="{5B683BF1-C2A0-405E-BA19-4A7D1A48E566}" type="sibTrans" cxnId="{CFDD95A4-F62F-4862-8AE6-849D1B4CB0B9}">
      <dgm:prSet/>
      <dgm:spPr/>
      <dgm:t>
        <a:bodyPr/>
        <a:lstStyle/>
        <a:p>
          <a:endParaRPr lang="ru-RU"/>
        </a:p>
      </dgm:t>
    </dgm:pt>
    <dgm:pt modelId="{80A1C999-B8EF-4D12-A442-62B40E94BA91}">
      <dgm:prSet custT="1"/>
      <dgm:spPr/>
      <dgm:t>
        <a:bodyPr/>
        <a:lstStyle/>
        <a:p>
          <a:r>
            <a:rPr lang="en-US" sz="1400" b="1" smtClean="0">
              <a:solidFill>
                <a:schemeClr val="tx1"/>
              </a:solidFill>
              <a:effectLst/>
            </a:rPr>
            <a:t>Allure-</a:t>
          </a:r>
          <a:r>
            <a:rPr lang="ru-RU" sz="1400" b="1" smtClean="0">
              <a:solidFill>
                <a:schemeClr val="tx1"/>
              </a:solidFill>
              <a:effectLst/>
            </a:rPr>
            <a:t>отчеты</a:t>
          </a:r>
          <a:endParaRPr lang="ru-RU" sz="1400" b="1" dirty="0">
            <a:solidFill>
              <a:schemeClr val="tx1"/>
            </a:solidFill>
            <a:effectLst/>
          </a:endParaRPr>
        </a:p>
      </dgm:t>
    </dgm:pt>
    <dgm:pt modelId="{C70D456A-FA89-4192-BA3E-3CE3E8328F04}" type="parTrans" cxnId="{732AC42B-F5F2-4FE2-83BA-19656376114E}">
      <dgm:prSet/>
      <dgm:spPr/>
      <dgm:t>
        <a:bodyPr/>
        <a:lstStyle/>
        <a:p>
          <a:endParaRPr lang="ru-RU"/>
        </a:p>
      </dgm:t>
    </dgm:pt>
    <dgm:pt modelId="{3E7B700E-4B86-4E6D-B121-1778FB2B47BE}" type="sibTrans" cxnId="{732AC42B-F5F2-4FE2-83BA-19656376114E}">
      <dgm:prSet/>
      <dgm:spPr/>
      <dgm:t>
        <a:bodyPr/>
        <a:lstStyle/>
        <a:p>
          <a:endParaRPr lang="ru-RU"/>
        </a:p>
      </dgm:t>
    </dgm:pt>
    <dgm:pt modelId="{86D2B33D-C0EC-436A-BC14-CE9560472F39}">
      <dgm:prSet custT="1"/>
      <dgm:spPr/>
      <dgm:t>
        <a:bodyPr/>
        <a:lstStyle/>
        <a:p>
          <a:r>
            <a:rPr lang="ru-RU" sz="1200" b="1" smtClean="0">
              <a:solidFill>
                <a:schemeClr val="tx1"/>
              </a:solidFill>
              <a:effectLst/>
            </a:rPr>
            <a:t>Хранение истории выполнения тестов</a:t>
          </a:r>
          <a:endParaRPr lang="ru-RU" sz="1200" b="1" dirty="0">
            <a:solidFill>
              <a:schemeClr val="tx1"/>
            </a:solidFill>
            <a:effectLst/>
          </a:endParaRPr>
        </a:p>
      </dgm:t>
    </dgm:pt>
    <dgm:pt modelId="{8ED4FDA2-2BE1-4B0A-A9CC-D188542908C0}" type="parTrans" cxnId="{EDEE3CBA-D10B-40CF-AB45-E7BD232E2832}">
      <dgm:prSet/>
      <dgm:spPr/>
      <dgm:t>
        <a:bodyPr/>
        <a:lstStyle/>
        <a:p>
          <a:endParaRPr lang="ru-RU"/>
        </a:p>
      </dgm:t>
    </dgm:pt>
    <dgm:pt modelId="{CB8C2D0A-9D99-49B8-8F51-FE07A016A0A2}" type="sibTrans" cxnId="{EDEE3CBA-D10B-40CF-AB45-E7BD232E2832}">
      <dgm:prSet/>
      <dgm:spPr/>
      <dgm:t>
        <a:bodyPr/>
        <a:lstStyle/>
        <a:p>
          <a:endParaRPr lang="ru-RU"/>
        </a:p>
      </dgm:t>
    </dgm:pt>
    <dgm:pt modelId="{E8BC0D89-D876-4091-A09D-3AE42328FFC5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effectLst/>
            </a:rPr>
            <a:t>Проверка интеграции</a:t>
          </a:r>
          <a:endParaRPr lang="ru-RU" sz="1400" b="1" dirty="0">
            <a:solidFill>
              <a:schemeClr val="tx1"/>
            </a:solidFill>
            <a:effectLst/>
          </a:endParaRPr>
        </a:p>
      </dgm:t>
    </dgm:pt>
    <dgm:pt modelId="{6B3646C7-C206-41F6-BB8B-40976184AAB6}" type="parTrans" cxnId="{C82720DB-B01B-4DDE-95DB-0CA4103D5501}">
      <dgm:prSet/>
      <dgm:spPr/>
      <dgm:t>
        <a:bodyPr/>
        <a:lstStyle/>
        <a:p>
          <a:endParaRPr lang="ru-RU"/>
        </a:p>
      </dgm:t>
    </dgm:pt>
    <dgm:pt modelId="{6A053E6C-B4E4-4002-AA68-856F961C24B9}" type="sibTrans" cxnId="{C82720DB-B01B-4DDE-95DB-0CA4103D5501}">
      <dgm:prSet/>
      <dgm:spPr/>
      <dgm:t>
        <a:bodyPr/>
        <a:lstStyle/>
        <a:p>
          <a:endParaRPr lang="ru-RU"/>
        </a:p>
      </dgm:t>
    </dgm:pt>
    <dgm:pt modelId="{F55FB8BA-B596-46E1-9D0C-782ECDF4DBAF}" type="pres">
      <dgm:prSet presAssocID="{C74DA066-2495-486D-8824-E554A3C3406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980774-0695-4B80-AB21-97027E59FE00}" type="pres">
      <dgm:prSet presAssocID="{C74DA066-2495-486D-8824-E554A3C34069}" presName="cycle" presStyleCnt="0"/>
      <dgm:spPr/>
      <dgm:t>
        <a:bodyPr/>
        <a:lstStyle/>
        <a:p>
          <a:endParaRPr lang="ru-RU"/>
        </a:p>
      </dgm:t>
    </dgm:pt>
    <dgm:pt modelId="{612EB291-95EB-42F4-94B0-C9DA191C63CB}" type="pres">
      <dgm:prSet presAssocID="{E8BC0D89-D876-4091-A09D-3AE42328FFC5}" presName="nodeFirs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03E18-9B18-44E1-B6D6-1D2EA5308D76}" type="pres">
      <dgm:prSet presAssocID="{6A053E6C-B4E4-4002-AA68-856F961C24B9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C52FA8F5-216B-4FBC-AE7F-CFD1F922C66D}" type="pres">
      <dgm:prSet presAssocID="{77055B0A-8DE0-4983-80AC-CB16B9F148A8}" presName="nodeFollowingNodes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5890C-6A5B-48D8-B8C1-8FF864ECA32A}" type="pres">
      <dgm:prSet presAssocID="{636EF3ED-33CC-4453-B153-D064C1F17FBE}" presName="nodeFollowingNodes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9B925-6A30-4EB8-8184-99D90DE11501}" type="pres">
      <dgm:prSet presAssocID="{486B9E5D-1DC9-472F-93FC-914AA2C84804}" presName="nodeFollowingNodes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A9490-3573-4D71-8AEB-489375A5BE65}" type="pres">
      <dgm:prSet presAssocID="{95AD4980-904A-46C5-A737-94E32CB0D0E8}" presName="nodeFollowingNodes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885025-FB1D-47FA-B86A-C544D7D76F0A}" type="pres">
      <dgm:prSet presAssocID="{D4FAB19D-DC78-451F-A5DB-5CD811D6B29C}" presName="nodeFollowingNodes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6A579-92D7-44B1-886F-983D4BC63BAE}" type="pres">
      <dgm:prSet presAssocID="{80A1C999-B8EF-4D12-A442-62B40E94BA91}" presName="nodeFollowingNodes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9E2763-F848-4F56-8E0B-A609D15011F3}" type="pres">
      <dgm:prSet presAssocID="{86D2B33D-C0EC-436A-BC14-CE9560472F39}" presName="nodeFollowingNodes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77FD18-4369-4357-A24C-40F14EAFDC0F}" type="presOf" srcId="{95AD4980-904A-46C5-A737-94E32CB0D0E8}" destId="{81DA9490-3573-4D71-8AEB-489375A5BE65}" srcOrd="0" destOrd="0" presId="urn:microsoft.com/office/officeart/2005/8/layout/cycle3"/>
    <dgm:cxn modelId="{C82720DB-B01B-4DDE-95DB-0CA4103D5501}" srcId="{C74DA066-2495-486D-8824-E554A3C34069}" destId="{E8BC0D89-D876-4091-A09D-3AE42328FFC5}" srcOrd="0" destOrd="0" parTransId="{6B3646C7-C206-41F6-BB8B-40976184AAB6}" sibTransId="{6A053E6C-B4E4-4002-AA68-856F961C24B9}"/>
    <dgm:cxn modelId="{795BD2D6-AD1D-4939-A310-336E3DEF4897}" type="presOf" srcId="{C74DA066-2495-486D-8824-E554A3C34069}" destId="{F55FB8BA-B596-46E1-9D0C-782ECDF4DBAF}" srcOrd="0" destOrd="0" presId="urn:microsoft.com/office/officeart/2005/8/layout/cycle3"/>
    <dgm:cxn modelId="{71B71B96-958B-4B42-A0BE-82B60E0B6F5B}" type="presOf" srcId="{86D2B33D-C0EC-436A-BC14-CE9560472F39}" destId="{0C9E2763-F848-4F56-8E0B-A609D15011F3}" srcOrd="0" destOrd="0" presId="urn:microsoft.com/office/officeart/2005/8/layout/cycle3"/>
    <dgm:cxn modelId="{4ACEB288-B3B7-4804-A913-CA9EE029A52D}" type="presOf" srcId="{636EF3ED-33CC-4453-B153-D064C1F17FBE}" destId="{2245890C-6A5B-48D8-B8C1-8FF864ECA32A}" srcOrd="0" destOrd="0" presId="urn:microsoft.com/office/officeart/2005/8/layout/cycle3"/>
    <dgm:cxn modelId="{06D2271F-0D99-4275-9F5A-F51ADEFDF749}" type="presOf" srcId="{6A053E6C-B4E4-4002-AA68-856F961C24B9}" destId="{78F03E18-9B18-44E1-B6D6-1D2EA5308D76}" srcOrd="0" destOrd="0" presId="urn:microsoft.com/office/officeart/2005/8/layout/cycle3"/>
    <dgm:cxn modelId="{732AC42B-F5F2-4FE2-83BA-19656376114E}" srcId="{C74DA066-2495-486D-8824-E554A3C34069}" destId="{80A1C999-B8EF-4D12-A442-62B40E94BA91}" srcOrd="6" destOrd="0" parTransId="{C70D456A-FA89-4192-BA3E-3CE3E8328F04}" sibTransId="{3E7B700E-4B86-4E6D-B121-1778FB2B47BE}"/>
    <dgm:cxn modelId="{6E59AB72-6E9B-4433-A759-1D5C09684C10}" srcId="{C74DA066-2495-486D-8824-E554A3C34069}" destId="{77055B0A-8DE0-4983-80AC-CB16B9F148A8}" srcOrd="1" destOrd="0" parTransId="{916B1BE4-B49A-4F90-A41F-45F3DA17A721}" sibTransId="{4E9A5C35-E1EE-4E05-87E8-B85B6CC07FA9}"/>
    <dgm:cxn modelId="{65C8C6D3-87AE-478B-8CDA-4479E1B7406D}" type="presOf" srcId="{77055B0A-8DE0-4983-80AC-CB16B9F148A8}" destId="{C52FA8F5-216B-4FBC-AE7F-CFD1F922C66D}" srcOrd="0" destOrd="0" presId="urn:microsoft.com/office/officeart/2005/8/layout/cycle3"/>
    <dgm:cxn modelId="{8C2E8F80-7729-416E-912D-5F9D7C6EDF74}" srcId="{C74DA066-2495-486D-8824-E554A3C34069}" destId="{636EF3ED-33CC-4453-B153-D064C1F17FBE}" srcOrd="2" destOrd="0" parTransId="{C9DB3A56-B8F7-4964-BA7E-A0E5CD3E0080}" sibTransId="{41BDDDC1-A0BC-42B8-BDAB-651A1F3D279D}"/>
    <dgm:cxn modelId="{EDEE3CBA-D10B-40CF-AB45-E7BD232E2832}" srcId="{C74DA066-2495-486D-8824-E554A3C34069}" destId="{86D2B33D-C0EC-436A-BC14-CE9560472F39}" srcOrd="7" destOrd="0" parTransId="{8ED4FDA2-2BE1-4B0A-A9CC-D188542908C0}" sibTransId="{CB8C2D0A-9D99-49B8-8F51-FE07A016A0A2}"/>
    <dgm:cxn modelId="{EC113F7A-7766-4F65-A948-25A3BEB6AAA8}" type="presOf" srcId="{80A1C999-B8EF-4D12-A442-62B40E94BA91}" destId="{72F6A579-92D7-44B1-886F-983D4BC63BAE}" srcOrd="0" destOrd="0" presId="urn:microsoft.com/office/officeart/2005/8/layout/cycle3"/>
    <dgm:cxn modelId="{1FFF956F-A858-4211-A876-ADE7ABD3A89C}" srcId="{C74DA066-2495-486D-8824-E554A3C34069}" destId="{486B9E5D-1DC9-472F-93FC-914AA2C84804}" srcOrd="3" destOrd="0" parTransId="{CEDC98C5-2A04-4021-A4D0-F92024610F57}" sibTransId="{FC641115-5EDE-4732-AC92-FCCBEFBFD0ED}"/>
    <dgm:cxn modelId="{132AC511-D873-4956-86F4-C8F992B0DE03}" type="presOf" srcId="{D4FAB19D-DC78-451F-A5DB-5CD811D6B29C}" destId="{77885025-FB1D-47FA-B86A-C544D7D76F0A}" srcOrd="0" destOrd="0" presId="urn:microsoft.com/office/officeart/2005/8/layout/cycle3"/>
    <dgm:cxn modelId="{F6E06232-AA3A-4018-9F53-139173E28832}" type="presOf" srcId="{E8BC0D89-D876-4091-A09D-3AE42328FFC5}" destId="{612EB291-95EB-42F4-94B0-C9DA191C63CB}" srcOrd="0" destOrd="0" presId="urn:microsoft.com/office/officeart/2005/8/layout/cycle3"/>
    <dgm:cxn modelId="{A2938FFB-8981-4478-8A9E-1D722EA745B7}" srcId="{C74DA066-2495-486D-8824-E554A3C34069}" destId="{95AD4980-904A-46C5-A737-94E32CB0D0E8}" srcOrd="4" destOrd="0" parTransId="{733C9B6C-F5C1-4F4D-8E61-E36FD0297809}" sibTransId="{5CC5FD23-BB26-4F93-82C6-557A34E865C2}"/>
    <dgm:cxn modelId="{CFDD95A4-F62F-4862-8AE6-849D1B4CB0B9}" srcId="{C74DA066-2495-486D-8824-E554A3C34069}" destId="{D4FAB19D-DC78-451F-A5DB-5CD811D6B29C}" srcOrd="5" destOrd="0" parTransId="{FF563750-EF4E-4C27-91B4-E750E12E510C}" sibTransId="{5B683BF1-C2A0-405E-BA19-4A7D1A48E566}"/>
    <dgm:cxn modelId="{9410FB9F-6101-4396-BFE8-771423E7B385}" type="presOf" srcId="{486B9E5D-1DC9-472F-93FC-914AA2C84804}" destId="{B079B925-6A30-4EB8-8184-99D90DE11501}" srcOrd="0" destOrd="0" presId="urn:microsoft.com/office/officeart/2005/8/layout/cycle3"/>
    <dgm:cxn modelId="{8AD29687-5EC2-4B23-9E9B-5530CFCED2F2}" type="presParOf" srcId="{F55FB8BA-B596-46E1-9D0C-782ECDF4DBAF}" destId="{DB980774-0695-4B80-AB21-97027E59FE00}" srcOrd="0" destOrd="0" presId="urn:microsoft.com/office/officeart/2005/8/layout/cycle3"/>
    <dgm:cxn modelId="{A4607EC3-6820-4D2A-B071-8C74A3F13B00}" type="presParOf" srcId="{DB980774-0695-4B80-AB21-97027E59FE00}" destId="{612EB291-95EB-42F4-94B0-C9DA191C63CB}" srcOrd="0" destOrd="0" presId="urn:microsoft.com/office/officeart/2005/8/layout/cycle3"/>
    <dgm:cxn modelId="{B6C156D7-36AC-48E5-A0F9-E0867595F2F1}" type="presParOf" srcId="{DB980774-0695-4B80-AB21-97027E59FE00}" destId="{78F03E18-9B18-44E1-B6D6-1D2EA5308D76}" srcOrd="1" destOrd="0" presId="urn:microsoft.com/office/officeart/2005/8/layout/cycle3"/>
    <dgm:cxn modelId="{2B9F8FAD-AA0B-4448-85FD-254A25451F21}" type="presParOf" srcId="{DB980774-0695-4B80-AB21-97027E59FE00}" destId="{C52FA8F5-216B-4FBC-AE7F-CFD1F922C66D}" srcOrd="2" destOrd="0" presId="urn:microsoft.com/office/officeart/2005/8/layout/cycle3"/>
    <dgm:cxn modelId="{B82C2DA2-98FA-41F4-8572-D294CE66E00A}" type="presParOf" srcId="{DB980774-0695-4B80-AB21-97027E59FE00}" destId="{2245890C-6A5B-48D8-B8C1-8FF864ECA32A}" srcOrd="3" destOrd="0" presId="urn:microsoft.com/office/officeart/2005/8/layout/cycle3"/>
    <dgm:cxn modelId="{A218C0DC-418B-43DE-B7C3-9F377A15D3B1}" type="presParOf" srcId="{DB980774-0695-4B80-AB21-97027E59FE00}" destId="{B079B925-6A30-4EB8-8184-99D90DE11501}" srcOrd="4" destOrd="0" presId="urn:microsoft.com/office/officeart/2005/8/layout/cycle3"/>
    <dgm:cxn modelId="{A1F081F2-DBEE-46AA-B364-697410C1D44F}" type="presParOf" srcId="{DB980774-0695-4B80-AB21-97027E59FE00}" destId="{81DA9490-3573-4D71-8AEB-489375A5BE65}" srcOrd="5" destOrd="0" presId="urn:microsoft.com/office/officeart/2005/8/layout/cycle3"/>
    <dgm:cxn modelId="{0F9951B0-95EA-4662-9F71-4ED321D92AF0}" type="presParOf" srcId="{DB980774-0695-4B80-AB21-97027E59FE00}" destId="{77885025-FB1D-47FA-B86A-C544D7D76F0A}" srcOrd="6" destOrd="0" presId="urn:microsoft.com/office/officeart/2005/8/layout/cycle3"/>
    <dgm:cxn modelId="{1C531849-9CAD-4678-860C-431F3FB6301F}" type="presParOf" srcId="{DB980774-0695-4B80-AB21-97027E59FE00}" destId="{72F6A579-92D7-44B1-886F-983D4BC63BAE}" srcOrd="7" destOrd="0" presId="urn:microsoft.com/office/officeart/2005/8/layout/cycle3"/>
    <dgm:cxn modelId="{9C0672D6-77DD-4CB6-A70C-D4A42281531F}" type="presParOf" srcId="{DB980774-0695-4B80-AB21-97027E59FE00}" destId="{0C9E2763-F848-4F56-8E0B-A609D15011F3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E1EC1-B22F-4FCB-8531-34C19B02652F}">
      <dsp:nvSpPr>
        <dsp:cNvPr id="0" name=""/>
        <dsp:cNvSpPr/>
      </dsp:nvSpPr>
      <dsp:spPr>
        <a:xfrm>
          <a:off x="2344232" y="1075"/>
          <a:ext cx="406722" cy="406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2344232" y="1075"/>
        <a:ext cx="406722" cy="406722"/>
      </dsp:txXfrm>
    </dsp:sp>
    <dsp:sp modelId="{0E34B944-D32E-40B6-9CFD-CF6CA527993C}">
      <dsp:nvSpPr>
        <dsp:cNvPr id="0" name=""/>
        <dsp:cNvSpPr/>
      </dsp:nvSpPr>
      <dsp:spPr>
        <a:xfrm>
          <a:off x="1073790" y="22661"/>
          <a:ext cx="2107678" cy="2107678"/>
        </a:xfrm>
        <a:prstGeom prst="circularArrow">
          <a:avLst>
            <a:gd name="adj1" fmla="val 3763"/>
            <a:gd name="adj2" fmla="val 234785"/>
            <a:gd name="adj3" fmla="val 19827170"/>
            <a:gd name="adj4" fmla="val 18605377"/>
            <a:gd name="adj5" fmla="val 439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2D3C8-128F-479D-B164-6001119E58EF}">
      <dsp:nvSpPr>
        <dsp:cNvPr id="0" name=""/>
        <dsp:cNvSpPr/>
      </dsp:nvSpPr>
      <dsp:spPr>
        <a:xfrm>
          <a:off x="2867920" y="657758"/>
          <a:ext cx="406722" cy="406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2867920" y="657758"/>
        <a:ext cx="406722" cy="406722"/>
      </dsp:txXfrm>
    </dsp:sp>
    <dsp:sp modelId="{9F29112F-9D18-4670-9A8A-64A4E0EA5649}">
      <dsp:nvSpPr>
        <dsp:cNvPr id="0" name=""/>
        <dsp:cNvSpPr/>
      </dsp:nvSpPr>
      <dsp:spPr>
        <a:xfrm>
          <a:off x="1073790" y="22661"/>
          <a:ext cx="2107678" cy="2107678"/>
        </a:xfrm>
        <a:prstGeom prst="circularArrow">
          <a:avLst>
            <a:gd name="adj1" fmla="val 3763"/>
            <a:gd name="adj2" fmla="val 234785"/>
            <a:gd name="adj3" fmla="val 1230288"/>
            <a:gd name="adj4" fmla="val 21557303"/>
            <a:gd name="adj5" fmla="val 4390"/>
          </a:avLst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5BD5C-0EDB-42A6-A3D3-283DCCB749AC}">
      <dsp:nvSpPr>
        <dsp:cNvPr id="0" name=""/>
        <dsp:cNvSpPr/>
      </dsp:nvSpPr>
      <dsp:spPr>
        <a:xfrm>
          <a:off x="2681018" y="1476628"/>
          <a:ext cx="406722" cy="406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</a:t>
          </a:r>
          <a:endParaRPr lang="ru-RU" sz="2400" kern="1200" dirty="0"/>
        </a:p>
      </dsp:txBody>
      <dsp:txXfrm>
        <a:off x="2681018" y="1476628"/>
        <a:ext cx="406722" cy="406722"/>
      </dsp:txXfrm>
    </dsp:sp>
    <dsp:sp modelId="{CF5FE0BD-BE15-40FE-9CA5-87CFC479AA4B}">
      <dsp:nvSpPr>
        <dsp:cNvPr id="0" name=""/>
        <dsp:cNvSpPr/>
      </dsp:nvSpPr>
      <dsp:spPr>
        <a:xfrm>
          <a:off x="1073790" y="22661"/>
          <a:ext cx="2107678" cy="2107678"/>
        </a:xfrm>
        <a:prstGeom prst="circularArrow">
          <a:avLst>
            <a:gd name="adj1" fmla="val 3763"/>
            <a:gd name="adj2" fmla="val 234785"/>
            <a:gd name="adj3" fmla="val 4437518"/>
            <a:gd name="adj4" fmla="val 3307742"/>
            <a:gd name="adj5" fmla="val 439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39DAD-71A0-4E3F-AA49-E0D481B5E7B7}">
      <dsp:nvSpPr>
        <dsp:cNvPr id="0" name=""/>
        <dsp:cNvSpPr/>
      </dsp:nvSpPr>
      <dsp:spPr>
        <a:xfrm>
          <a:off x="1924268" y="1841059"/>
          <a:ext cx="406722" cy="406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1924268" y="1841059"/>
        <a:ext cx="406722" cy="406722"/>
      </dsp:txXfrm>
    </dsp:sp>
    <dsp:sp modelId="{48172AC9-3CED-4FBF-BC27-A76C69DF3030}">
      <dsp:nvSpPr>
        <dsp:cNvPr id="0" name=""/>
        <dsp:cNvSpPr/>
      </dsp:nvSpPr>
      <dsp:spPr>
        <a:xfrm>
          <a:off x="1073790" y="22661"/>
          <a:ext cx="2107678" cy="2107678"/>
        </a:xfrm>
        <a:prstGeom prst="circularArrow">
          <a:avLst>
            <a:gd name="adj1" fmla="val 3763"/>
            <a:gd name="adj2" fmla="val 234785"/>
            <a:gd name="adj3" fmla="val 7257473"/>
            <a:gd name="adj4" fmla="val 6127697"/>
            <a:gd name="adj5" fmla="val 439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BA127-793B-4B41-B75C-DCFDE39F8771}">
      <dsp:nvSpPr>
        <dsp:cNvPr id="0" name=""/>
        <dsp:cNvSpPr/>
      </dsp:nvSpPr>
      <dsp:spPr>
        <a:xfrm>
          <a:off x="1167518" y="1476628"/>
          <a:ext cx="406722" cy="406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1167518" y="1476628"/>
        <a:ext cx="406722" cy="406722"/>
      </dsp:txXfrm>
    </dsp:sp>
    <dsp:sp modelId="{01C762DB-8351-4493-827C-BDB3FC6CB207}">
      <dsp:nvSpPr>
        <dsp:cNvPr id="0" name=""/>
        <dsp:cNvSpPr/>
      </dsp:nvSpPr>
      <dsp:spPr>
        <a:xfrm>
          <a:off x="1073790" y="22661"/>
          <a:ext cx="2107678" cy="2107678"/>
        </a:xfrm>
        <a:prstGeom prst="circularArrow">
          <a:avLst>
            <a:gd name="adj1" fmla="val 3763"/>
            <a:gd name="adj2" fmla="val 234785"/>
            <a:gd name="adj3" fmla="val 10607912"/>
            <a:gd name="adj4" fmla="val 9334927"/>
            <a:gd name="adj5" fmla="val 439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85E9B-7A75-4CDB-8C1D-5DDD7768E475}">
      <dsp:nvSpPr>
        <dsp:cNvPr id="0" name=""/>
        <dsp:cNvSpPr/>
      </dsp:nvSpPr>
      <dsp:spPr>
        <a:xfrm>
          <a:off x="980616" y="657758"/>
          <a:ext cx="406722" cy="406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980616" y="657758"/>
        <a:ext cx="406722" cy="406722"/>
      </dsp:txXfrm>
    </dsp:sp>
    <dsp:sp modelId="{CD767C87-791A-4F3E-9CBB-40896F4DEB88}">
      <dsp:nvSpPr>
        <dsp:cNvPr id="0" name=""/>
        <dsp:cNvSpPr/>
      </dsp:nvSpPr>
      <dsp:spPr>
        <a:xfrm>
          <a:off x="1073790" y="22661"/>
          <a:ext cx="2107678" cy="2107678"/>
        </a:xfrm>
        <a:prstGeom prst="circularArrow">
          <a:avLst>
            <a:gd name="adj1" fmla="val 3763"/>
            <a:gd name="adj2" fmla="val 234785"/>
            <a:gd name="adj3" fmla="val 13559838"/>
            <a:gd name="adj4" fmla="val 12338045"/>
            <a:gd name="adj5" fmla="val 4390"/>
          </a:avLst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BB8B6-57D0-42FE-BACB-935046477296}">
      <dsp:nvSpPr>
        <dsp:cNvPr id="0" name=""/>
        <dsp:cNvSpPr/>
      </dsp:nvSpPr>
      <dsp:spPr>
        <a:xfrm>
          <a:off x="1504303" y="1075"/>
          <a:ext cx="406722" cy="406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1504303" y="1075"/>
        <a:ext cx="406722" cy="406722"/>
      </dsp:txXfrm>
    </dsp:sp>
    <dsp:sp modelId="{0C09E511-6199-4623-B567-4CB2F786341D}">
      <dsp:nvSpPr>
        <dsp:cNvPr id="0" name=""/>
        <dsp:cNvSpPr/>
      </dsp:nvSpPr>
      <dsp:spPr>
        <a:xfrm>
          <a:off x="1073790" y="22661"/>
          <a:ext cx="2107678" cy="2107678"/>
        </a:xfrm>
        <a:prstGeom prst="circularArrow">
          <a:avLst>
            <a:gd name="adj1" fmla="val 3763"/>
            <a:gd name="adj2" fmla="val 234785"/>
            <a:gd name="adj3" fmla="val 16741093"/>
            <a:gd name="adj4" fmla="val 15424122"/>
            <a:gd name="adj5" fmla="val 439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0F4B8-3009-4087-8D00-2CDBAE496F56}">
      <dsp:nvSpPr>
        <dsp:cNvPr id="0" name=""/>
        <dsp:cNvSpPr/>
      </dsp:nvSpPr>
      <dsp:spPr>
        <a:xfrm>
          <a:off x="3797" y="436247"/>
          <a:ext cx="1660285" cy="1276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Checkout</a:t>
          </a:r>
          <a:r>
            <a:rPr lang="ru-RU" sz="1500" kern="1200"/>
            <a:t> </a:t>
          </a:r>
          <a:r>
            <a:rPr lang="en-US" sz="1500" kern="1200"/>
            <a:t> </a:t>
          </a:r>
          <a:r>
            <a:rPr lang="ru-RU" sz="1500" kern="1200"/>
            <a:t>микросервиса и тестов</a:t>
          </a:r>
          <a:endParaRPr lang="ru-RU" sz="1500" kern="1200" dirty="0"/>
        </a:p>
      </dsp:txBody>
      <dsp:txXfrm>
        <a:off x="41180" y="473630"/>
        <a:ext cx="1585519" cy="1201578"/>
      </dsp:txXfrm>
    </dsp:sp>
    <dsp:sp modelId="{915FEF79-BC7E-49F9-93EB-BD8D7929FA14}">
      <dsp:nvSpPr>
        <dsp:cNvPr id="0" name=""/>
        <dsp:cNvSpPr/>
      </dsp:nvSpPr>
      <dsp:spPr>
        <a:xfrm>
          <a:off x="1830111" y="868544"/>
          <a:ext cx="351980" cy="4117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1830111" y="950894"/>
        <a:ext cx="246386" cy="247050"/>
      </dsp:txXfrm>
    </dsp:sp>
    <dsp:sp modelId="{2A8EFFE3-9E50-4A0E-B388-6E816E079423}">
      <dsp:nvSpPr>
        <dsp:cNvPr id="0" name=""/>
        <dsp:cNvSpPr/>
      </dsp:nvSpPr>
      <dsp:spPr>
        <a:xfrm>
          <a:off x="2328197" y="436247"/>
          <a:ext cx="1660285" cy="1276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/>
            <a:t>Запуск 3 </a:t>
          </a:r>
          <a:r>
            <a:rPr lang="en-US" sz="1500" b="1" kern="1200" dirty="0"/>
            <a:t>Docker-</a:t>
          </a:r>
          <a:r>
            <a:rPr lang="ru-RU" sz="1500" b="1" kern="1200" dirty="0"/>
            <a:t>контейнеров</a:t>
          </a:r>
          <a:r>
            <a:rPr lang="ru-RU" sz="1500" kern="1200" dirty="0"/>
            <a:t>(</a:t>
          </a:r>
          <a:r>
            <a:rPr lang="en-US" sz="1500" kern="1200" dirty="0"/>
            <a:t>BSC </a:t>
          </a:r>
          <a:r>
            <a:rPr lang="en-US" sz="1500" kern="1200" dirty="0" err="1"/>
            <a:t>WireMock</a:t>
          </a:r>
          <a:r>
            <a:rPr lang="en-US" sz="1500" kern="1200" dirty="0"/>
            <a:t>, Microservice</a:t>
          </a:r>
          <a:r>
            <a:rPr lang="ru-RU" sz="1500" kern="1200" dirty="0"/>
            <a:t>, </a:t>
          </a:r>
          <a:r>
            <a:rPr lang="en-US" sz="1500" kern="1200" dirty="0"/>
            <a:t>BS</a:t>
          </a:r>
          <a:r>
            <a:rPr lang="ru-RU" sz="1500" kern="1200" dirty="0"/>
            <a:t>С</a:t>
          </a:r>
          <a:r>
            <a:rPr lang="en-US" sz="1500" kern="1200" dirty="0"/>
            <a:t> </a:t>
          </a:r>
          <a:r>
            <a:rPr lang="en-US" sz="1500" kern="1200" dirty="0" err="1"/>
            <a:t>AuTe</a:t>
          </a:r>
          <a:r>
            <a:rPr lang="en-US" sz="1500" kern="1200" dirty="0"/>
            <a:t>-Framework)</a:t>
          </a:r>
          <a:endParaRPr lang="ru-RU" sz="1500" kern="1200" dirty="0"/>
        </a:p>
      </dsp:txBody>
      <dsp:txXfrm>
        <a:off x="2365580" y="473630"/>
        <a:ext cx="1585519" cy="1201578"/>
      </dsp:txXfrm>
    </dsp:sp>
    <dsp:sp modelId="{184F7483-0B5C-47F9-BFE0-B6F777197472}">
      <dsp:nvSpPr>
        <dsp:cNvPr id="0" name=""/>
        <dsp:cNvSpPr/>
      </dsp:nvSpPr>
      <dsp:spPr>
        <a:xfrm>
          <a:off x="4154511" y="868544"/>
          <a:ext cx="351980" cy="4117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4154511" y="950894"/>
        <a:ext cx="246386" cy="247050"/>
      </dsp:txXfrm>
    </dsp:sp>
    <dsp:sp modelId="{BDD3E6AA-99A8-4065-83B6-2E5F913F61ED}">
      <dsp:nvSpPr>
        <dsp:cNvPr id="0" name=""/>
        <dsp:cNvSpPr/>
      </dsp:nvSpPr>
      <dsp:spPr>
        <a:xfrm>
          <a:off x="4652597" y="436247"/>
          <a:ext cx="1660285" cy="1276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Параллельное </a:t>
          </a:r>
          <a:r>
            <a:rPr lang="ru-RU" sz="1500" b="1" kern="1200" dirty="0"/>
            <a:t>выполнение сценариев </a:t>
          </a:r>
          <a:r>
            <a:rPr lang="ru-RU" sz="1500" kern="1200" dirty="0"/>
            <a:t>автотестов</a:t>
          </a:r>
        </a:p>
      </dsp:txBody>
      <dsp:txXfrm>
        <a:off x="4689980" y="473630"/>
        <a:ext cx="1585519" cy="1201578"/>
      </dsp:txXfrm>
    </dsp:sp>
    <dsp:sp modelId="{925AF46E-365C-42AB-8019-8347DEFAF047}">
      <dsp:nvSpPr>
        <dsp:cNvPr id="0" name=""/>
        <dsp:cNvSpPr/>
      </dsp:nvSpPr>
      <dsp:spPr>
        <a:xfrm>
          <a:off x="6478911" y="868544"/>
          <a:ext cx="351980" cy="4117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6478911" y="950894"/>
        <a:ext cx="246386" cy="247050"/>
      </dsp:txXfrm>
    </dsp:sp>
    <dsp:sp modelId="{34B02058-D2E0-4040-A252-6630A747CE2D}">
      <dsp:nvSpPr>
        <dsp:cNvPr id="0" name=""/>
        <dsp:cNvSpPr/>
      </dsp:nvSpPr>
      <dsp:spPr>
        <a:xfrm>
          <a:off x="6976997" y="436247"/>
          <a:ext cx="1660285" cy="1276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/>
            <a:t>Генерация и публикация </a:t>
          </a:r>
          <a:r>
            <a:rPr lang="en-US" sz="1500" b="1" kern="1200"/>
            <a:t>Allure-</a:t>
          </a:r>
          <a:r>
            <a:rPr lang="ru-RU" sz="1500" b="1" kern="1200"/>
            <a:t>отчета</a:t>
          </a:r>
          <a:endParaRPr lang="en-US" sz="1500" b="1" kern="1200" dirty="0"/>
        </a:p>
      </dsp:txBody>
      <dsp:txXfrm>
        <a:off x="7014380" y="473630"/>
        <a:ext cx="1585519" cy="12015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03E18-9B18-44E1-B6D6-1D2EA5308D76}">
      <dsp:nvSpPr>
        <dsp:cNvPr id="0" name=""/>
        <dsp:cNvSpPr/>
      </dsp:nvSpPr>
      <dsp:spPr>
        <a:xfrm>
          <a:off x="1996098" y="-40599"/>
          <a:ext cx="4740323" cy="4740323"/>
        </a:xfrm>
        <a:prstGeom prst="circularArrow">
          <a:avLst>
            <a:gd name="adj1" fmla="val 5544"/>
            <a:gd name="adj2" fmla="val 330680"/>
            <a:gd name="adj3" fmla="val 14633696"/>
            <a:gd name="adj4" fmla="val 16883058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EB291-95EB-42F4-94B0-C9DA191C63CB}">
      <dsp:nvSpPr>
        <dsp:cNvPr id="0" name=""/>
        <dsp:cNvSpPr/>
      </dsp:nvSpPr>
      <dsp:spPr>
        <a:xfrm>
          <a:off x="3690427" y="919"/>
          <a:ext cx="1351664" cy="6758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/>
            </a:rPr>
            <a:t>Проверка интеграции</a:t>
          </a:r>
          <a:endParaRPr lang="ru-RU" sz="1400" b="1" kern="1200" dirty="0">
            <a:solidFill>
              <a:schemeClr val="tx1"/>
            </a:solidFill>
            <a:effectLst/>
          </a:endParaRPr>
        </a:p>
      </dsp:txBody>
      <dsp:txXfrm>
        <a:off x="3723418" y="33910"/>
        <a:ext cx="1285682" cy="609850"/>
      </dsp:txXfrm>
    </dsp:sp>
    <dsp:sp modelId="{C52FA8F5-216B-4FBC-AE7F-CFD1F922C66D}">
      <dsp:nvSpPr>
        <dsp:cNvPr id="0" name=""/>
        <dsp:cNvSpPr/>
      </dsp:nvSpPr>
      <dsp:spPr>
        <a:xfrm>
          <a:off x="5119815" y="592991"/>
          <a:ext cx="1351664" cy="675832"/>
        </a:xfrm>
        <a:prstGeom prst="roundRect">
          <a:avLst/>
        </a:prstGeom>
        <a:solidFill>
          <a:schemeClr val="accent4">
            <a:hueOff val="1485099"/>
            <a:satOff val="-6853"/>
            <a:lumOff val="2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1"/>
              </a:solidFill>
              <a:effectLst/>
            </a:rPr>
            <a:t>Создание управляемых заглушек</a:t>
          </a:r>
          <a:endParaRPr lang="ru-RU" sz="1400" b="1" kern="1200" dirty="0">
            <a:solidFill>
              <a:schemeClr val="tx1"/>
            </a:solidFill>
            <a:effectLst/>
          </a:endParaRPr>
        </a:p>
      </dsp:txBody>
      <dsp:txXfrm>
        <a:off x="5152806" y="625982"/>
        <a:ext cx="1285682" cy="609850"/>
      </dsp:txXfrm>
    </dsp:sp>
    <dsp:sp modelId="{2245890C-6A5B-48D8-B8C1-8FF864ECA32A}">
      <dsp:nvSpPr>
        <dsp:cNvPr id="0" name=""/>
        <dsp:cNvSpPr/>
      </dsp:nvSpPr>
      <dsp:spPr>
        <a:xfrm>
          <a:off x="5711887" y="2022379"/>
          <a:ext cx="1351664" cy="675832"/>
        </a:xfrm>
        <a:prstGeom prst="roundRect">
          <a:avLst/>
        </a:prstGeom>
        <a:solidFill>
          <a:schemeClr val="accent4">
            <a:hueOff val="2970198"/>
            <a:satOff val="-13705"/>
            <a:lumOff val="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1"/>
              </a:solidFill>
              <a:effectLst/>
            </a:rPr>
            <a:t>Поллинг</a:t>
          </a:r>
          <a:endParaRPr lang="ru-RU" sz="1400" b="1" kern="1200" dirty="0">
            <a:solidFill>
              <a:schemeClr val="tx1"/>
            </a:solidFill>
            <a:effectLst/>
          </a:endParaRPr>
        </a:p>
      </dsp:txBody>
      <dsp:txXfrm>
        <a:off x="5744878" y="2055370"/>
        <a:ext cx="1285682" cy="609850"/>
      </dsp:txXfrm>
    </dsp:sp>
    <dsp:sp modelId="{B079B925-6A30-4EB8-8184-99D90DE11501}">
      <dsp:nvSpPr>
        <dsp:cNvPr id="0" name=""/>
        <dsp:cNvSpPr/>
      </dsp:nvSpPr>
      <dsp:spPr>
        <a:xfrm>
          <a:off x="5119815" y="3451767"/>
          <a:ext cx="1351664" cy="675832"/>
        </a:xfrm>
        <a:prstGeom prst="roundRect">
          <a:avLst/>
        </a:prstGeom>
        <a:solidFill>
          <a:schemeClr val="accent4">
            <a:hueOff val="4455297"/>
            <a:satOff val="-20558"/>
            <a:lumOff val="7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chemeClr val="tx1"/>
              </a:solidFill>
              <a:effectLst/>
            </a:rPr>
            <a:t>Sql</a:t>
          </a:r>
          <a:r>
            <a:rPr lang="ru-RU" sz="1400" b="1" kern="1200" smtClean="0">
              <a:solidFill>
                <a:schemeClr val="tx1"/>
              </a:solidFill>
              <a:effectLst/>
            </a:rPr>
            <a:t>-запросы в БД</a:t>
          </a:r>
          <a:endParaRPr lang="ru-RU" sz="1400" b="1" kern="1200" dirty="0">
            <a:solidFill>
              <a:schemeClr val="tx1"/>
            </a:solidFill>
            <a:effectLst/>
          </a:endParaRPr>
        </a:p>
      </dsp:txBody>
      <dsp:txXfrm>
        <a:off x="5152806" y="3484758"/>
        <a:ext cx="1285682" cy="609850"/>
      </dsp:txXfrm>
    </dsp:sp>
    <dsp:sp modelId="{81DA9490-3573-4D71-8AEB-489375A5BE65}">
      <dsp:nvSpPr>
        <dsp:cNvPr id="0" name=""/>
        <dsp:cNvSpPr/>
      </dsp:nvSpPr>
      <dsp:spPr>
        <a:xfrm>
          <a:off x="3690427" y="4043839"/>
          <a:ext cx="1351664" cy="675832"/>
        </a:xfrm>
        <a:prstGeom prst="roundRect">
          <a:avLst/>
        </a:prstGeom>
        <a:solidFill>
          <a:schemeClr val="accent4">
            <a:hueOff val="5940396"/>
            <a:satOff val="-27410"/>
            <a:lumOff val="10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1"/>
              </a:solidFill>
              <a:effectLst/>
            </a:rPr>
            <a:t>Скрипт </a:t>
          </a:r>
          <a:r>
            <a:rPr lang="en-US" sz="1400" b="1" kern="1200" smtClean="0">
              <a:solidFill>
                <a:schemeClr val="tx1"/>
              </a:solidFill>
              <a:effectLst/>
            </a:rPr>
            <a:t>JS </a:t>
          </a:r>
          <a:r>
            <a:rPr lang="ru-RU" sz="1400" b="1" kern="1200" smtClean="0">
              <a:solidFill>
                <a:schemeClr val="tx1"/>
              </a:solidFill>
              <a:effectLst/>
            </a:rPr>
            <a:t>для расширенной логики</a:t>
          </a:r>
          <a:endParaRPr lang="ru-RU" sz="1400" b="1" kern="1200" dirty="0">
            <a:solidFill>
              <a:schemeClr val="tx1"/>
            </a:solidFill>
            <a:effectLst/>
          </a:endParaRPr>
        </a:p>
      </dsp:txBody>
      <dsp:txXfrm>
        <a:off x="3723418" y="4076830"/>
        <a:ext cx="1285682" cy="609850"/>
      </dsp:txXfrm>
    </dsp:sp>
    <dsp:sp modelId="{77885025-FB1D-47FA-B86A-C544D7D76F0A}">
      <dsp:nvSpPr>
        <dsp:cNvPr id="0" name=""/>
        <dsp:cNvSpPr/>
      </dsp:nvSpPr>
      <dsp:spPr>
        <a:xfrm>
          <a:off x="2261039" y="3451767"/>
          <a:ext cx="1351664" cy="675832"/>
        </a:xfrm>
        <a:prstGeom prst="roundRect">
          <a:avLst/>
        </a:prstGeom>
        <a:solidFill>
          <a:schemeClr val="accent4">
            <a:hueOff val="7425494"/>
            <a:satOff val="-34263"/>
            <a:lumOff val="1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chemeClr val="tx1"/>
              </a:solidFill>
              <a:effectLst/>
            </a:rPr>
            <a:t>CLI</a:t>
          </a:r>
          <a:endParaRPr lang="ru-RU" sz="1300" b="1" kern="1200" dirty="0">
            <a:solidFill>
              <a:schemeClr val="tx1"/>
            </a:solidFill>
            <a:effectLst/>
          </a:endParaRPr>
        </a:p>
      </dsp:txBody>
      <dsp:txXfrm>
        <a:off x="2294030" y="3484758"/>
        <a:ext cx="1285682" cy="609850"/>
      </dsp:txXfrm>
    </dsp:sp>
    <dsp:sp modelId="{72F6A579-92D7-44B1-886F-983D4BC63BAE}">
      <dsp:nvSpPr>
        <dsp:cNvPr id="0" name=""/>
        <dsp:cNvSpPr/>
      </dsp:nvSpPr>
      <dsp:spPr>
        <a:xfrm>
          <a:off x="1668968" y="2022379"/>
          <a:ext cx="1351664" cy="675832"/>
        </a:xfrm>
        <a:prstGeom prst="roundRect">
          <a:avLst/>
        </a:prstGeom>
        <a:solidFill>
          <a:schemeClr val="accent4">
            <a:hueOff val="8910593"/>
            <a:satOff val="-41115"/>
            <a:lumOff val="15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chemeClr val="tx1"/>
              </a:solidFill>
              <a:effectLst/>
            </a:rPr>
            <a:t>Allure-</a:t>
          </a:r>
          <a:r>
            <a:rPr lang="ru-RU" sz="1400" b="1" kern="1200" smtClean="0">
              <a:solidFill>
                <a:schemeClr val="tx1"/>
              </a:solidFill>
              <a:effectLst/>
            </a:rPr>
            <a:t>отчеты</a:t>
          </a:r>
          <a:endParaRPr lang="ru-RU" sz="1400" b="1" kern="1200" dirty="0">
            <a:solidFill>
              <a:schemeClr val="tx1"/>
            </a:solidFill>
            <a:effectLst/>
          </a:endParaRPr>
        </a:p>
      </dsp:txBody>
      <dsp:txXfrm>
        <a:off x="1701959" y="2055370"/>
        <a:ext cx="1285682" cy="609850"/>
      </dsp:txXfrm>
    </dsp:sp>
    <dsp:sp modelId="{0C9E2763-F848-4F56-8E0B-A609D15011F3}">
      <dsp:nvSpPr>
        <dsp:cNvPr id="0" name=""/>
        <dsp:cNvSpPr/>
      </dsp:nvSpPr>
      <dsp:spPr>
        <a:xfrm>
          <a:off x="2261039" y="592991"/>
          <a:ext cx="1351664" cy="675832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chemeClr val="tx1"/>
              </a:solidFill>
              <a:effectLst/>
            </a:rPr>
            <a:t>Хранение истории выполнения тестов</a:t>
          </a:r>
          <a:endParaRPr lang="ru-RU" sz="1200" b="1" kern="1200" dirty="0">
            <a:solidFill>
              <a:schemeClr val="tx1"/>
            </a:solidFill>
            <a:effectLst/>
          </a:endParaRPr>
        </a:p>
      </dsp:txBody>
      <dsp:txXfrm>
        <a:off x="2294030" y="625982"/>
        <a:ext cx="1285682" cy="609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19B61-52DB-46DD-859C-353994D456C5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-1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BF58E-F8A9-4BBF-94D7-8DF939425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1307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CA80E-B2A2-42DB-AE35-69B7F55D5FDA}" type="datetimeFigureOut">
              <a:rPr lang="ru-RU" smtClean="0"/>
              <a:t>31.05.2019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-1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ED9E8-FD64-4AE6-BA37-CDC6377C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803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751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71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609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512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247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242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74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84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048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79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несколько лет назад наши фронтальные решение разрабатывались как монолиты и работали с сервисной шиной организации, для которой мы делали проект. Но в последние пару лет тренд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микросервисной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архитектуры захватил финансовые организации, и мы начали участвовать в проектах основанных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МкС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 чем на разном уровне, как разработчики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МкС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так и разработчики фронтального решения,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потреблящего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микросервисов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3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105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15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45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  <a:defRPr/>
            </a:pPr>
            <a:r>
              <a:rPr lang="ru-RU" baseline="0" dirty="0"/>
              <a:t>Проектируем тесты</a:t>
            </a:r>
          </a:p>
          <a:p>
            <a:pPr marL="228600" indent="-228600">
              <a:buAutoNum type="arabicPeriod"/>
              <a:defRPr/>
            </a:pPr>
            <a:r>
              <a:rPr lang="ru-RU" baseline="0" dirty="0"/>
              <a:t>Разрабатываем АТ</a:t>
            </a:r>
          </a:p>
          <a:p>
            <a:pPr marL="228600" indent="-228600">
              <a:buAutoNum type="arabicPeriod"/>
              <a:defRPr/>
            </a:pPr>
            <a:r>
              <a:rPr lang="ru-RU" baseline="0" dirty="0" err="1"/>
              <a:t>Встр</a:t>
            </a:r>
            <a:r>
              <a:rPr lang="ru-RU" baseline="0" dirty="0"/>
              <a:t> в процесс и </a:t>
            </a:r>
            <a:r>
              <a:rPr lang="en-US" baseline="0" dirty="0"/>
              <a:t>CI/CD</a:t>
            </a:r>
            <a:endParaRPr lang="ru-RU" baseline="0" dirty="0"/>
          </a:p>
          <a:p>
            <a:endParaRPr lang="en-US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надо разделять, что для больших монолитных приложений тесты мы будем запускать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стейджинге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микросервисы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будем поднимать в докере, и в случае успешного прохождения тестов нести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стейджинг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F3063-993B-4A5F-929B-EE4198374DC6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329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246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8846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825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latin typeface="Helvetica Neue Light"/>
                <a:cs typeface="Helvetica Neue Light"/>
              </a:rPr>
              <a:t>Тут устно упомянуть, что выбранные</a:t>
            </a:r>
            <a:r>
              <a:rPr lang="ru-RU" sz="900" b="1" baseline="0" dirty="0">
                <a:latin typeface="Helvetica Neue Light"/>
                <a:cs typeface="Helvetica Neue Light"/>
              </a:rPr>
              <a:t> нами технологии позволяют обеспечить выполнение требований:</a:t>
            </a:r>
            <a:endParaRPr lang="ru-RU" sz="900" b="1" dirty="0">
              <a:latin typeface="Helvetica Neue Light"/>
              <a:cs typeface="Helvetica Neue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Helvetica Neue Light"/>
                <a:cs typeface="Helvetica Neue Light"/>
              </a:rPr>
              <a:t>CI Tool </a:t>
            </a:r>
            <a:r>
              <a:rPr lang="ru-RU" sz="900" b="1" baseline="0" dirty="0">
                <a:latin typeface="Helvetica Neue Light"/>
                <a:cs typeface="Helvetica Neue Light"/>
              </a:rPr>
              <a:t>– запуск тестов и хранение результатов</a:t>
            </a:r>
            <a:r>
              <a:rPr lang="en-US" sz="900" b="1" baseline="0" dirty="0">
                <a:latin typeface="Helvetica Neue Light"/>
                <a:cs typeface="Helvetica Neue Light"/>
              </a:rPr>
              <a:t>. </a:t>
            </a:r>
            <a:r>
              <a:rPr lang="ru-RU" sz="900" b="1" baseline="0" dirty="0">
                <a:latin typeface="Helvetica Neue Light"/>
                <a:cs typeface="Helvetica Neue Light"/>
              </a:rPr>
              <a:t>Например </a:t>
            </a:r>
            <a:r>
              <a:rPr lang="en-US" sz="900" b="1" baseline="0" dirty="0">
                <a:latin typeface="Helvetica Neue Light"/>
                <a:cs typeface="Helvetica Neue Light"/>
              </a:rPr>
              <a:t>Jenkins</a:t>
            </a:r>
            <a:endParaRPr lang="ru-RU" sz="900" b="1" dirty="0">
              <a:latin typeface="Helvetica Neue Light"/>
              <a:cs typeface="Helvetica Neue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Helvetica Neue Light"/>
                <a:cs typeface="Helvetica Neue Light"/>
              </a:rPr>
              <a:t>Wiremock </a:t>
            </a:r>
            <a:r>
              <a:rPr lang="ru-RU" sz="900" b="1" dirty="0">
                <a:latin typeface="Helvetica Neue Light"/>
                <a:cs typeface="Helvetica Neue Light"/>
              </a:rPr>
              <a:t>–</a:t>
            </a:r>
            <a:r>
              <a:rPr lang="ru-RU" sz="900" b="1" baseline="0" dirty="0">
                <a:latin typeface="Helvetica Neue Light"/>
                <a:cs typeface="Helvetica Neue Light"/>
              </a:rPr>
              <a:t> управление заглушками</a:t>
            </a:r>
            <a:endParaRPr lang="ru-RU" sz="900" b="1" dirty="0">
              <a:latin typeface="Helvetica Neue Light"/>
              <a:cs typeface="Helvetica Neue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Helvetica Neue Light"/>
                <a:cs typeface="Helvetica Neue Light"/>
              </a:rPr>
              <a:t>VCS </a:t>
            </a:r>
            <a:r>
              <a:rPr lang="ru-RU" sz="900" b="1" dirty="0">
                <a:latin typeface="Helvetica Neue Light"/>
                <a:cs typeface="Helvetica Neue Light"/>
              </a:rPr>
              <a:t>–</a:t>
            </a:r>
            <a:r>
              <a:rPr lang="ru-RU" sz="900" b="1" baseline="0" dirty="0">
                <a:latin typeface="Helvetica Neue Light"/>
                <a:cs typeface="Helvetica Neue Light"/>
              </a:rPr>
              <a:t> хранение тестов, </a:t>
            </a:r>
            <a:r>
              <a:rPr lang="ru-RU" sz="900" b="1" baseline="0" dirty="0" err="1">
                <a:latin typeface="Helvetica Neue Light"/>
                <a:cs typeface="Helvetica Neue Light"/>
              </a:rPr>
              <a:t>версионирование</a:t>
            </a:r>
            <a:r>
              <a:rPr lang="en-US" sz="900" b="1" baseline="0" dirty="0">
                <a:latin typeface="Helvetica Neue Light"/>
                <a:cs typeface="Helvetica Neue Light"/>
              </a:rPr>
              <a:t> (GIT)</a:t>
            </a:r>
            <a:endParaRPr lang="ru-RU" sz="900" b="1" dirty="0">
              <a:latin typeface="Helvetica Neue Light"/>
              <a:cs typeface="Helvetica Neue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Helvetica Neue Light"/>
                <a:cs typeface="Helvetica Neue Light"/>
              </a:rPr>
              <a:t>Spring Boot</a:t>
            </a:r>
            <a:r>
              <a:rPr lang="ru-RU" sz="900" b="1" dirty="0">
                <a:latin typeface="Helvetica Neue Light"/>
                <a:cs typeface="Helvetica Neue Light"/>
              </a:rPr>
              <a:t> </a:t>
            </a:r>
            <a:r>
              <a:rPr lang="en-US" sz="900" b="1" dirty="0">
                <a:latin typeface="Helvetica Neue Light"/>
                <a:cs typeface="Helvetica Neue Light"/>
              </a:rPr>
              <a:t>– </a:t>
            </a:r>
            <a:r>
              <a:rPr lang="ru-RU" sz="900" b="1" dirty="0">
                <a:latin typeface="Helvetica Neue Light"/>
                <a:cs typeface="Helvetica Neue Light"/>
              </a:rPr>
              <a:t>для</a:t>
            </a:r>
            <a:r>
              <a:rPr lang="ru-RU" sz="900" b="1" baseline="0" dirty="0">
                <a:latin typeface="Helvetica Neue Light"/>
                <a:cs typeface="Helvetica Neue Light"/>
              </a:rPr>
              <a:t> запуска приложения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900" b="1" baseline="0" dirty="0">
              <a:latin typeface="Helvetica Neue Light"/>
              <a:cs typeface="Helvetica Neue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900" b="1" baseline="0" dirty="0">
              <a:latin typeface="Helvetica Neue Light"/>
              <a:cs typeface="Helvetica Neue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900" b="1" baseline="0" dirty="0">
              <a:latin typeface="Helvetica Neue Light"/>
              <a:cs typeface="Helvetica Neue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900" b="1" baseline="0" dirty="0">
              <a:latin typeface="Helvetica Neue Light"/>
              <a:cs typeface="Helvetica Neue Light"/>
            </a:endParaRP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ru-RU" dirty="0">
                <a:latin typeface="Helvetica Neue Light"/>
                <a:cs typeface="Helvetica Neue Light"/>
              </a:rPr>
              <a:t>Поддержка различных механизмов интеграции тестируемого приложения (</a:t>
            </a:r>
            <a:r>
              <a:rPr lang="en-US" dirty="0">
                <a:latin typeface="Helvetica Neue Light"/>
                <a:cs typeface="Helvetica Neue Light"/>
              </a:rPr>
              <a:t>MQ, JDBC</a:t>
            </a:r>
            <a:r>
              <a:rPr lang="ru-RU" dirty="0">
                <a:latin typeface="Helvetica Neue Light"/>
                <a:cs typeface="Helvetica Neue Light"/>
              </a:rPr>
              <a:t>,</a:t>
            </a:r>
            <a:r>
              <a:rPr lang="en-US" dirty="0">
                <a:latin typeface="Helvetica Neue Light"/>
                <a:cs typeface="Helvetica Neue Light"/>
              </a:rPr>
              <a:t> REST, SOAP)</a:t>
            </a: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ru-RU" dirty="0">
                <a:latin typeface="Helvetica Neue Light"/>
                <a:cs typeface="Helvetica Neue Light"/>
              </a:rPr>
              <a:t> Возможность разделение тестов на проекты</a:t>
            </a: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ru-RU" dirty="0">
                <a:latin typeface="Helvetica Neue Light"/>
                <a:cs typeface="Helvetica Neue Light"/>
              </a:rPr>
              <a:t>Логическая группировка тестов</a:t>
            </a:r>
            <a:endParaRPr lang="en-US" dirty="0">
              <a:latin typeface="Helvetica Neue Light"/>
              <a:cs typeface="Helvetica Neue Light"/>
            </a:endParaRP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ru-RU" dirty="0">
                <a:latin typeface="Helvetica Neue Light"/>
                <a:cs typeface="Helvetica Neue Light"/>
              </a:rPr>
              <a:t>Структурированный текстовый формат тестов с последующим (ручным) сохранение в </a:t>
            </a:r>
            <a:r>
              <a:rPr lang="en-US" dirty="0">
                <a:latin typeface="Helvetica Neue Light"/>
                <a:cs typeface="Helvetica Neue Light"/>
              </a:rPr>
              <a:t>GIT</a:t>
            </a:r>
            <a:endParaRPr lang="ru-RU" dirty="0">
              <a:latin typeface="Helvetica Neue Light"/>
              <a:cs typeface="Helvetica Neue Light"/>
            </a:endParaRP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ru-RU" dirty="0">
                <a:latin typeface="Helvetica Neue Light"/>
                <a:cs typeface="Helvetica Neue Light"/>
              </a:rPr>
              <a:t>Возможность настроить целевое (тестируемое) окружение</a:t>
            </a: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ru-RU" dirty="0">
                <a:latin typeface="Helvetica Neue Light"/>
                <a:cs typeface="Helvetica Neue Light"/>
              </a:rPr>
              <a:t>Простой и понятный </a:t>
            </a:r>
            <a:r>
              <a:rPr lang="en-US" dirty="0">
                <a:latin typeface="Helvetica Neue Light"/>
                <a:cs typeface="Helvetica Neue Light"/>
              </a:rPr>
              <a:t>UI </a:t>
            </a:r>
            <a:r>
              <a:rPr lang="ru-RU" dirty="0">
                <a:latin typeface="Helvetica Neue Light"/>
                <a:cs typeface="Helvetica Neue Light"/>
              </a:rPr>
              <a:t>для работы с тестами и заглушками</a:t>
            </a:r>
            <a:endParaRPr lang="en-US" dirty="0">
              <a:latin typeface="Helvetica Neue Light"/>
              <a:cs typeface="Helvetica Neue Light"/>
            </a:endParaRP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ru-RU" dirty="0">
                <a:latin typeface="Helvetica Neue Light"/>
                <a:cs typeface="Helvetica Neue Light"/>
              </a:rPr>
              <a:t>Поиск по существующим тестам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900" b="1" dirty="0">
              <a:latin typeface="Helvetica Neue Light"/>
              <a:cs typeface="Helvetica Neue Ligh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40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070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64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несколько лет назад наши фронтальные решение разрабатывались как монолиты и работали с сервисной шиной организации, для которой мы делали проект. Но в последние пару лет тренд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микросервисной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архитектуры захватил финансовые организации, и мы начали участвовать в проектах основанных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МкС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 чем на разном уровне, как разработчики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МкС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так и разработчики фронтального решения,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потреблящего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микросервисов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6596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55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42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027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273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8903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892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18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634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292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349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09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047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ED9E8-FD64-4AE6-BA37-CDC6377CDA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98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61E05-CFC0-4C82-93C6-A03B59CC3137}" type="datetime1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84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DD3C1-C5F5-48E5-883F-9ACD97E7658B}" type="datetime1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41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F2A6-E2B8-43C2-83B0-17E3297D2883}" type="datetime1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3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B0F0-E0AE-4759-8D98-352CBE5F9389}" type="datetime1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190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F2DF3-1A82-4224-991A-3EB89B5420D6}" type="datetime1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89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101-6D94-4ECC-A4AF-9B5FB812A65C}" type="datetime1">
              <a:rPr lang="ru-RU" smtClean="0"/>
              <a:t>31.05.2019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8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9E1F-A4C6-4BBA-B70C-28DFADBAB73E}" type="datetime1">
              <a:rPr lang="ru-RU" smtClean="0"/>
              <a:t>31.05.2019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157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FA27-3B17-4F4C-B816-FE884743D721}" type="datetime1">
              <a:rPr lang="ru-RU" smtClean="0"/>
              <a:t>31.05.2019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6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EB8F-04C6-45A6-BE58-3C685734387C}" type="datetime1">
              <a:rPr lang="ru-RU" smtClean="0"/>
              <a:t>31.05.2019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54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0715-5593-44A5-BD10-248D79E4A649}" type="datetime1">
              <a:rPr lang="ru-RU" smtClean="0"/>
              <a:t>31.05.2019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8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EE6E-1CB9-4204-8CE9-5A16C3F1AC7A}" type="datetime1">
              <a:rPr lang="ru-RU" smtClean="0"/>
              <a:t>31.05.2019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2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589F1-05A3-4DDB-B89F-701255C89768}" type="datetime1">
              <a:rPr lang="ru-RU" smtClean="0"/>
              <a:t>31.05.2019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0B46C-0DB4-423B-8032-53315D603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06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8.jp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7.gif"/><Relationship Id="rId9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66" y="0"/>
            <a:ext cx="9220066" cy="5144768"/>
          </a:xfrm>
          <a:prstGeom prst="rect">
            <a:avLst/>
          </a:prstGeom>
        </p:spPr>
      </p:pic>
      <p:sp>
        <p:nvSpPr>
          <p:cNvPr id="4" name="Freeform 189">
            <a:extLst>
              <a:ext uri="{FF2B5EF4-FFF2-40B4-BE49-F238E27FC236}">
                <a16:creationId xmlns="" xmlns:a16="http://schemas.microsoft.com/office/drawing/2014/main" id="{1FFA234C-02D2-49D3-B336-B1E961B8BB6C}"/>
              </a:ext>
            </a:extLst>
          </p:cNvPr>
          <p:cNvSpPr/>
          <p:nvPr/>
        </p:nvSpPr>
        <p:spPr>
          <a:xfrm flipH="1">
            <a:off x="-76066" y="0"/>
            <a:ext cx="5725055" cy="5144768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FE8D5A">
              <a:alpha val="7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>
                <a:latin typeface="Roboto Light" charset="0"/>
              </a:rPr>
              <a:t> </a:t>
            </a:r>
            <a:endParaRPr lang="en-US" sz="675" dirty="0">
              <a:latin typeface="Roboto Light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89475CD2-B34D-43D4-9E92-5F2121030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35" y="4469464"/>
            <a:ext cx="1543175" cy="507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1C8AAE-5B37-4659-BC61-0860056B5EC6}"/>
              </a:ext>
            </a:extLst>
          </p:cNvPr>
          <p:cNvSpPr txBox="1"/>
          <p:nvPr/>
        </p:nvSpPr>
        <p:spPr>
          <a:xfrm>
            <a:off x="276021" y="1905205"/>
            <a:ext cx="4084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Хочешь написать </a:t>
            </a:r>
            <a:r>
              <a:rPr lang="ru-RU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фреймворк</a:t>
            </a:r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для автоматизации тестирования </a:t>
            </a:r>
            <a:r>
              <a:rPr lang="ru-RU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бекенда</a:t>
            </a:r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Спроси меня как!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A309A9D-1A61-4F2B-A713-6B49E76247F6}"/>
              </a:ext>
            </a:extLst>
          </p:cNvPr>
          <p:cNvSpPr/>
          <p:nvPr/>
        </p:nvSpPr>
        <p:spPr>
          <a:xfrm>
            <a:off x="203200" y="1905205"/>
            <a:ext cx="72821" cy="178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">
              <a:latin typeface="Roboto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A684EE-B0DA-4268-AAAB-0185B97A9344}"/>
              </a:ext>
            </a:extLst>
          </p:cNvPr>
          <p:cNvSpPr txBox="1"/>
          <p:nvPr/>
        </p:nvSpPr>
        <p:spPr>
          <a:xfrm>
            <a:off x="276022" y="3042433"/>
            <a:ext cx="4404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+mj-lt"/>
                <a:cs typeface="Times New Roman" panose="02020603050405020304" pitchFamily="18" charset="0"/>
              </a:rPr>
              <a:t>Людмила Михейцева</a:t>
            </a:r>
            <a:endParaRPr lang="en-US" sz="1800" dirty="0">
              <a:latin typeface="+mj-lt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+mj-lt"/>
                <a:cs typeface="Times New Roman" panose="02020603050405020304" pitchFamily="18" charset="0"/>
              </a:rPr>
              <a:t>ООО «БСЦ Мск»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9ACADDFB-412A-D341-9534-8896B691D1F0}"/>
              </a:ext>
            </a:extLst>
          </p:cNvPr>
          <p:cNvSpPr/>
          <p:nvPr/>
        </p:nvSpPr>
        <p:spPr>
          <a:xfrm>
            <a:off x="78998" y="3738630"/>
            <a:ext cx="29803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@</a:t>
            </a:r>
            <a:r>
              <a:rPr lang="en-US" sz="110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sz="1100" u="sng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Lyudmila.Mikheytseva@bsc-ideas.com</a:t>
            </a:r>
            <a:endParaRPr lang="ru-RU" sz="1100" u="sng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9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Поддержка статичного набора заглушек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 проверки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неудобно и трудоемко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меняются другими </a:t>
            </a:r>
            <a:r>
              <a:rPr lang="ru-RU" sz="1200" b="1" dirty="0" err="1">
                <a:solidFill>
                  <a:schemeClr val="tx1"/>
                </a:solidFill>
              </a:rPr>
              <a:t>тестировщи-ками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10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Поддержка статичного набора заглушек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 проверки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неудобно и трудоемко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меняются другими </a:t>
            </a:r>
            <a:r>
              <a:rPr lang="ru-RU" sz="1200" b="1" dirty="0" err="1">
                <a:solidFill>
                  <a:schemeClr val="tx1"/>
                </a:solidFill>
              </a:rPr>
              <a:t>тестировщи-ками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224" y="0"/>
            <a:ext cx="4813552" cy="994172"/>
          </a:xfrm>
        </p:spPr>
        <p:txBody>
          <a:bodyPr>
            <a:normAutofit fontScale="90000"/>
          </a:bodyPr>
          <a:lstStyle/>
          <a:p>
            <a:r>
              <a:rPr lang="ru-RU" dirty="0"/>
              <a:t>Писать автотесты неудобно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11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t="23158" r="30443" b="23041"/>
          <a:stretch/>
        </p:blipFill>
        <p:spPr>
          <a:xfrm>
            <a:off x="7678101" y="67868"/>
            <a:ext cx="888295" cy="858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822" y="793214"/>
            <a:ext cx="6488279" cy="4142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7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224" y="0"/>
            <a:ext cx="4813552" cy="994172"/>
          </a:xfrm>
        </p:spPr>
        <p:txBody>
          <a:bodyPr>
            <a:normAutofit fontScale="90000"/>
          </a:bodyPr>
          <a:lstStyle/>
          <a:p>
            <a:r>
              <a:rPr lang="ru-RU" dirty="0"/>
              <a:t>Писать автотесты неудобно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12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 flipV="1">
            <a:off x="5119256" y="374074"/>
            <a:ext cx="394853" cy="2632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5119256" y="374074"/>
            <a:ext cx="394854" cy="2632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20237" t="8544" r="30558" b="9652"/>
          <a:stretch/>
        </p:blipFill>
        <p:spPr>
          <a:xfrm>
            <a:off x="1461884" y="914059"/>
            <a:ext cx="1420091" cy="35814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t="35456" r="35270" b="36099"/>
          <a:stretch/>
        </p:blipFill>
        <p:spPr>
          <a:xfrm>
            <a:off x="140544" y="1399891"/>
            <a:ext cx="1085219" cy="3255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24342" r="35778" b="25177"/>
          <a:stretch/>
        </p:blipFill>
        <p:spPr>
          <a:xfrm>
            <a:off x="503178" y="936332"/>
            <a:ext cx="450307" cy="4414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15210" r="55253" b="10208"/>
          <a:stretch/>
        </p:blipFill>
        <p:spPr>
          <a:xfrm>
            <a:off x="417274" y="2116953"/>
            <a:ext cx="542917" cy="5409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7" y="2704760"/>
            <a:ext cx="464018" cy="4640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30127" r="5002" b="31274"/>
          <a:stretch/>
        </p:blipFill>
        <p:spPr>
          <a:xfrm>
            <a:off x="399191" y="3984947"/>
            <a:ext cx="662686" cy="1746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00" y="943542"/>
            <a:ext cx="5666508" cy="37115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13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Поддержка статичного набора заглушек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 проверки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меняются другими </a:t>
            </a:r>
            <a:r>
              <a:rPr lang="ru-RU" sz="1200" b="1" dirty="0" err="1">
                <a:solidFill>
                  <a:schemeClr val="tx1"/>
                </a:solidFill>
              </a:rPr>
              <a:t>тестировщи-ками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14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Поддержка статичного набора заглушек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 проверки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меняются другими </a:t>
            </a:r>
            <a:r>
              <a:rPr lang="ru-RU" sz="1200" b="1" dirty="0" err="1">
                <a:solidFill>
                  <a:schemeClr val="tx1"/>
                </a:solidFill>
              </a:rPr>
              <a:t>тестировщи-ками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65" y="489968"/>
            <a:ext cx="1373806" cy="1378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67" y="489968"/>
            <a:ext cx="1373806" cy="1378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855" y="2067188"/>
            <a:ext cx="332687" cy="409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80" y="2067188"/>
            <a:ext cx="332687" cy="4093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89" y="3338878"/>
            <a:ext cx="1111102" cy="11111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81" y="3738897"/>
            <a:ext cx="230430" cy="23043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61" y="677364"/>
            <a:ext cx="564140" cy="378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08" y="677364"/>
            <a:ext cx="564140" cy="378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1" t="971" r="28864" b="1294"/>
          <a:stretch/>
        </p:blipFill>
        <p:spPr>
          <a:xfrm>
            <a:off x="2412668" y="3085074"/>
            <a:ext cx="834239" cy="10297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7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1.25E-6 0.00023 C 1.25E-6 0.00092 0.00013 0.00231 0.00039 0.0037 C 0.00065 0.00602 0.00065 0.00833 0.00091 0.01064 C 0.0013 0.01227 0.00195 0.01227 0.00299 0.01342 C 0.00325 0.01389 0.00325 0.01435 0.00364 0.01481 C 0.00404 0.01504 0.00456 0.01574 0.00495 0.0162 C 0.00521 0.01643 0.00495 0.01713 0.00573 0.01759 C 0.00846 0.01921 0.01042 0.01944 0.01367 0.02014 C 0.01458 0.02037 0.01536 0.0206 0.01588 0.0206 C 0.01719 0.02083 0.0181 0.02083 0.01927 0.02106 C 0.0207 0.02129 0.022 0.02152 0.02331 0.02199 C 0.02422 0.02222 0.02526 0.02268 0.02604 0.02291 C 0.0276 0.02314 0.02956 0.02361 0.03138 0.02384 C 0.04375 0.025 0.03685 0.02453 0.05247 0.025 C 0.06185 0.02662 0.05404 0.02546 0.07552 0.02592 C 0.09401 0.02639 0.08932 0.02639 0.10534 0.02685 C 0.12148 0.0287 0.10495 0.02685 0.14505 0.02777 C 0.14805 0.02777 0.15104 0.02801 0.15391 0.02801 C 0.15573 0.02847 0.15768 0.0287 0.15937 0.02893 C 0.16068 0.02916 0.16211 0.02916 0.16341 0.02963 C 0.16732 0.03009 0.16354 0.02963 0.16745 0.03078 C 0.16836 0.03102 0.16914 0.03125 0.17005 0.03125 C 0.17122 0.03148 0.172 0.03171 0.17292 0.03217 C 0.17461 0.03287 0.17604 0.03379 0.1776 0.03426 C 0.17891 0.03495 0.18047 0.03541 0.18164 0.03634 C 0.18659 0.03912 0.18463 0.03773 0.18724 0.04027 C 0.1888 0.04352 0.18685 0.03935 0.18854 0.04328 C 0.1888 0.04375 0.18906 0.04421 0.18919 0.04444 C 0.18945 0.0456 0.18958 0.04629 0.18997 0.04745 C 0.1901 0.04814 0.19127 0.05 0.19127 0.05023 C 0.19154 0.05115 0.19219 0.05347 0.19258 0.05486 C 0.19271 0.05532 0.19297 0.05578 0.19362 0.05625 C 0.19297 0.05833 0.19271 0.05995 0.19258 0.06203 C 0.19245 0.06365 0.19206 0.06527 0.1918 0.06689 C 0.1918 0.0706 0.1918 0.0743 0.1918 0.07801 L 0.1918 0.07847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39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00023 C -0.00052 0.00046 -0.00078 0.00185 -0.00117 0.00324 C -0.00143 0.00532 -0.00143 0.00787 -0.00196 0.01042 C -0.00222 0.01134 -0.00326 0.01134 -0.00443 0.01273 C -0.00469 0.01343 -0.00469 0.01366 -0.00508 0.01412 C -0.00547 0.01482 -0.00638 0.01505 -0.00664 0.01551 C -0.00703 0.01574 -0.0069 0.01644 -0.00755 0.01667 C -0.01055 0.01852 -0.01302 0.01921 -0.01693 0.01945 C -0.01771 0.01968 -0.01862 0.01991 -0.01914 0.02037 C -0.02058 0.02037 -0.02188 0.02037 -0.02331 0.0206 C -0.02513 0.02083 -0.02656 0.02107 -0.02787 0.0213 C -0.02904 0.0213 -0.03008 0.02199 -0.03138 0.02222 C -0.03321 0.02269 -0.03529 0.02292 -0.0375 0.02338 C -0.05209 0.02431 -0.04375 0.02407 -0.06185 0.02431 C -0.07279 0.02616 -0.0638 0.025 -0.0888 0.02546 C -0.11055 0.02616 -0.10495 0.0257 -0.12331 0.02639 C -0.14232 0.02801 -0.12292 0.02639 -0.17005 0.02708 C -0.1737 0.02708 -0.17683 0.02732 -0.18047 0.02778 C -0.18229 0.02801 -0.18464 0.02824 -0.18659 0.02847 C -0.18815 0.0287 -0.18972 0.0287 -0.19115 0.02917 C -0.19584 0.0294 -0.19141 0.0294 -0.19597 0.03009 C -0.19714 0.03056 -0.19831 0.03079 -0.19922 0.03079 C -0.20013 0.03102 -0.20117 0.03125 -0.20235 0.03148 C -0.20443 0.03241 -0.20612 0.0331 -0.20794 0.0338 C -0.20938 0.03449 -0.21133 0.03519 -0.2125 0.03565 C -0.21784 0.03866 -0.21615 0.03727 -0.21901 0.03982 C -0.22084 0.04306 -0.21849 0.03889 -0.22044 0.04306 C -0.22084 0.04329 -0.2211 0.04375 -0.22136 0.04398 C -0.22162 0.04537 -0.22175 0.04607 -0.22214 0.04676 C -0.22253 0.04769 -0.22396 0.04954 -0.22396 0.04977 C -0.22409 0.05093 -0.22474 0.05301 -0.22539 0.0544 C -0.22565 0.05463 -0.22565 0.05532 -0.22565 0.05556 C -0.22565 0.05787 -0.22565 0.05972 -0.22539 0.06157 C -0.22526 0.06343 -0.22461 0.06482 -0.22448 0.0669 C -0.22435 0.07014 -0.22448 0.07384 -0.22448 0.07778 L -0.22448 0.07847 " pathEditMode="relative" rAng="0" ptsTypes="AAAAAAAAAAAAAAAAAAAAAAAAAAAAAAAAA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83 0.07839 L 0.19183 0.07839 C 0.19148 0.08302 0.19131 0.08796 0.19096 0.09258 C 0.19079 0.09536 0.19079 0.09814 0.19027 0.10061 C 0.18888 0.10678 0.18819 0.10863 0.18506 0.10956 C 0.1835 0.11018 0.18176 0.11049 0.18003 0.1111 C 0.17881 0.11141 0.1776 0.11203 0.17638 0.11234 C 0.16944 0.11296 0.16266 0.11326 0.15572 0.11357 C 0.15451 0.11388 0.15329 0.1145 0.15207 0.11481 C 0.15103 0.11542 0.15016 0.11573 0.14912 0.11635 C 0.14635 0.11697 0.14062 0.1182 0.13801 0.11882 L 0.12777 0.12129 C 0.12117 0.12098 0.11006 0.12191 0.10207 0.11882 C 0.10138 0.11851 0.10051 0.11789 0.09982 0.11758 C 0.09322 0.11789 0.08662 0.11697 0.08003 0.11882 C 0.07881 0.11913 0.07829 0.12221 0.07777 0.12407 C 0.07673 0.12808 0.07638 0.13271 0.07569 0.13703 C 0.07534 0.13857 0.07499 0.13981 0.07482 0.14104 C 0.0743 0.14444 0.07343 0.15154 0.07343 0.15154 C 0.07256 0.21265 0.07273 0.18456 0.07273 0.23549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8 0.07847 L -0.22448 0.0787 C -0.23294 0.07963 -0.23477 0.07477 -0.23946 0.08564 C -0.2405 0.08773 -0.24141 0.09051 -0.24219 0.09328 C -0.24258 0.09722 -0.24284 0.10115 -0.24323 0.10532 C -0.24571 0.15833 -0.24401 0.21805 -0.24401 0.26759 L -0.24401 0.26805 " pathEditMode="relative" rAng="0" ptsTypes="A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65" y="489968"/>
            <a:ext cx="1373806" cy="1378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67" y="489968"/>
            <a:ext cx="1373806" cy="13780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27" y="2047412"/>
            <a:ext cx="332687" cy="4093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2" y="2047412"/>
            <a:ext cx="332687" cy="4093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86" y="2936902"/>
            <a:ext cx="1145029" cy="1143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08" y="3357359"/>
            <a:ext cx="302966" cy="3029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08" y="677364"/>
            <a:ext cx="564140" cy="378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61" y="677364"/>
            <a:ext cx="564140" cy="378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00023 C 5E-6 0.00093 0.00014 0.00232 0.0004 0.00371 C 0.00066 0.00602 0.00066 0.00833 0.00092 0.01065 C 0.00131 0.01227 0.00196 0.01227 0.003 0.01343 C 0.00326 0.01389 0.00326 0.01435 0.00365 0.01482 C 0.00404 0.01505 0.00456 0.01574 0.00495 0.01621 C 0.00521 0.01644 0.00495 0.01713 0.00573 0.01759 C 0.00847 0.01921 0.01042 0.01945 0.01368 0.02014 C 0.01459 0.02037 0.01537 0.0206 0.01589 0.0206 C 0.01719 0.02083 0.0181 0.02083 0.01928 0.02107 C 0.02071 0.0213 0.02201 0.02153 0.02331 0.02199 C 0.02422 0.02222 0.02527 0.02269 0.02605 0.02292 C 0.02761 0.02315 0.02956 0.02361 0.03139 0.02384 C 0.04376 0.025 0.03685 0.02454 0.05248 0.025 C 0.06185 0.02662 0.05404 0.02546 0.07553 0.02593 C 0.09402 0.02639 0.08933 0.02639 0.10534 0.02685 C 0.12149 0.02871 0.10495 0.02685 0.14506 0.02778 C 0.14805 0.02778 0.15105 0.02801 0.15391 0.02801 C 0.15573 0.02847 0.15769 0.02871 0.15938 0.02894 C 0.16068 0.02917 0.16211 0.02917 0.16342 0.02963 C 0.16732 0.03009 0.16355 0.02963 0.16745 0.03079 C 0.16836 0.03102 0.16915 0.03125 0.17006 0.03125 C 0.17123 0.03148 0.17201 0.03171 0.17292 0.03218 C 0.17461 0.03287 0.17605 0.0338 0.17761 0.03426 C 0.17891 0.03496 0.18047 0.03542 0.18165 0.03634 C 0.18659 0.03912 0.18464 0.03773 0.18724 0.04028 C 0.18881 0.04352 0.18685 0.03935 0.18855 0.04329 C 0.18881 0.04375 0.18907 0.04421 0.1892 0.04445 C 0.18946 0.0456 0.18959 0.0463 0.18998 0.04746 C 0.19011 0.04815 0.19128 0.05 0.19128 0.05023 C 0.19154 0.05116 0.19219 0.05347 0.19258 0.05486 C 0.19271 0.05533 0.19297 0.05579 0.19362 0.05625 C 0.19297 0.05833 0.19271 0.05996 0.19258 0.06204 C 0.19245 0.06366 0.19206 0.06528 0.1918 0.0669 C 0.1918 0.0706 0.1918 0.07431 0.1918 0.07801 L 0.1918 0.07847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39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4.16667E-6 0.00023 C -0.00052 0.00046 -0.00078 0.00185 -0.00117 0.00324 C -0.00143 0.00533 -0.00143 0.00787 -0.00195 0.01042 C -0.00221 0.01134 -0.00325 0.01134 -0.00442 0.01273 C -0.00468 0.01343 -0.00468 0.01366 -0.00507 0.01412 C -0.00546 0.01482 -0.00638 0.01505 -0.00664 0.01551 C -0.00703 0.01574 -0.0069 0.01644 -0.00755 0.01667 C -0.01054 0.01852 -0.01302 0.01921 -0.01692 0.01945 C -0.0177 0.01968 -0.01862 0.01991 -0.01914 0.02037 C -0.02057 0.02037 -0.02187 0.02037 -0.0233 0.0206 C -0.02513 0.02083 -0.02656 0.02107 -0.02786 0.0213 C -0.02903 0.0213 -0.03007 0.02199 -0.03138 0.02222 C -0.0332 0.02269 -0.03528 0.02292 -0.0375 0.02338 C -0.05208 0.02431 -0.04375 0.02408 -0.06184 0.02431 C -0.07278 0.02616 -0.0638 0.025 -0.0888 0.02546 C -0.11054 0.02616 -0.10494 0.0257 -0.1233 0.02639 C -0.14231 0.02801 -0.12291 0.02639 -0.17005 0.02708 C -0.17369 0.02708 -0.17682 0.02732 -0.18046 0.02778 C -0.18229 0.02801 -0.18463 0.02824 -0.18658 0.02847 C -0.18815 0.02871 -0.18971 0.02871 -0.19114 0.02917 C -0.19583 0.0294 -0.1914 0.0294 -0.19596 0.03009 C -0.19713 0.03056 -0.1983 0.03079 -0.19921 0.03079 C -0.20013 0.03102 -0.20117 0.03125 -0.20234 0.03148 C -0.20442 0.03241 -0.20612 0.0331 -0.20794 0.0338 C -0.20937 0.03449 -0.21132 0.03519 -0.2125 0.03565 C -0.21783 0.03866 -0.21614 0.03727 -0.21901 0.03982 C -0.22083 0.04306 -0.21849 0.03889 -0.22044 0.04306 C -0.22083 0.04329 -0.22109 0.04375 -0.22135 0.04398 C -0.22161 0.04537 -0.22174 0.04607 -0.22213 0.04676 C -0.22252 0.04769 -0.22395 0.04954 -0.22395 0.04977 C -0.22408 0.05093 -0.22474 0.05301 -0.22539 0.0544 C -0.22565 0.05463 -0.22565 0.05533 -0.22565 0.05556 C -0.22565 0.05787 -0.22565 0.05972 -0.22539 0.06158 C -0.22526 0.06343 -0.22461 0.06482 -0.22447 0.0669 C -0.22434 0.07014 -0.22447 0.07384 -0.22447 0.07778 L -0.22447 0.07847 " pathEditMode="relative" rAng="0" ptsTypes="AAAAAAAAAAAAAAAAAAAAAAAAAAAAAAAAAAA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7 0.07847 L -0.22447 0.0787 C -0.23333 0.0794 -0.23528 0.07616 -0.24023 0.08333 C -0.24127 0.08472 -0.24218 0.08657 -0.24309 0.08843 C -0.24349 0.0912 -0.24375 0.09375 -0.24414 0.09653 C -0.24674 0.13218 -0.24492 0.17222 -0.24492 0.20556 L -0.24492 0.20602 " pathEditMode="relative" rAng="0" ptsTypes="AAAAA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63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8 0.07847 L 0.20131 0.07847 C 0.20547 0.07847 0.21081 0.11343 0.21081 0.1419 L 0.21081 0.20579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17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Поддержка статичного набора заглушек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 проверки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меняются другими </a:t>
            </a:r>
            <a:r>
              <a:rPr lang="ru-RU" sz="1200" b="1" dirty="0" err="1">
                <a:solidFill>
                  <a:schemeClr val="tx1"/>
                </a:solidFill>
              </a:rPr>
              <a:t>тестировщи-ками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4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berdnikova\AppData\Local\Temp\Диаграмма без названия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-495" r="-307" b="513"/>
          <a:stretch/>
        </p:blipFill>
        <p:spPr bwMode="auto">
          <a:xfrm>
            <a:off x="0" y="996461"/>
            <a:ext cx="4756433" cy="332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80" y="2237329"/>
            <a:ext cx="4534724" cy="27882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078" y="1"/>
            <a:ext cx="6107722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Управление вариативностью ответов заглушек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18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55436" y="988546"/>
            <a:ext cx="410406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i="1" dirty="0">
                <a:latin typeface="Helvetica Neue Light"/>
                <a:cs typeface="Helvetica Neue Light"/>
              </a:rPr>
              <a:t>Design for testing (DFT)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i="1" dirty="0">
                <a:latin typeface="Helvetica Neue Light"/>
                <a:cs typeface="Helvetica Neue Light"/>
              </a:rPr>
              <a:t>Аналогично стандарту </a:t>
            </a:r>
            <a:r>
              <a:rPr lang="en-US" sz="1100" i="1" dirty="0">
                <a:latin typeface="Helvetica Neue Light"/>
                <a:cs typeface="Helvetica Neue Light"/>
              </a:rPr>
              <a:t>IEEE 1149.1-1990</a:t>
            </a:r>
            <a:r>
              <a:rPr lang="ru-RU" sz="1100" i="1" dirty="0">
                <a:latin typeface="Helvetica Neue Light"/>
                <a:cs typeface="Helvetica Neue Light"/>
              </a:rPr>
              <a:t> </a:t>
            </a:r>
            <a:r>
              <a:rPr lang="en-US" sz="1100" i="1" dirty="0">
                <a:latin typeface="Helvetica Neue Light"/>
                <a:cs typeface="Helvetica Neue Light"/>
              </a:rPr>
              <a:t>Standard Test Access Port and Boundary-Scan Architecture</a:t>
            </a:r>
            <a:r>
              <a:rPr lang="ru-RU" sz="1100" i="1" dirty="0">
                <a:latin typeface="Helvetica Neue Light"/>
                <a:cs typeface="Helvetica Neue Light"/>
              </a:rPr>
              <a:t> для тестирования устройств уровня печатной платы</a:t>
            </a:r>
            <a:endParaRPr lang="ru-RU" sz="11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708" y="1"/>
            <a:ext cx="1719329" cy="994172"/>
          </a:xfrm>
        </p:spPr>
        <p:txBody>
          <a:bodyPr/>
          <a:lstStyle/>
          <a:p>
            <a:r>
              <a:rPr lang="ru-RU" dirty="0"/>
              <a:t>О себе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06585"/>
            <a:ext cx="7886700" cy="326350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Руководитель группы специалистов по обеспечению качества в компании </a:t>
            </a:r>
            <a:r>
              <a:rPr lang="en-US" dirty="0"/>
              <a:t>BSC </a:t>
            </a:r>
            <a:endParaRPr lang="ru-RU" dirty="0"/>
          </a:p>
          <a:p>
            <a:r>
              <a:rPr lang="en-US" dirty="0"/>
              <a:t>Product Owner по BSC AuTe-Framework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en-US" dirty="0"/>
              <a:t>BSC AuTe-Framework </a:t>
            </a:r>
            <a:r>
              <a:rPr lang="ru-RU" dirty="0"/>
              <a:t>и я</a:t>
            </a:r>
            <a:r>
              <a:rPr lang="en-US" dirty="0"/>
              <a:t>: 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ru-RU" dirty="0"/>
              <a:t>активный пользователь</a:t>
            </a: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ru-RU" dirty="0"/>
              <a:t>заказчик нового функционала</a:t>
            </a: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ru-RU" dirty="0"/>
              <a:t> немножко аналитик</a:t>
            </a: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ru-RU" dirty="0"/>
              <a:t>специалист по обеспечению качества</a:t>
            </a: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ru-RU" dirty="0"/>
              <a:t> некоторые обязанности ПМ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1</a:t>
            </a:r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000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8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19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1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20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Неудобно работать с заглушками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08" y="89937"/>
            <a:ext cx="1567301" cy="22838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336" y="0"/>
            <a:ext cx="8037014" cy="657546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Неудобно работать с заглушками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21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610" y="1003501"/>
            <a:ext cx="8315740" cy="374706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8" y="832154"/>
            <a:ext cx="5380302" cy="40720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40" y="2629330"/>
            <a:ext cx="3516937" cy="15264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2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54" r="454" b="8176"/>
          <a:stretch/>
        </p:blipFill>
        <p:spPr>
          <a:xfrm>
            <a:off x="34219" y="657546"/>
            <a:ext cx="9040507" cy="4184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336" y="0"/>
            <a:ext cx="8037014" cy="657546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Неудобно работать с заглушками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22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610" y="1003501"/>
            <a:ext cx="8315740" cy="374706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2001983" y="214747"/>
            <a:ext cx="394854" cy="2632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001983" y="198054"/>
            <a:ext cx="394854" cy="2799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4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23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17" y="652182"/>
            <a:ext cx="5838983" cy="4243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1858" y="0"/>
            <a:ext cx="9683827" cy="652182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Асинхронное взаимодействие с внешней системой. </a:t>
            </a:r>
            <a:br>
              <a:rPr lang="ru-RU" sz="2000" dirty="0"/>
            </a:br>
            <a:r>
              <a:rPr lang="ru-RU" sz="2000" dirty="0"/>
              <a:t>Задержка ответа внешней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24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736000" y="2305136"/>
            <a:ext cx="1824056" cy="0"/>
          </a:xfrm>
          <a:prstGeom prst="straightConnector1">
            <a:avLst/>
          </a:prstGeom>
          <a:ln w="95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572000" y="2305136"/>
            <a:ext cx="142929" cy="2626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2736000" y="2567782"/>
            <a:ext cx="1856980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736000" y="2661411"/>
            <a:ext cx="1824056" cy="3410"/>
          </a:xfrm>
          <a:prstGeom prst="straightConnector1">
            <a:avLst/>
          </a:prstGeom>
          <a:ln w="95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572000" y="2664000"/>
            <a:ext cx="144000" cy="2626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2736000" y="2930354"/>
            <a:ext cx="1858473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736000" y="3025688"/>
            <a:ext cx="1824056" cy="0"/>
          </a:xfrm>
          <a:prstGeom prst="straightConnector1">
            <a:avLst/>
          </a:prstGeom>
          <a:ln w="95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4572000" y="3024000"/>
            <a:ext cx="144000" cy="2626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2736000" y="3288334"/>
            <a:ext cx="1858472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736000" y="3362395"/>
            <a:ext cx="1824056" cy="0"/>
          </a:xfrm>
          <a:prstGeom prst="straightConnector1">
            <a:avLst/>
          </a:prstGeom>
          <a:ln w="95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4572000" y="3362400"/>
            <a:ext cx="142930" cy="2626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736000" y="3625041"/>
            <a:ext cx="1856978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2736000" y="3823325"/>
            <a:ext cx="1824056" cy="0"/>
          </a:xfrm>
          <a:prstGeom prst="straightConnector1">
            <a:avLst/>
          </a:prstGeom>
          <a:ln w="95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2736000" y="4039737"/>
            <a:ext cx="1824057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1963156" y="2897715"/>
            <a:ext cx="734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Поллинг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04291" y="2105085"/>
            <a:ext cx="1338828" cy="72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Запрос (ответ готов</a:t>
            </a:r>
            <a:r>
              <a:rPr lang="en-US" sz="1000" dirty="0"/>
              <a:t>?</a:t>
            </a:r>
            <a:r>
              <a:rPr lang="ru-RU" sz="1000" dirty="0"/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46679" y="2351829"/>
            <a:ext cx="782587" cy="72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Ответ (нет)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68558" y="3605592"/>
            <a:ext cx="1338828" cy="72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Запрос (ответ готов</a:t>
            </a:r>
            <a:r>
              <a:rPr lang="en-US" sz="1000" dirty="0"/>
              <a:t>?</a:t>
            </a:r>
            <a:r>
              <a:rPr lang="ru-RU" sz="1000" dirty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61765" y="3823325"/>
            <a:ext cx="598393" cy="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Ответ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32" grpId="0" animBg="1"/>
      <p:bldP spid="38" grpId="0" animBg="1"/>
      <p:bldP spid="5" grpId="0"/>
      <p:bldP spid="19" grpId="0"/>
      <p:bldP spid="34" grpId="0"/>
      <p:bldP spid="35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25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927" t="1771" r="4083" b="2801"/>
          <a:stretch/>
        </p:blipFill>
        <p:spPr>
          <a:xfrm>
            <a:off x="1762357" y="623762"/>
            <a:ext cx="5857822" cy="4143501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-99151" y="0"/>
            <a:ext cx="9243152" cy="623762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Асинхронное взаимодействие с внешней системой. </a:t>
            </a:r>
            <a:br>
              <a:rPr lang="ru-RU" sz="2000" dirty="0"/>
            </a:br>
            <a:r>
              <a:rPr lang="ru-RU" sz="2000" dirty="0"/>
              <a:t>Отложенное обращение к внешней системе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864408" y="2331234"/>
            <a:ext cx="4071154" cy="0"/>
          </a:xfrm>
          <a:prstGeom prst="straightConnector1">
            <a:avLst/>
          </a:prstGeom>
          <a:ln w="95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2864408" y="2525644"/>
            <a:ext cx="407910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844001" y="3816157"/>
            <a:ext cx="4079106" cy="0"/>
          </a:xfrm>
          <a:prstGeom prst="straightConnector1">
            <a:avLst/>
          </a:prstGeom>
          <a:ln w="95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2864409" y="4013415"/>
            <a:ext cx="407910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2864408" y="4264414"/>
            <a:ext cx="4079106" cy="0"/>
          </a:xfrm>
          <a:prstGeom prst="straightConnector1">
            <a:avLst/>
          </a:prstGeom>
          <a:ln w="95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2844000" y="4479135"/>
            <a:ext cx="407910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54861" y="2090988"/>
            <a:ext cx="1089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Запрос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54337" y="4040714"/>
            <a:ext cx="1089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Запрос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54339" y="3518042"/>
            <a:ext cx="1089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Запрос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54860" y="2320191"/>
            <a:ext cx="1089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Ответ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54338" y="3777469"/>
            <a:ext cx="1089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Ответ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724949" y="4284857"/>
            <a:ext cx="1089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Ответ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9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/>
      <p:bldP spid="40" grpId="0"/>
      <p:bldP spid="41" grpId="0"/>
      <p:bldP spid="42" grpId="0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26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336" y="0"/>
            <a:ext cx="8037014" cy="99417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Проверка изменений параметров в БД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27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67" y="2244591"/>
            <a:ext cx="1233201" cy="1272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31" y="950173"/>
            <a:ext cx="1795636" cy="878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786" t="7325" r="3909" b="6473"/>
          <a:stretch/>
        </p:blipFill>
        <p:spPr>
          <a:xfrm>
            <a:off x="297455" y="1140053"/>
            <a:ext cx="6323794" cy="27929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28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1" y="1"/>
            <a:ext cx="3467636" cy="994172"/>
          </a:xfrm>
        </p:spPr>
        <p:txBody>
          <a:bodyPr/>
          <a:lstStyle/>
          <a:p>
            <a:r>
              <a:rPr lang="ru-RU" dirty="0"/>
              <a:t>О чем поговорим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722" y="1132966"/>
            <a:ext cx="8450035" cy="32635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  Особенности современного </a:t>
            </a:r>
            <a:r>
              <a:rPr lang="en-US" dirty="0"/>
              <a:t>IT-</a:t>
            </a:r>
            <a:r>
              <a:rPr lang="ru-RU" dirty="0"/>
              <a:t>ландшафта. Эволюционный вызов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  С чем столкнулись, когда пришли в мир </a:t>
            </a:r>
            <a:r>
              <a:rPr lang="ru-RU" dirty="0" err="1"/>
              <a:t>микросервисов</a:t>
            </a:r>
            <a:r>
              <a:rPr lang="ru-RU" dirty="0"/>
              <a:t> с точки зрения тестирования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  Проблемы, возникающие при создании </a:t>
            </a:r>
            <a:r>
              <a:rPr lang="ru-RU" dirty="0" err="1"/>
              <a:t>фреймворка</a:t>
            </a:r>
            <a:r>
              <a:rPr lang="ru-RU" dirty="0"/>
              <a:t> и их решения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  Планы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2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6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676" y="70060"/>
            <a:ext cx="8037014" cy="99417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Возможности языков программирования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29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752" t="2534" r="8170" b="9642"/>
          <a:stretch/>
        </p:blipFill>
        <p:spPr>
          <a:xfrm>
            <a:off x="704400" y="1326524"/>
            <a:ext cx="7701566" cy="2685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30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31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не  внедрены в процесс </a:t>
            </a:r>
            <a:r>
              <a:rPr lang="en-US" sz="1200" b="1" dirty="0">
                <a:solidFill>
                  <a:schemeClr val="tx1"/>
                </a:solidFill>
              </a:rPr>
              <a:t>CI/CD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32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не  внедрены в процесс </a:t>
            </a:r>
            <a:r>
              <a:rPr lang="en-US" sz="1200" b="1" dirty="0">
                <a:solidFill>
                  <a:schemeClr val="tx1"/>
                </a:solidFill>
              </a:rPr>
              <a:t>CI/CD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 отчетности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4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33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не  внедрены в процесс </a:t>
            </a:r>
            <a:r>
              <a:rPr lang="en-US" sz="1200" b="1" dirty="0">
                <a:solidFill>
                  <a:schemeClr val="tx1"/>
                </a:solidFill>
              </a:rPr>
              <a:t>CI/CD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 отчетности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 истории </a:t>
            </a:r>
            <a:r>
              <a:rPr lang="ru-RU" sz="1200" b="1" dirty="0" err="1">
                <a:solidFill>
                  <a:schemeClr val="tx1"/>
                </a:solidFill>
              </a:rPr>
              <a:t>выполне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ния</a:t>
            </a:r>
            <a:r>
              <a:rPr lang="ru-RU" sz="1200" b="1" dirty="0">
                <a:solidFill>
                  <a:schemeClr val="tx1"/>
                </a:solidFill>
              </a:rPr>
              <a:t> тестов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50E3401-B3A9-4D7B-AC11-C5820CE15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077" y="0"/>
            <a:ext cx="6142593" cy="83962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Место автотестов в процессе разработки ПО.</a:t>
            </a:r>
            <a:endParaRPr lang="cs-CZ" sz="21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606648" y="839625"/>
            <a:ext cx="48296" cy="4144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31187" y="966584"/>
            <a:ext cx="161133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13" dirty="0"/>
              <a:t>Монолитная архитектура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5795" y="966584"/>
            <a:ext cx="186301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13" dirty="0"/>
              <a:t>Микросервисная архитектура 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5C15-F2F2-4C6F-A36E-004FC09F3E8F}" type="slidenum">
              <a:rPr lang="cs-CZ" sz="1200" b="1" smtClean="0">
                <a:solidFill>
                  <a:schemeClr val="tx1"/>
                </a:solidFill>
              </a:rPr>
              <a:t>34</a:t>
            </a:fld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877" t="5475" r="5425" b="7303"/>
          <a:stretch/>
        </p:blipFill>
        <p:spPr>
          <a:xfrm>
            <a:off x="0" y="1542363"/>
            <a:ext cx="4606647" cy="2368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612" t="4257" r="2705" b="11869"/>
          <a:stretch/>
        </p:blipFill>
        <p:spPr>
          <a:xfrm>
            <a:off x="4654945" y="1520329"/>
            <a:ext cx="4489056" cy="24126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r="5134"/>
          <a:stretch/>
        </p:blipFill>
        <p:spPr>
          <a:xfrm>
            <a:off x="6551627" y="4043599"/>
            <a:ext cx="695691" cy="3899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35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41366" y="56197"/>
            <a:ext cx="5148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kumimoji="0" lang="ru-RU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>Выполнение автотестов</a:t>
            </a:r>
            <a:endParaRPr kumimoji="0" lang="ru-RU" sz="1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67335934"/>
              </p:ext>
            </p:extLst>
          </p:nvPr>
        </p:nvGraphicFramePr>
        <p:xfrm>
          <a:off x="228600" y="948690"/>
          <a:ext cx="8641080" cy="214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1" y="2954573"/>
            <a:ext cx="922895" cy="92197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r="5134"/>
          <a:stretch/>
        </p:blipFill>
        <p:spPr>
          <a:xfrm>
            <a:off x="2745436" y="2987927"/>
            <a:ext cx="1348582" cy="8585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/>
          <a:srcRect l="8562" t="3256" r="11527" b="12093"/>
          <a:stretch/>
        </p:blipFill>
        <p:spPr>
          <a:xfrm>
            <a:off x="7589520" y="2954573"/>
            <a:ext cx="965222" cy="8919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/>
          <a:srcRect l="17403" t="12444" r="15704" b="27111"/>
          <a:stretch/>
        </p:blipFill>
        <p:spPr>
          <a:xfrm>
            <a:off x="5120640" y="3165295"/>
            <a:ext cx="1169220" cy="5372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mtClean="0"/>
              <a:t>36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18" t="7954" r="6471" b="4563"/>
          <a:stretch/>
        </p:blipFill>
        <p:spPr>
          <a:xfrm>
            <a:off x="1158724" y="409575"/>
            <a:ext cx="6213140" cy="4494610"/>
          </a:xfrm>
          <a:prstGeom prst="rect">
            <a:avLst/>
          </a:prstGeom>
        </p:spPr>
      </p:pic>
      <p:pic>
        <p:nvPicPr>
          <p:cNvPr id="5" name="Picture 3" descr="C:\Users\aberdnikova\Desktop\88643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33" y="152400"/>
            <a:ext cx="1289445" cy="128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63162"/>
            <a:ext cx="1067919" cy="1067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85" y="2219665"/>
            <a:ext cx="382858" cy="38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2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37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3024188"/>
            <a:ext cx="1190625" cy="1123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81" b="40156"/>
          <a:stretch/>
        </p:blipFill>
        <p:spPr>
          <a:xfrm>
            <a:off x="164055" y="887419"/>
            <a:ext cx="3700965" cy="1451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" b="5536"/>
          <a:stretch/>
        </p:blipFill>
        <p:spPr>
          <a:xfrm>
            <a:off x="3931695" y="701634"/>
            <a:ext cx="5052510" cy="4000501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="" xmlns:a16="http://schemas.microsoft.com/office/drawing/2014/main" id="{350E3401-B3A9-4D7B-AC11-C5820CE15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57" y="-1"/>
            <a:ext cx="6142593" cy="636507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Allure</a:t>
            </a:r>
            <a:r>
              <a:rPr lang="ru-RU" sz="2400" dirty="0"/>
              <a:t> </a:t>
            </a:r>
            <a:r>
              <a:rPr lang="en-US" sz="2400" dirty="0"/>
              <a:t>-</a:t>
            </a:r>
            <a:r>
              <a:rPr lang="ru-RU" sz="2400" dirty="0"/>
              <a:t> отчеты</a:t>
            </a:r>
            <a:endParaRPr lang="cs-CZ" sz="2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38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0280" t="3100" r="10280" b="11758"/>
          <a:stretch/>
        </p:blipFill>
        <p:spPr>
          <a:xfrm>
            <a:off x="7591425" y="158186"/>
            <a:ext cx="923925" cy="93479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="" xmlns:a16="http://schemas.microsoft.com/office/drawing/2014/main" id="{350E3401-B3A9-4D7B-AC11-C5820CE15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57" y="278592"/>
            <a:ext cx="6142593" cy="5524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/>
              <a:t>Хранение истории выполнения тестов</a:t>
            </a:r>
            <a:r>
              <a:rPr lang="ru-RU" sz="2100" dirty="0"/>
              <a:t/>
            </a:r>
            <a:br>
              <a:rPr lang="ru-RU" sz="2100" dirty="0"/>
            </a:br>
            <a:endParaRPr lang="cs-CZ" sz="2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705" t="13202" r="2045" b="2932"/>
          <a:stretch/>
        </p:blipFill>
        <p:spPr>
          <a:xfrm>
            <a:off x="290946" y="1313104"/>
            <a:ext cx="8447810" cy="2972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324" y="98344"/>
            <a:ext cx="1264444" cy="642938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350E3401-B3A9-4D7B-AC11-C5820CE15E93}"/>
              </a:ext>
            </a:extLst>
          </p:cNvPr>
          <p:cNvSpPr txBox="1">
            <a:spLocks/>
          </p:cNvSpPr>
          <p:nvPr/>
        </p:nvSpPr>
        <p:spPr>
          <a:xfrm>
            <a:off x="483895" y="0"/>
            <a:ext cx="7300226" cy="8396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Эволюция интеграционной архитектуры в проектах </a:t>
            </a:r>
            <a:endParaRPr lang="cs-CZ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1312600" y="876239"/>
            <a:ext cx="243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Монолитная архитектура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572227" y="839626"/>
            <a:ext cx="48296" cy="4144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94" y="1347457"/>
            <a:ext cx="3558728" cy="28252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903" y="1347457"/>
            <a:ext cx="4131671" cy="26900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69221" y="876239"/>
            <a:ext cx="2825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Микросервисная архитектура 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3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39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 внедрены в процесс </a:t>
            </a:r>
            <a:r>
              <a:rPr lang="en-US" sz="1200" b="1" dirty="0">
                <a:solidFill>
                  <a:schemeClr val="tx1"/>
                </a:solidFill>
              </a:rPr>
              <a:t>CI/CD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Allure- </a:t>
            </a:r>
            <a:r>
              <a:rPr lang="ru-RU" sz="1200" b="1" dirty="0">
                <a:solidFill>
                  <a:schemeClr val="tx1"/>
                </a:solidFill>
              </a:rPr>
              <a:t>отчеты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истории </a:t>
            </a:r>
            <a:r>
              <a:rPr lang="ru-RU" sz="1200" b="1" dirty="0" err="1">
                <a:solidFill>
                  <a:schemeClr val="tx1"/>
                </a:solidFill>
              </a:rPr>
              <a:t>выполне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ния</a:t>
            </a:r>
            <a:r>
              <a:rPr lang="ru-RU" sz="1200" b="1" dirty="0">
                <a:solidFill>
                  <a:schemeClr val="tx1"/>
                </a:solidFill>
              </a:rPr>
              <a:t> тестов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09925391"/>
              </p:ext>
            </p:extLst>
          </p:nvPr>
        </p:nvGraphicFramePr>
        <p:xfrm>
          <a:off x="217170" y="171449"/>
          <a:ext cx="8732520" cy="4720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40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05689" y="1796409"/>
            <a:ext cx="1755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REST  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 ASYNC 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JMS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Номер слайда 11"/>
          <p:cNvSpPr txBox="1">
            <a:spLocks/>
          </p:cNvSpPr>
          <p:nvPr/>
        </p:nvSpPr>
        <p:spPr>
          <a:xfrm>
            <a:off x="86487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605C15-F2F2-4C6F-A36E-004FC09F3E8F}" type="slidenum">
              <a:rPr lang="cs-CZ" smtClean="0"/>
              <a:pPr/>
              <a:t>40</a:t>
            </a:fld>
            <a:endParaRPr lang="cs-CZ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41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="" xmlns:a16="http://schemas.microsoft.com/office/drawing/2014/main" id="{350E3401-B3A9-4D7B-AC11-C5820CE15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706" y="0"/>
            <a:ext cx="5331674" cy="757989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Helvetica Neue"/>
                <a:cs typeface="Helvetica Neue"/>
              </a:rPr>
              <a:t>Устройство фреймворка</a:t>
            </a:r>
          </a:p>
        </p:txBody>
      </p:sp>
      <p:sp>
        <p:nvSpPr>
          <p:cNvPr id="10" name="Rectangle 12"/>
          <p:cNvSpPr/>
          <p:nvPr/>
        </p:nvSpPr>
        <p:spPr>
          <a:xfrm>
            <a:off x="2318170" y="573323"/>
            <a:ext cx="5573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Helvetica Neue Light"/>
                <a:cs typeface="Helvetica Neue Light"/>
              </a:rPr>
              <a:t>Jenkins + Wiremock + GIT + Spring Boot</a:t>
            </a:r>
            <a:endParaRPr lang="ru-RU" b="1" dirty="0">
              <a:latin typeface="Helvetica Neue Light"/>
              <a:cs typeface="Helvetica Neue Ligh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531" y="20873"/>
            <a:ext cx="1190625" cy="5524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83" y="1005790"/>
            <a:ext cx="6068967" cy="3761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7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4413" r="5263" b="1929"/>
          <a:stretch/>
        </p:blipFill>
        <p:spPr>
          <a:xfrm>
            <a:off x="926432" y="642538"/>
            <a:ext cx="7720599" cy="412851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42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2211" y="0"/>
            <a:ext cx="7928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Экосистема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BSC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AuTe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-Framework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43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 внедрены в процесс </a:t>
            </a:r>
            <a:r>
              <a:rPr lang="en-US" sz="1200" b="1" dirty="0">
                <a:solidFill>
                  <a:schemeClr val="tx1"/>
                </a:solidFill>
              </a:rPr>
              <a:t>CI/CD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Allure- </a:t>
            </a:r>
            <a:r>
              <a:rPr lang="ru-RU" sz="1200" b="1" dirty="0">
                <a:solidFill>
                  <a:schemeClr val="tx1"/>
                </a:solidFill>
              </a:rPr>
              <a:t>отчеты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Интеграция с </a:t>
            </a:r>
            <a:r>
              <a:rPr lang="en-US" sz="1200" b="1" dirty="0" err="1">
                <a:solidFill>
                  <a:schemeClr val="tx1"/>
                </a:solidFill>
              </a:rPr>
              <a:t>git</a:t>
            </a:r>
            <a:r>
              <a:rPr lang="ru-RU" sz="1200" b="1" dirty="0">
                <a:solidFill>
                  <a:schemeClr val="tx1"/>
                </a:solidFill>
              </a:rPr>
              <a:t> из </a:t>
            </a:r>
            <a:r>
              <a:rPr lang="en-US" sz="1200" b="1" dirty="0">
                <a:solidFill>
                  <a:schemeClr val="tx1"/>
                </a:solidFill>
              </a:rPr>
              <a:t>UI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истории </a:t>
            </a:r>
            <a:r>
              <a:rPr lang="ru-RU" sz="1200" b="1" dirty="0" err="1">
                <a:solidFill>
                  <a:schemeClr val="tx1"/>
                </a:solidFill>
              </a:rPr>
              <a:t>выполне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ния</a:t>
            </a:r>
            <a:r>
              <a:rPr lang="ru-RU" sz="1200" b="1" dirty="0">
                <a:solidFill>
                  <a:schemeClr val="tx1"/>
                </a:solidFill>
              </a:rPr>
              <a:t> тестов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6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44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 внедрены в процесс </a:t>
            </a:r>
            <a:r>
              <a:rPr lang="en-US" sz="1200" b="1" dirty="0">
                <a:solidFill>
                  <a:schemeClr val="tx1"/>
                </a:solidFill>
              </a:rPr>
              <a:t>CI/CD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Allure- </a:t>
            </a:r>
            <a:r>
              <a:rPr lang="ru-RU" sz="1200" b="1" dirty="0">
                <a:solidFill>
                  <a:schemeClr val="tx1"/>
                </a:solidFill>
              </a:rPr>
              <a:t>отчеты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Интеграция с </a:t>
            </a:r>
            <a:r>
              <a:rPr lang="en-US" sz="1200" b="1" dirty="0" err="1">
                <a:solidFill>
                  <a:schemeClr val="tx1"/>
                </a:solidFill>
              </a:rPr>
              <a:t>git</a:t>
            </a:r>
            <a:r>
              <a:rPr lang="ru-RU" sz="1200" b="1" dirty="0">
                <a:solidFill>
                  <a:schemeClr val="tx1"/>
                </a:solidFill>
              </a:rPr>
              <a:t> из </a:t>
            </a:r>
            <a:r>
              <a:rPr lang="en-US" sz="1200" b="1" dirty="0">
                <a:solidFill>
                  <a:schemeClr val="tx1"/>
                </a:solidFill>
              </a:rPr>
              <a:t>UI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Развитие </a:t>
            </a:r>
            <a:r>
              <a:rPr lang="en-US" sz="1200" b="1">
                <a:solidFill>
                  <a:schemeClr val="tx1"/>
                </a:solidFill>
              </a:rPr>
              <a:t>UI</a:t>
            </a:r>
            <a:r>
              <a:rPr lang="ru-RU" sz="1200" b="1">
                <a:solidFill>
                  <a:schemeClr val="tx1"/>
                </a:solidFill>
              </a:rPr>
              <a:t> 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истории </a:t>
            </a:r>
            <a:r>
              <a:rPr lang="ru-RU" sz="1200" b="1" dirty="0" err="1">
                <a:solidFill>
                  <a:schemeClr val="tx1"/>
                </a:solidFill>
              </a:rPr>
              <a:t>выполне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ния</a:t>
            </a:r>
            <a:r>
              <a:rPr lang="ru-RU" sz="1200" b="1" dirty="0">
                <a:solidFill>
                  <a:schemeClr val="tx1"/>
                </a:solidFill>
              </a:rPr>
              <a:t> тестов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45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 внедрены в процесс </a:t>
            </a:r>
            <a:r>
              <a:rPr lang="en-US" sz="1200" b="1" dirty="0">
                <a:solidFill>
                  <a:schemeClr val="tx1"/>
                </a:solidFill>
              </a:rPr>
              <a:t>CI/CD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Allure- </a:t>
            </a:r>
            <a:r>
              <a:rPr lang="ru-RU" sz="1200" b="1" dirty="0">
                <a:solidFill>
                  <a:schemeClr val="tx1"/>
                </a:solidFill>
              </a:rPr>
              <a:t>отчеты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Интеграция с </a:t>
            </a:r>
            <a:r>
              <a:rPr lang="en-US" sz="1200" b="1" dirty="0" err="1">
                <a:solidFill>
                  <a:schemeClr val="tx1"/>
                </a:solidFill>
              </a:rPr>
              <a:t>git</a:t>
            </a:r>
            <a:r>
              <a:rPr lang="ru-RU" sz="1200" b="1" dirty="0">
                <a:solidFill>
                  <a:schemeClr val="tx1"/>
                </a:solidFill>
              </a:rPr>
              <a:t> из </a:t>
            </a:r>
            <a:r>
              <a:rPr lang="en-US" sz="1200" b="1" dirty="0">
                <a:solidFill>
                  <a:schemeClr val="tx1"/>
                </a:solidFill>
              </a:rPr>
              <a:t>UI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Развитие </a:t>
            </a:r>
            <a:r>
              <a:rPr lang="en-US" sz="1200" b="1">
                <a:solidFill>
                  <a:schemeClr val="tx1"/>
                </a:solidFill>
              </a:rPr>
              <a:t>UI</a:t>
            </a:r>
            <a:r>
              <a:rPr lang="ru-RU" sz="1200" b="1">
                <a:solidFill>
                  <a:schemeClr val="tx1"/>
                </a:solidFill>
              </a:rPr>
              <a:t> 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>
                <a:solidFill>
                  <a:schemeClr val="tx1"/>
                </a:solidFill>
              </a:rPr>
              <a:t>Упрощение процесса установки </a:t>
            </a:r>
            <a:r>
              <a:rPr lang="en-US" sz="1200" b="1">
                <a:solidFill>
                  <a:schemeClr val="tx1"/>
                </a:solidFill>
              </a:rPr>
              <a:t>/</a:t>
            </a:r>
            <a:r>
              <a:rPr lang="ru-RU" sz="1200" b="1">
                <a:solidFill>
                  <a:schemeClr val="tx1"/>
                </a:solidFill>
              </a:rPr>
              <a:t> конфигура-ции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истории </a:t>
            </a:r>
            <a:r>
              <a:rPr lang="ru-RU" sz="1200" b="1" dirty="0" err="1">
                <a:solidFill>
                  <a:schemeClr val="tx1"/>
                </a:solidFill>
              </a:rPr>
              <a:t>выполне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ния</a:t>
            </a:r>
            <a:r>
              <a:rPr lang="ru-RU" sz="1200" b="1" dirty="0">
                <a:solidFill>
                  <a:schemeClr val="tx1"/>
                </a:solidFill>
              </a:rPr>
              <a:t> тестов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46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 внедрены в процесс </a:t>
            </a:r>
            <a:r>
              <a:rPr lang="en-US" sz="1200" b="1" dirty="0">
                <a:solidFill>
                  <a:schemeClr val="tx1"/>
                </a:solidFill>
              </a:rPr>
              <a:t>CI/CD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Allure- </a:t>
            </a:r>
            <a:r>
              <a:rPr lang="ru-RU" sz="1200" b="1" dirty="0">
                <a:solidFill>
                  <a:schemeClr val="tx1"/>
                </a:solidFill>
              </a:rPr>
              <a:t>отчеты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Интеграция с </a:t>
            </a:r>
            <a:r>
              <a:rPr lang="en-US" sz="1200" b="1" dirty="0" err="1">
                <a:solidFill>
                  <a:schemeClr val="tx1"/>
                </a:solidFill>
              </a:rPr>
              <a:t>git</a:t>
            </a:r>
            <a:r>
              <a:rPr lang="ru-RU" sz="1200" b="1" dirty="0">
                <a:solidFill>
                  <a:schemeClr val="tx1"/>
                </a:solidFill>
              </a:rPr>
              <a:t> из </a:t>
            </a:r>
            <a:r>
              <a:rPr lang="en-US" sz="1200" b="1" dirty="0">
                <a:solidFill>
                  <a:schemeClr val="tx1"/>
                </a:solidFill>
              </a:rPr>
              <a:t>UI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Развитие </a:t>
            </a:r>
            <a:r>
              <a:rPr lang="en-US" sz="1200" b="1">
                <a:solidFill>
                  <a:schemeClr val="tx1"/>
                </a:solidFill>
              </a:rPr>
              <a:t>UI</a:t>
            </a:r>
            <a:r>
              <a:rPr lang="ru-RU" sz="1200" b="1">
                <a:solidFill>
                  <a:schemeClr val="tx1"/>
                </a:solidFill>
              </a:rPr>
              <a:t> 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Развитие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b="1" dirty="0">
                <a:solidFill>
                  <a:schemeClr val="tx1"/>
                </a:solidFill>
              </a:rPr>
              <a:t>модели хранения автотестов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>
                <a:solidFill>
                  <a:schemeClr val="tx1"/>
                </a:solidFill>
              </a:rPr>
              <a:t>Упрощение процесса установки </a:t>
            </a:r>
            <a:r>
              <a:rPr lang="en-US" sz="1200" b="1">
                <a:solidFill>
                  <a:schemeClr val="tx1"/>
                </a:solidFill>
              </a:rPr>
              <a:t>/</a:t>
            </a:r>
            <a:r>
              <a:rPr lang="ru-RU" sz="1200" b="1">
                <a:solidFill>
                  <a:schemeClr val="tx1"/>
                </a:solidFill>
              </a:rPr>
              <a:t> конфигура-ции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истории </a:t>
            </a:r>
            <a:r>
              <a:rPr lang="ru-RU" sz="1200" b="1" dirty="0" err="1">
                <a:solidFill>
                  <a:schemeClr val="tx1"/>
                </a:solidFill>
              </a:rPr>
              <a:t>выполне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ния</a:t>
            </a:r>
            <a:r>
              <a:rPr lang="ru-RU" sz="1200" b="1" dirty="0">
                <a:solidFill>
                  <a:schemeClr val="tx1"/>
                </a:solidFill>
              </a:rPr>
              <a:t> тестов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6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47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 внедрены в процесс </a:t>
            </a:r>
            <a:r>
              <a:rPr lang="en-US" sz="1200" b="1" dirty="0">
                <a:solidFill>
                  <a:schemeClr val="tx1"/>
                </a:solidFill>
              </a:rPr>
              <a:t>CI/CD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Allure- </a:t>
            </a:r>
            <a:r>
              <a:rPr lang="ru-RU" sz="1200" b="1" dirty="0">
                <a:solidFill>
                  <a:schemeClr val="tx1"/>
                </a:solidFill>
              </a:rPr>
              <a:t>отчеты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Интеграция с </a:t>
            </a:r>
            <a:r>
              <a:rPr lang="en-US" sz="1200" b="1" dirty="0" err="1">
                <a:solidFill>
                  <a:schemeClr val="tx1"/>
                </a:solidFill>
              </a:rPr>
              <a:t>git</a:t>
            </a:r>
            <a:r>
              <a:rPr lang="ru-RU" sz="1200" b="1" dirty="0">
                <a:solidFill>
                  <a:schemeClr val="tx1"/>
                </a:solidFill>
              </a:rPr>
              <a:t> из </a:t>
            </a:r>
            <a:r>
              <a:rPr lang="en-US" sz="1200" b="1" dirty="0">
                <a:solidFill>
                  <a:schemeClr val="tx1"/>
                </a:solidFill>
              </a:rPr>
              <a:t>UI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Развитие </a:t>
            </a:r>
            <a:r>
              <a:rPr lang="en-US" sz="1200" b="1">
                <a:solidFill>
                  <a:schemeClr val="tx1"/>
                </a:solidFill>
              </a:rPr>
              <a:t>UI</a:t>
            </a:r>
            <a:r>
              <a:rPr lang="ru-RU" sz="1200" b="1">
                <a:solidFill>
                  <a:schemeClr val="tx1"/>
                </a:solidFill>
              </a:rPr>
              <a:t> 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Развитие внутренней </a:t>
            </a:r>
            <a:r>
              <a:rPr lang="ru-RU" sz="1200" b="1" dirty="0" err="1">
                <a:solidFill>
                  <a:schemeClr val="tx1"/>
                </a:solidFill>
              </a:rPr>
              <a:t>архитекту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ры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Развитие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b="1" dirty="0">
                <a:solidFill>
                  <a:schemeClr val="tx1"/>
                </a:solidFill>
              </a:rPr>
              <a:t>модели хранения автотестов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>
                <a:solidFill>
                  <a:schemeClr val="tx1"/>
                </a:solidFill>
              </a:rPr>
              <a:t>Упрощение процесса установки </a:t>
            </a:r>
            <a:r>
              <a:rPr lang="en-US" sz="1200" b="1">
                <a:solidFill>
                  <a:schemeClr val="tx1"/>
                </a:solidFill>
              </a:rPr>
              <a:t>/</a:t>
            </a:r>
            <a:r>
              <a:rPr lang="ru-RU" sz="1200" b="1">
                <a:solidFill>
                  <a:schemeClr val="tx1"/>
                </a:solidFill>
              </a:rPr>
              <a:t> конфигура-ции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истории </a:t>
            </a:r>
            <a:r>
              <a:rPr lang="ru-RU" sz="1200" b="1" dirty="0" err="1">
                <a:solidFill>
                  <a:schemeClr val="tx1"/>
                </a:solidFill>
              </a:rPr>
              <a:t>выполне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ния</a:t>
            </a:r>
            <a:r>
              <a:rPr lang="ru-RU" sz="1200" b="1" dirty="0">
                <a:solidFill>
                  <a:schemeClr val="tx1"/>
                </a:solidFill>
              </a:rPr>
              <a:t> тестов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48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изменений параметров в БД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заглушек в </a:t>
            </a:r>
            <a:r>
              <a:rPr lang="ru-RU" sz="1200" b="1" dirty="0" err="1">
                <a:solidFill>
                  <a:schemeClr val="tx1"/>
                </a:solidFill>
              </a:rPr>
              <a:t>автотестах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Проверка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удобно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создаются в процессе выполнения </a:t>
            </a:r>
            <a:r>
              <a:rPr lang="ru-RU" sz="1200" b="1" dirty="0" err="1">
                <a:solidFill>
                  <a:schemeClr val="tx1"/>
                </a:solidFill>
              </a:rPr>
              <a:t>автотеста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Возмож-ность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совместной разработки автотестов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Возмож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ности</a:t>
            </a:r>
            <a:r>
              <a:rPr lang="ru-RU" sz="1200" b="1" dirty="0">
                <a:solidFill>
                  <a:schemeClr val="tx1"/>
                </a:solidFill>
              </a:rPr>
              <a:t> языков </a:t>
            </a:r>
            <a:r>
              <a:rPr lang="ru-RU" sz="1200" b="1" dirty="0" err="1">
                <a:solidFill>
                  <a:schemeClr val="tx1"/>
                </a:solidFill>
              </a:rPr>
              <a:t>программи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Удобно создавать заглушки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 внедрены в процесс </a:t>
            </a:r>
            <a:r>
              <a:rPr lang="en-US" sz="1200" b="1" dirty="0">
                <a:solidFill>
                  <a:schemeClr val="tx1"/>
                </a:solidFill>
              </a:rPr>
              <a:t>CI/CD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Allure- </a:t>
            </a:r>
            <a:r>
              <a:rPr lang="ru-RU" sz="1200" b="1" dirty="0">
                <a:solidFill>
                  <a:schemeClr val="tx1"/>
                </a:solidFill>
              </a:rPr>
              <a:t>отчеты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Интеграция с </a:t>
            </a:r>
            <a:r>
              <a:rPr lang="en-US" sz="1200" b="1" dirty="0" err="1">
                <a:solidFill>
                  <a:schemeClr val="tx1"/>
                </a:solidFill>
              </a:rPr>
              <a:t>git</a:t>
            </a:r>
            <a:r>
              <a:rPr lang="ru-RU" sz="1200" b="1" dirty="0">
                <a:solidFill>
                  <a:schemeClr val="tx1"/>
                </a:solidFill>
              </a:rPr>
              <a:t> из </a:t>
            </a:r>
            <a:r>
              <a:rPr lang="en-US" sz="1200" b="1" dirty="0">
                <a:solidFill>
                  <a:schemeClr val="tx1"/>
                </a:solidFill>
              </a:rPr>
              <a:t>UI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Развитие </a:t>
            </a:r>
            <a:r>
              <a:rPr lang="en-US" sz="1200" b="1">
                <a:solidFill>
                  <a:schemeClr val="tx1"/>
                </a:solidFill>
              </a:rPr>
              <a:t>UI</a:t>
            </a:r>
            <a:r>
              <a:rPr lang="ru-RU" sz="1200" b="1">
                <a:solidFill>
                  <a:schemeClr val="tx1"/>
                </a:solidFill>
              </a:rPr>
              <a:t> 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Развитие внутренней </a:t>
            </a:r>
            <a:r>
              <a:rPr lang="ru-RU" sz="1200" b="1" dirty="0" err="1">
                <a:solidFill>
                  <a:schemeClr val="tx1"/>
                </a:solidFill>
              </a:rPr>
              <a:t>архитекту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ры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Развитие</a:t>
            </a:r>
            <a:r>
              <a:rPr lang="ru-RU" sz="1200">
                <a:solidFill>
                  <a:schemeClr val="tx1"/>
                </a:solidFill>
              </a:rPr>
              <a:t> </a:t>
            </a:r>
            <a:r>
              <a:rPr lang="ru-RU" sz="1200" b="1">
                <a:solidFill>
                  <a:schemeClr val="tx1"/>
                </a:solidFill>
              </a:rPr>
              <a:t>модели хранения автотестов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>
                <a:solidFill>
                  <a:schemeClr val="tx1"/>
                </a:solidFill>
              </a:rPr>
              <a:t>Упрощение процесса установки </a:t>
            </a:r>
            <a:r>
              <a:rPr lang="en-US" sz="1200" b="1">
                <a:solidFill>
                  <a:schemeClr val="tx1"/>
                </a:solidFill>
              </a:rPr>
              <a:t>/</a:t>
            </a:r>
            <a:r>
              <a:rPr lang="ru-RU" sz="1200" b="1">
                <a:solidFill>
                  <a:schemeClr val="tx1"/>
                </a:solidFill>
              </a:rPr>
              <a:t> конфигура-ции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solidFill>
            <a:srgbClr val="6CF49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Хранение истории </a:t>
            </a:r>
            <a:r>
              <a:rPr lang="ru-RU" sz="1200" b="1" dirty="0" err="1">
                <a:solidFill>
                  <a:schemeClr val="tx1"/>
                </a:solidFill>
              </a:rPr>
              <a:t>выполне</a:t>
            </a:r>
            <a:r>
              <a:rPr lang="ru-RU" sz="1200" b="1" dirty="0">
                <a:solidFill>
                  <a:schemeClr val="tx1"/>
                </a:solidFill>
              </a:rPr>
              <a:t>-</a:t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 err="1">
                <a:solidFill>
                  <a:schemeClr val="tx1"/>
                </a:solidFill>
              </a:rPr>
              <a:t>ния</a:t>
            </a:r>
            <a:r>
              <a:rPr lang="ru-RU" sz="1200" b="1" dirty="0">
                <a:solidFill>
                  <a:schemeClr val="tx1"/>
                </a:solidFill>
              </a:rPr>
              <a:t> тестов</a:t>
            </a:r>
          </a:p>
        </p:txBody>
      </p:sp>
      <p:sp>
        <p:nvSpPr>
          <p:cNvPr id="23" name="Шестиугольник 22"/>
          <p:cNvSpPr/>
          <p:nvPr/>
        </p:nvSpPr>
        <p:spPr>
          <a:xfrm>
            <a:off x="1667258" y="3760395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5" name="Шестиугольник 24"/>
          <p:cNvSpPr/>
          <p:nvPr/>
        </p:nvSpPr>
        <p:spPr>
          <a:xfrm>
            <a:off x="6292918" y="3760395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7" name="Шестиугольник 26"/>
          <p:cNvSpPr/>
          <p:nvPr/>
        </p:nvSpPr>
        <p:spPr>
          <a:xfrm>
            <a:off x="3981236" y="3760395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t="12051" r="25150" b="9649"/>
          <a:stretch/>
        </p:blipFill>
        <p:spPr>
          <a:xfrm>
            <a:off x="2209804" y="4109993"/>
            <a:ext cx="382951" cy="60907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t="12051" r="25150" b="9649"/>
          <a:stretch/>
        </p:blipFill>
        <p:spPr>
          <a:xfrm>
            <a:off x="6837761" y="4109993"/>
            <a:ext cx="382951" cy="60907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t="12051" r="25150" b="9649"/>
          <a:stretch/>
        </p:blipFill>
        <p:spPr>
          <a:xfrm>
            <a:off x="4528352" y="4109993"/>
            <a:ext cx="382951" cy="60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="" xmlns:a16="http://schemas.microsoft.com/office/drawing/2014/main" id="{350E3401-B3A9-4D7B-AC11-C5820CE15E93}"/>
              </a:ext>
            </a:extLst>
          </p:cNvPr>
          <p:cNvSpPr txBox="1">
            <a:spLocks/>
          </p:cNvSpPr>
          <p:nvPr/>
        </p:nvSpPr>
        <p:spPr>
          <a:xfrm>
            <a:off x="483895" y="0"/>
            <a:ext cx="7300226" cy="8396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С чем столкнулись, когда пришли в мир </a:t>
            </a:r>
            <a:r>
              <a:rPr lang="ru-RU" sz="2400" dirty="0" err="1"/>
              <a:t>микросервисов</a:t>
            </a:r>
            <a:r>
              <a:rPr lang="ru-RU" sz="2400" dirty="0"/>
              <a:t> с точки зрения тестирования</a:t>
            </a:r>
            <a:endParaRPr lang="cs-CZ" sz="2100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4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1" y="865652"/>
            <a:ext cx="2882209" cy="1133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47" y="2539270"/>
            <a:ext cx="1427793" cy="18887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98" y="1866229"/>
            <a:ext cx="720304" cy="7044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20581" r="10816" b="20893"/>
          <a:stretch/>
        </p:blipFill>
        <p:spPr>
          <a:xfrm>
            <a:off x="5694064" y="936419"/>
            <a:ext cx="2090057" cy="1020147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2246070" y="1621772"/>
            <a:ext cx="4255259" cy="2248857"/>
            <a:chOff x="5617029" y="3713584"/>
            <a:chExt cx="2556586" cy="1213268"/>
          </a:xfrm>
        </p:grpSpPr>
        <p:graphicFrame>
          <p:nvGraphicFramePr>
            <p:cNvPr id="19" name="Схема 18"/>
            <p:cNvGraphicFramePr/>
            <p:nvPr>
              <p:extLst>
                <p:ext uri="{D42A27DB-BD31-4B8C-83A1-F6EECF244321}">
                  <p14:modId xmlns:p14="http://schemas.microsoft.com/office/powerpoint/2010/main" val="339797565"/>
                </p:ext>
              </p:extLst>
            </p:nvPr>
          </p:nvGraphicFramePr>
          <p:xfrm>
            <a:off x="5617029" y="3713584"/>
            <a:ext cx="2556586" cy="12132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6544768" y="4170675"/>
              <a:ext cx="797635" cy="2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 smtClean="0"/>
                <a:t>А-А-А-А-А!</a:t>
              </a:r>
              <a:endParaRPr lang="ru-RU" sz="2000" dirty="0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69" y="2330146"/>
            <a:ext cx="2322629" cy="23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4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49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" name="AuTe-Fr_Video_take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1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50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350E3401-B3A9-4D7B-AC11-C5820CE15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487" y="63442"/>
            <a:ext cx="6887001" cy="1198062"/>
          </a:xfrm>
        </p:spPr>
        <p:txBody>
          <a:bodyPr>
            <a:normAutofit/>
          </a:bodyPr>
          <a:lstStyle/>
          <a:p>
            <a:r>
              <a:rPr lang="ru-RU" sz="4400" dirty="0"/>
              <a:t>Спасибо за внимание</a:t>
            </a:r>
            <a:endParaRPr lang="cs-CZ" sz="4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28854" y="2067996"/>
            <a:ext cx="4051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Михейцева Людмила</a:t>
            </a:r>
          </a:p>
          <a:p>
            <a:pPr algn="ctr"/>
            <a:r>
              <a:rPr lang="en-US" sz="1800" b="1" u="sng" dirty="0"/>
              <a:t>Lyudmila.Mikheytseva@bsc-ideas.com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812" y="3523356"/>
            <a:ext cx="466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BSC AuTe</a:t>
            </a:r>
            <a:r>
              <a:rPr lang="ru-RU" sz="1800" b="1" dirty="0"/>
              <a:t>-</a:t>
            </a:r>
            <a:r>
              <a:rPr lang="en-US" sz="1800" b="1" dirty="0"/>
              <a:t>Framework</a:t>
            </a:r>
            <a:r>
              <a:rPr lang="ru-RU" sz="1800" b="1" dirty="0"/>
              <a:t> </a:t>
            </a:r>
            <a:r>
              <a:rPr lang="en-US" sz="1800" b="1" dirty="0"/>
              <a:t>: https://github.com/BSC-RUS/AuTe-Framework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494" t="5992" r="16917" b="8720"/>
          <a:stretch/>
        </p:blipFill>
        <p:spPr>
          <a:xfrm>
            <a:off x="1531487" y="1547241"/>
            <a:ext cx="1756882" cy="17466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46" y="2297436"/>
            <a:ext cx="513708" cy="3906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5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неудобно и трудоемко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0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6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 проверки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неудобно и трудоемко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7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Поддержка статичного набора заглушек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 проверки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неудобно и трудоемко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меняются другими </a:t>
            </a:r>
            <a:r>
              <a:rPr lang="ru-RU" sz="1200" b="1" dirty="0" err="1">
                <a:solidFill>
                  <a:schemeClr val="tx1"/>
                </a:solidFill>
              </a:rPr>
              <a:t>тестировщи-ками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5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B46C-0DB4-423B-8032-53315D603158}" type="slidenum">
              <a:rPr lang="ru-RU" sz="1200" b="1" smtClean="0">
                <a:solidFill>
                  <a:schemeClr val="tx1"/>
                </a:solidFill>
              </a:rPr>
              <a:t>8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2825395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4" name="Шестиугольник 23"/>
          <p:cNvSpPr/>
          <p:nvPr/>
        </p:nvSpPr>
        <p:spPr>
          <a:xfrm>
            <a:off x="3981236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Поддержка статичного набора заглушек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1669554" y="1232951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Отсутствие проверки интеграции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2825395" y="1864812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Писать </a:t>
            </a:r>
            <a:r>
              <a:rPr lang="ru-RU" sz="1200" b="1" dirty="0" err="1">
                <a:solidFill>
                  <a:schemeClr val="tx1"/>
                </a:solidFill>
              </a:rPr>
              <a:t>автотесты</a:t>
            </a:r>
            <a:r>
              <a:rPr lang="ru-RU" sz="1200" b="1" dirty="0">
                <a:solidFill>
                  <a:schemeClr val="tx1"/>
                </a:solidFill>
              </a:rPr>
              <a:t> неудобно и трудоемко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981236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Заглушки меняются другими </a:t>
            </a:r>
            <a:r>
              <a:rPr lang="ru-RU" sz="1200" b="1" dirty="0" err="1">
                <a:solidFill>
                  <a:schemeClr val="tx1"/>
                </a:solidFill>
              </a:rPr>
              <a:t>тестировщи-ками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137077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137077" y="601090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Отложенное обращение к внешней системе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1669554" y="2496673"/>
            <a:ext cx="1479478" cy="1263722"/>
          </a:xfrm>
          <a:prstGeom prst="hexagon">
            <a:avLst/>
          </a:prstGeom>
          <a:solidFill>
            <a:srgbClr val="EB625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Задержка ответа внешней системы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2825395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137077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6302652" y="1232951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6292918" y="2496673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745849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3713" y="1864812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509120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7448759" y="3128534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509120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7458493" y="601090"/>
            <a:ext cx="1479478" cy="126372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8037"/>
            <a:ext cx="1128408" cy="6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32558</TotalTime>
  <Words>1621</Words>
  <Application>Microsoft Office PowerPoint</Application>
  <PresentationFormat>Экран (16:9)</PresentationFormat>
  <Paragraphs>464</Paragraphs>
  <Slides>51</Slides>
  <Notes>36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2" baseType="lpstr">
      <vt:lpstr>Arial</vt:lpstr>
      <vt:lpstr>Calibri</vt:lpstr>
      <vt:lpstr>Calibri Light</vt:lpstr>
      <vt:lpstr>Helvetica Neue</vt:lpstr>
      <vt:lpstr>Helvetica Neue Light</vt:lpstr>
      <vt:lpstr>Open Sans</vt:lpstr>
      <vt:lpstr>Open Sans Semibold</vt:lpstr>
      <vt:lpstr>Roboto Light</vt:lpstr>
      <vt:lpstr>Times New Roman</vt:lpstr>
      <vt:lpstr>Wingdings</vt:lpstr>
      <vt:lpstr>Тема Office</vt:lpstr>
      <vt:lpstr>Презентация PowerPoint</vt:lpstr>
      <vt:lpstr>О себе</vt:lpstr>
      <vt:lpstr>О чем поговорим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Писать автотесты неудобно</vt:lpstr>
      <vt:lpstr>Писать автотесты неудобно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вариативностью ответов заглушек</vt:lpstr>
      <vt:lpstr>Презентация PowerPoint</vt:lpstr>
      <vt:lpstr>Презентация PowerPoint</vt:lpstr>
      <vt:lpstr>Неудобно работать с заглушками</vt:lpstr>
      <vt:lpstr>Неудобно работать с заглушками</vt:lpstr>
      <vt:lpstr>Презентация PowerPoint</vt:lpstr>
      <vt:lpstr>Асинхронное взаимодействие с внешней системой.  Задержка ответа внешней системы</vt:lpstr>
      <vt:lpstr>Асинхронное взаимодействие с внешней системой.  Отложенное обращение к внешней системе</vt:lpstr>
      <vt:lpstr>Презентация PowerPoint</vt:lpstr>
      <vt:lpstr>Проверка изменений параметров в БД</vt:lpstr>
      <vt:lpstr>Презентация PowerPoint</vt:lpstr>
      <vt:lpstr>Возможности языков программирования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Место автотестов в процессе разработки ПО.</vt:lpstr>
      <vt:lpstr>Презентация PowerPoint</vt:lpstr>
      <vt:lpstr>Презентация PowerPoint</vt:lpstr>
      <vt:lpstr>Allure - отчеты</vt:lpstr>
      <vt:lpstr>Хранение истории выполнения тестов </vt:lpstr>
      <vt:lpstr>Презентация PowerPoint</vt:lpstr>
      <vt:lpstr>Презентация PowerPoint</vt:lpstr>
      <vt:lpstr>Устройство фреймворка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Михейцева Людмила</dc:creator>
  <cp:lastModifiedBy>Владислав Орликов</cp:lastModifiedBy>
  <cp:revision>324</cp:revision>
  <dcterms:created xsi:type="dcterms:W3CDTF">2019-02-26T11:12:00Z</dcterms:created>
  <dcterms:modified xsi:type="dcterms:W3CDTF">2019-05-31T06:01:58Z</dcterms:modified>
</cp:coreProperties>
</file>