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78" r:id="rId6"/>
    <p:sldId id="258" r:id="rId7"/>
    <p:sldId id="261" r:id="rId8"/>
    <p:sldId id="276" r:id="rId9"/>
    <p:sldId id="262" r:id="rId10"/>
    <p:sldId id="263" r:id="rId11"/>
    <p:sldId id="264" r:id="rId12"/>
    <p:sldId id="279" r:id="rId13"/>
    <p:sldId id="265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</p:sldIdLst>
  <p:sldSz cx="1343977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50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8E9F970-22C5-4E2C-AD3D-F6279D18A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C9D68-062D-45BE-8864-597CC8FDF34E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10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4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11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12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2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13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51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14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31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15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83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16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17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17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03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18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19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19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2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20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83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21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65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22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3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3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3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4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3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5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5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6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0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7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6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8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5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1139A-18FE-457E-98F9-5A52B312EC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9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2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54" y="2347915"/>
            <a:ext cx="1142486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7025" y="4283075"/>
            <a:ext cx="9407842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9C7C0-0AC9-4B4F-A1AA-19FFB640E2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406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B0DA9-75C7-4F89-9618-58864320C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58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0134" y="301627"/>
            <a:ext cx="3022362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931" y="301627"/>
            <a:ext cx="8866018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06CF7-FEF5-41D3-9BCD-ED1817A51E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32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A9A2-FBB7-4E13-A6AC-19C6F61EA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84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84" y="4857752"/>
            <a:ext cx="114227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484" y="3203577"/>
            <a:ext cx="114227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37C4-01E0-4263-970F-3C0C37E88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89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931" y="1768477"/>
            <a:ext cx="594313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7248" y="1768477"/>
            <a:ext cx="594524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266E-16AE-4AD8-9D2C-7FCC85F8A1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14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8" y="303215"/>
            <a:ext cx="12095799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048" y="1692275"/>
            <a:ext cx="593678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048" y="2397125"/>
            <a:ext cx="593678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7830" y="1692275"/>
            <a:ext cx="594101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7830" y="2397125"/>
            <a:ext cx="5941016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DADFE-E9FA-4259-9E4F-4E5435515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33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A023-2A57-4366-8EC9-367F7F81E5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8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47D1-7D2E-4B8D-9A0C-D40CFE1759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09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6" y="301627"/>
            <a:ext cx="4421369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271" y="301625"/>
            <a:ext cx="751357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046" y="1581152"/>
            <a:ext cx="4421369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B26D-D262-420B-8FE7-55950E0681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1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044" y="5291140"/>
            <a:ext cx="806386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5044" y="674690"/>
            <a:ext cx="806386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044" y="5916613"/>
            <a:ext cx="806386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C41BA-E6DB-4F3F-AC5F-06A3160767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60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0932" y="301627"/>
            <a:ext cx="1209156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32" y="1768477"/>
            <a:ext cx="12091564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0931" y="6886577"/>
            <a:ext cx="31281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597038" y="6886577"/>
            <a:ext cx="425839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36425" y="6886577"/>
            <a:ext cx="31281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B231E74-0BB7-46AB-AC04-78BDD03DA2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2"/>
            <a:ext cx="13439775" cy="2663825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503865" y="254000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3000">
                <a:solidFill>
                  <a:srgbClr val="79C6BB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503863" y="863602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700">
                <a:solidFill>
                  <a:srgbClr val="FFFFFF"/>
                </a:solidFill>
                <a:latin typeface="Open Sans" pitchFamily="32" charset="0"/>
              </a:rPr>
              <a:t>2</a:t>
            </a:r>
            <a:r>
              <a:rPr lang="pl-PL" altLang="ru-RU" sz="2700">
                <a:solidFill>
                  <a:srgbClr val="FFFFFF"/>
                </a:solidFill>
                <a:latin typeface="Open Sans" pitchFamily="32" charset="0"/>
              </a:rPr>
              <a:t>7</a:t>
            </a: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 Международная конференция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03863" y="1830390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20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11375" y="7019925"/>
            <a:ext cx="272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Москва. 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itchFamily="32" charset="0"/>
              </a:rPr>
              <a:t>06 – 07 ноября </a:t>
            </a: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2020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11375" y="2987675"/>
            <a:ext cx="9359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>
                <a:latin typeface="Open Sans" pitchFamily="32" charset="0"/>
              </a:rPr>
              <a:t>Кузнецов Алексей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11377" y="3563940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400" dirty="0">
                <a:latin typeface="Open Sans" pitchFamily="32" charset="0"/>
              </a:rPr>
              <a:t>ООО «</a:t>
            </a:r>
            <a:r>
              <a:rPr lang="ru-RU" altLang="ru-RU" sz="1400" dirty="0" err="1">
                <a:latin typeface="Open Sans" pitchFamily="32" charset="0"/>
              </a:rPr>
              <a:t>Перфоманс</a:t>
            </a:r>
            <a:r>
              <a:rPr lang="ru-RU" altLang="ru-RU" sz="1400" dirty="0">
                <a:latin typeface="Open Sans" pitchFamily="32" charset="0"/>
              </a:rPr>
              <a:t> </a:t>
            </a:r>
            <a:r>
              <a:rPr lang="ru-RU" altLang="ru-RU" sz="1400" dirty="0" err="1">
                <a:latin typeface="Open Sans" pitchFamily="32" charset="0"/>
              </a:rPr>
              <a:t>Лаб</a:t>
            </a:r>
            <a:r>
              <a:rPr lang="ru-RU" altLang="ru-RU" sz="1400" dirty="0">
                <a:latin typeface="Open Sans" pitchFamily="32" charset="0"/>
              </a:rPr>
              <a:t>». Москва, Россия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97090" y="3967165"/>
            <a:ext cx="93741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dirty="0">
              <a:latin typeface="Open Sans" pitchFamily="32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97090" y="4543427"/>
            <a:ext cx="93741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1400" dirty="0">
              <a:latin typeface="Open Sans" pitchFamily="32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61346" y="4548982"/>
            <a:ext cx="937418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>
                <a:solidFill>
                  <a:srgbClr val="24877A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3085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7" y="552455"/>
            <a:ext cx="16859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0253" y="251445"/>
            <a:ext cx="4511043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Решение поставленной задачи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26" y="966782"/>
            <a:ext cx="12286496" cy="44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7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6335" y="72490"/>
            <a:ext cx="3467103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Интерфейс: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общий вид</a:t>
            </a:r>
            <a:endParaRPr lang="ru-RU" sz="2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970" y="658491"/>
            <a:ext cx="10079831" cy="60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40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0137" y="72490"/>
            <a:ext cx="3017749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Интерфейс: Журнал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463" y="661337"/>
            <a:ext cx="7978848" cy="60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7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6649" y="218388"/>
            <a:ext cx="4686476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Интерфейс: 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Сервер</a:t>
            </a:r>
            <a:r>
              <a:rPr lang="en-US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настройки</a:t>
            </a:r>
            <a:r>
              <a:rPr lang="en-US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311" y="769840"/>
            <a:ext cx="10564302" cy="58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9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0319" y="158855"/>
            <a:ext cx="4687052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Интерфейс: Эмулятор. Правила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066" y="535064"/>
            <a:ext cx="8379558" cy="63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74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7977" y="217217"/>
            <a:ext cx="3883820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Интерфейс: Ретранслятор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75" y="971525"/>
            <a:ext cx="12803921" cy="44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2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15821" y="249181"/>
            <a:ext cx="1744388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Настройки</a:t>
            </a:r>
            <a:r>
              <a:rPr lang="ru-RU" sz="20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59" y="800633"/>
            <a:ext cx="13149585" cy="47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3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23480" y="253373"/>
            <a:ext cx="4591321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Функциональные возможности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311" y="1043533"/>
            <a:ext cx="1038034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73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1216" y="323453"/>
            <a:ext cx="5019451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Стенд автономного тестирования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879" y="792631"/>
            <a:ext cx="6554015" cy="55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17973" y="339199"/>
            <a:ext cx="3940951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Плюсы и минусы решения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854" y="1318488"/>
            <a:ext cx="1007406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36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5" y="971550"/>
            <a:ext cx="42957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8992" y="971552"/>
            <a:ext cx="5038725" cy="2254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50000"/>
              </a:lnSpc>
              <a:spcAft>
                <a:spcPts val="800"/>
              </a:spcAft>
            </a:pPr>
            <a:r>
              <a:rPr lang="ru-RU" altLang="ru-RU" dirty="0" smtClean="0">
                <a:ea typeface="Calibri" panose="020F0502020204030204" pitchFamily="34" charset="0"/>
                <a:cs typeface="Arial" panose="020B0604020202020204" pitchFamily="34" charset="0"/>
              </a:rPr>
              <a:t>Кузнецов Алексей</a:t>
            </a:r>
            <a:endParaRPr lang="en-US" altLang="ru-RU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50000"/>
              </a:lnSpc>
              <a:spcAft>
                <a:spcPts val="800"/>
              </a:spcAft>
            </a:pPr>
            <a:r>
              <a:rPr lang="ru-RU" altLang="ru-RU" dirty="0" smtClean="0">
                <a:ea typeface="Calibri" panose="020F0502020204030204" pitchFamily="34" charset="0"/>
                <a:cs typeface="Arial" panose="020B0604020202020204" pitchFamily="34" charset="0"/>
              </a:rPr>
              <a:t>В тестировании с 2014 года</a:t>
            </a:r>
          </a:p>
          <a:p>
            <a:pPr algn="ctr">
              <a:lnSpc>
                <a:spcPct val="250000"/>
              </a:lnSpc>
              <a:spcAft>
                <a:spcPts val="800"/>
              </a:spcAft>
            </a:pPr>
            <a:r>
              <a:rPr lang="ru-RU" dirty="0" smtClean="0">
                <a:cs typeface="Arial" panose="020B0604020202020204" pitchFamily="34" charset="0"/>
              </a:rPr>
              <a:t>Менеджер по тестированию</a:t>
            </a:r>
            <a:endParaRPr lang="ru-RU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97" y="5258595"/>
            <a:ext cx="445611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6474" y="201553"/>
            <a:ext cx="32031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Давайте знакомиться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5345" y="240270"/>
            <a:ext cx="3172022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Область применения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732" y="711032"/>
            <a:ext cx="6796310" cy="48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0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4699" y="395461"/>
            <a:ext cx="1892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Заключение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48002" y="1331565"/>
            <a:ext cx="71659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Цель проекта тестирования и тестируемая система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Процесс обработки документов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Пример общения подсистем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Особенности и сложности поставленной задачи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Решение поставленной задачи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Стенд автономного тестирования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Плюсы и минусы, а также область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522384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00526" y="1776799"/>
            <a:ext cx="5038725" cy="33650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altLang="ru-RU" sz="2400" b="1" dirty="0">
                <a:ea typeface="Calibri" panose="020F0502020204030204" pitchFamily="34" charset="0"/>
                <a:cs typeface="Arial" panose="020B0604020202020204" pitchFamily="34" charset="0"/>
              </a:rPr>
              <a:t>Кузнецов Алексей</a:t>
            </a:r>
          </a:p>
          <a:p>
            <a:pPr algn="ctr">
              <a:lnSpc>
                <a:spcPct val="250000"/>
              </a:lnSpc>
              <a:spcAft>
                <a:spcPts val="800"/>
              </a:spcAft>
            </a:pPr>
            <a:r>
              <a:rPr lang="ru-RU" sz="2400" dirty="0">
                <a:cs typeface="Arial" panose="020B0604020202020204" pitchFamily="34" charset="0"/>
              </a:rPr>
              <a:t>Менеджер по тестированию</a:t>
            </a:r>
            <a:endParaRPr lang="ru-RU" sz="2400" dirty="0"/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altLang="ru-RU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ru-RU" altLang="ru-RU" sz="2400" b="1" dirty="0">
                <a:ea typeface="Calibri" panose="020F0502020204030204" pitchFamily="34" charset="0"/>
                <a:cs typeface="Arial" panose="020B0604020202020204" pitchFamily="34" charset="0"/>
              </a:rPr>
              <a:t>7(903)-797-43-25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altLang="ru-RU" sz="2400" dirty="0">
                <a:ea typeface="Calibri" panose="020F0502020204030204" pitchFamily="34" charset="0"/>
                <a:cs typeface="Arial" panose="020B0604020202020204" pitchFamily="34" charset="0"/>
              </a:rPr>
              <a:t>a.kuznecov@pflb.ru</a:t>
            </a:r>
          </a:p>
          <a:p>
            <a:pPr algn="ctr"/>
            <a:endParaRPr lang="ru-RU" alt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31" y="5134731"/>
            <a:ext cx="445611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2552" y="666619"/>
            <a:ext cx="417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Спасибо за внимание!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2632"/>
              </p:ext>
            </p:extLst>
          </p:nvPr>
        </p:nvGraphicFramePr>
        <p:xfrm>
          <a:off x="1977234" y="2560440"/>
          <a:ext cx="2141535" cy="215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6" imgW="3034800" imgH="3047400" progId="">
                  <p:embed/>
                </p:oleObj>
              </mc:Choice>
              <mc:Fallback>
                <p:oleObj r:id="rId6" imgW="3034800" imgH="3047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7234" y="2560440"/>
                        <a:ext cx="2141535" cy="2150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99661"/>
              </p:ext>
            </p:extLst>
          </p:nvPr>
        </p:nvGraphicFramePr>
        <p:xfrm>
          <a:off x="9227822" y="2559916"/>
          <a:ext cx="2142057" cy="215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8" imgW="3034800" imgH="3047400" progId="">
                  <p:embed/>
                </p:oleObj>
              </mc:Choice>
              <mc:Fallback>
                <p:oleObj r:id="rId8" imgW="3034800" imgH="3047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27822" y="2559916"/>
                        <a:ext cx="2142057" cy="2151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308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-1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9266" y="159511"/>
            <a:ext cx="3173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Содержание доклада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40144" y="836619"/>
            <a:ext cx="621195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Цель доклада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Цель проекта тестирования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Заказчик и тестируемая система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Процесс обработки документов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Пример общения подсистем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Особенности и сложности поставленной задачи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Решение поставленной задачи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Стенд автономного тестирования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Плюсы и минусы решения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Область применения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037283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3143" y="267190"/>
            <a:ext cx="2153666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Цель доклада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6499" y="910527"/>
            <a:ext cx="8338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Цель доклада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– продемонстрировать как можно проводить автономное тестирование сервисов в условиях постоянной интеграции.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63" y="2284536"/>
            <a:ext cx="2930960" cy="29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86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2259" y="267191"/>
            <a:ext cx="4111254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тестирования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7463" y="899517"/>
            <a:ext cx="8338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Цель проекта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– организация автономного автоматизированного регрессионного тестирования подсистем автоматизированной информационной системы.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72" y="2576452"/>
            <a:ext cx="3720545" cy="37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32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96022" y="223834"/>
            <a:ext cx="2457724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Общий вид АИС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59" y="899517"/>
            <a:ext cx="6667352" cy="53315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91078" y="1877933"/>
            <a:ext cx="4425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Подсистема </a:t>
            </a:r>
            <a:r>
              <a:rPr lang="ru-RU" sz="2000" b="1" dirty="0" smtClean="0"/>
              <a:t>Ядро</a:t>
            </a:r>
            <a:r>
              <a:rPr lang="ru-RU" sz="2000" dirty="0" smtClean="0"/>
              <a:t> </a:t>
            </a:r>
            <a:r>
              <a:rPr lang="ru-RU" sz="2000" dirty="0"/>
              <a:t>– это транспортная подсистема, которая связывает все подсистемы.</a:t>
            </a:r>
          </a:p>
          <a:p>
            <a:pPr algn="just"/>
            <a:r>
              <a:rPr lang="ru-RU" sz="2000" dirty="0"/>
              <a:t> </a:t>
            </a:r>
          </a:p>
          <a:p>
            <a:pPr algn="just"/>
            <a:r>
              <a:rPr lang="ru-RU" sz="2000" b="1" dirty="0"/>
              <a:t>Подсистема </a:t>
            </a:r>
            <a:r>
              <a:rPr lang="ru-RU" sz="2000" b="1" dirty="0" smtClean="0"/>
              <a:t>1, 2, 3</a:t>
            </a:r>
            <a:r>
              <a:rPr lang="ru-RU" sz="2000" dirty="0" smtClean="0"/>
              <a:t> </a:t>
            </a:r>
            <a:r>
              <a:rPr lang="ru-RU" sz="2000" dirty="0"/>
              <a:t>и т.д. – это подсистемы, каждая из которых отвечает за обработку конкретного набора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230929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3632" y="251445"/>
            <a:ext cx="4666086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ea typeface="Calibri" panose="020F0502020204030204" pitchFamily="34" charset="0"/>
                <a:cs typeface="Arial" panose="020B0604020202020204" pitchFamily="34" charset="0"/>
              </a:rPr>
              <a:t>Процесс обработки документов</a:t>
            </a:r>
            <a:endParaRPr lang="ru-RU" sz="2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8" y="1043533"/>
            <a:ext cx="128894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52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3799" y="321905"/>
            <a:ext cx="3055708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Общение подсистем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1209"/>
            <a:ext cx="13330449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14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343977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2" y="6983415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Как тестировать сервисы и никому не мешать в условиях интеграции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08815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0138" y="251445"/>
            <a:ext cx="6979859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a typeface="Calibri" panose="020F0502020204030204" pitchFamily="34" charset="0"/>
                <a:cs typeface="Arial" panose="020B0604020202020204" pitchFamily="34" charset="0"/>
              </a:rPr>
              <a:t>Особенности и сложности поставленной задачи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91" y="1331565"/>
            <a:ext cx="1229836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72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484</Words>
  <Application>Microsoft Office PowerPoint</Application>
  <PresentationFormat>Произвольный</PresentationFormat>
  <Paragraphs>102</Paragraphs>
  <Slides>22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Microsoft YaHei</vt:lpstr>
      <vt:lpstr>Arial</vt:lpstr>
      <vt:lpstr>Arial Unicode MS</vt:lpstr>
      <vt:lpstr>Calibri</vt:lpstr>
      <vt:lpstr>Open Sans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Jumper</dc:creator>
  <cp:lastModifiedBy>Jumper</cp:lastModifiedBy>
  <cp:revision>52</cp:revision>
  <cp:lastPrinted>1601-01-01T00:00:00Z</cp:lastPrinted>
  <dcterms:created xsi:type="dcterms:W3CDTF">2015-01-21T10:52:29Z</dcterms:created>
  <dcterms:modified xsi:type="dcterms:W3CDTF">2020-11-03T17:50:22Z</dcterms:modified>
</cp:coreProperties>
</file>