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1"/>
  </p:notesMasterIdLst>
  <p:sldIdLst>
    <p:sldId id="256" r:id="rId2"/>
    <p:sldId id="257" r:id="rId3"/>
    <p:sldId id="259" r:id="rId4"/>
    <p:sldId id="277" r:id="rId5"/>
    <p:sldId id="281" r:id="rId6"/>
    <p:sldId id="258" r:id="rId7"/>
    <p:sldId id="260" r:id="rId8"/>
    <p:sldId id="269" r:id="rId9"/>
    <p:sldId id="262" r:id="rId10"/>
    <p:sldId id="263" r:id="rId11"/>
    <p:sldId id="276" r:id="rId12"/>
    <p:sldId id="264" r:id="rId13"/>
    <p:sldId id="271" r:id="rId14"/>
    <p:sldId id="275" r:id="rId15"/>
    <p:sldId id="272" r:id="rId16"/>
    <p:sldId id="273" r:id="rId17"/>
    <p:sldId id="274" r:id="rId18"/>
    <p:sldId id="266" r:id="rId19"/>
    <p:sldId id="27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28"/>
    <p:restoredTop sz="83389" autoAdjust="0"/>
  </p:normalViewPr>
  <p:slideViewPr>
    <p:cSldViewPr snapToGrid="0" snapToObjects="1">
      <p:cViewPr varScale="1">
        <p:scale>
          <a:sx n="84" d="100"/>
          <a:sy n="84" d="100"/>
        </p:scale>
        <p:origin x="28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g"/><Relationship Id="rId1" Type="http://schemas.openxmlformats.org/officeDocument/2006/relationships/image" Target="../media/image2.jpg"/><Relationship Id="rId2" Type="http://schemas.openxmlformats.org/officeDocument/2006/relationships/image" Target="../media/image3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8.jpg"/><Relationship Id="rId1" Type="http://schemas.openxmlformats.org/officeDocument/2006/relationships/image" Target="../media/image6.jpg"/><Relationship Id="rId2" Type="http://schemas.openxmlformats.org/officeDocument/2006/relationships/image" Target="../media/image7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1" Type="http://schemas.openxmlformats.org/officeDocument/2006/relationships/image" Target="../media/image5.jpg"/><Relationship Id="rId2" Type="http://schemas.openxmlformats.org/officeDocument/2006/relationships/image" Target="../media/image2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1" Type="http://schemas.openxmlformats.org/officeDocument/2006/relationships/image" Target="../media/image5.jpg"/><Relationship Id="rId2" Type="http://schemas.openxmlformats.org/officeDocument/2006/relationships/image" Target="../media/image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7FDF41-86E0-6749-9E06-6992B2075D6D}" type="doc">
      <dgm:prSet loTypeId="urn:microsoft.com/office/officeart/2008/layout/CircularPictureCallou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BB8167-C1B7-B744-B15A-8DD0A39EFE4F}">
      <dgm:prSet/>
      <dgm:spPr/>
      <dgm:t>
        <a:bodyPr/>
        <a:lstStyle/>
        <a:p>
          <a:r>
            <a:rPr lang="ru-RU" dirty="0" smtClean="0"/>
            <a:t>Хочу развиваться</a:t>
          </a:r>
          <a:br>
            <a:rPr lang="ru-RU" dirty="0" smtClean="0"/>
          </a:br>
          <a:r>
            <a:rPr lang="ru-RU" dirty="0" smtClean="0"/>
            <a:t>Хочу знать БД</a:t>
          </a:r>
          <a:br>
            <a:rPr lang="ru-RU" dirty="0" smtClean="0"/>
          </a:br>
          <a:r>
            <a:rPr lang="ru-RU" dirty="0" smtClean="0"/>
            <a:t>Хочу автоматизировать!</a:t>
          </a:r>
          <a:br>
            <a:rPr lang="ru-RU" dirty="0" smtClean="0"/>
          </a:br>
          <a:r>
            <a:rPr lang="ru-RU" dirty="0" smtClean="0"/>
            <a:t>Хочу быть крутым </a:t>
          </a:r>
          <a:r>
            <a:rPr lang="ru-RU" dirty="0" err="1" smtClean="0"/>
            <a:t>тестировщиком</a:t>
          </a:r>
          <a:r>
            <a:rPr lang="ru-RU" dirty="0" smtClean="0"/>
            <a:t>!</a:t>
          </a:r>
          <a:br>
            <a:rPr lang="ru-RU" dirty="0" smtClean="0"/>
          </a:br>
          <a:r>
            <a:rPr lang="ru-RU" dirty="0" smtClean="0"/>
            <a:t>Хочу</a:t>
          </a:r>
          <a:r>
            <a:rPr lang="is-IS" dirty="0" smtClean="0"/>
            <a:t>…</a:t>
          </a:r>
          <a:endParaRPr lang="en-US" dirty="0"/>
        </a:p>
      </dgm:t>
    </dgm:pt>
    <dgm:pt modelId="{CE566ECC-75D5-C740-8A0D-0FB00483383F}" type="parTrans" cxnId="{54C3407E-0AF7-6148-9B79-0420C35E747B}">
      <dgm:prSet/>
      <dgm:spPr/>
      <dgm:t>
        <a:bodyPr/>
        <a:lstStyle/>
        <a:p>
          <a:endParaRPr lang="en-US"/>
        </a:p>
      </dgm:t>
    </dgm:pt>
    <dgm:pt modelId="{8D3D0516-9BA2-2D43-8F03-45A4620847A3}" type="sibTrans" cxnId="{54C3407E-0AF7-6148-9B79-0420C35E747B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en-US"/>
        </a:p>
      </dgm:t>
    </dgm:pt>
    <dgm:pt modelId="{3C1AF829-596F-1643-BF03-77D718550404}">
      <dgm:prSet phldrT="[Text]"/>
      <dgm:spPr/>
      <dgm:t>
        <a:bodyPr/>
        <a:lstStyle/>
        <a:p>
          <a:r>
            <a:rPr lang="ru-RU" dirty="0" smtClean="0"/>
            <a:t>Зачем мне это нужно? Я это не использую!</a:t>
          </a:r>
          <a:br>
            <a:rPr lang="ru-RU" dirty="0" smtClean="0"/>
          </a:br>
          <a:r>
            <a:rPr lang="ru-RU" dirty="0" smtClean="0"/>
            <a:t>Это не моя работа</a:t>
          </a:r>
          <a:br>
            <a:rPr lang="ru-RU" dirty="0" smtClean="0"/>
          </a:br>
          <a:r>
            <a:rPr lang="ru-RU" dirty="0" smtClean="0"/>
            <a:t>Я не успеваю, так много дел</a:t>
          </a:r>
          <a:r>
            <a:rPr lang="is-IS" dirty="0" smtClean="0"/>
            <a:t>…</a:t>
          </a:r>
          <a:r>
            <a:rPr lang="ru-RU" dirty="0" smtClean="0"/>
            <a:t>.</a:t>
          </a:r>
          <a:endParaRPr lang="en-US" dirty="0"/>
        </a:p>
      </dgm:t>
    </dgm:pt>
    <dgm:pt modelId="{997A35BE-ECD6-1C41-BC85-7246D1C6AF7F}" type="parTrans" cxnId="{584D1596-0CBA-4C49-A9B8-119C0B1BB332}">
      <dgm:prSet/>
      <dgm:spPr/>
      <dgm:t>
        <a:bodyPr/>
        <a:lstStyle/>
        <a:p>
          <a:endParaRPr lang="en-US"/>
        </a:p>
      </dgm:t>
    </dgm:pt>
    <dgm:pt modelId="{2E2C3966-ED82-1741-801C-D7C36789B85E}" type="sibTrans" cxnId="{584D1596-0CBA-4C49-A9B8-119C0B1BB332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  <dgm:t>
        <a:bodyPr/>
        <a:lstStyle/>
        <a:p>
          <a:endParaRPr lang="en-US"/>
        </a:p>
      </dgm:t>
    </dgm:pt>
    <dgm:pt modelId="{8246F57E-871B-544D-BF51-E2C85A0B9ACD}">
      <dgm:prSet phldrT="[Text]"/>
      <dgm:spPr/>
      <dgm:t>
        <a:bodyPr/>
        <a:lstStyle/>
        <a:p>
          <a:r>
            <a:rPr lang="ru-RU" dirty="0" smtClean="0"/>
            <a:t>Я все уже знаю, я все выучил. Просто применять у нас негде.</a:t>
          </a:r>
          <a:br>
            <a:rPr lang="ru-RU" dirty="0" smtClean="0"/>
          </a:br>
          <a:r>
            <a:rPr lang="ru-RU" dirty="0" smtClean="0"/>
            <a:t>Я учу</a:t>
          </a:r>
          <a:r>
            <a:rPr lang="is-IS" dirty="0" smtClean="0"/>
            <a:t>…</a:t>
          </a:r>
          <a:r>
            <a:rPr lang="ru-RU" dirty="0" smtClean="0"/>
            <a:t>. </a:t>
          </a:r>
          <a:r>
            <a:rPr lang="en-US" dirty="0" smtClean="0"/>
            <a:t>[</a:t>
          </a:r>
          <a:r>
            <a:rPr lang="ru-RU" dirty="0" smtClean="0"/>
            <a:t>уже второй год нет результата</a:t>
          </a:r>
          <a:r>
            <a:rPr lang="en-US" dirty="0" smtClean="0"/>
            <a:t>]</a:t>
          </a:r>
          <a:r>
            <a:rPr lang="ru-RU" dirty="0" smtClean="0"/>
            <a:t/>
          </a:r>
          <a:br>
            <a:rPr lang="ru-RU" dirty="0" smtClean="0"/>
          </a:br>
          <a:r>
            <a:rPr lang="ru-RU" dirty="0" smtClean="0"/>
            <a:t>Ай.. Я пытался разобраться. Ничего не получается.</a:t>
          </a:r>
          <a:endParaRPr lang="en-US" dirty="0"/>
        </a:p>
      </dgm:t>
    </dgm:pt>
    <dgm:pt modelId="{5B4BF96D-766E-3E4F-B807-185E4CA71E8F}" type="parTrans" cxnId="{1E877507-534A-A340-83E9-EE0248F189C9}">
      <dgm:prSet/>
      <dgm:spPr/>
      <dgm:t>
        <a:bodyPr/>
        <a:lstStyle/>
        <a:p>
          <a:endParaRPr lang="en-US"/>
        </a:p>
      </dgm:t>
    </dgm:pt>
    <dgm:pt modelId="{C0BBEEF5-504E-6C4A-9415-AF0AEEBE6174}" type="sibTrans" cxnId="{1E877507-534A-A340-83E9-EE0248F189C9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  <dgm:t>
        <a:bodyPr/>
        <a:lstStyle/>
        <a:p>
          <a:endParaRPr lang="en-US"/>
        </a:p>
      </dgm:t>
    </dgm:pt>
    <dgm:pt modelId="{18B86742-1FF0-EA42-B728-32724F6EA9D8}">
      <dgm:prSet/>
      <dgm:spPr/>
      <dgm:t>
        <a:bodyPr/>
        <a:lstStyle/>
        <a:p>
          <a:endParaRPr lang="en-US" dirty="0"/>
        </a:p>
      </dgm:t>
    </dgm:pt>
    <dgm:pt modelId="{ADAE36C9-8E27-224D-AFD0-8989E5C354F7}" type="parTrans" cxnId="{F0716DD7-AE18-124C-96E4-E708053D181B}">
      <dgm:prSet/>
      <dgm:spPr/>
      <dgm:t>
        <a:bodyPr/>
        <a:lstStyle/>
        <a:p>
          <a:endParaRPr lang="en-US"/>
        </a:p>
      </dgm:t>
    </dgm:pt>
    <dgm:pt modelId="{163A1D27-4F0B-A54C-B4E7-0687B24675C6}" type="sibTrans" cxnId="{F0716DD7-AE18-124C-96E4-E708053D181B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D8CA763-561E-DF41-A22A-8E698252CE5F}" type="pres">
      <dgm:prSet presAssocID="{5D7FDF41-86E0-6749-9E06-6992B2075D6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9B98243-21F8-4A48-876F-997AED632C62}" type="pres">
      <dgm:prSet presAssocID="{5D7FDF41-86E0-6749-9E06-6992B2075D6D}" presName="Name1" presStyleCnt="0"/>
      <dgm:spPr/>
    </dgm:pt>
    <dgm:pt modelId="{5BE208FA-D27B-A840-B172-22A1F61F02A2}" type="pres">
      <dgm:prSet presAssocID="{163A1D27-4F0B-A54C-B4E7-0687B24675C6}" presName="picture_1" presStyleCnt="0"/>
      <dgm:spPr/>
    </dgm:pt>
    <dgm:pt modelId="{4FDE7238-F89F-5343-8BB7-750EA0616258}" type="pres">
      <dgm:prSet presAssocID="{163A1D27-4F0B-A54C-B4E7-0687B24675C6}" presName="pictureRepeatNode" presStyleLbl="alignImgPlace1" presStyleIdx="0" presStyleCnt="4"/>
      <dgm:spPr/>
      <dgm:t>
        <a:bodyPr/>
        <a:lstStyle/>
        <a:p>
          <a:endParaRPr lang="ru-RU"/>
        </a:p>
      </dgm:t>
    </dgm:pt>
    <dgm:pt modelId="{EBFE000D-B747-F744-859A-C012738E8A13}" type="pres">
      <dgm:prSet presAssocID="{18B86742-1FF0-EA42-B728-32724F6EA9D8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6A0B03-ECF3-F449-A74E-57464BC86B38}" type="pres">
      <dgm:prSet presAssocID="{8D3D0516-9BA2-2D43-8F03-45A4620847A3}" presName="picture_2" presStyleCnt="0"/>
      <dgm:spPr/>
    </dgm:pt>
    <dgm:pt modelId="{264E4F79-2CE2-A440-BB87-2A74C4B7DF36}" type="pres">
      <dgm:prSet presAssocID="{8D3D0516-9BA2-2D43-8F03-45A4620847A3}" presName="pictureRepeatNode" presStyleLbl="alignImgPlace1" presStyleIdx="1" presStyleCnt="4"/>
      <dgm:spPr/>
      <dgm:t>
        <a:bodyPr/>
        <a:lstStyle/>
        <a:p>
          <a:endParaRPr lang="ru-RU"/>
        </a:p>
      </dgm:t>
    </dgm:pt>
    <dgm:pt modelId="{A8EAA4E7-3232-1F4F-AEC5-210150DBA8CA}" type="pres">
      <dgm:prSet presAssocID="{B1BB8167-C1B7-B744-B15A-8DD0A39EFE4F}" presName="line_2" presStyleLbl="parChTrans1D1" presStyleIdx="0" presStyleCnt="3"/>
      <dgm:spPr/>
    </dgm:pt>
    <dgm:pt modelId="{521F0A76-E2E3-8143-AA15-4BABCC29BB49}" type="pres">
      <dgm:prSet presAssocID="{B1BB8167-C1B7-B744-B15A-8DD0A39EFE4F}" presName="textparent_2" presStyleLbl="node1" presStyleIdx="0" presStyleCnt="0"/>
      <dgm:spPr/>
    </dgm:pt>
    <dgm:pt modelId="{6DA05B69-BC09-6448-BC38-F61184BCB92F}" type="pres">
      <dgm:prSet presAssocID="{B1BB8167-C1B7-B744-B15A-8DD0A39EFE4F}" presName="text_2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EACDEB-2F4B-364B-A044-5FD45B1C4F9F}" type="pres">
      <dgm:prSet presAssocID="{2E2C3966-ED82-1741-801C-D7C36789B85E}" presName="picture_3" presStyleCnt="0"/>
      <dgm:spPr/>
    </dgm:pt>
    <dgm:pt modelId="{8BE81EE9-FCB2-A140-A5F2-F6ABFA100109}" type="pres">
      <dgm:prSet presAssocID="{2E2C3966-ED82-1741-801C-D7C36789B85E}" presName="pictureRepeatNode" presStyleLbl="alignImgPlace1" presStyleIdx="2" presStyleCnt="4"/>
      <dgm:spPr/>
      <dgm:t>
        <a:bodyPr/>
        <a:lstStyle/>
        <a:p>
          <a:endParaRPr lang="ru-RU"/>
        </a:p>
      </dgm:t>
    </dgm:pt>
    <dgm:pt modelId="{A43298C2-C103-7E4A-A12E-73060A72ACC2}" type="pres">
      <dgm:prSet presAssocID="{3C1AF829-596F-1643-BF03-77D718550404}" presName="line_3" presStyleLbl="parChTrans1D1" presStyleIdx="1" presStyleCnt="3"/>
      <dgm:spPr/>
    </dgm:pt>
    <dgm:pt modelId="{2C0C1163-3E62-B344-B7F5-D96CDDC0FA8B}" type="pres">
      <dgm:prSet presAssocID="{3C1AF829-596F-1643-BF03-77D718550404}" presName="textparent_3" presStyleLbl="node1" presStyleIdx="0" presStyleCnt="0"/>
      <dgm:spPr/>
    </dgm:pt>
    <dgm:pt modelId="{9B783562-D0C6-C543-AD05-89D72899213E}" type="pres">
      <dgm:prSet presAssocID="{3C1AF829-596F-1643-BF03-77D718550404}" presName="text_3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CD918F-2677-964E-A9DD-D2DBA47B872C}" type="pres">
      <dgm:prSet presAssocID="{C0BBEEF5-504E-6C4A-9415-AF0AEEBE6174}" presName="picture_4" presStyleCnt="0"/>
      <dgm:spPr/>
    </dgm:pt>
    <dgm:pt modelId="{9499BE95-F403-BC4E-897C-0DBC2389E0CD}" type="pres">
      <dgm:prSet presAssocID="{C0BBEEF5-504E-6C4A-9415-AF0AEEBE6174}" presName="pictureRepeatNode" presStyleLbl="alignImgPlace1" presStyleIdx="3" presStyleCnt="4"/>
      <dgm:spPr/>
      <dgm:t>
        <a:bodyPr/>
        <a:lstStyle/>
        <a:p>
          <a:endParaRPr lang="ru-RU"/>
        </a:p>
      </dgm:t>
    </dgm:pt>
    <dgm:pt modelId="{B515F85F-F5A8-DB43-B04B-02E06E06560A}" type="pres">
      <dgm:prSet presAssocID="{8246F57E-871B-544D-BF51-E2C85A0B9ACD}" presName="line_4" presStyleLbl="parChTrans1D1" presStyleIdx="2" presStyleCnt="3"/>
      <dgm:spPr/>
    </dgm:pt>
    <dgm:pt modelId="{B8C98BC8-1EFC-084B-9A11-A130926B8BA1}" type="pres">
      <dgm:prSet presAssocID="{8246F57E-871B-544D-BF51-E2C85A0B9ACD}" presName="textparent_4" presStyleLbl="node1" presStyleIdx="0" presStyleCnt="0"/>
      <dgm:spPr/>
    </dgm:pt>
    <dgm:pt modelId="{A4A27C2C-9293-0D48-8775-D29469C13CD6}" type="pres">
      <dgm:prSet presAssocID="{8246F57E-871B-544D-BF51-E2C85A0B9ACD}" presName="text_4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2BFD8D-C510-F449-AB8A-CFFDD7A64BA6}" type="presOf" srcId="{C0BBEEF5-504E-6C4A-9415-AF0AEEBE6174}" destId="{9499BE95-F403-BC4E-897C-0DBC2389E0CD}" srcOrd="0" destOrd="0" presId="urn:microsoft.com/office/officeart/2008/layout/CircularPictureCallout"/>
    <dgm:cxn modelId="{4E50B6A3-975E-4141-9D40-2FBB354995FD}" type="presOf" srcId="{B1BB8167-C1B7-B744-B15A-8DD0A39EFE4F}" destId="{6DA05B69-BC09-6448-BC38-F61184BCB92F}" srcOrd="0" destOrd="0" presId="urn:microsoft.com/office/officeart/2008/layout/CircularPictureCallout"/>
    <dgm:cxn modelId="{A0C1C2B1-CF39-2F41-B02A-223ECC95C3BE}" type="presOf" srcId="{5D7FDF41-86E0-6749-9E06-6992B2075D6D}" destId="{DD8CA763-561E-DF41-A22A-8E698252CE5F}" srcOrd="0" destOrd="0" presId="urn:microsoft.com/office/officeart/2008/layout/CircularPictureCallout"/>
    <dgm:cxn modelId="{584D1596-0CBA-4C49-A9B8-119C0B1BB332}" srcId="{5D7FDF41-86E0-6749-9E06-6992B2075D6D}" destId="{3C1AF829-596F-1643-BF03-77D718550404}" srcOrd="2" destOrd="0" parTransId="{997A35BE-ECD6-1C41-BC85-7246D1C6AF7F}" sibTransId="{2E2C3966-ED82-1741-801C-D7C36789B85E}"/>
    <dgm:cxn modelId="{54C3407E-0AF7-6148-9B79-0420C35E747B}" srcId="{5D7FDF41-86E0-6749-9E06-6992B2075D6D}" destId="{B1BB8167-C1B7-B744-B15A-8DD0A39EFE4F}" srcOrd="1" destOrd="0" parTransId="{CE566ECC-75D5-C740-8A0D-0FB00483383F}" sibTransId="{8D3D0516-9BA2-2D43-8F03-45A4620847A3}"/>
    <dgm:cxn modelId="{63C9056A-B26A-7943-AAD0-C6CE92EFECE7}" type="presOf" srcId="{8246F57E-871B-544D-BF51-E2C85A0B9ACD}" destId="{A4A27C2C-9293-0D48-8775-D29469C13CD6}" srcOrd="0" destOrd="0" presId="urn:microsoft.com/office/officeart/2008/layout/CircularPictureCallout"/>
    <dgm:cxn modelId="{67E38D87-BBA3-8741-A197-48B53E3DA4C8}" type="presOf" srcId="{163A1D27-4F0B-A54C-B4E7-0687B24675C6}" destId="{4FDE7238-F89F-5343-8BB7-750EA0616258}" srcOrd="0" destOrd="0" presId="urn:microsoft.com/office/officeart/2008/layout/CircularPictureCallout"/>
    <dgm:cxn modelId="{96DAFFB2-EA23-BB4F-B25F-A345F8B61149}" type="presOf" srcId="{3C1AF829-596F-1643-BF03-77D718550404}" destId="{9B783562-D0C6-C543-AD05-89D72899213E}" srcOrd="0" destOrd="0" presId="urn:microsoft.com/office/officeart/2008/layout/CircularPictureCallout"/>
    <dgm:cxn modelId="{1E877507-534A-A340-83E9-EE0248F189C9}" srcId="{5D7FDF41-86E0-6749-9E06-6992B2075D6D}" destId="{8246F57E-871B-544D-BF51-E2C85A0B9ACD}" srcOrd="3" destOrd="0" parTransId="{5B4BF96D-766E-3E4F-B807-185E4CA71E8F}" sibTransId="{C0BBEEF5-504E-6C4A-9415-AF0AEEBE6174}"/>
    <dgm:cxn modelId="{F0716DD7-AE18-124C-96E4-E708053D181B}" srcId="{5D7FDF41-86E0-6749-9E06-6992B2075D6D}" destId="{18B86742-1FF0-EA42-B728-32724F6EA9D8}" srcOrd="0" destOrd="0" parTransId="{ADAE36C9-8E27-224D-AFD0-8989E5C354F7}" sibTransId="{163A1D27-4F0B-A54C-B4E7-0687B24675C6}"/>
    <dgm:cxn modelId="{AA5D4483-D3A1-1343-A4D1-91111BA06619}" type="presOf" srcId="{18B86742-1FF0-EA42-B728-32724F6EA9D8}" destId="{EBFE000D-B747-F744-859A-C012738E8A13}" srcOrd="0" destOrd="0" presId="urn:microsoft.com/office/officeart/2008/layout/CircularPictureCallout"/>
    <dgm:cxn modelId="{66F7A571-5E57-6B42-A6CA-9EB42D495E32}" type="presOf" srcId="{8D3D0516-9BA2-2D43-8F03-45A4620847A3}" destId="{264E4F79-2CE2-A440-BB87-2A74C4B7DF36}" srcOrd="0" destOrd="0" presId="urn:microsoft.com/office/officeart/2008/layout/CircularPictureCallout"/>
    <dgm:cxn modelId="{6286B863-E362-6740-834F-EB744CBCCB54}" type="presOf" srcId="{2E2C3966-ED82-1741-801C-D7C36789B85E}" destId="{8BE81EE9-FCB2-A140-A5F2-F6ABFA100109}" srcOrd="0" destOrd="0" presId="urn:microsoft.com/office/officeart/2008/layout/CircularPictureCallout"/>
    <dgm:cxn modelId="{C25FDFBE-609F-1F4D-BAA3-5A40159431BA}" type="presParOf" srcId="{DD8CA763-561E-DF41-A22A-8E698252CE5F}" destId="{49B98243-21F8-4A48-876F-997AED632C62}" srcOrd="0" destOrd="0" presId="urn:microsoft.com/office/officeart/2008/layout/CircularPictureCallout"/>
    <dgm:cxn modelId="{7943C85A-6BA5-D349-B242-54BBBEC436BD}" type="presParOf" srcId="{49B98243-21F8-4A48-876F-997AED632C62}" destId="{5BE208FA-D27B-A840-B172-22A1F61F02A2}" srcOrd="0" destOrd="0" presId="urn:microsoft.com/office/officeart/2008/layout/CircularPictureCallout"/>
    <dgm:cxn modelId="{ABE25C8D-CB5D-4549-BA19-3AF8D1397A63}" type="presParOf" srcId="{5BE208FA-D27B-A840-B172-22A1F61F02A2}" destId="{4FDE7238-F89F-5343-8BB7-750EA0616258}" srcOrd="0" destOrd="0" presId="urn:microsoft.com/office/officeart/2008/layout/CircularPictureCallout"/>
    <dgm:cxn modelId="{806F07CC-5A19-574F-B2F6-2F35B143F32D}" type="presParOf" srcId="{49B98243-21F8-4A48-876F-997AED632C62}" destId="{EBFE000D-B747-F744-859A-C012738E8A13}" srcOrd="1" destOrd="0" presId="urn:microsoft.com/office/officeart/2008/layout/CircularPictureCallout"/>
    <dgm:cxn modelId="{328E6231-7998-ED44-BE47-AD455C2B5262}" type="presParOf" srcId="{49B98243-21F8-4A48-876F-997AED632C62}" destId="{4F6A0B03-ECF3-F449-A74E-57464BC86B38}" srcOrd="2" destOrd="0" presId="urn:microsoft.com/office/officeart/2008/layout/CircularPictureCallout"/>
    <dgm:cxn modelId="{89285A11-7E08-DF4F-888A-36880E6A0FC7}" type="presParOf" srcId="{4F6A0B03-ECF3-F449-A74E-57464BC86B38}" destId="{264E4F79-2CE2-A440-BB87-2A74C4B7DF36}" srcOrd="0" destOrd="0" presId="urn:microsoft.com/office/officeart/2008/layout/CircularPictureCallout"/>
    <dgm:cxn modelId="{0EB3DCA3-89F9-BE41-8699-3C6FE846BAF9}" type="presParOf" srcId="{49B98243-21F8-4A48-876F-997AED632C62}" destId="{A8EAA4E7-3232-1F4F-AEC5-210150DBA8CA}" srcOrd="3" destOrd="0" presId="urn:microsoft.com/office/officeart/2008/layout/CircularPictureCallout"/>
    <dgm:cxn modelId="{026E61F1-9F3C-7545-AA1D-32E78D0058F7}" type="presParOf" srcId="{49B98243-21F8-4A48-876F-997AED632C62}" destId="{521F0A76-E2E3-8143-AA15-4BABCC29BB49}" srcOrd="4" destOrd="0" presId="urn:microsoft.com/office/officeart/2008/layout/CircularPictureCallout"/>
    <dgm:cxn modelId="{FA1024B7-01C3-3B4B-9C55-7EA2BC8A46AE}" type="presParOf" srcId="{521F0A76-E2E3-8143-AA15-4BABCC29BB49}" destId="{6DA05B69-BC09-6448-BC38-F61184BCB92F}" srcOrd="0" destOrd="0" presId="urn:microsoft.com/office/officeart/2008/layout/CircularPictureCallout"/>
    <dgm:cxn modelId="{7244643F-27B4-E845-A73B-C1874D096017}" type="presParOf" srcId="{49B98243-21F8-4A48-876F-997AED632C62}" destId="{3CEACDEB-2F4B-364B-A044-5FD45B1C4F9F}" srcOrd="5" destOrd="0" presId="urn:microsoft.com/office/officeart/2008/layout/CircularPictureCallout"/>
    <dgm:cxn modelId="{7755290E-DF60-1B4C-9C89-525170F6956F}" type="presParOf" srcId="{3CEACDEB-2F4B-364B-A044-5FD45B1C4F9F}" destId="{8BE81EE9-FCB2-A140-A5F2-F6ABFA100109}" srcOrd="0" destOrd="0" presId="urn:microsoft.com/office/officeart/2008/layout/CircularPictureCallout"/>
    <dgm:cxn modelId="{AACCBD95-ACA3-8144-8F71-7296AA03FEA1}" type="presParOf" srcId="{49B98243-21F8-4A48-876F-997AED632C62}" destId="{A43298C2-C103-7E4A-A12E-73060A72ACC2}" srcOrd="6" destOrd="0" presId="urn:microsoft.com/office/officeart/2008/layout/CircularPictureCallout"/>
    <dgm:cxn modelId="{D0CEA198-7779-8F4F-82AC-E0BCEBE2AABB}" type="presParOf" srcId="{49B98243-21F8-4A48-876F-997AED632C62}" destId="{2C0C1163-3E62-B344-B7F5-D96CDDC0FA8B}" srcOrd="7" destOrd="0" presId="urn:microsoft.com/office/officeart/2008/layout/CircularPictureCallout"/>
    <dgm:cxn modelId="{6218046D-FA35-3B49-AE59-02035D1F2BA7}" type="presParOf" srcId="{2C0C1163-3E62-B344-B7F5-D96CDDC0FA8B}" destId="{9B783562-D0C6-C543-AD05-89D72899213E}" srcOrd="0" destOrd="0" presId="urn:microsoft.com/office/officeart/2008/layout/CircularPictureCallout"/>
    <dgm:cxn modelId="{FEC6D025-D0E2-364C-9E7C-163CE15FD490}" type="presParOf" srcId="{49B98243-21F8-4A48-876F-997AED632C62}" destId="{6CCD918F-2677-964E-A9DD-D2DBA47B872C}" srcOrd="8" destOrd="0" presId="urn:microsoft.com/office/officeart/2008/layout/CircularPictureCallout"/>
    <dgm:cxn modelId="{5522B033-8DA5-2549-9106-231281FD6668}" type="presParOf" srcId="{6CCD918F-2677-964E-A9DD-D2DBA47B872C}" destId="{9499BE95-F403-BC4E-897C-0DBC2389E0CD}" srcOrd="0" destOrd="0" presId="urn:microsoft.com/office/officeart/2008/layout/CircularPictureCallout"/>
    <dgm:cxn modelId="{F7A97C3C-FC65-BE4E-87F3-04638EA67B47}" type="presParOf" srcId="{49B98243-21F8-4A48-876F-997AED632C62}" destId="{B515F85F-F5A8-DB43-B04B-02E06E06560A}" srcOrd="9" destOrd="0" presId="urn:microsoft.com/office/officeart/2008/layout/CircularPictureCallout"/>
    <dgm:cxn modelId="{30022980-2B70-8648-A89E-A7CEEA160938}" type="presParOf" srcId="{49B98243-21F8-4A48-876F-997AED632C62}" destId="{B8C98BC8-1EFC-084B-9A11-A130926B8BA1}" srcOrd="10" destOrd="0" presId="urn:microsoft.com/office/officeart/2008/layout/CircularPictureCallout"/>
    <dgm:cxn modelId="{D891D359-7DAD-E545-8CE7-13C60100C164}" type="presParOf" srcId="{B8C98BC8-1EFC-084B-9A11-A130926B8BA1}" destId="{A4A27C2C-9293-0D48-8775-D29469C13CD6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7FDF41-86E0-6749-9E06-6992B2075D6D}" type="doc">
      <dgm:prSet loTypeId="urn:microsoft.com/office/officeart/2008/layout/CircularPictureCallou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BB8167-C1B7-B744-B15A-8DD0A39EFE4F}">
      <dgm:prSet custT="1"/>
      <dgm:spPr/>
      <dgm:t>
        <a:bodyPr/>
        <a:lstStyle/>
        <a:p>
          <a:r>
            <a:rPr lang="ru-RU" sz="1300" dirty="0" smtClean="0"/>
            <a:t>Программист: давайте проверим защищенность</a:t>
          </a:r>
          <a:endParaRPr lang="en-US" sz="1300" dirty="0" smtClean="0"/>
        </a:p>
        <a:p>
          <a:r>
            <a:rPr lang="ru-RU" sz="1300" dirty="0" smtClean="0"/>
            <a:t>Маркетинг: ой, тут у нас рекламная компания – надо нагрузку проверить</a:t>
          </a:r>
          <a:endParaRPr lang="en-US" sz="1300" dirty="0" smtClean="0"/>
        </a:p>
        <a:p>
          <a:r>
            <a:rPr lang="ru-RU" sz="1300" dirty="0" smtClean="0"/>
            <a:t>ПМ: а чего это баг пропустили?</a:t>
          </a:r>
          <a:endParaRPr lang="en-US" sz="1300" dirty="0" smtClean="0"/>
        </a:p>
        <a:p>
          <a:r>
            <a:rPr lang="mr-IN" sz="1300" dirty="0" smtClean="0"/>
            <a:t>…</a:t>
          </a:r>
          <a:endParaRPr lang="en-US" sz="1300" dirty="0"/>
        </a:p>
      </dgm:t>
    </dgm:pt>
    <dgm:pt modelId="{CE566ECC-75D5-C740-8A0D-0FB00483383F}" type="parTrans" cxnId="{54C3407E-0AF7-6148-9B79-0420C35E747B}">
      <dgm:prSet/>
      <dgm:spPr/>
      <dgm:t>
        <a:bodyPr/>
        <a:lstStyle/>
        <a:p>
          <a:endParaRPr lang="en-US"/>
        </a:p>
      </dgm:t>
    </dgm:pt>
    <dgm:pt modelId="{8D3D0516-9BA2-2D43-8F03-45A4620847A3}" type="sibTrans" cxnId="{54C3407E-0AF7-6148-9B79-0420C35E747B}">
      <dgm:prSet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192" t="-18192" r="-18192" b="-18192"/>
          </a:stretch>
        </a:blipFill>
      </dgm:spPr>
      <dgm:t>
        <a:bodyPr/>
        <a:lstStyle/>
        <a:p>
          <a:endParaRPr lang="en-US"/>
        </a:p>
      </dgm:t>
    </dgm:pt>
    <dgm:pt modelId="{8246F57E-871B-544D-BF51-E2C85A0B9ACD}">
      <dgm:prSet phldrT="[Text]" custT="1"/>
      <dgm:spPr/>
      <dgm:t>
        <a:bodyPr/>
        <a:lstStyle/>
        <a:p>
          <a:r>
            <a:rPr lang="ru-RU" sz="1300" dirty="0" smtClean="0"/>
            <a:t>ПМ: Нам надо </a:t>
          </a:r>
          <a:r>
            <a:rPr lang="ru-RU" sz="1300" dirty="0" err="1" smtClean="0"/>
            <a:t>релизиться</a:t>
          </a:r>
          <a:r>
            <a:rPr lang="ru-RU" sz="1300" dirty="0" smtClean="0"/>
            <a:t> - нет времени на обучение</a:t>
          </a:r>
          <a:r>
            <a:rPr lang="en-US" sz="1300" dirty="0" smtClean="0"/>
            <a:t>!</a:t>
          </a:r>
          <a:endParaRPr lang="ru-RU" sz="1300" dirty="0" smtClean="0"/>
        </a:p>
        <a:p>
          <a:r>
            <a:rPr lang="ru-RU" sz="1300" dirty="0" smtClean="0"/>
            <a:t/>
          </a:r>
          <a:br>
            <a:rPr lang="ru-RU" sz="1300" dirty="0" smtClean="0"/>
          </a:br>
          <a:r>
            <a:rPr lang="ru-RU" sz="1300" dirty="0" smtClean="0"/>
            <a:t>Администрация: Это дорогой тренинг. Давайте в другой раз</a:t>
          </a:r>
          <a:endParaRPr lang="en-US" sz="1300" dirty="0"/>
        </a:p>
      </dgm:t>
    </dgm:pt>
    <dgm:pt modelId="{5B4BF96D-766E-3E4F-B807-185E4CA71E8F}" type="parTrans" cxnId="{1E877507-534A-A340-83E9-EE0248F189C9}">
      <dgm:prSet/>
      <dgm:spPr/>
      <dgm:t>
        <a:bodyPr/>
        <a:lstStyle/>
        <a:p>
          <a:endParaRPr lang="en-US"/>
        </a:p>
      </dgm:t>
    </dgm:pt>
    <dgm:pt modelId="{C0BBEEF5-504E-6C4A-9415-AF0AEEBE6174}" type="sibTrans" cxnId="{1E877507-534A-A340-83E9-EE0248F189C9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8B86742-1FF0-EA42-B728-32724F6EA9D8}">
      <dgm:prSet/>
      <dgm:spPr/>
      <dgm:t>
        <a:bodyPr/>
        <a:lstStyle/>
        <a:p>
          <a:endParaRPr lang="en-US" dirty="0"/>
        </a:p>
      </dgm:t>
    </dgm:pt>
    <dgm:pt modelId="{ADAE36C9-8E27-224D-AFD0-8989E5C354F7}" type="parTrans" cxnId="{F0716DD7-AE18-124C-96E4-E708053D181B}">
      <dgm:prSet/>
      <dgm:spPr/>
      <dgm:t>
        <a:bodyPr/>
        <a:lstStyle/>
        <a:p>
          <a:endParaRPr lang="en-US"/>
        </a:p>
      </dgm:t>
    </dgm:pt>
    <dgm:pt modelId="{163A1D27-4F0B-A54C-B4E7-0687B24675C6}" type="sibTrans" cxnId="{F0716DD7-AE18-124C-96E4-E708053D181B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74B7DCF-6DCF-C249-8652-393EEC71DAAE}">
      <dgm:prSet phldrT="[Text]" custT="1"/>
      <dgm:spPr/>
      <dgm:t>
        <a:bodyPr/>
        <a:lstStyle/>
        <a:p>
          <a:r>
            <a:rPr lang="en-US" sz="1300" dirty="0" smtClean="0"/>
            <a:t>HR: </a:t>
          </a:r>
          <a:r>
            <a:rPr lang="ru-RU" sz="1300" dirty="0" smtClean="0"/>
            <a:t>кандидатов с подходящим опытом не находится </a:t>
          </a:r>
          <a:r>
            <a:rPr lang="ru-RU" sz="1300" dirty="0" smtClean="0">
              <a:sym typeface="Wingdings"/>
            </a:rPr>
            <a:t></a:t>
          </a:r>
          <a:r>
            <a:rPr lang="ru-RU" sz="1300" dirty="0" smtClean="0"/>
            <a:t/>
          </a:r>
          <a:br>
            <a:rPr lang="ru-RU" sz="1300" dirty="0" smtClean="0"/>
          </a:br>
          <a:endParaRPr lang="en-US" sz="1300" dirty="0"/>
        </a:p>
      </dgm:t>
    </dgm:pt>
    <dgm:pt modelId="{160228DC-FBE1-014F-A020-C0EC967D080A}" type="parTrans" cxnId="{3A4DF03E-C546-264C-BCFE-C9E15B0283CC}">
      <dgm:prSet/>
      <dgm:spPr/>
      <dgm:t>
        <a:bodyPr/>
        <a:lstStyle/>
        <a:p>
          <a:endParaRPr lang="en-US"/>
        </a:p>
      </dgm:t>
    </dgm:pt>
    <dgm:pt modelId="{F80041E6-849C-2E48-A35A-0AE5C0D6C07E}" type="sibTrans" cxnId="{3A4DF03E-C546-264C-BCFE-C9E15B0283CC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D8CA763-561E-DF41-A22A-8E698252CE5F}" type="pres">
      <dgm:prSet presAssocID="{5D7FDF41-86E0-6749-9E06-6992B2075D6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9B98243-21F8-4A48-876F-997AED632C62}" type="pres">
      <dgm:prSet presAssocID="{5D7FDF41-86E0-6749-9E06-6992B2075D6D}" presName="Name1" presStyleCnt="0"/>
      <dgm:spPr/>
    </dgm:pt>
    <dgm:pt modelId="{5BE208FA-D27B-A840-B172-22A1F61F02A2}" type="pres">
      <dgm:prSet presAssocID="{163A1D27-4F0B-A54C-B4E7-0687B24675C6}" presName="picture_1" presStyleCnt="0"/>
      <dgm:spPr/>
    </dgm:pt>
    <dgm:pt modelId="{4FDE7238-F89F-5343-8BB7-750EA0616258}" type="pres">
      <dgm:prSet presAssocID="{163A1D27-4F0B-A54C-B4E7-0687B24675C6}" presName="pictureRepeatNode" presStyleLbl="alignImgPlace1" presStyleIdx="0" presStyleCnt="4"/>
      <dgm:spPr/>
      <dgm:t>
        <a:bodyPr/>
        <a:lstStyle/>
        <a:p>
          <a:endParaRPr lang="ru-RU"/>
        </a:p>
      </dgm:t>
    </dgm:pt>
    <dgm:pt modelId="{EBFE000D-B747-F744-859A-C012738E8A13}" type="pres">
      <dgm:prSet presAssocID="{18B86742-1FF0-EA42-B728-32724F6EA9D8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6A0B03-ECF3-F449-A74E-57464BC86B38}" type="pres">
      <dgm:prSet presAssocID="{8D3D0516-9BA2-2D43-8F03-45A4620847A3}" presName="picture_2" presStyleCnt="0"/>
      <dgm:spPr/>
    </dgm:pt>
    <dgm:pt modelId="{264E4F79-2CE2-A440-BB87-2A74C4B7DF36}" type="pres">
      <dgm:prSet presAssocID="{8D3D0516-9BA2-2D43-8F03-45A4620847A3}" presName="pictureRepeatNode" presStyleLbl="alignImgPlace1" presStyleIdx="1" presStyleCnt="4"/>
      <dgm:spPr/>
      <dgm:t>
        <a:bodyPr/>
        <a:lstStyle/>
        <a:p>
          <a:endParaRPr lang="ru-RU"/>
        </a:p>
      </dgm:t>
    </dgm:pt>
    <dgm:pt modelId="{A8EAA4E7-3232-1F4F-AEC5-210150DBA8CA}" type="pres">
      <dgm:prSet presAssocID="{B1BB8167-C1B7-B744-B15A-8DD0A39EFE4F}" presName="line_2" presStyleLbl="parChTrans1D1" presStyleIdx="0" presStyleCnt="3"/>
      <dgm:spPr/>
    </dgm:pt>
    <dgm:pt modelId="{521F0A76-E2E3-8143-AA15-4BABCC29BB49}" type="pres">
      <dgm:prSet presAssocID="{B1BB8167-C1B7-B744-B15A-8DD0A39EFE4F}" presName="textparent_2" presStyleLbl="node1" presStyleIdx="0" presStyleCnt="0"/>
      <dgm:spPr/>
    </dgm:pt>
    <dgm:pt modelId="{6DA05B69-BC09-6448-BC38-F61184BCB92F}" type="pres">
      <dgm:prSet presAssocID="{B1BB8167-C1B7-B744-B15A-8DD0A39EFE4F}" presName="text_2" presStyleLbl="revTx" presStyleIdx="0" presStyleCnt="3" custScaleX="1250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7622C8-1D37-9B4A-AF05-C16C46AE5851}" type="pres">
      <dgm:prSet presAssocID="{C0BBEEF5-504E-6C4A-9415-AF0AEEBE6174}" presName="picture_3" presStyleCnt="0"/>
      <dgm:spPr/>
    </dgm:pt>
    <dgm:pt modelId="{9499BE95-F403-BC4E-897C-0DBC2389E0CD}" type="pres">
      <dgm:prSet presAssocID="{C0BBEEF5-504E-6C4A-9415-AF0AEEBE6174}" presName="pictureRepeatNode" presStyleLbl="alignImgPlace1" presStyleIdx="2" presStyleCnt="4"/>
      <dgm:spPr/>
      <dgm:t>
        <a:bodyPr/>
        <a:lstStyle/>
        <a:p>
          <a:endParaRPr lang="ru-RU"/>
        </a:p>
      </dgm:t>
    </dgm:pt>
    <dgm:pt modelId="{877AE98B-9B9C-A14B-8764-EA9B28B7FD64}" type="pres">
      <dgm:prSet presAssocID="{8246F57E-871B-544D-BF51-E2C85A0B9ACD}" presName="line_3" presStyleLbl="parChTrans1D1" presStyleIdx="1" presStyleCnt="3"/>
      <dgm:spPr/>
    </dgm:pt>
    <dgm:pt modelId="{04EDEAEA-DE08-CF42-BFAE-36F3EFBD3E02}" type="pres">
      <dgm:prSet presAssocID="{8246F57E-871B-544D-BF51-E2C85A0B9ACD}" presName="textparent_3" presStyleLbl="node1" presStyleIdx="0" presStyleCnt="0"/>
      <dgm:spPr/>
    </dgm:pt>
    <dgm:pt modelId="{DA599965-591C-0C4C-8C63-5D38836E5196}" type="pres">
      <dgm:prSet presAssocID="{8246F57E-871B-544D-BF51-E2C85A0B9ACD}" presName="text_3" presStyleLbl="revTx" presStyleIdx="1" presStyleCnt="3" custScaleX="2569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09CF8B-71FE-8243-A49F-802BDC189B9B}" type="pres">
      <dgm:prSet presAssocID="{F80041E6-849C-2E48-A35A-0AE5C0D6C07E}" presName="picture_4" presStyleCnt="0"/>
      <dgm:spPr/>
    </dgm:pt>
    <dgm:pt modelId="{50C7DA6B-6AE1-3C4E-B800-8D3DC5AC5B07}" type="pres">
      <dgm:prSet presAssocID="{F80041E6-849C-2E48-A35A-0AE5C0D6C07E}" presName="pictureRepeatNode" presStyleLbl="alignImgPlace1" presStyleIdx="3" presStyleCnt="4"/>
      <dgm:spPr/>
      <dgm:t>
        <a:bodyPr/>
        <a:lstStyle/>
        <a:p>
          <a:endParaRPr lang="ru-RU"/>
        </a:p>
      </dgm:t>
    </dgm:pt>
    <dgm:pt modelId="{4C4A2389-B71E-6F4F-B134-A1ADF12952AB}" type="pres">
      <dgm:prSet presAssocID="{874B7DCF-6DCF-C249-8652-393EEC71DAAE}" presName="line_4" presStyleLbl="parChTrans1D1" presStyleIdx="2" presStyleCnt="3"/>
      <dgm:spPr/>
    </dgm:pt>
    <dgm:pt modelId="{373EB7DA-2913-3447-84AD-AC20B3A2B482}" type="pres">
      <dgm:prSet presAssocID="{874B7DCF-6DCF-C249-8652-393EEC71DAAE}" presName="textparent_4" presStyleLbl="node1" presStyleIdx="0" presStyleCnt="0"/>
      <dgm:spPr/>
    </dgm:pt>
    <dgm:pt modelId="{70598BAF-EBC8-9A40-BCA6-F672D786BE48}" type="pres">
      <dgm:prSet presAssocID="{874B7DCF-6DCF-C249-8652-393EEC71DAAE}" presName="text_4" presStyleLbl="revTx" presStyleIdx="2" presStyleCnt="3" custScaleX="3536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19CD6E-7A5E-3E40-BAD4-A282C62EF933}" type="presOf" srcId="{C0BBEEF5-504E-6C4A-9415-AF0AEEBE6174}" destId="{9499BE95-F403-BC4E-897C-0DBC2389E0CD}" srcOrd="0" destOrd="0" presId="urn:microsoft.com/office/officeart/2008/layout/CircularPictureCallout"/>
    <dgm:cxn modelId="{C1FD7683-3A26-4140-AA82-264B2C0FC39C}" type="presOf" srcId="{8D3D0516-9BA2-2D43-8F03-45A4620847A3}" destId="{264E4F79-2CE2-A440-BB87-2A74C4B7DF36}" srcOrd="0" destOrd="0" presId="urn:microsoft.com/office/officeart/2008/layout/CircularPictureCallout"/>
    <dgm:cxn modelId="{27B64852-961B-3A4E-8F63-9F783317D557}" type="presOf" srcId="{5D7FDF41-86E0-6749-9E06-6992B2075D6D}" destId="{DD8CA763-561E-DF41-A22A-8E698252CE5F}" srcOrd="0" destOrd="0" presId="urn:microsoft.com/office/officeart/2008/layout/CircularPictureCallout"/>
    <dgm:cxn modelId="{DE88FC9B-84E0-B84A-9251-F700EBF14643}" type="presOf" srcId="{8246F57E-871B-544D-BF51-E2C85A0B9ACD}" destId="{DA599965-591C-0C4C-8C63-5D38836E5196}" srcOrd="0" destOrd="0" presId="urn:microsoft.com/office/officeart/2008/layout/CircularPictureCallout"/>
    <dgm:cxn modelId="{47273B9D-2A41-3844-A530-70C16DA8E5C5}" type="presOf" srcId="{F80041E6-849C-2E48-A35A-0AE5C0D6C07E}" destId="{50C7DA6B-6AE1-3C4E-B800-8D3DC5AC5B07}" srcOrd="0" destOrd="0" presId="urn:microsoft.com/office/officeart/2008/layout/CircularPictureCallout"/>
    <dgm:cxn modelId="{54C3407E-0AF7-6148-9B79-0420C35E747B}" srcId="{5D7FDF41-86E0-6749-9E06-6992B2075D6D}" destId="{B1BB8167-C1B7-B744-B15A-8DD0A39EFE4F}" srcOrd="1" destOrd="0" parTransId="{CE566ECC-75D5-C740-8A0D-0FB00483383F}" sibTransId="{8D3D0516-9BA2-2D43-8F03-45A4620847A3}"/>
    <dgm:cxn modelId="{2F3D6E4E-49FA-E04C-AF68-48967F23610C}" type="presOf" srcId="{163A1D27-4F0B-A54C-B4E7-0687B24675C6}" destId="{4FDE7238-F89F-5343-8BB7-750EA0616258}" srcOrd="0" destOrd="0" presId="urn:microsoft.com/office/officeart/2008/layout/CircularPictureCallout"/>
    <dgm:cxn modelId="{3A4DF03E-C546-264C-BCFE-C9E15B0283CC}" srcId="{5D7FDF41-86E0-6749-9E06-6992B2075D6D}" destId="{874B7DCF-6DCF-C249-8652-393EEC71DAAE}" srcOrd="3" destOrd="0" parTransId="{160228DC-FBE1-014F-A020-C0EC967D080A}" sibTransId="{F80041E6-849C-2E48-A35A-0AE5C0D6C07E}"/>
    <dgm:cxn modelId="{76F79BA6-BAA7-3047-9CC8-02670774F9F6}" type="presOf" srcId="{18B86742-1FF0-EA42-B728-32724F6EA9D8}" destId="{EBFE000D-B747-F744-859A-C012738E8A13}" srcOrd="0" destOrd="0" presId="urn:microsoft.com/office/officeart/2008/layout/CircularPictureCallout"/>
    <dgm:cxn modelId="{1E877507-534A-A340-83E9-EE0248F189C9}" srcId="{5D7FDF41-86E0-6749-9E06-6992B2075D6D}" destId="{8246F57E-871B-544D-BF51-E2C85A0B9ACD}" srcOrd="2" destOrd="0" parTransId="{5B4BF96D-766E-3E4F-B807-185E4CA71E8F}" sibTransId="{C0BBEEF5-504E-6C4A-9415-AF0AEEBE6174}"/>
    <dgm:cxn modelId="{F0716DD7-AE18-124C-96E4-E708053D181B}" srcId="{5D7FDF41-86E0-6749-9E06-6992B2075D6D}" destId="{18B86742-1FF0-EA42-B728-32724F6EA9D8}" srcOrd="0" destOrd="0" parTransId="{ADAE36C9-8E27-224D-AFD0-8989E5C354F7}" sibTransId="{163A1D27-4F0B-A54C-B4E7-0687B24675C6}"/>
    <dgm:cxn modelId="{1F14E260-0473-5A42-B9C0-A19DBB1514CB}" type="presOf" srcId="{874B7DCF-6DCF-C249-8652-393EEC71DAAE}" destId="{70598BAF-EBC8-9A40-BCA6-F672D786BE48}" srcOrd="0" destOrd="0" presId="urn:microsoft.com/office/officeart/2008/layout/CircularPictureCallout"/>
    <dgm:cxn modelId="{3D274272-49A5-E84B-A712-C47018611E74}" type="presOf" srcId="{B1BB8167-C1B7-B744-B15A-8DD0A39EFE4F}" destId="{6DA05B69-BC09-6448-BC38-F61184BCB92F}" srcOrd="0" destOrd="0" presId="urn:microsoft.com/office/officeart/2008/layout/CircularPictureCallout"/>
    <dgm:cxn modelId="{7C9112BF-E52A-1C49-9717-7618E1C5CDAB}" type="presParOf" srcId="{DD8CA763-561E-DF41-A22A-8E698252CE5F}" destId="{49B98243-21F8-4A48-876F-997AED632C62}" srcOrd="0" destOrd="0" presId="urn:microsoft.com/office/officeart/2008/layout/CircularPictureCallout"/>
    <dgm:cxn modelId="{0F6947B8-7A1F-694B-9AA9-8104EAB29C53}" type="presParOf" srcId="{49B98243-21F8-4A48-876F-997AED632C62}" destId="{5BE208FA-D27B-A840-B172-22A1F61F02A2}" srcOrd="0" destOrd="0" presId="urn:microsoft.com/office/officeart/2008/layout/CircularPictureCallout"/>
    <dgm:cxn modelId="{5DE9B4DA-D956-E049-9614-DBE0E9948628}" type="presParOf" srcId="{5BE208FA-D27B-A840-B172-22A1F61F02A2}" destId="{4FDE7238-F89F-5343-8BB7-750EA0616258}" srcOrd="0" destOrd="0" presId="urn:microsoft.com/office/officeart/2008/layout/CircularPictureCallout"/>
    <dgm:cxn modelId="{FE179D52-1F9F-AA44-AF1B-DF47B17C633E}" type="presParOf" srcId="{49B98243-21F8-4A48-876F-997AED632C62}" destId="{EBFE000D-B747-F744-859A-C012738E8A13}" srcOrd="1" destOrd="0" presId="urn:microsoft.com/office/officeart/2008/layout/CircularPictureCallout"/>
    <dgm:cxn modelId="{B429B29D-D4E9-7949-95BA-654C65A6DC01}" type="presParOf" srcId="{49B98243-21F8-4A48-876F-997AED632C62}" destId="{4F6A0B03-ECF3-F449-A74E-57464BC86B38}" srcOrd="2" destOrd="0" presId="urn:microsoft.com/office/officeart/2008/layout/CircularPictureCallout"/>
    <dgm:cxn modelId="{B68E3AEB-F924-0C43-ACDC-84D022AA546D}" type="presParOf" srcId="{4F6A0B03-ECF3-F449-A74E-57464BC86B38}" destId="{264E4F79-2CE2-A440-BB87-2A74C4B7DF36}" srcOrd="0" destOrd="0" presId="urn:microsoft.com/office/officeart/2008/layout/CircularPictureCallout"/>
    <dgm:cxn modelId="{DF1893F2-D640-B44D-9899-20AAE5AA46AE}" type="presParOf" srcId="{49B98243-21F8-4A48-876F-997AED632C62}" destId="{A8EAA4E7-3232-1F4F-AEC5-210150DBA8CA}" srcOrd="3" destOrd="0" presId="urn:microsoft.com/office/officeart/2008/layout/CircularPictureCallout"/>
    <dgm:cxn modelId="{AB9DFF1B-8B3F-6A43-95A6-94915358129A}" type="presParOf" srcId="{49B98243-21F8-4A48-876F-997AED632C62}" destId="{521F0A76-E2E3-8143-AA15-4BABCC29BB49}" srcOrd="4" destOrd="0" presId="urn:microsoft.com/office/officeart/2008/layout/CircularPictureCallout"/>
    <dgm:cxn modelId="{E0850C62-8EBD-2C4F-B9B2-153A86B48050}" type="presParOf" srcId="{521F0A76-E2E3-8143-AA15-4BABCC29BB49}" destId="{6DA05B69-BC09-6448-BC38-F61184BCB92F}" srcOrd="0" destOrd="0" presId="urn:microsoft.com/office/officeart/2008/layout/CircularPictureCallout"/>
    <dgm:cxn modelId="{BEBC7155-B331-8044-887A-5A9A819A930C}" type="presParOf" srcId="{49B98243-21F8-4A48-876F-997AED632C62}" destId="{9D7622C8-1D37-9B4A-AF05-C16C46AE5851}" srcOrd="5" destOrd="0" presId="urn:microsoft.com/office/officeart/2008/layout/CircularPictureCallout"/>
    <dgm:cxn modelId="{AC9FD586-2AB0-0B4B-9B22-74E7D7E803A4}" type="presParOf" srcId="{9D7622C8-1D37-9B4A-AF05-C16C46AE5851}" destId="{9499BE95-F403-BC4E-897C-0DBC2389E0CD}" srcOrd="0" destOrd="0" presId="urn:microsoft.com/office/officeart/2008/layout/CircularPictureCallout"/>
    <dgm:cxn modelId="{7C62C112-0A47-7943-AB66-3FAAACD62C74}" type="presParOf" srcId="{49B98243-21F8-4A48-876F-997AED632C62}" destId="{877AE98B-9B9C-A14B-8764-EA9B28B7FD64}" srcOrd="6" destOrd="0" presId="urn:microsoft.com/office/officeart/2008/layout/CircularPictureCallout"/>
    <dgm:cxn modelId="{073A8C9C-C3F9-3044-92C7-8081B0F3140C}" type="presParOf" srcId="{49B98243-21F8-4A48-876F-997AED632C62}" destId="{04EDEAEA-DE08-CF42-BFAE-36F3EFBD3E02}" srcOrd="7" destOrd="0" presId="urn:microsoft.com/office/officeart/2008/layout/CircularPictureCallout"/>
    <dgm:cxn modelId="{F1B1C6A3-F9FA-2448-9CC6-455CD1657182}" type="presParOf" srcId="{04EDEAEA-DE08-CF42-BFAE-36F3EFBD3E02}" destId="{DA599965-591C-0C4C-8C63-5D38836E5196}" srcOrd="0" destOrd="0" presId="urn:microsoft.com/office/officeart/2008/layout/CircularPictureCallout"/>
    <dgm:cxn modelId="{192CBDBF-2AAB-564F-80E3-C63C0025690B}" type="presParOf" srcId="{49B98243-21F8-4A48-876F-997AED632C62}" destId="{3509CF8B-71FE-8243-A49F-802BDC189B9B}" srcOrd="8" destOrd="0" presId="urn:microsoft.com/office/officeart/2008/layout/CircularPictureCallout"/>
    <dgm:cxn modelId="{956B9715-5A81-3845-B9FE-232425174DBF}" type="presParOf" srcId="{3509CF8B-71FE-8243-A49F-802BDC189B9B}" destId="{50C7DA6B-6AE1-3C4E-B800-8D3DC5AC5B07}" srcOrd="0" destOrd="0" presId="urn:microsoft.com/office/officeart/2008/layout/CircularPictureCallout"/>
    <dgm:cxn modelId="{C6A70949-9589-0E4E-AE64-D9F0B7F5CE3D}" type="presParOf" srcId="{49B98243-21F8-4A48-876F-997AED632C62}" destId="{4C4A2389-B71E-6F4F-B134-A1ADF12952AB}" srcOrd="9" destOrd="0" presId="urn:microsoft.com/office/officeart/2008/layout/CircularPictureCallout"/>
    <dgm:cxn modelId="{5C86BD81-8310-584A-81DA-A968762313FF}" type="presParOf" srcId="{49B98243-21F8-4A48-876F-997AED632C62}" destId="{373EB7DA-2913-3447-84AD-AC20B3A2B482}" srcOrd="10" destOrd="0" presId="urn:microsoft.com/office/officeart/2008/layout/CircularPictureCallout"/>
    <dgm:cxn modelId="{D32B4313-EE64-F04B-ADE9-87B76F5BF904}" type="presParOf" srcId="{373EB7DA-2913-3447-84AD-AC20B3A2B482}" destId="{70598BAF-EBC8-9A40-BCA6-F672D786BE48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E6D460-100E-7A46-B7B4-ECF826AEADE8}" type="doc">
      <dgm:prSet loTypeId="urn:microsoft.com/office/officeart/2005/8/layout/pyramid1" loCatId="" qsTypeId="urn:microsoft.com/office/officeart/2005/8/quickstyle/simple2" qsCatId="simple" csTypeId="urn:microsoft.com/office/officeart/2005/8/colors/accent2_5" csCatId="accent2" phldr="1"/>
      <dgm:spPr/>
    </dgm:pt>
    <dgm:pt modelId="{D5BD6F5E-562E-B14A-A232-570EF91B289E}">
      <dgm:prSet phldrT="[Text]" custT="1"/>
      <dgm:spPr/>
      <dgm:t>
        <a:bodyPr/>
        <a:lstStyle/>
        <a:p>
          <a:r>
            <a:rPr lang="ru-RU" sz="1400" dirty="0" smtClean="0"/>
            <a:t>Оценка</a:t>
          </a:r>
          <a:endParaRPr lang="en-US" sz="1400" dirty="0"/>
        </a:p>
      </dgm:t>
    </dgm:pt>
    <dgm:pt modelId="{35279692-D14F-FE46-886B-388D7B9F10B7}" type="parTrans" cxnId="{5DB5317D-CD12-5941-BB25-37D0D3FB436E}">
      <dgm:prSet/>
      <dgm:spPr/>
      <dgm:t>
        <a:bodyPr/>
        <a:lstStyle/>
        <a:p>
          <a:endParaRPr lang="en-US" sz="1400"/>
        </a:p>
      </dgm:t>
    </dgm:pt>
    <dgm:pt modelId="{3DA3A5AE-2795-9F4C-812C-F17A9E947D85}" type="sibTrans" cxnId="{5DB5317D-CD12-5941-BB25-37D0D3FB436E}">
      <dgm:prSet/>
      <dgm:spPr/>
      <dgm:t>
        <a:bodyPr/>
        <a:lstStyle/>
        <a:p>
          <a:endParaRPr lang="en-US" sz="1400"/>
        </a:p>
      </dgm:t>
    </dgm:pt>
    <dgm:pt modelId="{83F07A1E-85EF-684E-9D0F-216BDC273965}">
      <dgm:prSet phldrT="[Text]" custT="1"/>
      <dgm:spPr/>
      <dgm:t>
        <a:bodyPr/>
        <a:lstStyle/>
        <a:p>
          <a:r>
            <a:rPr lang="ru-RU" sz="1400" dirty="0" smtClean="0"/>
            <a:t>Осознание</a:t>
          </a:r>
          <a:endParaRPr lang="en-US" sz="1400" dirty="0"/>
        </a:p>
      </dgm:t>
    </dgm:pt>
    <dgm:pt modelId="{8EEA860A-49CF-204C-BF98-8BCA11B683D7}" type="parTrans" cxnId="{7ADC2667-A46E-EA45-A4FE-0560BEDE6F1B}">
      <dgm:prSet/>
      <dgm:spPr/>
      <dgm:t>
        <a:bodyPr/>
        <a:lstStyle/>
        <a:p>
          <a:endParaRPr lang="en-US" sz="1400"/>
        </a:p>
      </dgm:t>
    </dgm:pt>
    <dgm:pt modelId="{C4A30F76-A467-6D40-91CE-161B7DC8D078}" type="sibTrans" cxnId="{7ADC2667-A46E-EA45-A4FE-0560BEDE6F1B}">
      <dgm:prSet/>
      <dgm:spPr/>
      <dgm:t>
        <a:bodyPr/>
        <a:lstStyle/>
        <a:p>
          <a:endParaRPr lang="en-US" sz="1400"/>
        </a:p>
      </dgm:t>
    </dgm:pt>
    <dgm:pt modelId="{63FCF46F-755F-CA41-8345-CBFE8D42CBE3}">
      <dgm:prSet phldrT="[Text]" custT="1"/>
      <dgm:spPr/>
      <dgm:t>
        <a:bodyPr/>
        <a:lstStyle/>
        <a:p>
          <a:r>
            <a:rPr lang="ru-RU" sz="1400" dirty="0" smtClean="0"/>
            <a:t>Знание</a:t>
          </a:r>
          <a:endParaRPr lang="en-US" sz="1400" dirty="0"/>
        </a:p>
      </dgm:t>
    </dgm:pt>
    <dgm:pt modelId="{03E49F66-2393-4046-A4DA-FC7F31F7D693}" type="parTrans" cxnId="{DF5B4886-A4DA-8A43-95F0-BFBB9CB53268}">
      <dgm:prSet/>
      <dgm:spPr/>
      <dgm:t>
        <a:bodyPr/>
        <a:lstStyle/>
        <a:p>
          <a:endParaRPr lang="en-US" sz="1400"/>
        </a:p>
      </dgm:t>
    </dgm:pt>
    <dgm:pt modelId="{C7FFAD96-BA8E-284E-9AAA-EF0BD6E4E6A8}" type="sibTrans" cxnId="{DF5B4886-A4DA-8A43-95F0-BFBB9CB53268}">
      <dgm:prSet/>
      <dgm:spPr/>
      <dgm:t>
        <a:bodyPr/>
        <a:lstStyle/>
        <a:p>
          <a:endParaRPr lang="en-US" sz="1400"/>
        </a:p>
      </dgm:t>
    </dgm:pt>
    <dgm:pt modelId="{764CCE84-FA44-1642-BEDB-9095C8EA91B8}">
      <dgm:prSet phldrT="[Text]" custT="1"/>
      <dgm:spPr/>
      <dgm:t>
        <a:bodyPr/>
        <a:lstStyle/>
        <a:p>
          <a:r>
            <a:rPr lang="ru-RU" sz="1400" dirty="0" smtClean="0"/>
            <a:t>Применение</a:t>
          </a:r>
          <a:endParaRPr lang="en-US" sz="1400" dirty="0"/>
        </a:p>
      </dgm:t>
    </dgm:pt>
    <dgm:pt modelId="{DEC105A6-2119-DE41-BFAF-F67686DC346F}" type="parTrans" cxnId="{47771758-4B21-BB49-9AD1-DA2495F21C7E}">
      <dgm:prSet/>
      <dgm:spPr/>
      <dgm:t>
        <a:bodyPr/>
        <a:lstStyle/>
        <a:p>
          <a:endParaRPr lang="en-US" sz="1400"/>
        </a:p>
      </dgm:t>
    </dgm:pt>
    <dgm:pt modelId="{8AD4822B-771F-8F4B-A230-B9AEF5739B1A}" type="sibTrans" cxnId="{47771758-4B21-BB49-9AD1-DA2495F21C7E}">
      <dgm:prSet/>
      <dgm:spPr/>
      <dgm:t>
        <a:bodyPr/>
        <a:lstStyle/>
        <a:p>
          <a:endParaRPr lang="en-US" sz="1400"/>
        </a:p>
      </dgm:t>
    </dgm:pt>
    <dgm:pt modelId="{28A28D04-E8B0-B24C-BBC3-5D14F0491A9F}">
      <dgm:prSet phldrT="[Text]" custT="1"/>
      <dgm:spPr/>
      <dgm:t>
        <a:bodyPr/>
        <a:lstStyle/>
        <a:p>
          <a:r>
            <a:rPr lang="ru-RU" sz="1400" dirty="0" smtClean="0"/>
            <a:t>Анализ</a:t>
          </a:r>
          <a:endParaRPr lang="en-US" sz="1400" dirty="0"/>
        </a:p>
      </dgm:t>
    </dgm:pt>
    <dgm:pt modelId="{567C906F-AB2A-C443-A8AA-7E1640E87427}" type="parTrans" cxnId="{CB413FF0-7666-1249-8BEB-82B12427054E}">
      <dgm:prSet/>
      <dgm:spPr/>
      <dgm:t>
        <a:bodyPr/>
        <a:lstStyle/>
        <a:p>
          <a:endParaRPr lang="en-US" sz="1400"/>
        </a:p>
      </dgm:t>
    </dgm:pt>
    <dgm:pt modelId="{5F8D5113-0C8F-A44F-82B2-C0959A6D5748}" type="sibTrans" cxnId="{CB413FF0-7666-1249-8BEB-82B12427054E}">
      <dgm:prSet/>
      <dgm:spPr/>
      <dgm:t>
        <a:bodyPr/>
        <a:lstStyle/>
        <a:p>
          <a:endParaRPr lang="en-US" sz="1400"/>
        </a:p>
      </dgm:t>
    </dgm:pt>
    <dgm:pt modelId="{0D2833C7-9C69-3348-9F95-5B44E9ECCC61}">
      <dgm:prSet phldrT="[Text]" custT="1"/>
      <dgm:spPr/>
      <dgm:t>
        <a:bodyPr anchor="ctr"/>
        <a:lstStyle/>
        <a:p>
          <a:pPr fontAlgn="t">
            <a:lnSpc>
              <a:spcPct val="100000"/>
            </a:lnSpc>
            <a:spcAft>
              <a:spcPts val="0"/>
            </a:spcAft>
          </a:pPr>
          <a:r>
            <a:rPr lang="ru-RU" sz="1200" dirty="0" smtClean="0"/>
            <a:t>воспроизводить </a:t>
          </a:r>
          <a:r>
            <a:rPr lang="ru-RU" sz="1200" dirty="0" err="1" smtClean="0"/>
            <a:t>информ</a:t>
          </a:r>
          <a:r>
            <a:rPr lang="ru-RU" sz="1200" dirty="0" smtClean="0"/>
            <a:t>.</a:t>
          </a:r>
          <a:endParaRPr lang="en-US" sz="1200" dirty="0"/>
        </a:p>
      </dgm:t>
    </dgm:pt>
    <dgm:pt modelId="{15EBC1A5-47F8-8741-91F9-C9445CA49FB2}" type="parTrans" cxnId="{EE4D4896-8677-F947-AE3C-051A4BB1DAF1}">
      <dgm:prSet/>
      <dgm:spPr/>
      <dgm:t>
        <a:bodyPr/>
        <a:lstStyle/>
        <a:p>
          <a:endParaRPr lang="en-US" sz="1400"/>
        </a:p>
      </dgm:t>
    </dgm:pt>
    <dgm:pt modelId="{0E172179-5C06-AB41-9BF4-4263DD6C3B2D}" type="sibTrans" cxnId="{EE4D4896-8677-F947-AE3C-051A4BB1DAF1}">
      <dgm:prSet/>
      <dgm:spPr/>
      <dgm:t>
        <a:bodyPr/>
        <a:lstStyle/>
        <a:p>
          <a:endParaRPr lang="en-US" sz="1400"/>
        </a:p>
      </dgm:t>
    </dgm:pt>
    <dgm:pt modelId="{4084D6A1-9317-CA49-A3CE-5F471932F194}">
      <dgm:prSet phldrT="[Text]" custT="1"/>
      <dgm:spPr/>
      <dgm:t>
        <a:bodyPr anchor="ctr"/>
        <a:lstStyle/>
        <a:p>
          <a:pPr fontAlgn="t">
            <a:lnSpc>
              <a:spcPct val="100000"/>
            </a:lnSpc>
            <a:spcAft>
              <a:spcPts val="0"/>
            </a:spcAft>
          </a:pPr>
          <a:r>
            <a:rPr lang="ru-RU" sz="1200" dirty="0" smtClean="0"/>
            <a:t>понимать</a:t>
          </a:r>
          <a:endParaRPr lang="en-US" sz="1200" dirty="0"/>
        </a:p>
      </dgm:t>
    </dgm:pt>
    <dgm:pt modelId="{3513864E-3897-D04A-85E8-42EE6A02A380}" type="parTrans" cxnId="{1A61792C-6BD4-0745-9CFC-C0C415BA2ABB}">
      <dgm:prSet/>
      <dgm:spPr/>
      <dgm:t>
        <a:bodyPr/>
        <a:lstStyle/>
        <a:p>
          <a:endParaRPr lang="en-US" sz="1400"/>
        </a:p>
      </dgm:t>
    </dgm:pt>
    <dgm:pt modelId="{165B8A22-A9E0-EA44-BC04-A8BF6AADA0E0}" type="sibTrans" cxnId="{1A61792C-6BD4-0745-9CFC-C0C415BA2ABB}">
      <dgm:prSet/>
      <dgm:spPr/>
      <dgm:t>
        <a:bodyPr/>
        <a:lstStyle/>
        <a:p>
          <a:endParaRPr lang="en-US" sz="1400"/>
        </a:p>
      </dgm:t>
    </dgm:pt>
    <dgm:pt modelId="{BFC32BA4-4ECE-D647-95E9-D7E90B3CB833}">
      <dgm:prSet phldrT="[Text]" custT="1"/>
      <dgm:spPr/>
      <dgm:t>
        <a:bodyPr anchor="ctr"/>
        <a:lstStyle/>
        <a:p>
          <a:pPr fontAlgn="t">
            <a:lnSpc>
              <a:spcPct val="100000"/>
            </a:lnSpc>
            <a:spcAft>
              <a:spcPts val="0"/>
            </a:spcAft>
          </a:pPr>
          <a:r>
            <a:rPr lang="ru-RU" sz="1200" dirty="0" smtClean="0"/>
            <a:t>использовать знание</a:t>
          </a:r>
          <a:endParaRPr lang="en-US" sz="1200" dirty="0"/>
        </a:p>
      </dgm:t>
    </dgm:pt>
    <dgm:pt modelId="{1EDF169B-F22B-5944-8DDE-D28025A14BBE}" type="parTrans" cxnId="{47648DAB-9C97-D34B-A981-17176E0F5735}">
      <dgm:prSet/>
      <dgm:spPr/>
      <dgm:t>
        <a:bodyPr/>
        <a:lstStyle/>
        <a:p>
          <a:endParaRPr lang="en-US" sz="1400"/>
        </a:p>
      </dgm:t>
    </dgm:pt>
    <dgm:pt modelId="{430F4DBA-790F-964B-A3F2-550C9803B5AC}" type="sibTrans" cxnId="{47648DAB-9C97-D34B-A981-17176E0F5735}">
      <dgm:prSet/>
      <dgm:spPr/>
      <dgm:t>
        <a:bodyPr/>
        <a:lstStyle/>
        <a:p>
          <a:endParaRPr lang="en-US" sz="1400"/>
        </a:p>
      </dgm:t>
    </dgm:pt>
    <dgm:pt modelId="{EA39D12A-620E-3E40-954B-7205D90465E3}">
      <dgm:prSet phldrT="[Text]" custT="1"/>
      <dgm:spPr/>
      <dgm:t>
        <a:bodyPr anchor="ctr"/>
        <a:lstStyle/>
        <a:p>
          <a:pPr fontAlgn="t">
            <a:lnSpc>
              <a:spcPct val="100000"/>
            </a:lnSpc>
            <a:spcAft>
              <a:spcPts val="0"/>
            </a:spcAft>
          </a:pPr>
          <a:r>
            <a:rPr lang="ru-RU" sz="1200" dirty="0" err="1" smtClean="0"/>
            <a:t>опред</a:t>
          </a:r>
          <a:r>
            <a:rPr lang="ru-RU" sz="1200" dirty="0" smtClean="0"/>
            <a:t>. составляющие, причинно-</a:t>
          </a:r>
          <a:r>
            <a:rPr lang="ru-RU" sz="1200" dirty="0" err="1" smtClean="0"/>
            <a:t>следств</a:t>
          </a:r>
          <a:r>
            <a:rPr lang="ru-RU" sz="1200" dirty="0" smtClean="0"/>
            <a:t>.</a:t>
          </a:r>
          <a:endParaRPr lang="en-US" sz="1200" dirty="0"/>
        </a:p>
      </dgm:t>
    </dgm:pt>
    <dgm:pt modelId="{8C61B1EC-0A7E-FC4F-BFD5-8EF7F184BA48}" type="parTrans" cxnId="{D3E04E95-1843-DC46-B627-40A2CC5B6DFC}">
      <dgm:prSet/>
      <dgm:spPr/>
      <dgm:t>
        <a:bodyPr/>
        <a:lstStyle/>
        <a:p>
          <a:endParaRPr lang="en-US" sz="1400"/>
        </a:p>
      </dgm:t>
    </dgm:pt>
    <dgm:pt modelId="{BFE0C30A-EFF1-AF47-8D17-639B95C3189C}" type="sibTrans" cxnId="{D3E04E95-1843-DC46-B627-40A2CC5B6DFC}">
      <dgm:prSet/>
      <dgm:spPr/>
      <dgm:t>
        <a:bodyPr/>
        <a:lstStyle/>
        <a:p>
          <a:endParaRPr lang="en-US" sz="1400"/>
        </a:p>
      </dgm:t>
    </dgm:pt>
    <dgm:pt modelId="{DF9DDD74-74F2-7045-8314-A2DB7284D38E}">
      <dgm:prSet phldrT="[Text]" custT="1"/>
      <dgm:spPr/>
      <dgm:t>
        <a:bodyPr lIns="247649" tIns="247649" rIns="247649" bIns="247649" anchor="ctr"/>
        <a:lstStyle/>
        <a:p>
          <a:pPr fontAlgn="t">
            <a:lnSpc>
              <a:spcPct val="100000"/>
            </a:lnSpc>
            <a:spcAft>
              <a:spcPts val="0"/>
            </a:spcAft>
          </a:pPr>
          <a:r>
            <a:rPr lang="ru-RU" sz="1200" dirty="0" smtClean="0"/>
            <a:t>определять ценность и корректность идей, информации</a:t>
          </a:r>
          <a:endParaRPr lang="en-US" sz="1200" dirty="0"/>
        </a:p>
      </dgm:t>
    </dgm:pt>
    <dgm:pt modelId="{DF07EC0B-CFF8-9F4D-B0FA-C18528C62E50}" type="parTrans" cxnId="{4B210DA3-A260-8442-979B-E9519D8FEF28}">
      <dgm:prSet/>
      <dgm:spPr/>
      <dgm:t>
        <a:bodyPr/>
        <a:lstStyle/>
        <a:p>
          <a:endParaRPr lang="en-US" sz="1400"/>
        </a:p>
      </dgm:t>
    </dgm:pt>
    <dgm:pt modelId="{46C26D72-A0F3-EC4B-AE10-363375818CE3}" type="sibTrans" cxnId="{4B210DA3-A260-8442-979B-E9519D8FEF28}">
      <dgm:prSet/>
      <dgm:spPr/>
      <dgm:t>
        <a:bodyPr/>
        <a:lstStyle/>
        <a:p>
          <a:endParaRPr lang="en-US" sz="1400"/>
        </a:p>
      </dgm:t>
    </dgm:pt>
    <dgm:pt modelId="{5B4932D3-9012-F045-8DAD-D4D7943628DF}">
      <dgm:prSet phldrT="[Text]" custT="1"/>
      <dgm:spPr/>
      <dgm:t>
        <a:bodyPr/>
        <a:lstStyle/>
        <a:p>
          <a:r>
            <a:rPr lang="ru-RU" sz="1400" dirty="0" smtClean="0"/>
            <a:t>Синтез</a:t>
          </a:r>
          <a:endParaRPr lang="en-US" sz="1400" dirty="0"/>
        </a:p>
      </dgm:t>
    </dgm:pt>
    <dgm:pt modelId="{BC5918DA-ADF6-E243-851E-5C0682D7E45F}" type="parTrans" cxnId="{979DB1D1-5B07-4640-AC56-78E722758AF8}">
      <dgm:prSet/>
      <dgm:spPr/>
      <dgm:t>
        <a:bodyPr/>
        <a:lstStyle/>
        <a:p>
          <a:endParaRPr lang="en-US"/>
        </a:p>
      </dgm:t>
    </dgm:pt>
    <dgm:pt modelId="{C325011A-B6A4-C648-A449-4FDFD2AEC4FD}" type="sibTrans" cxnId="{979DB1D1-5B07-4640-AC56-78E722758AF8}">
      <dgm:prSet/>
      <dgm:spPr/>
      <dgm:t>
        <a:bodyPr/>
        <a:lstStyle/>
        <a:p>
          <a:endParaRPr lang="en-US"/>
        </a:p>
      </dgm:t>
    </dgm:pt>
    <dgm:pt modelId="{B9088A26-DCF6-5A42-BA35-4BDBB00216E2}">
      <dgm:prSet phldrT="[Text]" custT="1"/>
      <dgm:spPr/>
      <dgm:t>
        <a:bodyPr/>
        <a:lstStyle/>
        <a:p>
          <a:r>
            <a:rPr lang="ru-RU" sz="1200" dirty="0" smtClean="0"/>
            <a:t>комбинировать идеи, знания в новое</a:t>
          </a:r>
          <a:endParaRPr lang="en-US" sz="1400" dirty="0"/>
        </a:p>
      </dgm:t>
    </dgm:pt>
    <dgm:pt modelId="{C9FC19EC-233B-D845-B503-300839DAEB17}" type="parTrans" cxnId="{67E36805-F582-094F-BBAF-5A57E0D43C95}">
      <dgm:prSet/>
      <dgm:spPr/>
    </dgm:pt>
    <dgm:pt modelId="{B5913181-E6F1-3B40-A942-CE05FB2D4C91}" type="sibTrans" cxnId="{67E36805-F582-094F-BBAF-5A57E0D43C95}">
      <dgm:prSet/>
      <dgm:spPr/>
    </dgm:pt>
    <dgm:pt modelId="{4DBA4543-262C-0541-82BD-900925734D1B}" type="pres">
      <dgm:prSet presAssocID="{A5E6D460-100E-7A46-B7B4-ECF826AEADE8}" presName="Name0" presStyleCnt="0">
        <dgm:presLayoutVars>
          <dgm:dir/>
          <dgm:animLvl val="lvl"/>
          <dgm:resizeHandles val="exact"/>
        </dgm:presLayoutVars>
      </dgm:prSet>
      <dgm:spPr/>
    </dgm:pt>
    <dgm:pt modelId="{08BEFD2C-95E9-2E4C-81C6-5763E0F73D71}" type="pres">
      <dgm:prSet presAssocID="{D5BD6F5E-562E-B14A-A232-570EF91B289E}" presName="Name8" presStyleCnt="0"/>
      <dgm:spPr/>
    </dgm:pt>
    <dgm:pt modelId="{6EC5C8E2-6E75-264A-B5D2-4D1F78556A93}" type="pres">
      <dgm:prSet presAssocID="{D5BD6F5E-562E-B14A-A232-570EF91B289E}" presName="acctBkgd" presStyleLbl="alignAcc1" presStyleIdx="0" presStyleCnt="6"/>
      <dgm:spPr/>
      <dgm:t>
        <a:bodyPr/>
        <a:lstStyle/>
        <a:p>
          <a:endParaRPr lang="en-US"/>
        </a:p>
      </dgm:t>
    </dgm:pt>
    <dgm:pt modelId="{C014F50E-4A27-894A-B0AF-57898F1E5F3C}" type="pres">
      <dgm:prSet presAssocID="{D5BD6F5E-562E-B14A-A232-570EF91B289E}" presName="acctTx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9D389A-D80D-D841-9A7C-F0D65B3FE82D}" type="pres">
      <dgm:prSet presAssocID="{D5BD6F5E-562E-B14A-A232-570EF91B289E}" presName="level" presStyleLbl="node1" presStyleIdx="0" presStyleCnt="6" custScaleY="11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EE60EE-6BA2-754A-9E33-B413EABFBFEB}" type="pres">
      <dgm:prSet presAssocID="{D5BD6F5E-562E-B14A-A232-570EF91B289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CFA809-6E11-7749-B7AF-6569091E8B76}" type="pres">
      <dgm:prSet presAssocID="{5B4932D3-9012-F045-8DAD-D4D7943628DF}" presName="Name8" presStyleCnt="0"/>
      <dgm:spPr/>
    </dgm:pt>
    <dgm:pt modelId="{A7A51E56-8B97-9048-99F8-7DC53C3D14A8}" type="pres">
      <dgm:prSet presAssocID="{5B4932D3-9012-F045-8DAD-D4D7943628DF}" presName="acctBkgd" presStyleLbl="alignAcc1" presStyleIdx="1" presStyleCnt="6"/>
      <dgm:spPr/>
      <dgm:t>
        <a:bodyPr/>
        <a:lstStyle/>
        <a:p>
          <a:endParaRPr lang="en-US"/>
        </a:p>
      </dgm:t>
    </dgm:pt>
    <dgm:pt modelId="{C045F89E-42A2-1740-B794-1D57D66B0C28}" type="pres">
      <dgm:prSet presAssocID="{5B4932D3-9012-F045-8DAD-D4D7943628DF}" presName="acctTx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DA1B0A-C0D7-1243-8E1A-F016722A45EC}" type="pres">
      <dgm:prSet presAssocID="{5B4932D3-9012-F045-8DAD-D4D7943628DF}" presName="level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0789F9-C604-4E40-B241-2E37D5885DE9}" type="pres">
      <dgm:prSet presAssocID="{5B4932D3-9012-F045-8DAD-D4D7943628D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F808CF-5CCC-B544-BF2A-C220CC594B06}" type="pres">
      <dgm:prSet presAssocID="{28A28D04-E8B0-B24C-BBC3-5D14F0491A9F}" presName="Name8" presStyleCnt="0"/>
      <dgm:spPr/>
    </dgm:pt>
    <dgm:pt modelId="{14F29B77-DD82-144F-A611-4F048F8F691D}" type="pres">
      <dgm:prSet presAssocID="{28A28D04-E8B0-B24C-BBC3-5D14F0491A9F}" presName="acctBkgd" presStyleLbl="alignAcc1" presStyleIdx="2" presStyleCnt="6"/>
      <dgm:spPr/>
      <dgm:t>
        <a:bodyPr/>
        <a:lstStyle/>
        <a:p>
          <a:endParaRPr lang="en-US"/>
        </a:p>
      </dgm:t>
    </dgm:pt>
    <dgm:pt modelId="{629DC16C-3D7A-9547-B058-1F5BB5C10633}" type="pres">
      <dgm:prSet presAssocID="{28A28D04-E8B0-B24C-BBC3-5D14F0491A9F}" presName="acctTx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D33D6F-EBF8-F545-9E7C-32BFF3EFA1F2}" type="pres">
      <dgm:prSet presAssocID="{28A28D04-E8B0-B24C-BBC3-5D14F0491A9F}" presName="level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487BCA-327E-5341-83AC-2DC51C844737}" type="pres">
      <dgm:prSet presAssocID="{28A28D04-E8B0-B24C-BBC3-5D14F0491A9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5071EE-892F-B540-B868-9B1B8FEE8A9F}" type="pres">
      <dgm:prSet presAssocID="{764CCE84-FA44-1642-BEDB-9095C8EA91B8}" presName="Name8" presStyleCnt="0"/>
      <dgm:spPr/>
    </dgm:pt>
    <dgm:pt modelId="{2191B1A0-F25C-A844-A4A7-07B27D6F240F}" type="pres">
      <dgm:prSet presAssocID="{764CCE84-FA44-1642-BEDB-9095C8EA91B8}" presName="acctBkgd" presStyleLbl="alignAcc1" presStyleIdx="3" presStyleCnt="6"/>
      <dgm:spPr/>
      <dgm:t>
        <a:bodyPr/>
        <a:lstStyle/>
        <a:p>
          <a:endParaRPr lang="en-US"/>
        </a:p>
      </dgm:t>
    </dgm:pt>
    <dgm:pt modelId="{5146CA9A-E267-F049-8854-CB4C0D6D9955}" type="pres">
      <dgm:prSet presAssocID="{764CCE84-FA44-1642-BEDB-9095C8EA91B8}" presName="acctTx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8F79AB-8687-4144-B649-BCD396B11F05}" type="pres">
      <dgm:prSet presAssocID="{764CCE84-FA44-1642-BEDB-9095C8EA91B8}" presName="level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E471EB-F533-5242-BF10-092D5EAB2A49}" type="pres">
      <dgm:prSet presAssocID="{764CCE84-FA44-1642-BEDB-9095C8EA91B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0FA150-1A17-3441-99B8-055D8F58C3CF}" type="pres">
      <dgm:prSet presAssocID="{83F07A1E-85EF-684E-9D0F-216BDC273965}" presName="Name8" presStyleCnt="0"/>
      <dgm:spPr/>
    </dgm:pt>
    <dgm:pt modelId="{C0744A85-93BC-EB49-8FFA-A393DF25E6F5}" type="pres">
      <dgm:prSet presAssocID="{83F07A1E-85EF-684E-9D0F-216BDC273965}" presName="acctBkgd" presStyleLbl="alignAcc1" presStyleIdx="4" presStyleCnt="6"/>
      <dgm:spPr/>
      <dgm:t>
        <a:bodyPr/>
        <a:lstStyle/>
        <a:p>
          <a:endParaRPr lang="en-US"/>
        </a:p>
      </dgm:t>
    </dgm:pt>
    <dgm:pt modelId="{B8C5C71B-7867-4640-963A-BF91A848A336}" type="pres">
      <dgm:prSet presAssocID="{83F07A1E-85EF-684E-9D0F-216BDC273965}" presName="acctTx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F5349E-FB56-4441-8E94-A559A5C5BA8F}" type="pres">
      <dgm:prSet presAssocID="{83F07A1E-85EF-684E-9D0F-216BDC273965}" presName="level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E4AFA4-EE6A-0A44-B6B5-8DCCCBED2E94}" type="pres">
      <dgm:prSet presAssocID="{83F07A1E-85EF-684E-9D0F-216BDC27396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AE70E8-3511-F34C-8931-280CE262F1B4}" type="pres">
      <dgm:prSet presAssocID="{63FCF46F-755F-CA41-8345-CBFE8D42CBE3}" presName="Name8" presStyleCnt="0"/>
      <dgm:spPr/>
    </dgm:pt>
    <dgm:pt modelId="{C2E2E8D4-8201-C844-8FAA-1A9B70B2E466}" type="pres">
      <dgm:prSet presAssocID="{63FCF46F-755F-CA41-8345-CBFE8D42CBE3}" presName="acctBkgd" presStyleLbl="alignAcc1" presStyleIdx="5" presStyleCnt="6"/>
      <dgm:spPr/>
      <dgm:t>
        <a:bodyPr/>
        <a:lstStyle/>
        <a:p>
          <a:endParaRPr lang="en-US"/>
        </a:p>
      </dgm:t>
    </dgm:pt>
    <dgm:pt modelId="{2AC1CF8B-02B5-3442-8EA7-BC7B65317B1B}" type="pres">
      <dgm:prSet presAssocID="{63FCF46F-755F-CA41-8345-CBFE8D42CBE3}" presName="acctTx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310C86-F9BD-544E-8F64-797F7CE690E8}" type="pres">
      <dgm:prSet presAssocID="{63FCF46F-755F-CA41-8345-CBFE8D42CBE3}" presName="level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EB9E32-54CB-514A-BBFB-EDB66D516AFE}" type="pres">
      <dgm:prSet presAssocID="{63FCF46F-755F-CA41-8345-CBFE8D42CBE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413FF0-7666-1249-8BEB-82B12427054E}" srcId="{A5E6D460-100E-7A46-B7B4-ECF826AEADE8}" destId="{28A28D04-E8B0-B24C-BBC3-5D14F0491A9F}" srcOrd="2" destOrd="0" parTransId="{567C906F-AB2A-C443-A8AA-7E1640E87427}" sibTransId="{5F8D5113-0C8F-A44F-82B2-C0959A6D5748}"/>
    <dgm:cxn modelId="{62FA3AA2-B2B6-9B4D-B868-B98730BBBA7C}" type="presOf" srcId="{5B4932D3-9012-F045-8DAD-D4D7943628DF}" destId="{C20789F9-C604-4E40-B241-2E37D5885DE9}" srcOrd="1" destOrd="0" presId="urn:microsoft.com/office/officeart/2005/8/layout/pyramid1"/>
    <dgm:cxn modelId="{FDD896EC-4AB1-5641-A9E7-D5DD1D0F9C47}" type="presOf" srcId="{EA39D12A-620E-3E40-954B-7205D90465E3}" destId="{14F29B77-DD82-144F-A611-4F048F8F691D}" srcOrd="0" destOrd="0" presId="urn:microsoft.com/office/officeart/2005/8/layout/pyramid1"/>
    <dgm:cxn modelId="{5CE779A4-8DA5-8847-8611-9752854441EA}" type="presOf" srcId="{4084D6A1-9317-CA49-A3CE-5F471932F194}" destId="{C0744A85-93BC-EB49-8FFA-A393DF25E6F5}" srcOrd="0" destOrd="0" presId="urn:microsoft.com/office/officeart/2005/8/layout/pyramid1"/>
    <dgm:cxn modelId="{2CADC257-FCC2-A04B-84D6-0B3E91DB1B44}" type="presOf" srcId="{D5BD6F5E-562E-B14A-A232-570EF91B289E}" destId="{62EE60EE-6BA2-754A-9E33-B413EABFBFEB}" srcOrd="1" destOrd="0" presId="urn:microsoft.com/office/officeart/2005/8/layout/pyramid1"/>
    <dgm:cxn modelId="{2D2D35D4-586A-0C4A-B61C-151904C6DE55}" type="presOf" srcId="{5B4932D3-9012-F045-8DAD-D4D7943628DF}" destId="{12DA1B0A-C0D7-1243-8E1A-F016722A45EC}" srcOrd="0" destOrd="0" presId="urn:microsoft.com/office/officeart/2005/8/layout/pyramid1"/>
    <dgm:cxn modelId="{DD524F33-EFD8-2A4F-AC48-EF43E9B65B9E}" type="presOf" srcId="{B9088A26-DCF6-5A42-BA35-4BDBB00216E2}" destId="{A7A51E56-8B97-9048-99F8-7DC53C3D14A8}" srcOrd="0" destOrd="0" presId="urn:microsoft.com/office/officeart/2005/8/layout/pyramid1"/>
    <dgm:cxn modelId="{0AA59B74-954B-804D-B0AA-8CB296CBAF77}" type="presOf" srcId="{4084D6A1-9317-CA49-A3CE-5F471932F194}" destId="{B8C5C71B-7867-4640-963A-BF91A848A336}" srcOrd="1" destOrd="0" presId="urn:microsoft.com/office/officeart/2005/8/layout/pyramid1"/>
    <dgm:cxn modelId="{F6E78E73-6545-DB4A-8078-02D76BCD1B6F}" type="presOf" srcId="{DF9DDD74-74F2-7045-8314-A2DB7284D38E}" destId="{C014F50E-4A27-894A-B0AF-57898F1E5F3C}" srcOrd="1" destOrd="0" presId="urn:microsoft.com/office/officeart/2005/8/layout/pyramid1"/>
    <dgm:cxn modelId="{B043E100-C593-FF4C-96F9-FDFFBDD2284D}" type="presOf" srcId="{A5E6D460-100E-7A46-B7B4-ECF826AEADE8}" destId="{4DBA4543-262C-0541-82BD-900925734D1B}" srcOrd="0" destOrd="0" presId="urn:microsoft.com/office/officeart/2005/8/layout/pyramid1"/>
    <dgm:cxn modelId="{B40616B5-273C-4647-995D-E38C11BE15C9}" type="presOf" srcId="{28A28D04-E8B0-B24C-BBC3-5D14F0491A9F}" destId="{FAD33D6F-EBF8-F545-9E7C-32BFF3EFA1F2}" srcOrd="0" destOrd="0" presId="urn:microsoft.com/office/officeart/2005/8/layout/pyramid1"/>
    <dgm:cxn modelId="{6848A97E-BE84-934A-9A86-611D4C5CAB21}" type="presOf" srcId="{BFC32BA4-4ECE-D647-95E9-D7E90B3CB833}" destId="{2191B1A0-F25C-A844-A4A7-07B27D6F240F}" srcOrd="0" destOrd="0" presId="urn:microsoft.com/office/officeart/2005/8/layout/pyramid1"/>
    <dgm:cxn modelId="{FF2D06EA-4928-784D-90BE-4181BA770567}" type="presOf" srcId="{0D2833C7-9C69-3348-9F95-5B44E9ECCC61}" destId="{2AC1CF8B-02B5-3442-8EA7-BC7B65317B1B}" srcOrd="1" destOrd="0" presId="urn:microsoft.com/office/officeart/2005/8/layout/pyramid1"/>
    <dgm:cxn modelId="{76BEA768-2A68-E846-9863-5E48D4D0BDF7}" type="presOf" srcId="{DF9DDD74-74F2-7045-8314-A2DB7284D38E}" destId="{6EC5C8E2-6E75-264A-B5D2-4D1F78556A93}" srcOrd="0" destOrd="0" presId="urn:microsoft.com/office/officeart/2005/8/layout/pyramid1"/>
    <dgm:cxn modelId="{BD107569-50A1-3143-BBB9-4A3E3DFC5E99}" type="presOf" srcId="{83F07A1E-85EF-684E-9D0F-216BDC273965}" destId="{33E4AFA4-EE6A-0A44-B6B5-8DCCCBED2E94}" srcOrd="1" destOrd="0" presId="urn:microsoft.com/office/officeart/2005/8/layout/pyramid1"/>
    <dgm:cxn modelId="{DF5B4886-A4DA-8A43-95F0-BFBB9CB53268}" srcId="{A5E6D460-100E-7A46-B7B4-ECF826AEADE8}" destId="{63FCF46F-755F-CA41-8345-CBFE8D42CBE3}" srcOrd="5" destOrd="0" parTransId="{03E49F66-2393-4046-A4DA-FC7F31F7D693}" sibTransId="{C7FFAD96-BA8E-284E-9AAA-EF0BD6E4E6A8}"/>
    <dgm:cxn modelId="{4B210DA3-A260-8442-979B-E9519D8FEF28}" srcId="{D5BD6F5E-562E-B14A-A232-570EF91B289E}" destId="{DF9DDD74-74F2-7045-8314-A2DB7284D38E}" srcOrd="0" destOrd="0" parTransId="{DF07EC0B-CFF8-9F4D-B0FA-C18528C62E50}" sibTransId="{46C26D72-A0F3-EC4B-AE10-363375818CE3}"/>
    <dgm:cxn modelId="{67E36805-F582-094F-BBAF-5A57E0D43C95}" srcId="{5B4932D3-9012-F045-8DAD-D4D7943628DF}" destId="{B9088A26-DCF6-5A42-BA35-4BDBB00216E2}" srcOrd="0" destOrd="0" parTransId="{C9FC19EC-233B-D845-B503-300839DAEB17}" sibTransId="{B5913181-E6F1-3B40-A942-CE05FB2D4C91}"/>
    <dgm:cxn modelId="{5DB5317D-CD12-5941-BB25-37D0D3FB436E}" srcId="{A5E6D460-100E-7A46-B7B4-ECF826AEADE8}" destId="{D5BD6F5E-562E-B14A-A232-570EF91B289E}" srcOrd="0" destOrd="0" parTransId="{35279692-D14F-FE46-886B-388D7B9F10B7}" sibTransId="{3DA3A5AE-2795-9F4C-812C-F17A9E947D85}"/>
    <dgm:cxn modelId="{E71B669D-92F2-CA49-B056-58CB79560D8F}" type="presOf" srcId="{EA39D12A-620E-3E40-954B-7205D90465E3}" destId="{629DC16C-3D7A-9547-B058-1F5BB5C10633}" srcOrd="1" destOrd="0" presId="urn:microsoft.com/office/officeart/2005/8/layout/pyramid1"/>
    <dgm:cxn modelId="{D3E04E95-1843-DC46-B627-40A2CC5B6DFC}" srcId="{28A28D04-E8B0-B24C-BBC3-5D14F0491A9F}" destId="{EA39D12A-620E-3E40-954B-7205D90465E3}" srcOrd="0" destOrd="0" parTransId="{8C61B1EC-0A7E-FC4F-BFD5-8EF7F184BA48}" sibTransId="{BFE0C30A-EFF1-AF47-8D17-639B95C3189C}"/>
    <dgm:cxn modelId="{B11F23DC-BC7B-9A4E-8DFE-D57916F67188}" type="presOf" srcId="{63FCF46F-755F-CA41-8345-CBFE8D42CBE3}" destId="{F8310C86-F9BD-544E-8F64-797F7CE690E8}" srcOrd="0" destOrd="0" presId="urn:microsoft.com/office/officeart/2005/8/layout/pyramid1"/>
    <dgm:cxn modelId="{FCA26407-9EF0-B24E-826C-AD5377CD706A}" type="presOf" srcId="{B9088A26-DCF6-5A42-BA35-4BDBB00216E2}" destId="{C045F89E-42A2-1740-B794-1D57D66B0C28}" srcOrd="1" destOrd="0" presId="urn:microsoft.com/office/officeart/2005/8/layout/pyramid1"/>
    <dgm:cxn modelId="{D9050EA3-05BA-2D40-A73D-BC0EDE0B029A}" type="presOf" srcId="{D5BD6F5E-562E-B14A-A232-570EF91B289E}" destId="{AC9D389A-D80D-D841-9A7C-F0D65B3FE82D}" srcOrd="0" destOrd="0" presId="urn:microsoft.com/office/officeart/2005/8/layout/pyramid1"/>
    <dgm:cxn modelId="{47648DAB-9C97-D34B-A981-17176E0F5735}" srcId="{764CCE84-FA44-1642-BEDB-9095C8EA91B8}" destId="{BFC32BA4-4ECE-D647-95E9-D7E90B3CB833}" srcOrd="0" destOrd="0" parTransId="{1EDF169B-F22B-5944-8DDE-D28025A14BBE}" sibTransId="{430F4DBA-790F-964B-A3F2-550C9803B5AC}"/>
    <dgm:cxn modelId="{1A61792C-6BD4-0745-9CFC-C0C415BA2ABB}" srcId="{83F07A1E-85EF-684E-9D0F-216BDC273965}" destId="{4084D6A1-9317-CA49-A3CE-5F471932F194}" srcOrd="0" destOrd="0" parTransId="{3513864E-3897-D04A-85E8-42EE6A02A380}" sibTransId="{165B8A22-A9E0-EA44-BC04-A8BF6AADA0E0}"/>
    <dgm:cxn modelId="{D160EDE6-B86F-594E-9157-947B6B31038C}" type="presOf" srcId="{764CCE84-FA44-1642-BEDB-9095C8EA91B8}" destId="{D08F79AB-8687-4144-B649-BCD396B11F05}" srcOrd="0" destOrd="0" presId="urn:microsoft.com/office/officeart/2005/8/layout/pyramid1"/>
    <dgm:cxn modelId="{9EE08CD6-09FA-0941-B3D8-21263A8FD058}" type="presOf" srcId="{0D2833C7-9C69-3348-9F95-5B44E9ECCC61}" destId="{C2E2E8D4-8201-C844-8FAA-1A9B70B2E466}" srcOrd="0" destOrd="0" presId="urn:microsoft.com/office/officeart/2005/8/layout/pyramid1"/>
    <dgm:cxn modelId="{9F7E18BC-E838-0547-863B-CB2407DCF7BC}" type="presOf" srcId="{28A28D04-E8B0-B24C-BBC3-5D14F0491A9F}" destId="{FE487BCA-327E-5341-83AC-2DC51C844737}" srcOrd="1" destOrd="0" presId="urn:microsoft.com/office/officeart/2005/8/layout/pyramid1"/>
    <dgm:cxn modelId="{D439F33A-9976-7F40-9A3D-CB0C86191B03}" type="presOf" srcId="{BFC32BA4-4ECE-D647-95E9-D7E90B3CB833}" destId="{5146CA9A-E267-F049-8854-CB4C0D6D9955}" srcOrd="1" destOrd="0" presId="urn:microsoft.com/office/officeart/2005/8/layout/pyramid1"/>
    <dgm:cxn modelId="{F205BB9D-E5AC-1748-89D4-26F702689E00}" type="presOf" srcId="{83F07A1E-85EF-684E-9D0F-216BDC273965}" destId="{FAF5349E-FB56-4441-8E94-A559A5C5BA8F}" srcOrd="0" destOrd="0" presId="urn:microsoft.com/office/officeart/2005/8/layout/pyramid1"/>
    <dgm:cxn modelId="{979DB1D1-5B07-4640-AC56-78E722758AF8}" srcId="{A5E6D460-100E-7A46-B7B4-ECF826AEADE8}" destId="{5B4932D3-9012-F045-8DAD-D4D7943628DF}" srcOrd="1" destOrd="0" parTransId="{BC5918DA-ADF6-E243-851E-5C0682D7E45F}" sibTransId="{C325011A-B6A4-C648-A449-4FDFD2AEC4FD}"/>
    <dgm:cxn modelId="{9DB7ACC2-1E51-9443-8731-5EA754CA8078}" type="presOf" srcId="{63FCF46F-755F-CA41-8345-CBFE8D42CBE3}" destId="{01EB9E32-54CB-514A-BBFB-EDB66D516AFE}" srcOrd="1" destOrd="0" presId="urn:microsoft.com/office/officeart/2005/8/layout/pyramid1"/>
    <dgm:cxn modelId="{47771758-4B21-BB49-9AD1-DA2495F21C7E}" srcId="{A5E6D460-100E-7A46-B7B4-ECF826AEADE8}" destId="{764CCE84-FA44-1642-BEDB-9095C8EA91B8}" srcOrd="3" destOrd="0" parTransId="{DEC105A6-2119-DE41-BFAF-F67686DC346F}" sibTransId="{8AD4822B-771F-8F4B-A230-B9AEF5739B1A}"/>
    <dgm:cxn modelId="{EE4D4896-8677-F947-AE3C-051A4BB1DAF1}" srcId="{63FCF46F-755F-CA41-8345-CBFE8D42CBE3}" destId="{0D2833C7-9C69-3348-9F95-5B44E9ECCC61}" srcOrd="0" destOrd="0" parTransId="{15EBC1A5-47F8-8741-91F9-C9445CA49FB2}" sibTransId="{0E172179-5C06-AB41-9BF4-4263DD6C3B2D}"/>
    <dgm:cxn modelId="{7ADC2667-A46E-EA45-A4FE-0560BEDE6F1B}" srcId="{A5E6D460-100E-7A46-B7B4-ECF826AEADE8}" destId="{83F07A1E-85EF-684E-9D0F-216BDC273965}" srcOrd="4" destOrd="0" parTransId="{8EEA860A-49CF-204C-BF98-8BCA11B683D7}" sibTransId="{C4A30F76-A467-6D40-91CE-161B7DC8D078}"/>
    <dgm:cxn modelId="{C2347214-9F62-9E4F-A9F8-65FC57DC3B22}" type="presOf" srcId="{764CCE84-FA44-1642-BEDB-9095C8EA91B8}" destId="{52E471EB-F533-5242-BF10-092D5EAB2A49}" srcOrd="1" destOrd="0" presId="urn:microsoft.com/office/officeart/2005/8/layout/pyramid1"/>
    <dgm:cxn modelId="{A67B085A-3259-4A4F-BEA8-E5B65CE1A637}" type="presParOf" srcId="{4DBA4543-262C-0541-82BD-900925734D1B}" destId="{08BEFD2C-95E9-2E4C-81C6-5763E0F73D71}" srcOrd="0" destOrd="0" presId="urn:microsoft.com/office/officeart/2005/8/layout/pyramid1"/>
    <dgm:cxn modelId="{03999465-7BC9-0C4B-8FB5-05B62888656C}" type="presParOf" srcId="{08BEFD2C-95E9-2E4C-81C6-5763E0F73D71}" destId="{6EC5C8E2-6E75-264A-B5D2-4D1F78556A93}" srcOrd="0" destOrd="0" presId="urn:microsoft.com/office/officeart/2005/8/layout/pyramid1"/>
    <dgm:cxn modelId="{27108A38-FE8F-4B4B-80BF-B879B62C5E63}" type="presParOf" srcId="{08BEFD2C-95E9-2E4C-81C6-5763E0F73D71}" destId="{C014F50E-4A27-894A-B0AF-57898F1E5F3C}" srcOrd="1" destOrd="0" presId="urn:microsoft.com/office/officeart/2005/8/layout/pyramid1"/>
    <dgm:cxn modelId="{CB367D80-3DE0-A94E-A4AE-324A5DFE69E0}" type="presParOf" srcId="{08BEFD2C-95E9-2E4C-81C6-5763E0F73D71}" destId="{AC9D389A-D80D-D841-9A7C-F0D65B3FE82D}" srcOrd="2" destOrd="0" presId="urn:microsoft.com/office/officeart/2005/8/layout/pyramid1"/>
    <dgm:cxn modelId="{F778DA29-6864-E24F-ABAD-270FFC54AF17}" type="presParOf" srcId="{08BEFD2C-95E9-2E4C-81C6-5763E0F73D71}" destId="{62EE60EE-6BA2-754A-9E33-B413EABFBFEB}" srcOrd="3" destOrd="0" presId="urn:microsoft.com/office/officeart/2005/8/layout/pyramid1"/>
    <dgm:cxn modelId="{4B81336A-8B01-C04F-A284-58EADA441755}" type="presParOf" srcId="{4DBA4543-262C-0541-82BD-900925734D1B}" destId="{54CFA809-6E11-7749-B7AF-6569091E8B76}" srcOrd="1" destOrd="0" presId="urn:microsoft.com/office/officeart/2005/8/layout/pyramid1"/>
    <dgm:cxn modelId="{A3BDB922-0FD7-B940-8176-A49288AE4959}" type="presParOf" srcId="{54CFA809-6E11-7749-B7AF-6569091E8B76}" destId="{A7A51E56-8B97-9048-99F8-7DC53C3D14A8}" srcOrd="0" destOrd="0" presId="urn:microsoft.com/office/officeart/2005/8/layout/pyramid1"/>
    <dgm:cxn modelId="{7D49D12F-8D23-924B-AA51-D05307EFE29D}" type="presParOf" srcId="{54CFA809-6E11-7749-B7AF-6569091E8B76}" destId="{C045F89E-42A2-1740-B794-1D57D66B0C28}" srcOrd="1" destOrd="0" presId="urn:microsoft.com/office/officeart/2005/8/layout/pyramid1"/>
    <dgm:cxn modelId="{30054CA9-01C8-0A49-931F-719CAD3A9685}" type="presParOf" srcId="{54CFA809-6E11-7749-B7AF-6569091E8B76}" destId="{12DA1B0A-C0D7-1243-8E1A-F016722A45EC}" srcOrd="2" destOrd="0" presId="urn:microsoft.com/office/officeart/2005/8/layout/pyramid1"/>
    <dgm:cxn modelId="{490CC331-D5EE-BF41-B31D-5A17C53D7828}" type="presParOf" srcId="{54CFA809-6E11-7749-B7AF-6569091E8B76}" destId="{C20789F9-C604-4E40-B241-2E37D5885DE9}" srcOrd="3" destOrd="0" presId="urn:microsoft.com/office/officeart/2005/8/layout/pyramid1"/>
    <dgm:cxn modelId="{A76347A8-2D86-B94A-9F9C-644F8BE43D0F}" type="presParOf" srcId="{4DBA4543-262C-0541-82BD-900925734D1B}" destId="{4FF808CF-5CCC-B544-BF2A-C220CC594B06}" srcOrd="2" destOrd="0" presId="urn:microsoft.com/office/officeart/2005/8/layout/pyramid1"/>
    <dgm:cxn modelId="{A9A9B064-D625-464A-B855-4026C4E142ED}" type="presParOf" srcId="{4FF808CF-5CCC-B544-BF2A-C220CC594B06}" destId="{14F29B77-DD82-144F-A611-4F048F8F691D}" srcOrd="0" destOrd="0" presId="urn:microsoft.com/office/officeart/2005/8/layout/pyramid1"/>
    <dgm:cxn modelId="{B0B24801-F9FE-114C-9F7B-D969565BC2C8}" type="presParOf" srcId="{4FF808CF-5CCC-B544-BF2A-C220CC594B06}" destId="{629DC16C-3D7A-9547-B058-1F5BB5C10633}" srcOrd="1" destOrd="0" presId="urn:microsoft.com/office/officeart/2005/8/layout/pyramid1"/>
    <dgm:cxn modelId="{EA75399E-C8C7-DF4E-868B-04E86E7EE529}" type="presParOf" srcId="{4FF808CF-5CCC-B544-BF2A-C220CC594B06}" destId="{FAD33D6F-EBF8-F545-9E7C-32BFF3EFA1F2}" srcOrd="2" destOrd="0" presId="urn:microsoft.com/office/officeart/2005/8/layout/pyramid1"/>
    <dgm:cxn modelId="{1FFDC295-C181-5F4A-BBA4-5943903AD2DD}" type="presParOf" srcId="{4FF808CF-5CCC-B544-BF2A-C220CC594B06}" destId="{FE487BCA-327E-5341-83AC-2DC51C844737}" srcOrd="3" destOrd="0" presId="urn:microsoft.com/office/officeart/2005/8/layout/pyramid1"/>
    <dgm:cxn modelId="{CD45CD2B-2B8E-8840-AEB3-7FF3625753D5}" type="presParOf" srcId="{4DBA4543-262C-0541-82BD-900925734D1B}" destId="{9F5071EE-892F-B540-B868-9B1B8FEE8A9F}" srcOrd="3" destOrd="0" presId="urn:microsoft.com/office/officeart/2005/8/layout/pyramid1"/>
    <dgm:cxn modelId="{BE264000-0460-7440-8F15-6DFD9B1F89AD}" type="presParOf" srcId="{9F5071EE-892F-B540-B868-9B1B8FEE8A9F}" destId="{2191B1A0-F25C-A844-A4A7-07B27D6F240F}" srcOrd="0" destOrd="0" presId="urn:microsoft.com/office/officeart/2005/8/layout/pyramid1"/>
    <dgm:cxn modelId="{3A0F21BB-74F9-0E4E-AD7A-82776D504566}" type="presParOf" srcId="{9F5071EE-892F-B540-B868-9B1B8FEE8A9F}" destId="{5146CA9A-E267-F049-8854-CB4C0D6D9955}" srcOrd="1" destOrd="0" presId="urn:microsoft.com/office/officeart/2005/8/layout/pyramid1"/>
    <dgm:cxn modelId="{8F8B02B0-DEE2-A24C-8C98-6602D8ACB347}" type="presParOf" srcId="{9F5071EE-892F-B540-B868-9B1B8FEE8A9F}" destId="{D08F79AB-8687-4144-B649-BCD396B11F05}" srcOrd="2" destOrd="0" presId="urn:microsoft.com/office/officeart/2005/8/layout/pyramid1"/>
    <dgm:cxn modelId="{EFAEEF8E-9DE0-8D40-88B8-38999AF93F7B}" type="presParOf" srcId="{9F5071EE-892F-B540-B868-9B1B8FEE8A9F}" destId="{52E471EB-F533-5242-BF10-092D5EAB2A49}" srcOrd="3" destOrd="0" presId="urn:microsoft.com/office/officeart/2005/8/layout/pyramid1"/>
    <dgm:cxn modelId="{796EAE78-2E5C-5F42-9640-78AD659D8795}" type="presParOf" srcId="{4DBA4543-262C-0541-82BD-900925734D1B}" destId="{680FA150-1A17-3441-99B8-055D8F58C3CF}" srcOrd="4" destOrd="0" presId="urn:microsoft.com/office/officeart/2005/8/layout/pyramid1"/>
    <dgm:cxn modelId="{A14F71C1-1FE8-A847-8078-86F59431A4D3}" type="presParOf" srcId="{680FA150-1A17-3441-99B8-055D8F58C3CF}" destId="{C0744A85-93BC-EB49-8FFA-A393DF25E6F5}" srcOrd="0" destOrd="0" presId="urn:microsoft.com/office/officeart/2005/8/layout/pyramid1"/>
    <dgm:cxn modelId="{B09AE62C-68B0-C144-8820-2AE76E440A80}" type="presParOf" srcId="{680FA150-1A17-3441-99B8-055D8F58C3CF}" destId="{B8C5C71B-7867-4640-963A-BF91A848A336}" srcOrd="1" destOrd="0" presId="urn:microsoft.com/office/officeart/2005/8/layout/pyramid1"/>
    <dgm:cxn modelId="{661E8AEA-B791-4C44-8FCC-B7204EFCF21C}" type="presParOf" srcId="{680FA150-1A17-3441-99B8-055D8F58C3CF}" destId="{FAF5349E-FB56-4441-8E94-A559A5C5BA8F}" srcOrd="2" destOrd="0" presId="urn:microsoft.com/office/officeart/2005/8/layout/pyramid1"/>
    <dgm:cxn modelId="{7F8BE548-B56A-524D-B436-258D4A0AF4FB}" type="presParOf" srcId="{680FA150-1A17-3441-99B8-055D8F58C3CF}" destId="{33E4AFA4-EE6A-0A44-B6B5-8DCCCBED2E94}" srcOrd="3" destOrd="0" presId="urn:microsoft.com/office/officeart/2005/8/layout/pyramid1"/>
    <dgm:cxn modelId="{654829A2-DADB-8F47-99D5-8F8A7FA09FDC}" type="presParOf" srcId="{4DBA4543-262C-0541-82BD-900925734D1B}" destId="{91AE70E8-3511-F34C-8931-280CE262F1B4}" srcOrd="5" destOrd="0" presId="urn:microsoft.com/office/officeart/2005/8/layout/pyramid1"/>
    <dgm:cxn modelId="{277E0047-EDF2-184C-8B7C-3A74E24757F9}" type="presParOf" srcId="{91AE70E8-3511-F34C-8931-280CE262F1B4}" destId="{C2E2E8D4-8201-C844-8FAA-1A9B70B2E466}" srcOrd="0" destOrd="0" presId="urn:microsoft.com/office/officeart/2005/8/layout/pyramid1"/>
    <dgm:cxn modelId="{FA856956-0B58-0C47-B66D-E1A179601197}" type="presParOf" srcId="{91AE70E8-3511-F34C-8931-280CE262F1B4}" destId="{2AC1CF8B-02B5-3442-8EA7-BC7B65317B1B}" srcOrd="1" destOrd="0" presId="urn:microsoft.com/office/officeart/2005/8/layout/pyramid1"/>
    <dgm:cxn modelId="{C25F6DD3-E93A-1742-ABDF-710FF5BFBD09}" type="presParOf" srcId="{91AE70E8-3511-F34C-8931-280CE262F1B4}" destId="{F8310C86-F9BD-544E-8F64-797F7CE690E8}" srcOrd="2" destOrd="0" presId="urn:microsoft.com/office/officeart/2005/8/layout/pyramid1"/>
    <dgm:cxn modelId="{5D73657E-9640-2A44-85F0-729BE6971851}" type="presParOf" srcId="{91AE70E8-3511-F34C-8931-280CE262F1B4}" destId="{01EB9E32-54CB-514A-BBFB-EDB66D516AFE}" srcOrd="3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5F85F-F5A8-DB43-B04B-02E06E06560A}">
      <dsp:nvSpPr>
        <dsp:cNvPr id="0" name=""/>
        <dsp:cNvSpPr/>
      </dsp:nvSpPr>
      <dsp:spPr>
        <a:xfrm>
          <a:off x="1920010" y="2930392"/>
          <a:ext cx="3461311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3298C2-C103-7E4A-A12E-73060A72ACC2}">
      <dsp:nvSpPr>
        <dsp:cNvPr id="0" name=""/>
        <dsp:cNvSpPr/>
      </dsp:nvSpPr>
      <dsp:spPr>
        <a:xfrm>
          <a:off x="1920010" y="1723760"/>
          <a:ext cx="2964868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EAA4E7-3232-1F4F-AEC5-210150DBA8CA}">
      <dsp:nvSpPr>
        <dsp:cNvPr id="0" name=""/>
        <dsp:cNvSpPr/>
      </dsp:nvSpPr>
      <dsp:spPr>
        <a:xfrm>
          <a:off x="1920010" y="517128"/>
          <a:ext cx="3461311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DE7238-F89F-5343-8BB7-750EA0616258}">
      <dsp:nvSpPr>
        <dsp:cNvPr id="0" name=""/>
        <dsp:cNvSpPr/>
      </dsp:nvSpPr>
      <dsp:spPr>
        <a:xfrm>
          <a:off x="196250" y="0"/>
          <a:ext cx="3447521" cy="344752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BFE000D-B747-F744-859A-C012738E8A13}">
      <dsp:nvSpPr>
        <dsp:cNvPr id="0" name=""/>
        <dsp:cNvSpPr/>
      </dsp:nvSpPr>
      <dsp:spPr>
        <a:xfrm>
          <a:off x="816804" y="1830633"/>
          <a:ext cx="2206413" cy="1137681"/>
        </a:xfrm>
        <a:prstGeom prst="rect">
          <a:avLst/>
        </a:prstGeom>
        <a:noFill/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816804" y="1830633"/>
        <a:ext cx="2206413" cy="1137681"/>
      </dsp:txXfrm>
    </dsp:sp>
    <dsp:sp modelId="{264E4F79-2CE2-A440-BB87-2A74C4B7DF36}">
      <dsp:nvSpPr>
        <dsp:cNvPr id="0" name=""/>
        <dsp:cNvSpPr/>
      </dsp:nvSpPr>
      <dsp:spPr>
        <a:xfrm>
          <a:off x="4864193" y="0"/>
          <a:ext cx="1034256" cy="103425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A05B69-BC09-6448-BC38-F61184BCB92F}">
      <dsp:nvSpPr>
        <dsp:cNvPr id="0" name=""/>
        <dsp:cNvSpPr/>
      </dsp:nvSpPr>
      <dsp:spPr>
        <a:xfrm>
          <a:off x="5898450" y="0"/>
          <a:ext cx="2802019" cy="1034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0" rIns="5334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Хочу развиваться</a:t>
          </a:r>
          <a:br>
            <a:rPr lang="ru-RU" sz="1400" kern="1200" dirty="0" smtClean="0"/>
          </a:br>
          <a:r>
            <a:rPr lang="ru-RU" sz="1400" kern="1200" dirty="0" smtClean="0"/>
            <a:t>Хочу знать БД</a:t>
          </a:r>
          <a:br>
            <a:rPr lang="ru-RU" sz="1400" kern="1200" dirty="0" smtClean="0"/>
          </a:br>
          <a:r>
            <a:rPr lang="ru-RU" sz="1400" kern="1200" dirty="0" smtClean="0"/>
            <a:t>Хочу автоматизировать!</a:t>
          </a:r>
          <a:br>
            <a:rPr lang="ru-RU" sz="1400" kern="1200" dirty="0" smtClean="0"/>
          </a:br>
          <a:r>
            <a:rPr lang="ru-RU" sz="1400" kern="1200" dirty="0" smtClean="0"/>
            <a:t>Хочу быть крутым </a:t>
          </a:r>
          <a:r>
            <a:rPr lang="ru-RU" sz="1400" kern="1200" dirty="0" err="1" smtClean="0"/>
            <a:t>тестировщиком</a:t>
          </a:r>
          <a:r>
            <a:rPr lang="ru-RU" sz="1400" kern="1200" dirty="0" smtClean="0"/>
            <a:t>!</a:t>
          </a:r>
          <a:br>
            <a:rPr lang="ru-RU" sz="1400" kern="1200" dirty="0" smtClean="0"/>
          </a:br>
          <a:r>
            <a:rPr lang="ru-RU" sz="1400" kern="1200" dirty="0" smtClean="0"/>
            <a:t>Хочу</a:t>
          </a:r>
          <a:r>
            <a:rPr lang="is-IS" sz="1400" kern="1200" dirty="0" smtClean="0"/>
            <a:t>…</a:t>
          </a:r>
          <a:endParaRPr lang="en-US" sz="1400" kern="1200" dirty="0"/>
        </a:p>
      </dsp:txBody>
      <dsp:txXfrm>
        <a:off x="5898450" y="0"/>
        <a:ext cx="2802019" cy="1034256"/>
      </dsp:txXfrm>
    </dsp:sp>
    <dsp:sp modelId="{8BE81EE9-FCB2-A140-A5F2-F6ABFA100109}">
      <dsp:nvSpPr>
        <dsp:cNvPr id="0" name=""/>
        <dsp:cNvSpPr/>
      </dsp:nvSpPr>
      <dsp:spPr>
        <a:xfrm>
          <a:off x="4367750" y="1206632"/>
          <a:ext cx="1034256" cy="103425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B783562-D0C6-C543-AD05-89D72899213E}">
      <dsp:nvSpPr>
        <dsp:cNvPr id="0" name=""/>
        <dsp:cNvSpPr/>
      </dsp:nvSpPr>
      <dsp:spPr>
        <a:xfrm>
          <a:off x="5402007" y="1206632"/>
          <a:ext cx="1855673" cy="1034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0" rIns="5334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Зачем мне это нужно? Я это не использую!</a:t>
          </a:r>
          <a:br>
            <a:rPr lang="ru-RU" sz="1400" kern="1200" dirty="0" smtClean="0"/>
          </a:br>
          <a:r>
            <a:rPr lang="ru-RU" sz="1400" kern="1200" dirty="0" smtClean="0"/>
            <a:t>Это не моя работа</a:t>
          </a:r>
          <a:br>
            <a:rPr lang="ru-RU" sz="1400" kern="1200" dirty="0" smtClean="0"/>
          </a:br>
          <a:r>
            <a:rPr lang="ru-RU" sz="1400" kern="1200" dirty="0" smtClean="0"/>
            <a:t>Я не успеваю, так много дел</a:t>
          </a:r>
          <a:r>
            <a:rPr lang="is-IS" sz="1400" kern="1200" dirty="0" smtClean="0"/>
            <a:t>…</a:t>
          </a:r>
          <a:r>
            <a:rPr lang="ru-RU" sz="1400" kern="1200" dirty="0" smtClean="0"/>
            <a:t>.</a:t>
          </a:r>
          <a:endParaRPr lang="en-US" sz="1400" kern="1200" dirty="0"/>
        </a:p>
      </dsp:txBody>
      <dsp:txXfrm>
        <a:off x="5402007" y="1206632"/>
        <a:ext cx="1855673" cy="1034256"/>
      </dsp:txXfrm>
    </dsp:sp>
    <dsp:sp modelId="{9499BE95-F403-BC4E-897C-0DBC2389E0CD}">
      <dsp:nvSpPr>
        <dsp:cNvPr id="0" name=""/>
        <dsp:cNvSpPr/>
      </dsp:nvSpPr>
      <dsp:spPr>
        <a:xfrm>
          <a:off x="4864193" y="2413264"/>
          <a:ext cx="1034256" cy="1034256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4A27C2C-9293-0D48-8775-D29469C13CD6}">
      <dsp:nvSpPr>
        <dsp:cNvPr id="0" name=""/>
        <dsp:cNvSpPr/>
      </dsp:nvSpPr>
      <dsp:spPr>
        <a:xfrm>
          <a:off x="5898450" y="2413264"/>
          <a:ext cx="3096395" cy="1034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0" rIns="5334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Я все уже знаю, я все выучил. Просто применять у нас негде.</a:t>
          </a:r>
          <a:br>
            <a:rPr lang="ru-RU" sz="1400" kern="1200" dirty="0" smtClean="0"/>
          </a:br>
          <a:r>
            <a:rPr lang="ru-RU" sz="1400" kern="1200" dirty="0" smtClean="0"/>
            <a:t>Я учу</a:t>
          </a:r>
          <a:r>
            <a:rPr lang="is-IS" sz="1400" kern="1200" dirty="0" smtClean="0"/>
            <a:t>…</a:t>
          </a:r>
          <a:r>
            <a:rPr lang="ru-RU" sz="1400" kern="1200" dirty="0" smtClean="0"/>
            <a:t>. </a:t>
          </a:r>
          <a:r>
            <a:rPr lang="en-US" sz="1400" kern="1200" dirty="0" smtClean="0"/>
            <a:t>[</a:t>
          </a:r>
          <a:r>
            <a:rPr lang="ru-RU" sz="1400" kern="1200" dirty="0" smtClean="0"/>
            <a:t>уже второй год нет результата</a:t>
          </a:r>
          <a:r>
            <a:rPr lang="en-US" sz="1400" kern="1200" dirty="0" smtClean="0"/>
            <a:t>]</a:t>
          </a:r>
          <a:r>
            <a:rPr lang="ru-RU" sz="1400" kern="1200" dirty="0" smtClean="0"/>
            <a:t/>
          </a:r>
          <a:br>
            <a:rPr lang="ru-RU" sz="1400" kern="1200" dirty="0" smtClean="0"/>
          </a:br>
          <a:r>
            <a:rPr lang="ru-RU" sz="1400" kern="1200" dirty="0" smtClean="0"/>
            <a:t>Ай.. Я пытался разобраться. Ничего не получается.</a:t>
          </a:r>
          <a:endParaRPr lang="en-US" sz="1400" kern="1200" dirty="0"/>
        </a:p>
      </dsp:txBody>
      <dsp:txXfrm>
        <a:off x="5898450" y="2413264"/>
        <a:ext cx="3096395" cy="10342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4A2389-B71E-6F4F-B134-A1ADF12952AB}">
      <dsp:nvSpPr>
        <dsp:cNvPr id="0" name=""/>
        <dsp:cNvSpPr/>
      </dsp:nvSpPr>
      <dsp:spPr>
        <a:xfrm>
          <a:off x="2012963" y="3419316"/>
          <a:ext cx="4038815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7AE98B-9B9C-A14B-8764-EA9B28B7FD64}">
      <dsp:nvSpPr>
        <dsp:cNvPr id="0" name=""/>
        <dsp:cNvSpPr/>
      </dsp:nvSpPr>
      <dsp:spPr>
        <a:xfrm>
          <a:off x="2012963" y="2011362"/>
          <a:ext cx="3459543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EAA4E7-3232-1F4F-AEC5-210150DBA8CA}">
      <dsp:nvSpPr>
        <dsp:cNvPr id="0" name=""/>
        <dsp:cNvSpPr/>
      </dsp:nvSpPr>
      <dsp:spPr>
        <a:xfrm>
          <a:off x="2012963" y="603408"/>
          <a:ext cx="4038815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DE7238-F89F-5343-8BB7-750EA0616258}">
      <dsp:nvSpPr>
        <dsp:cNvPr id="0" name=""/>
        <dsp:cNvSpPr/>
      </dsp:nvSpPr>
      <dsp:spPr>
        <a:xfrm>
          <a:off x="1601" y="0"/>
          <a:ext cx="4022725" cy="402272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BFE000D-B747-F744-859A-C012738E8A13}">
      <dsp:nvSpPr>
        <dsp:cNvPr id="0" name=""/>
        <dsp:cNvSpPr/>
      </dsp:nvSpPr>
      <dsp:spPr>
        <a:xfrm>
          <a:off x="725691" y="2136066"/>
          <a:ext cx="2574544" cy="1327499"/>
        </a:xfrm>
        <a:prstGeom prst="rect">
          <a:avLst/>
        </a:prstGeom>
        <a:noFill/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725691" y="2136066"/>
        <a:ext cx="2574544" cy="1327499"/>
      </dsp:txXfrm>
    </dsp:sp>
    <dsp:sp modelId="{264E4F79-2CE2-A440-BB87-2A74C4B7DF36}">
      <dsp:nvSpPr>
        <dsp:cNvPr id="0" name=""/>
        <dsp:cNvSpPr/>
      </dsp:nvSpPr>
      <dsp:spPr>
        <a:xfrm>
          <a:off x="5448371" y="0"/>
          <a:ext cx="1206817" cy="1206817"/>
        </a:xfrm>
        <a:prstGeom prst="ellipse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192" t="-18192" r="-18192" b="-18192"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A05B69-BC09-6448-BC38-F61184BCB92F}">
      <dsp:nvSpPr>
        <dsp:cNvPr id="0" name=""/>
        <dsp:cNvSpPr/>
      </dsp:nvSpPr>
      <dsp:spPr>
        <a:xfrm>
          <a:off x="6655188" y="0"/>
          <a:ext cx="3400695" cy="1206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0" rIns="49530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Программист: давайте проверим защищенность</a:t>
          </a:r>
          <a:endParaRPr lang="en-US" sz="1300" kern="1200" dirty="0" smtClean="0"/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Маркетинг: ой, тут у нас рекламная компания – надо нагрузку проверить</a:t>
          </a:r>
          <a:endParaRPr lang="en-US" sz="1300" kern="1200" dirty="0" smtClean="0"/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ПМ: а чего это баг пропустили?</a:t>
          </a:r>
          <a:endParaRPr lang="en-US" sz="1300" kern="1200" dirty="0" smtClean="0"/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r-IN" sz="1300" kern="1200" dirty="0" smtClean="0"/>
            <a:t>…</a:t>
          </a:r>
          <a:endParaRPr lang="en-US" sz="1300" kern="1200" dirty="0"/>
        </a:p>
      </dsp:txBody>
      <dsp:txXfrm>
        <a:off x="6655188" y="0"/>
        <a:ext cx="3400695" cy="1206817"/>
      </dsp:txXfrm>
    </dsp:sp>
    <dsp:sp modelId="{9499BE95-F403-BC4E-897C-0DBC2389E0CD}">
      <dsp:nvSpPr>
        <dsp:cNvPr id="0" name=""/>
        <dsp:cNvSpPr/>
      </dsp:nvSpPr>
      <dsp:spPr>
        <a:xfrm>
          <a:off x="4869098" y="1407953"/>
          <a:ext cx="1206817" cy="120681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A599965-591C-0C4C-8C63-5D38836E5196}">
      <dsp:nvSpPr>
        <dsp:cNvPr id="0" name=""/>
        <dsp:cNvSpPr/>
      </dsp:nvSpPr>
      <dsp:spPr>
        <a:xfrm>
          <a:off x="6075916" y="1407953"/>
          <a:ext cx="3980068" cy="1206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0" rIns="49530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ПМ: Нам надо </a:t>
          </a:r>
          <a:r>
            <a:rPr lang="ru-RU" sz="1300" kern="1200" dirty="0" err="1" smtClean="0"/>
            <a:t>релизиться</a:t>
          </a:r>
          <a:r>
            <a:rPr lang="ru-RU" sz="1300" kern="1200" dirty="0" smtClean="0"/>
            <a:t> - нет времени на обучение</a:t>
          </a:r>
          <a:r>
            <a:rPr lang="en-US" sz="1300" kern="1200" dirty="0" smtClean="0"/>
            <a:t>!</a:t>
          </a:r>
          <a:endParaRPr lang="ru-RU" sz="1300" kern="1200" dirty="0" smtClean="0"/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/>
          </a:r>
          <a:br>
            <a:rPr lang="ru-RU" sz="1300" kern="1200" dirty="0" smtClean="0"/>
          </a:br>
          <a:r>
            <a:rPr lang="ru-RU" sz="1300" kern="1200" dirty="0" smtClean="0"/>
            <a:t>Администрация: Это дорогой тренинг. Давайте в другой раз</a:t>
          </a:r>
          <a:endParaRPr lang="en-US" sz="1300" kern="1200" dirty="0"/>
        </a:p>
      </dsp:txBody>
      <dsp:txXfrm>
        <a:off x="6075916" y="1407953"/>
        <a:ext cx="3980068" cy="1206817"/>
      </dsp:txXfrm>
    </dsp:sp>
    <dsp:sp modelId="{50C7DA6B-6AE1-3C4E-B800-8D3DC5AC5B07}">
      <dsp:nvSpPr>
        <dsp:cNvPr id="0" name=""/>
        <dsp:cNvSpPr/>
      </dsp:nvSpPr>
      <dsp:spPr>
        <a:xfrm>
          <a:off x="5448371" y="2815907"/>
          <a:ext cx="1206817" cy="1206817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0598BAF-EBC8-9A40-BCA6-F672D786BE48}">
      <dsp:nvSpPr>
        <dsp:cNvPr id="0" name=""/>
        <dsp:cNvSpPr/>
      </dsp:nvSpPr>
      <dsp:spPr>
        <a:xfrm>
          <a:off x="6655188" y="2815907"/>
          <a:ext cx="3401610" cy="1206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0" rIns="49530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HR: </a:t>
          </a:r>
          <a:r>
            <a:rPr lang="ru-RU" sz="1300" kern="1200" dirty="0" smtClean="0"/>
            <a:t>кандидатов с подходящим опытом не находится </a:t>
          </a:r>
          <a:r>
            <a:rPr lang="ru-RU" sz="1300" kern="1200" dirty="0" smtClean="0">
              <a:sym typeface="Wingdings"/>
            </a:rPr>
            <a:t></a:t>
          </a:r>
          <a:r>
            <a:rPr lang="ru-RU" sz="1300" kern="1200" dirty="0" smtClean="0"/>
            <a:t/>
          </a:r>
          <a:br>
            <a:rPr lang="ru-RU" sz="1300" kern="1200" dirty="0" smtClean="0"/>
          </a:br>
          <a:endParaRPr lang="en-US" sz="1300" kern="1200" dirty="0"/>
        </a:p>
      </dsp:txBody>
      <dsp:txXfrm>
        <a:off x="6655188" y="2815907"/>
        <a:ext cx="3401610" cy="12068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C5C8E2-6E75-264A-B5D2-4D1F78556A93}">
      <dsp:nvSpPr>
        <dsp:cNvPr id="0" name=""/>
        <dsp:cNvSpPr/>
      </dsp:nvSpPr>
      <dsp:spPr>
        <a:xfrm rot="10800000">
          <a:off x="1679162" y="0"/>
          <a:ext cx="3259549" cy="725409"/>
        </a:xfrm>
        <a:prstGeom prst="nonIsoscelesTrapezoid">
          <a:avLst>
            <a:gd name="adj1" fmla="val 0"/>
            <a:gd name="adj2" fmla="val 41742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49" tIns="247649" rIns="247649" bIns="247649" numCol="1" spcCol="1270" anchor="ctr" anchorCtr="0">
          <a:noAutofit/>
        </a:bodyPr>
        <a:lstStyle/>
        <a:p>
          <a:pPr marL="114300" lvl="1" indent="-114300" algn="l" defTabSz="533400" fontAlgn="t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1200" kern="1200" dirty="0" smtClean="0"/>
            <a:t>определять ценность и корректность идей, информации</a:t>
          </a:r>
          <a:endParaRPr lang="en-US" sz="1200" kern="1200" dirty="0"/>
        </a:p>
      </dsp:txBody>
      <dsp:txXfrm rot="10800000">
        <a:off x="1981961" y="0"/>
        <a:ext cx="2956750" cy="725409"/>
      </dsp:txXfrm>
    </dsp:sp>
    <dsp:sp modelId="{AC9D389A-D80D-D841-9A7C-F0D65B3FE82D}">
      <dsp:nvSpPr>
        <dsp:cNvPr id="0" name=""/>
        <dsp:cNvSpPr/>
      </dsp:nvSpPr>
      <dsp:spPr>
        <a:xfrm>
          <a:off x="1376362" y="0"/>
          <a:ext cx="605599" cy="725409"/>
        </a:xfrm>
        <a:prstGeom prst="trapezoid">
          <a:avLst>
            <a:gd name="adj" fmla="val 500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Оценка</a:t>
          </a:r>
          <a:endParaRPr lang="en-US" sz="1400" kern="1200" dirty="0"/>
        </a:p>
      </dsp:txBody>
      <dsp:txXfrm>
        <a:off x="1376362" y="0"/>
        <a:ext cx="605599" cy="725409"/>
      </dsp:txXfrm>
    </dsp:sp>
    <dsp:sp modelId="{A7A51E56-8B97-9048-99F8-7DC53C3D14A8}">
      <dsp:nvSpPr>
        <dsp:cNvPr id="0" name=""/>
        <dsp:cNvSpPr/>
      </dsp:nvSpPr>
      <dsp:spPr>
        <a:xfrm rot="10800000">
          <a:off x="1981961" y="725409"/>
          <a:ext cx="2956750" cy="659463"/>
        </a:xfrm>
        <a:prstGeom prst="nonIsoscelesTrapezoid">
          <a:avLst>
            <a:gd name="adj1" fmla="val 0"/>
            <a:gd name="adj2" fmla="val 41742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hueOff val="0"/>
              <a:satOff val="0"/>
              <a:lumOff val="0"/>
              <a:alphaOff val="-8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 smtClean="0"/>
            <a:t>комбинировать идеи, знания в новое</a:t>
          </a:r>
          <a:endParaRPr lang="en-US" sz="1400" kern="1200" dirty="0"/>
        </a:p>
      </dsp:txBody>
      <dsp:txXfrm rot="10800000">
        <a:off x="2257234" y="725409"/>
        <a:ext cx="2681477" cy="659463"/>
      </dsp:txXfrm>
    </dsp:sp>
    <dsp:sp modelId="{12DA1B0A-C0D7-1243-8E1A-F016722A45EC}">
      <dsp:nvSpPr>
        <dsp:cNvPr id="0" name=""/>
        <dsp:cNvSpPr/>
      </dsp:nvSpPr>
      <dsp:spPr>
        <a:xfrm>
          <a:off x="1101089" y="725409"/>
          <a:ext cx="1156144" cy="659463"/>
        </a:xfrm>
        <a:prstGeom prst="trapezoid">
          <a:avLst>
            <a:gd name="adj" fmla="val 41742"/>
          </a:avLst>
        </a:prstGeom>
        <a:solidFill>
          <a:schemeClr val="accent2">
            <a:alpha val="90000"/>
            <a:hueOff val="0"/>
            <a:satOff val="0"/>
            <a:lumOff val="0"/>
            <a:alphaOff val="-8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Синтез</a:t>
          </a:r>
          <a:endParaRPr lang="en-US" sz="1400" kern="1200" dirty="0"/>
        </a:p>
      </dsp:txBody>
      <dsp:txXfrm>
        <a:off x="1303415" y="725409"/>
        <a:ext cx="751493" cy="659463"/>
      </dsp:txXfrm>
    </dsp:sp>
    <dsp:sp modelId="{14F29B77-DD82-144F-A611-4F048F8F691D}">
      <dsp:nvSpPr>
        <dsp:cNvPr id="0" name=""/>
        <dsp:cNvSpPr/>
      </dsp:nvSpPr>
      <dsp:spPr>
        <a:xfrm rot="10800000">
          <a:off x="2257234" y="1384872"/>
          <a:ext cx="2681477" cy="659463"/>
        </a:xfrm>
        <a:prstGeom prst="nonIsoscelesTrapezoid">
          <a:avLst>
            <a:gd name="adj1" fmla="val 0"/>
            <a:gd name="adj2" fmla="val 41742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hueOff val="0"/>
              <a:satOff val="0"/>
              <a:lumOff val="0"/>
              <a:alphaOff val="-16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533400" fontAlgn="t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1200" kern="1200" dirty="0" err="1" smtClean="0"/>
            <a:t>опред</a:t>
          </a:r>
          <a:r>
            <a:rPr lang="ru-RU" sz="1200" kern="1200" dirty="0" smtClean="0"/>
            <a:t>. составляющие, причинно-</a:t>
          </a:r>
          <a:r>
            <a:rPr lang="ru-RU" sz="1200" kern="1200" dirty="0" err="1" smtClean="0"/>
            <a:t>следств</a:t>
          </a:r>
          <a:r>
            <a:rPr lang="ru-RU" sz="1200" kern="1200" dirty="0" smtClean="0"/>
            <a:t>.</a:t>
          </a:r>
          <a:endParaRPr lang="en-US" sz="1200" kern="1200" dirty="0"/>
        </a:p>
      </dsp:txBody>
      <dsp:txXfrm rot="10800000">
        <a:off x="2532506" y="1384872"/>
        <a:ext cx="2406205" cy="659463"/>
      </dsp:txXfrm>
    </dsp:sp>
    <dsp:sp modelId="{FAD33D6F-EBF8-F545-9E7C-32BFF3EFA1F2}">
      <dsp:nvSpPr>
        <dsp:cNvPr id="0" name=""/>
        <dsp:cNvSpPr/>
      </dsp:nvSpPr>
      <dsp:spPr>
        <a:xfrm>
          <a:off x="825817" y="1384872"/>
          <a:ext cx="1706689" cy="659463"/>
        </a:xfrm>
        <a:prstGeom prst="trapezoid">
          <a:avLst>
            <a:gd name="adj" fmla="val 41742"/>
          </a:avLst>
        </a:prstGeom>
        <a:solidFill>
          <a:schemeClr val="accent2">
            <a:alpha val="90000"/>
            <a:hueOff val="0"/>
            <a:satOff val="0"/>
            <a:lumOff val="0"/>
            <a:alphaOff val="-16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Анализ</a:t>
          </a:r>
          <a:endParaRPr lang="en-US" sz="1400" kern="1200" dirty="0"/>
        </a:p>
      </dsp:txBody>
      <dsp:txXfrm>
        <a:off x="1124488" y="1384872"/>
        <a:ext cx="1109348" cy="659463"/>
      </dsp:txXfrm>
    </dsp:sp>
    <dsp:sp modelId="{2191B1A0-F25C-A844-A4A7-07B27D6F240F}">
      <dsp:nvSpPr>
        <dsp:cNvPr id="0" name=""/>
        <dsp:cNvSpPr/>
      </dsp:nvSpPr>
      <dsp:spPr>
        <a:xfrm rot="10800000">
          <a:off x="2532506" y="2044335"/>
          <a:ext cx="2406205" cy="659463"/>
        </a:xfrm>
        <a:prstGeom prst="nonIsoscelesTrapezoid">
          <a:avLst>
            <a:gd name="adj1" fmla="val 0"/>
            <a:gd name="adj2" fmla="val 41742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hueOff val="0"/>
              <a:satOff val="0"/>
              <a:lumOff val="0"/>
              <a:alphaOff val="-24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533400" fontAlgn="t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1200" kern="1200" dirty="0" smtClean="0"/>
            <a:t>использовать знание</a:t>
          </a:r>
          <a:endParaRPr lang="en-US" sz="1200" kern="1200" dirty="0"/>
        </a:p>
      </dsp:txBody>
      <dsp:txXfrm rot="10800000">
        <a:off x="2807779" y="2044335"/>
        <a:ext cx="2130932" cy="659463"/>
      </dsp:txXfrm>
    </dsp:sp>
    <dsp:sp modelId="{D08F79AB-8687-4144-B649-BCD396B11F05}">
      <dsp:nvSpPr>
        <dsp:cNvPr id="0" name=""/>
        <dsp:cNvSpPr/>
      </dsp:nvSpPr>
      <dsp:spPr>
        <a:xfrm>
          <a:off x="550544" y="2044335"/>
          <a:ext cx="2257234" cy="659463"/>
        </a:xfrm>
        <a:prstGeom prst="trapezoid">
          <a:avLst>
            <a:gd name="adj" fmla="val 41742"/>
          </a:avLst>
        </a:prstGeom>
        <a:solidFill>
          <a:schemeClr val="accent2">
            <a:alpha val="90000"/>
            <a:hueOff val="0"/>
            <a:satOff val="0"/>
            <a:lumOff val="0"/>
            <a:alphaOff val="-24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Применение</a:t>
          </a:r>
          <a:endParaRPr lang="en-US" sz="1400" kern="1200" dirty="0"/>
        </a:p>
      </dsp:txBody>
      <dsp:txXfrm>
        <a:off x="945560" y="2044335"/>
        <a:ext cx="1467202" cy="659463"/>
      </dsp:txXfrm>
    </dsp:sp>
    <dsp:sp modelId="{C0744A85-93BC-EB49-8FFA-A393DF25E6F5}">
      <dsp:nvSpPr>
        <dsp:cNvPr id="0" name=""/>
        <dsp:cNvSpPr/>
      </dsp:nvSpPr>
      <dsp:spPr>
        <a:xfrm rot="10800000">
          <a:off x="2807779" y="2703798"/>
          <a:ext cx="2130932" cy="659463"/>
        </a:xfrm>
        <a:prstGeom prst="nonIsoscelesTrapezoid">
          <a:avLst>
            <a:gd name="adj1" fmla="val 0"/>
            <a:gd name="adj2" fmla="val 41742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hueOff val="0"/>
              <a:satOff val="0"/>
              <a:lumOff val="0"/>
              <a:alphaOff val="-32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533400" fontAlgn="t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1200" kern="1200" dirty="0" smtClean="0"/>
            <a:t>понимать</a:t>
          </a:r>
          <a:endParaRPr lang="en-US" sz="1200" kern="1200" dirty="0"/>
        </a:p>
      </dsp:txBody>
      <dsp:txXfrm rot="10800000">
        <a:off x="3083051" y="2703798"/>
        <a:ext cx="1855660" cy="659463"/>
      </dsp:txXfrm>
    </dsp:sp>
    <dsp:sp modelId="{FAF5349E-FB56-4441-8E94-A559A5C5BA8F}">
      <dsp:nvSpPr>
        <dsp:cNvPr id="0" name=""/>
        <dsp:cNvSpPr/>
      </dsp:nvSpPr>
      <dsp:spPr>
        <a:xfrm>
          <a:off x="275272" y="2703798"/>
          <a:ext cx="2807779" cy="659463"/>
        </a:xfrm>
        <a:prstGeom prst="trapezoid">
          <a:avLst>
            <a:gd name="adj" fmla="val 41742"/>
          </a:avLst>
        </a:prstGeom>
        <a:solidFill>
          <a:schemeClr val="accent2">
            <a:alpha val="90000"/>
            <a:hueOff val="0"/>
            <a:satOff val="0"/>
            <a:lumOff val="0"/>
            <a:alphaOff val="-32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Осознание</a:t>
          </a:r>
          <a:endParaRPr lang="en-US" sz="1400" kern="1200" dirty="0"/>
        </a:p>
      </dsp:txBody>
      <dsp:txXfrm>
        <a:off x="766633" y="2703798"/>
        <a:ext cx="1825056" cy="659463"/>
      </dsp:txXfrm>
    </dsp:sp>
    <dsp:sp modelId="{C2E2E8D4-8201-C844-8FAA-1A9B70B2E466}">
      <dsp:nvSpPr>
        <dsp:cNvPr id="0" name=""/>
        <dsp:cNvSpPr/>
      </dsp:nvSpPr>
      <dsp:spPr>
        <a:xfrm rot="10800000">
          <a:off x="3083051" y="3363261"/>
          <a:ext cx="1855660" cy="659463"/>
        </a:xfrm>
        <a:prstGeom prst="nonIsoscelesTrapezoid">
          <a:avLst>
            <a:gd name="adj1" fmla="val 0"/>
            <a:gd name="adj2" fmla="val 41742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533400" fontAlgn="t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1200" kern="1200" dirty="0" smtClean="0"/>
            <a:t>воспроизводить </a:t>
          </a:r>
          <a:r>
            <a:rPr lang="ru-RU" sz="1200" kern="1200" dirty="0" err="1" smtClean="0"/>
            <a:t>информ</a:t>
          </a:r>
          <a:r>
            <a:rPr lang="ru-RU" sz="1200" kern="1200" dirty="0" smtClean="0"/>
            <a:t>.</a:t>
          </a:r>
          <a:endParaRPr lang="en-US" sz="1200" kern="1200" dirty="0"/>
        </a:p>
      </dsp:txBody>
      <dsp:txXfrm rot="10800000">
        <a:off x="3358324" y="3363261"/>
        <a:ext cx="1580387" cy="659463"/>
      </dsp:txXfrm>
    </dsp:sp>
    <dsp:sp modelId="{F8310C86-F9BD-544E-8F64-797F7CE690E8}">
      <dsp:nvSpPr>
        <dsp:cNvPr id="0" name=""/>
        <dsp:cNvSpPr/>
      </dsp:nvSpPr>
      <dsp:spPr>
        <a:xfrm>
          <a:off x="0" y="3363261"/>
          <a:ext cx="3358324" cy="659463"/>
        </a:xfrm>
        <a:prstGeom prst="trapezoid">
          <a:avLst>
            <a:gd name="adj" fmla="val 41742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Знание</a:t>
          </a:r>
          <a:endParaRPr lang="en-US" sz="1400" kern="1200" dirty="0"/>
        </a:p>
      </dsp:txBody>
      <dsp:txXfrm>
        <a:off x="587706" y="3363261"/>
        <a:ext cx="2182910" cy="6594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10A59-8BCB-9D4C-81A4-C4903FD511CE}" type="datetimeFigureOut">
              <a:rPr lang="en-US" smtClean="0"/>
              <a:t>11/22/18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DC21EA-E85A-9549-AC6D-1977817C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26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C21EA-E85A-9549-AC6D-1977817C47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441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вот наступила дата конкретной темы.</a:t>
            </a:r>
            <a:endParaRPr lang="ru-RU" b="0" dirty="0" smtClean="0">
              <a:effectLst/>
            </a:endParaRPr>
          </a:p>
          <a:p>
            <a:pPr rtl="0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назначенное время (в 13 45) мы собираемся в назначенном месте. Проведение:</a:t>
            </a:r>
            <a:endParaRPr lang="ru-RU" b="0" dirty="0" smtClean="0">
              <a:effectLst/>
            </a:endParaRPr>
          </a:p>
          <a:p>
            <a:pPr rtl="0" fontAlgn="base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Не опаздывать</a:t>
            </a:r>
          </a:p>
          <a:p>
            <a:pPr rtl="0" fontAlgn="base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Не эксперт - страховать</a:t>
            </a:r>
          </a:p>
          <a:p>
            <a:pPr rtl="0" fontAlgn="base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Не докладчик - взаимоуважение</a:t>
            </a:r>
          </a:p>
          <a:p>
            <a:pPr rtl="0" fontAlgn="base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Объемность информации –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15 для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изуч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сегодня, а не за 15. не поддаваться соблазну.</a:t>
            </a:r>
          </a:p>
          <a:p>
            <a:pPr rtl="0" fontAlgn="base"/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поддаться соблазну и нарушить, то начнут страдать проекты</a:t>
            </a:r>
            <a:endParaRPr lang="ru-RU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C21EA-E85A-9549-AC6D-1977817C47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7479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Формат: речь,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Андроид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-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презы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(сохранить инф на будущее)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Распредел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трансляции и видеозаписи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C21EA-E85A-9549-AC6D-1977817C47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3803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Идеальный формат такого обучения </a:t>
            </a:r>
            <a:r>
              <a:rPr lang="mr-IN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теория, немного примеров, вопросы, немного практики</a:t>
            </a:r>
            <a:endParaRPr lang="ru-RU" b="0" dirty="0" smtClean="0">
              <a:effectLst/>
            </a:endParaRPr>
          </a:p>
          <a:p>
            <a:pPr rtl="0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Выгода 15-к</a:t>
            </a:r>
            <a:endParaRPr lang="ru-RU" b="0" dirty="0" smtClean="0">
              <a:effectLst/>
            </a:endParaRPr>
          </a:p>
          <a:p>
            <a:pPr rtl="0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Варианты практики:</a:t>
            </a:r>
            <a:endParaRPr lang="ru-RU" b="0" dirty="0" smtClean="0">
              <a:effectLst/>
            </a:endParaRPr>
          </a:p>
          <a:p>
            <a:pPr rtl="0" fontAlgn="base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Что запомнил. Сразу корректировать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C21EA-E85A-9549-AC6D-1977817C47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764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Задание</a:t>
            </a:r>
          </a:p>
          <a:p>
            <a:pPr lvl="1" rtl="0" fontAlgn="base"/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Тема+задание</a:t>
            </a: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0" fontAlgn="base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Сделал - помогай</a:t>
            </a:r>
          </a:p>
          <a:p>
            <a:pPr lvl="1" rtl="0" fontAlgn="base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Документ и проверка</a:t>
            </a:r>
          </a:p>
          <a:p>
            <a:pPr lvl="1" rtl="0" fontAlgn="base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Оценки не плохо</a:t>
            </a:r>
            <a:endParaRPr lang="ru-RU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C21EA-E85A-9549-AC6D-1977817C47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4014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Выставление оценок.. Звучит страшно и долго мне не хотелось их вводить, боялась, что возникнет ассоциация со школой, что так себе у многих. Но оказалось, что зря боялась: оценки - это определенный измеримый результат твоей успешности в изучении этой темы и в принципе воспринимается взрослыми людьми, которые искренне хотят развиваться, абсолютно адекватно.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C21EA-E85A-9549-AC6D-1977817C47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0871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Вариант 3. Исходит из того, что самый лучший способ узнать что-то хорошо - это научить другого. </a:t>
            </a:r>
          </a:p>
          <a:p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выполнение заданий небольшими группами или обсуждение какой-то теоретической части в группе из 3-4 человек</a:t>
            </a:r>
          </a:p>
          <a:p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открытые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(А как посмотреть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куки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А зачем они используются в твоем проекте? А что делать, если ты увидишь ошибку 404?).</a:t>
            </a:r>
          </a:p>
          <a:p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небольшой группе общие знания “распределяются” по ее участникам.</a:t>
            </a:r>
          </a:p>
          <a:p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коллективно идет попытка найти правильный ответ, а обычно коллективный разум способен свернуть горы. </a:t>
            </a:r>
          </a:p>
          <a:p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Либо же придут и все вместе зададут вопрос. Один часто боится, мол, “не тратьте время, я разберусь сам”, но нет, не верьте. А в группе уже не так страшно.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C21EA-E85A-9549-AC6D-1977817C47B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9458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случаев, когда не получается придумать настоящее практическое задание, т.к. тема была уж слишком теоретическая и направлена больше на понимание (например, структура сети), можно использовать обычные тесты - вопросы с вариантами ответов, из которых надо выбрать верный.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C21EA-E85A-9549-AC6D-1977817C47B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8875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Ну и, буду откровенна, какой бы хорошей я не считала систему 15-ток, в любом случае </a:t>
            </a:r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знания потеряются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если их не повторять и </a:t>
            </a:r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использовать в работе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Потому нужно стараться </a:t>
            </a:r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рабочих задачах подталкивать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ребят к использованию новых знаний сразу же. Либо более жесткий вариант - просто </a:t>
            </a:r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требовать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применения изученного в работе - учили же, время тратили, надо использовать!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C21EA-E85A-9549-AC6D-1977817C47B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5098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Итого:</a:t>
            </a:r>
            <a:endParaRPr lang="ru-RU" b="0" dirty="0" smtClean="0">
              <a:effectLst/>
            </a:endParaRPr>
          </a:p>
          <a:p>
            <a:pPr rtl="0" fontAlgn="base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довольных ребят, которые ценят то, что компания и руководитель заботятся об их развитии и вкладываются в это.</a:t>
            </a:r>
          </a:p>
          <a:p>
            <a:pPr rtl="0" fontAlgn="base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компанию и проекты, которые получают все более и более квалифицированных сотрудников, и как бонус более лояльных к компании.</a:t>
            </a:r>
          </a:p>
          <a:p>
            <a:pPr rtl="0"/>
            <a:r>
              <a:rPr lang="ru-RU" b="0" dirty="0" smtClean="0">
                <a:effectLst/>
              </a:rPr>
              <a:t/>
            </a:r>
            <a:br>
              <a:rPr lang="ru-RU" b="0" dirty="0" smtClean="0">
                <a:effectLst/>
              </a:rPr>
            </a:b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Ограничения:</a:t>
            </a:r>
            <a:endParaRPr lang="ru-RU" b="0" dirty="0" smtClean="0">
              <a:effectLst/>
            </a:endParaRPr>
          </a:p>
          <a:p>
            <a:pPr rtl="0" fontAlgn="base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Нанимать людей, которые стремятся к развитию</a:t>
            </a:r>
          </a:p>
          <a:p>
            <a:pPr rtl="0" fontAlgn="base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Регламент и приоритет на 15</a:t>
            </a:r>
          </a:p>
          <a:p>
            <a:pPr rtl="0" fontAlgn="base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заручиться поддержкой руководства</a:t>
            </a:r>
          </a:p>
          <a:p>
            <a:pPr rtl="0" fontAlgn="base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всегда весело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?? Вы ответственны за всю организацию. Морально будьте готовы, что никто вас не заменит.</a:t>
            </a: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Можно улучшать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C21EA-E85A-9549-AC6D-1977817C47B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354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 могу много говорить еще про 15-ки и про обучение в целом, но пока что я остановлюсь и пожелаю вам проявить инициативу и внедрить у себя или подтолкнуть своего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лида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 внедрению 15-ток знаний в свою работу!</a:t>
            </a:r>
            <a:endParaRPr lang="ru-RU" b="0" dirty="0" smtClean="0">
              <a:effectLst/>
            </a:endParaRPr>
          </a:p>
          <a:p>
            <a:pPr rtl="0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Возможно, некоторые из вас не поверят в то, что 15-ки работают. Но вы сначала попробуйте :)</a:t>
            </a:r>
            <a:endParaRPr lang="ru-RU" b="0" dirty="0" smtClean="0">
              <a:effectLst/>
            </a:endParaRPr>
          </a:p>
          <a:p>
            <a:pPr rtl="0"/>
            <a:r>
              <a:rPr lang="ru-RU" b="0" dirty="0" smtClean="0">
                <a:effectLst/>
              </a:rPr>
              <a:t/>
            </a:r>
            <a:br>
              <a:rPr lang="ru-RU" b="0" dirty="0" smtClean="0">
                <a:effectLst/>
              </a:rPr>
            </a:b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в целом, желаю вам использовать правило 20 минут каждый день, чтобы стать еще сильнее, умнее и счастливее! </a:t>
            </a:r>
            <a:endParaRPr lang="ru-RU" b="0" dirty="0" smtClean="0">
              <a:effectLst/>
            </a:endParaRPr>
          </a:p>
          <a:p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Ну а сейчас, буду рада ответить на ваши вопросы.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Возможно,</a:t>
            </a:r>
            <a:r>
              <a:rPr lang="ru-RU" baseline="0" dirty="0" smtClean="0"/>
              <a:t> </a:t>
            </a:r>
            <a:r>
              <a:rPr lang="ru-RU" baseline="0" smtClean="0"/>
              <a:t>вы захотите </a:t>
            </a:r>
            <a:r>
              <a:rPr lang="ru-RU" smtClean="0"/>
              <a:t>дополнить </a:t>
            </a:r>
            <a:r>
              <a:rPr lang="ru-RU" dirty="0" smtClean="0"/>
              <a:t>меня - поделитесь своим опытом о способах развития команды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C21EA-E85A-9549-AC6D-1977817C47B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26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Знакомство </a:t>
            </a:r>
            <a:endParaRPr lang="ru-RU" b="0" dirty="0" smtClean="0">
              <a:effectLst/>
            </a:endParaRPr>
          </a:p>
          <a:p>
            <a:pPr rtl="0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Команда, откуда пришли</a:t>
            </a:r>
            <a:endParaRPr lang="ru-RU" b="0" dirty="0" smtClean="0">
              <a:effectLst/>
            </a:endParaRPr>
          </a:p>
          <a:p>
            <a:pPr rtl="0" fontAlgn="base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Учатся</a:t>
            </a:r>
          </a:p>
          <a:p>
            <a:pPr rtl="0" fontAlgn="base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Пробуют</a:t>
            </a:r>
          </a:p>
          <a:p>
            <a:pPr rtl="0" fontAlgn="base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хотят</a:t>
            </a:r>
          </a:p>
          <a:p>
            <a:pPr rtl="0" fontAlgn="base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Нет времени</a:t>
            </a:r>
            <a:endParaRPr lang="ru-RU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C21EA-E85A-9549-AC6D-1977817C47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748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Задача обеспечить компанию профессиональными сотрудниками:</a:t>
            </a:r>
            <a:endParaRPr lang="ru-RU" b="0" dirty="0" smtClean="0">
              <a:effectLst/>
            </a:endParaRPr>
          </a:p>
          <a:p>
            <a:pPr rtl="0" fontAlgn="base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Собеседования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Внешние тренинги</a:t>
            </a:r>
          </a:p>
          <a:p>
            <a:pPr rtl="0" fontAlgn="base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Сами учатся</a:t>
            </a:r>
          </a:p>
          <a:p>
            <a:pPr rtl="0"/>
            <a:endParaRPr lang="ru-RU" b="0" dirty="0" smtClean="0">
              <a:effectLst/>
            </a:endParaRPr>
          </a:p>
          <a:p>
            <a:pPr rtl="0"/>
            <a:r>
              <a:rPr lang="ru-RU" b="0" dirty="0" smtClean="0">
                <a:effectLst/>
              </a:rPr>
              <a:t>??</a:t>
            </a:r>
            <a:br>
              <a:rPr lang="ru-RU" b="0" dirty="0" smtClean="0">
                <a:effectLst/>
              </a:rPr>
            </a:b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 развивать то надо! Особенно, если ты, как руководитель, видишь, что некоторая работа может и должна выполняться лучше.</a:t>
            </a:r>
            <a:endParaRPr lang="ru-RU" b="0" dirty="0" smtClean="0">
              <a:effectLst/>
            </a:endParaRPr>
          </a:p>
          <a:p>
            <a:pPr rtl="0"/>
            <a:r>
              <a:rPr lang="ru-RU" dirty="0" smtClean="0"/>
              <a:t>Развивать </a:t>
            </a:r>
            <a:r>
              <a:rPr lang="mr-IN" dirty="0" smtClean="0"/>
              <a:t>–</a:t>
            </a:r>
            <a:r>
              <a:rPr lang="ru-RU" dirty="0" smtClean="0"/>
              <a:t> функция - менеджера</a:t>
            </a:r>
            <a:endParaRPr lang="ru-RU" b="0" dirty="0" smtClean="0">
              <a:effectLst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C21EA-E85A-9549-AC6D-1977817C47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008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Вариант в духе “пусть сами сотрудники об этом думают» не подходит</a:t>
            </a:r>
          </a:p>
          <a:p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Функция менеджера </a:t>
            </a:r>
            <a:r>
              <a:rPr lang="mr-IN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развивать</a:t>
            </a:r>
          </a:p>
          <a:p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Вариант с обычными часовыми-двухчасовыми докладами не подходит, т.к. Неэффективен</a:t>
            </a:r>
          </a:p>
          <a:p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вывод уже как тренера - знания далеко не всем даются легко. Надо наставник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насильно прижиться.</a:t>
            </a:r>
          </a:p>
          <a:p>
            <a:endParaRPr lang="ru-RU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вот страдаю я сама себе в размышлениях над подходящим форматом с учетом всех этих особенностей, и вдруг случайно сталкиваюсь с правилом 20 минут: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C21EA-E85A-9549-AC6D-1977817C47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842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Вариант в духе “пусть сами сотрудники об этом думают» не подходит</a:t>
            </a:r>
          </a:p>
          <a:p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Функция менеджера </a:t>
            </a:r>
            <a:r>
              <a:rPr lang="mr-IN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развивать</a:t>
            </a:r>
          </a:p>
          <a:p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Вариант с обычными часовыми-двухчасовыми докладами не подходит, т.к. Неэффективен</a:t>
            </a:r>
          </a:p>
          <a:p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вывод уже как тренера - знания далеко не всем даются легко. Надо наставник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насильно прижиться.</a:t>
            </a:r>
          </a:p>
          <a:p>
            <a:endParaRPr lang="ru-RU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вот страдаю я сама себе в размышлениях над подходящим форматом с учетом всех этих особенностей, и вдруг случайно сталкиваюсь с правилом 20 минут: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C21EA-E85A-9549-AC6D-1977817C47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883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Правило 20 мин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(семья,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уборка, спорт, чтение) </a:t>
            </a:r>
            <a:endParaRPr lang="ru-RU" b="0" dirty="0" smtClean="0">
              <a:effectLst/>
            </a:endParaRPr>
          </a:p>
          <a:p>
            <a:pPr rtl="0"/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Вот оно. Почему бы и не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использовать как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инструмент для развития своей команда</a:t>
            </a:r>
            <a:b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C21EA-E85A-9549-AC6D-1977817C47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283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15-ки. Что такое.</a:t>
            </a:r>
          </a:p>
          <a:p>
            <a:pPr rtl="0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Что это такое? Это своего рода совещание, которое проходит каждый день в назначенное время, и на котором кто-то из команды рассказывает другим какую-то 	новую тему, или же мы все вместе выполняем какое-то задание.</a:t>
            </a:r>
            <a:endParaRPr lang="ru-RU" b="0" dirty="0" smtClean="0">
              <a:effectLst/>
            </a:endParaRPr>
          </a:p>
          <a:p>
            <a:pPr rtl="0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Время 13 45</a:t>
            </a:r>
            <a:endParaRPr lang="ru-RU" b="0" dirty="0" smtClean="0">
              <a:effectLst/>
            </a:endParaRPr>
          </a:p>
          <a:p>
            <a:pPr rtl="0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Этапы - подготовка, проведение, и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проверка или отработка полученных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знаний</a:t>
            </a:r>
            <a:endParaRPr lang="ru-RU" b="0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C21EA-E85A-9549-AC6D-1977817C47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48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Подготовка начинается с выбора темы. Первое время выбор тем может показаться сложным или может показаться, что обсуждать нечего, но если присмотреться к себе, к своей команде, к процессам и увидите, что будет полезно.</a:t>
            </a:r>
          </a:p>
          <a:p>
            <a:pPr rtl="0"/>
            <a:endParaRPr lang="ru-RU" b="0" dirty="0" smtClean="0">
              <a:effectLst/>
            </a:endParaRPr>
          </a:p>
          <a:p>
            <a:pPr rtl="0" fontAlgn="base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Экспертиза (клиент сервер,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юзабилити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rtl="0" fontAlgn="base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Жалобы (баги,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эстимация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rtl="0" fontAlgn="base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Новое в мире (оси, девайсы)</a:t>
            </a:r>
          </a:p>
          <a:p>
            <a:pPr rtl="0" fontAlgn="base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Свои проекты</a:t>
            </a:r>
          </a:p>
          <a:p>
            <a:pPr rtl="0" fontAlgn="base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Веселое и полезное (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юморология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ораторское)</a:t>
            </a:r>
          </a:p>
          <a:p>
            <a:pPr rtl="0" fontAlgn="base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Спросить у команды</a:t>
            </a:r>
            <a:endParaRPr lang="ru-RU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C21EA-E85A-9549-AC6D-1977817C47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722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Программа для больших тем, последовательность,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случайно ответственные, расписание.</a:t>
            </a:r>
            <a:endParaRPr lang="ru-RU" b="0" dirty="0" smtClean="0">
              <a:effectLst/>
            </a:endParaRPr>
          </a:p>
          <a:p>
            <a:pPr rtl="0"/>
            <a:r>
              <a:rPr lang="ru-RU" b="0" dirty="0" smtClean="0">
                <a:effectLst/>
              </a:rPr>
              <a:t/>
            </a:r>
            <a:br>
              <a:rPr lang="ru-RU" b="0" dirty="0" smtClean="0">
                <a:effectLst/>
              </a:rPr>
            </a:b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Подготовка - дома, помогать.</a:t>
            </a:r>
          </a:p>
          <a:p>
            <a:pPr rtl="0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назначать на тему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всегда и так экспертов</a:t>
            </a:r>
            <a:endParaRPr lang="ru-RU" b="0" dirty="0" smtClean="0">
              <a:effectLst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C21EA-E85A-9549-AC6D-1977817C47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30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7F4B9-A8F7-9742-A702-7D514BA467C1}" type="datetimeFigureOut">
              <a:rPr lang="en-US" smtClean="0"/>
              <a:t>11/22/18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D3F5-8AC1-3C47-AFF8-CBBECD0DDB5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7F4B9-A8F7-9742-A702-7D514BA467C1}" type="datetimeFigureOut">
              <a:rPr lang="en-US" smtClean="0"/>
              <a:t>11/22/18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D3F5-8AC1-3C47-AFF8-CBBECD0DDB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7F4B9-A8F7-9742-A702-7D514BA467C1}" type="datetimeFigureOut">
              <a:rPr lang="en-US" smtClean="0"/>
              <a:t>11/22/18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D3F5-8AC1-3C47-AFF8-CBBECD0DDB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7F4B9-A8F7-9742-A702-7D514BA467C1}" type="datetimeFigureOut">
              <a:rPr lang="en-US" smtClean="0"/>
              <a:t>11/22/18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D3F5-8AC1-3C47-AFF8-CBBECD0DDB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7F4B9-A8F7-9742-A702-7D514BA467C1}" type="datetimeFigureOut">
              <a:rPr lang="en-US" smtClean="0"/>
              <a:t>11/22/18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D3F5-8AC1-3C47-AFF8-CBBECD0DDB5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7F4B9-A8F7-9742-A702-7D514BA467C1}" type="datetimeFigureOut">
              <a:rPr lang="en-US" smtClean="0"/>
              <a:t>11/22/18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D3F5-8AC1-3C47-AFF8-CBBECD0DDB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7F4B9-A8F7-9742-A702-7D514BA467C1}" type="datetimeFigureOut">
              <a:rPr lang="en-US" smtClean="0"/>
              <a:t>11/22/18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D3F5-8AC1-3C47-AFF8-CBBECD0DDB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7F4B9-A8F7-9742-A702-7D514BA467C1}" type="datetimeFigureOut">
              <a:rPr lang="en-US" smtClean="0"/>
              <a:t>11/22/18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D3F5-8AC1-3C47-AFF8-CBBECD0DDB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7F4B9-A8F7-9742-A702-7D514BA467C1}" type="datetimeFigureOut">
              <a:rPr lang="en-US" smtClean="0"/>
              <a:t>11/22/18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D3F5-8AC1-3C47-AFF8-CBBECD0DDB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3F7F4B9-A8F7-9742-A702-7D514BA467C1}" type="datetimeFigureOut">
              <a:rPr lang="en-US" smtClean="0"/>
              <a:t>11/22/18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D7D3F5-8AC1-3C47-AFF8-CBBECD0DDB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7F4B9-A8F7-9742-A702-7D514BA467C1}" type="datetimeFigureOut">
              <a:rPr lang="en-US" smtClean="0"/>
              <a:t>11/22/18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D3F5-8AC1-3C47-AFF8-CBBECD0DDB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3F7F4B9-A8F7-9742-A702-7D514BA467C1}" type="datetimeFigureOut">
              <a:rPr lang="en-US" smtClean="0"/>
              <a:t>11/22/18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FD7D3F5-8AC1-3C47-AFF8-CBBECD0DDB5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794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oftware-testing.by/" TargetMode="External"/><Relationship Id="rId4" Type="http://schemas.openxmlformats.org/officeDocument/2006/relationships/hyperlink" Target="http://bpmobile.by/" TargetMode="External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3.tiff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hyperlink" Target="http://software-testing.by/" TargetMode="External"/><Relationship Id="rId5" Type="http://schemas.openxmlformats.org/officeDocument/2006/relationships/hyperlink" Target="http://bpmobile.by/" TargetMode="External"/><Relationship Id="rId6" Type="http://schemas.openxmlformats.org/officeDocument/2006/relationships/hyperlink" Target="mailto:n.savastiuk@gmail.com" TargetMode="Externa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4" Type="http://schemas.openxmlformats.org/officeDocument/2006/relationships/image" Target="../media/image10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8" Type="http://schemas.openxmlformats.org/officeDocument/2006/relationships/image" Target="../media/image10.png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15 минут для развития команды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Савастюк Наталья</a:t>
            </a:r>
            <a:endParaRPr lang="en-US" dirty="0" smtClean="0"/>
          </a:p>
          <a:p>
            <a:r>
              <a:rPr lang="en-US" dirty="0">
                <a:hlinkClick r:id="rId3"/>
              </a:rPr>
              <a:t>software-testing.by </a:t>
            </a:r>
            <a:endParaRPr lang="en-US" dirty="0"/>
          </a:p>
          <a:p>
            <a:r>
              <a:rPr lang="en-US" dirty="0">
                <a:hlinkClick r:id="rId4"/>
              </a:rPr>
              <a:t>bpmobile.by</a:t>
            </a:r>
            <a:endParaRPr lang="ru-RU" dirty="0" smtClean="0"/>
          </a:p>
        </p:txBody>
      </p:sp>
      <p:pic>
        <p:nvPicPr>
          <p:cNvPr id="4" name="Picture 2" descr="https://sqadays.com/files/autoupload/74/78/78/dwsdasrb3816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78" y="6429222"/>
            <a:ext cx="666932" cy="385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34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66"/>
    </mc:Choice>
    <mc:Fallback xmlns="">
      <p:transition spd="slow" advTm="3006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</a:t>
            </a:r>
            <a:r>
              <a:rPr lang="ru-RU" dirty="0" smtClean="0"/>
              <a:t>Сама встреча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Как проходит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В определенное максимально безболезненное для проекта время (у нас перед обедом в 13 45)</a:t>
            </a:r>
            <a:endParaRPr lang="ru-RU" dirty="0"/>
          </a:p>
          <a:p>
            <a:r>
              <a:rPr lang="ru-RU" dirty="0"/>
              <a:t>Рассказываем по-простому - что нашли, как поняли</a:t>
            </a:r>
          </a:p>
          <a:p>
            <a:r>
              <a:rPr lang="ru-RU" dirty="0"/>
              <a:t>Вместе разбираем, что не поняли</a:t>
            </a:r>
          </a:p>
          <a:p>
            <a:r>
              <a:rPr lang="ru-RU" dirty="0" smtClean="0"/>
              <a:t>Последнее </a:t>
            </a:r>
            <a:r>
              <a:rPr lang="ru-RU" dirty="0"/>
              <a:t>время делаем аудио\видео запись </a:t>
            </a:r>
            <a:r>
              <a:rPr lang="ru-RU" dirty="0" smtClean="0"/>
              <a:t>происходящего</a:t>
            </a:r>
          </a:p>
          <a:p>
            <a:r>
              <a:rPr lang="ru-RU" dirty="0"/>
              <a:t>Идеальный формат: </a:t>
            </a:r>
          </a:p>
          <a:p>
            <a:pPr lvl="1"/>
            <a:r>
              <a:rPr lang="ru-RU" dirty="0"/>
              <a:t>короткий рассказ</a:t>
            </a:r>
          </a:p>
          <a:p>
            <a:pPr lvl="1"/>
            <a:r>
              <a:rPr lang="ru-RU" dirty="0"/>
              <a:t>практический пример</a:t>
            </a:r>
          </a:p>
          <a:p>
            <a:pPr lvl="1"/>
            <a:r>
              <a:rPr lang="ru-RU" dirty="0"/>
              <a:t>практическое </a:t>
            </a:r>
            <a:r>
              <a:rPr lang="ru-RU" dirty="0" smtClean="0"/>
              <a:t>задание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Подводные камни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Обязательно должен быть модератор</a:t>
            </a:r>
          </a:p>
          <a:p>
            <a:r>
              <a:rPr lang="ru-RU" dirty="0" smtClean="0"/>
              <a:t>Не </a:t>
            </a:r>
            <a:r>
              <a:rPr lang="ru-RU" dirty="0"/>
              <a:t>каждый ответственно подходит к </a:t>
            </a:r>
            <a:r>
              <a:rPr lang="ru-RU" dirty="0" smtClean="0"/>
              <a:t>подготовке</a:t>
            </a:r>
          </a:p>
          <a:p>
            <a:r>
              <a:rPr lang="ru-RU" dirty="0" smtClean="0"/>
              <a:t>Слушатели могут не понять тему</a:t>
            </a:r>
            <a:endParaRPr lang="ru-RU" dirty="0"/>
          </a:p>
          <a:p>
            <a:r>
              <a:rPr lang="ru-RU" dirty="0"/>
              <a:t>Не каждый – докладчик</a:t>
            </a:r>
          </a:p>
          <a:p>
            <a:r>
              <a:rPr lang="ru-RU" dirty="0"/>
              <a:t>Не каждый сразу открывается (страх высказать мнение, показаться неправым и т.п.)</a:t>
            </a:r>
          </a:p>
          <a:p>
            <a:r>
              <a:rPr lang="ru-RU" dirty="0"/>
              <a:t>Не каждому интересно обучение</a:t>
            </a:r>
          </a:p>
          <a:p>
            <a:pPr lvl="1"/>
            <a:r>
              <a:rPr lang="ru-RU" dirty="0"/>
              <a:t>Это стало одним из критериев при приёме на работу</a:t>
            </a:r>
          </a:p>
          <a:p>
            <a:r>
              <a:rPr lang="ru-RU" dirty="0"/>
              <a:t>Хочется «растянуть» время </a:t>
            </a:r>
            <a:r>
              <a:rPr lang="ru-RU" dirty="0" smtClean="0"/>
              <a:t>совещания</a:t>
            </a:r>
          </a:p>
          <a:p>
            <a:pPr lvl="1"/>
            <a:r>
              <a:rPr lang="ru-RU" dirty="0" smtClean="0"/>
              <a:t>Правило: не </a:t>
            </a:r>
            <a:r>
              <a:rPr lang="ru-RU" dirty="0"/>
              <a:t>успели – продолжим завтра. Не торопимся, не затягиваем совещания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smtClean="0"/>
              <a:t>Знания если не применяются, то </a:t>
            </a:r>
            <a:r>
              <a:rPr lang="ru-RU" dirty="0"/>
              <a:t>забываются</a:t>
            </a:r>
          </a:p>
          <a:p>
            <a:endParaRPr lang="en-US" dirty="0"/>
          </a:p>
        </p:txBody>
      </p:sp>
      <p:pic>
        <p:nvPicPr>
          <p:cNvPr id="7" name="Picture 2" descr="https://sqadays.com/files/autoupload/74/78/78/dwsdasrb3816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78" y="6429222"/>
            <a:ext cx="666932" cy="385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6767" y="433139"/>
            <a:ext cx="2490537" cy="249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52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5064"/>
    </mc:Choice>
    <mc:Fallback xmlns="">
      <p:transition spd="slow" advTm="255064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</a:t>
            </a:r>
            <a:r>
              <a:rPr lang="ru-RU" dirty="0"/>
              <a:t>Сама встреча</a:t>
            </a:r>
          </a:p>
        </p:txBody>
      </p:sp>
      <p:pic>
        <p:nvPicPr>
          <p:cNvPr id="2050" name="Picture 2" descr="Image result for ÑÐ°Ð·Ð³Ð¾Ð²Ð¾Ñ Ð¸ÐºÐ¾Ð½Ðº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2716213"/>
            <a:ext cx="2630487" cy="263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Ð¿ÑÐµÐ·ÐµÐ½ÑÐ°ÑÐ¸Ñ Ð¸ÐºÐ¾Ð½ÐºÐ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887" y="2616993"/>
            <a:ext cx="2897186" cy="289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Ð²Ð¸Ð´ÐµÐ¾Ð·Ð°Ð¿Ð¸ÑÑ Ð¸ÐºÐ¾Ð½ÐºÐ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455" y="2657475"/>
            <a:ext cx="2816225" cy="28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sqadays.com/files/autoupload/74/78/78/dwsdasrb3816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78" y="6429222"/>
            <a:ext cx="666932" cy="385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72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530"/>
    </mc:Choice>
    <mc:Fallback xmlns="">
      <p:transition spd="slow" advTm="6053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 Проверка знаний. Варианты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конце обсуждения «</a:t>
            </a:r>
            <a:r>
              <a:rPr lang="ru-RU" b="1" dirty="0" smtClean="0"/>
              <a:t>Что </a:t>
            </a:r>
            <a:r>
              <a:rPr lang="ru-RU" b="1" dirty="0"/>
              <a:t>я запомнил или что новое я сегодня узнал</a:t>
            </a:r>
            <a:r>
              <a:rPr lang="ru-RU" dirty="0"/>
              <a:t>». </a:t>
            </a:r>
            <a:endParaRPr lang="ru-RU" dirty="0" smtClean="0"/>
          </a:p>
          <a:p>
            <a:pPr lvl="1"/>
            <a:r>
              <a:rPr lang="ru-RU" dirty="0" smtClean="0"/>
              <a:t>Повторяться  нельзя</a:t>
            </a:r>
          </a:p>
          <a:p>
            <a:endParaRPr lang="en-US" dirty="0"/>
          </a:p>
        </p:txBody>
      </p:sp>
      <p:pic>
        <p:nvPicPr>
          <p:cNvPr id="1026" name="Picture 2" descr="Image result for ÑÐµÑÐ»ÐµÐºÑÐ¸Ñ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238" y="2019334"/>
            <a:ext cx="4937125" cy="367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qadays.com/files/autoupload/74/78/78/dwsdasrb3816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78" y="6429222"/>
            <a:ext cx="666932" cy="385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96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921"/>
    </mc:Choice>
    <mc:Fallback xmlns="">
      <p:transition spd="slow" advTm="9192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6165546" cy="1450757"/>
          </a:xfrm>
        </p:spPr>
        <p:txBody>
          <a:bodyPr/>
          <a:lstStyle/>
          <a:p>
            <a:r>
              <a:rPr lang="ru-RU" dirty="0" smtClean="0"/>
              <a:t>3. Проверка знаний. Варианты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конце обсуждения «Что </a:t>
            </a:r>
            <a:r>
              <a:rPr lang="ru-RU" dirty="0"/>
              <a:t>я запомнил или что новое я сегодня узнал». Повторяться  нельзя</a:t>
            </a:r>
          </a:p>
          <a:p>
            <a:r>
              <a:rPr lang="ru-RU" b="1" dirty="0"/>
              <a:t>Практические задания для тренировки </a:t>
            </a:r>
            <a:r>
              <a:rPr lang="ru-RU" dirty="0" smtClean="0"/>
              <a:t>(могут быть отдельные 15-ки)</a:t>
            </a:r>
          </a:p>
          <a:p>
            <a:pPr lvl="1"/>
            <a:r>
              <a:rPr lang="ru-RU" dirty="0" smtClean="0"/>
              <a:t>После выполнения оценка другими сотрудниками</a:t>
            </a:r>
          </a:p>
          <a:p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73900" y="383169"/>
            <a:ext cx="4824457" cy="6106532"/>
          </a:xfrm>
          <a:prstGeom prst="rect">
            <a:avLst/>
          </a:prstGeom>
        </p:spPr>
      </p:pic>
      <p:pic>
        <p:nvPicPr>
          <p:cNvPr id="1026" name="Picture 2" descr="https://sqadays.com/files/autoupload/74/78/78/dwsdasrb3816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78" y="6429222"/>
            <a:ext cx="666932" cy="385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15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559"/>
    </mc:Choice>
    <mc:Fallback xmlns="">
      <p:transition spd="slow" advTm="137559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 Проверка знаний. Варианты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конце обсуждения «Что </a:t>
            </a:r>
            <a:r>
              <a:rPr lang="ru-RU" dirty="0"/>
              <a:t>я запомнил или что новое я сегодня узнал». Повторяться  нельзя</a:t>
            </a:r>
          </a:p>
          <a:p>
            <a:r>
              <a:rPr lang="ru-RU" b="1" dirty="0" smtClean="0"/>
              <a:t>Практические </a:t>
            </a:r>
            <a:r>
              <a:rPr lang="ru-RU" b="1" dirty="0"/>
              <a:t>задания для </a:t>
            </a:r>
            <a:r>
              <a:rPr lang="ru-RU" b="1" dirty="0" smtClean="0"/>
              <a:t>тренировки </a:t>
            </a:r>
            <a:r>
              <a:rPr lang="ru-RU" dirty="0" smtClean="0"/>
              <a:t>(могут быть отдельные 15-ки)</a:t>
            </a:r>
          </a:p>
          <a:p>
            <a:pPr lvl="1"/>
            <a:r>
              <a:rPr lang="ru-RU" dirty="0" smtClean="0"/>
              <a:t>После выполнения оценка другими сотрудниками</a:t>
            </a:r>
          </a:p>
          <a:p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58892" y="1845734"/>
            <a:ext cx="6017457" cy="4626755"/>
          </a:xfrm>
          <a:prstGeom prst="rect">
            <a:avLst/>
          </a:prstGeom>
        </p:spPr>
      </p:pic>
      <p:pic>
        <p:nvPicPr>
          <p:cNvPr id="5" name="Picture 2" descr="https://sqadays.com/files/autoupload/74/78/78/dwsdasrb3816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78" y="6429222"/>
            <a:ext cx="666932" cy="385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77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479"/>
    </mc:Choice>
    <mc:Fallback xmlns="">
      <p:transition spd="slow" advTm="87479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 Проверка знаний. Варианты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конце обсуждения «Что </a:t>
            </a:r>
            <a:r>
              <a:rPr lang="ru-RU" dirty="0"/>
              <a:t>я запомнил или что новое я сегодня узнал». Повторяться  нельзя</a:t>
            </a:r>
          </a:p>
          <a:p>
            <a:r>
              <a:rPr lang="ru-RU" dirty="0" smtClean="0"/>
              <a:t>Практические </a:t>
            </a:r>
            <a:r>
              <a:rPr lang="ru-RU" dirty="0"/>
              <a:t>задания для </a:t>
            </a:r>
            <a:r>
              <a:rPr lang="ru-RU" dirty="0" smtClean="0"/>
              <a:t>тренировки (могут быть отдельные 15-ки)</a:t>
            </a:r>
          </a:p>
          <a:p>
            <a:pPr lvl="1"/>
            <a:r>
              <a:rPr lang="ru-RU" dirty="0" smtClean="0"/>
              <a:t>После выполнения оценка другими сотрудниками</a:t>
            </a:r>
          </a:p>
          <a:p>
            <a:r>
              <a:rPr lang="ru-RU" b="1" dirty="0" smtClean="0"/>
              <a:t>Выполнение заданий группой в 2-4 человека</a:t>
            </a:r>
            <a:endParaRPr lang="en-US" b="1" dirty="0" smtClean="0"/>
          </a:p>
          <a:p>
            <a:r>
              <a:rPr lang="ru-RU" b="1" dirty="0" smtClean="0"/>
              <a:t>Обсуждение теории в группе, открытые вопросы</a:t>
            </a:r>
          </a:p>
        </p:txBody>
      </p:sp>
      <p:sp>
        <p:nvSpPr>
          <p:cNvPr id="4" name="Овальная выноска 3"/>
          <p:cNvSpPr/>
          <p:nvPr/>
        </p:nvSpPr>
        <p:spPr>
          <a:xfrm>
            <a:off x="6522720" y="1854203"/>
            <a:ext cx="2578100" cy="13716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 как </a:t>
            </a:r>
            <a:r>
              <a:rPr lang="ru-RU" dirty="0" err="1" smtClean="0"/>
              <a:t>куки</a:t>
            </a:r>
            <a:r>
              <a:rPr lang="ru-RU" dirty="0" smtClean="0"/>
              <a:t> в твоем проекте используются?</a:t>
            </a:r>
            <a:endParaRPr lang="ru-RU" dirty="0"/>
          </a:p>
        </p:txBody>
      </p:sp>
      <p:sp>
        <p:nvSpPr>
          <p:cNvPr id="8" name="Овальная выноска 7"/>
          <p:cNvSpPr/>
          <p:nvPr/>
        </p:nvSpPr>
        <p:spPr>
          <a:xfrm>
            <a:off x="8577580" y="3327825"/>
            <a:ext cx="2578100" cy="1371600"/>
          </a:xfrm>
          <a:prstGeom prst="wedgeEllipseCallout">
            <a:avLst>
              <a:gd name="adj1" fmla="val 41729"/>
              <a:gd name="adj2" fmla="val 560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 что будешь делать, если увидишь </a:t>
            </a:r>
            <a:r>
              <a:rPr lang="en-US" dirty="0" smtClean="0"/>
              <a:t>404</a:t>
            </a:r>
            <a:r>
              <a:rPr lang="ru-RU" dirty="0" smtClean="0"/>
              <a:t>ю</a:t>
            </a:r>
            <a:r>
              <a:rPr lang="en-US" dirty="0" smtClean="0"/>
              <a:t> </a:t>
            </a:r>
            <a:r>
              <a:rPr lang="ru-RU" dirty="0" smtClean="0"/>
              <a:t>ошибку?</a:t>
            </a:r>
            <a:endParaRPr lang="ru-RU" dirty="0"/>
          </a:p>
        </p:txBody>
      </p:sp>
      <p:sp>
        <p:nvSpPr>
          <p:cNvPr id="10" name="Овальная выноска 9"/>
          <p:cNvSpPr/>
          <p:nvPr/>
        </p:nvSpPr>
        <p:spPr>
          <a:xfrm>
            <a:off x="6217920" y="4605870"/>
            <a:ext cx="2578100" cy="1371600"/>
          </a:xfrm>
          <a:prstGeom prst="wedgeEllipseCallout">
            <a:avLst>
              <a:gd name="adj1" fmla="val -40537"/>
              <a:gd name="adj2" fmla="val -495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 как увидеть, что хранится в </a:t>
            </a:r>
            <a:r>
              <a:rPr lang="ru-RU" dirty="0" err="1" smtClean="0"/>
              <a:t>кеше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9" name="Picture 2" descr="https://sqadays.com/files/autoupload/74/78/78/dwsdasrb3816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78" y="6429222"/>
            <a:ext cx="666932" cy="385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5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021"/>
    </mc:Choice>
    <mc:Fallback xmlns="">
      <p:transition spd="slow" advTm="99021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6176805" cy="1450757"/>
          </a:xfrm>
        </p:spPr>
        <p:txBody>
          <a:bodyPr/>
          <a:lstStyle/>
          <a:p>
            <a:r>
              <a:rPr lang="ru-RU" dirty="0" smtClean="0"/>
              <a:t>3. Проверка знаний. Варианты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 конце обсуждения «Что </a:t>
            </a:r>
            <a:r>
              <a:rPr lang="ru-RU" dirty="0"/>
              <a:t>я запомнил или что новое я сегодня узнал». Повторяться  нельзя</a:t>
            </a:r>
          </a:p>
          <a:p>
            <a:r>
              <a:rPr lang="ru-RU" dirty="0" smtClean="0"/>
              <a:t>Практические </a:t>
            </a:r>
            <a:r>
              <a:rPr lang="ru-RU" dirty="0"/>
              <a:t>задания для </a:t>
            </a:r>
            <a:r>
              <a:rPr lang="ru-RU" dirty="0" smtClean="0"/>
              <a:t>тренировки (могут быть отдельные 15-ки)</a:t>
            </a:r>
          </a:p>
          <a:p>
            <a:pPr lvl="1"/>
            <a:r>
              <a:rPr lang="ru-RU" dirty="0" smtClean="0"/>
              <a:t>После выполнения оценка другими сотрудниками</a:t>
            </a:r>
          </a:p>
          <a:p>
            <a:r>
              <a:rPr lang="ru-RU" dirty="0" smtClean="0"/>
              <a:t>Выполнение заданий группой в 2-4 человека</a:t>
            </a:r>
            <a:endParaRPr lang="en-US" dirty="0" smtClean="0"/>
          </a:p>
          <a:p>
            <a:r>
              <a:rPr lang="ru-RU" dirty="0" smtClean="0"/>
              <a:t>Обсуждение теории в группе, открытые вопросы</a:t>
            </a:r>
          </a:p>
          <a:p>
            <a:r>
              <a:rPr lang="ru-RU" b="1" dirty="0" smtClean="0"/>
              <a:t>Тесты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274085" y="286603"/>
            <a:ext cx="4321015" cy="6152073"/>
          </a:xfrm>
          <a:prstGeom prst="rect">
            <a:avLst/>
          </a:prstGeom>
        </p:spPr>
      </p:pic>
      <p:pic>
        <p:nvPicPr>
          <p:cNvPr id="5" name="Picture 2" descr="https://sqadays.com/files/autoupload/74/78/78/dwsdasrb3816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78" y="6429222"/>
            <a:ext cx="666932" cy="385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27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526"/>
    </mc:Choice>
    <mc:Fallback xmlns="">
      <p:transition spd="slow" advTm="28526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 Проверка знаний. Варианты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В конце обсуждения «Что </a:t>
            </a:r>
            <a:r>
              <a:rPr lang="ru-RU" dirty="0"/>
              <a:t>я запомнил или что новое я сегодня узнал». Повторяться  нельзя</a:t>
            </a:r>
          </a:p>
          <a:p>
            <a:r>
              <a:rPr lang="ru-RU" dirty="0" smtClean="0"/>
              <a:t>Практические </a:t>
            </a:r>
            <a:r>
              <a:rPr lang="ru-RU" dirty="0"/>
              <a:t>задания для </a:t>
            </a:r>
            <a:r>
              <a:rPr lang="ru-RU" dirty="0" smtClean="0"/>
              <a:t>тренировки (могут быть отдельные 15-ки)</a:t>
            </a:r>
          </a:p>
          <a:p>
            <a:pPr lvl="1"/>
            <a:r>
              <a:rPr lang="ru-RU" dirty="0" smtClean="0"/>
              <a:t>После выполнения оценка другими сотрудниками</a:t>
            </a:r>
          </a:p>
          <a:p>
            <a:r>
              <a:rPr lang="ru-RU" dirty="0" smtClean="0"/>
              <a:t>Выполнение заданий группой в 2-4 человека</a:t>
            </a:r>
            <a:endParaRPr lang="en-US" dirty="0" smtClean="0"/>
          </a:p>
          <a:p>
            <a:r>
              <a:rPr lang="ru-RU" dirty="0" smtClean="0"/>
              <a:t>Обсуждение теории в группе, открытые вопросы</a:t>
            </a:r>
          </a:p>
          <a:p>
            <a:r>
              <a:rPr lang="ru-RU" dirty="0" smtClean="0"/>
              <a:t>Тесты</a:t>
            </a:r>
            <a:endParaRPr lang="ru-RU" dirty="0"/>
          </a:p>
          <a:p>
            <a:r>
              <a:rPr lang="ru-RU" b="1" dirty="0" smtClean="0"/>
              <a:t>Самостоятельное </a:t>
            </a:r>
            <a:r>
              <a:rPr lang="ru-RU" b="1" dirty="0"/>
              <a:t>использование в </a:t>
            </a:r>
            <a:r>
              <a:rPr lang="ru-RU" b="1" dirty="0" smtClean="0"/>
              <a:t>работе </a:t>
            </a:r>
            <a:r>
              <a:rPr lang="ru-RU" dirty="0" smtClean="0"/>
              <a:t>(формулировать задачи, чтобы разбирались и применяли, требовать)</a:t>
            </a:r>
          </a:p>
          <a:p>
            <a:r>
              <a:rPr lang="ru-RU" dirty="0" smtClean="0"/>
              <a:t>Периодически </a:t>
            </a:r>
            <a:r>
              <a:rPr lang="ru-RU" dirty="0"/>
              <a:t>встречи для </a:t>
            </a:r>
            <a:r>
              <a:rPr lang="ru-RU" b="1" dirty="0"/>
              <a:t>повторения</a:t>
            </a:r>
            <a:r>
              <a:rPr lang="ru-RU" dirty="0"/>
              <a:t>, </a:t>
            </a:r>
            <a:r>
              <a:rPr lang="ru-RU" dirty="0" smtClean="0"/>
              <a:t>закрепления</a:t>
            </a: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77276" y="2225565"/>
            <a:ext cx="4578404" cy="3369209"/>
          </a:xfrm>
          <a:prstGeom prst="rect">
            <a:avLst/>
          </a:prstGeom>
        </p:spPr>
      </p:pic>
      <p:pic>
        <p:nvPicPr>
          <p:cNvPr id="5" name="Picture 2" descr="https://sqadays.com/files/autoupload/74/78/78/dwsdasrb3816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78" y="6429222"/>
            <a:ext cx="666932" cy="385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51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017"/>
    </mc:Choice>
    <mc:Fallback xmlns="">
      <p:transition spd="slow" advTm="84017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Ценность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Улучшается </a:t>
            </a:r>
            <a:r>
              <a:rPr lang="ru-RU" dirty="0"/>
              <a:t>знание своего приложения, техническая экспертиза</a:t>
            </a:r>
          </a:p>
          <a:p>
            <a:r>
              <a:rPr lang="ru-RU" dirty="0" smtClean="0"/>
              <a:t>Появляется большая </a:t>
            </a:r>
            <a:r>
              <a:rPr lang="ru-RU" dirty="0"/>
              <a:t>активность проектная и внутри отдела (со временем предлагаются самостоятельно новые темы)</a:t>
            </a:r>
          </a:p>
          <a:p>
            <a:r>
              <a:rPr lang="ru-RU" dirty="0"/>
              <a:t>Уменьшается нерациональный расход времени</a:t>
            </a:r>
          </a:p>
          <a:p>
            <a:r>
              <a:rPr lang="ru-RU" dirty="0" smtClean="0"/>
              <a:t>Увеличивается </a:t>
            </a:r>
            <a:r>
              <a:rPr lang="ru-RU" dirty="0"/>
              <a:t>ответственность</a:t>
            </a:r>
            <a:r>
              <a:rPr lang="en-US" dirty="0"/>
              <a:t> </a:t>
            </a:r>
            <a:r>
              <a:rPr lang="ru-RU" dirty="0"/>
              <a:t>и «понимание качества»</a:t>
            </a:r>
          </a:p>
          <a:p>
            <a:r>
              <a:rPr lang="ru-RU" dirty="0"/>
              <a:t>Для многих усиливается мотивация и ценность компании в глазах </a:t>
            </a:r>
            <a:r>
              <a:rPr lang="ru-RU" dirty="0" smtClean="0"/>
              <a:t>сотрудника</a:t>
            </a:r>
          </a:p>
          <a:p>
            <a:r>
              <a:rPr lang="ru-RU" dirty="0" smtClean="0"/>
              <a:t>Компания получает все более профессиональных сотрудников</a:t>
            </a:r>
            <a:endParaRPr lang="ru-RU" dirty="0"/>
          </a:p>
        </p:txBody>
      </p:sp>
      <p:pic>
        <p:nvPicPr>
          <p:cNvPr id="4" name="Picture 2" descr="https://sqadays.com/files/autoupload/74/78/78/dwsdasrb3816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78" y="6429222"/>
            <a:ext cx="666932" cy="385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76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928"/>
    </mc:Choice>
    <mc:Fallback xmlns="">
      <p:transition spd="slow" advTm="179928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Готова ответить на ваши вопросы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sz="3200" dirty="0"/>
              <a:t>Используйте правило 20 минут в личной жизни и в </a:t>
            </a:r>
            <a:r>
              <a:rPr lang="ru-RU" sz="3200" dirty="0" smtClean="0"/>
              <a:t>работе. Добивайтесь </a:t>
            </a:r>
            <a:r>
              <a:rPr lang="ru-RU" sz="3200" dirty="0"/>
              <a:t>успехов в своих начинаниях!</a:t>
            </a:r>
            <a:endParaRPr lang="en-US" sz="3200" dirty="0"/>
          </a:p>
          <a:p>
            <a:endParaRPr lang="en-US" dirty="0"/>
          </a:p>
        </p:txBody>
      </p:sp>
      <p:pic>
        <p:nvPicPr>
          <p:cNvPr id="4" name="Picture 2" descr="G:\Dropbox\Natallia Savastsiuk_квадра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3755688"/>
            <a:ext cx="2676525" cy="26765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965410" y="4673326"/>
            <a:ext cx="31902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Савастюк Наталья</a:t>
            </a:r>
          </a:p>
          <a:p>
            <a:pPr algn="ctr"/>
            <a:r>
              <a:rPr lang="en-US" dirty="0" smtClean="0">
                <a:hlinkClick r:id="rId4"/>
              </a:rPr>
              <a:t>software-testing.by </a:t>
            </a:r>
            <a:endParaRPr lang="en-US" dirty="0" smtClean="0"/>
          </a:p>
          <a:p>
            <a:pPr algn="ctr"/>
            <a:r>
              <a:rPr lang="en-US" dirty="0" smtClean="0">
                <a:hlinkClick r:id="rId5"/>
              </a:rPr>
              <a:t>bpmobile.by</a:t>
            </a:r>
            <a:endParaRPr lang="ru-RU" dirty="0" smtClean="0"/>
          </a:p>
          <a:p>
            <a:pPr algn="ctr"/>
            <a:r>
              <a:rPr lang="en-US" dirty="0" smtClean="0">
                <a:hlinkClick r:id="rId6"/>
              </a:rPr>
              <a:t>n.savastiuk@gmail.com</a:t>
            </a:r>
            <a:endParaRPr lang="en-US" dirty="0" smtClean="0"/>
          </a:p>
          <a:p>
            <a:pPr algn="ctr"/>
            <a:r>
              <a:rPr lang="en-US" dirty="0" smtClean="0"/>
              <a:t>skype: csi.nataliasavastiuk </a:t>
            </a:r>
            <a:endParaRPr lang="ru-RU" dirty="0"/>
          </a:p>
        </p:txBody>
      </p:sp>
      <p:pic>
        <p:nvPicPr>
          <p:cNvPr id="6" name="Picture 2" descr="https://sqadays.com/files/autoupload/74/78/78/dwsdasrb38167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78" y="6429222"/>
            <a:ext cx="666932" cy="385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92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281"/>
    </mc:Choice>
    <mc:Fallback xmlns="">
      <p:transition spd="slow" advTm="9128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Команда и развитие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552831"/>
              </p:ext>
            </p:extLst>
          </p:nvPr>
        </p:nvGraphicFramePr>
        <p:xfrm>
          <a:off x="1964267" y="2421467"/>
          <a:ext cx="9191096" cy="3447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https://sqadays.com/files/autoupload/74/78/78/dwsdasrb38167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78" y="6429222"/>
            <a:ext cx="666932" cy="385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9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149"/>
    </mc:Choice>
    <mc:Fallback xmlns="">
      <p:transition spd="slow" advTm="133149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Окружение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9477232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https://sqadays.com/files/autoupload/74/78/78/dwsdasrb38167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78" y="6429222"/>
            <a:ext cx="666932" cy="385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19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015"/>
    </mc:Choice>
    <mc:Fallback xmlns="">
      <p:transition spd="slow" advTm="78015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Пирамиды знания и обучения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96963" y="1866677"/>
            <a:ext cx="4938712" cy="3981896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218238" y="1990775"/>
            <a:ext cx="4937125" cy="3733700"/>
          </a:xfrm>
          <a:prstGeom prst="rect">
            <a:avLst/>
          </a:prstGeom>
        </p:spPr>
      </p:pic>
      <p:pic>
        <p:nvPicPr>
          <p:cNvPr id="10" name="Picture 2" descr="https://sqadays.com/files/autoupload/74/78/78/dwsdasrb3816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78" y="6429222"/>
            <a:ext cx="666932" cy="385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94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Пирамиды знания и обучения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78135388"/>
              </p:ext>
            </p:extLst>
          </p:nvPr>
        </p:nvGraphicFramePr>
        <p:xfrm>
          <a:off x="1096963" y="1846263"/>
          <a:ext cx="493871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8"/>
          <a:stretch>
            <a:fillRect/>
          </a:stretch>
        </p:blipFill>
        <p:spPr>
          <a:xfrm>
            <a:off x="6218238" y="1990775"/>
            <a:ext cx="4937125" cy="3733700"/>
          </a:xfrm>
          <a:prstGeom prst="rect">
            <a:avLst/>
          </a:prstGeom>
        </p:spPr>
      </p:pic>
      <p:pic>
        <p:nvPicPr>
          <p:cNvPr id="9" name="Picture 2" descr="https://sqadays.com/files/autoupload/74/78/78/dwsdasrb38167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78" y="6429222"/>
            <a:ext cx="666932" cy="385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53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118"/>
    </mc:Choice>
    <mc:Fallback xmlns="">
      <p:transition spd="slow" advTm="95118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Правило 20 минут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Удели 20 минут в день занятию спортом, и ты не будешь беспокоиться о своем здоровье.</a:t>
            </a:r>
          </a:p>
          <a:p>
            <a:r>
              <a:rPr lang="ru-RU" dirty="0"/>
              <a:t>Удели 20 минут в день уборке своего дома, и ты забудешь о беспорядке.</a:t>
            </a:r>
          </a:p>
          <a:p>
            <a:r>
              <a:rPr lang="ru-RU" dirty="0"/>
              <a:t>Выдели 20 минут в день для повышения концентрации, и ты не узнаешь, что такое творческий кризис.</a:t>
            </a:r>
          </a:p>
          <a:p>
            <a:r>
              <a:rPr lang="ru-RU" dirty="0"/>
              <a:t>Найди 20 минут в день, чтобы выслушать мужа или жену, и ты не будешь беспокоиться о своих отношениях.</a:t>
            </a:r>
          </a:p>
          <a:p>
            <a:r>
              <a:rPr lang="ru-RU" dirty="0"/>
              <a:t>Удели 20 минут в день на слушание себя и ведение личных записей, и ты забудешь о недостатке идей.</a:t>
            </a:r>
          </a:p>
          <a:p>
            <a:r>
              <a:rPr lang="ru-RU" dirty="0"/>
              <a:t>Выдели 20 минут в день для работы над созданием источников дохода, и ты не будешь переживать о собственном финансовом благополучии.</a:t>
            </a:r>
          </a:p>
          <a:p>
            <a:r>
              <a:rPr lang="ru-RU" dirty="0"/>
              <a:t>Найди 20 минут на отдых, и ты забудешь об усталости.</a:t>
            </a:r>
          </a:p>
          <a:p>
            <a:r>
              <a:rPr lang="ru-RU" dirty="0"/>
              <a:t>Удели 20 минут в день чтению полезной книги, и ты обязательно станешь экспертом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18555" y="1873727"/>
            <a:ext cx="4937125" cy="27771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https://sqadays.com/files/autoupload/74/78/78/dwsdasrb3816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78" y="6429222"/>
            <a:ext cx="666932" cy="385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99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098"/>
    </mc:Choice>
    <mc:Fallback xmlns="">
      <p:transition spd="slow" advTm="31098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15-минутные совещания, посвященные развитию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https://sqadays.com/files/autoupload/74/78/78/dwsdasrb3816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78" y="6429222"/>
            <a:ext cx="666932" cy="385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66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509"/>
    </mc:Choice>
    <mc:Fallback xmlns="">
      <p:transition spd="slow" advTm="103509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1. Подготовка</a:t>
            </a:r>
            <a:r>
              <a:rPr lang="ru-RU" dirty="0"/>
              <a:t>. Как </a:t>
            </a:r>
            <a:r>
              <a:rPr lang="ru-RU" dirty="0" smtClean="0"/>
              <a:t>выбираются темы</a:t>
            </a:r>
            <a:r>
              <a:rPr lang="ru-RU" dirty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ru-RU" b="1" dirty="0"/>
              <a:t>Не хватает экспертизы</a:t>
            </a:r>
          </a:p>
          <a:p>
            <a:pPr lvl="1"/>
            <a:r>
              <a:rPr lang="ru-RU" dirty="0"/>
              <a:t>Техники тест-дизайна</a:t>
            </a:r>
          </a:p>
          <a:p>
            <a:pPr lvl="1"/>
            <a:r>
              <a:rPr lang="ru-RU" dirty="0" err="1"/>
              <a:t>Юзабилити</a:t>
            </a:r>
            <a:r>
              <a:rPr lang="ru-RU" dirty="0"/>
              <a:t> тестирование</a:t>
            </a:r>
          </a:p>
          <a:p>
            <a:pPr lvl="1"/>
            <a:r>
              <a:rPr lang="ru-RU" dirty="0" err="1"/>
              <a:t>Снифферинг</a:t>
            </a:r>
            <a:endParaRPr lang="ru-RU" dirty="0"/>
          </a:p>
          <a:p>
            <a:r>
              <a:rPr lang="ru-RU" b="1" dirty="0"/>
              <a:t>Периодически повторяющиеся </a:t>
            </a:r>
            <a:r>
              <a:rPr lang="ru-RU" b="1" dirty="0" smtClean="0"/>
              <a:t>проблемы в работе</a:t>
            </a:r>
            <a:endParaRPr lang="ru-RU" b="1" dirty="0"/>
          </a:p>
          <a:p>
            <a:pPr lvl="1"/>
            <a:r>
              <a:rPr lang="ru-RU" dirty="0" err="1" smtClean="0"/>
              <a:t>Лайфхаки</a:t>
            </a:r>
            <a:r>
              <a:rPr lang="ru-RU" dirty="0" smtClean="0"/>
              <a:t> по быстрой регистрации багов</a:t>
            </a:r>
            <a:endParaRPr lang="ru-RU" dirty="0"/>
          </a:p>
          <a:p>
            <a:r>
              <a:rPr lang="ru-RU" b="1" dirty="0"/>
              <a:t>Пожаловались другие лица</a:t>
            </a:r>
          </a:p>
          <a:p>
            <a:pPr lvl="1"/>
            <a:r>
              <a:rPr lang="ru-RU" dirty="0" smtClean="0"/>
              <a:t>На </a:t>
            </a:r>
            <a:r>
              <a:rPr lang="ru-RU" dirty="0"/>
              <a:t>большие траты времени по каким-то </a:t>
            </a:r>
            <a:r>
              <a:rPr lang="ru-RU" dirty="0" smtClean="0"/>
              <a:t>задачам</a:t>
            </a:r>
          </a:p>
          <a:p>
            <a:pPr lvl="1"/>
            <a:r>
              <a:rPr lang="ru-RU" dirty="0"/>
              <a:t>На неграмотность речи в оформлении </a:t>
            </a:r>
            <a:r>
              <a:rPr lang="ru-RU" dirty="0" smtClean="0"/>
              <a:t>багов</a:t>
            </a:r>
            <a:endParaRPr lang="ru-RU" dirty="0"/>
          </a:p>
          <a:p>
            <a:r>
              <a:rPr lang="ru-RU" b="1" dirty="0" smtClean="0"/>
              <a:t>Появилось </a:t>
            </a:r>
            <a:r>
              <a:rPr lang="ru-RU" b="1" dirty="0"/>
              <a:t>что-то </a:t>
            </a:r>
            <a:r>
              <a:rPr lang="ru-RU" b="1" dirty="0" smtClean="0"/>
              <a:t>новое</a:t>
            </a:r>
            <a:endParaRPr lang="ru-RU" b="1" dirty="0"/>
          </a:p>
          <a:p>
            <a:pPr lvl="1"/>
            <a:r>
              <a:rPr lang="ru-RU" dirty="0"/>
              <a:t>Новая </a:t>
            </a:r>
            <a:r>
              <a:rPr lang="ru-RU" dirty="0" smtClean="0"/>
              <a:t>версия </a:t>
            </a:r>
            <a:r>
              <a:rPr lang="en-US" dirty="0" smtClean="0"/>
              <a:t>iOS/Android</a:t>
            </a:r>
            <a:endParaRPr lang="ru-RU" dirty="0"/>
          </a:p>
          <a:p>
            <a:pPr lvl="1"/>
            <a:r>
              <a:rPr lang="ru-RU" dirty="0"/>
              <a:t>Новое устройство</a:t>
            </a:r>
          </a:p>
          <a:p>
            <a:pPr lvl="1"/>
            <a:r>
              <a:rPr lang="ru-RU" dirty="0" smtClean="0"/>
              <a:t>Новый инструмент</a:t>
            </a:r>
          </a:p>
          <a:p>
            <a:pPr lvl="1"/>
            <a:r>
              <a:rPr lang="ru-RU" dirty="0" smtClean="0"/>
              <a:t>Новое приложение</a:t>
            </a:r>
            <a:endParaRPr lang="ru-RU" dirty="0"/>
          </a:p>
          <a:p>
            <a:r>
              <a:rPr lang="ru-RU" b="1" dirty="0"/>
              <a:t>Просто что-то интересно изучить</a:t>
            </a:r>
          </a:p>
          <a:p>
            <a:pPr lvl="1"/>
            <a:r>
              <a:rPr lang="ru-RU" dirty="0"/>
              <a:t>Взаимодействие с людьми, коммуникации</a:t>
            </a:r>
          </a:p>
          <a:p>
            <a:pPr lvl="1"/>
            <a:r>
              <a:rPr lang="ru-RU" dirty="0"/>
              <a:t>Правила </a:t>
            </a:r>
            <a:r>
              <a:rPr lang="ru-RU" dirty="0" smtClean="0"/>
              <a:t>аргументации</a:t>
            </a:r>
          </a:p>
          <a:p>
            <a:pPr lvl="1"/>
            <a:r>
              <a:rPr lang="ru-RU" dirty="0" smtClean="0"/>
              <a:t>Обзор новостей, статей</a:t>
            </a:r>
            <a:endParaRPr lang="ru-RU" dirty="0"/>
          </a:p>
        </p:txBody>
      </p:sp>
      <p:pic>
        <p:nvPicPr>
          <p:cNvPr id="4" name="Picture 2" descr="https://sqadays.com/files/autoupload/74/78/78/dwsdasrb3816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78" y="6429222"/>
            <a:ext cx="666932" cy="385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36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403"/>
    </mc:Choice>
    <mc:Fallback xmlns="">
      <p:transition spd="slow" advTm="199403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1. Подготовка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1111" y="1855197"/>
            <a:ext cx="11910738" cy="637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29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126"/>
    </mc:Choice>
    <mc:Fallback xmlns="">
      <p:transition spd="slow" advTm="116126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6757</TotalTime>
  <Words>1557</Words>
  <Application>Microsoft Macintosh PowerPoint</Application>
  <PresentationFormat>Widescreen</PresentationFormat>
  <Paragraphs>240</Paragraphs>
  <Slides>19</Slides>
  <Notes>19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Calibri</vt:lpstr>
      <vt:lpstr>Calibri Light</vt:lpstr>
      <vt:lpstr>Mangal</vt:lpstr>
      <vt:lpstr>Wingdings</vt:lpstr>
      <vt:lpstr>Retrospect</vt:lpstr>
      <vt:lpstr>15 минут для развития команды</vt:lpstr>
      <vt:lpstr>Команда и развитие</vt:lpstr>
      <vt:lpstr>Окружение</vt:lpstr>
      <vt:lpstr>Пирамиды знания и обучения</vt:lpstr>
      <vt:lpstr>Пирамиды знания и обучения</vt:lpstr>
      <vt:lpstr>Правило 20 минут</vt:lpstr>
      <vt:lpstr>15-минутные совещания, посвященные развитию</vt:lpstr>
      <vt:lpstr>1. Подготовка. Как выбираются темы?</vt:lpstr>
      <vt:lpstr>1. Подготовка</vt:lpstr>
      <vt:lpstr>2. Сама встреча</vt:lpstr>
      <vt:lpstr>2. Сама встреча</vt:lpstr>
      <vt:lpstr>3. Проверка знаний. Варианты</vt:lpstr>
      <vt:lpstr>3. Проверка знаний. Варианты</vt:lpstr>
      <vt:lpstr>3. Проверка знаний. Варианты</vt:lpstr>
      <vt:lpstr>3. Проверка знаний. Варианты</vt:lpstr>
      <vt:lpstr>3. Проверка знаний. Варианты</vt:lpstr>
      <vt:lpstr>3. Проверка знаний. Варианты</vt:lpstr>
      <vt:lpstr>Ценность</vt:lpstr>
      <vt:lpstr>Готова ответить на ваши вопросы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Н</dc:creator>
  <cp:lastModifiedBy>Н</cp:lastModifiedBy>
  <cp:revision>51</cp:revision>
  <dcterms:created xsi:type="dcterms:W3CDTF">2018-09-11T19:25:12Z</dcterms:created>
  <dcterms:modified xsi:type="dcterms:W3CDTF">2018-11-22T16:09:28Z</dcterms:modified>
</cp:coreProperties>
</file>