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8"/>
  </p:notesMasterIdLst>
  <p:sldIdLst>
    <p:sldId id="256" r:id="rId2"/>
    <p:sldId id="358" r:id="rId3"/>
    <p:sldId id="359" r:id="rId4"/>
    <p:sldId id="360" r:id="rId5"/>
    <p:sldId id="362" r:id="rId6"/>
    <p:sldId id="363" r:id="rId7"/>
    <p:sldId id="364" r:id="rId8"/>
    <p:sldId id="365" r:id="rId9"/>
    <p:sldId id="361" r:id="rId10"/>
    <p:sldId id="368" r:id="rId11"/>
    <p:sldId id="366" r:id="rId12"/>
    <p:sldId id="367" r:id="rId13"/>
    <p:sldId id="369" r:id="rId14"/>
    <p:sldId id="258" r:id="rId15"/>
    <p:sldId id="257" r:id="rId16"/>
    <p:sldId id="260" r:id="rId17"/>
    <p:sldId id="262" r:id="rId18"/>
    <p:sldId id="263" r:id="rId19"/>
    <p:sldId id="264" r:id="rId20"/>
    <p:sldId id="261" r:id="rId21"/>
    <p:sldId id="311" r:id="rId22"/>
    <p:sldId id="312" r:id="rId23"/>
    <p:sldId id="266" r:id="rId24"/>
    <p:sldId id="340" r:id="rId25"/>
    <p:sldId id="342" r:id="rId26"/>
    <p:sldId id="341" r:id="rId27"/>
    <p:sldId id="269" r:id="rId28"/>
    <p:sldId id="271" r:id="rId29"/>
    <p:sldId id="370" r:id="rId30"/>
    <p:sldId id="316" r:id="rId31"/>
    <p:sldId id="334" r:id="rId32"/>
    <p:sldId id="335" r:id="rId33"/>
    <p:sldId id="331" r:id="rId34"/>
    <p:sldId id="336" r:id="rId35"/>
    <p:sldId id="332" r:id="rId36"/>
    <p:sldId id="333" r:id="rId37"/>
    <p:sldId id="298" r:id="rId38"/>
    <p:sldId id="317" r:id="rId39"/>
    <p:sldId id="320" r:id="rId40"/>
    <p:sldId id="278" r:id="rId41"/>
    <p:sldId id="280" r:id="rId42"/>
    <p:sldId id="301" r:id="rId43"/>
    <p:sldId id="281" r:id="rId44"/>
    <p:sldId id="282" r:id="rId45"/>
    <p:sldId id="283" r:id="rId46"/>
    <p:sldId id="299" r:id="rId47"/>
    <p:sldId id="284" r:id="rId48"/>
    <p:sldId id="324" r:id="rId49"/>
    <p:sldId id="337" r:id="rId50"/>
    <p:sldId id="338" r:id="rId51"/>
    <p:sldId id="325" r:id="rId52"/>
    <p:sldId id="326" r:id="rId53"/>
    <p:sldId id="286" r:id="rId54"/>
    <p:sldId id="303" r:id="rId55"/>
    <p:sldId id="387" r:id="rId56"/>
    <p:sldId id="343" r:id="rId57"/>
    <p:sldId id="344" r:id="rId58"/>
    <p:sldId id="345" r:id="rId59"/>
    <p:sldId id="305" r:id="rId60"/>
    <p:sldId id="346" r:id="rId61"/>
    <p:sldId id="347" r:id="rId62"/>
    <p:sldId id="348" r:id="rId63"/>
    <p:sldId id="371" r:id="rId64"/>
    <p:sldId id="292" r:id="rId65"/>
    <p:sldId id="350" r:id="rId66"/>
    <p:sldId id="351" r:id="rId67"/>
    <p:sldId id="352" r:id="rId68"/>
    <p:sldId id="388" r:id="rId69"/>
    <p:sldId id="294" r:id="rId70"/>
    <p:sldId id="308" r:id="rId71"/>
    <p:sldId id="309" r:id="rId72"/>
    <p:sldId id="310" r:id="rId73"/>
    <p:sldId id="307" r:id="rId74"/>
    <p:sldId id="339" r:id="rId75"/>
    <p:sldId id="328" r:id="rId76"/>
    <p:sldId id="386" r:id="rId77"/>
    <p:sldId id="354" r:id="rId78"/>
    <p:sldId id="376" r:id="rId79"/>
    <p:sldId id="385" r:id="rId80"/>
    <p:sldId id="353" r:id="rId81"/>
    <p:sldId id="389" r:id="rId82"/>
    <p:sldId id="390" r:id="rId83"/>
    <p:sldId id="391" r:id="rId84"/>
    <p:sldId id="392" r:id="rId85"/>
    <p:sldId id="393" r:id="rId86"/>
    <p:sldId id="356" r:id="rId8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FA00"/>
    <a:srgbClr val="1B7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8"/>
    <p:restoredTop sz="94444"/>
  </p:normalViewPr>
  <p:slideViewPr>
    <p:cSldViewPr snapToGrid="0" snapToObjects="1">
      <p:cViewPr varScale="1">
        <p:scale>
          <a:sx n="126" d="100"/>
          <a:sy n="126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1180E9-DC06-1842-B214-750E89A6AEAD}" type="doc">
      <dgm:prSet loTypeId="urn:microsoft.com/office/officeart/2008/layout/NameandTitleOrganizationalChar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CDFB0F-FF3F-1C4B-8549-B84F5A1BCE86}">
      <dgm:prSet phldrT="[Текст]"/>
      <dgm:spPr/>
      <dgm:t>
        <a:bodyPr/>
        <a:lstStyle/>
        <a:p>
          <a:r>
            <a:rPr lang="en-US" dirty="0"/>
            <a:t>Billing Application</a:t>
          </a:r>
          <a:endParaRPr lang="ru-RU" dirty="0"/>
        </a:p>
      </dgm:t>
    </dgm:pt>
    <dgm:pt modelId="{C19539A7-544E-DB40-AEF8-DAA037B43C87}" type="parTrans" cxnId="{54812F84-E9FE-0442-B24A-C7E27D000E71}">
      <dgm:prSet/>
      <dgm:spPr/>
      <dgm:t>
        <a:bodyPr/>
        <a:lstStyle/>
        <a:p>
          <a:endParaRPr lang="ru-RU"/>
        </a:p>
      </dgm:t>
    </dgm:pt>
    <dgm:pt modelId="{C0A29927-CF99-B74B-A41C-D31D24F80711}" type="sibTrans" cxnId="{54812F84-E9FE-0442-B24A-C7E27D000E71}">
      <dgm:prSet/>
      <dgm:spPr/>
      <dgm:t>
        <a:bodyPr/>
        <a:lstStyle/>
        <a:p>
          <a:r>
            <a:rPr lang="en-US" dirty="0"/>
            <a:t>Linux Container</a:t>
          </a:r>
          <a:endParaRPr lang="ru-RU" dirty="0"/>
        </a:p>
      </dgm:t>
    </dgm:pt>
    <dgm:pt modelId="{D069A209-C7D7-5448-AB3E-2538F3BDB3F6}">
      <dgm:prSet phldrT="[Текст]"/>
      <dgm:spPr/>
      <dgm:t>
        <a:bodyPr/>
        <a:lstStyle/>
        <a:p>
          <a:r>
            <a:rPr lang="en-US" dirty="0"/>
            <a:t>DNS server</a:t>
          </a:r>
          <a:endParaRPr lang="ru-RU" dirty="0"/>
        </a:p>
      </dgm:t>
    </dgm:pt>
    <dgm:pt modelId="{E2F9F742-3102-C04A-9EBE-DB8FF774A356}" type="parTrans" cxnId="{836AF989-20EB-B14B-A1E8-17679E19E7CC}">
      <dgm:prSet/>
      <dgm:spPr/>
      <dgm:t>
        <a:bodyPr/>
        <a:lstStyle/>
        <a:p>
          <a:endParaRPr lang="ru-RU"/>
        </a:p>
      </dgm:t>
    </dgm:pt>
    <dgm:pt modelId="{2254832E-8D85-1948-85D0-38AF660BD499}" type="sibTrans" cxnId="{836AF989-20EB-B14B-A1E8-17679E19E7CC}">
      <dgm:prSet/>
      <dgm:spPr/>
      <dgm:t>
        <a:bodyPr/>
        <a:lstStyle/>
        <a:p>
          <a:r>
            <a:rPr lang="en-US" dirty="0"/>
            <a:t>Linux Container</a:t>
          </a:r>
          <a:endParaRPr lang="ru-RU" dirty="0"/>
        </a:p>
      </dgm:t>
    </dgm:pt>
    <dgm:pt modelId="{C2069BC0-1F35-A74A-A31A-51AA5B7D1352}">
      <dgm:prSet phldrT="[Текст]"/>
      <dgm:spPr/>
      <dgm:t>
        <a:bodyPr/>
        <a:lstStyle/>
        <a:p>
          <a:r>
            <a:rPr lang="en-US" dirty="0"/>
            <a:t>Apache Server</a:t>
          </a:r>
          <a:endParaRPr lang="ru-RU" dirty="0"/>
        </a:p>
      </dgm:t>
    </dgm:pt>
    <dgm:pt modelId="{6B326B6C-5C72-DF49-A400-C902A39A2024}" type="parTrans" cxnId="{CA67474C-C993-BD40-A61D-4050B2FCE4C0}">
      <dgm:prSet/>
      <dgm:spPr/>
      <dgm:t>
        <a:bodyPr/>
        <a:lstStyle/>
        <a:p>
          <a:endParaRPr lang="ru-RU"/>
        </a:p>
      </dgm:t>
    </dgm:pt>
    <dgm:pt modelId="{BB0B16E2-696F-3741-A21D-3E107C1E44CC}" type="sibTrans" cxnId="{CA67474C-C993-BD40-A61D-4050B2FCE4C0}">
      <dgm:prSet/>
      <dgm:spPr/>
      <dgm:t>
        <a:bodyPr/>
        <a:lstStyle/>
        <a:p>
          <a:r>
            <a:rPr lang="en-US" dirty="0"/>
            <a:t>Linux Container</a:t>
          </a:r>
          <a:endParaRPr lang="ru-RU" dirty="0"/>
        </a:p>
      </dgm:t>
    </dgm:pt>
    <dgm:pt modelId="{8D6AAEF1-9557-C042-BACB-5D71E0E8DDF3}">
      <dgm:prSet phldrT="[Текст]"/>
      <dgm:spPr/>
      <dgm:t>
        <a:bodyPr/>
        <a:lstStyle/>
        <a:p>
          <a:r>
            <a:rPr lang="en-US" dirty="0"/>
            <a:t>Domain Controller</a:t>
          </a:r>
          <a:endParaRPr lang="ru-RU" dirty="0"/>
        </a:p>
      </dgm:t>
    </dgm:pt>
    <dgm:pt modelId="{5059D0C1-5D77-664C-B257-5B5EC662B4B9}" type="parTrans" cxnId="{68F7AAB4-8DB3-3E41-AFD2-885C5DD1758C}">
      <dgm:prSet/>
      <dgm:spPr/>
      <dgm:t>
        <a:bodyPr/>
        <a:lstStyle/>
        <a:p>
          <a:endParaRPr lang="ru-RU"/>
        </a:p>
      </dgm:t>
    </dgm:pt>
    <dgm:pt modelId="{CEA550BE-689E-B841-8A03-4072D291504F}" type="sibTrans" cxnId="{68F7AAB4-8DB3-3E41-AFD2-885C5DD1758C}">
      <dgm:prSet/>
      <dgm:spPr/>
      <dgm:t>
        <a:bodyPr/>
        <a:lstStyle/>
        <a:p>
          <a:r>
            <a:rPr lang="en-US" dirty="0"/>
            <a:t>Windows VM</a:t>
          </a:r>
          <a:endParaRPr lang="ru-RU" dirty="0"/>
        </a:p>
      </dgm:t>
    </dgm:pt>
    <dgm:pt modelId="{4CF9BA22-6D54-C140-924E-4873A7767F34}">
      <dgm:prSet phldrT="[Текст]"/>
      <dgm:spPr/>
      <dgm:t>
        <a:bodyPr/>
        <a:lstStyle/>
        <a:p>
          <a:r>
            <a:rPr lang="en-US" dirty="0"/>
            <a:t>Exchange MBX</a:t>
          </a:r>
          <a:endParaRPr lang="ru-RU" dirty="0"/>
        </a:p>
      </dgm:t>
    </dgm:pt>
    <dgm:pt modelId="{469EA32F-96DF-D747-9C51-ADC98A54580F}" type="parTrans" cxnId="{EB0C0766-FDBD-0942-AA06-85A55BE16262}">
      <dgm:prSet/>
      <dgm:spPr/>
      <dgm:t>
        <a:bodyPr/>
        <a:lstStyle/>
        <a:p>
          <a:endParaRPr lang="ru-RU"/>
        </a:p>
      </dgm:t>
    </dgm:pt>
    <dgm:pt modelId="{5ED1E45C-98D0-354A-BBCC-E8CC6FBD3EA8}" type="sibTrans" cxnId="{EB0C0766-FDBD-0942-AA06-85A55BE16262}">
      <dgm:prSet/>
      <dgm:spPr/>
      <dgm:t>
        <a:bodyPr/>
        <a:lstStyle/>
        <a:p>
          <a:r>
            <a:rPr lang="en-US" dirty="0"/>
            <a:t>Windows VM</a:t>
          </a:r>
          <a:endParaRPr lang="ru-RU" dirty="0"/>
        </a:p>
      </dgm:t>
    </dgm:pt>
    <dgm:pt modelId="{9E189991-C98C-5445-9602-4C5EBAF7549E}">
      <dgm:prSet phldrT="[Текст]"/>
      <dgm:spPr/>
      <dgm:t>
        <a:bodyPr/>
        <a:lstStyle/>
        <a:p>
          <a:r>
            <a:rPr lang="en-US" dirty="0"/>
            <a:t>Exchange CAS</a:t>
          </a:r>
          <a:endParaRPr lang="ru-RU" dirty="0"/>
        </a:p>
      </dgm:t>
    </dgm:pt>
    <dgm:pt modelId="{08351F47-5CBD-594F-80CA-689E7C40929C}" type="parTrans" cxnId="{28C087B5-2CB9-9643-BBEB-432B7A29513B}">
      <dgm:prSet/>
      <dgm:spPr/>
      <dgm:t>
        <a:bodyPr/>
        <a:lstStyle/>
        <a:p>
          <a:endParaRPr lang="ru-RU"/>
        </a:p>
      </dgm:t>
    </dgm:pt>
    <dgm:pt modelId="{13B6E3C1-2271-FD4A-A691-F422C7B9BEB4}" type="sibTrans" cxnId="{28C087B5-2CB9-9643-BBEB-432B7A29513B}">
      <dgm:prSet/>
      <dgm:spPr/>
      <dgm:t>
        <a:bodyPr/>
        <a:lstStyle/>
        <a:p>
          <a:r>
            <a:rPr lang="en-US" dirty="0"/>
            <a:t>Windows VM</a:t>
          </a:r>
          <a:endParaRPr lang="ru-RU" dirty="0"/>
        </a:p>
      </dgm:t>
    </dgm:pt>
    <dgm:pt modelId="{C6E95D51-3439-F84D-B9CD-282F9EDFC02F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2F5AEBA0-FBF3-1B48-BA26-A922D5C059BB}" type="parTrans" cxnId="{9C05BD6C-E244-634F-87D2-780D4B3FE447}">
      <dgm:prSet/>
      <dgm:spPr/>
      <dgm:t>
        <a:bodyPr/>
        <a:lstStyle/>
        <a:p>
          <a:endParaRPr lang="ru-RU"/>
        </a:p>
      </dgm:t>
    </dgm:pt>
    <dgm:pt modelId="{20B2914E-C820-694E-80B8-AA64654E5A64}" type="sibTrans" cxnId="{9C05BD6C-E244-634F-87D2-780D4B3FE447}">
      <dgm:prSet/>
      <dgm:spPr/>
      <dgm:t>
        <a:bodyPr/>
        <a:lstStyle/>
        <a:p>
          <a:endParaRPr lang="ru-RU"/>
        </a:p>
      </dgm:t>
    </dgm:pt>
    <dgm:pt modelId="{714CF209-6405-D94C-9AEF-4768862B3558}">
      <dgm:prSet phldrT="[Текст]"/>
      <dgm:spPr/>
      <dgm:t>
        <a:bodyPr/>
        <a:lstStyle/>
        <a:p>
          <a:r>
            <a:rPr lang="en-US" dirty="0"/>
            <a:t>OA MN</a:t>
          </a:r>
          <a:endParaRPr lang="ru-RU" dirty="0"/>
        </a:p>
      </dgm:t>
    </dgm:pt>
    <dgm:pt modelId="{91CE582E-9775-5D4C-B9B5-3FFBBA3C0F10}" type="parTrans" cxnId="{B70CE5E5-760B-BC45-AEB4-B2984232B8AD}">
      <dgm:prSet/>
      <dgm:spPr/>
      <dgm:t>
        <a:bodyPr/>
        <a:lstStyle/>
        <a:p>
          <a:endParaRPr lang="ru-RU"/>
        </a:p>
      </dgm:t>
    </dgm:pt>
    <dgm:pt modelId="{0AB9C12F-7F54-BC4E-89FE-811436FAB9D8}" type="sibTrans" cxnId="{B70CE5E5-760B-BC45-AEB4-B2984232B8AD}">
      <dgm:prSet/>
      <dgm:spPr/>
      <dgm:t>
        <a:bodyPr/>
        <a:lstStyle/>
        <a:p>
          <a:r>
            <a:rPr lang="en-US" dirty="0"/>
            <a:t>Linux Container</a:t>
          </a:r>
          <a:endParaRPr lang="ru-RU" dirty="0"/>
        </a:p>
      </dgm:t>
    </dgm:pt>
    <dgm:pt modelId="{BAE4070D-A255-6F46-940F-F3E75E70095E}" type="pres">
      <dgm:prSet presAssocID="{A41180E9-DC06-1842-B214-750E89A6A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7B78E2-1229-0D4C-AD93-C3E559F0AEDB}" type="pres">
      <dgm:prSet presAssocID="{714CF209-6405-D94C-9AEF-4768862B3558}" presName="hierRoot1" presStyleCnt="0">
        <dgm:presLayoutVars>
          <dgm:hierBranch val="init"/>
        </dgm:presLayoutVars>
      </dgm:prSet>
      <dgm:spPr/>
    </dgm:pt>
    <dgm:pt modelId="{38DD1B53-9830-3243-A829-1F4349A89F66}" type="pres">
      <dgm:prSet presAssocID="{714CF209-6405-D94C-9AEF-4768862B3558}" presName="rootComposite1" presStyleCnt="0"/>
      <dgm:spPr/>
    </dgm:pt>
    <dgm:pt modelId="{36CE7F56-E309-2F4A-B722-CCFBC54C4ACA}" type="pres">
      <dgm:prSet presAssocID="{714CF209-6405-D94C-9AEF-4768862B3558}" presName="rootText1" presStyleLbl="node0" presStyleIdx="0" presStyleCnt="2">
        <dgm:presLayoutVars>
          <dgm:chMax/>
          <dgm:chPref val="3"/>
        </dgm:presLayoutVars>
      </dgm:prSet>
      <dgm:spPr/>
    </dgm:pt>
    <dgm:pt modelId="{1CE54D39-EC43-A64E-8FF1-DB81F0E87689}" type="pres">
      <dgm:prSet presAssocID="{714CF209-6405-D94C-9AEF-4768862B3558}" presName="titleText1" presStyleLbl="fgAcc0" presStyleIdx="0" presStyleCnt="2">
        <dgm:presLayoutVars>
          <dgm:chMax val="0"/>
          <dgm:chPref val="0"/>
        </dgm:presLayoutVars>
      </dgm:prSet>
      <dgm:spPr/>
    </dgm:pt>
    <dgm:pt modelId="{5B2470A3-2FEE-8944-90ED-2694C9CE33DF}" type="pres">
      <dgm:prSet presAssocID="{714CF209-6405-D94C-9AEF-4768862B3558}" presName="rootConnector1" presStyleLbl="node1" presStyleIdx="0" presStyleCnt="6"/>
      <dgm:spPr/>
    </dgm:pt>
    <dgm:pt modelId="{D32B711F-6007-5142-AA2D-42D97E892EBA}" type="pres">
      <dgm:prSet presAssocID="{714CF209-6405-D94C-9AEF-4768862B3558}" presName="hierChild2" presStyleCnt="0"/>
      <dgm:spPr/>
    </dgm:pt>
    <dgm:pt modelId="{B7E8852E-E911-584E-9006-AFD9F894A07D}" type="pres">
      <dgm:prSet presAssocID="{6B326B6C-5C72-DF49-A400-C902A39A2024}" presName="Name37" presStyleLbl="parChTrans1D2" presStyleIdx="0" presStyleCnt="6"/>
      <dgm:spPr/>
    </dgm:pt>
    <dgm:pt modelId="{B8CCF920-E65D-F74A-B437-A7AF495119C6}" type="pres">
      <dgm:prSet presAssocID="{C2069BC0-1F35-A74A-A31A-51AA5B7D1352}" presName="hierRoot2" presStyleCnt="0">
        <dgm:presLayoutVars>
          <dgm:hierBranch val="init"/>
        </dgm:presLayoutVars>
      </dgm:prSet>
      <dgm:spPr/>
    </dgm:pt>
    <dgm:pt modelId="{BD5EE476-7B49-3942-BE7B-3C80D7978B4F}" type="pres">
      <dgm:prSet presAssocID="{C2069BC0-1F35-A74A-A31A-51AA5B7D1352}" presName="rootComposite" presStyleCnt="0"/>
      <dgm:spPr/>
    </dgm:pt>
    <dgm:pt modelId="{D38E1FDC-4908-DA43-AE4C-8D37EA86C13B}" type="pres">
      <dgm:prSet presAssocID="{C2069BC0-1F35-A74A-A31A-51AA5B7D1352}" presName="rootText" presStyleLbl="node1" presStyleIdx="0" presStyleCnt="6">
        <dgm:presLayoutVars>
          <dgm:chMax/>
          <dgm:chPref val="3"/>
        </dgm:presLayoutVars>
      </dgm:prSet>
      <dgm:spPr/>
    </dgm:pt>
    <dgm:pt modelId="{55646DFA-6736-9B46-A9A0-80E59C8BCF7E}" type="pres">
      <dgm:prSet presAssocID="{C2069BC0-1F35-A74A-A31A-51AA5B7D1352}" presName="titleText2" presStyleLbl="fgAcc1" presStyleIdx="0" presStyleCnt="6">
        <dgm:presLayoutVars>
          <dgm:chMax val="0"/>
          <dgm:chPref val="0"/>
        </dgm:presLayoutVars>
      </dgm:prSet>
      <dgm:spPr/>
    </dgm:pt>
    <dgm:pt modelId="{000C9F7D-6D0A-C34F-AEEE-62C19FEB251B}" type="pres">
      <dgm:prSet presAssocID="{C2069BC0-1F35-A74A-A31A-51AA5B7D1352}" presName="rootConnector" presStyleLbl="node2" presStyleIdx="0" presStyleCnt="0"/>
      <dgm:spPr/>
    </dgm:pt>
    <dgm:pt modelId="{6C3BDC3C-C451-224B-BAF3-A6A2AE2EA2AC}" type="pres">
      <dgm:prSet presAssocID="{C2069BC0-1F35-A74A-A31A-51AA5B7D1352}" presName="hierChild4" presStyleCnt="0"/>
      <dgm:spPr/>
    </dgm:pt>
    <dgm:pt modelId="{FC2C515F-850B-4A44-8CAA-008945F97E88}" type="pres">
      <dgm:prSet presAssocID="{C2069BC0-1F35-A74A-A31A-51AA5B7D1352}" presName="hierChild5" presStyleCnt="0"/>
      <dgm:spPr/>
    </dgm:pt>
    <dgm:pt modelId="{9EA03322-CFD2-9148-8291-A816EFE9164C}" type="pres">
      <dgm:prSet presAssocID="{E2F9F742-3102-C04A-9EBE-DB8FF774A356}" presName="Name37" presStyleLbl="parChTrans1D2" presStyleIdx="1" presStyleCnt="6"/>
      <dgm:spPr/>
    </dgm:pt>
    <dgm:pt modelId="{BD484D10-3CE5-FC46-9201-4C5A75BDAB2A}" type="pres">
      <dgm:prSet presAssocID="{D069A209-C7D7-5448-AB3E-2538F3BDB3F6}" presName="hierRoot2" presStyleCnt="0">
        <dgm:presLayoutVars>
          <dgm:hierBranch val="init"/>
        </dgm:presLayoutVars>
      </dgm:prSet>
      <dgm:spPr/>
    </dgm:pt>
    <dgm:pt modelId="{8B965BF7-3FCE-3840-B6B8-D6B287BDB05A}" type="pres">
      <dgm:prSet presAssocID="{D069A209-C7D7-5448-AB3E-2538F3BDB3F6}" presName="rootComposite" presStyleCnt="0"/>
      <dgm:spPr/>
    </dgm:pt>
    <dgm:pt modelId="{2818C4C4-78BA-C64D-91DE-61FD18CC338B}" type="pres">
      <dgm:prSet presAssocID="{D069A209-C7D7-5448-AB3E-2538F3BDB3F6}" presName="rootText" presStyleLbl="node1" presStyleIdx="1" presStyleCnt="6">
        <dgm:presLayoutVars>
          <dgm:chMax/>
          <dgm:chPref val="3"/>
        </dgm:presLayoutVars>
      </dgm:prSet>
      <dgm:spPr/>
    </dgm:pt>
    <dgm:pt modelId="{A05492D4-1E35-4F4F-B05B-181849C0E060}" type="pres">
      <dgm:prSet presAssocID="{D069A209-C7D7-5448-AB3E-2538F3BDB3F6}" presName="titleText2" presStyleLbl="fgAcc1" presStyleIdx="1" presStyleCnt="6">
        <dgm:presLayoutVars>
          <dgm:chMax val="0"/>
          <dgm:chPref val="0"/>
        </dgm:presLayoutVars>
      </dgm:prSet>
      <dgm:spPr/>
    </dgm:pt>
    <dgm:pt modelId="{1F6277A2-B712-D342-9DAC-BA8CDB32113D}" type="pres">
      <dgm:prSet presAssocID="{D069A209-C7D7-5448-AB3E-2538F3BDB3F6}" presName="rootConnector" presStyleLbl="node2" presStyleIdx="0" presStyleCnt="0"/>
      <dgm:spPr/>
    </dgm:pt>
    <dgm:pt modelId="{0EE802C6-EEFF-B84A-81F8-8011FB86FDA3}" type="pres">
      <dgm:prSet presAssocID="{D069A209-C7D7-5448-AB3E-2538F3BDB3F6}" presName="hierChild4" presStyleCnt="0"/>
      <dgm:spPr/>
    </dgm:pt>
    <dgm:pt modelId="{43BF4C8D-66C5-BD4B-AED7-D00B880F7652}" type="pres">
      <dgm:prSet presAssocID="{D069A209-C7D7-5448-AB3E-2538F3BDB3F6}" presName="hierChild5" presStyleCnt="0"/>
      <dgm:spPr/>
    </dgm:pt>
    <dgm:pt modelId="{A1D8B57D-CC2E-6648-9F96-1A5E6DE49BD0}" type="pres">
      <dgm:prSet presAssocID="{5059D0C1-5D77-664C-B257-5B5EC662B4B9}" presName="Name37" presStyleLbl="parChTrans1D2" presStyleIdx="2" presStyleCnt="6"/>
      <dgm:spPr/>
    </dgm:pt>
    <dgm:pt modelId="{F5D296D5-40A5-9E4E-A963-2A4AB9565123}" type="pres">
      <dgm:prSet presAssocID="{8D6AAEF1-9557-C042-BACB-5D71E0E8DDF3}" presName="hierRoot2" presStyleCnt="0">
        <dgm:presLayoutVars>
          <dgm:hierBranch val="init"/>
        </dgm:presLayoutVars>
      </dgm:prSet>
      <dgm:spPr/>
    </dgm:pt>
    <dgm:pt modelId="{C7DF1F09-5C39-364F-916D-2FD4171C8A17}" type="pres">
      <dgm:prSet presAssocID="{8D6AAEF1-9557-C042-BACB-5D71E0E8DDF3}" presName="rootComposite" presStyleCnt="0"/>
      <dgm:spPr/>
    </dgm:pt>
    <dgm:pt modelId="{300B6FDD-146D-9749-93B4-F6A1BBF946C3}" type="pres">
      <dgm:prSet presAssocID="{8D6AAEF1-9557-C042-BACB-5D71E0E8DDF3}" presName="rootText" presStyleLbl="node1" presStyleIdx="2" presStyleCnt="6">
        <dgm:presLayoutVars>
          <dgm:chMax/>
          <dgm:chPref val="3"/>
        </dgm:presLayoutVars>
      </dgm:prSet>
      <dgm:spPr/>
    </dgm:pt>
    <dgm:pt modelId="{44D4828A-DCD1-D64B-973B-B58694F85A18}" type="pres">
      <dgm:prSet presAssocID="{8D6AAEF1-9557-C042-BACB-5D71E0E8DDF3}" presName="titleText2" presStyleLbl="fgAcc1" presStyleIdx="2" presStyleCnt="6">
        <dgm:presLayoutVars>
          <dgm:chMax val="0"/>
          <dgm:chPref val="0"/>
        </dgm:presLayoutVars>
      </dgm:prSet>
      <dgm:spPr/>
    </dgm:pt>
    <dgm:pt modelId="{8D3BAC51-C7EC-1840-AA0C-881B6C1ACA5E}" type="pres">
      <dgm:prSet presAssocID="{8D6AAEF1-9557-C042-BACB-5D71E0E8DDF3}" presName="rootConnector" presStyleLbl="node2" presStyleIdx="0" presStyleCnt="0"/>
      <dgm:spPr/>
    </dgm:pt>
    <dgm:pt modelId="{892FDF78-C79E-3B47-AE82-0D75DFA3E0A7}" type="pres">
      <dgm:prSet presAssocID="{8D6AAEF1-9557-C042-BACB-5D71E0E8DDF3}" presName="hierChild4" presStyleCnt="0"/>
      <dgm:spPr/>
    </dgm:pt>
    <dgm:pt modelId="{1D4BCE55-A54D-D64C-85D7-DC947FA42296}" type="pres">
      <dgm:prSet presAssocID="{8D6AAEF1-9557-C042-BACB-5D71E0E8DDF3}" presName="hierChild5" presStyleCnt="0"/>
      <dgm:spPr/>
    </dgm:pt>
    <dgm:pt modelId="{BA046C30-5E81-B34B-A7E9-5811E4D9CD7C}" type="pres">
      <dgm:prSet presAssocID="{469EA32F-96DF-D747-9C51-ADC98A54580F}" presName="Name37" presStyleLbl="parChTrans1D2" presStyleIdx="3" presStyleCnt="6"/>
      <dgm:spPr/>
    </dgm:pt>
    <dgm:pt modelId="{7E532A71-C95C-774D-8490-2D3568DC7354}" type="pres">
      <dgm:prSet presAssocID="{4CF9BA22-6D54-C140-924E-4873A7767F34}" presName="hierRoot2" presStyleCnt="0">
        <dgm:presLayoutVars>
          <dgm:hierBranch val="init"/>
        </dgm:presLayoutVars>
      </dgm:prSet>
      <dgm:spPr/>
    </dgm:pt>
    <dgm:pt modelId="{3C55917D-94EC-9146-9BC0-1B12D2EEF9D8}" type="pres">
      <dgm:prSet presAssocID="{4CF9BA22-6D54-C140-924E-4873A7767F34}" presName="rootComposite" presStyleCnt="0"/>
      <dgm:spPr/>
    </dgm:pt>
    <dgm:pt modelId="{AA93C3B1-EC50-EF48-87DE-80BC4B604678}" type="pres">
      <dgm:prSet presAssocID="{4CF9BA22-6D54-C140-924E-4873A7767F34}" presName="rootText" presStyleLbl="node1" presStyleIdx="3" presStyleCnt="6">
        <dgm:presLayoutVars>
          <dgm:chMax/>
          <dgm:chPref val="3"/>
        </dgm:presLayoutVars>
      </dgm:prSet>
      <dgm:spPr/>
    </dgm:pt>
    <dgm:pt modelId="{B6740E2C-A09B-A847-B772-3299E6B53477}" type="pres">
      <dgm:prSet presAssocID="{4CF9BA22-6D54-C140-924E-4873A7767F34}" presName="titleText2" presStyleLbl="fgAcc1" presStyleIdx="3" presStyleCnt="6">
        <dgm:presLayoutVars>
          <dgm:chMax val="0"/>
          <dgm:chPref val="0"/>
        </dgm:presLayoutVars>
      </dgm:prSet>
      <dgm:spPr/>
    </dgm:pt>
    <dgm:pt modelId="{1B30133F-9D6B-1B43-BDFC-6DE31C8D0E5D}" type="pres">
      <dgm:prSet presAssocID="{4CF9BA22-6D54-C140-924E-4873A7767F34}" presName="rootConnector" presStyleLbl="node2" presStyleIdx="0" presStyleCnt="0"/>
      <dgm:spPr/>
    </dgm:pt>
    <dgm:pt modelId="{F45C7E45-C081-C34A-A6D6-5912AC568306}" type="pres">
      <dgm:prSet presAssocID="{4CF9BA22-6D54-C140-924E-4873A7767F34}" presName="hierChild4" presStyleCnt="0"/>
      <dgm:spPr/>
    </dgm:pt>
    <dgm:pt modelId="{9F62BAD9-671B-9B4B-A5FB-56D1326BFEDF}" type="pres">
      <dgm:prSet presAssocID="{4CF9BA22-6D54-C140-924E-4873A7767F34}" presName="hierChild5" presStyleCnt="0"/>
      <dgm:spPr/>
    </dgm:pt>
    <dgm:pt modelId="{6F1B8002-15E0-0C44-82D8-FDE3CAB8ED5B}" type="pres">
      <dgm:prSet presAssocID="{08351F47-5CBD-594F-80CA-689E7C40929C}" presName="Name37" presStyleLbl="parChTrans1D2" presStyleIdx="4" presStyleCnt="6"/>
      <dgm:spPr/>
    </dgm:pt>
    <dgm:pt modelId="{B9FDD484-33C9-DB4B-89D8-3A70D1979B0F}" type="pres">
      <dgm:prSet presAssocID="{9E189991-C98C-5445-9602-4C5EBAF7549E}" presName="hierRoot2" presStyleCnt="0">
        <dgm:presLayoutVars>
          <dgm:hierBranch val="init"/>
        </dgm:presLayoutVars>
      </dgm:prSet>
      <dgm:spPr/>
    </dgm:pt>
    <dgm:pt modelId="{CA9BB17F-3FC3-6048-842E-88155242E507}" type="pres">
      <dgm:prSet presAssocID="{9E189991-C98C-5445-9602-4C5EBAF7549E}" presName="rootComposite" presStyleCnt="0"/>
      <dgm:spPr/>
    </dgm:pt>
    <dgm:pt modelId="{E7AEE393-9147-7A42-AAEC-56829DD8C492}" type="pres">
      <dgm:prSet presAssocID="{9E189991-C98C-5445-9602-4C5EBAF7549E}" presName="rootText" presStyleLbl="node1" presStyleIdx="4" presStyleCnt="6">
        <dgm:presLayoutVars>
          <dgm:chMax/>
          <dgm:chPref val="3"/>
        </dgm:presLayoutVars>
      </dgm:prSet>
      <dgm:spPr/>
    </dgm:pt>
    <dgm:pt modelId="{6DB7F9E3-5A5C-214F-AA57-0EE561CEA97C}" type="pres">
      <dgm:prSet presAssocID="{9E189991-C98C-5445-9602-4C5EBAF7549E}" presName="titleText2" presStyleLbl="fgAcc1" presStyleIdx="4" presStyleCnt="6">
        <dgm:presLayoutVars>
          <dgm:chMax val="0"/>
          <dgm:chPref val="0"/>
        </dgm:presLayoutVars>
      </dgm:prSet>
      <dgm:spPr/>
    </dgm:pt>
    <dgm:pt modelId="{C7429946-93D5-9E49-8B45-874A9115E2F1}" type="pres">
      <dgm:prSet presAssocID="{9E189991-C98C-5445-9602-4C5EBAF7549E}" presName="rootConnector" presStyleLbl="node2" presStyleIdx="0" presStyleCnt="0"/>
      <dgm:spPr/>
    </dgm:pt>
    <dgm:pt modelId="{D5E824AB-C4AB-E346-8BA5-417BA0B7749A}" type="pres">
      <dgm:prSet presAssocID="{9E189991-C98C-5445-9602-4C5EBAF7549E}" presName="hierChild4" presStyleCnt="0"/>
      <dgm:spPr/>
    </dgm:pt>
    <dgm:pt modelId="{A861CC3B-CABC-6D4D-9926-A885BFE1577A}" type="pres">
      <dgm:prSet presAssocID="{9E189991-C98C-5445-9602-4C5EBAF7549E}" presName="hierChild5" presStyleCnt="0"/>
      <dgm:spPr/>
    </dgm:pt>
    <dgm:pt modelId="{A0BDEAF9-4D73-4349-8B87-5119C5C2FE53}" type="pres">
      <dgm:prSet presAssocID="{2F5AEBA0-FBF3-1B48-BA26-A922D5C059BB}" presName="Name37" presStyleLbl="parChTrans1D2" presStyleIdx="5" presStyleCnt="6"/>
      <dgm:spPr/>
    </dgm:pt>
    <dgm:pt modelId="{F78D8FAB-CC81-2443-B1D3-8D34BDB3C23F}" type="pres">
      <dgm:prSet presAssocID="{C6E95D51-3439-F84D-B9CD-282F9EDFC02F}" presName="hierRoot2" presStyleCnt="0">
        <dgm:presLayoutVars>
          <dgm:hierBranch val="init"/>
        </dgm:presLayoutVars>
      </dgm:prSet>
      <dgm:spPr/>
    </dgm:pt>
    <dgm:pt modelId="{439CCFC0-AFC4-5840-A326-D7E8F8392186}" type="pres">
      <dgm:prSet presAssocID="{C6E95D51-3439-F84D-B9CD-282F9EDFC02F}" presName="rootComposite" presStyleCnt="0"/>
      <dgm:spPr/>
    </dgm:pt>
    <dgm:pt modelId="{FDC4CC77-E30C-8240-8375-3F97E0CEB132}" type="pres">
      <dgm:prSet presAssocID="{C6E95D51-3439-F84D-B9CD-282F9EDFC02F}" presName="rootText" presStyleLbl="node1" presStyleIdx="5" presStyleCnt="6">
        <dgm:presLayoutVars>
          <dgm:chMax/>
          <dgm:chPref val="3"/>
        </dgm:presLayoutVars>
      </dgm:prSet>
      <dgm:spPr/>
    </dgm:pt>
    <dgm:pt modelId="{4402C8D9-12EE-B940-BAB1-3937094270C5}" type="pres">
      <dgm:prSet presAssocID="{C6E95D51-3439-F84D-B9CD-282F9EDFC02F}" presName="titleText2" presStyleLbl="fgAcc1" presStyleIdx="5" presStyleCnt="6">
        <dgm:presLayoutVars>
          <dgm:chMax val="0"/>
          <dgm:chPref val="0"/>
        </dgm:presLayoutVars>
      </dgm:prSet>
      <dgm:spPr/>
    </dgm:pt>
    <dgm:pt modelId="{DF05B30C-E6F3-D64D-B2C8-76B1F63F55CC}" type="pres">
      <dgm:prSet presAssocID="{C6E95D51-3439-F84D-B9CD-282F9EDFC02F}" presName="rootConnector" presStyleLbl="node2" presStyleIdx="0" presStyleCnt="0"/>
      <dgm:spPr/>
    </dgm:pt>
    <dgm:pt modelId="{D8C4B994-7C6B-F14C-8D54-BC1468C48FF5}" type="pres">
      <dgm:prSet presAssocID="{C6E95D51-3439-F84D-B9CD-282F9EDFC02F}" presName="hierChild4" presStyleCnt="0"/>
      <dgm:spPr/>
    </dgm:pt>
    <dgm:pt modelId="{E597B2B8-8785-704A-8500-07B994264499}" type="pres">
      <dgm:prSet presAssocID="{C6E95D51-3439-F84D-B9CD-282F9EDFC02F}" presName="hierChild5" presStyleCnt="0"/>
      <dgm:spPr/>
    </dgm:pt>
    <dgm:pt modelId="{B9AEBAE6-1E30-9843-BD02-DBC50FEE3213}" type="pres">
      <dgm:prSet presAssocID="{714CF209-6405-D94C-9AEF-4768862B3558}" presName="hierChild3" presStyleCnt="0"/>
      <dgm:spPr/>
    </dgm:pt>
    <dgm:pt modelId="{C13C4896-443A-C147-88EB-A03EEDF309A4}" type="pres">
      <dgm:prSet presAssocID="{FDCDFB0F-FF3F-1C4B-8549-B84F5A1BCE86}" presName="hierRoot1" presStyleCnt="0">
        <dgm:presLayoutVars>
          <dgm:hierBranch val="init"/>
        </dgm:presLayoutVars>
      </dgm:prSet>
      <dgm:spPr/>
    </dgm:pt>
    <dgm:pt modelId="{22134D14-156E-164F-A248-EF535BAE6005}" type="pres">
      <dgm:prSet presAssocID="{FDCDFB0F-FF3F-1C4B-8549-B84F5A1BCE86}" presName="rootComposite1" presStyleCnt="0"/>
      <dgm:spPr/>
    </dgm:pt>
    <dgm:pt modelId="{2D264579-F33C-4846-8A58-A8F83A09580C}" type="pres">
      <dgm:prSet presAssocID="{FDCDFB0F-FF3F-1C4B-8549-B84F5A1BCE86}" presName="rootText1" presStyleLbl="node0" presStyleIdx="1" presStyleCnt="2">
        <dgm:presLayoutVars>
          <dgm:chMax/>
          <dgm:chPref val="3"/>
        </dgm:presLayoutVars>
      </dgm:prSet>
      <dgm:spPr/>
    </dgm:pt>
    <dgm:pt modelId="{1DF51094-54FE-8940-8C39-BB944FBF6302}" type="pres">
      <dgm:prSet presAssocID="{FDCDFB0F-FF3F-1C4B-8549-B84F5A1BCE86}" presName="titleText1" presStyleLbl="fgAcc0" presStyleIdx="1" presStyleCnt="2">
        <dgm:presLayoutVars>
          <dgm:chMax val="0"/>
          <dgm:chPref val="0"/>
        </dgm:presLayoutVars>
      </dgm:prSet>
      <dgm:spPr/>
    </dgm:pt>
    <dgm:pt modelId="{5E3B5290-D4FB-7148-800A-C8EDADB8C8DD}" type="pres">
      <dgm:prSet presAssocID="{FDCDFB0F-FF3F-1C4B-8549-B84F5A1BCE86}" presName="rootConnector1" presStyleLbl="node1" presStyleIdx="5" presStyleCnt="6"/>
      <dgm:spPr/>
    </dgm:pt>
    <dgm:pt modelId="{AF211410-D050-2146-80B5-E69B8E6845C3}" type="pres">
      <dgm:prSet presAssocID="{FDCDFB0F-FF3F-1C4B-8549-B84F5A1BCE86}" presName="hierChild2" presStyleCnt="0"/>
      <dgm:spPr/>
    </dgm:pt>
    <dgm:pt modelId="{EF31B9B6-4E60-C14F-B4DE-652EA2B245FA}" type="pres">
      <dgm:prSet presAssocID="{FDCDFB0F-FF3F-1C4B-8549-B84F5A1BCE86}" presName="hierChild3" presStyleCnt="0"/>
      <dgm:spPr/>
    </dgm:pt>
  </dgm:ptLst>
  <dgm:cxnLst>
    <dgm:cxn modelId="{B93CEA05-6206-A94A-9370-9B0489154E4B}" type="presOf" srcId="{C2069BC0-1F35-A74A-A31A-51AA5B7D1352}" destId="{000C9F7D-6D0A-C34F-AEEE-62C19FEB251B}" srcOrd="1" destOrd="0" presId="urn:microsoft.com/office/officeart/2008/layout/NameandTitleOrganizationalChart"/>
    <dgm:cxn modelId="{98786E0B-B704-F742-8201-413D7A587550}" type="presOf" srcId="{C6E95D51-3439-F84D-B9CD-282F9EDFC02F}" destId="{FDC4CC77-E30C-8240-8375-3F97E0CEB132}" srcOrd="0" destOrd="0" presId="urn:microsoft.com/office/officeart/2008/layout/NameandTitleOrganizationalChart"/>
    <dgm:cxn modelId="{E2B9511B-150E-9A46-96EF-26CCCD5A8FBE}" type="presOf" srcId="{13B6E3C1-2271-FD4A-A691-F422C7B9BEB4}" destId="{6DB7F9E3-5A5C-214F-AA57-0EE561CEA97C}" srcOrd="0" destOrd="0" presId="urn:microsoft.com/office/officeart/2008/layout/NameandTitleOrganizationalChart"/>
    <dgm:cxn modelId="{1A1C0B25-617E-6742-9B27-FE6FF719DA6E}" type="presOf" srcId="{8D6AAEF1-9557-C042-BACB-5D71E0E8DDF3}" destId="{8D3BAC51-C7EC-1840-AA0C-881B6C1ACA5E}" srcOrd="1" destOrd="0" presId="urn:microsoft.com/office/officeart/2008/layout/NameandTitleOrganizationalChart"/>
    <dgm:cxn modelId="{EBA0AD25-A957-064B-9353-BF4424DB9480}" type="presOf" srcId="{8D6AAEF1-9557-C042-BACB-5D71E0E8DDF3}" destId="{300B6FDD-146D-9749-93B4-F6A1BBF946C3}" srcOrd="0" destOrd="0" presId="urn:microsoft.com/office/officeart/2008/layout/NameandTitleOrganizationalChart"/>
    <dgm:cxn modelId="{45A7912D-DEF2-294C-98EB-70875D2B35A6}" type="presOf" srcId="{2254832E-8D85-1948-85D0-38AF660BD499}" destId="{A05492D4-1E35-4F4F-B05B-181849C0E060}" srcOrd="0" destOrd="0" presId="urn:microsoft.com/office/officeart/2008/layout/NameandTitleOrganizationalChart"/>
    <dgm:cxn modelId="{D4497536-A7C8-F64C-A94C-660401F9904D}" type="presOf" srcId="{D069A209-C7D7-5448-AB3E-2538F3BDB3F6}" destId="{1F6277A2-B712-D342-9DAC-BA8CDB32113D}" srcOrd="1" destOrd="0" presId="urn:microsoft.com/office/officeart/2008/layout/NameandTitleOrganizationalChart"/>
    <dgm:cxn modelId="{21158936-F0AD-0447-B49F-D31A1209BD24}" type="presOf" srcId="{C2069BC0-1F35-A74A-A31A-51AA5B7D1352}" destId="{D38E1FDC-4908-DA43-AE4C-8D37EA86C13B}" srcOrd="0" destOrd="0" presId="urn:microsoft.com/office/officeart/2008/layout/NameandTitleOrganizationalChart"/>
    <dgm:cxn modelId="{86BD0C3B-EBC6-3942-B26B-7D0C5CB80F7C}" type="presOf" srcId="{FDCDFB0F-FF3F-1C4B-8549-B84F5A1BCE86}" destId="{2D264579-F33C-4846-8A58-A8F83A09580C}" srcOrd="0" destOrd="0" presId="urn:microsoft.com/office/officeart/2008/layout/NameandTitleOrganizationalChart"/>
    <dgm:cxn modelId="{CA00003C-0097-E244-8BFC-4DE2CD76FD95}" type="presOf" srcId="{A41180E9-DC06-1842-B214-750E89A6AEAD}" destId="{BAE4070D-A255-6F46-940F-F3E75E70095E}" srcOrd="0" destOrd="0" presId="urn:microsoft.com/office/officeart/2008/layout/NameandTitleOrganizationalChart"/>
    <dgm:cxn modelId="{37377D47-B7E5-534E-B811-D5076877CED7}" type="presOf" srcId="{5059D0C1-5D77-664C-B257-5B5EC662B4B9}" destId="{A1D8B57D-CC2E-6648-9F96-1A5E6DE49BD0}" srcOrd="0" destOrd="0" presId="urn:microsoft.com/office/officeart/2008/layout/NameandTitleOrganizationalChart"/>
    <dgm:cxn modelId="{9DA18E4B-A19D-F640-AABA-510C1D476699}" type="presOf" srcId="{5ED1E45C-98D0-354A-BBCC-E8CC6FBD3EA8}" destId="{B6740E2C-A09B-A847-B772-3299E6B53477}" srcOrd="0" destOrd="0" presId="urn:microsoft.com/office/officeart/2008/layout/NameandTitleOrganizationalChart"/>
    <dgm:cxn modelId="{CA67474C-C993-BD40-A61D-4050B2FCE4C0}" srcId="{714CF209-6405-D94C-9AEF-4768862B3558}" destId="{C2069BC0-1F35-A74A-A31A-51AA5B7D1352}" srcOrd="0" destOrd="0" parTransId="{6B326B6C-5C72-DF49-A400-C902A39A2024}" sibTransId="{BB0B16E2-696F-3741-A21D-3E107C1E44CC}"/>
    <dgm:cxn modelId="{EBD27A5C-C369-F949-9D02-49D666C94E32}" type="presOf" srcId="{C6E95D51-3439-F84D-B9CD-282F9EDFC02F}" destId="{DF05B30C-E6F3-D64D-B2C8-76B1F63F55CC}" srcOrd="1" destOrd="0" presId="urn:microsoft.com/office/officeart/2008/layout/NameandTitleOrganizationalChart"/>
    <dgm:cxn modelId="{70526560-DDCE-E04B-B044-BD399B186129}" type="presOf" srcId="{0AB9C12F-7F54-BC4E-89FE-811436FAB9D8}" destId="{1CE54D39-EC43-A64E-8FF1-DB81F0E87689}" srcOrd="0" destOrd="0" presId="urn:microsoft.com/office/officeart/2008/layout/NameandTitleOrganizationalChart"/>
    <dgm:cxn modelId="{EB0C0766-FDBD-0942-AA06-85A55BE16262}" srcId="{714CF209-6405-D94C-9AEF-4768862B3558}" destId="{4CF9BA22-6D54-C140-924E-4873A7767F34}" srcOrd="3" destOrd="0" parTransId="{469EA32F-96DF-D747-9C51-ADC98A54580F}" sibTransId="{5ED1E45C-98D0-354A-BBCC-E8CC6FBD3EA8}"/>
    <dgm:cxn modelId="{9C05BD6C-E244-634F-87D2-780D4B3FE447}" srcId="{714CF209-6405-D94C-9AEF-4768862B3558}" destId="{C6E95D51-3439-F84D-B9CD-282F9EDFC02F}" srcOrd="5" destOrd="0" parTransId="{2F5AEBA0-FBF3-1B48-BA26-A922D5C059BB}" sibTransId="{20B2914E-C820-694E-80B8-AA64654E5A64}"/>
    <dgm:cxn modelId="{7D19A575-5322-5340-BF26-1267F5FD61AF}" type="presOf" srcId="{469EA32F-96DF-D747-9C51-ADC98A54580F}" destId="{BA046C30-5E81-B34B-A7E9-5811E4D9CD7C}" srcOrd="0" destOrd="0" presId="urn:microsoft.com/office/officeart/2008/layout/NameandTitleOrganizationalChart"/>
    <dgm:cxn modelId="{76C5D977-9E52-E947-8F39-89D7F363DD5F}" type="presOf" srcId="{9E189991-C98C-5445-9602-4C5EBAF7549E}" destId="{C7429946-93D5-9E49-8B45-874A9115E2F1}" srcOrd="1" destOrd="0" presId="urn:microsoft.com/office/officeart/2008/layout/NameandTitleOrganizationalChart"/>
    <dgm:cxn modelId="{22C5647B-0938-E948-9CBC-53B6FEBA3628}" type="presOf" srcId="{4CF9BA22-6D54-C140-924E-4873A7767F34}" destId="{AA93C3B1-EC50-EF48-87DE-80BC4B604678}" srcOrd="0" destOrd="0" presId="urn:microsoft.com/office/officeart/2008/layout/NameandTitleOrganizationalChart"/>
    <dgm:cxn modelId="{9F5D5F7D-7FEC-0841-A327-C9CECC4A60BF}" type="presOf" srcId="{C0A29927-CF99-B74B-A41C-D31D24F80711}" destId="{1DF51094-54FE-8940-8C39-BB944FBF6302}" srcOrd="0" destOrd="0" presId="urn:microsoft.com/office/officeart/2008/layout/NameandTitleOrganizationalChart"/>
    <dgm:cxn modelId="{54812F84-E9FE-0442-B24A-C7E27D000E71}" srcId="{A41180E9-DC06-1842-B214-750E89A6AEAD}" destId="{FDCDFB0F-FF3F-1C4B-8549-B84F5A1BCE86}" srcOrd="1" destOrd="0" parTransId="{C19539A7-544E-DB40-AEF8-DAA037B43C87}" sibTransId="{C0A29927-CF99-B74B-A41C-D31D24F80711}"/>
    <dgm:cxn modelId="{836AF989-20EB-B14B-A1E8-17679E19E7CC}" srcId="{714CF209-6405-D94C-9AEF-4768862B3558}" destId="{D069A209-C7D7-5448-AB3E-2538F3BDB3F6}" srcOrd="1" destOrd="0" parTransId="{E2F9F742-3102-C04A-9EBE-DB8FF774A356}" sibTransId="{2254832E-8D85-1948-85D0-38AF660BD499}"/>
    <dgm:cxn modelId="{1108A48D-9A4E-924D-B14C-F73FD67A7C11}" type="presOf" srcId="{BB0B16E2-696F-3741-A21D-3E107C1E44CC}" destId="{55646DFA-6736-9B46-A9A0-80E59C8BCF7E}" srcOrd="0" destOrd="0" presId="urn:microsoft.com/office/officeart/2008/layout/NameandTitleOrganizationalChart"/>
    <dgm:cxn modelId="{481C8F8E-B2A2-6745-971A-9233B0449D42}" type="presOf" srcId="{FDCDFB0F-FF3F-1C4B-8549-B84F5A1BCE86}" destId="{5E3B5290-D4FB-7148-800A-C8EDADB8C8DD}" srcOrd="1" destOrd="0" presId="urn:microsoft.com/office/officeart/2008/layout/NameandTitleOrganizationalChart"/>
    <dgm:cxn modelId="{574E729C-F4A3-0144-9837-9DDE20D31142}" type="presOf" srcId="{4CF9BA22-6D54-C140-924E-4873A7767F34}" destId="{1B30133F-9D6B-1B43-BDFC-6DE31C8D0E5D}" srcOrd="1" destOrd="0" presId="urn:microsoft.com/office/officeart/2008/layout/NameandTitleOrganizationalChart"/>
    <dgm:cxn modelId="{38CD949D-954B-654D-B543-46DC0356928A}" type="presOf" srcId="{714CF209-6405-D94C-9AEF-4768862B3558}" destId="{5B2470A3-2FEE-8944-90ED-2694C9CE33DF}" srcOrd="1" destOrd="0" presId="urn:microsoft.com/office/officeart/2008/layout/NameandTitleOrganizationalChart"/>
    <dgm:cxn modelId="{EF0E33A6-0BAF-7842-A73F-ADE77A78986F}" type="presOf" srcId="{714CF209-6405-D94C-9AEF-4768862B3558}" destId="{36CE7F56-E309-2F4A-B722-CCFBC54C4ACA}" srcOrd="0" destOrd="0" presId="urn:microsoft.com/office/officeart/2008/layout/NameandTitleOrganizationalChart"/>
    <dgm:cxn modelId="{68F7AAB4-8DB3-3E41-AFD2-885C5DD1758C}" srcId="{714CF209-6405-D94C-9AEF-4768862B3558}" destId="{8D6AAEF1-9557-C042-BACB-5D71E0E8DDF3}" srcOrd="2" destOrd="0" parTransId="{5059D0C1-5D77-664C-B257-5B5EC662B4B9}" sibTransId="{CEA550BE-689E-B841-8A03-4072D291504F}"/>
    <dgm:cxn modelId="{28C087B5-2CB9-9643-BBEB-432B7A29513B}" srcId="{714CF209-6405-D94C-9AEF-4768862B3558}" destId="{9E189991-C98C-5445-9602-4C5EBAF7549E}" srcOrd="4" destOrd="0" parTransId="{08351F47-5CBD-594F-80CA-689E7C40929C}" sibTransId="{13B6E3C1-2271-FD4A-A691-F422C7B9BEB4}"/>
    <dgm:cxn modelId="{F53DF9C2-3889-6C4F-A5A5-5C411FC3502A}" type="presOf" srcId="{D069A209-C7D7-5448-AB3E-2538F3BDB3F6}" destId="{2818C4C4-78BA-C64D-91DE-61FD18CC338B}" srcOrd="0" destOrd="0" presId="urn:microsoft.com/office/officeart/2008/layout/NameandTitleOrganizationalChart"/>
    <dgm:cxn modelId="{602137D6-4F14-BF49-9913-27C5A8D70AE5}" type="presOf" srcId="{E2F9F742-3102-C04A-9EBE-DB8FF774A356}" destId="{9EA03322-CFD2-9148-8291-A816EFE9164C}" srcOrd="0" destOrd="0" presId="urn:microsoft.com/office/officeart/2008/layout/NameandTitleOrganizationalChart"/>
    <dgm:cxn modelId="{86C230D7-C0B4-BD4E-9C62-8D45457D429D}" type="presOf" srcId="{6B326B6C-5C72-DF49-A400-C902A39A2024}" destId="{B7E8852E-E911-584E-9006-AFD9F894A07D}" srcOrd="0" destOrd="0" presId="urn:microsoft.com/office/officeart/2008/layout/NameandTitleOrganizationalChart"/>
    <dgm:cxn modelId="{83AF1BE5-3F09-0044-AF0A-17DB6DBD7FBD}" type="presOf" srcId="{CEA550BE-689E-B841-8A03-4072D291504F}" destId="{44D4828A-DCD1-D64B-973B-B58694F85A18}" srcOrd="0" destOrd="0" presId="urn:microsoft.com/office/officeart/2008/layout/NameandTitleOrganizationalChart"/>
    <dgm:cxn modelId="{B70CE5E5-760B-BC45-AEB4-B2984232B8AD}" srcId="{A41180E9-DC06-1842-B214-750E89A6AEAD}" destId="{714CF209-6405-D94C-9AEF-4768862B3558}" srcOrd="0" destOrd="0" parTransId="{91CE582E-9775-5D4C-B9B5-3FFBBA3C0F10}" sibTransId="{0AB9C12F-7F54-BC4E-89FE-811436FAB9D8}"/>
    <dgm:cxn modelId="{79ECDFE9-9011-5B42-85E9-301B9B918B7C}" type="presOf" srcId="{2F5AEBA0-FBF3-1B48-BA26-A922D5C059BB}" destId="{A0BDEAF9-4D73-4349-8B87-5119C5C2FE53}" srcOrd="0" destOrd="0" presId="urn:microsoft.com/office/officeart/2008/layout/NameandTitleOrganizationalChart"/>
    <dgm:cxn modelId="{0F5210F3-E9B6-0F45-9EAB-C72534DC1F4C}" type="presOf" srcId="{08351F47-5CBD-594F-80CA-689E7C40929C}" destId="{6F1B8002-15E0-0C44-82D8-FDE3CAB8ED5B}" srcOrd="0" destOrd="0" presId="urn:microsoft.com/office/officeart/2008/layout/NameandTitleOrganizationalChart"/>
    <dgm:cxn modelId="{725E24F3-1F7B-BC42-BBE4-139C5F4C410C}" type="presOf" srcId="{20B2914E-C820-694E-80B8-AA64654E5A64}" destId="{4402C8D9-12EE-B940-BAB1-3937094270C5}" srcOrd="0" destOrd="0" presId="urn:microsoft.com/office/officeart/2008/layout/NameandTitleOrganizationalChart"/>
    <dgm:cxn modelId="{6151B8F9-051D-6943-8250-816897ACE6A3}" type="presOf" srcId="{9E189991-C98C-5445-9602-4C5EBAF7549E}" destId="{E7AEE393-9147-7A42-AAEC-56829DD8C492}" srcOrd="0" destOrd="0" presId="urn:microsoft.com/office/officeart/2008/layout/NameandTitleOrganizationalChart"/>
    <dgm:cxn modelId="{A2D4E552-732A-1546-A45F-90919D242FE4}" type="presParOf" srcId="{BAE4070D-A255-6F46-940F-F3E75E70095E}" destId="{6C7B78E2-1229-0D4C-AD93-C3E559F0AEDB}" srcOrd="0" destOrd="0" presId="urn:microsoft.com/office/officeart/2008/layout/NameandTitleOrganizationalChart"/>
    <dgm:cxn modelId="{F6A3C569-58D8-2F42-81CB-93B502F86589}" type="presParOf" srcId="{6C7B78E2-1229-0D4C-AD93-C3E559F0AEDB}" destId="{38DD1B53-9830-3243-A829-1F4349A89F66}" srcOrd="0" destOrd="0" presId="urn:microsoft.com/office/officeart/2008/layout/NameandTitleOrganizationalChart"/>
    <dgm:cxn modelId="{7D114D38-16E1-E149-9BE6-5410FCA2ADDD}" type="presParOf" srcId="{38DD1B53-9830-3243-A829-1F4349A89F66}" destId="{36CE7F56-E309-2F4A-B722-CCFBC54C4ACA}" srcOrd="0" destOrd="0" presId="urn:microsoft.com/office/officeart/2008/layout/NameandTitleOrganizationalChart"/>
    <dgm:cxn modelId="{759C0D3E-252A-984B-A3ED-D796573C65C1}" type="presParOf" srcId="{38DD1B53-9830-3243-A829-1F4349A89F66}" destId="{1CE54D39-EC43-A64E-8FF1-DB81F0E87689}" srcOrd="1" destOrd="0" presId="urn:microsoft.com/office/officeart/2008/layout/NameandTitleOrganizationalChart"/>
    <dgm:cxn modelId="{8E780051-D755-1A4D-B7BE-8F0B28B4A3F2}" type="presParOf" srcId="{38DD1B53-9830-3243-A829-1F4349A89F66}" destId="{5B2470A3-2FEE-8944-90ED-2694C9CE33DF}" srcOrd="2" destOrd="0" presId="urn:microsoft.com/office/officeart/2008/layout/NameandTitleOrganizationalChart"/>
    <dgm:cxn modelId="{D75A53FA-FA03-7B47-A382-AD5640003CC5}" type="presParOf" srcId="{6C7B78E2-1229-0D4C-AD93-C3E559F0AEDB}" destId="{D32B711F-6007-5142-AA2D-42D97E892EBA}" srcOrd="1" destOrd="0" presId="urn:microsoft.com/office/officeart/2008/layout/NameandTitleOrganizationalChart"/>
    <dgm:cxn modelId="{5B5745FD-BA1E-B847-A0BD-1F7C683F97AD}" type="presParOf" srcId="{D32B711F-6007-5142-AA2D-42D97E892EBA}" destId="{B7E8852E-E911-584E-9006-AFD9F894A07D}" srcOrd="0" destOrd="0" presId="urn:microsoft.com/office/officeart/2008/layout/NameandTitleOrganizationalChart"/>
    <dgm:cxn modelId="{7B1F78F1-0C41-F24F-9ED2-8966E4E6B397}" type="presParOf" srcId="{D32B711F-6007-5142-AA2D-42D97E892EBA}" destId="{B8CCF920-E65D-F74A-B437-A7AF495119C6}" srcOrd="1" destOrd="0" presId="urn:microsoft.com/office/officeart/2008/layout/NameandTitleOrganizationalChart"/>
    <dgm:cxn modelId="{3F415DDC-8D16-FB40-927C-075059B94478}" type="presParOf" srcId="{B8CCF920-E65D-F74A-B437-A7AF495119C6}" destId="{BD5EE476-7B49-3942-BE7B-3C80D7978B4F}" srcOrd="0" destOrd="0" presId="urn:microsoft.com/office/officeart/2008/layout/NameandTitleOrganizationalChart"/>
    <dgm:cxn modelId="{38020491-252A-3F4E-9F5C-DEA8E5FAD438}" type="presParOf" srcId="{BD5EE476-7B49-3942-BE7B-3C80D7978B4F}" destId="{D38E1FDC-4908-DA43-AE4C-8D37EA86C13B}" srcOrd="0" destOrd="0" presId="urn:microsoft.com/office/officeart/2008/layout/NameandTitleOrganizationalChart"/>
    <dgm:cxn modelId="{3DE4D2BB-1526-DA47-AF77-4C091A5CA264}" type="presParOf" srcId="{BD5EE476-7B49-3942-BE7B-3C80D7978B4F}" destId="{55646DFA-6736-9B46-A9A0-80E59C8BCF7E}" srcOrd="1" destOrd="0" presId="urn:microsoft.com/office/officeart/2008/layout/NameandTitleOrganizationalChart"/>
    <dgm:cxn modelId="{15A87517-D3F4-0645-917F-BECE9115CD60}" type="presParOf" srcId="{BD5EE476-7B49-3942-BE7B-3C80D7978B4F}" destId="{000C9F7D-6D0A-C34F-AEEE-62C19FEB251B}" srcOrd="2" destOrd="0" presId="urn:microsoft.com/office/officeart/2008/layout/NameandTitleOrganizationalChart"/>
    <dgm:cxn modelId="{31B68484-24D7-D947-9861-35ED23B35378}" type="presParOf" srcId="{B8CCF920-E65D-F74A-B437-A7AF495119C6}" destId="{6C3BDC3C-C451-224B-BAF3-A6A2AE2EA2AC}" srcOrd="1" destOrd="0" presId="urn:microsoft.com/office/officeart/2008/layout/NameandTitleOrganizationalChart"/>
    <dgm:cxn modelId="{206C17EE-7421-B24C-8151-502812DF3661}" type="presParOf" srcId="{B8CCF920-E65D-F74A-B437-A7AF495119C6}" destId="{FC2C515F-850B-4A44-8CAA-008945F97E88}" srcOrd="2" destOrd="0" presId="urn:microsoft.com/office/officeart/2008/layout/NameandTitleOrganizationalChart"/>
    <dgm:cxn modelId="{9C06C608-CB91-2444-9897-AF552AA7EB99}" type="presParOf" srcId="{D32B711F-6007-5142-AA2D-42D97E892EBA}" destId="{9EA03322-CFD2-9148-8291-A816EFE9164C}" srcOrd="2" destOrd="0" presId="urn:microsoft.com/office/officeart/2008/layout/NameandTitleOrganizationalChart"/>
    <dgm:cxn modelId="{66697F3D-5B5A-D04F-A12B-27FC3AD61173}" type="presParOf" srcId="{D32B711F-6007-5142-AA2D-42D97E892EBA}" destId="{BD484D10-3CE5-FC46-9201-4C5A75BDAB2A}" srcOrd="3" destOrd="0" presId="urn:microsoft.com/office/officeart/2008/layout/NameandTitleOrganizationalChart"/>
    <dgm:cxn modelId="{E844AF69-B5E3-1F4C-8783-1C349B041E44}" type="presParOf" srcId="{BD484D10-3CE5-FC46-9201-4C5A75BDAB2A}" destId="{8B965BF7-3FCE-3840-B6B8-D6B287BDB05A}" srcOrd="0" destOrd="0" presId="urn:microsoft.com/office/officeart/2008/layout/NameandTitleOrganizationalChart"/>
    <dgm:cxn modelId="{83719029-E4B3-624E-B7A4-99C89CA43498}" type="presParOf" srcId="{8B965BF7-3FCE-3840-B6B8-D6B287BDB05A}" destId="{2818C4C4-78BA-C64D-91DE-61FD18CC338B}" srcOrd="0" destOrd="0" presId="urn:microsoft.com/office/officeart/2008/layout/NameandTitleOrganizationalChart"/>
    <dgm:cxn modelId="{07D7EE65-A0C9-7F4D-AEE6-6516B8D77696}" type="presParOf" srcId="{8B965BF7-3FCE-3840-B6B8-D6B287BDB05A}" destId="{A05492D4-1E35-4F4F-B05B-181849C0E060}" srcOrd="1" destOrd="0" presId="urn:microsoft.com/office/officeart/2008/layout/NameandTitleOrganizationalChart"/>
    <dgm:cxn modelId="{573C8AEF-6E25-2447-8748-3DB762493AB6}" type="presParOf" srcId="{8B965BF7-3FCE-3840-B6B8-D6B287BDB05A}" destId="{1F6277A2-B712-D342-9DAC-BA8CDB32113D}" srcOrd="2" destOrd="0" presId="urn:microsoft.com/office/officeart/2008/layout/NameandTitleOrganizationalChart"/>
    <dgm:cxn modelId="{4074DF82-0D19-DB4C-9684-CBBB4EBE7B7C}" type="presParOf" srcId="{BD484D10-3CE5-FC46-9201-4C5A75BDAB2A}" destId="{0EE802C6-EEFF-B84A-81F8-8011FB86FDA3}" srcOrd="1" destOrd="0" presId="urn:microsoft.com/office/officeart/2008/layout/NameandTitleOrganizationalChart"/>
    <dgm:cxn modelId="{9C63F76B-72A0-A449-BE48-99C02D2656F0}" type="presParOf" srcId="{BD484D10-3CE5-FC46-9201-4C5A75BDAB2A}" destId="{43BF4C8D-66C5-BD4B-AED7-D00B880F7652}" srcOrd="2" destOrd="0" presId="urn:microsoft.com/office/officeart/2008/layout/NameandTitleOrganizationalChart"/>
    <dgm:cxn modelId="{68E55B8B-6DE9-D645-BA87-C48E56B1CE3D}" type="presParOf" srcId="{D32B711F-6007-5142-AA2D-42D97E892EBA}" destId="{A1D8B57D-CC2E-6648-9F96-1A5E6DE49BD0}" srcOrd="4" destOrd="0" presId="urn:microsoft.com/office/officeart/2008/layout/NameandTitleOrganizationalChart"/>
    <dgm:cxn modelId="{6EB2D6D2-73BB-0D4A-9DAC-8341AAF69976}" type="presParOf" srcId="{D32B711F-6007-5142-AA2D-42D97E892EBA}" destId="{F5D296D5-40A5-9E4E-A963-2A4AB9565123}" srcOrd="5" destOrd="0" presId="urn:microsoft.com/office/officeart/2008/layout/NameandTitleOrganizationalChart"/>
    <dgm:cxn modelId="{E97E8C72-D880-4A43-A91F-C8C82F4E778D}" type="presParOf" srcId="{F5D296D5-40A5-9E4E-A963-2A4AB9565123}" destId="{C7DF1F09-5C39-364F-916D-2FD4171C8A17}" srcOrd="0" destOrd="0" presId="urn:microsoft.com/office/officeart/2008/layout/NameandTitleOrganizationalChart"/>
    <dgm:cxn modelId="{C0259529-0D03-7A4D-82F7-5324692133B7}" type="presParOf" srcId="{C7DF1F09-5C39-364F-916D-2FD4171C8A17}" destId="{300B6FDD-146D-9749-93B4-F6A1BBF946C3}" srcOrd="0" destOrd="0" presId="urn:microsoft.com/office/officeart/2008/layout/NameandTitleOrganizationalChart"/>
    <dgm:cxn modelId="{FA566781-F227-0C40-A339-6EA3FE82E356}" type="presParOf" srcId="{C7DF1F09-5C39-364F-916D-2FD4171C8A17}" destId="{44D4828A-DCD1-D64B-973B-B58694F85A18}" srcOrd="1" destOrd="0" presId="urn:microsoft.com/office/officeart/2008/layout/NameandTitleOrganizationalChart"/>
    <dgm:cxn modelId="{8289D190-8E75-0F49-BF9F-7FD4CDDB6703}" type="presParOf" srcId="{C7DF1F09-5C39-364F-916D-2FD4171C8A17}" destId="{8D3BAC51-C7EC-1840-AA0C-881B6C1ACA5E}" srcOrd="2" destOrd="0" presId="urn:microsoft.com/office/officeart/2008/layout/NameandTitleOrganizationalChart"/>
    <dgm:cxn modelId="{40318972-AA91-1B41-B9C9-A7C0F4D3EF98}" type="presParOf" srcId="{F5D296D5-40A5-9E4E-A963-2A4AB9565123}" destId="{892FDF78-C79E-3B47-AE82-0D75DFA3E0A7}" srcOrd="1" destOrd="0" presId="urn:microsoft.com/office/officeart/2008/layout/NameandTitleOrganizationalChart"/>
    <dgm:cxn modelId="{BDC8AF95-258A-E648-BEEC-48A49CA28B61}" type="presParOf" srcId="{F5D296D5-40A5-9E4E-A963-2A4AB9565123}" destId="{1D4BCE55-A54D-D64C-85D7-DC947FA42296}" srcOrd="2" destOrd="0" presId="urn:microsoft.com/office/officeart/2008/layout/NameandTitleOrganizationalChart"/>
    <dgm:cxn modelId="{BD6191AB-799C-E04A-ABBB-B51438DABB15}" type="presParOf" srcId="{D32B711F-6007-5142-AA2D-42D97E892EBA}" destId="{BA046C30-5E81-B34B-A7E9-5811E4D9CD7C}" srcOrd="6" destOrd="0" presId="urn:microsoft.com/office/officeart/2008/layout/NameandTitleOrganizationalChart"/>
    <dgm:cxn modelId="{FE8CB5F2-8D19-3C4F-A845-BC3086072474}" type="presParOf" srcId="{D32B711F-6007-5142-AA2D-42D97E892EBA}" destId="{7E532A71-C95C-774D-8490-2D3568DC7354}" srcOrd="7" destOrd="0" presId="urn:microsoft.com/office/officeart/2008/layout/NameandTitleOrganizationalChart"/>
    <dgm:cxn modelId="{B022A664-0CBF-F54D-A4A9-37008DD083B1}" type="presParOf" srcId="{7E532A71-C95C-774D-8490-2D3568DC7354}" destId="{3C55917D-94EC-9146-9BC0-1B12D2EEF9D8}" srcOrd="0" destOrd="0" presId="urn:microsoft.com/office/officeart/2008/layout/NameandTitleOrganizationalChart"/>
    <dgm:cxn modelId="{B870447D-3EE1-F346-9F07-AB2B96BB311B}" type="presParOf" srcId="{3C55917D-94EC-9146-9BC0-1B12D2EEF9D8}" destId="{AA93C3B1-EC50-EF48-87DE-80BC4B604678}" srcOrd="0" destOrd="0" presId="urn:microsoft.com/office/officeart/2008/layout/NameandTitleOrganizationalChart"/>
    <dgm:cxn modelId="{87535A4B-1B24-6249-AFA5-A1DDC1E4A11F}" type="presParOf" srcId="{3C55917D-94EC-9146-9BC0-1B12D2EEF9D8}" destId="{B6740E2C-A09B-A847-B772-3299E6B53477}" srcOrd="1" destOrd="0" presId="urn:microsoft.com/office/officeart/2008/layout/NameandTitleOrganizationalChart"/>
    <dgm:cxn modelId="{EA2C6653-C422-2D46-8201-150FC2184C29}" type="presParOf" srcId="{3C55917D-94EC-9146-9BC0-1B12D2EEF9D8}" destId="{1B30133F-9D6B-1B43-BDFC-6DE31C8D0E5D}" srcOrd="2" destOrd="0" presId="urn:microsoft.com/office/officeart/2008/layout/NameandTitleOrganizationalChart"/>
    <dgm:cxn modelId="{9EF6CB78-1CCD-0046-A0D7-E7B485D6C08B}" type="presParOf" srcId="{7E532A71-C95C-774D-8490-2D3568DC7354}" destId="{F45C7E45-C081-C34A-A6D6-5912AC568306}" srcOrd="1" destOrd="0" presId="urn:microsoft.com/office/officeart/2008/layout/NameandTitleOrganizationalChart"/>
    <dgm:cxn modelId="{E5FE9865-4ECC-544F-B217-CC050EE1099D}" type="presParOf" srcId="{7E532A71-C95C-774D-8490-2D3568DC7354}" destId="{9F62BAD9-671B-9B4B-A5FB-56D1326BFEDF}" srcOrd="2" destOrd="0" presId="urn:microsoft.com/office/officeart/2008/layout/NameandTitleOrganizationalChart"/>
    <dgm:cxn modelId="{2BD04FD6-021F-CC42-8108-96A69B3EF03D}" type="presParOf" srcId="{D32B711F-6007-5142-AA2D-42D97E892EBA}" destId="{6F1B8002-15E0-0C44-82D8-FDE3CAB8ED5B}" srcOrd="8" destOrd="0" presId="urn:microsoft.com/office/officeart/2008/layout/NameandTitleOrganizationalChart"/>
    <dgm:cxn modelId="{5D54F7F5-5243-3D48-9ECC-9E1F1583C28B}" type="presParOf" srcId="{D32B711F-6007-5142-AA2D-42D97E892EBA}" destId="{B9FDD484-33C9-DB4B-89D8-3A70D1979B0F}" srcOrd="9" destOrd="0" presId="urn:microsoft.com/office/officeart/2008/layout/NameandTitleOrganizationalChart"/>
    <dgm:cxn modelId="{B4C1F968-1A9E-1146-921C-1A08F51A69D5}" type="presParOf" srcId="{B9FDD484-33C9-DB4B-89D8-3A70D1979B0F}" destId="{CA9BB17F-3FC3-6048-842E-88155242E507}" srcOrd="0" destOrd="0" presId="urn:microsoft.com/office/officeart/2008/layout/NameandTitleOrganizationalChart"/>
    <dgm:cxn modelId="{47B4152E-72AF-FA43-93A6-9DC437C475E5}" type="presParOf" srcId="{CA9BB17F-3FC3-6048-842E-88155242E507}" destId="{E7AEE393-9147-7A42-AAEC-56829DD8C492}" srcOrd="0" destOrd="0" presId="urn:microsoft.com/office/officeart/2008/layout/NameandTitleOrganizationalChart"/>
    <dgm:cxn modelId="{763E2B69-5203-CB4D-A911-9F786CE9FAD9}" type="presParOf" srcId="{CA9BB17F-3FC3-6048-842E-88155242E507}" destId="{6DB7F9E3-5A5C-214F-AA57-0EE561CEA97C}" srcOrd="1" destOrd="0" presId="urn:microsoft.com/office/officeart/2008/layout/NameandTitleOrganizationalChart"/>
    <dgm:cxn modelId="{F9284D89-2051-4D4C-82D5-67320EABBF19}" type="presParOf" srcId="{CA9BB17F-3FC3-6048-842E-88155242E507}" destId="{C7429946-93D5-9E49-8B45-874A9115E2F1}" srcOrd="2" destOrd="0" presId="urn:microsoft.com/office/officeart/2008/layout/NameandTitleOrganizationalChart"/>
    <dgm:cxn modelId="{80B59326-63F8-2941-8BF6-C1B8F370EEE8}" type="presParOf" srcId="{B9FDD484-33C9-DB4B-89D8-3A70D1979B0F}" destId="{D5E824AB-C4AB-E346-8BA5-417BA0B7749A}" srcOrd="1" destOrd="0" presId="urn:microsoft.com/office/officeart/2008/layout/NameandTitleOrganizationalChart"/>
    <dgm:cxn modelId="{A313F306-641D-1646-80A5-73A6EAD0DD8F}" type="presParOf" srcId="{B9FDD484-33C9-DB4B-89D8-3A70D1979B0F}" destId="{A861CC3B-CABC-6D4D-9926-A885BFE1577A}" srcOrd="2" destOrd="0" presId="urn:microsoft.com/office/officeart/2008/layout/NameandTitleOrganizationalChart"/>
    <dgm:cxn modelId="{BE3CEE00-8BAA-DF44-97B5-238A73F263B5}" type="presParOf" srcId="{D32B711F-6007-5142-AA2D-42D97E892EBA}" destId="{A0BDEAF9-4D73-4349-8B87-5119C5C2FE53}" srcOrd="10" destOrd="0" presId="urn:microsoft.com/office/officeart/2008/layout/NameandTitleOrganizationalChart"/>
    <dgm:cxn modelId="{B5AE90B7-BED1-9842-A65A-8BEA997BFEEA}" type="presParOf" srcId="{D32B711F-6007-5142-AA2D-42D97E892EBA}" destId="{F78D8FAB-CC81-2443-B1D3-8D34BDB3C23F}" srcOrd="11" destOrd="0" presId="urn:microsoft.com/office/officeart/2008/layout/NameandTitleOrganizationalChart"/>
    <dgm:cxn modelId="{984401D6-208A-2045-89B2-55BC332778F2}" type="presParOf" srcId="{F78D8FAB-CC81-2443-B1D3-8D34BDB3C23F}" destId="{439CCFC0-AFC4-5840-A326-D7E8F8392186}" srcOrd="0" destOrd="0" presId="urn:microsoft.com/office/officeart/2008/layout/NameandTitleOrganizationalChart"/>
    <dgm:cxn modelId="{BEB57048-BA25-8A4D-8FC2-CABD1E7CD82D}" type="presParOf" srcId="{439CCFC0-AFC4-5840-A326-D7E8F8392186}" destId="{FDC4CC77-E30C-8240-8375-3F97E0CEB132}" srcOrd="0" destOrd="0" presId="urn:microsoft.com/office/officeart/2008/layout/NameandTitleOrganizationalChart"/>
    <dgm:cxn modelId="{D2F6A36B-1551-EA40-861D-97C628274A28}" type="presParOf" srcId="{439CCFC0-AFC4-5840-A326-D7E8F8392186}" destId="{4402C8D9-12EE-B940-BAB1-3937094270C5}" srcOrd="1" destOrd="0" presId="urn:microsoft.com/office/officeart/2008/layout/NameandTitleOrganizationalChart"/>
    <dgm:cxn modelId="{1C67B45E-CA68-2B40-A33B-BE7DF7443721}" type="presParOf" srcId="{439CCFC0-AFC4-5840-A326-D7E8F8392186}" destId="{DF05B30C-E6F3-D64D-B2C8-76B1F63F55CC}" srcOrd="2" destOrd="0" presId="urn:microsoft.com/office/officeart/2008/layout/NameandTitleOrganizationalChart"/>
    <dgm:cxn modelId="{241F43B8-361C-DA45-9872-49C9B28712B4}" type="presParOf" srcId="{F78D8FAB-CC81-2443-B1D3-8D34BDB3C23F}" destId="{D8C4B994-7C6B-F14C-8D54-BC1468C48FF5}" srcOrd="1" destOrd="0" presId="urn:microsoft.com/office/officeart/2008/layout/NameandTitleOrganizationalChart"/>
    <dgm:cxn modelId="{2DC40D85-2745-654B-98D8-D8474660A97D}" type="presParOf" srcId="{F78D8FAB-CC81-2443-B1D3-8D34BDB3C23F}" destId="{E597B2B8-8785-704A-8500-07B994264499}" srcOrd="2" destOrd="0" presId="urn:microsoft.com/office/officeart/2008/layout/NameandTitleOrganizationalChart"/>
    <dgm:cxn modelId="{DFB5A788-A458-B14D-ABDD-4D11C82F05DA}" type="presParOf" srcId="{6C7B78E2-1229-0D4C-AD93-C3E559F0AEDB}" destId="{B9AEBAE6-1E30-9843-BD02-DBC50FEE3213}" srcOrd="2" destOrd="0" presId="urn:microsoft.com/office/officeart/2008/layout/NameandTitleOrganizationalChart"/>
    <dgm:cxn modelId="{ADC1F2B0-5A36-3345-AF3C-A6FF52F6ED28}" type="presParOf" srcId="{BAE4070D-A255-6F46-940F-F3E75E70095E}" destId="{C13C4896-443A-C147-88EB-A03EEDF309A4}" srcOrd="1" destOrd="0" presId="urn:microsoft.com/office/officeart/2008/layout/NameandTitleOrganizationalChart"/>
    <dgm:cxn modelId="{51C2D14C-3ADB-BE46-9A6C-F34193D473D3}" type="presParOf" srcId="{C13C4896-443A-C147-88EB-A03EEDF309A4}" destId="{22134D14-156E-164F-A248-EF535BAE6005}" srcOrd="0" destOrd="0" presId="urn:microsoft.com/office/officeart/2008/layout/NameandTitleOrganizationalChart"/>
    <dgm:cxn modelId="{26D47904-19C0-6648-ADDB-5FF3EF66AB3D}" type="presParOf" srcId="{22134D14-156E-164F-A248-EF535BAE6005}" destId="{2D264579-F33C-4846-8A58-A8F83A09580C}" srcOrd="0" destOrd="0" presId="urn:microsoft.com/office/officeart/2008/layout/NameandTitleOrganizationalChart"/>
    <dgm:cxn modelId="{818D0256-7BA2-DC4A-8C11-524D5D72EF99}" type="presParOf" srcId="{22134D14-156E-164F-A248-EF535BAE6005}" destId="{1DF51094-54FE-8940-8C39-BB944FBF6302}" srcOrd="1" destOrd="0" presId="urn:microsoft.com/office/officeart/2008/layout/NameandTitleOrganizationalChart"/>
    <dgm:cxn modelId="{3127908D-5E02-AA4A-8440-095D8A301462}" type="presParOf" srcId="{22134D14-156E-164F-A248-EF535BAE6005}" destId="{5E3B5290-D4FB-7148-800A-C8EDADB8C8DD}" srcOrd="2" destOrd="0" presId="urn:microsoft.com/office/officeart/2008/layout/NameandTitleOrganizationalChart"/>
    <dgm:cxn modelId="{7D7D8E2C-9AA8-0E42-AA21-0B52153B485A}" type="presParOf" srcId="{C13C4896-443A-C147-88EB-A03EEDF309A4}" destId="{AF211410-D050-2146-80B5-E69B8E6845C3}" srcOrd="1" destOrd="0" presId="urn:microsoft.com/office/officeart/2008/layout/NameandTitleOrganizationalChart"/>
    <dgm:cxn modelId="{C1B3FC48-0173-3344-BA5A-B2901886D3B3}" type="presParOf" srcId="{C13C4896-443A-C147-88EB-A03EEDF309A4}" destId="{EF31B9B6-4E60-C14F-B4DE-652EA2B245FA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3D2BB9-3ACF-C84E-803B-AFF1034394CA}" type="doc">
      <dgm:prSet loTypeId="urn:microsoft.com/office/officeart/2005/8/layout/l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F4C2B9-5974-BA45-9D02-D8966C445A93}">
      <dgm:prSet phldrT="[Текст]"/>
      <dgm:spPr/>
      <dgm:t>
        <a:bodyPr/>
        <a:lstStyle/>
        <a:p>
          <a:r>
            <a:rPr lang="en-US" dirty="0"/>
            <a:t>HW Server 96 Gb</a:t>
          </a:r>
          <a:endParaRPr lang="ru-RU" dirty="0"/>
        </a:p>
      </dgm:t>
    </dgm:pt>
    <dgm:pt modelId="{70311A8A-857A-664C-A77A-F8DC22E540A7}" type="parTrans" cxnId="{B9FBD4B6-3717-3248-A5E9-B10C109B1091}">
      <dgm:prSet/>
      <dgm:spPr/>
      <dgm:t>
        <a:bodyPr/>
        <a:lstStyle/>
        <a:p>
          <a:endParaRPr lang="ru-RU"/>
        </a:p>
      </dgm:t>
    </dgm:pt>
    <dgm:pt modelId="{8115A113-F5C2-644D-BE0B-AC4CD83F32A3}" type="sibTrans" cxnId="{B9FBD4B6-3717-3248-A5E9-B10C109B1091}">
      <dgm:prSet/>
      <dgm:spPr/>
      <dgm:t>
        <a:bodyPr/>
        <a:lstStyle/>
        <a:p>
          <a:endParaRPr lang="ru-RU"/>
        </a:p>
      </dgm:t>
    </dgm:pt>
    <dgm:pt modelId="{4D182101-44A7-6D45-8F1C-5E2C36A14FB5}">
      <dgm:prSet phldrT="[Текст]"/>
      <dgm:spPr/>
      <dgm:t>
        <a:bodyPr/>
        <a:lstStyle/>
        <a:p>
          <a:r>
            <a:rPr lang="en-US" dirty="0"/>
            <a:t>OA Installation</a:t>
          </a:r>
          <a:endParaRPr lang="ru-RU" dirty="0"/>
        </a:p>
      </dgm:t>
    </dgm:pt>
    <dgm:pt modelId="{5266679A-E185-954D-ACB2-CB4235DFC1B5}" type="parTrans" cxnId="{8B7C8D12-B9E5-3049-9267-8B66D29107F6}">
      <dgm:prSet/>
      <dgm:spPr/>
      <dgm:t>
        <a:bodyPr/>
        <a:lstStyle/>
        <a:p>
          <a:endParaRPr lang="ru-RU"/>
        </a:p>
      </dgm:t>
    </dgm:pt>
    <dgm:pt modelId="{522B50D8-1CB3-0C4E-BF20-F3DC32076F8D}" type="sibTrans" cxnId="{8B7C8D12-B9E5-3049-9267-8B66D29107F6}">
      <dgm:prSet/>
      <dgm:spPr/>
      <dgm:t>
        <a:bodyPr/>
        <a:lstStyle/>
        <a:p>
          <a:endParaRPr lang="ru-RU"/>
        </a:p>
      </dgm:t>
    </dgm:pt>
    <dgm:pt modelId="{5042E44F-1083-9E44-A836-29F6FB9C18D9}">
      <dgm:prSet phldrT="[Текст]"/>
      <dgm:spPr/>
      <dgm:t>
        <a:bodyPr/>
        <a:lstStyle/>
        <a:p>
          <a:r>
            <a:rPr lang="en-US" dirty="0"/>
            <a:t>OA Installation</a:t>
          </a:r>
          <a:endParaRPr lang="ru-RU" dirty="0"/>
        </a:p>
      </dgm:t>
    </dgm:pt>
    <dgm:pt modelId="{1E6B7F35-DC61-7C45-AEB8-47D23C699C3E}" type="parTrans" cxnId="{009AC741-549B-DE4B-9C91-E72E59538DCA}">
      <dgm:prSet/>
      <dgm:spPr/>
      <dgm:t>
        <a:bodyPr/>
        <a:lstStyle/>
        <a:p>
          <a:endParaRPr lang="ru-RU"/>
        </a:p>
      </dgm:t>
    </dgm:pt>
    <dgm:pt modelId="{FD546C0E-E6A1-5046-8EC0-41776C80C1DF}" type="sibTrans" cxnId="{009AC741-549B-DE4B-9C91-E72E59538DCA}">
      <dgm:prSet/>
      <dgm:spPr/>
      <dgm:t>
        <a:bodyPr/>
        <a:lstStyle/>
        <a:p>
          <a:endParaRPr lang="ru-RU"/>
        </a:p>
      </dgm:t>
    </dgm:pt>
    <dgm:pt modelId="{749EEC14-87BF-7740-B5C1-F9D4AD1B729A}">
      <dgm:prSet phldrT="[Текст]"/>
      <dgm:spPr/>
      <dgm:t>
        <a:bodyPr/>
        <a:lstStyle/>
        <a:p>
          <a:r>
            <a:rPr lang="en-US" dirty="0"/>
            <a:t>HW Server 48 Gb</a:t>
          </a:r>
          <a:endParaRPr lang="ru-RU" dirty="0"/>
        </a:p>
      </dgm:t>
    </dgm:pt>
    <dgm:pt modelId="{62E3F6FA-A691-784B-912A-EA87CFCC37F5}" type="parTrans" cxnId="{B24F14F2-A55C-DB4E-9AD3-B015082DDCCE}">
      <dgm:prSet/>
      <dgm:spPr/>
      <dgm:t>
        <a:bodyPr/>
        <a:lstStyle/>
        <a:p>
          <a:endParaRPr lang="ru-RU"/>
        </a:p>
      </dgm:t>
    </dgm:pt>
    <dgm:pt modelId="{5AFDF1BE-00F0-2F46-BFD0-CD91E6E17868}" type="sibTrans" cxnId="{B24F14F2-A55C-DB4E-9AD3-B015082DDCCE}">
      <dgm:prSet/>
      <dgm:spPr/>
      <dgm:t>
        <a:bodyPr/>
        <a:lstStyle/>
        <a:p>
          <a:endParaRPr lang="ru-RU"/>
        </a:p>
      </dgm:t>
    </dgm:pt>
    <dgm:pt modelId="{997CBB6E-D672-1D49-816B-08B4F91ADA06}">
      <dgm:prSet phldrT="[Текст]"/>
      <dgm:spPr/>
      <dgm:t>
        <a:bodyPr/>
        <a:lstStyle/>
        <a:p>
          <a:r>
            <a:rPr lang="en-US" dirty="0"/>
            <a:t>OA Installation</a:t>
          </a:r>
          <a:endParaRPr lang="ru-RU" dirty="0"/>
        </a:p>
      </dgm:t>
    </dgm:pt>
    <dgm:pt modelId="{FAD7EF8B-FA7E-8742-90F7-4CDAFF94E649}" type="parTrans" cxnId="{50656D49-C08E-4547-BBE6-2FD182726459}">
      <dgm:prSet/>
      <dgm:spPr/>
      <dgm:t>
        <a:bodyPr/>
        <a:lstStyle/>
        <a:p>
          <a:endParaRPr lang="ru-RU"/>
        </a:p>
      </dgm:t>
    </dgm:pt>
    <dgm:pt modelId="{4EF2932C-68A7-454A-8F98-776254492393}" type="sibTrans" cxnId="{50656D49-C08E-4547-BBE6-2FD182726459}">
      <dgm:prSet/>
      <dgm:spPr/>
      <dgm:t>
        <a:bodyPr/>
        <a:lstStyle/>
        <a:p>
          <a:endParaRPr lang="ru-RU"/>
        </a:p>
      </dgm:t>
    </dgm:pt>
    <dgm:pt modelId="{59410FB9-568D-2E4A-9C5F-1E241C57BBB1}">
      <dgm:prSet phldrT="[Текст]"/>
      <dgm:spPr/>
      <dgm:t>
        <a:bodyPr/>
        <a:lstStyle/>
        <a:p>
          <a:r>
            <a:rPr lang="en-US" dirty="0"/>
            <a:t>OA Installation</a:t>
          </a:r>
          <a:endParaRPr lang="ru-RU" dirty="0"/>
        </a:p>
      </dgm:t>
    </dgm:pt>
    <dgm:pt modelId="{9E572118-CA48-654F-B6DB-FEDD8278FBE3}" type="parTrans" cxnId="{0078B50E-1FCC-C549-82D5-889F06C15C31}">
      <dgm:prSet/>
      <dgm:spPr/>
      <dgm:t>
        <a:bodyPr/>
        <a:lstStyle/>
        <a:p>
          <a:endParaRPr lang="ru-RU"/>
        </a:p>
      </dgm:t>
    </dgm:pt>
    <dgm:pt modelId="{C695F794-D83D-E243-91F8-087EF66E43B8}" type="sibTrans" cxnId="{0078B50E-1FCC-C549-82D5-889F06C15C31}">
      <dgm:prSet/>
      <dgm:spPr/>
      <dgm:t>
        <a:bodyPr/>
        <a:lstStyle/>
        <a:p>
          <a:endParaRPr lang="ru-RU"/>
        </a:p>
      </dgm:t>
    </dgm:pt>
    <dgm:pt modelId="{B0BAB0AB-777F-E247-B43B-B7E6249443BD}">
      <dgm:prSet phldrT="[Текст]"/>
      <dgm:spPr/>
      <dgm:t>
        <a:bodyPr/>
        <a:lstStyle/>
        <a:p>
          <a:r>
            <a:rPr lang="en-US" dirty="0"/>
            <a:t>HW Server 124 Gb</a:t>
          </a:r>
          <a:endParaRPr lang="ru-RU" dirty="0"/>
        </a:p>
      </dgm:t>
    </dgm:pt>
    <dgm:pt modelId="{3996CA49-0E95-394B-BDC2-DE67016D519F}" type="parTrans" cxnId="{8C64AFA8-C463-E34D-8114-12061A157FE4}">
      <dgm:prSet/>
      <dgm:spPr/>
      <dgm:t>
        <a:bodyPr/>
        <a:lstStyle/>
        <a:p>
          <a:endParaRPr lang="ru-RU"/>
        </a:p>
      </dgm:t>
    </dgm:pt>
    <dgm:pt modelId="{DE3E5F53-9CA3-0B43-805D-5A48B1D68FB7}" type="sibTrans" cxnId="{8C64AFA8-C463-E34D-8114-12061A157FE4}">
      <dgm:prSet/>
      <dgm:spPr/>
      <dgm:t>
        <a:bodyPr/>
        <a:lstStyle/>
        <a:p>
          <a:endParaRPr lang="ru-RU"/>
        </a:p>
      </dgm:t>
    </dgm:pt>
    <dgm:pt modelId="{69F0CBB4-6694-F342-839D-2DB9F8530479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4F307278-46AB-6A41-8AA1-10BCF2126212}" type="parTrans" cxnId="{B6680866-172C-EA49-89B0-8923D55EEE58}">
      <dgm:prSet/>
      <dgm:spPr/>
      <dgm:t>
        <a:bodyPr/>
        <a:lstStyle/>
        <a:p>
          <a:endParaRPr lang="ru-RU"/>
        </a:p>
      </dgm:t>
    </dgm:pt>
    <dgm:pt modelId="{6DB83F50-5F5A-AD4E-96A5-0B894FCCF1D8}" type="sibTrans" cxnId="{B6680866-172C-EA49-89B0-8923D55EEE58}">
      <dgm:prSet/>
      <dgm:spPr/>
      <dgm:t>
        <a:bodyPr/>
        <a:lstStyle/>
        <a:p>
          <a:endParaRPr lang="ru-RU"/>
        </a:p>
      </dgm:t>
    </dgm:pt>
    <dgm:pt modelId="{185EDEB0-330C-A148-AA94-1085EE0CB0A7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3AFCE829-1D15-574E-8F34-0F0BF5A7C19E}" type="parTrans" cxnId="{74A306CF-4446-2D4D-B115-15D3BE8FA939}">
      <dgm:prSet/>
      <dgm:spPr/>
      <dgm:t>
        <a:bodyPr/>
        <a:lstStyle/>
        <a:p>
          <a:endParaRPr lang="ru-RU"/>
        </a:p>
      </dgm:t>
    </dgm:pt>
    <dgm:pt modelId="{D24A5B3C-7916-8C4F-BED3-8CE67A46B9C6}" type="sibTrans" cxnId="{74A306CF-4446-2D4D-B115-15D3BE8FA939}">
      <dgm:prSet/>
      <dgm:spPr/>
      <dgm:t>
        <a:bodyPr/>
        <a:lstStyle/>
        <a:p>
          <a:endParaRPr lang="ru-RU"/>
        </a:p>
      </dgm:t>
    </dgm:pt>
    <dgm:pt modelId="{B02EB2BF-2E9C-4F4A-8874-5BB32203BA6A}">
      <dgm:prSet/>
      <dgm:spPr/>
      <dgm:t>
        <a:bodyPr/>
        <a:lstStyle/>
        <a:p>
          <a:r>
            <a:rPr lang="en-US" dirty="0"/>
            <a:t>OA Installation</a:t>
          </a:r>
          <a:endParaRPr lang="ru-RU" dirty="0"/>
        </a:p>
      </dgm:t>
    </dgm:pt>
    <dgm:pt modelId="{03CD2A5A-99BC-0E4E-AEEB-1B8115805145}" type="parTrans" cxnId="{52DEF2D1-3A89-7343-9774-6BEF95EADBC9}">
      <dgm:prSet/>
      <dgm:spPr/>
      <dgm:t>
        <a:bodyPr/>
        <a:lstStyle/>
        <a:p>
          <a:endParaRPr lang="ru-RU"/>
        </a:p>
      </dgm:t>
    </dgm:pt>
    <dgm:pt modelId="{65CDB930-993F-0F44-ADF3-F411408963D7}" type="sibTrans" cxnId="{52DEF2D1-3A89-7343-9774-6BEF95EADBC9}">
      <dgm:prSet/>
      <dgm:spPr/>
      <dgm:t>
        <a:bodyPr/>
        <a:lstStyle/>
        <a:p>
          <a:endParaRPr lang="ru-RU"/>
        </a:p>
      </dgm:t>
    </dgm:pt>
    <dgm:pt modelId="{76B72171-0ABE-914A-B2E0-DF8B2202CDEC}">
      <dgm:prSet phldrT="[Текст]"/>
      <dgm:spPr/>
      <dgm:t>
        <a:bodyPr/>
        <a:lstStyle/>
        <a:p>
          <a:r>
            <a:rPr lang="en-US" dirty="0"/>
            <a:t>OA Installation</a:t>
          </a:r>
          <a:endParaRPr lang="ru-RU" dirty="0"/>
        </a:p>
      </dgm:t>
    </dgm:pt>
    <dgm:pt modelId="{726C4382-8A47-224E-AB89-A466E5CD2D21}" type="parTrans" cxnId="{179FD85F-42EE-3142-B9EC-45761F64D5C0}">
      <dgm:prSet/>
      <dgm:spPr/>
      <dgm:t>
        <a:bodyPr/>
        <a:lstStyle/>
        <a:p>
          <a:endParaRPr lang="ru-RU"/>
        </a:p>
      </dgm:t>
    </dgm:pt>
    <dgm:pt modelId="{75680C60-5666-A64E-8424-760EA5FF7936}" type="sibTrans" cxnId="{179FD85F-42EE-3142-B9EC-45761F64D5C0}">
      <dgm:prSet/>
      <dgm:spPr/>
      <dgm:t>
        <a:bodyPr/>
        <a:lstStyle/>
        <a:p>
          <a:endParaRPr lang="ru-RU"/>
        </a:p>
      </dgm:t>
    </dgm:pt>
    <dgm:pt modelId="{35C9D799-29A1-724C-9477-C15D86D135EE}">
      <dgm:prSet phldrT="[Текст]"/>
      <dgm:spPr/>
      <dgm:t>
        <a:bodyPr/>
        <a:lstStyle/>
        <a:p>
          <a:r>
            <a:rPr lang="en-US" dirty="0"/>
            <a:t>OA Installation</a:t>
          </a:r>
          <a:endParaRPr lang="ru-RU" dirty="0"/>
        </a:p>
      </dgm:t>
    </dgm:pt>
    <dgm:pt modelId="{9327C883-D82F-3748-A91C-D958B6BBD094}" type="parTrans" cxnId="{2D93CF5C-F60D-2643-9246-2B2A2C6BC527}">
      <dgm:prSet/>
      <dgm:spPr/>
      <dgm:t>
        <a:bodyPr/>
        <a:lstStyle/>
        <a:p>
          <a:endParaRPr lang="ru-RU"/>
        </a:p>
      </dgm:t>
    </dgm:pt>
    <dgm:pt modelId="{8024DC48-6288-844F-87A6-2EDC185ACC90}" type="sibTrans" cxnId="{2D93CF5C-F60D-2643-9246-2B2A2C6BC527}">
      <dgm:prSet/>
      <dgm:spPr/>
      <dgm:t>
        <a:bodyPr/>
        <a:lstStyle/>
        <a:p>
          <a:endParaRPr lang="ru-RU"/>
        </a:p>
      </dgm:t>
    </dgm:pt>
    <dgm:pt modelId="{40C2A9D4-FAF3-7246-8616-180C6CA93182}">
      <dgm:prSet phldrT="[Текст]"/>
      <dgm:spPr/>
      <dgm:t>
        <a:bodyPr/>
        <a:lstStyle/>
        <a:p>
          <a:r>
            <a:rPr lang="en-US" dirty="0"/>
            <a:t>OA Installation</a:t>
          </a:r>
          <a:endParaRPr lang="ru-RU" dirty="0"/>
        </a:p>
      </dgm:t>
    </dgm:pt>
    <dgm:pt modelId="{1B2BF1F9-1797-D941-B48A-41026657FE7B}" type="parTrans" cxnId="{98B81FC9-AC72-C243-A8EC-81B87D72A403}">
      <dgm:prSet/>
      <dgm:spPr/>
      <dgm:t>
        <a:bodyPr/>
        <a:lstStyle/>
        <a:p>
          <a:endParaRPr lang="ru-RU"/>
        </a:p>
      </dgm:t>
    </dgm:pt>
    <dgm:pt modelId="{E4B44AED-2E77-7D44-9BCC-A61A1CC4E277}" type="sibTrans" cxnId="{98B81FC9-AC72-C243-A8EC-81B87D72A403}">
      <dgm:prSet/>
      <dgm:spPr/>
      <dgm:t>
        <a:bodyPr/>
        <a:lstStyle/>
        <a:p>
          <a:endParaRPr lang="ru-RU"/>
        </a:p>
      </dgm:t>
    </dgm:pt>
    <dgm:pt modelId="{1EF89144-2893-F544-808E-B3B743B7102A}">
      <dgm:prSet phldrT="[Текст]"/>
      <dgm:spPr/>
      <dgm:t>
        <a:bodyPr/>
        <a:lstStyle/>
        <a:p>
          <a:r>
            <a:rPr lang="en-US" dirty="0"/>
            <a:t>OA Installation</a:t>
          </a:r>
          <a:endParaRPr lang="ru-RU" dirty="0"/>
        </a:p>
      </dgm:t>
    </dgm:pt>
    <dgm:pt modelId="{99298068-9D18-8E49-834B-C0596390F966}" type="parTrans" cxnId="{928830F7-6DEA-5F44-A25F-3B8674C3C5DB}">
      <dgm:prSet/>
      <dgm:spPr/>
      <dgm:t>
        <a:bodyPr/>
        <a:lstStyle/>
        <a:p>
          <a:endParaRPr lang="ru-RU"/>
        </a:p>
      </dgm:t>
    </dgm:pt>
    <dgm:pt modelId="{B5996823-EAD7-7F4C-8227-DA72D52EC3DF}" type="sibTrans" cxnId="{928830F7-6DEA-5F44-A25F-3B8674C3C5DB}">
      <dgm:prSet/>
      <dgm:spPr/>
      <dgm:t>
        <a:bodyPr/>
        <a:lstStyle/>
        <a:p>
          <a:endParaRPr lang="ru-RU"/>
        </a:p>
      </dgm:t>
    </dgm:pt>
    <dgm:pt modelId="{CBE836C7-F75F-2947-A7CE-D94BBEAB3EC7}">
      <dgm:prSet phldrT="[Текст]"/>
      <dgm:spPr/>
      <dgm:t>
        <a:bodyPr/>
        <a:lstStyle/>
        <a:p>
          <a:r>
            <a:rPr lang="en-US" dirty="0"/>
            <a:t>OA Installation</a:t>
          </a:r>
          <a:endParaRPr lang="ru-RU" dirty="0"/>
        </a:p>
      </dgm:t>
    </dgm:pt>
    <dgm:pt modelId="{118BDB01-F1E6-E548-8B53-22525679AB1E}" type="parTrans" cxnId="{25CC5532-E5B0-3C4C-AC66-3FA9A7A9F1A3}">
      <dgm:prSet/>
      <dgm:spPr/>
      <dgm:t>
        <a:bodyPr/>
        <a:lstStyle/>
        <a:p>
          <a:endParaRPr lang="ru-RU"/>
        </a:p>
      </dgm:t>
    </dgm:pt>
    <dgm:pt modelId="{E9F7574C-1519-824D-972F-55D37C1F043E}" type="sibTrans" cxnId="{25CC5532-E5B0-3C4C-AC66-3FA9A7A9F1A3}">
      <dgm:prSet/>
      <dgm:spPr/>
      <dgm:t>
        <a:bodyPr/>
        <a:lstStyle/>
        <a:p>
          <a:endParaRPr lang="ru-RU"/>
        </a:p>
      </dgm:t>
    </dgm:pt>
    <dgm:pt modelId="{69E03EFF-EF21-2E45-9139-A03C15696D43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ECA7B8FB-61E9-3748-AC51-B70FF442AFF4}" type="parTrans" cxnId="{F6FFC76E-8B07-FC47-86D6-ED20882BD429}">
      <dgm:prSet/>
      <dgm:spPr/>
      <dgm:t>
        <a:bodyPr/>
        <a:lstStyle/>
        <a:p>
          <a:endParaRPr lang="ru-RU"/>
        </a:p>
      </dgm:t>
    </dgm:pt>
    <dgm:pt modelId="{701CEDC5-D003-0545-89E3-C58183BD6634}" type="sibTrans" cxnId="{F6FFC76E-8B07-FC47-86D6-ED20882BD429}">
      <dgm:prSet/>
      <dgm:spPr/>
      <dgm:t>
        <a:bodyPr/>
        <a:lstStyle/>
        <a:p>
          <a:endParaRPr lang="ru-RU"/>
        </a:p>
      </dgm:t>
    </dgm:pt>
    <dgm:pt modelId="{D8439442-796B-EE4B-A26E-0550645335CF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7D36A2A2-416A-3846-BFC8-B3F2764862F2}" type="parTrans" cxnId="{21222B4E-540F-154E-B766-333AF89079A1}">
      <dgm:prSet/>
      <dgm:spPr/>
      <dgm:t>
        <a:bodyPr/>
        <a:lstStyle/>
        <a:p>
          <a:endParaRPr lang="ru-RU"/>
        </a:p>
      </dgm:t>
    </dgm:pt>
    <dgm:pt modelId="{7E3D9A3D-0621-B341-B3B1-90D34E01A336}" type="sibTrans" cxnId="{21222B4E-540F-154E-B766-333AF89079A1}">
      <dgm:prSet/>
      <dgm:spPr/>
      <dgm:t>
        <a:bodyPr/>
        <a:lstStyle/>
        <a:p>
          <a:endParaRPr lang="ru-RU"/>
        </a:p>
      </dgm:t>
    </dgm:pt>
    <dgm:pt modelId="{D3212279-2EE7-BB44-835A-94869884B1E0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155F60D6-EA9A-374C-9BEB-56BDFFB3E925}" type="parTrans" cxnId="{33EE748C-6F51-4643-9563-45CF74E08030}">
      <dgm:prSet/>
      <dgm:spPr/>
      <dgm:t>
        <a:bodyPr/>
        <a:lstStyle/>
        <a:p>
          <a:endParaRPr lang="ru-RU"/>
        </a:p>
      </dgm:t>
    </dgm:pt>
    <dgm:pt modelId="{B22E901A-29F2-4B49-BF1D-87900590C300}" type="sibTrans" cxnId="{33EE748C-6F51-4643-9563-45CF74E08030}">
      <dgm:prSet/>
      <dgm:spPr/>
      <dgm:t>
        <a:bodyPr/>
        <a:lstStyle/>
        <a:p>
          <a:endParaRPr lang="ru-RU"/>
        </a:p>
      </dgm:t>
    </dgm:pt>
    <dgm:pt modelId="{6F4F313B-5D94-8E4C-869E-53CCBFF3ED6A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1F3F8D14-AB92-9548-A97E-13104C582FE2}" type="parTrans" cxnId="{20BFCC51-157C-D34E-BE9D-9A372D3483AA}">
      <dgm:prSet/>
      <dgm:spPr/>
      <dgm:t>
        <a:bodyPr/>
        <a:lstStyle/>
        <a:p>
          <a:endParaRPr lang="ru-RU"/>
        </a:p>
      </dgm:t>
    </dgm:pt>
    <dgm:pt modelId="{41A3BD4E-A1D1-A94C-99AA-2F3BF28308E6}" type="sibTrans" cxnId="{20BFCC51-157C-D34E-BE9D-9A372D3483AA}">
      <dgm:prSet/>
      <dgm:spPr/>
      <dgm:t>
        <a:bodyPr/>
        <a:lstStyle/>
        <a:p>
          <a:endParaRPr lang="ru-RU"/>
        </a:p>
      </dgm:t>
    </dgm:pt>
    <dgm:pt modelId="{BF7D7311-8F03-E341-A55E-D74141551F16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55BDF128-5E1B-D140-832E-C3E4D5AC4D48}" type="parTrans" cxnId="{BDB7BD1D-3F06-C146-817C-4EA783CD0E59}">
      <dgm:prSet/>
      <dgm:spPr/>
      <dgm:t>
        <a:bodyPr/>
        <a:lstStyle/>
        <a:p>
          <a:endParaRPr lang="ru-RU"/>
        </a:p>
      </dgm:t>
    </dgm:pt>
    <dgm:pt modelId="{34A08679-DB4A-5B4B-93BF-0ED37400190D}" type="sibTrans" cxnId="{BDB7BD1D-3F06-C146-817C-4EA783CD0E59}">
      <dgm:prSet/>
      <dgm:spPr/>
      <dgm:t>
        <a:bodyPr/>
        <a:lstStyle/>
        <a:p>
          <a:endParaRPr lang="ru-RU"/>
        </a:p>
      </dgm:t>
    </dgm:pt>
    <dgm:pt modelId="{8121BE6E-7FF9-7749-B6C9-35A7CB83CC90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3C4E1BF6-2E75-F245-B01A-9AFB183A6C02}" type="parTrans" cxnId="{C92C8E82-F11D-D74C-ABA5-DF8286C92448}">
      <dgm:prSet/>
      <dgm:spPr/>
      <dgm:t>
        <a:bodyPr/>
        <a:lstStyle/>
        <a:p>
          <a:endParaRPr lang="ru-RU"/>
        </a:p>
      </dgm:t>
    </dgm:pt>
    <dgm:pt modelId="{D2F311FF-08A2-9343-A17F-9310C72F1DCD}" type="sibTrans" cxnId="{C92C8E82-F11D-D74C-ABA5-DF8286C92448}">
      <dgm:prSet/>
      <dgm:spPr/>
      <dgm:t>
        <a:bodyPr/>
        <a:lstStyle/>
        <a:p>
          <a:endParaRPr lang="ru-RU"/>
        </a:p>
      </dgm:t>
    </dgm:pt>
    <dgm:pt modelId="{37C7C913-0C75-F343-B48A-5A298A619198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4A9156B5-8D4B-044E-BB06-F97EA3025C23}" type="parTrans" cxnId="{F0311C80-CD4B-B649-977D-C3439E3DFBC5}">
      <dgm:prSet/>
      <dgm:spPr/>
      <dgm:t>
        <a:bodyPr/>
        <a:lstStyle/>
        <a:p>
          <a:endParaRPr lang="ru-RU"/>
        </a:p>
      </dgm:t>
    </dgm:pt>
    <dgm:pt modelId="{6AFB9B7F-E303-C241-ADED-361BB35DACE3}" type="sibTrans" cxnId="{F0311C80-CD4B-B649-977D-C3439E3DFBC5}">
      <dgm:prSet/>
      <dgm:spPr/>
      <dgm:t>
        <a:bodyPr/>
        <a:lstStyle/>
        <a:p>
          <a:endParaRPr lang="ru-RU"/>
        </a:p>
      </dgm:t>
    </dgm:pt>
    <dgm:pt modelId="{83A2A61C-BA9A-4B48-89FB-67EE79BEECF5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42B4657D-9575-BD4B-9245-7243B35D4680}" type="parTrans" cxnId="{CCAA9A0F-A12A-E745-B0C0-F5ED7A1D659C}">
      <dgm:prSet/>
      <dgm:spPr/>
      <dgm:t>
        <a:bodyPr/>
        <a:lstStyle/>
        <a:p>
          <a:endParaRPr lang="ru-RU"/>
        </a:p>
      </dgm:t>
    </dgm:pt>
    <dgm:pt modelId="{093F2DBA-25DA-3545-A2E9-238EF5B7D167}" type="sibTrans" cxnId="{CCAA9A0F-A12A-E745-B0C0-F5ED7A1D659C}">
      <dgm:prSet/>
      <dgm:spPr/>
      <dgm:t>
        <a:bodyPr/>
        <a:lstStyle/>
        <a:p>
          <a:endParaRPr lang="ru-RU"/>
        </a:p>
      </dgm:t>
    </dgm:pt>
    <dgm:pt modelId="{B06A2CFD-68BB-EC45-8C1F-45272848B167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DB83459C-DD2E-D24D-B3D7-B99FF5F8E42B}" type="parTrans" cxnId="{ACFB875A-ED0E-1C4E-85F8-C4E97E31C5DC}">
      <dgm:prSet/>
      <dgm:spPr/>
      <dgm:t>
        <a:bodyPr/>
        <a:lstStyle/>
        <a:p>
          <a:endParaRPr lang="ru-RU"/>
        </a:p>
      </dgm:t>
    </dgm:pt>
    <dgm:pt modelId="{ED6DFD28-ABB8-314B-9865-D573F39CF266}" type="sibTrans" cxnId="{ACFB875A-ED0E-1C4E-85F8-C4E97E31C5DC}">
      <dgm:prSet/>
      <dgm:spPr/>
      <dgm:t>
        <a:bodyPr/>
        <a:lstStyle/>
        <a:p>
          <a:endParaRPr lang="ru-RU"/>
        </a:p>
      </dgm:t>
    </dgm:pt>
    <dgm:pt modelId="{69AE070C-44E8-1C4B-B424-F47AD1F5CB84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CCDB28DF-300C-9F43-B998-05F4E4FCFBCA}" type="parTrans" cxnId="{28130BF4-F1AC-DD41-9FEC-7087E4ED47D1}">
      <dgm:prSet/>
      <dgm:spPr/>
      <dgm:t>
        <a:bodyPr/>
        <a:lstStyle/>
        <a:p>
          <a:endParaRPr lang="ru-RU"/>
        </a:p>
      </dgm:t>
    </dgm:pt>
    <dgm:pt modelId="{7CD08411-2CE9-2E4B-BA04-FF21788299D0}" type="sibTrans" cxnId="{28130BF4-F1AC-DD41-9FEC-7087E4ED47D1}">
      <dgm:prSet/>
      <dgm:spPr/>
      <dgm:t>
        <a:bodyPr/>
        <a:lstStyle/>
        <a:p>
          <a:endParaRPr lang="ru-RU"/>
        </a:p>
      </dgm:t>
    </dgm:pt>
    <dgm:pt modelId="{DE4E10EA-BC8E-5E47-9C7F-EC93660D07EA}">
      <dgm:prSet phldrT="[Текст]"/>
      <dgm:spPr/>
      <dgm:t>
        <a:bodyPr/>
        <a:lstStyle/>
        <a:p>
          <a:r>
            <a:rPr lang="en-US" dirty="0"/>
            <a:t>...</a:t>
          </a:r>
          <a:endParaRPr lang="ru-RU" dirty="0"/>
        </a:p>
      </dgm:t>
    </dgm:pt>
    <dgm:pt modelId="{0FA06288-2020-E745-98F9-A5629BB7EF05}" type="parTrans" cxnId="{DCCF5384-5F24-7A44-84FE-0E07AA02F2C1}">
      <dgm:prSet/>
      <dgm:spPr/>
      <dgm:t>
        <a:bodyPr/>
        <a:lstStyle/>
        <a:p>
          <a:endParaRPr lang="ru-RU"/>
        </a:p>
      </dgm:t>
    </dgm:pt>
    <dgm:pt modelId="{3B0EC2D4-A7D2-6445-A8F7-082D418F9CCE}" type="sibTrans" cxnId="{DCCF5384-5F24-7A44-84FE-0E07AA02F2C1}">
      <dgm:prSet/>
      <dgm:spPr/>
      <dgm:t>
        <a:bodyPr/>
        <a:lstStyle/>
        <a:p>
          <a:endParaRPr lang="ru-RU"/>
        </a:p>
      </dgm:t>
    </dgm:pt>
    <dgm:pt modelId="{34C80430-F6D0-6442-BE59-DABC5F195E53}">
      <dgm:prSet phldrT="[Текст]"/>
      <dgm:spPr/>
      <dgm:t>
        <a:bodyPr/>
        <a:lstStyle/>
        <a:p>
          <a:r>
            <a:rPr lang="ru-RU" dirty="0"/>
            <a:t>…</a:t>
          </a:r>
        </a:p>
      </dgm:t>
    </dgm:pt>
    <dgm:pt modelId="{B01EB11D-12DD-DD45-91B3-B1D1F935B89A}" type="parTrans" cxnId="{4CE83F68-A2C6-844F-AA7A-E3DBE45C69B7}">
      <dgm:prSet/>
      <dgm:spPr/>
      <dgm:t>
        <a:bodyPr/>
        <a:lstStyle/>
        <a:p>
          <a:endParaRPr lang="ru-RU"/>
        </a:p>
      </dgm:t>
    </dgm:pt>
    <dgm:pt modelId="{0E1CBD1D-6309-0348-B6D4-F218D134DA0D}" type="sibTrans" cxnId="{4CE83F68-A2C6-844F-AA7A-E3DBE45C69B7}">
      <dgm:prSet/>
      <dgm:spPr/>
      <dgm:t>
        <a:bodyPr/>
        <a:lstStyle/>
        <a:p>
          <a:endParaRPr lang="ru-RU"/>
        </a:p>
      </dgm:t>
    </dgm:pt>
    <dgm:pt modelId="{720E145E-18F7-3B46-93D1-AD913B610C2B}" type="pres">
      <dgm:prSet presAssocID="{F83D2BB9-3ACF-C84E-803B-AFF1034394CA}" presName="theList" presStyleCnt="0">
        <dgm:presLayoutVars>
          <dgm:dir/>
          <dgm:animLvl val="lvl"/>
          <dgm:resizeHandles val="exact"/>
        </dgm:presLayoutVars>
      </dgm:prSet>
      <dgm:spPr/>
    </dgm:pt>
    <dgm:pt modelId="{522C1460-5766-0B41-96A6-75844D407F3D}" type="pres">
      <dgm:prSet presAssocID="{7FF4C2B9-5974-BA45-9D02-D8966C445A93}" presName="compNode" presStyleCnt="0"/>
      <dgm:spPr/>
    </dgm:pt>
    <dgm:pt modelId="{990E2867-F831-1743-8927-55CDD81FF7CA}" type="pres">
      <dgm:prSet presAssocID="{7FF4C2B9-5974-BA45-9D02-D8966C445A93}" presName="aNode" presStyleLbl="bgShp" presStyleIdx="0" presStyleCnt="3"/>
      <dgm:spPr/>
    </dgm:pt>
    <dgm:pt modelId="{EACDDB88-719A-344B-BEA8-EAE927303ABE}" type="pres">
      <dgm:prSet presAssocID="{7FF4C2B9-5974-BA45-9D02-D8966C445A93}" presName="textNode" presStyleLbl="bgShp" presStyleIdx="0" presStyleCnt="3"/>
      <dgm:spPr/>
    </dgm:pt>
    <dgm:pt modelId="{274F3243-4BAB-2640-8AD1-8B9E86EA0190}" type="pres">
      <dgm:prSet presAssocID="{7FF4C2B9-5974-BA45-9D02-D8966C445A93}" presName="compChildNode" presStyleCnt="0"/>
      <dgm:spPr/>
    </dgm:pt>
    <dgm:pt modelId="{641E1102-82EF-8B4C-A6A2-2182EF798E25}" type="pres">
      <dgm:prSet presAssocID="{7FF4C2B9-5974-BA45-9D02-D8966C445A93}" presName="theInnerList" presStyleCnt="0"/>
      <dgm:spPr/>
    </dgm:pt>
    <dgm:pt modelId="{0C007427-EA6F-8F47-80C1-F205AB989DED}" type="pres">
      <dgm:prSet presAssocID="{4D182101-44A7-6D45-8F1C-5E2C36A14FB5}" presName="childNode" presStyleLbl="node1" presStyleIdx="0" presStyleCnt="24">
        <dgm:presLayoutVars>
          <dgm:bulletEnabled val="1"/>
        </dgm:presLayoutVars>
      </dgm:prSet>
      <dgm:spPr/>
    </dgm:pt>
    <dgm:pt modelId="{FF557C75-70B8-9D4A-8F28-F49CE262B4CF}" type="pres">
      <dgm:prSet presAssocID="{4D182101-44A7-6D45-8F1C-5E2C36A14FB5}" presName="aSpace2" presStyleCnt="0"/>
      <dgm:spPr/>
    </dgm:pt>
    <dgm:pt modelId="{FB13F19A-2706-D547-A591-544C3DB65635}" type="pres">
      <dgm:prSet presAssocID="{5042E44F-1083-9E44-A836-29F6FB9C18D9}" presName="childNode" presStyleLbl="node1" presStyleIdx="1" presStyleCnt="24">
        <dgm:presLayoutVars>
          <dgm:bulletEnabled val="1"/>
        </dgm:presLayoutVars>
      </dgm:prSet>
      <dgm:spPr/>
    </dgm:pt>
    <dgm:pt modelId="{147B696C-B0E0-0C44-9715-EE04AC6811F1}" type="pres">
      <dgm:prSet presAssocID="{5042E44F-1083-9E44-A836-29F6FB9C18D9}" presName="aSpace2" presStyleCnt="0"/>
      <dgm:spPr/>
    </dgm:pt>
    <dgm:pt modelId="{769419BA-B0CA-4A4C-AD84-DD5EF47E7589}" type="pres">
      <dgm:prSet presAssocID="{B02EB2BF-2E9C-4F4A-8874-5BB32203BA6A}" presName="childNode" presStyleLbl="node1" presStyleIdx="2" presStyleCnt="24">
        <dgm:presLayoutVars>
          <dgm:bulletEnabled val="1"/>
        </dgm:presLayoutVars>
      </dgm:prSet>
      <dgm:spPr/>
    </dgm:pt>
    <dgm:pt modelId="{57E71F1B-D3AE-2846-82A1-2E3231DBFB9D}" type="pres">
      <dgm:prSet presAssocID="{B02EB2BF-2E9C-4F4A-8874-5BB32203BA6A}" presName="aSpace2" presStyleCnt="0"/>
      <dgm:spPr/>
    </dgm:pt>
    <dgm:pt modelId="{6CD35867-110A-2944-B338-4AC0DF89A03C}" type="pres">
      <dgm:prSet presAssocID="{76B72171-0ABE-914A-B2E0-DF8B2202CDEC}" presName="childNode" presStyleLbl="node1" presStyleIdx="3" presStyleCnt="24">
        <dgm:presLayoutVars>
          <dgm:bulletEnabled val="1"/>
        </dgm:presLayoutVars>
      </dgm:prSet>
      <dgm:spPr/>
    </dgm:pt>
    <dgm:pt modelId="{A2ACE638-0860-E049-A48C-8C796BCA306D}" type="pres">
      <dgm:prSet presAssocID="{76B72171-0ABE-914A-B2E0-DF8B2202CDEC}" presName="aSpace2" presStyleCnt="0"/>
      <dgm:spPr/>
    </dgm:pt>
    <dgm:pt modelId="{B91D7DF3-540D-A140-A476-3053A5001FF9}" type="pres">
      <dgm:prSet presAssocID="{35C9D799-29A1-724C-9477-C15D86D135EE}" presName="childNode" presStyleLbl="node1" presStyleIdx="4" presStyleCnt="24">
        <dgm:presLayoutVars>
          <dgm:bulletEnabled val="1"/>
        </dgm:presLayoutVars>
      </dgm:prSet>
      <dgm:spPr/>
    </dgm:pt>
    <dgm:pt modelId="{ACF67941-801F-EB4C-8C8A-E45B4A3506D0}" type="pres">
      <dgm:prSet presAssocID="{35C9D799-29A1-724C-9477-C15D86D135EE}" presName="aSpace2" presStyleCnt="0"/>
      <dgm:spPr/>
    </dgm:pt>
    <dgm:pt modelId="{2E7AB704-8B56-CF49-9250-1574B376B555}" type="pres">
      <dgm:prSet presAssocID="{40C2A9D4-FAF3-7246-8616-180C6CA93182}" presName="childNode" presStyleLbl="node1" presStyleIdx="5" presStyleCnt="24">
        <dgm:presLayoutVars>
          <dgm:bulletEnabled val="1"/>
        </dgm:presLayoutVars>
      </dgm:prSet>
      <dgm:spPr/>
    </dgm:pt>
    <dgm:pt modelId="{86415FA1-9515-8040-92A6-B353E3EB1661}" type="pres">
      <dgm:prSet presAssocID="{7FF4C2B9-5974-BA45-9D02-D8966C445A93}" presName="aSpace" presStyleCnt="0"/>
      <dgm:spPr/>
    </dgm:pt>
    <dgm:pt modelId="{E84F8916-68C6-8D4B-A7F2-F1EB2148E621}" type="pres">
      <dgm:prSet presAssocID="{749EEC14-87BF-7740-B5C1-F9D4AD1B729A}" presName="compNode" presStyleCnt="0"/>
      <dgm:spPr/>
    </dgm:pt>
    <dgm:pt modelId="{B0F2EB7A-E727-9147-8041-08496EB60EEF}" type="pres">
      <dgm:prSet presAssocID="{749EEC14-87BF-7740-B5C1-F9D4AD1B729A}" presName="aNode" presStyleLbl="bgShp" presStyleIdx="1" presStyleCnt="3"/>
      <dgm:spPr/>
    </dgm:pt>
    <dgm:pt modelId="{79F4D008-706F-6E4E-905B-31C47006947A}" type="pres">
      <dgm:prSet presAssocID="{749EEC14-87BF-7740-B5C1-F9D4AD1B729A}" presName="textNode" presStyleLbl="bgShp" presStyleIdx="1" presStyleCnt="3"/>
      <dgm:spPr/>
    </dgm:pt>
    <dgm:pt modelId="{747682BC-33EF-B040-9696-0168F4917663}" type="pres">
      <dgm:prSet presAssocID="{749EEC14-87BF-7740-B5C1-F9D4AD1B729A}" presName="compChildNode" presStyleCnt="0"/>
      <dgm:spPr/>
    </dgm:pt>
    <dgm:pt modelId="{93EA37E7-51FE-DC4C-B5FF-87F350F3C04D}" type="pres">
      <dgm:prSet presAssocID="{749EEC14-87BF-7740-B5C1-F9D4AD1B729A}" presName="theInnerList" presStyleCnt="0"/>
      <dgm:spPr/>
    </dgm:pt>
    <dgm:pt modelId="{54A4329B-5F06-A149-A3BA-ECFEC702F41E}" type="pres">
      <dgm:prSet presAssocID="{997CBB6E-D672-1D49-816B-08B4F91ADA06}" presName="childNode" presStyleLbl="node1" presStyleIdx="6" presStyleCnt="24">
        <dgm:presLayoutVars>
          <dgm:bulletEnabled val="1"/>
        </dgm:presLayoutVars>
      </dgm:prSet>
      <dgm:spPr/>
    </dgm:pt>
    <dgm:pt modelId="{30500DB0-9813-C444-83BF-78186E775B41}" type="pres">
      <dgm:prSet presAssocID="{997CBB6E-D672-1D49-816B-08B4F91ADA06}" presName="aSpace2" presStyleCnt="0"/>
      <dgm:spPr/>
    </dgm:pt>
    <dgm:pt modelId="{9121BE25-2589-1440-B9FB-C90BAEE83F44}" type="pres">
      <dgm:prSet presAssocID="{59410FB9-568D-2E4A-9C5F-1E241C57BBB1}" presName="childNode" presStyleLbl="node1" presStyleIdx="7" presStyleCnt="24">
        <dgm:presLayoutVars>
          <dgm:bulletEnabled val="1"/>
        </dgm:presLayoutVars>
      </dgm:prSet>
      <dgm:spPr/>
    </dgm:pt>
    <dgm:pt modelId="{57BC3035-E97B-CD4A-A1A6-338A00D5CEE7}" type="pres">
      <dgm:prSet presAssocID="{59410FB9-568D-2E4A-9C5F-1E241C57BBB1}" presName="aSpace2" presStyleCnt="0"/>
      <dgm:spPr/>
    </dgm:pt>
    <dgm:pt modelId="{7277CF16-7972-0641-B2D1-EF492F9560A3}" type="pres">
      <dgm:prSet presAssocID="{1EF89144-2893-F544-808E-B3B743B7102A}" presName="childNode" presStyleLbl="node1" presStyleIdx="8" presStyleCnt="24">
        <dgm:presLayoutVars>
          <dgm:bulletEnabled val="1"/>
        </dgm:presLayoutVars>
      </dgm:prSet>
      <dgm:spPr/>
    </dgm:pt>
    <dgm:pt modelId="{3B3AD1CD-DE33-0548-9B58-0E99CC16FED0}" type="pres">
      <dgm:prSet presAssocID="{1EF89144-2893-F544-808E-B3B743B7102A}" presName="aSpace2" presStyleCnt="0"/>
      <dgm:spPr/>
    </dgm:pt>
    <dgm:pt modelId="{B29FEEDF-3FA9-FC44-86D1-41AB4C01664E}" type="pres">
      <dgm:prSet presAssocID="{CBE836C7-F75F-2947-A7CE-D94BBEAB3EC7}" presName="childNode" presStyleLbl="node1" presStyleIdx="9" presStyleCnt="24">
        <dgm:presLayoutVars>
          <dgm:bulletEnabled val="1"/>
        </dgm:presLayoutVars>
      </dgm:prSet>
      <dgm:spPr/>
    </dgm:pt>
    <dgm:pt modelId="{4B6657E0-0C7B-8048-95E3-5D0AFAA89CD2}" type="pres">
      <dgm:prSet presAssocID="{749EEC14-87BF-7740-B5C1-F9D4AD1B729A}" presName="aSpace" presStyleCnt="0"/>
      <dgm:spPr/>
    </dgm:pt>
    <dgm:pt modelId="{D43EB9FA-4443-4144-911D-E4BC058E3E83}" type="pres">
      <dgm:prSet presAssocID="{B0BAB0AB-777F-E247-B43B-B7E6249443BD}" presName="compNode" presStyleCnt="0"/>
      <dgm:spPr/>
    </dgm:pt>
    <dgm:pt modelId="{026FB056-6A0A-C046-8905-45698381B87F}" type="pres">
      <dgm:prSet presAssocID="{B0BAB0AB-777F-E247-B43B-B7E6249443BD}" presName="aNode" presStyleLbl="bgShp" presStyleIdx="2" presStyleCnt="3"/>
      <dgm:spPr/>
    </dgm:pt>
    <dgm:pt modelId="{ABA065D3-1035-8440-A109-72C34C36416B}" type="pres">
      <dgm:prSet presAssocID="{B0BAB0AB-777F-E247-B43B-B7E6249443BD}" presName="textNode" presStyleLbl="bgShp" presStyleIdx="2" presStyleCnt="3"/>
      <dgm:spPr/>
    </dgm:pt>
    <dgm:pt modelId="{244AEA27-DEAD-4C47-BB2B-84A11FBBE38F}" type="pres">
      <dgm:prSet presAssocID="{B0BAB0AB-777F-E247-B43B-B7E6249443BD}" presName="compChildNode" presStyleCnt="0"/>
      <dgm:spPr/>
    </dgm:pt>
    <dgm:pt modelId="{698FB5FF-01C2-534C-BFF8-16658730B948}" type="pres">
      <dgm:prSet presAssocID="{B0BAB0AB-777F-E247-B43B-B7E6249443BD}" presName="theInnerList" presStyleCnt="0"/>
      <dgm:spPr/>
    </dgm:pt>
    <dgm:pt modelId="{D9EFC89B-97B0-DA44-8E70-2E8ED1A160B0}" type="pres">
      <dgm:prSet presAssocID="{69F0CBB4-6694-F342-839D-2DB9F8530479}" presName="childNode" presStyleLbl="node1" presStyleIdx="10" presStyleCnt="24">
        <dgm:presLayoutVars>
          <dgm:bulletEnabled val="1"/>
        </dgm:presLayoutVars>
      </dgm:prSet>
      <dgm:spPr/>
    </dgm:pt>
    <dgm:pt modelId="{F1AF7D86-E13C-D64E-B563-3EE81936719B}" type="pres">
      <dgm:prSet presAssocID="{69F0CBB4-6694-F342-839D-2DB9F8530479}" presName="aSpace2" presStyleCnt="0"/>
      <dgm:spPr/>
    </dgm:pt>
    <dgm:pt modelId="{38E2D955-5997-BE4D-8655-FA8986D3D819}" type="pres">
      <dgm:prSet presAssocID="{69E03EFF-EF21-2E45-9139-A03C15696D43}" presName="childNode" presStyleLbl="node1" presStyleIdx="11" presStyleCnt="24">
        <dgm:presLayoutVars>
          <dgm:bulletEnabled val="1"/>
        </dgm:presLayoutVars>
      </dgm:prSet>
      <dgm:spPr/>
    </dgm:pt>
    <dgm:pt modelId="{C8F0E9C6-C6CF-FA43-81D6-8DBA1A31DF8B}" type="pres">
      <dgm:prSet presAssocID="{69E03EFF-EF21-2E45-9139-A03C15696D43}" presName="aSpace2" presStyleCnt="0"/>
      <dgm:spPr/>
    </dgm:pt>
    <dgm:pt modelId="{2659C572-3B11-8441-A7D7-558BA6FF9153}" type="pres">
      <dgm:prSet presAssocID="{D8439442-796B-EE4B-A26E-0550645335CF}" presName="childNode" presStyleLbl="node1" presStyleIdx="12" presStyleCnt="24">
        <dgm:presLayoutVars>
          <dgm:bulletEnabled val="1"/>
        </dgm:presLayoutVars>
      </dgm:prSet>
      <dgm:spPr/>
    </dgm:pt>
    <dgm:pt modelId="{F34CF323-6932-CC47-B8DB-3141EDF3C5A0}" type="pres">
      <dgm:prSet presAssocID="{D8439442-796B-EE4B-A26E-0550645335CF}" presName="aSpace2" presStyleCnt="0"/>
      <dgm:spPr/>
    </dgm:pt>
    <dgm:pt modelId="{BB6810D1-8B42-BB43-A582-F484F0A23877}" type="pres">
      <dgm:prSet presAssocID="{D3212279-2EE7-BB44-835A-94869884B1E0}" presName="childNode" presStyleLbl="node1" presStyleIdx="13" presStyleCnt="24">
        <dgm:presLayoutVars>
          <dgm:bulletEnabled val="1"/>
        </dgm:presLayoutVars>
      </dgm:prSet>
      <dgm:spPr/>
    </dgm:pt>
    <dgm:pt modelId="{F8DA9611-B0AD-D14A-BCCB-983B63DC3666}" type="pres">
      <dgm:prSet presAssocID="{D3212279-2EE7-BB44-835A-94869884B1E0}" presName="aSpace2" presStyleCnt="0"/>
      <dgm:spPr/>
    </dgm:pt>
    <dgm:pt modelId="{2B4C0133-AA7F-D94E-94E5-C0F45C91A996}" type="pres">
      <dgm:prSet presAssocID="{185EDEB0-330C-A148-AA94-1085EE0CB0A7}" presName="childNode" presStyleLbl="node1" presStyleIdx="14" presStyleCnt="24">
        <dgm:presLayoutVars>
          <dgm:bulletEnabled val="1"/>
        </dgm:presLayoutVars>
      </dgm:prSet>
      <dgm:spPr/>
    </dgm:pt>
    <dgm:pt modelId="{EAB7E238-22B9-8D4A-8831-46135F44453D}" type="pres">
      <dgm:prSet presAssocID="{185EDEB0-330C-A148-AA94-1085EE0CB0A7}" presName="aSpace2" presStyleCnt="0"/>
      <dgm:spPr/>
    </dgm:pt>
    <dgm:pt modelId="{559E1BA7-1587-DE40-9C5C-0E429D20828E}" type="pres">
      <dgm:prSet presAssocID="{6F4F313B-5D94-8E4C-869E-53CCBFF3ED6A}" presName="childNode" presStyleLbl="node1" presStyleIdx="15" presStyleCnt="24">
        <dgm:presLayoutVars>
          <dgm:bulletEnabled val="1"/>
        </dgm:presLayoutVars>
      </dgm:prSet>
      <dgm:spPr/>
    </dgm:pt>
    <dgm:pt modelId="{5A22DA8D-78A5-0948-A19B-80C471AD67D2}" type="pres">
      <dgm:prSet presAssocID="{6F4F313B-5D94-8E4C-869E-53CCBFF3ED6A}" presName="aSpace2" presStyleCnt="0"/>
      <dgm:spPr/>
    </dgm:pt>
    <dgm:pt modelId="{1F860249-98EF-1D42-BC47-E6865FABD99B}" type="pres">
      <dgm:prSet presAssocID="{BF7D7311-8F03-E341-A55E-D74141551F16}" presName="childNode" presStyleLbl="node1" presStyleIdx="16" presStyleCnt="24">
        <dgm:presLayoutVars>
          <dgm:bulletEnabled val="1"/>
        </dgm:presLayoutVars>
      </dgm:prSet>
      <dgm:spPr/>
    </dgm:pt>
    <dgm:pt modelId="{CD611D4C-D7A2-914F-AED3-48752391FEFF}" type="pres">
      <dgm:prSet presAssocID="{BF7D7311-8F03-E341-A55E-D74141551F16}" presName="aSpace2" presStyleCnt="0"/>
      <dgm:spPr/>
    </dgm:pt>
    <dgm:pt modelId="{431D2A62-8AB1-9A49-BB5A-13260FD30FA6}" type="pres">
      <dgm:prSet presAssocID="{8121BE6E-7FF9-7749-B6C9-35A7CB83CC90}" presName="childNode" presStyleLbl="node1" presStyleIdx="17" presStyleCnt="24">
        <dgm:presLayoutVars>
          <dgm:bulletEnabled val="1"/>
        </dgm:presLayoutVars>
      </dgm:prSet>
      <dgm:spPr/>
    </dgm:pt>
    <dgm:pt modelId="{1B1F54FE-73EB-CA42-8B11-FF30012E63D4}" type="pres">
      <dgm:prSet presAssocID="{8121BE6E-7FF9-7749-B6C9-35A7CB83CC90}" presName="aSpace2" presStyleCnt="0"/>
      <dgm:spPr/>
    </dgm:pt>
    <dgm:pt modelId="{24E9C8BF-E0FB-3E48-A05F-42399E5CF300}" type="pres">
      <dgm:prSet presAssocID="{37C7C913-0C75-F343-B48A-5A298A619198}" presName="childNode" presStyleLbl="node1" presStyleIdx="18" presStyleCnt="24">
        <dgm:presLayoutVars>
          <dgm:bulletEnabled val="1"/>
        </dgm:presLayoutVars>
      </dgm:prSet>
      <dgm:spPr/>
    </dgm:pt>
    <dgm:pt modelId="{FD0C3F91-EDF7-6F4C-B4C9-CF93CAB78632}" type="pres">
      <dgm:prSet presAssocID="{37C7C913-0C75-F343-B48A-5A298A619198}" presName="aSpace2" presStyleCnt="0"/>
      <dgm:spPr/>
    </dgm:pt>
    <dgm:pt modelId="{955E9CF0-E7B6-9641-B845-47C59BFB4357}" type="pres">
      <dgm:prSet presAssocID="{83A2A61C-BA9A-4B48-89FB-67EE79BEECF5}" presName="childNode" presStyleLbl="node1" presStyleIdx="19" presStyleCnt="24">
        <dgm:presLayoutVars>
          <dgm:bulletEnabled val="1"/>
        </dgm:presLayoutVars>
      </dgm:prSet>
      <dgm:spPr/>
    </dgm:pt>
    <dgm:pt modelId="{EAEF7A77-CE2A-9249-9731-2C7F6A3B8EC5}" type="pres">
      <dgm:prSet presAssocID="{83A2A61C-BA9A-4B48-89FB-67EE79BEECF5}" presName="aSpace2" presStyleCnt="0"/>
      <dgm:spPr/>
    </dgm:pt>
    <dgm:pt modelId="{3A4D491F-F303-9347-80B5-4922BBA511E5}" type="pres">
      <dgm:prSet presAssocID="{B06A2CFD-68BB-EC45-8C1F-45272848B167}" presName="childNode" presStyleLbl="node1" presStyleIdx="20" presStyleCnt="24">
        <dgm:presLayoutVars>
          <dgm:bulletEnabled val="1"/>
        </dgm:presLayoutVars>
      </dgm:prSet>
      <dgm:spPr/>
    </dgm:pt>
    <dgm:pt modelId="{3E448ED4-B3C8-7B40-BC49-3B008E544912}" type="pres">
      <dgm:prSet presAssocID="{B06A2CFD-68BB-EC45-8C1F-45272848B167}" presName="aSpace2" presStyleCnt="0"/>
      <dgm:spPr/>
    </dgm:pt>
    <dgm:pt modelId="{D5789E4C-BE05-F747-BD18-2B92E777CDF2}" type="pres">
      <dgm:prSet presAssocID="{69AE070C-44E8-1C4B-B424-F47AD1F5CB84}" presName="childNode" presStyleLbl="node1" presStyleIdx="21" presStyleCnt="24">
        <dgm:presLayoutVars>
          <dgm:bulletEnabled val="1"/>
        </dgm:presLayoutVars>
      </dgm:prSet>
      <dgm:spPr/>
    </dgm:pt>
    <dgm:pt modelId="{124AAE72-F89E-9643-BC77-1AE24CCB8D52}" type="pres">
      <dgm:prSet presAssocID="{69AE070C-44E8-1C4B-B424-F47AD1F5CB84}" presName="aSpace2" presStyleCnt="0"/>
      <dgm:spPr/>
    </dgm:pt>
    <dgm:pt modelId="{A398E61C-1860-8F43-8568-BDECB0A42E91}" type="pres">
      <dgm:prSet presAssocID="{DE4E10EA-BC8E-5E47-9C7F-EC93660D07EA}" presName="childNode" presStyleLbl="node1" presStyleIdx="22" presStyleCnt="24">
        <dgm:presLayoutVars>
          <dgm:bulletEnabled val="1"/>
        </dgm:presLayoutVars>
      </dgm:prSet>
      <dgm:spPr/>
    </dgm:pt>
    <dgm:pt modelId="{0F82C648-E354-7145-923E-27E6B0454C01}" type="pres">
      <dgm:prSet presAssocID="{DE4E10EA-BC8E-5E47-9C7F-EC93660D07EA}" presName="aSpace2" presStyleCnt="0"/>
      <dgm:spPr/>
    </dgm:pt>
    <dgm:pt modelId="{939BA0A7-6A85-1D4D-B944-A0C3EFFF8D7C}" type="pres">
      <dgm:prSet presAssocID="{34C80430-F6D0-6442-BE59-DABC5F195E53}" presName="childNode" presStyleLbl="node1" presStyleIdx="23" presStyleCnt="24">
        <dgm:presLayoutVars>
          <dgm:bulletEnabled val="1"/>
        </dgm:presLayoutVars>
      </dgm:prSet>
      <dgm:spPr/>
    </dgm:pt>
  </dgm:ptLst>
  <dgm:cxnLst>
    <dgm:cxn modelId="{0078B50E-1FCC-C549-82D5-889F06C15C31}" srcId="{749EEC14-87BF-7740-B5C1-F9D4AD1B729A}" destId="{59410FB9-568D-2E4A-9C5F-1E241C57BBB1}" srcOrd="1" destOrd="0" parTransId="{9E572118-CA48-654F-B6DB-FEDD8278FBE3}" sibTransId="{C695F794-D83D-E243-91F8-087EF66E43B8}"/>
    <dgm:cxn modelId="{0444D50E-85CD-A842-A9EB-76EA1D8BBDB5}" type="presOf" srcId="{69AE070C-44E8-1C4B-B424-F47AD1F5CB84}" destId="{D5789E4C-BE05-F747-BD18-2B92E777CDF2}" srcOrd="0" destOrd="0" presId="urn:microsoft.com/office/officeart/2005/8/layout/lProcess2"/>
    <dgm:cxn modelId="{CCAA9A0F-A12A-E745-B0C0-F5ED7A1D659C}" srcId="{B0BAB0AB-777F-E247-B43B-B7E6249443BD}" destId="{83A2A61C-BA9A-4B48-89FB-67EE79BEECF5}" srcOrd="9" destOrd="0" parTransId="{42B4657D-9575-BD4B-9245-7243B35D4680}" sibTransId="{093F2DBA-25DA-3545-A2E9-238EF5B7D167}"/>
    <dgm:cxn modelId="{8B7C8D12-B9E5-3049-9267-8B66D29107F6}" srcId="{7FF4C2B9-5974-BA45-9D02-D8966C445A93}" destId="{4D182101-44A7-6D45-8F1C-5E2C36A14FB5}" srcOrd="0" destOrd="0" parTransId="{5266679A-E185-954D-ACB2-CB4235DFC1B5}" sibTransId="{522B50D8-1CB3-0C4E-BF20-F3DC32076F8D}"/>
    <dgm:cxn modelId="{BDB7BD1D-3F06-C146-817C-4EA783CD0E59}" srcId="{B0BAB0AB-777F-E247-B43B-B7E6249443BD}" destId="{BF7D7311-8F03-E341-A55E-D74141551F16}" srcOrd="6" destOrd="0" parTransId="{55BDF128-5E1B-D140-832E-C3E4D5AC4D48}" sibTransId="{34A08679-DB4A-5B4B-93BF-0ED37400190D}"/>
    <dgm:cxn modelId="{1D8CC91F-0DA2-3E44-8A65-C477D47F82BD}" type="presOf" srcId="{6F4F313B-5D94-8E4C-869E-53CCBFF3ED6A}" destId="{559E1BA7-1587-DE40-9C5C-0E429D20828E}" srcOrd="0" destOrd="0" presId="urn:microsoft.com/office/officeart/2005/8/layout/lProcess2"/>
    <dgm:cxn modelId="{648E8F2E-5C63-5940-B452-DDB411BA7715}" type="presOf" srcId="{B06A2CFD-68BB-EC45-8C1F-45272848B167}" destId="{3A4D491F-F303-9347-80B5-4922BBA511E5}" srcOrd="0" destOrd="0" presId="urn:microsoft.com/office/officeart/2005/8/layout/lProcess2"/>
    <dgm:cxn modelId="{2FE6382F-CCB4-5A4B-B294-A7C04AE80EE5}" type="presOf" srcId="{4D182101-44A7-6D45-8F1C-5E2C36A14FB5}" destId="{0C007427-EA6F-8F47-80C1-F205AB989DED}" srcOrd="0" destOrd="0" presId="urn:microsoft.com/office/officeart/2005/8/layout/lProcess2"/>
    <dgm:cxn modelId="{7E2CAC31-51D9-0343-9731-63EBD1C146DD}" type="presOf" srcId="{7FF4C2B9-5974-BA45-9D02-D8966C445A93}" destId="{990E2867-F831-1743-8927-55CDD81FF7CA}" srcOrd="0" destOrd="0" presId="urn:microsoft.com/office/officeart/2005/8/layout/lProcess2"/>
    <dgm:cxn modelId="{25CC5532-E5B0-3C4C-AC66-3FA9A7A9F1A3}" srcId="{749EEC14-87BF-7740-B5C1-F9D4AD1B729A}" destId="{CBE836C7-F75F-2947-A7CE-D94BBEAB3EC7}" srcOrd="3" destOrd="0" parTransId="{118BDB01-F1E6-E548-8B53-22525679AB1E}" sibTransId="{E9F7574C-1519-824D-972F-55D37C1F043E}"/>
    <dgm:cxn modelId="{B2F14F33-11FB-AB49-A524-B39C6E33A25C}" type="presOf" srcId="{37C7C913-0C75-F343-B48A-5A298A619198}" destId="{24E9C8BF-E0FB-3E48-A05F-42399E5CF300}" srcOrd="0" destOrd="0" presId="urn:microsoft.com/office/officeart/2005/8/layout/lProcess2"/>
    <dgm:cxn modelId="{DE464A36-D34F-6545-A385-1A34ED87B0F7}" type="presOf" srcId="{1EF89144-2893-F544-808E-B3B743B7102A}" destId="{7277CF16-7972-0641-B2D1-EF492F9560A3}" srcOrd="0" destOrd="0" presId="urn:microsoft.com/office/officeart/2005/8/layout/lProcess2"/>
    <dgm:cxn modelId="{CBA5B837-FE1E-BE40-8333-57029B5D712B}" type="presOf" srcId="{7FF4C2B9-5974-BA45-9D02-D8966C445A93}" destId="{EACDDB88-719A-344B-BEA8-EAE927303ABE}" srcOrd="1" destOrd="0" presId="urn:microsoft.com/office/officeart/2005/8/layout/lProcess2"/>
    <dgm:cxn modelId="{C8244A3A-E6D7-EE4D-A9FB-2FE86F933244}" type="presOf" srcId="{35C9D799-29A1-724C-9477-C15D86D135EE}" destId="{B91D7DF3-540D-A140-A476-3053A5001FF9}" srcOrd="0" destOrd="0" presId="urn:microsoft.com/office/officeart/2005/8/layout/lProcess2"/>
    <dgm:cxn modelId="{BD623F3C-CFF0-4A4C-82B5-BC748F52352B}" type="presOf" srcId="{F83D2BB9-3ACF-C84E-803B-AFF1034394CA}" destId="{720E145E-18F7-3B46-93D1-AD913B610C2B}" srcOrd="0" destOrd="0" presId="urn:microsoft.com/office/officeart/2005/8/layout/lProcess2"/>
    <dgm:cxn modelId="{F5F8D540-5C21-D54E-9413-E2848802016F}" type="presOf" srcId="{69F0CBB4-6694-F342-839D-2DB9F8530479}" destId="{D9EFC89B-97B0-DA44-8E70-2E8ED1A160B0}" srcOrd="0" destOrd="0" presId="urn:microsoft.com/office/officeart/2005/8/layout/lProcess2"/>
    <dgm:cxn modelId="{009AC741-549B-DE4B-9C91-E72E59538DCA}" srcId="{7FF4C2B9-5974-BA45-9D02-D8966C445A93}" destId="{5042E44F-1083-9E44-A836-29F6FB9C18D9}" srcOrd="1" destOrd="0" parTransId="{1E6B7F35-DC61-7C45-AEB8-47D23C699C3E}" sibTransId="{FD546C0E-E6A1-5046-8EC0-41776C80C1DF}"/>
    <dgm:cxn modelId="{9665B642-E809-0842-86AC-3D3AB9DE926F}" type="presOf" srcId="{B0BAB0AB-777F-E247-B43B-B7E6249443BD}" destId="{ABA065D3-1035-8440-A109-72C34C36416B}" srcOrd="1" destOrd="0" presId="urn:microsoft.com/office/officeart/2005/8/layout/lProcess2"/>
    <dgm:cxn modelId="{732E4D46-EBF2-7A4E-8805-E41418F74895}" type="presOf" srcId="{B0BAB0AB-777F-E247-B43B-B7E6249443BD}" destId="{026FB056-6A0A-C046-8905-45698381B87F}" srcOrd="0" destOrd="0" presId="urn:microsoft.com/office/officeart/2005/8/layout/lProcess2"/>
    <dgm:cxn modelId="{50656D49-C08E-4547-BBE6-2FD182726459}" srcId="{749EEC14-87BF-7740-B5C1-F9D4AD1B729A}" destId="{997CBB6E-D672-1D49-816B-08B4F91ADA06}" srcOrd="0" destOrd="0" parTransId="{FAD7EF8B-FA7E-8742-90F7-4CDAFF94E649}" sibTransId="{4EF2932C-68A7-454A-8F98-776254492393}"/>
    <dgm:cxn modelId="{21222B4E-540F-154E-B766-333AF89079A1}" srcId="{B0BAB0AB-777F-E247-B43B-B7E6249443BD}" destId="{D8439442-796B-EE4B-A26E-0550645335CF}" srcOrd="2" destOrd="0" parTransId="{7D36A2A2-416A-3846-BFC8-B3F2764862F2}" sibTransId="{7E3D9A3D-0621-B341-B3B1-90D34E01A336}"/>
    <dgm:cxn modelId="{20BFCC51-157C-D34E-BE9D-9A372D3483AA}" srcId="{B0BAB0AB-777F-E247-B43B-B7E6249443BD}" destId="{6F4F313B-5D94-8E4C-869E-53CCBFF3ED6A}" srcOrd="5" destOrd="0" parTransId="{1F3F8D14-AB92-9548-A97E-13104C582FE2}" sibTransId="{41A3BD4E-A1D1-A94C-99AA-2F3BF28308E6}"/>
    <dgm:cxn modelId="{28A85E58-E34F-A24E-8B4A-3789C130A740}" type="presOf" srcId="{83A2A61C-BA9A-4B48-89FB-67EE79BEECF5}" destId="{955E9CF0-E7B6-9641-B845-47C59BFB4357}" srcOrd="0" destOrd="0" presId="urn:microsoft.com/office/officeart/2005/8/layout/lProcess2"/>
    <dgm:cxn modelId="{ACFB875A-ED0E-1C4E-85F8-C4E97E31C5DC}" srcId="{B0BAB0AB-777F-E247-B43B-B7E6249443BD}" destId="{B06A2CFD-68BB-EC45-8C1F-45272848B167}" srcOrd="10" destOrd="0" parTransId="{DB83459C-DD2E-D24D-B3D7-B99FF5F8E42B}" sibTransId="{ED6DFD28-ABB8-314B-9865-D573F39CF266}"/>
    <dgm:cxn modelId="{2D93CF5C-F60D-2643-9246-2B2A2C6BC527}" srcId="{7FF4C2B9-5974-BA45-9D02-D8966C445A93}" destId="{35C9D799-29A1-724C-9477-C15D86D135EE}" srcOrd="4" destOrd="0" parTransId="{9327C883-D82F-3748-A91C-D958B6BBD094}" sibTransId="{8024DC48-6288-844F-87A6-2EDC185ACC90}"/>
    <dgm:cxn modelId="{179FD85F-42EE-3142-B9EC-45761F64D5C0}" srcId="{7FF4C2B9-5974-BA45-9D02-D8966C445A93}" destId="{76B72171-0ABE-914A-B2E0-DF8B2202CDEC}" srcOrd="3" destOrd="0" parTransId="{726C4382-8A47-224E-AB89-A466E5CD2D21}" sibTransId="{75680C60-5666-A64E-8424-760EA5FF7936}"/>
    <dgm:cxn modelId="{B6680866-172C-EA49-89B0-8923D55EEE58}" srcId="{B0BAB0AB-777F-E247-B43B-B7E6249443BD}" destId="{69F0CBB4-6694-F342-839D-2DB9F8530479}" srcOrd="0" destOrd="0" parTransId="{4F307278-46AB-6A41-8AA1-10BCF2126212}" sibTransId="{6DB83F50-5F5A-AD4E-96A5-0B894FCCF1D8}"/>
    <dgm:cxn modelId="{4CE83F68-A2C6-844F-AA7A-E3DBE45C69B7}" srcId="{B0BAB0AB-777F-E247-B43B-B7E6249443BD}" destId="{34C80430-F6D0-6442-BE59-DABC5F195E53}" srcOrd="13" destOrd="0" parTransId="{B01EB11D-12DD-DD45-91B3-B1D1F935B89A}" sibTransId="{0E1CBD1D-6309-0348-B6D4-F218D134DA0D}"/>
    <dgm:cxn modelId="{0D464868-EF8C-3447-A0A3-C29EC21224AE}" type="presOf" srcId="{BF7D7311-8F03-E341-A55E-D74141551F16}" destId="{1F860249-98EF-1D42-BC47-E6865FABD99B}" srcOrd="0" destOrd="0" presId="urn:microsoft.com/office/officeart/2005/8/layout/lProcess2"/>
    <dgm:cxn modelId="{F6FFC76E-8B07-FC47-86D6-ED20882BD429}" srcId="{B0BAB0AB-777F-E247-B43B-B7E6249443BD}" destId="{69E03EFF-EF21-2E45-9139-A03C15696D43}" srcOrd="1" destOrd="0" parTransId="{ECA7B8FB-61E9-3748-AC51-B70FF442AFF4}" sibTransId="{701CEDC5-D003-0545-89E3-C58183BD6634}"/>
    <dgm:cxn modelId="{36328870-EECD-2847-BEA3-7B9854EE881A}" type="presOf" srcId="{34C80430-F6D0-6442-BE59-DABC5F195E53}" destId="{939BA0A7-6A85-1D4D-B944-A0C3EFFF8D7C}" srcOrd="0" destOrd="0" presId="urn:microsoft.com/office/officeart/2005/8/layout/lProcess2"/>
    <dgm:cxn modelId="{C459C373-86A9-E74F-A632-C09A74B06FDE}" type="presOf" srcId="{8121BE6E-7FF9-7749-B6C9-35A7CB83CC90}" destId="{431D2A62-8AB1-9A49-BB5A-13260FD30FA6}" srcOrd="0" destOrd="0" presId="urn:microsoft.com/office/officeart/2005/8/layout/lProcess2"/>
    <dgm:cxn modelId="{A812F17B-EB76-1F4E-BDF0-1706AB619CB5}" type="presOf" srcId="{40C2A9D4-FAF3-7246-8616-180C6CA93182}" destId="{2E7AB704-8B56-CF49-9250-1574B376B555}" srcOrd="0" destOrd="0" presId="urn:microsoft.com/office/officeart/2005/8/layout/lProcess2"/>
    <dgm:cxn modelId="{F0311C80-CD4B-B649-977D-C3439E3DFBC5}" srcId="{B0BAB0AB-777F-E247-B43B-B7E6249443BD}" destId="{37C7C913-0C75-F343-B48A-5A298A619198}" srcOrd="8" destOrd="0" parTransId="{4A9156B5-8D4B-044E-BB06-F97EA3025C23}" sibTransId="{6AFB9B7F-E303-C241-ADED-361BB35DACE3}"/>
    <dgm:cxn modelId="{C92C8E82-F11D-D74C-ABA5-DF8286C92448}" srcId="{B0BAB0AB-777F-E247-B43B-B7E6249443BD}" destId="{8121BE6E-7FF9-7749-B6C9-35A7CB83CC90}" srcOrd="7" destOrd="0" parTransId="{3C4E1BF6-2E75-F245-B01A-9AFB183A6C02}" sibTransId="{D2F311FF-08A2-9343-A17F-9310C72F1DCD}"/>
    <dgm:cxn modelId="{DCCF5384-5F24-7A44-84FE-0E07AA02F2C1}" srcId="{B0BAB0AB-777F-E247-B43B-B7E6249443BD}" destId="{DE4E10EA-BC8E-5E47-9C7F-EC93660D07EA}" srcOrd="12" destOrd="0" parTransId="{0FA06288-2020-E745-98F9-A5629BB7EF05}" sibTransId="{3B0EC2D4-A7D2-6445-A8F7-082D418F9CCE}"/>
    <dgm:cxn modelId="{33EE748C-6F51-4643-9563-45CF74E08030}" srcId="{B0BAB0AB-777F-E247-B43B-B7E6249443BD}" destId="{D3212279-2EE7-BB44-835A-94869884B1E0}" srcOrd="3" destOrd="0" parTransId="{155F60D6-EA9A-374C-9BEB-56BDFFB3E925}" sibTransId="{B22E901A-29F2-4B49-BF1D-87900590C300}"/>
    <dgm:cxn modelId="{E17F2E96-0132-7D46-B912-903D02882330}" type="presOf" srcId="{76B72171-0ABE-914A-B2E0-DF8B2202CDEC}" destId="{6CD35867-110A-2944-B338-4AC0DF89A03C}" srcOrd="0" destOrd="0" presId="urn:microsoft.com/office/officeart/2005/8/layout/lProcess2"/>
    <dgm:cxn modelId="{96D4429B-8690-024E-8683-AD8754BA81FC}" type="presOf" srcId="{DE4E10EA-BC8E-5E47-9C7F-EC93660D07EA}" destId="{A398E61C-1860-8F43-8568-BDECB0A42E91}" srcOrd="0" destOrd="0" presId="urn:microsoft.com/office/officeart/2005/8/layout/lProcess2"/>
    <dgm:cxn modelId="{994661A8-A858-F249-AFDD-A305952CB0F2}" type="presOf" srcId="{B02EB2BF-2E9C-4F4A-8874-5BB32203BA6A}" destId="{769419BA-B0CA-4A4C-AD84-DD5EF47E7589}" srcOrd="0" destOrd="0" presId="urn:microsoft.com/office/officeart/2005/8/layout/lProcess2"/>
    <dgm:cxn modelId="{8C64AFA8-C463-E34D-8114-12061A157FE4}" srcId="{F83D2BB9-3ACF-C84E-803B-AFF1034394CA}" destId="{B0BAB0AB-777F-E247-B43B-B7E6249443BD}" srcOrd="2" destOrd="0" parTransId="{3996CA49-0E95-394B-BDC2-DE67016D519F}" sibTransId="{DE3E5F53-9CA3-0B43-805D-5A48B1D68FB7}"/>
    <dgm:cxn modelId="{B9FBD4B6-3717-3248-A5E9-B10C109B1091}" srcId="{F83D2BB9-3ACF-C84E-803B-AFF1034394CA}" destId="{7FF4C2B9-5974-BA45-9D02-D8966C445A93}" srcOrd="0" destOrd="0" parTransId="{70311A8A-857A-664C-A77A-F8DC22E540A7}" sibTransId="{8115A113-F5C2-644D-BE0B-AC4CD83F32A3}"/>
    <dgm:cxn modelId="{961FCFBC-069C-AD42-9557-A181E4349CC6}" type="presOf" srcId="{5042E44F-1083-9E44-A836-29F6FB9C18D9}" destId="{FB13F19A-2706-D547-A591-544C3DB65635}" srcOrd="0" destOrd="0" presId="urn:microsoft.com/office/officeart/2005/8/layout/lProcess2"/>
    <dgm:cxn modelId="{7881AFC2-1F8B-5541-B64F-51F6382422E4}" type="presOf" srcId="{997CBB6E-D672-1D49-816B-08B4F91ADA06}" destId="{54A4329B-5F06-A149-A3BA-ECFEC702F41E}" srcOrd="0" destOrd="0" presId="urn:microsoft.com/office/officeart/2005/8/layout/lProcess2"/>
    <dgm:cxn modelId="{98B81FC9-AC72-C243-A8EC-81B87D72A403}" srcId="{7FF4C2B9-5974-BA45-9D02-D8966C445A93}" destId="{40C2A9D4-FAF3-7246-8616-180C6CA93182}" srcOrd="5" destOrd="0" parTransId="{1B2BF1F9-1797-D941-B48A-41026657FE7B}" sibTransId="{E4B44AED-2E77-7D44-9BCC-A61A1CC4E277}"/>
    <dgm:cxn modelId="{BADD73CC-765F-A940-A1A6-F81E5A54897C}" type="presOf" srcId="{D8439442-796B-EE4B-A26E-0550645335CF}" destId="{2659C572-3B11-8441-A7D7-558BA6FF9153}" srcOrd="0" destOrd="0" presId="urn:microsoft.com/office/officeart/2005/8/layout/lProcess2"/>
    <dgm:cxn modelId="{74A306CF-4446-2D4D-B115-15D3BE8FA939}" srcId="{B0BAB0AB-777F-E247-B43B-B7E6249443BD}" destId="{185EDEB0-330C-A148-AA94-1085EE0CB0A7}" srcOrd="4" destOrd="0" parTransId="{3AFCE829-1D15-574E-8F34-0F0BF5A7C19E}" sibTransId="{D24A5B3C-7916-8C4F-BED3-8CE67A46B9C6}"/>
    <dgm:cxn modelId="{52DEF2D1-3A89-7343-9774-6BEF95EADBC9}" srcId="{7FF4C2B9-5974-BA45-9D02-D8966C445A93}" destId="{B02EB2BF-2E9C-4F4A-8874-5BB32203BA6A}" srcOrd="2" destOrd="0" parTransId="{03CD2A5A-99BC-0E4E-AEEB-1B8115805145}" sibTransId="{65CDB930-993F-0F44-ADF3-F411408963D7}"/>
    <dgm:cxn modelId="{87A297DF-0725-F447-913E-8E9B17BAD5E2}" type="presOf" srcId="{CBE836C7-F75F-2947-A7CE-D94BBEAB3EC7}" destId="{B29FEEDF-3FA9-FC44-86D1-41AB4C01664E}" srcOrd="0" destOrd="0" presId="urn:microsoft.com/office/officeart/2005/8/layout/lProcess2"/>
    <dgm:cxn modelId="{52DEB2E1-5054-1041-BDD0-2DE839E00958}" type="presOf" srcId="{749EEC14-87BF-7740-B5C1-F9D4AD1B729A}" destId="{79F4D008-706F-6E4E-905B-31C47006947A}" srcOrd="1" destOrd="0" presId="urn:microsoft.com/office/officeart/2005/8/layout/lProcess2"/>
    <dgm:cxn modelId="{1FC5FFE5-C01D-0E41-8F18-0D219D600639}" type="presOf" srcId="{749EEC14-87BF-7740-B5C1-F9D4AD1B729A}" destId="{B0F2EB7A-E727-9147-8041-08496EB60EEF}" srcOrd="0" destOrd="0" presId="urn:microsoft.com/office/officeart/2005/8/layout/lProcess2"/>
    <dgm:cxn modelId="{B758BFEE-D8AB-2548-83E6-D2B12CDA2598}" type="presOf" srcId="{59410FB9-568D-2E4A-9C5F-1E241C57BBB1}" destId="{9121BE25-2589-1440-B9FB-C90BAEE83F44}" srcOrd="0" destOrd="0" presId="urn:microsoft.com/office/officeart/2005/8/layout/lProcess2"/>
    <dgm:cxn modelId="{B24F14F2-A55C-DB4E-9AD3-B015082DDCCE}" srcId="{F83D2BB9-3ACF-C84E-803B-AFF1034394CA}" destId="{749EEC14-87BF-7740-B5C1-F9D4AD1B729A}" srcOrd="1" destOrd="0" parTransId="{62E3F6FA-A691-784B-912A-EA87CFCC37F5}" sibTransId="{5AFDF1BE-00F0-2F46-BFD0-CD91E6E17868}"/>
    <dgm:cxn modelId="{C04DC4F2-3100-524C-B001-65E2A149F24D}" type="presOf" srcId="{69E03EFF-EF21-2E45-9139-A03C15696D43}" destId="{38E2D955-5997-BE4D-8655-FA8986D3D819}" srcOrd="0" destOrd="0" presId="urn:microsoft.com/office/officeart/2005/8/layout/lProcess2"/>
    <dgm:cxn modelId="{28130BF4-F1AC-DD41-9FEC-7087E4ED47D1}" srcId="{B0BAB0AB-777F-E247-B43B-B7E6249443BD}" destId="{69AE070C-44E8-1C4B-B424-F47AD1F5CB84}" srcOrd="11" destOrd="0" parTransId="{CCDB28DF-300C-9F43-B998-05F4E4FCFBCA}" sibTransId="{7CD08411-2CE9-2E4B-BA04-FF21788299D0}"/>
    <dgm:cxn modelId="{B63247F5-B572-0440-AFD5-80557D9A9946}" type="presOf" srcId="{D3212279-2EE7-BB44-835A-94869884B1E0}" destId="{BB6810D1-8B42-BB43-A582-F484F0A23877}" srcOrd="0" destOrd="0" presId="urn:microsoft.com/office/officeart/2005/8/layout/lProcess2"/>
    <dgm:cxn modelId="{928830F7-6DEA-5F44-A25F-3B8674C3C5DB}" srcId="{749EEC14-87BF-7740-B5C1-F9D4AD1B729A}" destId="{1EF89144-2893-F544-808E-B3B743B7102A}" srcOrd="2" destOrd="0" parTransId="{99298068-9D18-8E49-834B-C0596390F966}" sibTransId="{B5996823-EAD7-7F4C-8227-DA72D52EC3DF}"/>
    <dgm:cxn modelId="{86C615F9-756D-EA45-A121-A767CC6CDC91}" type="presOf" srcId="{185EDEB0-330C-A148-AA94-1085EE0CB0A7}" destId="{2B4C0133-AA7F-D94E-94E5-C0F45C91A996}" srcOrd="0" destOrd="0" presId="urn:microsoft.com/office/officeart/2005/8/layout/lProcess2"/>
    <dgm:cxn modelId="{25579D0E-A5FA-9342-B39E-E6C6882AD47D}" type="presParOf" srcId="{720E145E-18F7-3B46-93D1-AD913B610C2B}" destId="{522C1460-5766-0B41-96A6-75844D407F3D}" srcOrd="0" destOrd="0" presId="urn:microsoft.com/office/officeart/2005/8/layout/lProcess2"/>
    <dgm:cxn modelId="{36A1058D-88E9-2D47-8E34-A25A06F2887A}" type="presParOf" srcId="{522C1460-5766-0B41-96A6-75844D407F3D}" destId="{990E2867-F831-1743-8927-55CDD81FF7CA}" srcOrd="0" destOrd="0" presId="urn:microsoft.com/office/officeart/2005/8/layout/lProcess2"/>
    <dgm:cxn modelId="{4FF95200-F94C-2C40-95B6-26171AF65D2D}" type="presParOf" srcId="{522C1460-5766-0B41-96A6-75844D407F3D}" destId="{EACDDB88-719A-344B-BEA8-EAE927303ABE}" srcOrd="1" destOrd="0" presId="urn:microsoft.com/office/officeart/2005/8/layout/lProcess2"/>
    <dgm:cxn modelId="{029BAFB6-8089-FD4A-BFFE-083AE4D12735}" type="presParOf" srcId="{522C1460-5766-0B41-96A6-75844D407F3D}" destId="{274F3243-4BAB-2640-8AD1-8B9E86EA0190}" srcOrd="2" destOrd="0" presId="urn:microsoft.com/office/officeart/2005/8/layout/lProcess2"/>
    <dgm:cxn modelId="{F1739ED0-76D8-434F-A389-F3A4A140514B}" type="presParOf" srcId="{274F3243-4BAB-2640-8AD1-8B9E86EA0190}" destId="{641E1102-82EF-8B4C-A6A2-2182EF798E25}" srcOrd="0" destOrd="0" presId="urn:microsoft.com/office/officeart/2005/8/layout/lProcess2"/>
    <dgm:cxn modelId="{D85E7D6C-A9C7-AB41-9491-17CFF11453A3}" type="presParOf" srcId="{641E1102-82EF-8B4C-A6A2-2182EF798E25}" destId="{0C007427-EA6F-8F47-80C1-F205AB989DED}" srcOrd="0" destOrd="0" presId="urn:microsoft.com/office/officeart/2005/8/layout/lProcess2"/>
    <dgm:cxn modelId="{846086CD-A46C-F642-9308-9E738AF3E94D}" type="presParOf" srcId="{641E1102-82EF-8B4C-A6A2-2182EF798E25}" destId="{FF557C75-70B8-9D4A-8F28-F49CE262B4CF}" srcOrd="1" destOrd="0" presId="urn:microsoft.com/office/officeart/2005/8/layout/lProcess2"/>
    <dgm:cxn modelId="{D71FFF67-4597-524D-84CC-8DC2948C912B}" type="presParOf" srcId="{641E1102-82EF-8B4C-A6A2-2182EF798E25}" destId="{FB13F19A-2706-D547-A591-544C3DB65635}" srcOrd="2" destOrd="0" presId="urn:microsoft.com/office/officeart/2005/8/layout/lProcess2"/>
    <dgm:cxn modelId="{0E1DBFC4-2082-7A4B-B470-2CDE6463B22C}" type="presParOf" srcId="{641E1102-82EF-8B4C-A6A2-2182EF798E25}" destId="{147B696C-B0E0-0C44-9715-EE04AC6811F1}" srcOrd="3" destOrd="0" presId="urn:microsoft.com/office/officeart/2005/8/layout/lProcess2"/>
    <dgm:cxn modelId="{EC24041D-A528-1B49-A951-9C32D79CC182}" type="presParOf" srcId="{641E1102-82EF-8B4C-A6A2-2182EF798E25}" destId="{769419BA-B0CA-4A4C-AD84-DD5EF47E7589}" srcOrd="4" destOrd="0" presId="urn:microsoft.com/office/officeart/2005/8/layout/lProcess2"/>
    <dgm:cxn modelId="{874DBFB0-2D59-884C-92DF-6F692A4BC189}" type="presParOf" srcId="{641E1102-82EF-8B4C-A6A2-2182EF798E25}" destId="{57E71F1B-D3AE-2846-82A1-2E3231DBFB9D}" srcOrd="5" destOrd="0" presId="urn:microsoft.com/office/officeart/2005/8/layout/lProcess2"/>
    <dgm:cxn modelId="{7A52E338-63F7-CC40-A21D-2F88773E1672}" type="presParOf" srcId="{641E1102-82EF-8B4C-A6A2-2182EF798E25}" destId="{6CD35867-110A-2944-B338-4AC0DF89A03C}" srcOrd="6" destOrd="0" presId="urn:microsoft.com/office/officeart/2005/8/layout/lProcess2"/>
    <dgm:cxn modelId="{33F01FB9-AAEC-0644-955D-79716F21A329}" type="presParOf" srcId="{641E1102-82EF-8B4C-A6A2-2182EF798E25}" destId="{A2ACE638-0860-E049-A48C-8C796BCA306D}" srcOrd="7" destOrd="0" presId="urn:microsoft.com/office/officeart/2005/8/layout/lProcess2"/>
    <dgm:cxn modelId="{288C433F-C0FF-9D46-AD78-2D916934F0AF}" type="presParOf" srcId="{641E1102-82EF-8B4C-A6A2-2182EF798E25}" destId="{B91D7DF3-540D-A140-A476-3053A5001FF9}" srcOrd="8" destOrd="0" presId="urn:microsoft.com/office/officeart/2005/8/layout/lProcess2"/>
    <dgm:cxn modelId="{221DA1E4-CE5F-8645-9A0B-691861820170}" type="presParOf" srcId="{641E1102-82EF-8B4C-A6A2-2182EF798E25}" destId="{ACF67941-801F-EB4C-8C8A-E45B4A3506D0}" srcOrd="9" destOrd="0" presId="urn:microsoft.com/office/officeart/2005/8/layout/lProcess2"/>
    <dgm:cxn modelId="{001141B5-3AEA-5E4C-97BC-9DF9D61D7DDF}" type="presParOf" srcId="{641E1102-82EF-8B4C-A6A2-2182EF798E25}" destId="{2E7AB704-8B56-CF49-9250-1574B376B555}" srcOrd="10" destOrd="0" presId="urn:microsoft.com/office/officeart/2005/8/layout/lProcess2"/>
    <dgm:cxn modelId="{4608905D-E069-434D-BB4F-45ADFC7870C0}" type="presParOf" srcId="{720E145E-18F7-3B46-93D1-AD913B610C2B}" destId="{86415FA1-9515-8040-92A6-B353E3EB1661}" srcOrd="1" destOrd="0" presId="urn:microsoft.com/office/officeart/2005/8/layout/lProcess2"/>
    <dgm:cxn modelId="{CEABACF4-1636-304B-881A-054067E5E094}" type="presParOf" srcId="{720E145E-18F7-3B46-93D1-AD913B610C2B}" destId="{E84F8916-68C6-8D4B-A7F2-F1EB2148E621}" srcOrd="2" destOrd="0" presId="urn:microsoft.com/office/officeart/2005/8/layout/lProcess2"/>
    <dgm:cxn modelId="{58826D3B-C636-AA48-BE26-59011DDDA7AC}" type="presParOf" srcId="{E84F8916-68C6-8D4B-A7F2-F1EB2148E621}" destId="{B0F2EB7A-E727-9147-8041-08496EB60EEF}" srcOrd="0" destOrd="0" presId="urn:microsoft.com/office/officeart/2005/8/layout/lProcess2"/>
    <dgm:cxn modelId="{362A04CF-59C8-CD4A-B9B8-AE30387EB84B}" type="presParOf" srcId="{E84F8916-68C6-8D4B-A7F2-F1EB2148E621}" destId="{79F4D008-706F-6E4E-905B-31C47006947A}" srcOrd="1" destOrd="0" presId="urn:microsoft.com/office/officeart/2005/8/layout/lProcess2"/>
    <dgm:cxn modelId="{ECCA4EF4-19C0-2E4C-B2C5-CAC2822A05CF}" type="presParOf" srcId="{E84F8916-68C6-8D4B-A7F2-F1EB2148E621}" destId="{747682BC-33EF-B040-9696-0168F4917663}" srcOrd="2" destOrd="0" presId="urn:microsoft.com/office/officeart/2005/8/layout/lProcess2"/>
    <dgm:cxn modelId="{619114D6-1036-E749-A140-B53C467851A8}" type="presParOf" srcId="{747682BC-33EF-B040-9696-0168F4917663}" destId="{93EA37E7-51FE-DC4C-B5FF-87F350F3C04D}" srcOrd="0" destOrd="0" presId="urn:microsoft.com/office/officeart/2005/8/layout/lProcess2"/>
    <dgm:cxn modelId="{007B2014-B0B7-4E48-AC47-856A5BB6CB26}" type="presParOf" srcId="{93EA37E7-51FE-DC4C-B5FF-87F350F3C04D}" destId="{54A4329B-5F06-A149-A3BA-ECFEC702F41E}" srcOrd="0" destOrd="0" presId="urn:microsoft.com/office/officeart/2005/8/layout/lProcess2"/>
    <dgm:cxn modelId="{664679B5-A5A4-AB43-9204-58949D697857}" type="presParOf" srcId="{93EA37E7-51FE-DC4C-B5FF-87F350F3C04D}" destId="{30500DB0-9813-C444-83BF-78186E775B41}" srcOrd="1" destOrd="0" presId="urn:microsoft.com/office/officeart/2005/8/layout/lProcess2"/>
    <dgm:cxn modelId="{D40F362C-DBEB-3F48-BE30-10A26C45A278}" type="presParOf" srcId="{93EA37E7-51FE-DC4C-B5FF-87F350F3C04D}" destId="{9121BE25-2589-1440-B9FB-C90BAEE83F44}" srcOrd="2" destOrd="0" presId="urn:microsoft.com/office/officeart/2005/8/layout/lProcess2"/>
    <dgm:cxn modelId="{A5117D19-6859-314C-8B9F-ACB1C05BC1EA}" type="presParOf" srcId="{93EA37E7-51FE-DC4C-B5FF-87F350F3C04D}" destId="{57BC3035-E97B-CD4A-A1A6-338A00D5CEE7}" srcOrd="3" destOrd="0" presId="urn:microsoft.com/office/officeart/2005/8/layout/lProcess2"/>
    <dgm:cxn modelId="{4BDDFE04-BA37-0740-BE14-6E2600E7E87C}" type="presParOf" srcId="{93EA37E7-51FE-DC4C-B5FF-87F350F3C04D}" destId="{7277CF16-7972-0641-B2D1-EF492F9560A3}" srcOrd="4" destOrd="0" presId="urn:microsoft.com/office/officeart/2005/8/layout/lProcess2"/>
    <dgm:cxn modelId="{D1F563E3-EC06-0044-86BA-C5554EA67774}" type="presParOf" srcId="{93EA37E7-51FE-DC4C-B5FF-87F350F3C04D}" destId="{3B3AD1CD-DE33-0548-9B58-0E99CC16FED0}" srcOrd="5" destOrd="0" presId="urn:microsoft.com/office/officeart/2005/8/layout/lProcess2"/>
    <dgm:cxn modelId="{9856CEA6-5C6C-BA49-9163-3189B627C295}" type="presParOf" srcId="{93EA37E7-51FE-DC4C-B5FF-87F350F3C04D}" destId="{B29FEEDF-3FA9-FC44-86D1-41AB4C01664E}" srcOrd="6" destOrd="0" presId="urn:microsoft.com/office/officeart/2005/8/layout/lProcess2"/>
    <dgm:cxn modelId="{E60E5FF0-3923-3649-A80A-E36B55174D3A}" type="presParOf" srcId="{720E145E-18F7-3B46-93D1-AD913B610C2B}" destId="{4B6657E0-0C7B-8048-95E3-5D0AFAA89CD2}" srcOrd="3" destOrd="0" presId="urn:microsoft.com/office/officeart/2005/8/layout/lProcess2"/>
    <dgm:cxn modelId="{9412BDDF-FBAA-194B-B908-513723C1531F}" type="presParOf" srcId="{720E145E-18F7-3B46-93D1-AD913B610C2B}" destId="{D43EB9FA-4443-4144-911D-E4BC058E3E83}" srcOrd="4" destOrd="0" presId="urn:microsoft.com/office/officeart/2005/8/layout/lProcess2"/>
    <dgm:cxn modelId="{FAA069D9-FE49-6A4C-8F99-80A6EE38BAD8}" type="presParOf" srcId="{D43EB9FA-4443-4144-911D-E4BC058E3E83}" destId="{026FB056-6A0A-C046-8905-45698381B87F}" srcOrd="0" destOrd="0" presId="urn:microsoft.com/office/officeart/2005/8/layout/lProcess2"/>
    <dgm:cxn modelId="{2EF1CC43-7830-AE41-B87B-84A0313F66FB}" type="presParOf" srcId="{D43EB9FA-4443-4144-911D-E4BC058E3E83}" destId="{ABA065D3-1035-8440-A109-72C34C36416B}" srcOrd="1" destOrd="0" presId="urn:microsoft.com/office/officeart/2005/8/layout/lProcess2"/>
    <dgm:cxn modelId="{3721E9BD-3671-FC47-AA98-4AC31686EBCD}" type="presParOf" srcId="{D43EB9FA-4443-4144-911D-E4BC058E3E83}" destId="{244AEA27-DEAD-4C47-BB2B-84A11FBBE38F}" srcOrd="2" destOrd="0" presId="urn:microsoft.com/office/officeart/2005/8/layout/lProcess2"/>
    <dgm:cxn modelId="{12A4B67F-73FE-1C4A-AD0E-2FB43C7BD724}" type="presParOf" srcId="{244AEA27-DEAD-4C47-BB2B-84A11FBBE38F}" destId="{698FB5FF-01C2-534C-BFF8-16658730B948}" srcOrd="0" destOrd="0" presId="urn:microsoft.com/office/officeart/2005/8/layout/lProcess2"/>
    <dgm:cxn modelId="{AF6165A7-645C-9542-B587-D6E07085756E}" type="presParOf" srcId="{698FB5FF-01C2-534C-BFF8-16658730B948}" destId="{D9EFC89B-97B0-DA44-8E70-2E8ED1A160B0}" srcOrd="0" destOrd="0" presId="urn:microsoft.com/office/officeart/2005/8/layout/lProcess2"/>
    <dgm:cxn modelId="{904989EE-D466-C641-BC4D-A421C1B2BAAD}" type="presParOf" srcId="{698FB5FF-01C2-534C-BFF8-16658730B948}" destId="{F1AF7D86-E13C-D64E-B563-3EE81936719B}" srcOrd="1" destOrd="0" presId="urn:microsoft.com/office/officeart/2005/8/layout/lProcess2"/>
    <dgm:cxn modelId="{B3C1E097-6AA7-C148-B72D-39740F01EAB4}" type="presParOf" srcId="{698FB5FF-01C2-534C-BFF8-16658730B948}" destId="{38E2D955-5997-BE4D-8655-FA8986D3D819}" srcOrd="2" destOrd="0" presId="urn:microsoft.com/office/officeart/2005/8/layout/lProcess2"/>
    <dgm:cxn modelId="{73D029FD-4EE3-7248-B0AA-3748F05F3D3A}" type="presParOf" srcId="{698FB5FF-01C2-534C-BFF8-16658730B948}" destId="{C8F0E9C6-C6CF-FA43-81D6-8DBA1A31DF8B}" srcOrd="3" destOrd="0" presId="urn:microsoft.com/office/officeart/2005/8/layout/lProcess2"/>
    <dgm:cxn modelId="{EA39CB3C-41D1-A045-B37C-C761295A0A19}" type="presParOf" srcId="{698FB5FF-01C2-534C-BFF8-16658730B948}" destId="{2659C572-3B11-8441-A7D7-558BA6FF9153}" srcOrd="4" destOrd="0" presId="urn:microsoft.com/office/officeart/2005/8/layout/lProcess2"/>
    <dgm:cxn modelId="{EE703B2E-5000-7D4C-A9FF-06D1D5CEC8F1}" type="presParOf" srcId="{698FB5FF-01C2-534C-BFF8-16658730B948}" destId="{F34CF323-6932-CC47-B8DB-3141EDF3C5A0}" srcOrd="5" destOrd="0" presId="urn:microsoft.com/office/officeart/2005/8/layout/lProcess2"/>
    <dgm:cxn modelId="{059E4AB0-CA05-E343-A33A-910C9ADE16D7}" type="presParOf" srcId="{698FB5FF-01C2-534C-BFF8-16658730B948}" destId="{BB6810D1-8B42-BB43-A582-F484F0A23877}" srcOrd="6" destOrd="0" presId="urn:microsoft.com/office/officeart/2005/8/layout/lProcess2"/>
    <dgm:cxn modelId="{1DF53D35-C94E-AF4C-AEA7-405434E8D608}" type="presParOf" srcId="{698FB5FF-01C2-534C-BFF8-16658730B948}" destId="{F8DA9611-B0AD-D14A-BCCB-983B63DC3666}" srcOrd="7" destOrd="0" presId="urn:microsoft.com/office/officeart/2005/8/layout/lProcess2"/>
    <dgm:cxn modelId="{D1CFA8FD-CAE8-6D4B-AE8F-B9C6F55362E9}" type="presParOf" srcId="{698FB5FF-01C2-534C-BFF8-16658730B948}" destId="{2B4C0133-AA7F-D94E-94E5-C0F45C91A996}" srcOrd="8" destOrd="0" presId="urn:microsoft.com/office/officeart/2005/8/layout/lProcess2"/>
    <dgm:cxn modelId="{4A9F7CE0-3F7D-EB43-8C98-1C9B70048FE7}" type="presParOf" srcId="{698FB5FF-01C2-534C-BFF8-16658730B948}" destId="{EAB7E238-22B9-8D4A-8831-46135F44453D}" srcOrd="9" destOrd="0" presId="urn:microsoft.com/office/officeart/2005/8/layout/lProcess2"/>
    <dgm:cxn modelId="{FAE2EADD-593B-CF4B-91E6-7FD21BB3D835}" type="presParOf" srcId="{698FB5FF-01C2-534C-BFF8-16658730B948}" destId="{559E1BA7-1587-DE40-9C5C-0E429D20828E}" srcOrd="10" destOrd="0" presId="urn:microsoft.com/office/officeart/2005/8/layout/lProcess2"/>
    <dgm:cxn modelId="{524731F6-66D7-004E-98C6-E785DBF5F830}" type="presParOf" srcId="{698FB5FF-01C2-534C-BFF8-16658730B948}" destId="{5A22DA8D-78A5-0948-A19B-80C471AD67D2}" srcOrd="11" destOrd="0" presId="urn:microsoft.com/office/officeart/2005/8/layout/lProcess2"/>
    <dgm:cxn modelId="{E5966E4C-EE56-1F4B-B898-CDBDD8CA437B}" type="presParOf" srcId="{698FB5FF-01C2-534C-BFF8-16658730B948}" destId="{1F860249-98EF-1D42-BC47-E6865FABD99B}" srcOrd="12" destOrd="0" presId="urn:microsoft.com/office/officeart/2005/8/layout/lProcess2"/>
    <dgm:cxn modelId="{353FC805-E0C1-9240-A218-AE3D3339B5E8}" type="presParOf" srcId="{698FB5FF-01C2-534C-BFF8-16658730B948}" destId="{CD611D4C-D7A2-914F-AED3-48752391FEFF}" srcOrd="13" destOrd="0" presId="urn:microsoft.com/office/officeart/2005/8/layout/lProcess2"/>
    <dgm:cxn modelId="{202298D4-C676-0647-AF69-9B41ECB6A05E}" type="presParOf" srcId="{698FB5FF-01C2-534C-BFF8-16658730B948}" destId="{431D2A62-8AB1-9A49-BB5A-13260FD30FA6}" srcOrd="14" destOrd="0" presId="urn:microsoft.com/office/officeart/2005/8/layout/lProcess2"/>
    <dgm:cxn modelId="{4BF38F7D-248A-5349-A702-95D2DA942C41}" type="presParOf" srcId="{698FB5FF-01C2-534C-BFF8-16658730B948}" destId="{1B1F54FE-73EB-CA42-8B11-FF30012E63D4}" srcOrd="15" destOrd="0" presId="urn:microsoft.com/office/officeart/2005/8/layout/lProcess2"/>
    <dgm:cxn modelId="{9A37FFAC-44F5-514B-B6D5-AF9176D9DDD9}" type="presParOf" srcId="{698FB5FF-01C2-534C-BFF8-16658730B948}" destId="{24E9C8BF-E0FB-3E48-A05F-42399E5CF300}" srcOrd="16" destOrd="0" presId="urn:microsoft.com/office/officeart/2005/8/layout/lProcess2"/>
    <dgm:cxn modelId="{1ADA1825-F085-0541-8B98-937912EF2200}" type="presParOf" srcId="{698FB5FF-01C2-534C-BFF8-16658730B948}" destId="{FD0C3F91-EDF7-6F4C-B4C9-CF93CAB78632}" srcOrd="17" destOrd="0" presId="urn:microsoft.com/office/officeart/2005/8/layout/lProcess2"/>
    <dgm:cxn modelId="{EA2B4341-67C6-6B47-B1DF-C0F67B3213FB}" type="presParOf" srcId="{698FB5FF-01C2-534C-BFF8-16658730B948}" destId="{955E9CF0-E7B6-9641-B845-47C59BFB4357}" srcOrd="18" destOrd="0" presId="urn:microsoft.com/office/officeart/2005/8/layout/lProcess2"/>
    <dgm:cxn modelId="{76B57C8D-1D64-044D-85E2-0C1AB1653EF9}" type="presParOf" srcId="{698FB5FF-01C2-534C-BFF8-16658730B948}" destId="{EAEF7A77-CE2A-9249-9731-2C7F6A3B8EC5}" srcOrd="19" destOrd="0" presId="urn:microsoft.com/office/officeart/2005/8/layout/lProcess2"/>
    <dgm:cxn modelId="{3B7AE22E-30EF-6641-84F3-7ED78D803747}" type="presParOf" srcId="{698FB5FF-01C2-534C-BFF8-16658730B948}" destId="{3A4D491F-F303-9347-80B5-4922BBA511E5}" srcOrd="20" destOrd="0" presId="urn:microsoft.com/office/officeart/2005/8/layout/lProcess2"/>
    <dgm:cxn modelId="{FB9937A4-08AD-834C-AEE6-CA5911FE498E}" type="presParOf" srcId="{698FB5FF-01C2-534C-BFF8-16658730B948}" destId="{3E448ED4-B3C8-7B40-BC49-3B008E544912}" srcOrd="21" destOrd="0" presId="urn:microsoft.com/office/officeart/2005/8/layout/lProcess2"/>
    <dgm:cxn modelId="{7FC4AA42-8B5D-0E4D-8B7A-3BFCF9291CD8}" type="presParOf" srcId="{698FB5FF-01C2-534C-BFF8-16658730B948}" destId="{D5789E4C-BE05-F747-BD18-2B92E777CDF2}" srcOrd="22" destOrd="0" presId="urn:microsoft.com/office/officeart/2005/8/layout/lProcess2"/>
    <dgm:cxn modelId="{2F44A92D-D490-9B47-9AF5-E32F6F7BF359}" type="presParOf" srcId="{698FB5FF-01C2-534C-BFF8-16658730B948}" destId="{124AAE72-F89E-9643-BC77-1AE24CCB8D52}" srcOrd="23" destOrd="0" presId="urn:microsoft.com/office/officeart/2005/8/layout/lProcess2"/>
    <dgm:cxn modelId="{DF68D14F-A056-FA47-9C6D-A261EE720262}" type="presParOf" srcId="{698FB5FF-01C2-534C-BFF8-16658730B948}" destId="{A398E61C-1860-8F43-8568-BDECB0A42E91}" srcOrd="24" destOrd="0" presId="urn:microsoft.com/office/officeart/2005/8/layout/lProcess2"/>
    <dgm:cxn modelId="{8E712C4E-2EA3-244A-BAE5-1323F086B6AA}" type="presParOf" srcId="{698FB5FF-01C2-534C-BFF8-16658730B948}" destId="{0F82C648-E354-7145-923E-27E6B0454C01}" srcOrd="25" destOrd="0" presId="urn:microsoft.com/office/officeart/2005/8/layout/lProcess2"/>
    <dgm:cxn modelId="{71DBEBC9-4D87-7445-8070-B0A33478C431}" type="presParOf" srcId="{698FB5FF-01C2-534C-BFF8-16658730B948}" destId="{939BA0A7-6A85-1D4D-B944-A0C3EFFF8D7C}" srcOrd="2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DEAF9-4D73-4349-8B87-5119C5C2FE53}">
      <dsp:nvSpPr>
        <dsp:cNvPr id="0" name=""/>
        <dsp:cNvSpPr/>
      </dsp:nvSpPr>
      <dsp:spPr>
        <a:xfrm>
          <a:off x="4258464" y="1838814"/>
          <a:ext cx="3633280" cy="324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185"/>
              </a:lnTo>
              <a:lnTo>
                <a:pt x="3633280" y="193185"/>
              </a:lnTo>
              <a:lnTo>
                <a:pt x="3633280" y="3240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B8002-15E0-0C44-82D8-FDE3CAB8ED5B}">
      <dsp:nvSpPr>
        <dsp:cNvPr id="0" name=""/>
        <dsp:cNvSpPr/>
      </dsp:nvSpPr>
      <dsp:spPr>
        <a:xfrm>
          <a:off x="4258464" y="1838814"/>
          <a:ext cx="2179968" cy="324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185"/>
              </a:lnTo>
              <a:lnTo>
                <a:pt x="2179968" y="193185"/>
              </a:lnTo>
              <a:lnTo>
                <a:pt x="2179968" y="3240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046C30-5E81-B34B-A7E9-5811E4D9CD7C}">
      <dsp:nvSpPr>
        <dsp:cNvPr id="0" name=""/>
        <dsp:cNvSpPr/>
      </dsp:nvSpPr>
      <dsp:spPr>
        <a:xfrm>
          <a:off x="4258464" y="1838814"/>
          <a:ext cx="726656" cy="324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185"/>
              </a:lnTo>
              <a:lnTo>
                <a:pt x="726656" y="193185"/>
              </a:lnTo>
              <a:lnTo>
                <a:pt x="726656" y="3240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8B57D-CC2E-6648-9F96-1A5E6DE49BD0}">
      <dsp:nvSpPr>
        <dsp:cNvPr id="0" name=""/>
        <dsp:cNvSpPr/>
      </dsp:nvSpPr>
      <dsp:spPr>
        <a:xfrm>
          <a:off x="3531808" y="1838814"/>
          <a:ext cx="726656" cy="324052"/>
        </a:xfrm>
        <a:custGeom>
          <a:avLst/>
          <a:gdLst/>
          <a:ahLst/>
          <a:cxnLst/>
          <a:rect l="0" t="0" r="0" b="0"/>
          <a:pathLst>
            <a:path>
              <a:moveTo>
                <a:pt x="726656" y="0"/>
              </a:moveTo>
              <a:lnTo>
                <a:pt x="726656" y="193185"/>
              </a:lnTo>
              <a:lnTo>
                <a:pt x="0" y="193185"/>
              </a:lnTo>
              <a:lnTo>
                <a:pt x="0" y="3240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A03322-CFD2-9148-8291-A816EFE9164C}">
      <dsp:nvSpPr>
        <dsp:cNvPr id="0" name=""/>
        <dsp:cNvSpPr/>
      </dsp:nvSpPr>
      <dsp:spPr>
        <a:xfrm>
          <a:off x="2078496" y="1838814"/>
          <a:ext cx="2179968" cy="324052"/>
        </a:xfrm>
        <a:custGeom>
          <a:avLst/>
          <a:gdLst/>
          <a:ahLst/>
          <a:cxnLst/>
          <a:rect l="0" t="0" r="0" b="0"/>
          <a:pathLst>
            <a:path>
              <a:moveTo>
                <a:pt x="2179968" y="0"/>
              </a:moveTo>
              <a:lnTo>
                <a:pt x="2179968" y="193185"/>
              </a:lnTo>
              <a:lnTo>
                <a:pt x="0" y="193185"/>
              </a:lnTo>
              <a:lnTo>
                <a:pt x="0" y="3240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E8852E-E911-584E-9006-AFD9F894A07D}">
      <dsp:nvSpPr>
        <dsp:cNvPr id="0" name=""/>
        <dsp:cNvSpPr/>
      </dsp:nvSpPr>
      <dsp:spPr>
        <a:xfrm>
          <a:off x="625184" y="1838814"/>
          <a:ext cx="3633280" cy="324052"/>
        </a:xfrm>
        <a:custGeom>
          <a:avLst/>
          <a:gdLst/>
          <a:ahLst/>
          <a:cxnLst/>
          <a:rect l="0" t="0" r="0" b="0"/>
          <a:pathLst>
            <a:path>
              <a:moveTo>
                <a:pt x="3633280" y="0"/>
              </a:moveTo>
              <a:lnTo>
                <a:pt x="3633280" y="193185"/>
              </a:lnTo>
              <a:lnTo>
                <a:pt x="0" y="193185"/>
              </a:lnTo>
              <a:lnTo>
                <a:pt x="0" y="3240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E7F56-E309-2F4A-B722-CCFBC54C4ACA}">
      <dsp:nvSpPr>
        <dsp:cNvPr id="0" name=""/>
        <dsp:cNvSpPr/>
      </dsp:nvSpPr>
      <dsp:spPr>
        <a:xfrm>
          <a:off x="3716838" y="1277954"/>
          <a:ext cx="1083252" cy="560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7914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OA MN</a:t>
          </a:r>
          <a:endParaRPr lang="ru-RU" sz="1600" kern="1200" dirty="0"/>
        </a:p>
      </dsp:txBody>
      <dsp:txXfrm>
        <a:off x="3716838" y="1277954"/>
        <a:ext cx="1083252" cy="560859"/>
      </dsp:txXfrm>
    </dsp:sp>
    <dsp:sp modelId="{1CE54D39-EC43-A64E-8FF1-DB81F0E87689}">
      <dsp:nvSpPr>
        <dsp:cNvPr id="0" name=""/>
        <dsp:cNvSpPr/>
      </dsp:nvSpPr>
      <dsp:spPr>
        <a:xfrm>
          <a:off x="3933488" y="1714179"/>
          <a:ext cx="974926" cy="1869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Linux Container</a:t>
          </a:r>
          <a:endParaRPr lang="ru-RU" sz="1100" kern="1200" dirty="0"/>
        </a:p>
      </dsp:txBody>
      <dsp:txXfrm>
        <a:off x="3933488" y="1714179"/>
        <a:ext cx="974926" cy="186953"/>
      </dsp:txXfrm>
    </dsp:sp>
    <dsp:sp modelId="{D38E1FDC-4908-DA43-AE4C-8D37EA86C13B}">
      <dsp:nvSpPr>
        <dsp:cNvPr id="0" name=""/>
        <dsp:cNvSpPr/>
      </dsp:nvSpPr>
      <dsp:spPr>
        <a:xfrm>
          <a:off x="83558" y="2162867"/>
          <a:ext cx="1083252" cy="560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7914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Apache Server</a:t>
          </a:r>
          <a:endParaRPr lang="ru-RU" sz="1600" kern="1200" dirty="0"/>
        </a:p>
      </dsp:txBody>
      <dsp:txXfrm>
        <a:off x="83558" y="2162867"/>
        <a:ext cx="1083252" cy="560859"/>
      </dsp:txXfrm>
    </dsp:sp>
    <dsp:sp modelId="{55646DFA-6736-9B46-A9A0-80E59C8BCF7E}">
      <dsp:nvSpPr>
        <dsp:cNvPr id="0" name=""/>
        <dsp:cNvSpPr/>
      </dsp:nvSpPr>
      <dsp:spPr>
        <a:xfrm>
          <a:off x="300208" y="2599091"/>
          <a:ext cx="974926" cy="1869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Linux Container</a:t>
          </a:r>
          <a:endParaRPr lang="ru-RU" sz="1100" kern="1200" dirty="0"/>
        </a:p>
      </dsp:txBody>
      <dsp:txXfrm>
        <a:off x="300208" y="2599091"/>
        <a:ext cx="974926" cy="186953"/>
      </dsp:txXfrm>
    </dsp:sp>
    <dsp:sp modelId="{2818C4C4-78BA-C64D-91DE-61FD18CC338B}">
      <dsp:nvSpPr>
        <dsp:cNvPr id="0" name=""/>
        <dsp:cNvSpPr/>
      </dsp:nvSpPr>
      <dsp:spPr>
        <a:xfrm>
          <a:off x="1536870" y="2162867"/>
          <a:ext cx="1083252" cy="560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7914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DNS server</a:t>
          </a:r>
          <a:endParaRPr lang="ru-RU" sz="1600" kern="1200" dirty="0"/>
        </a:p>
      </dsp:txBody>
      <dsp:txXfrm>
        <a:off x="1536870" y="2162867"/>
        <a:ext cx="1083252" cy="560859"/>
      </dsp:txXfrm>
    </dsp:sp>
    <dsp:sp modelId="{A05492D4-1E35-4F4F-B05B-181849C0E060}">
      <dsp:nvSpPr>
        <dsp:cNvPr id="0" name=""/>
        <dsp:cNvSpPr/>
      </dsp:nvSpPr>
      <dsp:spPr>
        <a:xfrm>
          <a:off x="1753520" y="2599091"/>
          <a:ext cx="974926" cy="1869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Linux Container</a:t>
          </a:r>
          <a:endParaRPr lang="ru-RU" sz="1100" kern="1200" dirty="0"/>
        </a:p>
      </dsp:txBody>
      <dsp:txXfrm>
        <a:off x="1753520" y="2599091"/>
        <a:ext cx="974926" cy="186953"/>
      </dsp:txXfrm>
    </dsp:sp>
    <dsp:sp modelId="{300B6FDD-146D-9749-93B4-F6A1BBF946C3}">
      <dsp:nvSpPr>
        <dsp:cNvPr id="0" name=""/>
        <dsp:cNvSpPr/>
      </dsp:nvSpPr>
      <dsp:spPr>
        <a:xfrm>
          <a:off x="2990182" y="2162867"/>
          <a:ext cx="1083252" cy="560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7914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Domain Controller</a:t>
          </a:r>
          <a:endParaRPr lang="ru-RU" sz="1600" kern="1200" dirty="0"/>
        </a:p>
      </dsp:txBody>
      <dsp:txXfrm>
        <a:off x="2990182" y="2162867"/>
        <a:ext cx="1083252" cy="560859"/>
      </dsp:txXfrm>
    </dsp:sp>
    <dsp:sp modelId="{44D4828A-DCD1-D64B-973B-B58694F85A18}">
      <dsp:nvSpPr>
        <dsp:cNvPr id="0" name=""/>
        <dsp:cNvSpPr/>
      </dsp:nvSpPr>
      <dsp:spPr>
        <a:xfrm>
          <a:off x="3206832" y="2599091"/>
          <a:ext cx="974926" cy="1869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Windows VM</a:t>
          </a:r>
          <a:endParaRPr lang="ru-RU" sz="1200" kern="1200" dirty="0"/>
        </a:p>
      </dsp:txBody>
      <dsp:txXfrm>
        <a:off x="3206832" y="2599091"/>
        <a:ext cx="974926" cy="186953"/>
      </dsp:txXfrm>
    </dsp:sp>
    <dsp:sp modelId="{AA93C3B1-EC50-EF48-87DE-80BC4B604678}">
      <dsp:nvSpPr>
        <dsp:cNvPr id="0" name=""/>
        <dsp:cNvSpPr/>
      </dsp:nvSpPr>
      <dsp:spPr>
        <a:xfrm>
          <a:off x="4443494" y="2162867"/>
          <a:ext cx="1083252" cy="560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7914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Exchange MBX</a:t>
          </a:r>
          <a:endParaRPr lang="ru-RU" sz="1600" kern="1200" dirty="0"/>
        </a:p>
      </dsp:txBody>
      <dsp:txXfrm>
        <a:off x="4443494" y="2162867"/>
        <a:ext cx="1083252" cy="560859"/>
      </dsp:txXfrm>
    </dsp:sp>
    <dsp:sp modelId="{B6740E2C-A09B-A847-B772-3299E6B53477}">
      <dsp:nvSpPr>
        <dsp:cNvPr id="0" name=""/>
        <dsp:cNvSpPr/>
      </dsp:nvSpPr>
      <dsp:spPr>
        <a:xfrm>
          <a:off x="4660144" y="2599091"/>
          <a:ext cx="974926" cy="1869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Windows VM</a:t>
          </a:r>
          <a:endParaRPr lang="ru-RU" sz="1200" kern="1200" dirty="0"/>
        </a:p>
      </dsp:txBody>
      <dsp:txXfrm>
        <a:off x="4660144" y="2599091"/>
        <a:ext cx="974926" cy="186953"/>
      </dsp:txXfrm>
    </dsp:sp>
    <dsp:sp modelId="{E7AEE393-9147-7A42-AAEC-56829DD8C492}">
      <dsp:nvSpPr>
        <dsp:cNvPr id="0" name=""/>
        <dsp:cNvSpPr/>
      </dsp:nvSpPr>
      <dsp:spPr>
        <a:xfrm>
          <a:off x="5896806" y="2162867"/>
          <a:ext cx="1083252" cy="560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7914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Exchange CAS</a:t>
          </a:r>
          <a:endParaRPr lang="ru-RU" sz="1600" kern="1200" dirty="0"/>
        </a:p>
      </dsp:txBody>
      <dsp:txXfrm>
        <a:off x="5896806" y="2162867"/>
        <a:ext cx="1083252" cy="560859"/>
      </dsp:txXfrm>
    </dsp:sp>
    <dsp:sp modelId="{6DB7F9E3-5A5C-214F-AA57-0EE561CEA97C}">
      <dsp:nvSpPr>
        <dsp:cNvPr id="0" name=""/>
        <dsp:cNvSpPr/>
      </dsp:nvSpPr>
      <dsp:spPr>
        <a:xfrm>
          <a:off x="6113456" y="2599091"/>
          <a:ext cx="974926" cy="1869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Windows VM</a:t>
          </a:r>
          <a:endParaRPr lang="ru-RU" sz="1200" kern="1200" dirty="0"/>
        </a:p>
      </dsp:txBody>
      <dsp:txXfrm>
        <a:off x="6113456" y="2599091"/>
        <a:ext cx="974926" cy="186953"/>
      </dsp:txXfrm>
    </dsp:sp>
    <dsp:sp modelId="{FDC4CC77-E30C-8240-8375-3F97E0CEB132}">
      <dsp:nvSpPr>
        <dsp:cNvPr id="0" name=""/>
        <dsp:cNvSpPr/>
      </dsp:nvSpPr>
      <dsp:spPr>
        <a:xfrm>
          <a:off x="7350118" y="2162867"/>
          <a:ext cx="1083252" cy="560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7914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...</a:t>
          </a:r>
          <a:endParaRPr lang="ru-RU" sz="1600" kern="1200" dirty="0"/>
        </a:p>
      </dsp:txBody>
      <dsp:txXfrm>
        <a:off x="7350118" y="2162867"/>
        <a:ext cx="1083252" cy="560859"/>
      </dsp:txXfrm>
    </dsp:sp>
    <dsp:sp modelId="{4402C8D9-12EE-B940-BAB1-3937094270C5}">
      <dsp:nvSpPr>
        <dsp:cNvPr id="0" name=""/>
        <dsp:cNvSpPr/>
      </dsp:nvSpPr>
      <dsp:spPr>
        <a:xfrm>
          <a:off x="7566768" y="2599091"/>
          <a:ext cx="974926" cy="1869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7566768" y="2599091"/>
        <a:ext cx="974926" cy="186953"/>
      </dsp:txXfrm>
    </dsp:sp>
    <dsp:sp modelId="{2D264579-F33C-4846-8A58-A8F83A09580C}">
      <dsp:nvSpPr>
        <dsp:cNvPr id="0" name=""/>
        <dsp:cNvSpPr/>
      </dsp:nvSpPr>
      <dsp:spPr>
        <a:xfrm>
          <a:off x="5170150" y="1277954"/>
          <a:ext cx="1083252" cy="560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7914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Billing Application</a:t>
          </a:r>
          <a:endParaRPr lang="ru-RU" sz="1600" kern="1200" dirty="0"/>
        </a:p>
      </dsp:txBody>
      <dsp:txXfrm>
        <a:off x="5170150" y="1277954"/>
        <a:ext cx="1083252" cy="560859"/>
      </dsp:txXfrm>
    </dsp:sp>
    <dsp:sp modelId="{1DF51094-54FE-8940-8C39-BB944FBF6302}">
      <dsp:nvSpPr>
        <dsp:cNvPr id="0" name=""/>
        <dsp:cNvSpPr/>
      </dsp:nvSpPr>
      <dsp:spPr>
        <a:xfrm>
          <a:off x="5386800" y="1714179"/>
          <a:ext cx="974926" cy="1869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Linux Container</a:t>
          </a:r>
          <a:endParaRPr lang="ru-RU" sz="1100" kern="1200" dirty="0"/>
        </a:p>
      </dsp:txBody>
      <dsp:txXfrm>
        <a:off x="5386800" y="1714179"/>
        <a:ext cx="974926" cy="1869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E2867-F831-1743-8927-55CDD81FF7CA}">
      <dsp:nvSpPr>
        <dsp:cNvPr id="0" name=""/>
        <dsp:cNvSpPr/>
      </dsp:nvSpPr>
      <dsp:spPr>
        <a:xfrm>
          <a:off x="555" y="0"/>
          <a:ext cx="1444563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HW Server 96 Gb</a:t>
          </a:r>
          <a:endParaRPr lang="ru-RU" sz="2400" kern="1200" dirty="0"/>
        </a:p>
      </dsp:txBody>
      <dsp:txXfrm>
        <a:off x="555" y="0"/>
        <a:ext cx="1444563" cy="1219200"/>
      </dsp:txXfrm>
    </dsp:sp>
    <dsp:sp modelId="{0C007427-EA6F-8F47-80C1-F205AB989DED}">
      <dsp:nvSpPr>
        <dsp:cNvPr id="0" name=""/>
        <dsp:cNvSpPr/>
      </dsp:nvSpPr>
      <dsp:spPr>
        <a:xfrm>
          <a:off x="145011" y="1219398"/>
          <a:ext cx="1155650" cy="390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OA Installation</a:t>
          </a:r>
          <a:endParaRPr lang="ru-RU" sz="800" kern="1200" dirty="0"/>
        </a:p>
      </dsp:txBody>
      <dsp:txXfrm>
        <a:off x="156439" y="1230826"/>
        <a:ext cx="1132794" cy="367321"/>
      </dsp:txXfrm>
    </dsp:sp>
    <dsp:sp modelId="{FB13F19A-2706-D547-A591-544C3DB65635}">
      <dsp:nvSpPr>
        <dsp:cNvPr id="0" name=""/>
        <dsp:cNvSpPr/>
      </dsp:nvSpPr>
      <dsp:spPr>
        <a:xfrm>
          <a:off x="145011" y="1669603"/>
          <a:ext cx="1155650" cy="390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OA Installation</a:t>
          </a:r>
          <a:endParaRPr lang="ru-RU" sz="800" kern="1200" dirty="0"/>
        </a:p>
      </dsp:txBody>
      <dsp:txXfrm>
        <a:off x="156439" y="1681031"/>
        <a:ext cx="1132794" cy="367321"/>
      </dsp:txXfrm>
    </dsp:sp>
    <dsp:sp modelId="{769419BA-B0CA-4A4C-AD84-DD5EF47E7589}">
      <dsp:nvSpPr>
        <dsp:cNvPr id="0" name=""/>
        <dsp:cNvSpPr/>
      </dsp:nvSpPr>
      <dsp:spPr>
        <a:xfrm>
          <a:off x="145011" y="2119808"/>
          <a:ext cx="1155650" cy="390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OA Installation</a:t>
          </a:r>
          <a:endParaRPr lang="ru-RU" sz="800" kern="1200" dirty="0"/>
        </a:p>
      </dsp:txBody>
      <dsp:txXfrm>
        <a:off x="156439" y="2131236"/>
        <a:ext cx="1132794" cy="367321"/>
      </dsp:txXfrm>
    </dsp:sp>
    <dsp:sp modelId="{6CD35867-110A-2944-B338-4AC0DF89A03C}">
      <dsp:nvSpPr>
        <dsp:cNvPr id="0" name=""/>
        <dsp:cNvSpPr/>
      </dsp:nvSpPr>
      <dsp:spPr>
        <a:xfrm>
          <a:off x="145011" y="2570013"/>
          <a:ext cx="1155650" cy="390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OA Installation</a:t>
          </a:r>
          <a:endParaRPr lang="ru-RU" sz="800" kern="1200" dirty="0"/>
        </a:p>
      </dsp:txBody>
      <dsp:txXfrm>
        <a:off x="156439" y="2581441"/>
        <a:ext cx="1132794" cy="367321"/>
      </dsp:txXfrm>
    </dsp:sp>
    <dsp:sp modelId="{B91D7DF3-540D-A140-A476-3053A5001FF9}">
      <dsp:nvSpPr>
        <dsp:cNvPr id="0" name=""/>
        <dsp:cNvSpPr/>
      </dsp:nvSpPr>
      <dsp:spPr>
        <a:xfrm>
          <a:off x="145011" y="3020218"/>
          <a:ext cx="1155650" cy="390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OA Installation</a:t>
          </a:r>
          <a:endParaRPr lang="ru-RU" sz="800" kern="1200" dirty="0"/>
        </a:p>
      </dsp:txBody>
      <dsp:txXfrm>
        <a:off x="156439" y="3031646"/>
        <a:ext cx="1132794" cy="367321"/>
      </dsp:txXfrm>
    </dsp:sp>
    <dsp:sp modelId="{2E7AB704-8B56-CF49-9250-1574B376B555}">
      <dsp:nvSpPr>
        <dsp:cNvPr id="0" name=""/>
        <dsp:cNvSpPr/>
      </dsp:nvSpPr>
      <dsp:spPr>
        <a:xfrm>
          <a:off x="145011" y="3470423"/>
          <a:ext cx="1155650" cy="390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OA Installation</a:t>
          </a:r>
          <a:endParaRPr lang="ru-RU" sz="800" kern="1200" dirty="0"/>
        </a:p>
      </dsp:txBody>
      <dsp:txXfrm>
        <a:off x="156439" y="3481851"/>
        <a:ext cx="1132794" cy="367321"/>
      </dsp:txXfrm>
    </dsp:sp>
    <dsp:sp modelId="{B0F2EB7A-E727-9147-8041-08496EB60EEF}">
      <dsp:nvSpPr>
        <dsp:cNvPr id="0" name=""/>
        <dsp:cNvSpPr/>
      </dsp:nvSpPr>
      <dsp:spPr>
        <a:xfrm>
          <a:off x="1553460" y="0"/>
          <a:ext cx="1444563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HW Server 48 Gb</a:t>
          </a:r>
          <a:endParaRPr lang="ru-RU" sz="2400" kern="1200" dirty="0"/>
        </a:p>
      </dsp:txBody>
      <dsp:txXfrm>
        <a:off x="1553460" y="0"/>
        <a:ext cx="1444563" cy="1219200"/>
      </dsp:txXfrm>
    </dsp:sp>
    <dsp:sp modelId="{54A4329B-5F06-A149-A3BA-ECFEC702F41E}">
      <dsp:nvSpPr>
        <dsp:cNvPr id="0" name=""/>
        <dsp:cNvSpPr/>
      </dsp:nvSpPr>
      <dsp:spPr>
        <a:xfrm>
          <a:off x="1697917" y="1219299"/>
          <a:ext cx="1155650" cy="592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OA Installation</a:t>
          </a:r>
          <a:endParaRPr lang="ru-RU" sz="800" kern="1200" dirty="0"/>
        </a:p>
      </dsp:txBody>
      <dsp:txXfrm>
        <a:off x="1715257" y="1236639"/>
        <a:ext cx="1120970" cy="557358"/>
      </dsp:txXfrm>
    </dsp:sp>
    <dsp:sp modelId="{9121BE25-2589-1440-B9FB-C90BAEE83F44}">
      <dsp:nvSpPr>
        <dsp:cNvPr id="0" name=""/>
        <dsp:cNvSpPr/>
      </dsp:nvSpPr>
      <dsp:spPr>
        <a:xfrm>
          <a:off x="1697917" y="1902420"/>
          <a:ext cx="1155650" cy="592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OA Installation</a:t>
          </a:r>
          <a:endParaRPr lang="ru-RU" sz="800" kern="1200" dirty="0"/>
        </a:p>
      </dsp:txBody>
      <dsp:txXfrm>
        <a:off x="1715257" y="1919760"/>
        <a:ext cx="1120970" cy="557358"/>
      </dsp:txXfrm>
    </dsp:sp>
    <dsp:sp modelId="{7277CF16-7972-0641-B2D1-EF492F9560A3}">
      <dsp:nvSpPr>
        <dsp:cNvPr id="0" name=""/>
        <dsp:cNvSpPr/>
      </dsp:nvSpPr>
      <dsp:spPr>
        <a:xfrm>
          <a:off x="1697917" y="2585541"/>
          <a:ext cx="1155650" cy="592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OA Installation</a:t>
          </a:r>
          <a:endParaRPr lang="ru-RU" sz="800" kern="1200" dirty="0"/>
        </a:p>
      </dsp:txBody>
      <dsp:txXfrm>
        <a:off x="1715257" y="2602881"/>
        <a:ext cx="1120970" cy="557358"/>
      </dsp:txXfrm>
    </dsp:sp>
    <dsp:sp modelId="{B29FEEDF-3FA9-FC44-86D1-41AB4C01664E}">
      <dsp:nvSpPr>
        <dsp:cNvPr id="0" name=""/>
        <dsp:cNvSpPr/>
      </dsp:nvSpPr>
      <dsp:spPr>
        <a:xfrm>
          <a:off x="1697917" y="3268662"/>
          <a:ext cx="1155650" cy="592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OA Installation</a:t>
          </a:r>
          <a:endParaRPr lang="ru-RU" sz="800" kern="1200" dirty="0"/>
        </a:p>
      </dsp:txBody>
      <dsp:txXfrm>
        <a:off x="1715257" y="3286002"/>
        <a:ext cx="1120970" cy="557358"/>
      </dsp:txXfrm>
    </dsp:sp>
    <dsp:sp modelId="{026FB056-6A0A-C046-8905-45698381B87F}">
      <dsp:nvSpPr>
        <dsp:cNvPr id="0" name=""/>
        <dsp:cNvSpPr/>
      </dsp:nvSpPr>
      <dsp:spPr>
        <a:xfrm>
          <a:off x="3106366" y="0"/>
          <a:ext cx="1444563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HW Server 124 Gb</a:t>
          </a:r>
          <a:endParaRPr lang="ru-RU" sz="2400" kern="1200" dirty="0"/>
        </a:p>
      </dsp:txBody>
      <dsp:txXfrm>
        <a:off x="3106366" y="0"/>
        <a:ext cx="1444563" cy="1219200"/>
      </dsp:txXfrm>
    </dsp:sp>
    <dsp:sp modelId="{D9EFC89B-97B0-DA44-8E70-2E8ED1A160B0}">
      <dsp:nvSpPr>
        <dsp:cNvPr id="0" name=""/>
        <dsp:cNvSpPr/>
      </dsp:nvSpPr>
      <dsp:spPr>
        <a:xfrm>
          <a:off x="3250822" y="12192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...</a:t>
          </a:r>
          <a:endParaRPr lang="ru-RU" sz="800" kern="1200" dirty="0"/>
        </a:p>
      </dsp:txBody>
      <dsp:txXfrm>
        <a:off x="3255658" y="1224036"/>
        <a:ext cx="1145978" cy="155428"/>
      </dsp:txXfrm>
    </dsp:sp>
    <dsp:sp modelId="{38E2D955-5997-BE4D-8655-FA8986D3D819}">
      <dsp:nvSpPr>
        <dsp:cNvPr id="0" name=""/>
        <dsp:cNvSpPr/>
      </dsp:nvSpPr>
      <dsp:spPr>
        <a:xfrm>
          <a:off x="3250822" y="14097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...</a:t>
          </a:r>
          <a:endParaRPr lang="ru-RU" sz="800" kern="1200" dirty="0"/>
        </a:p>
      </dsp:txBody>
      <dsp:txXfrm>
        <a:off x="3255658" y="1414536"/>
        <a:ext cx="1145978" cy="155428"/>
      </dsp:txXfrm>
    </dsp:sp>
    <dsp:sp modelId="{2659C572-3B11-8441-A7D7-558BA6FF9153}">
      <dsp:nvSpPr>
        <dsp:cNvPr id="0" name=""/>
        <dsp:cNvSpPr/>
      </dsp:nvSpPr>
      <dsp:spPr>
        <a:xfrm>
          <a:off x="3250822" y="16002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...</a:t>
          </a:r>
          <a:endParaRPr lang="ru-RU" sz="800" kern="1200" dirty="0"/>
        </a:p>
      </dsp:txBody>
      <dsp:txXfrm>
        <a:off x="3255658" y="1605036"/>
        <a:ext cx="1145978" cy="155428"/>
      </dsp:txXfrm>
    </dsp:sp>
    <dsp:sp modelId="{BB6810D1-8B42-BB43-A582-F484F0A23877}">
      <dsp:nvSpPr>
        <dsp:cNvPr id="0" name=""/>
        <dsp:cNvSpPr/>
      </dsp:nvSpPr>
      <dsp:spPr>
        <a:xfrm>
          <a:off x="3250822" y="17907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...</a:t>
          </a:r>
          <a:endParaRPr lang="ru-RU" sz="800" kern="1200" dirty="0"/>
        </a:p>
      </dsp:txBody>
      <dsp:txXfrm>
        <a:off x="3255658" y="1795536"/>
        <a:ext cx="1145978" cy="155428"/>
      </dsp:txXfrm>
    </dsp:sp>
    <dsp:sp modelId="{2B4C0133-AA7F-D94E-94E5-C0F45C91A996}">
      <dsp:nvSpPr>
        <dsp:cNvPr id="0" name=""/>
        <dsp:cNvSpPr/>
      </dsp:nvSpPr>
      <dsp:spPr>
        <a:xfrm>
          <a:off x="3250822" y="19812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...</a:t>
          </a:r>
          <a:endParaRPr lang="ru-RU" sz="800" kern="1200" dirty="0"/>
        </a:p>
      </dsp:txBody>
      <dsp:txXfrm>
        <a:off x="3255658" y="1986036"/>
        <a:ext cx="1145978" cy="155428"/>
      </dsp:txXfrm>
    </dsp:sp>
    <dsp:sp modelId="{559E1BA7-1587-DE40-9C5C-0E429D20828E}">
      <dsp:nvSpPr>
        <dsp:cNvPr id="0" name=""/>
        <dsp:cNvSpPr/>
      </dsp:nvSpPr>
      <dsp:spPr>
        <a:xfrm>
          <a:off x="3250822" y="21717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...</a:t>
          </a:r>
          <a:endParaRPr lang="ru-RU" sz="800" kern="1200" dirty="0"/>
        </a:p>
      </dsp:txBody>
      <dsp:txXfrm>
        <a:off x="3255658" y="2176536"/>
        <a:ext cx="1145978" cy="155428"/>
      </dsp:txXfrm>
    </dsp:sp>
    <dsp:sp modelId="{1F860249-98EF-1D42-BC47-E6865FABD99B}">
      <dsp:nvSpPr>
        <dsp:cNvPr id="0" name=""/>
        <dsp:cNvSpPr/>
      </dsp:nvSpPr>
      <dsp:spPr>
        <a:xfrm>
          <a:off x="3250822" y="23622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...</a:t>
          </a:r>
          <a:endParaRPr lang="ru-RU" sz="800" kern="1200" dirty="0"/>
        </a:p>
      </dsp:txBody>
      <dsp:txXfrm>
        <a:off x="3255658" y="2367036"/>
        <a:ext cx="1145978" cy="155428"/>
      </dsp:txXfrm>
    </dsp:sp>
    <dsp:sp modelId="{431D2A62-8AB1-9A49-BB5A-13260FD30FA6}">
      <dsp:nvSpPr>
        <dsp:cNvPr id="0" name=""/>
        <dsp:cNvSpPr/>
      </dsp:nvSpPr>
      <dsp:spPr>
        <a:xfrm>
          <a:off x="3250822" y="25527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...</a:t>
          </a:r>
          <a:endParaRPr lang="ru-RU" sz="800" kern="1200" dirty="0"/>
        </a:p>
      </dsp:txBody>
      <dsp:txXfrm>
        <a:off x="3255658" y="2557536"/>
        <a:ext cx="1145978" cy="155428"/>
      </dsp:txXfrm>
    </dsp:sp>
    <dsp:sp modelId="{24E9C8BF-E0FB-3E48-A05F-42399E5CF300}">
      <dsp:nvSpPr>
        <dsp:cNvPr id="0" name=""/>
        <dsp:cNvSpPr/>
      </dsp:nvSpPr>
      <dsp:spPr>
        <a:xfrm>
          <a:off x="3250822" y="27432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...</a:t>
          </a:r>
          <a:endParaRPr lang="ru-RU" sz="800" kern="1200" dirty="0"/>
        </a:p>
      </dsp:txBody>
      <dsp:txXfrm>
        <a:off x="3255658" y="2748036"/>
        <a:ext cx="1145978" cy="155428"/>
      </dsp:txXfrm>
    </dsp:sp>
    <dsp:sp modelId="{955E9CF0-E7B6-9641-B845-47C59BFB4357}">
      <dsp:nvSpPr>
        <dsp:cNvPr id="0" name=""/>
        <dsp:cNvSpPr/>
      </dsp:nvSpPr>
      <dsp:spPr>
        <a:xfrm>
          <a:off x="3250822" y="29337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...</a:t>
          </a:r>
          <a:endParaRPr lang="ru-RU" sz="800" kern="1200" dirty="0"/>
        </a:p>
      </dsp:txBody>
      <dsp:txXfrm>
        <a:off x="3255658" y="2938536"/>
        <a:ext cx="1145978" cy="155428"/>
      </dsp:txXfrm>
    </dsp:sp>
    <dsp:sp modelId="{3A4D491F-F303-9347-80B5-4922BBA511E5}">
      <dsp:nvSpPr>
        <dsp:cNvPr id="0" name=""/>
        <dsp:cNvSpPr/>
      </dsp:nvSpPr>
      <dsp:spPr>
        <a:xfrm>
          <a:off x="3250822" y="31242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...</a:t>
          </a:r>
          <a:endParaRPr lang="ru-RU" sz="800" kern="1200" dirty="0"/>
        </a:p>
      </dsp:txBody>
      <dsp:txXfrm>
        <a:off x="3255658" y="3129036"/>
        <a:ext cx="1145978" cy="155428"/>
      </dsp:txXfrm>
    </dsp:sp>
    <dsp:sp modelId="{D5789E4C-BE05-F747-BD18-2B92E777CDF2}">
      <dsp:nvSpPr>
        <dsp:cNvPr id="0" name=""/>
        <dsp:cNvSpPr/>
      </dsp:nvSpPr>
      <dsp:spPr>
        <a:xfrm>
          <a:off x="3250822" y="33147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...</a:t>
          </a:r>
          <a:endParaRPr lang="ru-RU" sz="800" kern="1200" dirty="0"/>
        </a:p>
      </dsp:txBody>
      <dsp:txXfrm>
        <a:off x="3255658" y="3319536"/>
        <a:ext cx="1145978" cy="155428"/>
      </dsp:txXfrm>
    </dsp:sp>
    <dsp:sp modelId="{A398E61C-1860-8F43-8568-BDECB0A42E91}">
      <dsp:nvSpPr>
        <dsp:cNvPr id="0" name=""/>
        <dsp:cNvSpPr/>
      </dsp:nvSpPr>
      <dsp:spPr>
        <a:xfrm>
          <a:off x="3250822" y="35052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...</a:t>
          </a:r>
          <a:endParaRPr lang="ru-RU" sz="800" kern="1200" dirty="0"/>
        </a:p>
      </dsp:txBody>
      <dsp:txXfrm>
        <a:off x="3255658" y="3510036"/>
        <a:ext cx="1145978" cy="155428"/>
      </dsp:txXfrm>
    </dsp:sp>
    <dsp:sp modelId="{939BA0A7-6A85-1D4D-B944-A0C3EFFF8D7C}">
      <dsp:nvSpPr>
        <dsp:cNvPr id="0" name=""/>
        <dsp:cNvSpPr/>
      </dsp:nvSpPr>
      <dsp:spPr>
        <a:xfrm>
          <a:off x="3250822" y="3695700"/>
          <a:ext cx="1155650" cy="16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…</a:t>
          </a:r>
        </a:p>
      </dsp:txBody>
      <dsp:txXfrm>
        <a:off x="3255658" y="3700536"/>
        <a:ext cx="1145978" cy="155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D6AD1-4B4A-474E-86F2-C537BEF566A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42C2B-0CE2-F34B-8AB3-B276DA43F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0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42C2B-0CE2-F34B-8AB3-B276DA43FE6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027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Думаю, тем, кто занимается поддержкой </a:t>
            </a:r>
            <a:r>
              <a:rPr lang="en-US" dirty="0"/>
              <a:t>RAID-</a:t>
            </a:r>
            <a:r>
              <a:rPr lang="ru-RU" dirty="0"/>
              <a:t>систем подобная картина знакома. И знакомы все сопутствующие риски.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42C2B-0CE2-F34B-8AB3-B276DA43FE6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615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DF8F-3B36-8448-8802-9D9C99CE807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9F8-9BAB-6A40-B5E7-D00C8D6B3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6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DF8F-3B36-8448-8802-9D9C99CE807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9F8-9BAB-6A40-B5E7-D00C8D6B3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DF8F-3B36-8448-8802-9D9C99CE807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9F8-9BAB-6A40-B5E7-D00C8D6B3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4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DF8F-3B36-8448-8802-9D9C99CE807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9F8-9BAB-6A40-B5E7-D00C8D6B3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563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DF8F-3B36-8448-8802-9D9C99CE807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9F8-9BAB-6A40-B5E7-D00C8D6B3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0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DF8F-3B36-8448-8802-9D9C99CE807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9F8-9BAB-6A40-B5E7-D00C8D6B3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DF8F-3B36-8448-8802-9D9C99CE807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9F8-9BAB-6A40-B5E7-D00C8D6B3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62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DF8F-3B36-8448-8802-9D9C99CE807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9F8-9BAB-6A40-B5E7-D00C8D6B3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698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DF8F-3B36-8448-8802-9D9C99CE807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9F8-9BAB-6A40-B5E7-D00C8D6B3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67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DF8F-3B36-8448-8802-9D9C99CE807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9F8-9BAB-6A40-B5E7-D00C8D6B3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7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DF8F-3B36-8448-8802-9D9C99CE807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9F8-9BAB-6A40-B5E7-D00C8D6B3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09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9DF8F-3B36-8448-8802-9D9C99CE807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D9F8-9BAB-6A40-B5E7-D00C8D6B3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87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tif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tiff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chebotarev-sergei-nsk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7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EC9AB-3204-D947-B1C6-FE4D1574A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329966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Путь от </a:t>
            </a:r>
            <a:r>
              <a:rPr lang="en-US" dirty="0">
                <a:solidFill>
                  <a:schemeClr val="bg1"/>
                </a:solidFill>
              </a:rPr>
              <a:t>RAID </a:t>
            </a:r>
            <a:r>
              <a:rPr lang="ru-RU" dirty="0">
                <a:solidFill>
                  <a:schemeClr val="bg1"/>
                </a:solidFill>
              </a:rPr>
              <a:t>до распределенного хранилища с хот-свопом и кэшами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F89B63-BE9C-C441-85A9-72A785CED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374888"/>
            <a:ext cx="6858000" cy="1241822"/>
          </a:xfrm>
        </p:spPr>
        <p:txBody>
          <a:bodyPr>
            <a:normAutofit/>
          </a:bodyPr>
          <a:lstStyle/>
          <a:p>
            <a:r>
              <a:rPr lang="ru-RU" sz="1500" dirty="0">
                <a:solidFill>
                  <a:schemeClr val="bg1"/>
                </a:solidFill>
              </a:rPr>
              <a:t>Чеботарев Сергей, </a:t>
            </a:r>
            <a:r>
              <a:rPr lang="en-US" sz="1500" dirty="0">
                <a:solidFill>
                  <a:schemeClr val="bg1"/>
                </a:solidFill>
              </a:rPr>
              <a:t>Ingram Micro Cloud, </a:t>
            </a:r>
            <a:r>
              <a:rPr lang="ru-RU" sz="1500" dirty="0">
                <a:solidFill>
                  <a:schemeClr val="bg1"/>
                </a:solidFill>
              </a:rPr>
              <a:t>Новосибирск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9B2A1B-1E65-CD4E-A835-D6786D92A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10" y="260747"/>
            <a:ext cx="18573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7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7CA0FC0-3E1C-DC46-A02C-2351A271A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1162"/>
            <a:ext cx="7886700" cy="9202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700" dirty="0"/>
              <a:t>Что-то с сервером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EE011C-CB4F-E045-80E5-40B58A1B4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795638"/>
            <a:ext cx="5562600" cy="4076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430E4D-7A9E-7A4C-A0E3-0CEAFE3D8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50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A5A7A5-EA22-6946-8DDE-F66696BD2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049" y="646121"/>
            <a:ext cx="6249902" cy="38512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7BC068-37D5-6A43-A0E3-2D18EED31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82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A66863-090B-0C4D-BC87-0C1D90BCE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90" y="438150"/>
            <a:ext cx="5076825" cy="42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B07017-5DC0-A34E-9074-DE73B2860167}"/>
              </a:ext>
            </a:extLst>
          </p:cNvPr>
          <p:cNvSpPr txBox="1"/>
          <p:nvPr/>
        </p:nvSpPr>
        <p:spPr>
          <a:xfrm>
            <a:off x="2118941" y="863110"/>
            <a:ext cx="4431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</a:rPr>
              <a:t>А у вас </a:t>
            </a:r>
            <a:r>
              <a:rPr lang="en-US" sz="3000" dirty="0">
                <a:solidFill>
                  <a:schemeClr val="bg1"/>
                </a:solidFill>
              </a:rPr>
              <a:t>RAID </a:t>
            </a:r>
            <a:r>
              <a:rPr lang="ru-RU" sz="3000" dirty="0">
                <a:solidFill>
                  <a:schemeClr val="bg1"/>
                </a:solidFill>
              </a:rPr>
              <a:t>НОЛЬ</a:t>
            </a:r>
            <a:r>
              <a:rPr lang="en-US" sz="3000" dirty="0">
                <a:solidFill>
                  <a:schemeClr val="bg1"/>
                </a:solidFill>
              </a:rPr>
              <a:t>?</a:t>
            </a:r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FD7324-05F6-B041-AC4B-7F9E52C27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72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8AD57-F3C9-0E4D-85E0-6E81F6993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4664"/>
            <a:ext cx="7886700" cy="994172"/>
          </a:xfrm>
        </p:spPr>
        <p:txBody>
          <a:bodyPr/>
          <a:lstStyle/>
          <a:p>
            <a:pPr algn="ctr"/>
            <a:r>
              <a:rPr lang="ru-RU" dirty="0"/>
              <a:t>Может другие </a:t>
            </a:r>
            <a:r>
              <a:rPr lang="en-US" dirty="0"/>
              <a:t>RAID?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31D7C3-61EB-D948-91CB-7387E7755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19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062E3-C756-5448-A417-0A6B2CD5F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634C68-7168-B44C-873E-2F7B4F657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95" y="541513"/>
            <a:ext cx="8492410" cy="40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74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0EE04-3CE8-E341-842F-ED3E16084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15" y="1705957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Что может случиться плохого во время </a:t>
            </a:r>
            <a:r>
              <a:rPr lang="ru-RU" dirty="0" err="1"/>
              <a:t>пересборки</a:t>
            </a:r>
            <a:r>
              <a:rPr lang="ru-RU" dirty="0"/>
              <a:t> </a:t>
            </a:r>
            <a:r>
              <a:rPr lang="en-US" dirty="0"/>
              <a:t>RAID-</a:t>
            </a:r>
            <a:r>
              <a:rPr lang="ru-RU" dirty="0"/>
              <a:t>массива?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2E0778-E5C3-F848-893D-27DBA737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38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0EE04-3CE8-E341-842F-ED3E16084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15" y="1705957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Что может случиться плохого во время </a:t>
            </a:r>
            <a:r>
              <a:rPr lang="ru-RU" dirty="0" err="1"/>
              <a:t>пересборки</a:t>
            </a:r>
            <a:r>
              <a:rPr lang="ru-RU" dirty="0"/>
              <a:t> </a:t>
            </a:r>
            <a:r>
              <a:rPr lang="en-US" dirty="0"/>
              <a:t>RAID-</a:t>
            </a:r>
            <a:r>
              <a:rPr lang="ru-RU" dirty="0"/>
              <a:t>массива?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DC301-2C1D-B248-BA12-1963E7AC15B0}"/>
              </a:ext>
            </a:extLst>
          </p:cNvPr>
          <p:cNvSpPr txBox="1"/>
          <p:nvPr/>
        </p:nvSpPr>
        <p:spPr>
          <a:xfrm>
            <a:off x="2612092" y="3176868"/>
            <a:ext cx="106471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13" dirty="0"/>
              <a:t>Да вообще всё*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7C8A8E-68D0-E240-96AE-D139D1836050}"/>
              </a:ext>
            </a:extLst>
          </p:cNvPr>
          <p:cNvSpPr txBox="1"/>
          <p:nvPr/>
        </p:nvSpPr>
        <p:spPr>
          <a:xfrm>
            <a:off x="6710793" y="4881281"/>
            <a:ext cx="2122697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75" dirty="0"/>
              <a:t>* Вы несёте ответственность даже если не виноваты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DC523B-D464-DA4E-A79E-1B5EDC312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1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0EE04-3CE8-E341-842F-ED3E16084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15" y="223422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Что может случиться плохого во время </a:t>
            </a:r>
            <a:r>
              <a:rPr lang="ru-RU" dirty="0" err="1"/>
              <a:t>пересборки</a:t>
            </a:r>
            <a:r>
              <a:rPr lang="ru-RU" dirty="0"/>
              <a:t> </a:t>
            </a:r>
            <a:r>
              <a:rPr lang="en-US" dirty="0"/>
              <a:t>RAID-</a:t>
            </a:r>
            <a:r>
              <a:rPr lang="ru-RU" dirty="0"/>
              <a:t>массива?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E5A7499-8086-1F44-AE92-DCA2424DF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bit error</a:t>
            </a:r>
            <a:r>
              <a:rPr lang="ru-RU" dirty="0"/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411CD-2B6D-A54F-9F80-837E1245EFC3}"/>
              </a:ext>
            </a:extLst>
          </p:cNvPr>
          <p:cNvSpPr txBox="1"/>
          <p:nvPr/>
        </p:nvSpPr>
        <p:spPr>
          <a:xfrm>
            <a:off x="6710792" y="4881281"/>
            <a:ext cx="161935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75" dirty="0"/>
              <a:t>* Вы потеряете работу, но это не точно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2AB2E-67C9-124F-992B-B5AC1ACBE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1189376"/>
            <a:ext cx="4928347" cy="36818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BCD650-912B-B948-85DF-DC14283FC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93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0EE04-3CE8-E341-842F-ED3E16084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15" y="223422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Что может случиться плохого во время </a:t>
            </a:r>
            <a:r>
              <a:rPr lang="ru-RU" dirty="0" err="1"/>
              <a:t>пересборки</a:t>
            </a:r>
            <a:r>
              <a:rPr lang="ru-RU" dirty="0"/>
              <a:t> </a:t>
            </a:r>
            <a:r>
              <a:rPr lang="en-US" dirty="0"/>
              <a:t>RAID-</a:t>
            </a:r>
            <a:r>
              <a:rPr lang="ru-RU" dirty="0"/>
              <a:t>массива?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E5A7499-8086-1F44-AE92-DCA2424DF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Перегрелся</a:t>
            </a:r>
          </a:p>
          <a:p>
            <a:pPr marL="0" indent="0">
              <a:buNone/>
            </a:pPr>
            <a:r>
              <a:rPr lang="ru-RU" dirty="0"/>
              <a:t>контроллер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93B12B-E485-B24D-A0B6-1D4E3FDE5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689" y="1305776"/>
            <a:ext cx="5405717" cy="36222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A999CC-5044-3B42-936A-4768C5FF4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98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0EE04-3CE8-E341-842F-ED3E16084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15" y="223422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Что может случиться плохого во время </a:t>
            </a:r>
            <a:r>
              <a:rPr lang="ru-RU" dirty="0" err="1"/>
              <a:t>пересборки</a:t>
            </a:r>
            <a:r>
              <a:rPr lang="ru-RU" dirty="0"/>
              <a:t> </a:t>
            </a:r>
            <a:r>
              <a:rPr lang="en-US" dirty="0"/>
              <a:t>RAID-</a:t>
            </a:r>
            <a:r>
              <a:rPr lang="ru-RU" dirty="0"/>
              <a:t>массива?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E5A7499-8086-1F44-AE92-DCA2424DF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Глюк в 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прошивке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B81274-1E31-044A-91EA-2DEE99BFC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17" y="1376854"/>
            <a:ext cx="6511739" cy="32558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9D03C8-8E28-6D4E-8924-F4A07C215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7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428B0-3286-9B44-B878-B81AB675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Продукт </a:t>
            </a:r>
            <a:r>
              <a:rPr lang="en-US" dirty="0"/>
              <a:t>Odin Automation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32A46-5945-714A-88E7-0106E3EC9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79" y="1268016"/>
            <a:ext cx="1661013" cy="1178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5EC2CC-3291-F041-8951-5B848B234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251" y="1183758"/>
            <a:ext cx="1661013" cy="13474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7E5D80-510F-124F-A066-CF32FC19E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08" y="3141720"/>
            <a:ext cx="1043114" cy="10431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E995B2-224F-864D-98EA-5AD588795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251" y="3252358"/>
            <a:ext cx="1475237" cy="9324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6C2924-A0C6-8246-8451-AB9B94BEA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264" y="3254436"/>
            <a:ext cx="1175650" cy="9303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31C894-8D0C-D34D-9032-127DA58A2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7432" y="1268016"/>
            <a:ext cx="2447918" cy="16265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49054A-04D7-0F4E-85CB-3978058D1670}"/>
              </a:ext>
            </a:extLst>
          </p:cNvPr>
          <p:cNvSpPr txBox="1"/>
          <p:nvPr/>
        </p:nvSpPr>
        <p:spPr>
          <a:xfrm>
            <a:off x="7192108" y="2138830"/>
            <a:ext cx="5978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OA</a:t>
            </a:r>
            <a:endParaRPr lang="ru-RU" sz="2100" dirty="0"/>
          </a:p>
        </p:txBody>
      </p:sp>
      <p:pic>
        <p:nvPicPr>
          <p:cNvPr id="15" name="Рисунок 14" descr="Шестеренки">
            <a:extLst>
              <a:ext uri="{FF2B5EF4-FFF2-40B4-BE49-F238E27FC236}">
                <a16:creationId xmlns:a16="http://schemas.microsoft.com/office/drawing/2014/main" id="{00D0B638-C3CC-F644-9E53-7941531818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4856" y="1799781"/>
            <a:ext cx="591086" cy="591086"/>
          </a:xfrm>
          <a:prstGeom prst="rect">
            <a:avLst/>
          </a:prstGeom>
        </p:spPr>
      </p:pic>
      <p:pic>
        <p:nvPicPr>
          <p:cNvPr id="17" name="Рисунок 16" descr="Одна шестеренка">
            <a:extLst>
              <a:ext uri="{FF2B5EF4-FFF2-40B4-BE49-F238E27FC236}">
                <a16:creationId xmlns:a16="http://schemas.microsoft.com/office/drawing/2014/main" id="{EB4F3621-FDFB-8D4E-B690-B047B3B715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10331" y="1940160"/>
            <a:ext cx="591086" cy="591086"/>
          </a:xfrm>
          <a:prstGeom prst="rect">
            <a:avLst/>
          </a:prstGeom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6A34D6D0-78EF-364A-BD2E-D223C008EBAC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2066192" y="1857502"/>
            <a:ext cx="7330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46A0C7B2-E167-4D47-A8C9-5EEF313670AC}"/>
              </a:ext>
            </a:extLst>
          </p:cNvPr>
          <p:cNvCxnSpPr>
            <a:stCxn id="8" idx="3"/>
            <a:endCxn id="12" idx="1"/>
          </p:cNvCxnSpPr>
          <p:nvPr/>
        </p:nvCxnSpPr>
        <p:spPr>
          <a:xfrm>
            <a:off x="4460265" y="1857502"/>
            <a:ext cx="1607168" cy="22380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F13CC0-A8F4-FF43-AD70-ADB8D6D1F477}"/>
              </a:ext>
            </a:extLst>
          </p:cNvPr>
          <p:cNvSpPr/>
          <p:nvPr/>
        </p:nvSpPr>
        <p:spPr>
          <a:xfrm>
            <a:off x="1677808" y="3141720"/>
            <a:ext cx="4239416" cy="13474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9189A86F-7011-2C47-9B16-F26BE70749AC}"/>
              </a:ext>
            </a:extLst>
          </p:cNvPr>
          <p:cNvCxnSpPr>
            <a:stCxn id="3" idx="0"/>
            <a:endCxn id="8" idx="2"/>
          </p:cNvCxnSpPr>
          <p:nvPr/>
        </p:nvCxnSpPr>
        <p:spPr>
          <a:xfrm flipH="1" flipV="1">
            <a:off x="3629758" y="2531245"/>
            <a:ext cx="167758" cy="6104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108D51-17EE-4A4F-86BE-C1B8F9FAF2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13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8272B7-0742-384B-AD61-910CF851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7702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RAID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725589-EC2D-3441-BBBC-EB8F20E7D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Высокие риски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CE7C21-FFA0-5640-B7E8-3C9E145C4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8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35AA7D3-6A5F-5A48-941B-65811E64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7702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RAID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725589-EC2D-3441-BBBC-EB8F20E7D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Высокие риски</a:t>
            </a:r>
          </a:p>
          <a:p>
            <a:r>
              <a:rPr lang="ru-RU" dirty="0"/>
              <a:t>Катастрофичные последствия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CE7C21-FFA0-5640-B7E8-3C9E145C4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22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8BD98A2-0D47-344D-A79C-ECBCC080C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7702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RAID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725589-EC2D-3441-BBBC-EB8F20E7D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224373"/>
          </a:xfrm>
        </p:spPr>
        <p:txBody>
          <a:bodyPr/>
          <a:lstStyle/>
          <a:p>
            <a:r>
              <a:rPr lang="ru-RU" dirty="0"/>
              <a:t>Высокие риски</a:t>
            </a:r>
          </a:p>
          <a:p>
            <a:r>
              <a:rPr lang="ru-RU" dirty="0"/>
              <a:t>Катастрофичные последствия</a:t>
            </a:r>
          </a:p>
          <a:p>
            <a:r>
              <a:rPr lang="ru-RU" dirty="0"/>
              <a:t>Длительное восстановление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CE7C21-FFA0-5640-B7E8-3C9E145C4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00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3DF23-21AC-4346-A308-E956C0767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Распределенные СХД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CD7DD6-30BE-EA40-B7ED-6F25716CF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086616"/>
            <a:ext cx="2095139" cy="3263504"/>
          </a:xfrm>
        </p:spPr>
        <p:txBody>
          <a:bodyPr/>
          <a:lstStyle/>
          <a:p>
            <a:r>
              <a:rPr lang="en-US" dirty="0"/>
              <a:t>Hot swap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C3EDD8-44D3-E24C-913C-613724621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63FB2F-6B6C-A149-A024-9A2FCC7F1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986" y="1086617"/>
            <a:ext cx="5726364" cy="38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3DF23-21AC-4346-A308-E956C0767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Распределенные СХД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CD7DD6-30BE-EA40-B7ED-6F25716CF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6616"/>
            <a:ext cx="6804212" cy="3263504"/>
          </a:xfrm>
        </p:spPr>
        <p:txBody>
          <a:bodyPr/>
          <a:lstStyle/>
          <a:p>
            <a:r>
              <a:rPr lang="en-US" dirty="0"/>
              <a:t>Hot swap</a:t>
            </a:r>
            <a:endParaRPr lang="ru-RU" dirty="0"/>
          </a:p>
          <a:p>
            <a:r>
              <a:rPr lang="ru-RU" dirty="0"/>
              <a:t>Сравнимая производительность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C3EDD8-44D3-E24C-913C-613724621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82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3DF23-21AC-4346-A308-E956C0767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Распределенные СХД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CD7DD6-30BE-EA40-B7ED-6F25716CF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6616"/>
            <a:ext cx="6804212" cy="3263504"/>
          </a:xfrm>
        </p:spPr>
        <p:txBody>
          <a:bodyPr/>
          <a:lstStyle/>
          <a:p>
            <a:r>
              <a:rPr lang="en-US" dirty="0"/>
              <a:t>Hot swap</a:t>
            </a:r>
            <a:endParaRPr lang="ru-RU" dirty="0"/>
          </a:p>
          <a:p>
            <a:r>
              <a:rPr lang="ru-RU" dirty="0"/>
              <a:t>Сравнимая производительность</a:t>
            </a:r>
            <a:endParaRPr lang="en-US" dirty="0"/>
          </a:p>
          <a:p>
            <a:r>
              <a:rPr lang="ru-RU" dirty="0"/>
              <a:t>Нет ограничения по размеру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C3EDD8-44D3-E24C-913C-613724621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11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3DF23-21AC-4346-A308-E956C0767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Распределенные СХД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CD7DD6-30BE-EA40-B7ED-6F25716CF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6616"/>
            <a:ext cx="6995832" cy="3263504"/>
          </a:xfrm>
        </p:spPr>
        <p:txBody>
          <a:bodyPr/>
          <a:lstStyle/>
          <a:p>
            <a:r>
              <a:rPr lang="en-US" dirty="0"/>
              <a:t>Hot swap</a:t>
            </a:r>
            <a:endParaRPr lang="ru-RU" dirty="0"/>
          </a:p>
          <a:p>
            <a:r>
              <a:rPr lang="ru-RU" dirty="0"/>
              <a:t>Сравнимая производительность</a:t>
            </a:r>
            <a:endParaRPr lang="en-US" dirty="0"/>
          </a:p>
          <a:p>
            <a:r>
              <a:rPr lang="ru-RU" dirty="0"/>
              <a:t>Нет ограничения по размеру</a:t>
            </a:r>
            <a:endParaRPr lang="en-US" dirty="0"/>
          </a:p>
          <a:p>
            <a:pPr fontAlgn="ctr"/>
            <a:r>
              <a:rPr lang="ru-RU" dirty="0"/>
              <a:t>Защита от падения не только дисков но и</a:t>
            </a:r>
          </a:p>
          <a:p>
            <a:pPr lvl="1" fontAlgn="ctr"/>
            <a:r>
              <a:rPr lang="ru-RU" dirty="0"/>
              <a:t>серверов</a:t>
            </a:r>
          </a:p>
          <a:p>
            <a:pPr lvl="1" fontAlgn="ctr"/>
            <a:r>
              <a:rPr lang="ru-RU" dirty="0"/>
              <a:t>стоек</a:t>
            </a:r>
          </a:p>
          <a:p>
            <a:pPr lvl="1" fontAlgn="ctr"/>
            <a:r>
              <a:rPr lang="en-US" dirty="0" err="1"/>
              <a:t>д</a:t>
            </a:r>
            <a:r>
              <a:rPr lang="ru-RU" dirty="0" err="1"/>
              <a:t>атацентров</a:t>
            </a:r>
            <a:endParaRPr lang="ru-RU" dirty="0"/>
          </a:p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C3EDD8-44D3-E24C-913C-613724621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3DF23-21AC-4346-A308-E956C0767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Распределенные СХД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CD7DD6-30BE-EA40-B7ED-6F25716CF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86" y="1369219"/>
            <a:ext cx="2531408" cy="3263504"/>
          </a:xfrm>
        </p:spPr>
        <p:txBody>
          <a:bodyPr/>
          <a:lstStyle/>
          <a:p>
            <a:pPr fontAlgn="ctr"/>
            <a:r>
              <a:rPr lang="ru-RU" dirty="0"/>
              <a:t>Можно использовать диски разных размеров, производителей и характеристик</a:t>
            </a:r>
          </a:p>
          <a:p>
            <a:pPr marL="0" indent="0" fontAlgn="ctr">
              <a:buNone/>
            </a:pPr>
            <a:endParaRPr lang="ru-RU" dirty="0"/>
          </a:p>
          <a:p>
            <a:pPr font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C0EE26-8A7B-DD4F-AA75-2143F94C1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341" y="1111906"/>
            <a:ext cx="4964201" cy="37231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3D6424-FA0B-C345-AFDB-B0B0F8B55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58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2074664"/>
            <a:ext cx="6679826" cy="994172"/>
          </a:xfrm>
        </p:spPr>
        <p:txBody>
          <a:bodyPr/>
          <a:lstStyle/>
          <a:p>
            <a:pPr algn="ctr"/>
            <a:r>
              <a:rPr lang="en-US" dirty="0" err="1"/>
              <a:t>Virtuozzo</a:t>
            </a:r>
            <a:r>
              <a:rPr lang="en-US" dirty="0"/>
              <a:t> Storage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F59AE-3032-F14B-A645-2910DD2A4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86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48148"/>
            <a:ext cx="7886700" cy="994172"/>
          </a:xfrm>
        </p:spPr>
        <p:txBody>
          <a:bodyPr/>
          <a:lstStyle/>
          <a:p>
            <a:pPr algn="ctr"/>
            <a:r>
              <a:rPr lang="en-US" dirty="0" err="1"/>
              <a:t>Virtuozzo</a:t>
            </a:r>
            <a:r>
              <a:rPr lang="en-US" dirty="0"/>
              <a:t> Storage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0B0F10-257A-F94B-B76F-B73658E4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705" y="786793"/>
            <a:ext cx="5055599" cy="41863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F59AE-3032-F14B-A645-2910DD2A4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81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86C6A-9DFF-B149-8083-C73640907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Инсталляция </a:t>
            </a:r>
            <a:r>
              <a:rPr lang="en-US" dirty="0"/>
              <a:t>Odin Automation</a:t>
            </a: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FE087DF-2A30-764B-9687-46815BD518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429760"/>
              </p:ext>
            </p:extLst>
          </p:nvPr>
        </p:nvGraphicFramePr>
        <p:xfrm>
          <a:off x="281353" y="539750"/>
          <a:ext cx="862525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85911F-A787-EC4E-AE71-F74632FF7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59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-48603"/>
            <a:ext cx="6679826" cy="994172"/>
          </a:xfrm>
        </p:spPr>
        <p:txBody>
          <a:bodyPr/>
          <a:lstStyle/>
          <a:p>
            <a:pPr algn="ctr"/>
            <a:r>
              <a:rPr lang="en-US" dirty="0" err="1"/>
              <a:t>Virtuozzo</a:t>
            </a:r>
            <a:r>
              <a:rPr lang="en-US" dirty="0"/>
              <a:t> Storage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559E1-CA2C-0340-88A5-A9D2FE047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07" y="939998"/>
            <a:ext cx="7886700" cy="3263504"/>
          </a:xfrm>
        </p:spPr>
        <p:txBody>
          <a:bodyPr/>
          <a:lstStyle/>
          <a:p>
            <a:r>
              <a:rPr lang="ru-RU" dirty="0"/>
              <a:t>Роли серверов</a:t>
            </a:r>
          </a:p>
          <a:p>
            <a:pPr lvl="1"/>
            <a:r>
              <a:rPr lang="ru-RU" dirty="0"/>
              <a:t>серверы метаданных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0B0F10-257A-F94B-B76F-B73658E4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705" y="786793"/>
            <a:ext cx="5055599" cy="41863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F59AE-3032-F14B-A645-2910DD2A4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54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-48603"/>
            <a:ext cx="6679826" cy="994172"/>
          </a:xfrm>
        </p:spPr>
        <p:txBody>
          <a:bodyPr/>
          <a:lstStyle/>
          <a:p>
            <a:pPr algn="ctr"/>
            <a:r>
              <a:rPr lang="en-US" dirty="0" err="1"/>
              <a:t>Virtuozzo</a:t>
            </a:r>
            <a:r>
              <a:rPr lang="en-US" dirty="0"/>
              <a:t> Storage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559E1-CA2C-0340-88A5-A9D2FE047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07" y="939998"/>
            <a:ext cx="7886700" cy="3263504"/>
          </a:xfrm>
        </p:spPr>
        <p:txBody>
          <a:bodyPr/>
          <a:lstStyle/>
          <a:p>
            <a:r>
              <a:rPr lang="ru-RU" dirty="0"/>
              <a:t>Роли серверов</a:t>
            </a:r>
          </a:p>
          <a:p>
            <a:pPr lvl="1"/>
            <a:r>
              <a:rPr lang="ru-RU" dirty="0"/>
              <a:t>серверы метаданных</a:t>
            </a:r>
          </a:p>
          <a:p>
            <a:pPr lvl="1"/>
            <a:r>
              <a:rPr lang="ru-RU" dirty="0" err="1"/>
              <a:t>чанк</a:t>
            </a:r>
            <a:r>
              <a:rPr lang="ru-RU" dirty="0"/>
              <a:t>-серверы</a:t>
            </a:r>
          </a:p>
          <a:p>
            <a:pPr marL="342900" lvl="1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0B0F10-257A-F94B-B76F-B73658E4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705" y="786793"/>
            <a:ext cx="5055599" cy="41863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F59AE-3032-F14B-A645-2910DD2A4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50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-48603"/>
            <a:ext cx="6679826" cy="994172"/>
          </a:xfrm>
        </p:spPr>
        <p:txBody>
          <a:bodyPr/>
          <a:lstStyle/>
          <a:p>
            <a:pPr algn="ctr"/>
            <a:r>
              <a:rPr lang="en-US" dirty="0" err="1"/>
              <a:t>Virtuozzo</a:t>
            </a:r>
            <a:r>
              <a:rPr lang="en-US" dirty="0"/>
              <a:t> Storage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559E1-CA2C-0340-88A5-A9D2FE047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07" y="939998"/>
            <a:ext cx="7886700" cy="3263504"/>
          </a:xfrm>
        </p:spPr>
        <p:txBody>
          <a:bodyPr/>
          <a:lstStyle/>
          <a:p>
            <a:r>
              <a:rPr lang="ru-RU" dirty="0"/>
              <a:t>Роли серверов</a:t>
            </a:r>
          </a:p>
          <a:p>
            <a:pPr lvl="1"/>
            <a:r>
              <a:rPr lang="ru-RU" dirty="0"/>
              <a:t>серверы метаданных</a:t>
            </a:r>
          </a:p>
          <a:p>
            <a:pPr lvl="1"/>
            <a:r>
              <a:rPr lang="ru-RU" dirty="0" err="1"/>
              <a:t>чанк</a:t>
            </a:r>
            <a:r>
              <a:rPr lang="ru-RU" dirty="0"/>
              <a:t>-серверы</a:t>
            </a:r>
          </a:p>
          <a:p>
            <a:pPr lvl="1"/>
            <a:r>
              <a:rPr lang="ru-RU" dirty="0"/>
              <a:t>клиенты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0B0F10-257A-F94B-B76F-B73658E4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705" y="786793"/>
            <a:ext cx="5055599" cy="41863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F59AE-3032-F14B-A645-2910DD2A4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94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-48603"/>
            <a:ext cx="6679826" cy="994172"/>
          </a:xfrm>
        </p:spPr>
        <p:txBody>
          <a:bodyPr/>
          <a:lstStyle/>
          <a:p>
            <a:pPr algn="ctr"/>
            <a:r>
              <a:rPr lang="en-US" dirty="0" err="1"/>
              <a:t>Virtuozzo</a:t>
            </a:r>
            <a:r>
              <a:rPr lang="en-US" dirty="0"/>
              <a:t> Storage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559E1-CA2C-0340-88A5-A9D2FE047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07" y="939998"/>
            <a:ext cx="7886700" cy="3263504"/>
          </a:xfrm>
        </p:spPr>
        <p:txBody>
          <a:bodyPr/>
          <a:lstStyle/>
          <a:p>
            <a:r>
              <a:rPr lang="ru-RU" dirty="0"/>
              <a:t>Роли серверов</a:t>
            </a:r>
          </a:p>
          <a:p>
            <a:pPr lvl="1"/>
            <a:r>
              <a:rPr lang="ru-RU" dirty="0"/>
              <a:t>серверы метаданных</a:t>
            </a:r>
          </a:p>
          <a:p>
            <a:pPr lvl="1"/>
            <a:r>
              <a:rPr lang="ru-RU" dirty="0" err="1"/>
              <a:t>чанк</a:t>
            </a:r>
            <a:r>
              <a:rPr lang="ru-RU" dirty="0"/>
              <a:t>-серверы</a:t>
            </a:r>
          </a:p>
          <a:p>
            <a:pPr lvl="1"/>
            <a:r>
              <a:rPr lang="ru-RU" dirty="0"/>
              <a:t>клиенты</a:t>
            </a:r>
            <a:endParaRPr lang="en-US" dirty="0"/>
          </a:p>
          <a:p>
            <a:r>
              <a:rPr lang="ru-RU" dirty="0"/>
              <a:t>Важные параметры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0B0F10-257A-F94B-B76F-B73658E4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705" y="786793"/>
            <a:ext cx="5055599" cy="41863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F59AE-3032-F14B-A645-2910DD2A4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60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-48603"/>
            <a:ext cx="6679826" cy="994172"/>
          </a:xfrm>
        </p:spPr>
        <p:txBody>
          <a:bodyPr/>
          <a:lstStyle/>
          <a:p>
            <a:pPr algn="ctr"/>
            <a:r>
              <a:rPr lang="en-US" dirty="0" err="1"/>
              <a:t>Virtuozzo</a:t>
            </a:r>
            <a:r>
              <a:rPr lang="en-US" dirty="0"/>
              <a:t> Storage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559E1-CA2C-0340-88A5-A9D2FE047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07" y="939998"/>
            <a:ext cx="7886700" cy="3263504"/>
          </a:xfrm>
        </p:spPr>
        <p:txBody>
          <a:bodyPr/>
          <a:lstStyle/>
          <a:p>
            <a:r>
              <a:rPr lang="ru-RU" dirty="0"/>
              <a:t>Роли серверов</a:t>
            </a:r>
          </a:p>
          <a:p>
            <a:pPr lvl="1"/>
            <a:r>
              <a:rPr lang="ru-RU" dirty="0"/>
              <a:t>серверы метаданных</a:t>
            </a:r>
          </a:p>
          <a:p>
            <a:pPr lvl="1"/>
            <a:r>
              <a:rPr lang="ru-RU" dirty="0" err="1"/>
              <a:t>чанк</a:t>
            </a:r>
            <a:r>
              <a:rPr lang="ru-RU" dirty="0"/>
              <a:t>-серверы</a:t>
            </a:r>
          </a:p>
          <a:p>
            <a:pPr lvl="1"/>
            <a:r>
              <a:rPr lang="ru-RU" dirty="0"/>
              <a:t>клиенты</a:t>
            </a:r>
            <a:endParaRPr lang="en-US" dirty="0"/>
          </a:p>
          <a:p>
            <a:r>
              <a:rPr lang="ru-RU" dirty="0"/>
              <a:t>Важные параметры:</a:t>
            </a:r>
          </a:p>
          <a:p>
            <a:pPr lvl="1"/>
            <a:r>
              <a:rPr lang="en-US" dirty="0"/>
              <a:t>Normal Replicas:</a:t>
            </a:r>
            <a:r>
              <a:rPr lang="ru-RU" dirty="0"/>
              <a:t> </a:t>
            </a:r>
            <a:r>
              <a:rPr lang="ru-RU" b="1" dirty="0"/>
              <a:t>3</a:t>
            </a:r>
            <a:endParaRPr lang="en-US" b="1" dirty="0"/>
          </a:p>
          <a:p>
            <a:pPr lvl="1"/>
            <a:r>
              <a:rPr lang="en-US" dirty="0"/>
              <a:t>Minimum Replicas: </a:t>
            </a:r>
            <a:r>
              <a:rPr lang="en-US" b="1" dirty="0"/>
              <a:t>2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0B0F10-257A-F94B-B76F-B73658E4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705" y="786793"/>
            <a:ext cx="5055599" cy="41863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F59AE-3032-F14B-A645-2910DD2A4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48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-48603"/>
            <a:ext cx="6679826" cy="994172"/>
          </a:xfrm>
        </p:spPr>
        <p:txBody>
          <a:bodyPr/>
          <a:lstStyle/>
          <a:p>
            <a:pPr algn="ctr"/>
            <a:r>
              <a:rPr lang="en-US" dirty="0" err="1"/>
              <a:t>Virtuozzo</a:t>
            </a:r>
            <a:r>
              <a:rPr lang="en-US" dirty="0"/>
              <a:t> Storage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559E1-CA2C-0340-88A5-A9D2FE047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07" y="939998"/>
            <a:ext cx="7886700" cy="3263504"/>
          </a:xfrm>
        </p:spPr>
        <p:txBody>
          <a:bodyPr/>
          <a:lstStyle/>
          <a:p>
            <a:r>
              <a:rPr lang="ru-RU" dirty="0"/>
              <a:t>Роли серверов</a:t>
            </a:r>
          </a:p>
          <a:p>
            <a:pPr lvl="1"/>
            <a:r>
              <a:rPr lang="ru-RU" dirty="0"/>
              <a:t>серверы метаданных</a:t>
            </a:r>
          </a:p>
          <a:p>
            <a:pPr lvl="1"/>
            <a:r>
              <a:rPr lang="ru-RU" dirty="0" err="1"/>
              <a:t>чанк</a:t>
            </a:r>
            <a:r>
              <a:rPr lang="ru-RU" dirty="0"/>
              <a:t>-серверы</a:t>
            </a:r>
          </a:p>
          <a:p>
            <a:pPr lvl="1"/>
            <a:r>
              <a:rPr lang="ru-RU" dirty="0"/>
              <a:t>клиенты</a:t>
            </a:r>
            <a:endParaRPr lang="en-US" dirty="0"/>
          </a:p>
          <a:p>
            <a:r>
              <a:rPr lang="ru-RU" dirty="0"/>
              <a:t>Важные параметры:</a:t>
            </a:r>
          </a:p>
          <a:p>
            <a:pPr lvl="1"/>
            <a:r>
              <a:rPr lang="en-US" dirty="0"/>
              <a:t>Normal Replicas:</a:t>
            </a:r>
            <a:r>
              <a:rPr lang="ru-RU" dirty="0"/>
              <a:t> </a:t>
            </a:r>
            <a:r>
              <a:rPr lang="ru-RU" b="1" dirty="0"/>
              <a:t>3</a:t>
            </a:r>
            <a:endParaRPr lang="en-US" b="1" dirty="0"/>
          </a:p>
          <a:p>
            <a:pPr lvl="1"/>
            <a:r>
              <a:rPr lang="en-US" dirty="0"/>
              <a:t>Minimum Replicas: </a:t>
            </a:r>
            <a:r>
              <a:rPr lang="en-US" b="1" dirty="0"/>
              <a:t>2</a:t>
            </a:r>
            <a:endParaRPr lang="ru-RU" b="1" dirty="0"/>
          </a:p>
          <a:p>
            <a:pPr lvl="1"/>
            <a:r>
              <a:rPr lang="en-US" dirty="0"/>
              <a:t>Failure domain:</a:t>
            </a:r>
          </a:p>
          <a:p>
            <a:pPr lvl="2"/>
            <a:r>
              <a:rPr lang="en-US" dirty="0"/>
              <a:t>room, row, rack, </a:t>
            </a:r>
            <a:r>
              <a:rPr lang="en-US" b="1" dirty="0"/>
              <a:t>host</a:t>
            </a:r>
            <a:r>
              <a:rPr lang="en-US" dirty="0"/>
              <a:t>, disk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0B0F10-257A-F94B-B76F-B73658E4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705" y="786793"/>
            <a:ext cx="5055599" cy="41863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F59AE-3032-F14B-A645-2910DD2A4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09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-48603"/>
            <a:ext cx="6679826" cy="994172"/>
          </a:xfrm>
        </p:spPr>
        <p:txBody>
          <a:bodyPr/>
          <a:lstStyle/>
          <a:p>
            <a:pPr algn="ctr"/>
            <a:r>
              <a:rPr lang="en-US" dirty="0" err="1"/>
              <a:t>Virtuozzo</a:t>
            </a:r>
            <a:r>
              <a:rPr lang="en-US" dirty="0"/>
              <a:t> Storage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559E1-CA2C-0340-88A5-A9D2FE047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07" y="939998"/>
            <a:ext cx="7886700" cy="3263504"/>
          </a:xfrm>
        </p:spPr>
        <p:txBody>
          <a:bodyPr/>
          <a:lstStyle/>
          <a:p>
            <a:r>
              <a:rPr lang="ru-RU" dirty="0"/>
              <a:t>Роли серверов</a:t>
            </a:r>
          </a:p>
          <a:p>
            <a:pPr lvl="1"/>
            <a:r>
              <a:rPr lang="ru-RU" dirty="0"/>
              <a:t>серверы метаданных</a:t>
            </a:r>
          </a:p>
          <a:p>
            <a:pPr lvl="1"/>
            <a:r>
              <a:rPr lang="ru-RU" dirty="0" err="1"/>
              <a:t>чанк</a:t>
            </a:r>
            <a:r>
              <a:rPr lang="ru-RU" dirty="0"/>
              <a:t>-серверы</a:t>
            </a:r>
          </a:p>
          <a:p>
            <a:pPr lvl="1"/>
            <a:r>
              <a:rPr lang="ru-RU" dirty="0"/>
              <a:t>клиенты</a:t>
            </a:r>
            <a:endParaRPr lang="en-US" dirty="0"/>
          </a:p>
          <a:p>
            <a:r>
              <a:rPr lang="ru-RU" dirty="0"/>
              <a:t>Важные параметры:</a:t>
            </a:r>
          </a:p>
          <a:p>
            <a:pPr lvl="1"/>
            <a:r>
              <a:rPr lang="en-US" dirty="0"/>
              <a:t>Normal Replicas:</a:t>
            </a:r>
            <a:r>
              <a:rPr lang="ru-RU" dirty="0"/>
              <a:t> </a:t>
            </a:r>
            <a:r>
              <a:rPr lang="ru-RU" b="1" dirty="0"/>
              <a:t>3</a:t>
            </a:r>
            <a:endParaRPr lang="en-US" b="1" dirty="0"/>
          </a:p>
          <a:p>
            <a:pPr lvl="1"/>
            <a:r>
              <a:rPr lang="en-US" dirty="0"/>
              <a:t>Minimum Replicas: </a:t>
            </a:r>
            <a:r>
              <a:rPr lang="en-US" b="1" dirty="0"/>
              <a:t>2</a:t>
            </a:r>
            <a:endParaRPr lang="ru-RU" b="1" dirty="0"/>
          </a:p>
          <a:p>
            <a:pPr lvl="1"/>
            <a:r>
              <a:rPr lang="en-US" dirty="0"/>
              <a:t>Failure domain:</a:t>
            </a:r>
          </a:p>
          <a:p>
            <a:pPr lvl="2"/>
            <a:r>
              <a:rPr lang="en-US" dirty="0"/>
              <a:t>room, row, rack, </a:t>
            </a:r>
            <a:r>
              <a:rPr lang="en-US" b="1" dirty="0"/>
              <a:t>host</a:t>
            </a:r>
            <a:r>
              <a:rPr lang="en-US" dirty="0"/>
              <a:t>, disk</a:t>
            </a:r>
          </a:p>
          <a:p>
            <a:pPr lvl="1"/>
            <a:r>
              <a:rPr lang="en-US" dirty="0"/>
              <a:t>Storage tiers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0B0F10-257A-F94B-B76F-B73658E4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705" y="786793"/>
            <a:ext cx="5055599" cy="41863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F59AE-3032-F14B-A645-2910DD2A4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71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21994"/>
            <a:ext cx="6679826" cy="994172"/>
          </a:xfrm>
        </p:spPr>
        <p:txBody>
          <a:bodyPr/>
          <a:lstStyle/>
          <a:p>
            <a:pPr algn="ctr"/>
            <a:r>
              <a:rPr lang="en-US" dirty="0" err="1"/>
              <a:t>Virtuozzo</a:t>
            </a:r>
            <a:r>
              <a:rPr lang="en-US" dirty="0"/>
              <a:t> Storage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559E1-CA2C-0340-88A5-A9D2FE047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Топология сети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Back-Net</a:t>
            </a:r>
          </a:p>
          <a:p>
            <a:pPr lvl="1"/>
            <a:r>
              <a:rPr lang="en-US" dirty="0"/>
              <a:t>Front-Net</a:t>
            </a:r>
          </a:p>
          <a:p>
            <a:pPr lvl="1"/>
            <a:endParaRPr lang="en-US" dirty="0"/>
          </a:p>
          <a:p>
            <a:pPr lvl="1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F90A6C-5D1B-1540-8313-66205EFFB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047" y="869341"/>
            <a:ext cx="4402094" cy="40212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35BB6B-E613-8040-93DE-79755D8C4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85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21994"/>
            <a:ext cx="6679826" cy="994172"/>
          </a:xfrm>
        </p:spPr>
        <p:txBody>
          <a:bodyPr/>
          <a:lstStyle/>
          <a:p>
            <a:pPr algn="ctr"/>
            <a:r>
              <a:rPr lang="en-US" dirty="0" err="1"/>
              <a:t>Virtuozzo</a:t>
            </a:r>
            <a:r>
              <a:rPr lang="en-US" dirty="0"/>
              <a:t> Storage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559E1-CA2C-0340-88A5-A9D2FE047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Топология сети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Back-Net</a:t>
            </a:r>
          </a:p>
          <a:p>
            <a:pPr lvl="1"/>
            <a:r>
              <a:rPr lang="en-US" dirty="0"/>
              <a:t>Front-Net</a:t>
            </a:r>
          </a:p>
          <a:p>
            <a:r>
              <a:rPr lang="en-US" dirty="0"/>
              <a:t>Network bonding </a:t>
            </a:r>
          </a:p>
          <a:p>
            <a:pPr marL="0" indent="0">
              <a:buNone/>
            </a:pPr>
            <a:r>
              <a:rPr lang="en-US" dirty="0"/>
              <a:t>(round-robin)</a:t>
            </a:r>
          </a:p>
          <a:p>
            <a:endParaRPr lang="en-US" dirty="0"/>
          </a:p>
          <a:p>
            <a:pPr lvl="1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F90A6C-5D1B-1540-8313-66205EFFB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047" y="869341"/>
            <a:ext cx="4402094" cy="40212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35BB6B-E613-8040-93DE-79755D8C4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35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16BB0-683F-CF41-9085-E2CD7D0F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4664"/>
            <a:ext cx="7886700" cy="994172"/>
          </a:xfrm>
        </p:spPr>
        <p:txBody>
          <a:bodyPr/>
          <a:lstStyle/>
          <a:p>
            <a:pPr algn="ctr"/>
            <a:r>
              <a:rPr lang="ru-RU" dirty="0"/>
              <a:t>Другие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72976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2ABDE93-F5E8-0047-8EE8-4C4DE9F663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3540816"/>
              </p:ext>
            </p:extLst>
          </p:nvPr>
        </p:nvGraphicFramePr>
        <p:xfrm>
          <a:off x="4141177" y="539750"/>
          <a:ext cx="455148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7F378AE-7F0F-B446-BA49-BE5EBFC0A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ru-RU" dirty="0"/>
              <a:t>Наша серверная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4076E0D-5DF0-9442-BC27-6FD183E2A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1500" dirty="0"/>
              <a:t>Парк серверов с </a:t>
            </a:r>
            <a:r>
              <a:rPr lang="en-US" sz="1500" dirty="0" err="1"/>
              <a:t>Virtuozzo</a:t>
            </a:r>
            <a:r>
              <a:rPr lang="ru-RU" sz="1500" dirty="0"/>
              <a:t>, на каждом размещаются различные по комплектации инсталляции для: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ru-RU" sz="1350" dirty="0"/>
              <a:t>тестирования</a:t>
            </a:r>
            <a:endParaRPr lang="en-US" sz="1350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ru-RU" sz="1350" dirty="0"/>
              <a:t>разработки</a:t>
            </a:r>
            <a:endParaRPr lang="en-US" sz="1350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ru-RU" sz="1350" dirty="0"/>
              <a:t>демонстраций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ru-RU" sz="1350" dirty="0"/>
              <a:t>исследований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1500" dirty="0"/>
              <a:t>На дисках сконфигурированы </a:t>
            </a:r>
            <a:r>
              <a:rPr lang="en-US" sz="1500" dirty="0"/>
              <a:t>RAID-</a:t>
            </a:r>
            <a:r>
              <a:rPr lang="ru-RU" sz="1500" dirty="0"/>
              <a:t>массивы</a:t>
            </a:r>
            <a:endParaRPr lang="en-US" sz="1500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ru-RU" sz="135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040498-B730-EC49-A376-0348B231F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8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253955"/>
            <a:ext cx="6679826" cy="994172"/>
          </a:xfrm>
        </p:spPr>
        <p:txBody>
          <a:bodyPr/>
          <a:lstStyle/>
          <a:p>
            <a:pPr algn="ctr"/>
            <a:r>
              <a:rPr lang="ru-RU" dirty="0"/>
              <a:t>Аппаратная СХД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DF69F76-68A1-BE4E-9E26-1BAC28793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300540"/>
              </p:ext>
            </p:extLst>
          </p:nvPr>
        </p:nvGraphicFramePr>
        <p:xfrm>
          <a:off x="628650" y="1369219"/>
          <a:ext cx="7792642" cy="2566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6321">
                  <a:extLst>
                    <a:ext uri="{9D8B030D-6E8A-4147-A177-3AD203B41FA5}">
                      <a16:colId xmlns:a16="http://schemas.microsoft.com/office/drawing/2014/main" val="1667550118"/>
                    </a:ext>
                  </a:extLst>
                </a:gridCol>
                <a:gridCol w="3896321">
                  <a:extLst>
                    <a:ext uri="{9D8B030D-6E8A-4147-A177-3AD203B41FA5}">
                      <a16:colId xmlns:a16="http://schemas.microsoft.com/office/drawing/2014/main" val="977132756"/>
                    </a:ext>
                  </a:extLst>
                </a:gridCol>
              </a:tblGrid>
              <a:tr h="2082546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СХД "JBOD </a:t>
                      </a:r>
                      <a:r>
                        <a:rPr kumimoji="0" lang="ru-RU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Huawei</a:t>
                      </a: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OceanStor</a:t>
                      </a: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S2300»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Диски 2*24=48 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Tb 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Стоимость = 233 </a:t>
                      </a:r>
                      <a:r>
                        <a:rPr kumimoji="0" lang="ru-RU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т.р</a:t>
                      </a: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за 16 Тб полезного пространства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80 Тб 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= </a:t>
                      </a: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СХД 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with RAID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Virtuozzo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Storage license: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000 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Gb : 800 units by 100 Gb: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4$ * 800 = 3200$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8687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1165 </a:t>
                      </a:r>
                      <a:r>
                        <a:rPr kumimoji="0" lang="ru-RU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т.р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208 </a:t>
                      </a:r>
                      <a:r>
                        <a:rPr kumimoji="0" lang="ru-RU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т.р</a:t>
                      </a: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86662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9E69A4-4CC2-2343-B6DC-C5BD4FF12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47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2074664"/>
            <a:ext cx="6679826" cy="994172"/>
          </a:xfrm>
        </p:spPr>
        <p:txBody>
          <a:bodyPr/>
          <a:lstStyle/>
          <a:p>
            <a:pPr algn="ctr"/>
            <a:r>
              <a:rPr lang="ru-RU" dirty="0"/>
              <a:t>Сравнение с </a:t>
            </a:r>
            <a:r>
              <a:rPr lang="en-US" dirty="0" err="1"/>
              <a:t>Ceph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A6E54D-7673-E44F-B4FE-3BFA4CAD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203" y="11909"/>
            <a:ext cx="957263" cy="11906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702FAF-22BF-2846-9A21-D6E99E88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44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738587"/>
            <a:ext cx="6679826" cy="994172"/>
          </a:xfrm>
        </p:spPr>
        <p:txBody>
          <a:bodyPr/>
          <a:lstStyle/>
          <a:p>
            <a:pPr algn="ctr"/>
            <a:r>
              <a:rPr lang="ru-RU" dirty="0"/>
              <a:t>Варианты использования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DF69F76-68A1-BE4E-9E26-1BAC28793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6218549"/>
              </p:ext>
            </p:extLst>
          </p:nvPr>
        </p:nvGraphicFramePr>
        <p:xfrm>
          <a:off x="628650" y="1853851"/>
          <a:ext cx="7792642" cy="25079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6321">
                  <a:extLst>
                    <a:ext uri="{9D8B030D-6E8A-4147-A177-3AD203B41FA5}">
                      <a16:colId xmlns:a16="http://schemas.microsoft.com/office/drawing/2014/main" val="1667550118"/>
                    </a:ext>
                  </a:extLst>
                </a:gridCol>
                <a:gridCol w="3896321">
                  <a:extLst>
                    <a:ext uri="{9D8B030D-6E8A-4147-A177-3AD203B41FA5}">
                      <a16:colId xmlns:a16="http://schemas.microsoft.com/office/drawing/2014/main" val="97713275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Virtuozzo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kumimoji="0" lang="en-US" sz="2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Ceph</a:t>
                      </a:r>
                      <a:endParaRPr kumimoji="0" lang="ru-RU" sz="2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868705"/>
                  </a:ext>
                </a:extLst>
              </a:tr>
              <a:tr h="9326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Virtuozzo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Storage 6 </a:t>
                      </a: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только монтируемая 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FS (</a:t>
                      </a: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 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POSIX-</a:t>
                      </a: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совместима)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Object storage</a:t>
                      </a:r>
                      <a:r>
                        <a:rPr lang="ru-RU" sz="2100" dirty="0"/>
                        <a:t> (</a:t>
                      </a:r>
                      <a:r>
                        <a:rPr lang="en-US" sz="2100" dirty="0"/>
                        <a:t>S3)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iSCSI target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POSIX-</a:t>
                      </a:r>
                      <a:r>
                        <a:rPr lang="ru-RU" sz="2100" dirty="0"/>
                        <a:t>совместимая </a:t>
                      </a:r>
                      <a:r>
                        <a:rPr lang="en-US" sz="2100" dirty="0"/>
                        <a:t>FS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856015"/>
                  </a:ext>
                </a:extLst>
              </a:tr>
              <a:tr h="11231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7 версии: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iSCSI target 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86662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A6E54D-7673-E44F-B4FE-3BFA4CAD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203" y="11909"/>
            <a:ext cx="957263" cy="11906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702FAF-22BF-2846-9A21-D6E99E88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92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729443"/>
            <a:ext cx="6679826" cy="994172"/>
          </a:xfrm>
        </p:spPr>
        <p:txBody>
          <a:bodyPr/>
          <a:lstStyle/>
          <a:p>
            <a:pPr algn="ctr"/>
            <a:r>
              <a:rPr lang="ru-RU" dirty="0"/>
              <a:t>Конфигурация размещения данных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DF69F76-68A1-BE4E-9E26-1BAC28793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814865"/>
              </p:ext>
            </p:extLst>
          </p:nvPr>
        </p:nvGraphicFramePr>
        <p:xfrm>
          <a:off x="628650" y="1844707"/>
          <a:ext cx="7792642" cy="1417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6321">
                  <a:extLst>
                    <a:ext uri="{9D8B030D-6E8A-4147-A177-3AD203B41FA5}">
                      <a16:colId xmlns:a16="http://schemas.microsoft.com/office/drawing/2014/main" val="1667550118"/>
                    </a:ext>
                  </a:extLst>
                </a:gridCol>
                <a:gridCol w="3896321">
                  <a:extLst>
                    <a:ext uri="{9D8B030D-6E8A-4147-A177-3AD203B41FA5}">
                      <a16:colId xmlns:a16="http://schemas.microsoft.com/office/drawing/2014/main" val="97713275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Virtuozzo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kumimoji="0" lang="en-US" sz="2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Ceph</a:t>
                      </a:r>
                      <a:endParaRPr kumimoji="0" lang="ru-RU" sz="2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868705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rtl="0" fontAlgn="ctr"/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Auto-placement using:</a:t>
                      </a:r>
                      <a:endParaRPr lang="ru-RU" sz="2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14400" lvl="1" indent="-457200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storage tiers</a:t>
                      </a:r>
                    </a:p>
                    <a:p>
                      <a:pPr marL="914400" lvl="1" indent="-457200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failure domains</a:t>
                      </a:r>
                      <a:endParaRPr lang="ru-RU" sz="2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100" dirty="0"/>
                        <a:t>Manually: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define placement groups 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define master/slave disks</a:t>
                      </a:r>
                      <a:endParaRPr lang="ru-RU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85601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A6E54D-7673-E44F-B4FE-3BFA4CAD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203" y="11909"/>
            <a:ext cx="957263" cy="1190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CE0CCD-4B88-5D4E-8442-4D4E288BF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7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766019"/>
            <a:ext cx="6679826" cy="994172"/>
          </a:xfrm>
        </p:spPr>
        <p:txBody>
          <a:bodyPr/>
          <a:lstStyle/>
          <a:p>
            <a:pPr algn="ctr"/>
            <a:r>
              <a:rPr lang="ru-RU" dirty="0"/>
              <a:t>Горячее</a:t>
            </a:r>
            <a:r>
              <a:rPr lang="en-US" dirty="0"/>
              <a:t>/</a:t>
            </a:r>
            <a:r>
              <a:rPr lang="ru-RU" dirty="0"/>
              <a:t>холодное хранение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DF69F76-68A1-BE4E-9E26-1BAC28793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9009756"/>
              </p:ext>
            </p:extLst>
          </p:nvPr>
        </p:nvGraphicFramePr>
        <p:xfrm>
          <a:off x="628650" y="1881283"/>
          <a:ext cx="7792642" cy="173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6321">
                  <a:extLst>
                    <a:ext uri="{9D8B030D-6E8A-4147-A177-3AD203B41FA5}">
                      <a16:colId xmlns:a16="http://schemas.microsoft.com/office/drawing/2014/main" val="1667550118"/>
                    </a:ext>
                  </a:extLst>
                </a:gridCol>
                <a:gridCol w="3896321">
                  <a:extLst>
                    <a:ext uri="{9D8B030D-6E8A-4147-A177-3AD203B41FA5}">
                      <a16:colId xmlns:a16="http://schemas.microsoft.com/office/drawing/2014/main" val="97713275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Virtuozzo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kumimoji="0" lang="en-US" sz="2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Ceph</a:t>
                      </a:r>
                      <a:endParaRPr kumimoji="0" lang="ru-RU" sz="2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868705"/>
                  </a:ext>
                </a:extLst>
              </a:tr>
              <a:tr h="13487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VM/</a:t>
                      </a:r>
                      <a:r>
                        <a:rPr lang="ru-RU" sz="2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контейнер определяются вручную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457200" marR="0" lvl="0" indent="-4572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параметры репликации</a:t>
                      </a:r>
                    </a:p>
                    <a:p>
                      <a:pPr marL="457200" marR="0" lvl="0" indent="-4572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класс хранения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100" dirty="0"/>
                        <a:t>Автоматическое определение часто</a:t>
                      </a:r>
                      <a:r>
                        <a:rPr lang="en-US" sz="2100" dirty="0"/>
                        <a:t>/</a:t>
                      </a:r>
                      <a:r>
                        <a:rPr lang="ru-RU" sz="2100" dirty="0"/>
                        <a:t>редко используемых данных в схеме кеширования </a:t>
                      </a:r>
                      <a:r>
                        <a:rPr lang="en-US" sz="2100" dirty="0"/>
                        <a:t>cache-tiring</a:t>
                      </a:r>
                      <a:endParaRPr lang="ru-RU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85601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A6E54D-7673-E44F-B4FE-3BFA4CAD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203" y="11909"/>
            <a:ext cx="957263" cy="1190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5D994B-FC9B-4340-AB20-F09723E07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495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766019"/>
            <a:ext cx="6679826" cy="994172"/>
          </a:xfrm>
        </p:spPr>
        <p:txBody>
          <a:bodyPr/>
          <a:lstStyle/>
          <a:p>
            <a:pPr algn="ctr"/>
            <a:r>
              <a:rPr lang="ru-RU" dirty="0"/>
              <a:t>Кеширование данных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DF69F76-68A1-BE4E-9E26-1BAC28793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1082622"/>
              </p:ext>
            </p:extLst>
          </p:nvPr>
        </p:nvGraphicFramePr>
        <p:xfrm>
          <a:off x="628650" y="1881283"/>
          <a:ext cx="7792642" cy="1417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6321">
                  <a:extLst>
                    <a:ext uri="{9D8B030D-6E8A-4147-A177-3AD203B41FA5}">
                      <a16:colId xmlns:a16="http://schemas.microsoft.com/office/drawing/2014/main" val="1667550118"/>
                    </a:ext>
                  </a:extLst>
                </a:gridCol>
                <a:gridCol w="3896321">
                  <a:extLst>
                    <a:ext uri="{9D8B030D-6E8A-4147-A177-3AD203B41FA5}">
                      <a16:colId xmlns:a16="http://schemas.microsoft.com/office/drawing/2014/main" val="97713275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Virtuozzo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kumimoji="0" lang="en-US" sz="2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Ceph</a:t>
                      </a:r>
                      <a:endParaRPr kumimoji="0" lang="ru-RU" sz="2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868705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Вынос журналов на 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SSD</a:t>
                      </a:r>
                      <a:endParaRPr lang="ru-RU" sz="2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100" dirty="0"/>
                        <a:t>Primary-Affinity</a:t>
                      </a:r>
                      <a:endParaRPr lang="ru-RU" sz="2100" dirty="0"/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/>
                        <a:t>Вынос журналов на </a:t>
                      </a:r>
                      <a:r>
                        <a:rPr lang="en-US" sz="2100" dirty="0"/>
                        <a:t>SSD</a:t>
                      </a:r>
                      <a:endParaRPr lang="ru-RU" sz="2100" dirty="0"/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100" dirty="0"/>
                        <a:t>Cache-tiring</a:t>
                      </a:r>
                      <a:endParaRPr lang="ru-RU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85601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913C-6CB8-E340-B906-463EFFA7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" y="1542"/>
            <a:ext cx="1400175" cy="504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A6E54D-7673-E44F-B4FE-3BFA4CAD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203" y="11909"/>
            <a:ext cx="957263" cy="1190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D11011-268B-3B44-B454-171EB6EEC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29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A626AF-CE1B-7C4D-8D1F-5D8685B45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4664"/>
            <a:ext cx="7886700" cy="994172"/>
          </a:xfrm>
        </p:spPr>
        <p:txBody>
          <a:bodyPr/>
          <a:lstStyle/>
          <a:p>
            <a:pPr algn="ctr"/>
            <a:r>
              <a:rPr lang="ru-RU" dirty="0"/>
              <a:t>Аварии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7454FA-86E9-B643-BA39-F19CE4BC0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561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594892"/>
            <a:ext cx="6679826" cy="994172"/>
          </a:xfrm>
        </p:spPr>
        <p:txBody>
          <a:bodyPr/>
          <a:lstStyle/>
          <a:p>
            <a:pPr algn="ctr"/>
            <a:r>
              <a:rPr lang="ru-RU" dirty="0"/>
              <a:t>Отказ диска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E4CCA9-1553-6F45-9959-DB21C9756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graphicFrame>
        <p:nvGraphicFramePr>
          <p:cNvPr id="6" name="Объект 7">
            <a:extLst>
              <a:ext uri="{FF2B5EF4-FFF2-40B4-BE49-F238E27FC236}">
                <a16:creationId xmlns:a16="http://schemas.microsoft.com/office/drawing/2014/main" id="{B22EC408-3C67-C349-8707-6313E5489C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342209"/>
              </p:ext>
            </p:extLst>
          </p:nvPr>
        </p:nvGraphicFramePr>
        <p:xfrm>
          <a:off x="675679" y="1584198"/>
          <a:ext cx="7792642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6321">
                  <a:extLst>
                    <a:ext uri="{9D8B030D-6E8A-4147-A177-3AD203B41FA5}">
                      <a16:colId xmlns:a16="http://schemas.microsoft.com/office/drawing/2014/main" val="1667550118"/>
                    </a:ext>
                  </a:extLst>
                </a:gridCol>
                <a:gridCol w="3896321">
                  <a:extLst>
                    <a:ext uri="{9D8B030D-6E8A-4147-A177-3AD203B41FA5}">
                      <a16:colId xmlns:a16="http://schemas.microsoft.com/office/drawing/2014/main" val="97713275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RAID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kumimoji="0" lang="ru-RU" sz="2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868705"/>
                  </a:ext>
                </a:extLst>
              </a:tr>
              <a:tr h="19888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 err="1"/>
                        <a:t>Пересборка</a:t>
                      </a:r>
                      <a:r>
                        <a:rPr lang="ru-RU" sz="2100" dirty="0"/>
                        <a:t> </a:t>
                      </a:r>
                      <a:r>
                        <a:rPr lang="en-US" sz="2100" dirty="0"/>
                        <a:t>RAID-</a:t>
                      </a:r>
                      <a:r>
                        <a:rPr lang="ru-RU" sz="2100" dirty="0"/>
                        <a:t>массива – боль.</a:t>
                      </a:r>
                    </a:p>
                    <a:p>
                      <a:pPr marL="457200" marR="0" lvl="0" indent="-4572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  <a:p>
                      <a:pPr marL="457200" marR="0" lvl="0" indent="-4572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  <a:p>
                      <a:pPr marL="457200" marR="0" lvl="0" indent="-4572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856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126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594892"/>
            <a:ext cx="6679826" cy="994172"/>
          </a:xfrm>
        </p:spPr>
        <p:txBody>
          <a:bodyPr/>
          <a:lstStyle/>
          <a:p>
            <a:pPr algn="ctr"/>
            <a:r>
              <a:rPr lang="ru-RU" dirty="0"/>
              <a:t>Отказ диска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E4CCA9-1553-6F45-9959-DB21C9756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graphicFrame>
        <p:nvGraphicFramePr>
          <p:cNvPr id="6" name="Объект 7">
            <a:extLst>
              <a:ext uri="{FF2B5EF4-FFF2-40B4-BE49-F238E27FC236}">
                <a16:creationId xmlns:a16="http://schemas.microsoft.com/office/drawing/2014/main" id="{B22EC408-3C67-C349-8707-6313E5489C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9273049"/>
              </p:ext>
            </p:extLst>
          </p:nvPr>
        </p:nvGraphicFramePr>
        <p:xfrm>
          <a:off x="675679" y="1584198"/>
          <a:ext cx="7792642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6321">
                  <a:extLst>
                    <a:ext uri="{9D8B030D-6E8A-4147-A177-3AD203B41FA5}">
                      <a16:colId xmlns:a16="http://schemas.microsoft.com/office/drawing/2014/main" val="1667550118"/>
                    </a:ext>
                  </a:extLst>
                </a:gridCol>
                <a:gridCol w="3896321">
                  <a:extLst>
                    <a:ext uri="{9D8B030D-6E8A-4147-A177-3AD203B41FA5}">
                      <a16:colId xmlns:a16="http://schemas.microsoft.com/office/drawing/2014/main" val="97713275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RAID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kumimoji="0" lang="ru-RU" sz="2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СХД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868705"/>
                  </a:ext>
                </a:extLst>
              </a:tr>
              <a:tr h="19888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 err="1"/>
                        <a:t>Пересборка</a:t>
                      </a:r>
                      <a:r>
                        <a:rPr lang="ru-RU" sz="2100" dirty="0"/>
                        <a:t> </a:t>
                      </a:r>
                      <a:r>
                        <a:rPr lang="en-US" sz="2100" dirty="0"/>
                        <a:t>RAID-</a:t>
                      </a:r>
                      <a:r>
                        <a:rPr lang="ru-RU" sz="2100" dirty="0"/>
                        <a:t>массива – боль.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/>
                        <a:t>Непрерывное обслуживание при репликации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856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4125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594892"/>
            <a:ext cx="6679826" cy="994172"/>
          </a:xfrm>
        </p:spPr>
        <p:txBody>
          <a:bodyPr/>
          <a:lstStyle/>
          <a:p>
            <a:pPr algn="ctr"/>
            <a:r>
              <a:rPr lang="ru-RU" dirty="0"/>
              <a:t>Отказ диска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E4CCA9-1553-6F45-9959-DB21C9756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graphicFrame>
        <p:nvGraphicFramePr>
          <p:cNvPr id="6" name="Объект 7">
            <a:extLst>
              <a:ext uri="{FF2B5EF4-FFF2-40B4-BE49-F238E27FC236}">
                <a16:creationId xmlns:a16="http://schemas.microsoft.com/office/drawing/2014/main" id="{B22EC408-3C67-C349-8707-6313E5489C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8743085"/>
              </p:ext>
            </p:extLst>
          </p:nvPr>
        </p:nvGraphicFramePr>
        <p:xfrm>
          <a:off x="675679" y="1584198"/>
          <a:ext cx="7792642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6321">
                  <a:extLst>
                    <a:ext uri="{9D8B030D-6E8A-4147-A177-3AD203B41FA5}">
                      <a16:colId xmlns:a16="http://schemas.microsoft.com/office/drawing/2014/main" val="1667550118"/>
                    </a:ext>
                  </a:extLst>
                </a:gridCol>
                <a:gridCol w="3896321">
                  <a:extLst>
                    <a:ext uri="{9D8B030D-6E8A-4147-A177-3AD203B41FA5}">
                      <a16:colId xmlns:a16="http://schemas.microsoft.com/office/drawing/2014/main" val="97713275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RAID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kumimoji="0" lang="ru-RU" sz="2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СХД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868705"/>
                  </a:ext>
                </a:extLst>
              </a:tr>
              <a:tr h="19888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 err="1"/>
                        <a:t>Пересборка</a:t>
                      </a:r>
                      <a:r>
                        <a:rPr lang="ru-RU" sz="2100" dirty="0"/>
                        <a:t> </a:t>
                      </a:r>
                      <a:r>
                        <a:rPr lang="en-US" sz="2100" dirty="0"/>
                        <a:t>RAID-</a:t>
                      </a:r>
                      <a:r>
                        <a:rPr lang="ru-RU" sz="2100" dirty="0"/>
                        <a:t>массива – боль.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/>
                        <a:t>Непрерывное обслуживание при репликации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/>
                        <a:t>Производительность не затронута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856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940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295EB8E-9E56-3441-B29D-24BEDB3E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устроен </a:t>
            </a:r>
            <a:r>
              <a:rPr lang="en-US" dirty="0"/>
              <a:t>RAID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93827B-29AE-5B42-82F9-A2CEC94FE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3187211" cy="3263504"/>
          </a:xfrm>
        </p:spPr>
        <p:txBody>
          <a:bodyPr/>
          <a:lstStyle/>
          <a:p>
            <a:r>
              <a:rPr lang="en-US" dirty="0"/>
              <a:t>RAID 0  - </a:t>
            </a:r>
            <a:r>
              <a:rPr lang="ru-RU" dirty="0"/>
              <a:t>чередование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F444A9-915B-FC43-B8D7-7E214F282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392" y="152400"/>
            <a:ext cx="3143250" cy="4838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E97416-37C0-3140-98C7-742597AB5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49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594892"/>
            <a:ext cx="6679826" cy="994172"/>
          </a:xfrm>
        </p:spPr>
        <p:txBody>
          <a:bodyPr/>
          <a:lstStyle/>
          <a:p>
            <a:pPr algn="ctr"/>
            <a:r>
              <a:rPr lang="ru-RU" dirty="0"/>
              <a:t>Отказ диска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E4CCA9-1553-6F45-9959-DB21C9756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graphicFrame>
        <p:nvGraphicFramePr>
          <p:cNvPr id="6" name="Объект 7">
            <a:extLst>
              <a:ext uri="{FF2B5EF4-FFF2-40B4-BE49-F238E27FC236}">
                <a16:creationId xmlns:a16="http://schemas.microsoft.com/office/drawing/2014/main" id="{B22EC408-3C67-C349-8707-6313E5489CF8}"/>
              </a:ext>
            </a:extLst>
          </p:cNvPr>
          <p:cNvGraphicFramePr>
            <a:graphicFrameLocks/>
          </p:cNvGraphicFramePr>
          <p:nvPr/>
        </p:nvGraphicFramePr>
        <p:xfrm>
          <a:off x="675679" y="1584198"/>
          <a:ext cx="7792642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6321">
                  <a:extLst>
                    <a:ext uri="{9D8B030D-6E8A-4147-A177-3AD203B41FA5}">
                      <a16:colId xmlns:a16="http://schemas.microsoft.com/office/drawing/2014/main" val="1667550118"/>
                    </a:ext>
                  </a:extLst>
                </a:gridCol>
                <a:gridCol w="3896321">
                  <a:extLst>
                    <a:ext uri="{9D8B030D-6E8A-4147-A177-3AD203B41FA5}">
                      <a16:colId xmlns:a16="http://schemas.microsoft.com/office/drawing/2014/main" val="97713275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RAID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kumimoji="0" lang="ru-RU" sz="2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СХД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868705"/>
                  </a:ext>
                </a:extLst>
              </a:tr>
              <a:tr h="19888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 err="1"/>
                        <a:t>Пересборка</a:t>
                      </a:r>
                      <a:r>
                        <a:rPr lang="ru-RU" sz="2100" dirty="0"/>
                        <a:t> </a:t>
                      </a:r>
                      <a:r>
                        <a:rPr lang="en-US" sz="2100" dirty="0"/>
                        <a:t>RAID-</a:t>
                      </a:r>
                      <a:r>
                        <a:rPr lang="ru-RU" sz="2100" dirty="0"/>
                        <a:t>массива – боль.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/>
                        <a:t>Непрерывное обслуживание при репликации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/>
                        <a:t>Производительность не затронута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/>
                        <a:t>Труп лежит неделю – незаметно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856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45262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594892"/>
            <a:ext cx="6679826" cy="994172"/>
          </a:xfrm>
        </p:spPr>
        <p:txBody>
          <a:bodyPr/>
          <a:lstStyle/>
          <a:p>
            <a:pPr algn="ctr"/>
            <a:r>
              <a:rPr lang="ru-RU" dirty="0"/>
              <a:t>Отказ сервера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E4CCA9-1553-6F45-9959-DB21C9756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graphicFrame>
        <p:nvGraphicFramePr>
          <p:cNvPr id="6" name="Объект 7">
            <a:extLst>
              <a:ext uri="{FF2B5EF4-FFF2-40B4-BE49-F238E27FC236}">
                <a16:creationId xmlns:a16="http://schemas.microsoft.com/office/drawing/2014/main" id="{B22EC408-3C67-C349-8707-6313E5489C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653773"/>
              </p:ext>
            </p:extLst>
          </p:nvPr>
        </p:nvGraphicFramePr>
        <p:xfrm>
          <a:off x="675679" y="1584198"/>
          <a:ext cx="7792642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6321">
                  <a:extLst>
                    <a:ext uri="{9D8B030D-6E8A-4147-A177-3AD203B41FA5}">
                      <a16:colId xmlns:a16="http://schemas.microsoft.com/office/drawing/2014/main" val="1667550118"/>
                    </a:ext>
                  </a:extLst>
                </a:gridCol>
                <a:gridCol w="3896321">
                  <a:extLst>
                    <a:ext uri="{9D8B030D-6E8A-4147-A177-3AD203B41FA5}">
                      <a16:colId xmlns:a16="http://schemas.microsoft.com/office/drawing/2014/main" val="97713275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RAID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kumimoji="0" lang="ru-RU" sz="2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86870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/>
                        <a:t>В день </a:t>
                      </a:r>
                      <a:r>
                        <a:rPr lang="ru-RU" sz="2100" dirty="0" err="1"/>
                        <a:t>демо</a:t>
                      </a:r>
                      <a:r>
                        <a:rPr lang="ru-RU" sz="2100" dirty="0"/>
                        <a:t> перед клиентом = катастрофа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856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337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FFA3-FCBF-0445-9724-6BF1041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7" y="594892"/>
            <a:ext cx="6679826" cy="994172"/>
          </a:xfrm>
        </p:spPr>
        <p:txBody>
          <a:bodyPr/>
          <a:lstStyle/>
          <a:p>
            <a:pPr algn="ctr"/>
            <a:r>
              <a:rPr lang="ru-RU" dirty="0"/>
              <a:t>Отказ сервера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E4CCA9-1553-6F45-9959-DB21C9756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graphicFrame>
        <p:nvGraphicFramePr>
          <p:cNvPr id="6" name="Объект 7">
            <a:extLst>
              <a:ext uri="{FF2B5EF4-FFF2-40B4-BE49-F238E27FC236}">
                <a16:creationId xmlns:a16="http://schemas.microsoft.com/office/drawing/2014/main" id="{B22EC408-3C67-C349-8707-6313E5489C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328840"/>
              </p:ext>
            </p:extLst>
          </p:nvPr>
        </p:nvGraphicFramePr>
        <p:xfrm>
          <a:off x="675679" y="1584198"/>
          <a:ext cx="7792642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6321">
                  <a:extLst>
                    <a:ext uri="{9D8B030D-6E8A-4147-A177-3AD203B41FA5}">
                      <a16:colId xmlns:a16="http://schemas.microsoft.com/office/drawing/2014/main" val="1667550118"/>
                    </a:ext>
                  </a:extLst>
                </a:gridCol>
                <a:gridCol w="3896321">
                  <a:extLst>
                    <a:ext uri="{9D8B030D-6E8A-4147-A177-3AD203B41FA5}">
                      <a16:colId xmlns:a16="http://schemas.microsoft.com/office/drawing/2014/main" val="97713275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RAID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kumimoji="0" lang="ru-RU" sz="2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СХД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86870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/>
                        <a:t>В день </a:t>
                      </a:r>
                      <a:r>
                        <a:rPr lang="ru-RU" sz="2100" dirty="0" err="1"/>
                        <a:t>демо</a:t>
                      </a:r>
                      <a:r>
                        <a:rPr lang="ru-RU" sz="2100" dirty="0"/>
                        <a:t> перед клиентом = катастрофа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100" dirty="0"/>
                        <a:t>Контейнеры и </a:t>
                      </a:r>
                      <a:r>
                        <a:rPr lang="en-US" sz="2100" dirty="0"/>
                        <a:t>VM </a:t>
                      </a:r>
                      <a:r>
                        <a:rPr lang="ru-RU" sz="2100" dirty="0"/>
                        <a:t>будут готовы через 10 минут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856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6318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E5D5F-AEC6-E943-89E2-52709AAAE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4664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Другие преимущества от использования СХД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F7C3E0-2E07-8244-865F-1E4392F2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707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D9AADF-6D80-724A-B29F-CFABB0C33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/>
              <a:t>Прозрачное обслуживание </a:t>
            </a:r>
            <a:r>
              <a:rPr lang="en-US" dirty="0"/>
              <a:t>HW </a:t>
            </a:r>
            <a:r>
              <a:rPr lang="ru-RU" dirty="0"/>
              <a:t>серверов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1544E1-A575-CD41-B9CB-11AA23A66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94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D9AADF-6D80-724A-B29F-CFABB0C33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/>
              <a:t>Прозрачное обслуживание </a:t>
            </a:r>
            <a:r>
              <a:rPr lang="en-US" dirty="0"/>
              <a:t>HW </a:t>
            </a:r>
            <a:r>
              <a:rPr lang="ru-RU" dirty="0"/>
              <a:t>серверов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1544E1-A575-CD41-B9CB-11AA23A66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19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D9AADF-6D80-724A-B29F-CFABB0C33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/>
              <a:t>Прозрачное обслуживание </a:t>
            </a:r>
            <a:r>
              <a:rPr lang="en-US" dirty="0"/>
              <a:t>HW </a:t>
            </a:r>
            <a:r>
              <a:rPr lang="ru-RU" dirty="0"/>
              <a:t>серверов</a:t>
            </a:r>
            <a:r>
              <a:rPr lang="en-US" dirty="0"/>
              <a:t>:</a:t>
            </a:r>
          </a:p>
          <a:p>
            <a:pPr lvl="1">
              <a:buFont typeface="Wingdings" pitchFamily="2" charset="2"/>
              <a:buChar char="ü"/>
            </a:pPr>
            <a:r>
              <a:rPr lang="ru-RU" dirty="0"/>
              <a:t>Переносим содержимое на другие серверы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1544E1-A575-CD41-B9CB-11AA23A66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2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D9AADF-6D80-724A-B29F-CFABB0C33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/>
              <a:t>Прозрачное обслуживание </a:t>
            </a:r>
            <a:r>
              <a:rPr lang="en-US" dirty="0"/>
              <a:t>HW </a:t>
            </a:r>
            <a:r>
              <a:rPr lang="ru-RU" dirty="0"/>
              <a:t>серверов</a:t>
            </a:r>
            <a:r>
              <a:rPr lang="en-US" dirty="0"/>
              <a:t>:</a:t>
            </a:r>
          </a:p>
          <a:p>
            <a:pPr lvl="1">
              <a:buFont typeface="Wingdings" pitchFamily="2" charset="2"/>
              <a:buChar char="ü"/>
            </a:pPr>
            <a:r>
              <a:rPr lang="ru-RU" dirty="0"/>
              <a:t>Переносим содержимое на другие серверы</a:t>
            </a:r>
          </a:p>
          <a:p>
            <a:pPr lvl="1">
              <a:buFont typeface="Wingdings" pitchFamily="2" charset="2"/>
              <a:buChar char="ü"/>
            </a:pPr>
            <a:r>
              <a:rPr lang="ru-RU" dirty="0"/>
              <a:t>Отключаем </a:t>
            </a:r>
            <a:r>
              <a:rPr lang="en-US" dirty="0"/>
              <a:t>chunk servers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1544E1-A575-CD41-B9CB-11AA23A66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79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D9AADF-6D80-724A-B29F-CFABB0C33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/>
              <a:t>Прозрачное обслуживание </a:t>
            </a:r>
            <a:r>
              <a:rPr lang="en-US" dirty="0"/>
              <a:t>HW </a:t>
            </a:r>
            <a:r>
              <a:rPr lang="ru-RU" dirty="0"/>
              <a:t>серверов</a:t>
            </a:r>
            <a:r>
              <a:rPr lang="en-US" dirty="0"/>
              <a:t>:</a:t>
            </a:r>
          </a:p>
          <a:p>
            <a:pPr lvl="1">
              <a:buFont typeface="Wingdings" pitchFamily="2" charset="2"/>
              <a:buChar char="ü"/>
            </a:pPr>
            <a:r>
              <a:rPr lang="ru-RU" dirty="0"/>
              <a:t>Переносим содержимое на другие серверы</a:t>
            </a:r>
          </a:p>
          <a:p>
            <a:pPr lvl="1">
              <a:buFont typeface="Wingdings" pitchFamily="2" charset="2"/>
              <a:buChar char="ü"/>
            </a:pPr>
            <a:r>
              <a:rPr lang="ru-RU" dirty="0"/>
              <a:t>Отключаем </a:t>
            </a:r>
            <a:r>
              <a:rPr lang="en-US" dirty="0"/>
              <a:t>chunk servers</a:t>
            </a:r>
            <a:endParaRPr lang="ru-RU" dirty="0"/>
          </a:p>
          <a:p>
            <a:pPr>
              <a:buFont typeface="Wingdings" pitchFamily="2" charset="2"/>
              <a:buChar char="ü"/>
            </a:pPr>
            <a:r>
              <a:rPr lang="ru-RU" dirty="0"/>
              <a:t>Прозрачные перезагрузки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1544E1-A575-CD41-B9CB-11AA23A66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162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850A87-15F9-B042-A46F-DCBBDDCEF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Разношерстное оборудование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817C17-DF5B-0E42-85FA-B88FE0F80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4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295EB8E-9E56-3441-B29D-24BEDB3E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устроен </a:t>
            </a:r>
            <a:r>
              <a:rPr lang="en-US" dirty="0"/>
              <a:t>RAID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93827B-29AE-5B42-82F9-A2CEC94FE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3187211" cy="3263504"/>
          </a:xfrm>
        </p:spPr>
        <p:txBody>
          <a:bodyPr/>
          <a:lstStyle/>
          <a:p>
            <a:r>
              <a:rPr lang="en-US" dirty="0"/>
              <a:t>RAID </a:t>
            </a:r>
            <a:r>
              <a:rPr lang="ru-RU" dirty="0"/>
              <a:t>1</a:t>
            </a:r>
            <a:r>
              <a:rPr lang="en-US" dirty="0"/>
              <a:t>  - </a:t>
            </a:r>
            <a:r>
              <a:rPr lang="ru-RU" dirty="0"/>
              <a:t>зеркало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1EBD66-8140-3F4A-95AE-2A9B4F58C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175" y="152400"/>
            <a:ext cx="3143250" cy="4838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290979-BF47-1E43-A444-E254B6475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184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850A87-15F9-B042-A46F-DCBBDDCEF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Разношерстное оборудование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2CC8F1-2348-B441-8182-ACD084F47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/>
              <a:t>Старые серверы для </a:t>
            </a:r>
            <a:r>
              <a:rPr lang="ru-RU" dirty="0" err="1"/>
              <a:t>чанк</a:t>
            </a:r>
            <a:r>
              <a:rPr lang="ru-RU" dirty="0"/>
              <a:t>-серверов</a:t>
            </a:r>
            <a:r>
              <a:rPr lang="en-US" dirty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817C17-DF5B-0E42-85FA-B88FE0F80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219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850A87-15F9-B042-A46F-DCBBDDCEF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Разношерстное оборудование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2CC8F1-2348-B441-8182-ACD084F47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/>
              <a:t>Старые серверы для </a:t>
            </a:r>
            <a:r>
              <a:rPr lang="ru-RU" dirty="0" err="1"/>
              <a:t>чанк</a:t>
            </a:r>
            <a:r>
              <a:rPr lang="ru-RU" dirty="0"/>
              <a:t>-серверов</a:t>
            </a:r>
            <a:r>
              <a:rPr lang="en-US" dirty="0"/>
              <a:t>.</a:t>
            </a:r>
            <a:endParaRPr lang="ru-RU" dirty="0"/>
          </a:p>
          <a:p>
            <a:pPr>
              <a:buFont typeface="Wingdings" pitchFamily="2" charset="2"/>
              <a:buChar char="ü"/>
            </a:pPr>
            <a:r>
              <a:rPr lang="ru-RU" dirty="0"/>
              <a:t>Высокопроизводительный сервер только как клиент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817C17-DF5B-0E42-85FA-B88FE0F80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214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850A87-15F9-B042-A46F-DCBBDDCEF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Разношерстное оборудование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2CC8F1-2348-B441-8182-ACD084F47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/>
              <a:t>Старые серверы для </a:t>
            </a:r>
            <a:r>
              <a:rPr lang="ru-RU" dirty="0" err="1"/>
              <a:t>чанк</a:t>
            </a:r>
            <a:r>
              <a:rPr lang="ru-RU" dirty="0"/>
              <a:t>-серверов</a:t>
            </a:r>
            <a:r>
              <a:rPr lang="en-US" dirty="0"/>
              <a:t>.</a:t>
            </a:r>
            <a:endParaRPr lang="ru-RU" dirty="0"/>
          </a:p>
          <a:p>
            <a:pPr>
              <a:buFont typeface="Wingdings" pitchFamily="2" charset="2"/>
              <a:buChar char="ü"/>
            </a:pPr>
            <a:r>
              <a:rPr lang="ru-RU" dirty="0"/>
              <a:t>Высокопроизводительный сервер только как клиент</a:t>
            </a:r>
          </a:p>
          <a:p>
            <a:pPr>
              <a:buFont typeface="Wingdings" pitchFamily="2" charset="2"/>
              <a:buChar char="ü"/>
            </a:pPr>
            <a:r>
              <a:rPr lang="ru-RU" dirty="0"/>
              <a:t>Сервер метаданных в контейнере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817C17-DF5B-0E42-85FA-B88FE0F80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659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7CDDB-740C-E74B-8D67-AE5281205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Если кратко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8F8516D-AAB1-C44D-ADFA-D5E02D9C48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2755780"/>
              </p:ext>
            </p:extLst>
          </p:nvPr>
        </p:nvGraphicFramePr>
        <p:xfrm>
          <a:off x="628650" y="1370013"/>
          <a:ext cx="7886700" cy="224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42505895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29582018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4359217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ru-RU" sz="1000" dirty="0"/>
                        <a:t>Аппаратная СХД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Virtuozzo</a:t>
                      </a:r>
                      <a:r>
                        <a:rPr lang="en-US" sz="1000" dirty="0"/>
                        <a:t> Storage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Ceph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520440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000" dirty="0"/>
                        <a:t>Дорого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Дешевле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361950">
                        <a:tabLst/>
                      </a:pPr>
                      <a:r>
                        <a:rPr lang="ru-RU" sz="1000" dirty="0"/>
                        <a:t>Бесплатно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835467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000" dirty="0"/>
                        <a:t>Высокие требования к дискам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Разношерстное оборудование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Разношерстное оборудование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750373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000" dirty="0"/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361950">
                        <a:tabLst/>
                      </a:pPr>
                      <a:r>
                        <a:rPr lang="ru-RU" sz="1000" dirty="0"/>
                        <a:t>Автоматическое распределение реплик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Размещение реплик вручную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9947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000" dirty="0"/>
                        <a:t>Длительное время восстановления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Фоновое прозрачное восстановление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Фоновое прозрачное восстановление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1281473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ru-RU" sz="1000" dirty="0"/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361950">
                        <a:tabLst/>
                      </a:pPr>
                      <a:r>
                        <a:rPr lang="ru-RU" sz="1000" dirty="0"/>
                        <a:t>Обслуживание без прерывания работы контейнеров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92778742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ru-RU" sz="1000" dirty="0"/>
                        <a:t>Нет кеширования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Кеширование через журналы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Автоматическое холодное-горячее хранение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6433373"/>
                  </a:ext>
                </a:extLst>
              </a:tr>
            </a:tbl>
          </a:graphicData>
        </a:graphic>
      </p:graphicFrame>
      <p:pic>
        <p:nvPicPr>
          <p:cNvPr id="4" name="Рисунок 3" descr="Знак одобрения">
            <a:extLst>
              <a:ext uri="{FF2B5EF4-FFF2-40B4-BE49-F238E27FC236}">
                <a16:creationId xmlns:a16="http://schemas.microsoft.com/office/drawing/2014/main" id="{344B01B7-226D-6345-BC8D-4E00024EC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0976" y="1609859"/>
            <a:ext cx="328664" cy="328664"/>
          </a:xfrm>
          <a:prstGeom prst="rect">
            <a:avLst/>
          </a:prstGeom>
        </p:spPr>
      </p:pic>
      <p:pic>
        <p:nvPicPr>
          <p:cNvPr id="6" name="Рисунок 5" descr="Знак одобрения">
            <a:extLst>
              <a:ext uri="{FF2B5EF4-FFF2-40B4-BE49-F238E27FC236}">
                <a16:creationId xmlns:a16="http://schemas.microsoft.com/office/drawing/2014/main" id="{58F2FFBE-A6E0-FB4C-A0DC-80345497A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9296" y="2126380"/>
            <a:ext cx="328664" cy="328664"/>
          </a:xfrm>
          <a:prstGeom prst="rect">
            <a:avLst/>
          </a:prstGeom>
        </p:spPr>
      </p:pic>
      <p:pic>
        <p:nvPicPr>
          <p:cNvPr id="7" name="Рисунок 6" descr="Знак одобрения">
            <a:extLst>
              <a:ext uri="{FF2B5EF4-FFF2-40B4-BE49-F238E27FC236}">
                <a16:creationId xmlns:a16="http://schemas.microsoft.com/office/drawing/2014/main" id="{20B57AC2-229E-8641-AD6D-E68FFA371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8976" y="2759577"/>
            <a:ext cx="328664" cy="328664"/>
          </a:xfrm>
          <a:prstGeom prst="rect">
            <a:avLst/>
          </a:prstGeom>
        </p:spPr>
      </p:pic>
      <p:pic>
        <p:nvPicPr>
          <p:cNvPr id="8" name="Рисунок 7" descr="Знак одобрения">
            <a:extLst>
              <a:ext uri="{FF2B5EF4-FFF2-40B4-BE49-F238E27FC236}">
                <a16:creationId xmlns:a16="http://schemas.microsoft.com/office/drawing/2014/main" id="{BDAE2105-0010-454F-B4B2-566EC288B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0976" y="3157272"/>
            <a:ext cx="328664" cy="32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29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2F609-E2A4-8641-83B4-0DF91388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6049"/>
            <a:ext cx="7886700" cy="994172"/>
          </a:xfrm>
        </p:spPr>
        <p:txBody>
          <a:bodyPr/>
          <a:lstStyle/>
          <a:p>
            <a:pPr algn="ctr"/>
            <a:r>
              <a:rPr lang="ru-RU" dirty="0"/>
              <a:t>Особенности эксплуатации СХД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DB8E98-207B-974B-8668-65BBB143E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598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C2214-99AB-E049-8B55-EBD656DB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VM templates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AA8981-7C41-D34F-BA60-7F609C4B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068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C2214-99AB-E049-8B55-EBD656DB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VM templates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BE27EE-999D-8043-BCF9-052413AF1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Ограниченная поддержка </a:t>
            </a:r>
            <a:r>
              <a:rPr lang="en-US" dirty="0"/>
              <a:t>VM templates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AA8981-7C41-D34F-BA60-7F609C4B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005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C2214-99AB-E049-8B55-EBD656DB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VM templates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BE27EE-999D-8043-BCF9-052413AF1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Ограниченная поддержка </a:t>
            </a:r>
            <a:r>
              <a:rPr lang="en-US" dirty="0"/>
              <a:t>VM templates</a:t>
            </a:r>
            <a:endParaRPr lang="ru-RU" dirty="0"/>
          </a:p>
          <a:p>
            <a:r>
              <a:rPr lang="en-US" dirty="0"/>
              <a:t>Linked VM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AA8981-7C41-D34F-BA60-7F609C4B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011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C2214-99AB-E049-8B55-EBD656DB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Свободное место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BE27EE-999D-8043-BCF9-052413AF1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Требуется, чтобы</a:t>
            </a:r>
          </a:p>
          <a:p>
            <a:pPr lvl="1"/>
            <a:r>
              <a:rPr lang="ru-RU" dirty="0"/>
              <a:t>пережить отказ оборудования</a:t>
            </a:r>
          </a:p>
          <a:p>
            <a:pPr lvl="1"/>
            <a:r>
              <a:rPr lang="ru-RU" dirty="0"/>
              <a:t>проводить прозрачное обслуживание серверов</a:t>
            </a:r>
            <a:endParaRPr lang="en-US" dirty="0"/>
          </a:p>
          <a:p>
            <a:pPr lvl="1"/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AA8981-7C41-D34F-BA60-7F609C4B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115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9CEF2-3A6B-6B4A-BD83-67B36A25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</a:t>
            </a:r>
            <a:r>
              <a:rPr lang="ru-RU" dirty="0"/>
              <a:t>диски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16F244-A41B-D24E-B3E6-58D6FE9D6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SSD </a:t>
            </a:r>
            <a:r>
              <a:rPr lang="ru-RU" dirty="0"/>
              <a:t>серверного уровня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8B351E-6B4A-5949-9878-9FBB72FD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13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295EB8E-9E56-3441-B29D-24BEDB3E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устроен </a:t>
            </a:r>
            <a:r>
              <a:rPr lang="en-US" dirty="0"/>
              <a:t>RAID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93827B-29AE-5B42-82F9-A2CEC94FE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3187211" cy="3263504"/>
          </a:xfrm>
        </p:spPr>
        <p:txBody>
          <a:bodyPr/>
          <a:lstStyle/>
          <a:p>
            <a:r>
              <a:rPr lang="en-US" dirty="0"/>
              <a:t>RAID </a:t>
            </a:r>
            <a:r>
              <a:rPr lang="ru-RU" dirty="0"/>
              <a:t>5</a:t>
            </a:r>
            <a:r>
              <a:rPr lang="en-US" dirty="0"/>
              <a:t>  - </a:t>
            </a:r>
            <a:r>
              <a:rPr lang="ru-RU" dirty="0"/>
              <a:t>чередование с контрольными суммами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9A0A38-4D87-044D-8953-F8F5E10A3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87669"/>
            <a:ext cx="4241208" cy="31359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879D6D-EC5C-274C-8761-E88E1E8E3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247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9CEF2-3A6B-6B4A-BD83-67B36A25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</a:t>
            </a:r>
            <a:r>
              <a:rPr lang="ru-RU" dirty="0"/>
              <a:t>диски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16F244-A41B-D24E-B3E6-58D6FE9D6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SSD </a:t>
            </a:r>
            <a:r>
              <a:rPr lang="ru-RU" dirty="0"/>
              <a:t>серверного уровня</a:t>
            </a:r>
          </a:p>
          <a:p>
            <a:pPr fontAlgn="ctr"/>
            <a:r>
              <a:rPr lang="ru-RU" dirty="0"/>
              <a:t>Обычные </a:t>
            </a:r>
            <a:r>
              <a:rPr lang="en-US" dirty="0"/>
              <a:t>SSD</a:t>
            </a:r>
            <a:r>
              <a:rPr lang="ru-RU" dirty="0"/>
              <a:t>: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8B351E-6B4A-5949-9878-9FBB72FD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692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9CEF2-3A6B-6B4A-BD83-67B36A25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</a:t>
            </a:r>
            <a:r>
              <a:rPr lang="ru-RU" dirty="0"/>
              <a:t>диски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16F244-A41B-D24E-B3E6-58D6FE9D6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SSD </a:t>
            </a:r>
            <a:r>
              <a:rPr lang="ru-RU" dirty="0"/>
              <a:t>серверного уровня</a:t>
            </a:r>
          </a:p>
          <a:p>
            <a:pPr fontAlgn="ctr"/>
            <a:r>
              <a:rPr lang="ru-RU" dirty="0"/>
              <a:t>Обычные </a:t>
            </a:r>
            <a:r>
              <a:rPr lang="en-US" dirty="0"/>
              <a:t>SSD:</a:t>
            </a:r>
            <a:endParaRPr lang="ru-RU" dirty="0"/>
          </a:p>
          <a:p>
            <a:pPr lvl="1" fontAlgn="ctr"/>
            <a:r>
              <a:rPr lang="ru-RU" dirty="0"/>
              <a:t>отказ контроллера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8B351E-6B4A-5949-9878-9FBB72FD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656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9CEF2-3A6B-6B4A-BD83-67B36A25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</a:t>
            </a:r>
            <a:r>
              <a:rPr lang="ru-RU" dirty="0"/>
              <a:t>диски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16F244-A41B-D24E-B3E6-58D6FE9D6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SSD </a:t>
            </a:r>
            <a:r>
              <a:rPr lang="ru-RU" dirty="0"/>
              <a:t>серверного уровня</a:t>
            </a:r>
          </a:p>
          <a:p>
            <a:pPr fontAlgn="ctr"/>
            <a:r>
              <a:rPr lang="ru-RU" dirty="0"/>
              <a:t>Обычные </a:t>
            </a:r>
            <a:r>
              <a:rPr lang="en-US" dirty="0"/>
              <a:t>SSD:</a:t>
            </a:r>
            <a:endParaRPr lang="ru-RU" dirty="0"/>
          </a:p>
          <a:p>
            <a:pPr lvl="1" fontAlgn="ctr"/>
            <a:r>
              <a:rPr lang="ru-RU" dirty="0"/>
              <a:t>отказ контроллера</a:t>
            </a:r>
          </a:p>
          <a:p>
            <a:pPr lvl="1" fontAlgn="ctr"/>
            <a:r>
              <a:rPr lang="ru-RU" dirty="0"/>
              <a:t>диск </a:t>
            </a:r>
            <a:r>
              <a:rPr lang="ru-RU" dirty="0" err="1"/>
              <a:t>схлопнулся</a:t>
            </a:r>
            <a:r>
              <a:rPr lang="ru-RU" dirty="0"/>
              <a:t> по размеру: 60 Гб </a:t>
            </a:r>
            <a:r>
              <a:rPr lang="en-US" dirty="0"/>
              <a:t>-&gt;</a:t>
            </a:r>
            <a:r>
              <a:rPr lang="ru-RU" dirty="0"/>
              <a:t> 8 Мб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8B351E-6B4A-5949-9878-9FBB72FD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8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9CEF2-3A6B-6B4A-BD83-67B36A25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</a:t>
            </a:r>
            <a:r>
              <a:rPr lang="ru-RU" dirty="0"/>
              <a:t>диски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16F244-A41B-D24E-B3E6-58D6FE9D6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SSD </a:t>
            </a:r>
            <a:r>
              <a:rPr lang="ru-RU" dirty="0"/>
              <a:t>серверного уровня</a:t>
            </a:r>
          </a:p>
          <a:p>
            <a:pPr fontAlgn="ctr"/>
            <a:r>
              <a:rPr lang="ru-RU" dirty="0"/>
              <a:t>Обычные </a:t>
            </a:r>
            <a:r>
              <a:rPr lang="en-US" dirty="0"/>
              <a:t>SSD:</a:t>
            </a:r>
            <a:endParaRPr lang="ru-RU" dirty="0"/>
          </a:p>
          <a:p>
            <a:pPr lvl="1" fontAlgn="ctr"/>
            <a:r>
              <a:rPr lang="ru-RU" dirty="0"/>
              <a:t>отказ контроллера</a:t>
            </a:r>
          </a:p>
          <a:p>
            <a:pPr lvl="1" fontAlgn="ctr"/>
            <a:r>
              <a:rPr lang="ru-RU" dirty="0"/>
              <a:t>диск </a:t>
            </a:r>
            <a:r>
              <a:rPr lang="ru-RU" dirty="0" err="1"/>
              <a:t>схлопнулся</a:t>
            </a:r>
            <a:r>
              <a:rPr lang="ru-RU" dirty="0"/>
              <a:t> по размеру: 60 Гб </a:t>
            </a:r>
            <a:r>
              <a:rPr lang="en-US" dirty="0"/>
              <a:t>-&gt;</a:t>
            </a:r>
            <a:r>
              <a:rPr lang="ru-RU" dirty="0"/>
              <a:t> 8 Мб</a:t>
            </a:r>
          </a:p>
          <a:p>
            <a:pPr lvl="1" fontAlgn="ctr"/>
            <a:r>
              <a:rPr lang="ru-RU" dirty="0"/>
              <a:t>зависание диска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8B351E-6B4A-5949-9878-9FBB72FD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145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9CEF2-3A6B-6B4A-BD83-67B36A25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</a:t>
            </a:r>
            <a:r>
              <a:rPr lang="ru-RU" dirty="0"/>
              <a:t>диски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16F244-A41B-D24E-B3E6-58D6FE9D6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SSD </a:t>
            </a:r>
            <a:r>
              <a:rPr lang="ru-RU" dirty="0"/>
              <a:t>серверного уровня</a:t>
            </a:r>
          </a:p>
          <a:p>
            <a:pPr fontAlgn="ctr"/>
            <a:r>
              <a:rPr lang="ru-RU" dirty="0"/>
              <a:t>Обычные </a:t>
            </a:r>
            <a:r>
              <a:rPr lang="en-US" dirty="0"/>
              <a:t>SSD:</a:t>
            </a:r>
            <a:endParaRPr lang="ru-RU" dirty="0"/>
          </a:p>
          <a:p>
            <a:pPr lvl="1" fontAlgn="ctr"/>
            <a:r>
              <a:rPr lang="ru-RU" dirty="0"/>
              <a:t>отказ контроллера</a:t>
            </a:r>
          </a:p>
          <a:p>
            <a:pPr lvl="1" fontAlgn="ctr"/>
            <a:r>
              <a:rPr lang="ru-RU" dirty="0"/>
              <a:t>диск </a:t>
            </a:r>
            <a:r>
              <a:rPr lang="ru-RU" dirty="0" err="1"/>
              <a:t>схлопнулся</a:t>
            </a:r>
            <a:r>
              <a:rPr lang="ru-RU" dirty="0"/>
              <a:t> по размеру: 60 Гб </a:t>
            </a:r>
            <a:r>
              <a:rPr lang="en-US" dirty="0"/>
              <a:t>-&gt;</a:t>
            </a:r>
            <a:r>
              <a:rPr lang="ru-RU" dirty="0"/>
              <a:t> 8 Мб</a:t>
            </a:r>
          </a:p>
          <a:p>
            <a:pPr lvl="1" fontAlgn="ctr"/>
            <a:r>
              <a:rPr lang="ru-RU" dirty="0"/>
              <a:t>зависание диска</a:t>
            </a:r>
          </a:p>
          <a:p>
            <a:pPr fontAlgn="ctr"/>
            <a:r>
              <a:rPr lang="ru-RU" dirty="0"/>
              <a:t>Потеря </a:t>
            </a:r>
            <a:r>
              <a:rPr lang="en-US" dirty="0"/>
              <a:t>SSD</a:t>
            </a:r>
            <a:r>
              <a:rPr lang="ru-RU" dirty="0"/>
              <a:t> с журналами -</a:t>
            </a:r>
            <a:r>
              <a:rPr lang="en-US" dirty="0"/>
              <a:t>&gt; </a:t>
            </a:r>
            <a:r>
              <a:rPr lang="ru-RU" dirty="0"/>
              <a:t>нужна ре</a:t>
            </a:r>
            <a:r>
              <a:rPr lang="en-US" dirty="0"/>
              <a:t>-</a:t>
            </a:r>
            <a:r>
              <a:rPr lang="ru-RU" dirty="0"/>
              <a:t>инициализация всех дисков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8B351E-6B4A-5949-9878-9FBB72FD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29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1A1C3-308F-0843-82A9-ECDB4212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5474F8-8B35-B146-A2F2-622256E20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Нестабильная работа одного дискового контроллера –</a:t>
            </a:r>
            <a:r>
              <a:rPr lang="en-US" dirty="0"/>
              <a:t>&gt;</a:t>
            </a:r>
            <a:r>
              <a:rPr lang="ru-RU" dirty="0"/>
              <a:t> 			пострадал весь кластер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44C59F-9EB3-3843-AECA-AB2745CC0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571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1A1C3-308F-0843-82A9-ECDB4212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5474F8-8B35-B146-A2F2-622256E20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Нестабильная работа одного дискового контроллера –</a:t>
            </a:r>
            <a:r>
              <a:rPr lang="en-US" dirty="0"/>
              <a:t>&gt;</a:t>
            </a:r>
            <a:r>
              <a:rPr lang="ru-RU" dirty="0"/>
              <a:t> 			пострадал весь кластер</a:t>
            </a:r>
            <a:endParaRPr lang="en-US" dirty="0"/>
          </a:p>
          <a:p>
            <a:r>
              <a:rPr lang="ru-RU" dirty="0"/>
              <a:t>Полный перезапуск кластера в первый раз не удался</a:t>
            </a:r>
            <a:endParaRPr lang="en-US" dirty="0"/>
          </a:p>
          <a:p>
            <a:pPr lvl="1"/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44C59F-9EB3-3843-AECA-AB2745CC0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1A1C3-308F-0843-82A9-ECDB4212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121"/>
            <a:ext cx="7886700" cy="994172"/>
          </a:xfrm>
        </p:spPr>
        <p:txBody>
          <a:bodyPr/>
          <a:lstStyle/>
          <a:p>
            <a:pPr algn="ctr"/>
            <a:r>
              <a:rPr lang="ru-RU" dirty="0"/>
              <a:t>Человеческий фактор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44C59F-9EB3-3843-AECA-AB2745CC0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85DEDF-3A83-344F-ACDC-BFF4532E9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789" y="1120429"/>
            <a:ext cx="5010422" cy="374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133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1A1C3-308F-0843-82A9-ECDB4212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121"/>
            <a:ext cx="7886700" cy="994172"/>
          </a:xfrm>
        </p:spPr>
        <p:txBody>
          <a:bodyPr/>
          <a:lstStyle/>
          <a:p>
            <a:pPr algn="ctr"/>
            <a:r>
              <a:rPr lang="ru-RU" dirty="0"/>
              <a:t>Человеческий фактор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FD24E49-AAAA-6F42-9CD3-84C98CC3D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5553635" cy="889887"/>
          </a:xfrm>
          <a:solidFill>
            <a:schemeClr val="tx1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ru-RU" dirty="0" err="1">
                <a:solidFill>
                  <a:schemeClr val="bg1"/>
                </a:solidFill>
              </a:rPr>
              <a:t>pstorage</a:t>
            </a:r>
            <a:r>
              <a:rPr lang="ru-RU" dirty="0">
                <a:solidFill>
                  <a:schemeClr val="bg1"/>
                </a:solidFill>
              </a:rPr>
              <a:t> -</a:t>
            </a:r>
            <a:r>
              <a:rPr lang="ru-RU" dirty="0" err="1">
                <a:solidFill>
                  <a:schemeClr val="bg1"/>
                </a:solidFill>
              </a:rPr>
              <a:t>c</a:t>
            </a:r>
            <a:r>
              <a:rPr lang="ru-RU" dirty="0">
                <a:solidFill>
                  <a:schemeClr val="bg1"/>
                </a:solidFill>
              </a:rPr>
              <a:t> cluster1 --</a:t>
            </a:r>
            <a:r>
              <a:rPr lang="ru-RU" dirty="0" err="1">
                <a:solidFill>
                  <a:schemeClr val="bg1"/>
                </a:solidFill>
              </a:rPr>
              <a:t>force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rm-cs</a:t>
            </a:r>
            <a:r>
              <a:rPr lang="ru-RU" dirty="0">
                <a:solidFill>
                  <a:schemeClr val="bg1"/>
                </a:solidFill>
              </a:rPr>
              <a:t> 1234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44C59F-9EB3-3843-AECA-AB2745CC0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622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E5C10B-CBB1-DB4F-9B8C-9A5C41CF4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68" y="0"/>
            <a:ext cx="7482663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DEE491-F7EE-D54B-B863-98C7D88AD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1D756D-BD41-CF4D-8F32-E326E78BC40F}"/>
              </a:ext>
            </a:extLst>
          </p:cNvPr>
          <p:cNvSpPr txBox="1"/>
          <p:nvPr/>
        </p:nvSpPr>
        <p:spPr>
          <a:xfrm>
            <a:off x="2375646" y="3835050"/>
            <a:ext cx="439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Redundancy </a:t>
            </a:r>
            <a:r>
              <a:rPr lang="ru-RU" sz="3200" dirty="0">
                <a:solidFill>
                  <a:schemeClr val="bg1"/>
                </a:solidFill>
              </a:rPr>
              <a:t>говоришь? </a:t>
            </a:r>
          </a:p>
        </p:txBody>
      </p:sp>
    </p:spTree>
    <p:extLst>
      <p:ext uri="{BB962C8B-B14F-4D97-AF65-F5344CB8AC3E}">
        <p14:creationId xmlns:p14="http://schemas.microsoft.com/office/powerpoint/2010/main" val="826634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295EB8E-9E56-3441-B29D-24BEDB3E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устроен </a:t>
            </a:r>
            <a:r>
              <a:rPr lang="en-US" dirty="0"/>
              <a:t>RAID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93827B-29AE-5B42-82F9-A2CEC94FE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3187211" cy="3263504"/>
          </a:xfrm>
        </p:spPr>
        <p:txBody>
          <a:bodyPr/>
          <a:lstStyle/>
          <a:p>
            <a:r>
              <a:rPr lang="en-US" dirty="0"/>
              <a:t>RAID </a:t>
            </a:r>
            <a:r>
              <a:rPr lang="ru-RU" dirty="0"/>
              <a:t>10</a:t>
            </a:r>
            <a:r>
              <a:rPr lang="en-US" dirty="0"/>
              <a:t>  - </a:t>
            </a:r>
            <a:r>
              <a:rPr lang="ru-RU" dirty="0"/>
              <a:t>комбинация </a:t>
            </a:r>
            <a:r>
              <a:rPr lang="en-US" dirty="0"/>
              <a:t>RAID0 </a:t>
            </a:r>
            <a:r>
              <a:rPr lang="ru-RU" dirty="0"/>
              <a:t>и </a:t>
            </a:r>
            <a:r>
              <a:rPr lang="en-US" dirty="0"/>
              <a:t>RAID1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C7FB83-048A-D540-94C6-472557FB1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747" y="939998"/>
            <a:ext cx="4895255" cy="32635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1232F6-A9EC-8B42-BF4F-13DE0FA36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539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E1D3B5-98B5-B445-871A-D266D33B42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30668" y="0"/>
            <a:ext cx="7482663" cy="51435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EF8E4A4-428F-274F-A5D2-F0C992FE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5501"/>
            <a:ext cx="7886700" cy="994172"/>
          </a:xfrm>
        </p:spPr>
        <p:txBody>
          <a:bodyPr/>
          <a:lstStyle/>
          <a:p>
            <a:r>
              <a:rPr lang="en-US" b="1" dirty="0"/>
              <a:t>Summary</a:t>
            </a:r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E9507BEC-75C6-9D45-BDE3-817895F3D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3374"/>
            <a:ext cx="7886700" cy="326350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6 лет </a:t>
            </a:r>
            <a:r>
              <a:rPr lang="en-US" dirty="0"/>
              <a:t>uptime</a:t>
            </a:r>
          </a:p>
          <a:p>
            <a:r>
              <a:rPr lang="en-US" dirty="0"/>
              <a:t>~30 </a:t>
            </a:r>
            <a:r>
              <a:rPr lang="ru-RU" dirty="0"/>
              <a:t>серверов</a:t>
            </a:r>
          </a:p>
          <a:p>
            <a:r>
              <a:rPr lang="en-US" dirty="0"/>
              <a:t>~</a:t>
            </a:r>
            <a:r>
              <a:rPr lang="ru-RU" dirty="0"/>
              <a:t>150 дисков</a:t>
            </a:r>
          </a:p>
          <a:p>
            <a:r>
              <a:rPr lang="en-US" dirty="0"/>
              <a:t>minimum replicas: 2</a:t>
            </a:r>
          </a:p>
          <a:p>
            <a:r>
              <a:rPr lang="en-US" dirty="0"/>
              <a:t>normal replicas: 3</a:t>
            </a:r>
          </a:p>
          <a:p>
            <a:r>
              <a:rPr lang="en-US" dirty="0"/>
              <a:t>cluster1: </a:t>
            </a:r>
            <a:r>
              <a:rPr lang="ru-RU" dirty="0"/>
              <a:t>17 </a:t>
            </a:r>
            <a:r>
              <a:rPr lang="en-US" dirty="0"/>
              <a:t>Tb</a:t>
            </a:r>
            <a:r>
              <a:rPr lang="ru-RU" dirty="0"/>
              <a:t> </a:t>
            </a:r>
            <a:r>
              <a:rPr lang="en-US" dirty="0" err="1"/>
              <a:t>allocatable</a:t>
            </a:r>
            <a:r>
              <a:rPr lang="en-US" dirty="0"/>
              <a:t>,</a:t>
            </a:r>
            <a:r>
              <a:rPr lang="ru-RU" dirty="0"/>
              <a:t> 52</a:t>
            </a:r>
            <a:r>
              <a:rPr lang="en-US" dirty="0"/>
              <a:t> Tb</a:t>
            </a:r>
            <a:r>
              <a:rPr lang="ru-RU" dirty="0"/>
              <a:t> </a:t>
            </a:r>
            <a:r>
              <a:rPr lang="ru-RU" dirty="0" err="1"/>
              <a:t>d</a:t>
            </a:r>
            <a:r>
              <a:rPr lang="en-US" dirty="0" err="1"/>
              <a:t>isks</a:t>
            </a:r>
            <a:endParaRPr lang="ru-RU" dirty="0"/>
          </a:p>
          <a:p>
            <a:r>
              <a:rPr lang="en-US" dirty="0"/>
              <a:t>cluster2: 12 Tb </a:t>
            </a:r>
            <a:r>
              <a:rPr lang="en-US" dirty="0" err="1"/>
              <a:t>allocatable</a:t>
            </a:r>
            <a:r>
              <a:rPr lang="en-US" dirty="0"/>
              <a:t>, 36 Tb disks</a:t>
            </a:r>
          </a:p>
          <a:p>
            <a:r>
              <a:rPr lang="en-US" dirty="0"/>
              <a:t>cluster3: 50 Tb </a:t>
            </a:r>
            <a:r>
              <a:rPr lang="en-US" dirty="0" err="1"/>
              <a:t>allocatable</a:t>
            </a:r>
            <a:r>
              <a:rPr lang="en-US" dirty="0"/>
              <a:t>, 152 Tb disks</a:t>
            </a:r>
          </a:p>
          <a:p>
            <a:r>
              <a:rPr lang="en-US" dirty="0" err="1"/>
              <a:t>Virtuozzo</a:t>
            </a:r>
            <a:r>
              <a:rPr lang="en-US" dirty="0"/>
              <a:t> 6 used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Total</a:t>
            </a:r>
            <a:r>
              <a:rPr lang="en-US" dirty="0"/>
              <a:t>: </a:t>
            </a:r>
            <a:r>
              <a:rPr lang="ru-RU" dirty="0"/>
              <a:t>80</a:t>
            </a:r>
            <a:r>
              <a:rPr lang="en-US" dirty="0"/>
              <a:t> Tb  </a:t>
            </a:r>
            <a:r>
              <a:rPr lang="en-US" dirty="0" err="1"/>
              <a:t>allocatable</a:t>
            </a:r>
            <a:r>
              <a:rPr lang="en-US" dirty="0"/>
              <a:t>, 240 Tb disk space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7A4DC5-5984-2647-88C7-29A802A3D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768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4A4D19-E5D6-C344-A91A-D4BF89B23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9309D7-3608-F74E-A737-62076F8FC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Бессонные ночи восстановления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 descr="Закрыть">
            <a:extLst>
              <a:ext uri="{FF2B5EF4-FFF2-40B4-BE49-F238E27FC236}">
                <a16:creationId xmlns:a16="http://schemas.microsoft.com/office/drawing/2014/main" id="{F295F0F4-B47E-7A40-90B6-A3BA7E799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42" y="1393347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947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4A4D19-E5D6-C344-A91A-D4BF89B23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9309D7-3608-F74E-A737-62076F8FC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trike="sngStrike" dirty="0"/>
              <a:t>Бессонные ночи восстановления</a:t>
            </a:r>
          </a:p>
          <a:p>
            <a:r>
              <a:rPr lang="ru-RU" sz="2400" dirty="0"/>
              <a:t>Субботние «окна обслуживания»</a:t>
            </a:r>
          </a:p>
        </p:txBody>
      </p:sp>
      <p:pic>
        <p:nvPicPr>
          <p:cNvPr id="9" name="Рисунок 8" descr="Закрыть">
            <a:extLst>
              <a:ext uri="{FF2B5EF4-FFF2-40B4-BE49-F238E27FC236}">
                <a16:creationId xmlns:a16="http://schemas.microsoft.com/office/drawing/2014/main" id="{F295F0F4-B47E-7A40-90B6-A3BA7E799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42" y="1393347"/>
            <a:ext cx="324000" cy="324000"/>
          </a:xfrm>
          <a:prstGeom prst="rect">
            <a:avLst/>
          </a:prstGeom>
        </p:spPr>
      </p:pic>
      <p:pic>
        <p:nvPicPr>
          <p:cNvPr id="20" name="Рисунок 19" descr="Закрыть">
            <a:extLst>
              <a:ext uri="{FF2B5EF4-FFF2-40B4-BE49-F238E27FC236}">
                <a16:creationId xmlns:a16="http://schemas.microsoft.com/office/drawing/2014/main" id="{C3A28AC4-E28B-C445-B8B8-8C4470121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182" y="1828957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818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4A4D19-E5D6-C344-A91A-D4BF89B23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9309D7-3608-F74E-A737-62076F8FC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trike="sngStrike" dirty="0"/>
              <a:t>Бессонные ночи восстановления</a:t>
            </a:r>
          </a:p>
          <a:p>
            <a:r>
              <a:rPr lang="ru-RU" sz="2400" strike="sngStrike" dirty="0"/>
              <a:t>Субботние «окна обслуживания»</a:t>
            </a:r>
          </a:p>
          <a:p>
            <a:r>
              <a:rPr lang="ru-RU" sz="2400" dirty="0"/>
              <a:t>Решать новые и интересные проблемы</a:t>
            </a:r>
          </a:p>
        </p:txBody>
      </p:sp>
      <p:pic>
        <p:nvPicPr>
          <p:cNvPr id="9" name="Рисунок 8" descr="Закрыть">
            <a:extLst>
              <a:ext uri="{FF2B5EF4-FFF2-40B4-BE49-F238E27FC236}">
                <a16:creationId xmlns:a16="http://schemas.microsoft.com/office/drawing/2014/main" id="{F295F0F4-B47E-7A40-90B6-A3BA7E799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42" y="1393347"/>
            <a:ext cx="324000" cy="324000"/>
          </a:xfrm>
          <a:prstGeom prst="rect">
            <a:avLst/>
          </a:prstGeom>
        </p:spPr>
      </p:pic>
      <p:pic>
        <p:nvPicPr>
          <p:cNvPr id="20" name="Рисунок 19" descr="Закрыть">
            <a:extLst>
              <a:ext uri="{FF2B5EF4-FFF2-40B4-BE49-F238E27FC236}">
                <a16:creationId xmlns:a16="http://schemas.microsoft.com/office/drawing/2014/main" id="{C3A28AC4-E28B-C445-B8B8-8C4470121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182" y="1828957"/>
            <a:ext cx="324000" cy="324000"/>
          </a:xfrm>
          <a:prstGeom prst="rect">
            <a:avLst/>
          </a:prstGeom>
        </p:spPr>
      </p:pic>
      <p:pic>
        <p:nvPicPr>
          <p:cNvPr id="21" name="Рисунок 20" descr="Маркеры-галочки">
            <a:extLst>
              <a:ext uri="{FF2B5EF4-FFF2-40B4-BE49-F238E27FC236}">
                <a16:creationId xmlns:a16="http://schemas.microsoft.com/office/drawing/2014/main" id="{9285D02D-0A57-5D4B-B2D1-2CC1C5520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878" y="2254341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563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4A4D19-E5D6-C344-A91A-D4BF89B23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9309D7-3608-F74E-A737-62076F8FC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trike="sngStrike" dirty="0"/>
              <a:t>Бессонные ночи восстановления</a:t>
            </a:r>
          </a:p>
          <a:p>
            <a:r>
              <a:rPr lang="ru-RU" sz="2400" strike="sngStrike" dirty="0"/>
              <a:t>Субботние «окна обслуживания»</a:t>
            </a:r>
          </a:p>
          <a:p>
            <a:r>
              <a:rPr lang="ru-RU" sz="2400" dirty="0"/>
              <a:t>Решать новые и интересные проблемы</a:t>
            </a:r>
          </a:p>
          <a:p>
            <a:r>
              <a:rPr lang="ru-RU" sz="2400" dirty="0"/>
              <a:t>Получить опыт администрирования кластеров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 descr="Закрыть">
            <a:extLst>
              <a:ext uri="{FF2B5EF4-FFF2-40B4-BE49-F238E27FC236}">
                <a16:creationId xmlns:a16="http://schemas.microsoft.com/office/drawing/2014/main" id="{F295F0F4-B47E-7A40-90B6-A3BA7E799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42" y="1393347"/>
            <a:ext cx="324000" cy="324000"/>
          </a:xfrm>
          <a:prstGeom prst="rect">
            <a:avLst/>
          </a:prstGeom>
        </p:spPr>
      </p:pic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id="{2D04A721-904A-064B-8B5A-641B2C26D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18" y="2683258"/>
            <a:ext cx="317713" cy="317713"/>
          </a:xfrm>
          <a:prstGeom prst="rect">
            <a:avLst/>
          </a:prstGeom>
        </p:spPr>
      </p:pic>
      <p:pic>
        <p:nvPicPr>
          <p:cNvPr id="20" name="Рисунок 19" descr="Закрыть">
            <a:extLst>
              <a:ext uri="{FF2B5EF4-FFF2-40B4-BE49-F238E27FC236}">
                <a16:creationId xmlns:a16="http://schemas.microsoft.com/office/drawing/2014/main" id="{C3A28AC4-E28B-C445-B8B8-8C4470121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182" y="1828957"/>
            <a:ext cx="324000" cy="324000"/>
          </a:xfrm>
          <a:prstGeom prst="rect">
            <a:avLst/>
          </a:prstGeom>
        </p:spPr>
      </p:pic>
      <p:pic>
        <p:nvPicPr>
          <p:cNvPr id="21" name="Рисунок 20" descr="Маркеры-галочки">
            <a:extLst>
              <a:ext uri="{FF2B5EF4-FFF2-40B4-BE49-F238E27FC236}">
                <a16:creationId xmlns:a16="http://schemas.microsoft.com/office/drawing/2014/main" id="{9285D02D-0A57-5D4B-B2D1-2CC1C5520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878" y="2254341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432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4C8B670-FA40-2B41-9919-0EF5A5F85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975" y="8660"/>
            <a:ext cx="957263" cy="11906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584393-4268-EF47-BCC0-8F68843B5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610" y="262240"/>
            <a:ext cx="1400175" cy="5048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4A4D19-E5D6-C344-A91A-D4BF89B23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9309D7-3608-F74E-A737-62076F8FC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trike="sngStrike" dirty="0"/>
              <a:t>Бессонные ночи восстановления</a:t>
            </a:r>
          </a:p>
          <a:p>
            <a:r>
              <a:rPr lang="ru-RU" sz="2400" strike="sngStrike" dirty="0"/>
              <a:t>Субботние «окна обслуживания»</a:t>
            </a:r>
          </a:p>
          <a:p>
            <a:r>
              <a:rPr lang="ru-RU" sz="2400" dirty="0"/>
              <a:t>Решать новые и интересные проблемы</a:t>
            </a:r>
          </a:p>
          <a:p>
            <a:r>
              <a:rPr lang="ru-RU" sz="2400" dirty="0"/>
              <a:t>Получить опыт администрирования кластеров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 descr="Закрыть">
            <a:extLst>
              <a:ext uri="{FF2B5EF4-FFF2-40B4-BE49-F238E27FC236}">
                <a16:creationId xmlns:a16="http://schemas.microsoft.com/office/drawing/2014/main" id="{F295F0F4-B47E-7A40-90B6-A3BA7E799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342" y="1393347"/>
            <a:ext cx="324000" cy="324000"/>
          </a:xfrm>
          <a:prstGeom prst="rect">
            <a:avLst/>
          </a:prstGeom>
        </p:spPr>
      </p:pic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id="{2D04A721-904A-064B-8B5A-641B2C26D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18" y="2683258"/>
            <a:ext cx="317713" cy="317713"/>
          </a:xfrm>
          <a:prstGeom prst="rect">
            <a:avLst/>
          </a:prstGeom>
        </p:spPr>
      </p:pic>
      <p:pic>
        <p:nvPicPr>
          <p:cNvPr id="20" name="Рисунок 19" descr="Закрыть">
            <a:extLst>
              <a:ext uri="{FF2B5EF4-FFF2-40B4-BE49-F238E27FC236}">
                <a16:creationId xmlns:a16="http://schemas.microsoft.com/office/drawing/2014/main" id="{C3A28AC4-E28B-C445-B8B8-8C4470121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182" y="1828957"/>
            <a:ext cx="324000" cy="324000"/>
          </a:xfrm>
          <a:prstGeom prst="rect">
            <a:avLst/>
          </a:prstGeom>
        </p:spPr>
      </p:pic>
      <p:pic>
        <p:nvPicPr>
          <p:cNvPr id="21" name="Рисунок 20" descr="Маркеры-галочки">
            <a:extLst>
              <a:ext uri="{FF2B5EF4-FFF2-40B4-BE49-F238E27FC236}">
                <a16:creationId xmlns:a16="http://schemas.microsoft.com/office/drawing/2014/main" id="{9285D02D-0A57-5D4B-B2D1-2CC1C5520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7878" y="2254341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481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EF8E4A4-428F-274F-A5D2-F0C992FE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81501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-?</a:t>
            </a:r>
            <a:br>
              <a:rPr lang="en-US" b="1" dirty="0"/>
            </a:br>
            <a:r>
              <a:rPr lang="en-US" b="1" dirty="0"/>
              <a:t>-!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7A4DC5-5984-2647-88C7-29A802A3D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46FC36-9CDE-094A-A3C2-ADAEF23EB5BF}"/>
              </a:ext>
            </a:extLst>
          </p:cNvPr>
          <p:cNvSpPr txBox="1"/>
          <p:nvPr/>
        </p:nvSpPr>
        <p:spPr>
          <a:xfrm>
            <a:off x="4337602" y="4501050"/>
            <a:ext cx="4619064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LinkedIn: </a:t>
            </a:r>
            <a:r>
              <a:rPr lang="en-US" sz="1013" dirty="0">
                <a:hlinkClick r:id="rId3"/>
              </a:rPr>
              <a:t>https://www.linkedin.com/in/chebotarev-sergei-nsk/</a:t>
            </a:r>
            <a:r>
              <a:rPr lang="en-US" sz="1013" dirty="0"/>
              <a:t> </a:t>
            </a:r>
          </a:p>
          <a:p>
            <a:r>
              <a:rPr lang="en-US" sz="1013" dirty="0"/>
              <a:t>Telegram: @</a:t>
            </a:r>
            <a:r>
              <a:rPr lang="en-US" sz="1013" dirty="0" err="1"/>
              <a:t>schebotarev</a:t>
            </a:r>
            <a:endParaRPr lang="en-US" sz="1013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203440-C736-CF49-8A75-7E520CC2D3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30668" y="0"/>
            <a:ext cx="74826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34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E02E45C-44CD-B944-959F-0330B5DA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Разметка дисков на </a:t>
            </a:r>
            <a:r>
              <a:rPr lang="en-US" dirty="0"/>
              <a:t>HW server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F6548E-4C36-B14E-B10F-7971288ED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RAID 1 – </a:t>
            </a:r>
            <a:r>
              <a:rPr lang="ru-RU" dirty="0"/>
              <a:t>для системы – надёжно, не надо переустанавливать систему</a:t>
            </a:r>
          </a:p>
          <a:p>
            <a:r>
              <a:rPr lang="en-US" dirty="0"/>
              <a:t>RAID 0 – </a:t>
            </a:r>
            <a:r>
              <a:rPr lang="ru-RU" dirty="0"/>
              <a:t>для образов виртуальных машин и контейнеров:</a:t>
            </a:r>
          </a:p>
          <a:p>
            <a:pPr lvl="1"/>
            <a:r>
              <a:rPr lang="ru-RU" dirty="0"/>
              <a:t>производительность быстрее в </a:t>
            </a:r>
            <a:r>
              <a:rPr lang="en-US" dirty="0"/>
              <a:t>N </a:t>
            </a:r>
            <a:r>
              <a:rPr lang="ru-RU" dirty="0"/>
              <a:t>раз (</a:t>
            </a:r>
            <a:r>
              <a:rPr lang="en-US" dirty="0"/>
              <a:t>N=</a:t>
            </a:r>
            <a:r>
              <a:rPr lang="ru-RU" dirty="0"/>
              <a:t>количество дисков)</a:t>
            </a:r>
          </a:p>
          <a:p>
            <a:pPr lvl="1"/>
            <a:r>
              <a:rPr lang="ru-RU" dirty="0" err="1"/>
              <a:t>партиция</a:t>
            </a:r>
            <a:r>
              <a:rPr lang="ru-RU" dirty="0"/>
              <a:t> разрушится в случае выхода из строя любого диска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4E06C8-F32B-8C4C-B6C6-3FE88AD9E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4" y="4557173"/>
            <a:ext cx="14382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359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5441</TotalTime>
  <Words>1240</Words>
  <Application>Microsoft Macintosh PowerPoint</Application>
  <PresentationFormat>Экран (16:9)</PresentationFormat>
  <Paragraphs>376</Paragraphs>
  <Slides>86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91" baseType="lpstr">
      <vt:lpstr>Arial</vt:lpstr>
      <vt:lpstr>Calibri</vt:lpstr>
      <vt:lpstr>Calibri Light</vt:lpstr>
      <vt:lpstr>Wingdings</vt:lpstr>
      <vt:lpstr>Тема Office</vt:lpstr>
      <vt:lpstr>Путь от RAID до распределенного хранилища с хот-свопом и кэшами</vt:lpstr>
      <vt:lpstr>Продукт Odin Automation</vt:lpstr>
      <vt:lpstr>Инсталляция Odin Automation</vt:lpstr>
      <vt:lpstr>Наша серверная</vt:lpstr>
      <vt:lpstr>Как устроен RAID</vt:lpstr>
      <vt:lpstr>Как устроен RAID</vt:lpstr>
      <vt:lpstr>Как устроен RAID</vt:lpstr>
      <vt:lpstr>Как устроен RAID</vt:lpstr>
      <vt:lpstr>Разметка дисков на HW server</vt:lpstr>
      <vt:lpstr>Презентация PowerPoint</vt:lpstr>
      <vt:lpstr>Презентация PowerPoint</vt:lpstr>
      <vt:lpstr>Презентация PowerPoint</vt:lpstr>
      <vt:lpstr>Может другие RAID?</vt:lpstr>
      <vt:lpstr>Презентация PowerPoint</vt:lpstr>
      <vt:lpstr>Что может случиться плохого во время пересборки RAID-массива? </vt:lpstr>
      <vt:lpstr>Что может случиться плохого во время пересборки RAID-массива? </vt:lpstr>
      <vt:lpstr>Что может случиться плохого во время пересборки RAID-массива? </vt:lpstr>
      <vt:lpstr>Что может случиться плохого во время пересборки RAID-массива? </vt:lpstr>
      <vt:lpstr>Что может случиться плохого во время пересборки RAID-массива? </vt:lpstr>
      <vt:lpstr>RAID</vt:lpstr>
      <vt:lpstr>RAID</vt:lpstr>
      <vt:lpstr>RAID</vt:lpstr>
      <vt:lpstr>Распределенные СХД</vt:lpstr>
      <vt:lpstr>Распределенные СХД</vt:lpstr>
      <vt:lpstr>Распределенные СХД</vt:lpstr>
      <vt:lpstr>Распределенные СХД</vt:lpstr>
      <vt:lpstr>Распределенные СХД</vt:lpstr>
      <vt:lpstr>Virtuozzo Storage</vt:lpstr>
      <vt:lpstr>Virtuozzo Storage</vt:lpstr>
      <vt:lpstr>Virtuozzo Storage</vt:lpstr>
      <vt:lpstr>Virtuozzo Storage</vt:lpstr>
      <vt:lpstr>Virtuozzo Storage</vt:lpstr>
      <vt:lpstr>Virtuozzo Storage</vt:lpstr>
      <vt:lpstr>Virtuozzo Storage</vt:lpstr>
      <vt:lpstr>Virtuozzo Storage</vt:lpstr>
      <vt:lpstr>Virtuozzo Storage</vt:lpstr>
      <vt:lpstr>Virtuozzo Storage</vt:lpstr>
      <vt:lpstr>Virtuozzo Storage</vt:lpstr>
      <vt:lpstr>Другие решения</vt:lpstr>
      <vt:lpstr>Аппаратная СХД</vt:lpstr>
      <vt:lpstr>Сравнение с Ceph</vt:lpstr>
      <vt:lpstr>Варианты использования</vt:lpstr>
      <vt:lpstr>Конфигурация размещения данных</vt:lpstr>
      <vt:lpstr>Горячее/холодное хранение</vt:lpstr>
      <vt:lpstr>Кеширование данных</vt:lpstr>
      <vt:lpstr>Аварии</vt:lpstr>
      <vt:lpstr>Отказ диска</vt:lpstr>
      <vt:lpstr>Отказ диска</vt:lpstr>
      <vt:lpstr>Отказ диска</vt:lpstr>
      <vt:lpstr>Отказ диска</vt:lpstr>
      <vt:lpstr>Отказ сервера</vt:lpstr>
      <vt:lpstr>Отказ сервера</vt:lpstr>
      <vt:lpstr>Другие преимущества от использования СХД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Разношерстное оборудование</vt:lpstr>
      <vt:lpstr>Разношерстное оборудование</vt:lpstr>
      <vt:lpstr>Разношерстное оборудование</vt:lpstr>
      <vt:lpstr>Разношерстное оборудование</vt:lpstr>
      <vt:lpstr>Если кратко</vt:lpstr>
      <vt:lpstr>Особенности эксплуатации СХД</vt:lpstr>
      <vt:lpstr>VM templates</vt:lpstr>
      <vt:lpstr>VM templates</vt:lpstr>
      <vt:lpstr>VM templates</vt:lpstr>
      <vt:lpstr>Свободное место</vt:lpstr>
      <vt:lpstr>SSD диски</vt:lpstr>
      <vt:lpstr>SSD диски</vt:lpstr>
      <vt:lpstr>SSD диски</vt:lpstr>
      <vt:lpstr>SSD диски</vt:lpstr>
      <vt:lpstr>SSD диски</vt:lpstr>
      <vt:lpstr>SSD диски</vt:lpstr>
      <vt:lpstr>Баги</vt:lpstr>
      <vt:lpstr>Баги</vt:lpstr>
      <vt:lpstr>Человеческий фактор</vt:lpstr>
      <vt:lpstr>Человеческий фактор</vt:lpstr>
      <vt:lpstr>Презентация PowerPoint</vt:lpstr>
      <vt:lpstr>Summary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-? -!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Путь от RAID до распределенного хранилища с хот-свопом и кэшами</dc:title>
  <dc:creator>Sergey Chebotarev</dc:creator>
  <cp:lastModifiedBy>Sergey Chebotarev</cp:lastModifiedBy>
  <cp:revision>1</cp:revision>
  <dcterms:created xsi:type="dcterms:W3CDTF">2019-10-30T07:44:15Z</dcterms:created>
  <dcterms:modified xsi:type="dcterms:W3CDTF">2019-11-15T03:23:51Z</dcterms:modified>
</cp:coreProperties>
</file>