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3" r:id="rId2"/>
    <p:sldId id="315" r:id="rId3"/>
    <p:sldId id="380" r:id="rId4"/>
    <p:sldId id="340" r:id="rId5"/>
    <p:sldId id="386" r:id="rId6"/>
    <p:sldId id="344" r:id="rId7"/>
    <p:sldId id="341" r:id="rId8"/>
    <p:sldId id="385" r:id="rId9"/>
    <p:sldId id="343" r:id="rId10"/>
    <p:sldId id="384" r:id="rId11"/>
    <p:sldId id="345" r:id="rId12"/>
    <p:sldId id="383" r:id="rId13"/>
    <p:sldId id="346" r:id="rId14"/>
    <p:sldId id="347" r:id="rId15"/>
    <p:sldId id="382" r:id="rId16"/>
    <p:sldId id="348" r:id="rId17"/>
    <p:sldId id="381" r:id="rId18"/>
    <p:sldId id="351" r:id="rId19"/>
    <p:sldId id="379" r:id="rId20"/>
    <p:sldId id="371" r:id="rId21"/>
    <p:sldId id="373" r:id="rId22"/>
    <p:sldId id="375" r:id="rId23"/>
    <p:sldId id="372" r:id="rId24"/>
    <p:sldId id="378" r:id="rId25"/>
    <p:sldId id="374" r:id="rId26"/>
    <p:sldId id="376" r:id="rId27"/>
    <p:sldId id="370" r:id="rId28"/>
    <p:sldId id="377" r:id="rId29"/>
    <p:sldId id="334" r:id="rId30"/>
    <p:sldId id="387" r:id="rId31"/>
    <p:sldId id="388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1pPr>
    <a:lvl2pPr marL="0" marR="0" indent="2286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2pPr>
    <a:lvl3pPr marL="0" marR="0" indent="4572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3pPr>
    <a:lvl4pPr marL="0" marR="0" indent="6858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4pPr>
    <a:lvl5pPr marL="0" marR="0" indent="9144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5pPr>
    <a:lvl6pPr marL="0" marR="0" indent="11430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6pPr>
    <a:lvl7pPr marL="0" marR="0" indent="13716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7pPr>
    <a:lvl8pPr marL="0" marR="0" indent="16002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8pPr>
    <a:lvl9pPr marL="0" marR="0" indent="18288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93F39"/>
    <a:srgbClr val="DE2910"/>
    <a:srgbClr val="FDFDFD"/>
    <a:srgbClr val="FF0000"/>
    <a:srgbClr val="EFEFEF"/>
    <a:srgbClr val="D80027"/>
    <a:srgbClr val="FFDA44"/>
    <a:srgbClr val="3C0957"/>
    <a:srgbClr val="130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00" autoAdjust="0"/>
    <p:restoredTop sz="94025" autoAdjust="0"/>
  </p:normalViewPr>
  <p:slideViewPr>
    <p:cSldViewPr snapToGrid="0" snapToObjects="1">
      <p:cViewPr varScale="1">
        <p:scale>
          <a:sx n="38" d="100"/>
          <a:sy n="3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4538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1971114" y="11525250"/>
            <a:ext cx="432247" cy="482601"/>
          </a:xfrm>
          <a:prstGeom prst="rect">
            <a:avLst/>
          </a:prstGeom>
        </p:spPr>
        <p:txBody>
          <a:bodyPr wrap="none"/>
          <a:lstStyle>
            <a:lvl1pPr algn="ctr">
              <a:defRPr sz="24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dark bg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71114" y="11525250"/>
            <a:ext cx="432247" cy="482601"/>
          </a:xfrm>
          <a:prstGeom prst="rect">
            <a:avLst/>
          </a:prstGeom>
        </p:spPr>
        <p:txBody>
          <a:bodyPr wrap="none"/>
          <a:lstStyle>
            <a:lvl1pPr algn="ctr">
              <a:defRPr sz="24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1632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16216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70800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25384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79968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1632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16216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70800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25384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7799685" y="7060883"/>
            <a:ext cx="2906713" cy="29067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5590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ark bg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1166238" y="845083"/>
            <a:ext cx="271267" cy="216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7" y="5082"/>
                </a:moveTo>
                <a:cubicBezTo>
                  <a:pt x="19237" y="5506"/>
                  <a:pt x="19237" y="5929"/>
                  <a:pt x="19237" y="5929"/>
                </a:cubicBezTo>
                <a:cubicBezTo>
                  <a:pt x="19237" y="13129"/>
                  <a:pt x="14850" y="21600"/>
                  <a:pt x="6750" y="21600"/>
                </a:cubicBezTo>
                <a:cubicBezTo>
                  <a:pt x="4388" y="21600"/>
                  <a:pt x="2025" y="20753"/>
                  <a:pt x="0" y="19059"/>
                </a:cubicBezTo>
                <a:cubicBezTo>
                  <a:pt x="338" y="19059"/>
                  <a:pt x="675" y="19059"/>
                  <a:pt x="1013" y="19059"/>
                </a:cubicBezTo>
                <a:cubicBezTo>
                  <a:pt x="3038" y="19059"/>
                  <a:pt x="5063" y="18212"/>
                  <a:pt x="6413" y="16941"/>
                </a:cubicBezTo>
                <a:cubicBezTo>
                  <a:pt x="4725" y="16941"/>
                  <a:pt x="3038" y="15247"/>
                  <a:pt x="2363" y="13129"/>
                </a:cubicBezTo>
                <a:cubicBezTo>
                  <a:pt x="2700" y="13129"/>
                  <a:pt x="3038" y="13129"/>
                  <a:pt x="3375" y="13129"/>
                </a:cubicBezTo>
                <a:cubicBezTo>
                  <a:pt x="3713" y="13129"/>
                  <a:pt x="4050" y="13129"/>
                  <a:pt x="4388" y="13129"/>
                </a:cubicBezTo>
                <a:cubicBezTo>
                  <a:pt x="2363" y="12282"/>
                  <a:pt x="1013" y="10165"/>
                  <a:pt x="1013" y="7624"/>
                </a:cubicBezTo>
                <a:cubicBezTo>
                  <a:pt x="1013" y="7624"/>
                  <a:pt x="1013" y="7624"/>
                  <a:pt x="1013" y="7624"/>
                </a:cubicBezTo>
                <a:cubicBezTo>
                  <a:pt x="1688" y="8047"/>
                  <a:pt x="2363" y="8047"/>
                  <a:pt x="3038" y="8047"/>
                </a:cubicBezTo>
                <a:cubicBezTo>
                  <a:pt x="1688" y="7200"/>
                  <a:pt x="1013" y="5506"/>
                  <a:pt x="1013" y="3812"/>
                </a:cubicBezTo>
                <a:cubicBezTo>
                  <a:pt x="1013" y="2541"/>
                  <a:pt x="1350" y="1694"/>
                  <a:pt x="1688" y="847"/>
                </a:cubicBezTo>
                <a:cubicBezTo>
                  <a:pt x="3713" y="4235"/>
                  <a:pt x="7088" y="6353"/>
                  <a:pt x="10463" y="6776"/>
                </a:cubicBezTo>
                <a:cubicBezTo>
                  <a:pt x="10463" y="6353"/>
                  <a:pt x="10463" y="5929"/>
                  <a:pt x="10463" y="5506"/>
                </a:cubicBezTo>
                <a:cubicBezTo>
                  <a:pt x="10463" y="2118"/>
                  <a:pt x="12487" y="0"/>
                  <a:pt x="14850" y="0"/>
                </a:cubicBezTo>
                <a:cubicBezTo>
                  <a:pt x="16200" y="0"/>
                  <a:pt x="17212" y="424"/>
                  <a:pt x="18225" y="1694"/>
                </a:cubicBezTo>
                <a:cubicBezTo>
                  <a:pt x="18900" y="1271"/>
                  <a:pt x="19912" y="847"/>
                  <a:pt x="20925" y="424"/>
                </a:cubicBezTo>
                <a:cubicBezTo>
                  <a:pt x="20587" y="1694"/>
                  <a:pt x="19912" y="2541"/>
                  <a:pt x="18900" y="3388"/>
                </a:cubicBezTo>
                <a:cubicBezTo>
                  <a:pt x="19912" y="2965"/>
                  <a:pt x="20587" y="2965"/>
                  <a:pt x="21600" y="2541"/>
                </a:cubicBezTo>
                <a:cubicBezTo>
                  <a:pt x="20925" y="3388"/>
                  <a:pt x="20250" y="4659"/>
                  <a:pt x="19237" y="5082"/>
                </a:cubicBez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0694733" y="810683"/>
            <a:ext cx="149394" cy="285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46"/>
                </a:moveTo>
                <a:cubicBezTo>
                  <a:pt x="17897" y="3546"/>
                  <a:pt x="17897" y="3546"/>
                  <a:pt x="17897" y="3546"/>
                </a:cubicBezTo>
                <a:cubicBezTo>
                  <a:pt x="14811" y="3546"/>
                  <a:pt x="14194" y="4513"/>
                  <a:pt x="14194" y="5481"/>
                </a:cubicBezTo>
                <a:cubicBezTo>
                  <a:pt x="14194" y="8060"/>
                  <a:pt x="14194" y="8060"/>
                  <a:pt x="14194" y="8060"/>
                </a:cubicBezTo>
                <a:cubicBezTo>
                  <a:pt x="21600" y="8060"/>
                  <a:pt x="21600" y="8060"/>
                  <a:pt x="21600" y="8060"/>
                </a:cubicBezTo>
                <a:cubicBezTo>
                  <a:pt x="20366" y="11928"/>
                  <a:pt x="20366" y="11928"/>
                  <a:pt x="20366" y="11928"/>
                </a:cubicBezTo>
                <a:cubicBezTo>
                  <a:pt x="14194" y="11928"/>
                  <a:pt x="14194" y="11928"/>
                  <a:pt x="14194" y="11928"/>
                </a:cubicBezTo>
                <a:cubicBezTo>
                  <a:pt x="14194" y="21600"/>
                  <a:pt x="14194" y="21600"/>
                  <a:pt x="14194" y="21600"/>
                </a:cubicBezTo>
                <a:cubicBezTo>
                  <a:pt x="6789" y="21600"/>
                  <a:pt x="6789" y="21600"/>
                  <a:pt x="6789" y="21600"/>
                </a:cubicBezTo>
                <a:cubicBezTo>
                  <a:pt x="6789" y="11928"/>
                  <a:pt x="6789" y="11928"/>
                  <a:pt x="6789" y="11928"/>
                </a:cubicBezTo>
                <a:cubicBezTo>
                  <a:pt x="0" y="11928"/>
                  <a:pt x="0" y="11928"/>
                  <a:pt x="0" y="1192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6789" y="8060"/>
                  <a:pt x="6789" y="8060"/>
                  <a:pt x="6789" y="8060"/>
                </a:cubicBezTo>
                <a:cubicBezTo>
                  <a:pt x="6789" y="5158"/>
                  <a:pt x="6789" y="5158"/>
                  <a:pt x="6789" y="5158"/>
                </a:cubicBezTo>
                <a:cubicBezTo>
                  <a:pt x="6789" y="1934"/>
                  <a:pt x="10491" y="0"/>
                  <a:pt x="16046" y="0"/>
                </a:cubicBezTo>
                <a:cubicBezTo>
                  <a:pt x="18514" y="0"/>
                  <a:pt x="20983" y="322"/>
                  <a:pt x="21600" y="322"/>
                </a:cubicBezTo>
                <a:lnTo>
                  <a:pt x="21600" y="3546"/>
                </a:ln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1749915" y="819734"/>
            <a:ext cx="168792" cy="266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900" y="1029"/>
                  <a:pt x="18900" y="1029"/>
                  <a:pt x="18900" y="1029"/>
                </a:cubicBezTo>
                <a:cubicBezTo>
                  <a:pt x="16200" y="1029"/>
                  <a:pt x="16200" y="1029"/>
                  <a:pt x="16200" y="1029"/>
                </a:cubicBezTo>
                <a:cubicBezTo>
                  <a:pt x="17820" y="2057"/>
                  <a:pt x="19440" y="3086"/>
                  <a:pt x="19440" y="4800"/>
                </a:cubicBezTo>
                <a:cubicBezTo>
                  <a:pt x="19440" y="8229"/>
                  <a:pt x="14580" y="8571"/>
                  <a:pt x="14580" y="10286"/>
                </a:cubicBezTo>
                <a:cubicBezTo>
                  <a:pt x="14580" y="12000"/>
                  <a:pt x="20520" y="12686"/>
                  <a:pt x="20520" y="16114"/>
                </a:cubicBezTo>
                <a:cubicBezTo>
                  <a:pt x="20520" y="17143"/>
                  <a:pt x="20520" y="17829"/>
                  <a:pt x="19980" y="18514"/>
                </a:cubicBezTo>
                <a:cubicBezTo>
                  <a:pt x="17820" y="20914"/>
                  <a:pt x="12960" y="21600"/>
                  <a:pt x="9180" y="21600"/>
                </a:cubicBezTo>
                <a:cubicBezTo>
                  <a:pt x="6480" y="21600"/>
                  <a:pt x="2700" y="20914"/>
                  <a:pt x="540" y="19200"/>
                </a:cubicBezTo>
                <a:cubicBezTo>
                  <a:pt x="0" y="18857"/>
                  <a:pt x="0" y="18171"/>
                  <a:pt x="0" y="17486"/>
                </a:cubicBezTo>
                <a:cubicBezTo>
                  <a:pt x="0" y="16114"/>
                  <a:pt x="1620" y="14743"/>
                  <a:pt x="3240" y="14057"/>
                </a:cubicBezTo>
                <a:cubicBezTo>
                  <a:pt x="5940" y="13029"/>
                  <a:pt x="8640" y="13029"/>
                  <a:pt x="11340" y="12686"/>
                </a:cubicBezTo>
                <a:cubicBezTo>
                  <a:pt x="10800" y="12000"/>
                  <a:pt x="10260" y="11657"/>
                  <a:pt x="10260" y="10971"/>
                </a:cubicBezTo>
                <a:cubicBezTo>
                  <a:pt x="10260" y="10286"/>
                  <a:pt x="10260" y="9943"/>
                  <a:pt x="10800" y="9600"/>
                </a:cubicBezTo>
                <a:cubicBezTo>
                  <a:pt x="10260" y="9943"/>
                  <a:pt x="9720" y="9943"/>
                  <a:pt x="9180" y="9943"/>
                </a:cubicBezTo>
                <a:cubicBezTo>
                  <a:pt x="5400" y="9943"/>
                  <a:pt x="2160" y="7886"/>
                  <a:pt x="2160" y="5486"/>
                </a:cubicBezTo>
                <a:cubicBezTo>
                  <a:pt x="2160" y="3771"/>
                  <a:pt x="3240" y="2400"/>
                  <a:pt x="4860" y="1714"/>
                </a:cubicBezTo>
                <a:cubicBezTo>
                  <a:pt x="7020" y="343"/>
                  <a:pt x="10260" y="0"/>
                  <a:pt x="12960" y="0"/>
                </a:cubicBezTo>
                <a:lnTo>
                  <a:pt x="21600" y="0"/>
                </a:lnTo>
                <a:close/>
                <a:moveTo>
                  <a:pt x="12960" y="13714"/>
                </a:moveTo>
                <a:cubicBezTo>
                  <a:pt x="12960" y="13714"/>
                  <a:pt x="12420" y="13714"/>
                  <a:pt x="11880" y="13714"/>
                </a:cubicBezTo>
                <a:cubicBezTo>
                  <a:pt x="8640" y="13714"/>
                  <a:pt x="3780" y="14400"/>
                  <a:pt x="3780" y="16800"/>
                </a:cubicBezTo>
                <a:cubicBezTo>
                  <a:pt x="3780" y="19543"/>
                  <a:pt x="8100" y="20229"/>
                  <a:pt x="11340" y="20229"/>
                </a:cubicBezTo>
                <a:cubicBezTo>
                  <a:pt x="14580" y="20229"/>
                  <a:pt x="17820" y="19543"/>
                  <a:pt x="17820" y="17486"/>
                </a:cubicBezTo>
                <a:cubicBezTo>
                  <a:pt x="17820" y="15429"/>
                  <a:pt x="15120" y="14400"/>
                  <a:pt x="12960" y="13714"/>
                </a:cubicBezTo>
                <a:close/>
                <a:moveTo>
                  <a:pt x="9720" y="1029"/>
                </a:moveTo>
                <a:cubicBezTo>
                  <a:pt x="8640" y="1029"/>
                  <a:pt x="7560" y="1371"/>
                  <a:pt x="7020" y="2057"/>
                </a:cubicBezTo>
                <a:cubicBezTo>
                  <a:pt x="5940" y="2400"/>
                  <a:pt x="5940" y="3086"/>
                  <a:pt x="5940" y="4114"/>
                </a:cubicBezTo>
                <a:cubicBezTo>
                  <a:pt x="5940" y="5829"/>
                  <a:pt x="7560" y="8914"/>
                  <a:pt x="11340" y="8914"/>
                </a:cubicBezTo>
                <a:cubicBezTo>
                  <a:pt x="12420" y="8914"/>
                  <a:pt x="13500" y="8571"/>
                  <a:pt x="14580" y="8229"/>
                </a:cubicBezTo>
                <a:cubicBezTo>
                  <a:pt x="15120" y="7543"/>
                  <a:pt x="15660" y="6857"/>
                  <a:pt x="15660" y="6171"/>
                </a:cubicBezTo>
                <a:cubicBezTo>
                  <a:pt x="15660" y="4114"/>
                  <a:pt x="13500" y="1029"/>
                  <a:pt x="9720" y="1029"/>
                </a:cubicBez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22222494" y="849174"/>
            <a:ext cx="288515" cy="208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F56C2E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255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5291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9327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3363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7399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255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5291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9327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3363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77399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525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121840" y="2279414"/>
            <a:ext cx="16482720" cy="21768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167984" y="4630044"/>
            <a:ext cx="20476358" cy="70192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/>
        </p:nvSpPr>
        <p:spPr>
          <a:xfrm>
            <a:off x="21166238" y="845083"/>
            <a:ext cx="271267" cy="216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7" y="5082"/>
                </a:moveTo>
                <a:cubicBezTo>
                  <a:pt x="19237" y="5506"/>
                  <a:pt x="19237" y="5929"/>
                  <a:pt x="19237" y="5929"/>
                </a:cubicBezTo>
                <a:cubicBezTo>
                  <a:pt x="19237" y="13129"/>
                  <a:pt x="14850" y="21600"/>
                  <a:pt x="6750" y="21600"/>
                </a:cubicBezTo>
                <a:cubicBezTo>
                  <a:pt x="4388" y="21600"/>
                  <a:pt x="2025" y="20753"/>
                  <a:pt x="0" y="19059"/>
                </a:cubicBezTo>
                <a:cubicBezTo>
                  <a:pt x="338" y="19059"/>
                  <a:pt x="675" y="19059"/>
                  <a:pt x="1013" y="19059"/>
                </a:cubicBezTo>
                <a:cubicBezTo>
                  <a:pt x="3038" y="19059"/>
                  <a:pt x="5063" y="18212"/>
                  <a:pt x="6413" y="16941"/>
                </a:cubicBezTo>
                <a:cubicBezTo>
                  <a:pt x="4725" y="16941"/>
                  <a:pt x="3038" y="15247"/>
                  <a:pt x="2363" y="13129"/>
                </a:cubicBezTo>
                <a:cubicBezTo>
                  <a:pt x="2700" y="13129"/>
                  <a:pt x="3038" y="13129"/>
                  <a:pt x="3375" y="13129"/>
                </a:cubicBezTo>
                <a:cubicBezTo>
                  <a:pt x="3713" y="13129"/>
                  <a:pt x="4050" y="13129"/>
                  <a:pt x="4388" y="13129"/>
                </a:cubicBezTo>
                <a:cubicBezTo>
                  <a:pt x="2363" y="12282"/>
                  <a:pt x="1013" y="10165"/>
                  <a:pt x="1013" y="7624"/>
                </a:cubicBezTo>
                <a:cubicBezTo>
                  <a:pt x="1013" y="7624"/>
                  <a:pt x="1013" y="7624"/>
                  <a:pt x="1013" y="7624"/>
                </a:cubicBezTo>
                <a:cubicBezTo>
                  <a:pt x="1688" y="8047"/>
                  <a:pt x="2363" y="8047"/>
                  <a:pt x="3038" y="8047"/>
                </a:cubicBezTo>
                <a:cubicBezTo>
                  <a:pt x="1688" y="7200"/>
                  <a:pt x="1013" y="5506"/>
                  <a:pt x="1013" y="3812"/>
                </a:cubicBezTo>
                <a:cubicBezTo>
                  <a:pt x="1013" y="2541"/>
                  <a:pt x="1350" y="1694"/>
                  <a:pt x="1688" y="847"/>
                </a:cubicBezTo>
                <a:cubicBezTo>
                  <a:pt x="3713" y="4235"/>
                  <a:pt x="7088" y="6353"/>
                  <a:pt x="10463" y="6776"/>
                </a:cubicBezTo>
                <a:cubicBezTo>
                  <a:pt x="10463" y="6353"/>
                  <a:pt x="10463" y="5929"/>
                  <a:pt x="10463" y="5506"/>
                </a:cubicBezTo>
                <a:cubicBezTo>
                  <a:pt x="10463" y="2118"/>
                  <a:pt x="12487" y="0"/>
                  <a:pt x="14850" y="0"/>
                </a:cubicBezTo>
                <a:cubicBezTo>
                  <a:pt x="16200" y="0"/>
                  <a:pt x="17212" y="424"/>
                  <a:pt x="18225" y="1694"/>
                </a:cubicBezTo>
                <a:cubicBezTo>
                  <a:pt x="18900" y="1271"/>
                  <a:pt x="19912" y="847"/>
                  <a:pt x="20925" y="424"/>
                </a:cubicBezTo>
                <a:cubicBezTo>
                  <a:pt x="20587" y="1694"/>
                  <a:pt x="19912" y="2541"/>
                  <a:pt x="18900" y="3388"/>
                </a:cubicBezTo>
                <a:cubicBezTo>
                  <a:pt x="19912" y="2965"/>
                  <a:pt x="20587" y="2965"/>
                  <a:pt x="21600" y="2541"/>
                </a:cubicBezTo>
                <a:cubicBezTo>
                  <a:pt x="20925" y="3388"/>
                  <a:pt x="20250" y="4659"/>
                  <a:pt x="19237" y="5082"/>
                </a:cubicBezTo>
                <a:close/>
              </a:path>
            </a:pathLst>
          </a:custGeom>
          <a:solidFill>
            <a:srgbClr val="A6A7AC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20694733" y="810683"/>
            <a:ext cx="149394" cy="285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46"/>
                </a:moveTo>
                <a:cubicBezTo>
                  <a:pt x="17897" y="3546"/>
                  <a:pt x="17897" y="3546"/>
                  <a:pt x="17897" y="3546"/>
                </a:cubicBezTo>
                <a:cubicBezTo>
                  <a:pt x="14811" y="3546"/>
                  <a:pt x="14194" y="4513"/>
                  <a:pt x="14194" y="5481"/>
                </a:cubicBezTo>
                <a:cubicBezTo>
                  <a:pt x="14194" y="8060"/>
                  <a:pt x="14194" y="8060"/>
                  <a:pt x="14194" y="8060"/>
                </a:cubicBezTo>
                <a:cubicBezTo>
                  <a:pt x="21600" y="8060"/>
                  <a:pt x="21600" y="8060"/>
                  <a:pt x="21600" y="8060"/>
                </a:cubicBezTo>
                <a:cubicBezTo>
                  <a:pt x="20366" y="11928"/>
                  <a:pt x="20366" y="11928"/>
                  <a:pt x="20366" y="11928"/>
                </a:cubicBezTo>
                <a:cubicBezTo>
                  <a:pt x="14194" y="11928"/>
                  <a:pt x="14194" y="11928"/>
                  <a:pt x="14194" y="11928"/>
                </a:cubicBezTo>
                <a:cubicBezTo>
                  <a:pt x="14194" y="21600"/>
                  <a:pt x="14194" y="21600"/>
                  <a:pt x="14194" y="21600"/>
                </a:cubicBezTo>
                <a:cubicBezTo>
                  <a:pt x="6789" y="21600"/>
                  <a:pt x="6789" y="21600"/>
                  <a:pt x="6789" y="21600"/>
                </a:cubicBezTo>
                <a:cubicBezTo>
                  <a:pt x="6789" y="11928"/>
                  <a:pt x="6789" y="11928"/>
                  <a:pt x="6789" y="11928"/>
                </a:cubicBezTo>
                <a:cubicBezTo>
                  <a:pt x="0" y="11928"/>
                  <a:pt x="0" y="11928"/>
                  <a:pt x="0" y="1192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6789" y="8060"/>
                  <a:pt x="6789" y="8060"/>
                  <a:pt x="6789" y="8060"/>
                </a:cubicBezTo>
                <a:cubicBezTo>
                  <a:pt x="6789" y="5158"/>
                  <a:pt x="6789" y="5158"/>
                  <a:pt x="6789" y="5158"/>
                </a:cubicBezTo>
                <a:cubicBezTo>
                  <a:pt x="6789" y="1934"/>
                  <a:pt x="10491" y="0"/>
                  <a:pt x="16046" y="0"/>
                </a:cubicBezTo>
                <a:cubicBezTo>
                  <a:pt x="18514" y="0"/>
                  <a:pt x="20983" y="322"/>
                  <a:pt x="21600" y="322"/>
                </a:cubicBezTo>
                <a:lnTo>
                  <a:pt x="21600" y="3546"/>
                </a:lnTo>
                <a:close/>
              </a:path>
            </a:pathLst>
          </a:custGeom>
          <a:solidFill>
            <a:srgbClr val="A6A7AC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21749915" y="819734"/>
            <a:ext cx="168792" cy="266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900" y="1029"/>
                  <a:pt x="18900" y="1029"/>
                  <a:pt x="18900" y="1029"/>
                </a:cubicBezTo>
                <a:cubicBezTo>
                  <a:pt x="16200" y="1029"/>
                  <a:pt x="16200" y="1029"/>
                  <a:pt x="16200" y="1029"/>
                </a:cubicBezTo>
                <a:cubicBezTo>
                  <a:pt x="17820" y="2057"/>
                  <a:pt x="19440" y="3086"/>
                  <a:pt x="19440" y="4800"/>
                </a:cubicBezTo>
                <a:cubicBezTo>
                  <a:pt x="19440" y="8229"/>
                  <a:pt x="14580" y="8571"/>
                  <a:pt x="14580" y="10286"/>
                </a:cubicBezTo>
                <a:cubicBezTo>
                  <a:pt x="14580" y="12000"/>
                  <a:pt x="20520" y="12686"/>
                  <a:pt x="20520" y="16114"/>
                </a:cubicBezTo>
                <a:cubicBezTo>
                  <a:pt x="20520" y="17143"/>
                  <a:pt x="20520" y="17829"/>
                  <a:pt x="19980" y="18514"/>
                </a:cubicBezTo>
                <a:cubicBezTo>
                  <a:pt x="17820" y="20914"/>
                  <a:pt x="12960" y="21600"/>
                  <a:pt x="9180" y="21600"/>
                </a:cubicBezTo>
                <a:cubicBezTo>
                  <a:pt x="6480" y="21600"/>
                  <a:pt x="2700" y="20914"/>
                  <a:pt x="540" y="19200"/>
                </a:cubicBezTo>
                <a:cubicBezTo>
                  <a:pt x="0" y="18857"/>
                  <a:pt x="0" y="18171"/>
                  <a:pt x="0" y="17486"/>
                </a:cubicBezTo>
                <a:cubicBezTo>
                  <a:pt x="0" y="16114"/>
                  <a:pt x="1620" y="14743"/>
                  <a:pt x="3240" y="14057"/>
                </a:cubicBezTo>
                <a:cubicBezTo>
                  <a:pt x="5940" y="13029"/>
                  <a:pt x="8640" y="13029"/>
                  <a:pt x="11340" y="12686"/>
                </a:cubicBezTo>
                <a:cubicBezTo>
                  <a:pt x="10800" y="12000"/>
                  <a:pt x="10260" y="11657"/>
                  <a:pt x="10260" y="10971"/>
                </a:cubicBezTo>
                <a:cubicBezTo>
                  <a:pt x="10260" y="10286"/>
                  <a:pt x="10260" y="9943"/>
                  <a:pt x="10800" y="9600"/>
                </a:cubicBezTo>
                <a:cubicBezTo>
                  <a:pt x="10260" y="9943"/>
                  <a:pt x="9720" y="9943"/>
                  <a:pt x="9180" y="9943"/>
                </a:cubicBezTo>
                <a:cubicBezTo>
                  <a:pt x="5400" y="9943"/>
                  <a:pt x="2160" y="7886"/>
                  <a:pt x="2160" y="5486"/>
                </a:cubicBezTo>
                <a:cubicBezTo>
                  <a:pt x="2160" y="3771"/>
                  <a:pt x="3240" y="2400"/>
                  <a:pt x="4860" y="1714"/>
                </a:cubicBezTo>
                <a:cubicBezTo>
                  <a:pt x="7020" y="343"/>
                  <a:pt x="10260" y="0"/>
                  <a:pt x="12960" y="0"/>
                </a:cubicBezTo>
                <a:lnTo>
                  <a:pt x="21600" y="0"/>
                </a:lnTo>
                <a:close/>
                <a:moveTo>
                  <a:pt x="12960" y="13714"/>
                </a:moveTo>
                <a:cubicBezTo>
                  <a:pt x="12960" y="13714"/>
                  <a:pt x="12420" y="13714"/>
                  <a:pt x="11880" y="13714"/>
                </a:cubicBezTo>
                <a:cubicBezTo>
                  <a:pt x="8640" y="13714"/>
                  <a:pt x="3780" y="14400"/>
                  <a:pt x="3780" y="16800"/>
                </a:cubicBezTo>
                <a:cubicBezTo>
                  <a:pt x="3780" y="19543"/>
                  <a:pt x="8100" y="20229"/>
                  <a:pt x="11340" y="20229"/>
                </a:cubicBezTo>
                <a:cubicBezTo>
                  <a:pt x="14580" y="20229"/>
                  <a:pt x="17820" y="19543"/>
                  <a:pt x="17820" y="17486"/>
                </a:cubicBezTo>
                <a:cubicBezTo>
                  <a:pt x="17820" y="15429"/>
                  <a:pt x="15120" y="14400"/>
                  <a:pt x="12960" y="13714"/>
                </a:cubicBezTo>
                <a:close/>
                <a:moveTo>
                  <a:pt x="9720" y="1029"/>
                </a:moveTo>
                <a:cubicBezTo>
                  <a:pt x="8640" y="1029"/>
                  <a:pt x="7560" y="1371"/>
                  <a:pt x="7020" y="2057"/>
                </a:cubicBezTo>
                <a:cubicBezTo>
                  <a:pt x="5940" y="2400"/>
                  <a:pt x="5940" y="3086"/>
                  <a:pt x="5940" y="4114"/>
                </a:cubicBezTo>
                <a:cubicBezTo>
                  <a:pt x="5940" y="5829"/>
                  <a:pt x="7560" y="8914"/>
                  <a:pt x="11340" y="8914"/>
                </a:cubicBezTo>
                <a:cubicBezTo>
                  <a:pt x="12420" y="8914"/>
                  <a:pt x="13500" y="8571"/>
                  <a:pt x="14580" y="8229"/>
                </a:cubicBezTo>
                <a:cubicBezTo>
                  <a:pt x="15120" y="7543"/>
                  <a:pt x="15660" y="6857"/>
                  <a:pt x="15660" y="6171"/>
                </a:cubicBezTo>
                <a:cubicBezTo>
                  <a:pt x="15660" y="4114"/>
                  <a:pt x="13500" y="1029"/>
                  <a:pt x="9720" y="1029"/>
                </a:cubicBezTo>
                <a:close/>
              </a:path>
            </a:pathLst>
          </a:custGeom>
          <a:solidFill>
            <a:srgbClr val="A6A7AC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22222494" y="849174"/>
            <a:ext cx="288515" cy="208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A6A7AC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23036465" y="762695"/>
            <a:ext cx="607907" cy="381001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spAutoFit/>
          </a:bodyPr>
          <a:lstStyle>
            <a:lvl1pPr algn="l">
              <a:defRPr sz="2000" cap="all" spc="400">
                <a:solidFill>
                  <a:srgbClr val="393941"/>
                </a:solidFill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Shape 9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F56C2E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1pPr>
      <a:lvl2pPr marL="0" marR="0" indent="228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2pPr>
      <a:lvl3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3pPr>
      <a:lvl4pPr marL="0" marR="0" indent="685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4pPr>
      <a:lvl5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5pPr>
      <a:lvl6pPr marL="0" marR="0" indent="1143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6pPr>
      <a:lvl7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7pPr>
      <a:lvl8pPr marL="0" marR="0" indent="1600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8pPr>
      <a:lvl9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9pPr>
    </p:titleStyle>
    <p:bodyStyle>
      <a:lvl1pPr marL="0" marR="0" indent="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1pPr>
      <a:lvl2pPr marL="0" marR="0" indent="2286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2pPr>
      <a:lvl3pPr marL="0" marR="0" indent="4572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3pPr>
      <a:lvl4pPr marL="0" marR="0" indent="6858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4pPr>
      <a:lvl5pPr marL="0" marR="0" indent="9144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5pPr>
      <a:lvl6pPr marL="0" marR="0" indent="11430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6pPr>
      <a:lvl7pPr marL="0" marR="0" indent="13716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7pPr>
      <a:lvl8pPr marL="0" marR="0" indent="16002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8pPr>
      <a:lvl9pPr marL="0" marR="0" indent="18288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9pPr>
    </p:bodyStyle>
    <p:other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1pPr>
      <a:lvl2pPr marL="0" marR="0" indent="228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2pPr>
      <a:lvl3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3pPr>
      <a:lvl4pPr marL="0" marR="0" indent="685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4pPr>
      <a:lvl5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5pPr>
      <a:lvl6pPr marL="0" marR="0" indent="1143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6pPr>
      <a:lvl7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7pPr>
      <a:lvl8pPr marL="0" marR="0" indent="1600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8pPr>
      <a:lvl9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g"/><Relationship Id="rId7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g"/><Relationship Id="rId4" Type="http://schemas.openxmlformats.org/officeDocument/2006/relationships/image" Target="../media/image60.jpg"/><Relationship Id="rId9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29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56625" cy="9235440"/>
          </a:xfrm>
          <a:prstGeom prst="rect">
            <a:avLst/>
          </a:prstGeom>
        </p:spPr>
      </p:pic>
      <p:sp>
        <p:nvSpPr>
          <p:cNvPr id="55" name="Shape 55"/>
          <p:cNvSpPr/>
          <p:nvPr/>
        </p:nvSpPr>
        <p:spPr>
          <a:xfrm>
            <a:off x="2933697" y="5247662"/>
            <a:ext cx="18516601" cy="29714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 fontScale="62500" lnSpcReduction="20000"/>
          </a:bodyPr>
          <a:lstStyle>
            <a:lvl1pPr algn="ctr">
              <a:lnSpc>
                <a:spcPct val="80000"/>
              </a:lnSpc>
              <a:defRPr sz="15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20000"/>
              </a:lnSpc>
            </a:pPr>
            <a:r>
              <a:rPr lang="pl-PL" dirty="0" smtClean="0">
                <a:solidFill>
                  <a:srgbClr val="FFDA44"/>
                </a:solidFill>
                <a:latin typeface="Century Gothic" panose="020B0502020202020204" pitchFamily="34" charset="0"/>
              </a:rPr>
              <a:t>RICE IN THE EYE – WILL CHINA’S WORK ETHIC AFFECT PROPTECH</a:t>
            </a:r>
            <a:r>
              <a:rPr lang="en-US" dirty="0" smtClean="0">
                <a:solidFill>
                  <a:srgbClr val="FFDA44"/>
                </a:solidFill>
                <a:latin typeface="Century Gothic" panose="020B0502020202020204" pitchFamily="34" charset="0"/>
              </a:rPr>
              <a:t>?</a:t>
            </a:r>
            <a:endParaRPr lang="pl-PL" dirty="0">
              <a:solidFill>
                <a:srgbClr val="FFDA44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7909726" y="10532577"/>
            <a:ext cx="8564545" cy="8156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algn="ctr">
              <a:defRPr sz="1800" cap="all" spc="360"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r>
              <a:rPr lang="pl-PL" sz="48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Marcin </a:t>
            </a:r>
            <a:r>
              <a:rPr lang="pl-PL" sz="4800" b="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sikorski</a:t>
            </a:r>
            <a:endParaRPr sz="4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29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04"/>
          <p:cNvSpPr/>
          <p:nvPr/>
        </p:nvSpPr>
        <p:spPr>
          <a:xfrm>
            <a:off x="1403570" y="6122764"/>
            <a:ext cx="21576859" cy="14704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16000" dirty="0" smtClean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CONFUCIANISM (</a:t>
            </a:r>
            <a:r>
              <a:rPr lang="zh-CN" altLang="en-US" sz="16000" dirty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水</a:t>
            </a:r>
            <a:r>
              <a:rPr lang="en-US" altLang="zh-CN" sz="16000" dirty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)</a:t>
            </a:r>
            <a:endParaRPr lang="zh-CN" altLang="en-US" sz="16000" dirty="0">
              <a:solidFill>
                <a:srgbClr val="DE2910"/>
              </a:solidFill>
              <a:latin typeface="Century Gothic" panose="020B0502020202020204" pitchFamily="34" charset="0"/>
              <a:ea typeface="Kozuka Gothic Pro B" panose="020B0800000000000000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907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548" y="3801920"/>
            <a:ext cx="3600000" cy="3600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240" y="3801920"/>
            <a:ext cx="3600000" cy="3600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932" y="3801920"/>
            <a:ext cx="3600000" cy="3600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548" y="7856814"/>
            <a:ext cx="3600000" cy="360000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635" y="7856814"/>
            <a:ext cx="3600000" cy="3600000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6" y="2614270"/>
            <a:ext cx="10653743" cy="912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66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04"/>
          <p:cNvSpPr/>
          <p:nvPr/>
        </p:nvSpPr>
        <p:spPr>
          <a:xfrm>
            <a:off x="1403570" y="6122764"/>
            <a:ext cx="21576859" cy="14704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17300" dirty="0" smtClean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MIANZI </a:t>
            </a:r>
            <a:r>
              <a:rPr lang="pl-PL" sz="17300" dirty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(</a:t>
            </a:r>
            <a:r>
              <a:rPr lang="zh-CN" altLang="en-US" sz="17300" dirty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面子</a:t>
            </a:r>
            <a:r>
              <a:rPr lang="en-US" altLang="zh-CN" sz="17300" dirty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) </a:t>
            </a:r>
            <a:endParaRPr lang="pl-PL" sz="17300" dirty="0">
              <a:solidFill>
                <a:srgbClr val="DE2910"/>
              </a:solidFill>
              <a:latin typeface="Century Gothic" panose="020B0502020202020204" pitchFamily="34" charset="0"/>
              <a:ea typeface="Kozuka Gothic Pro B" panose="020B0800000000000000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7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7"/>
          <p:cNvSpPr/>
          <p:nvPr/>
        </p:nvSpPr>
        <p:spPr>
          <a:xfrm>
            <a:off x="9835055" y="2362200"/>
            <a:ext cx="12990786" cy="35165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algn="l"/>
            <a:r>
              <a:rPr lang="pl-PL" sz="4800" b="1" dirty="0">
                <a:solidFill>
                  <a:srgbClr val="FFFFFF"/>
                </a:solidFill>
              </a:rPr>
              <a:t>„</a:t>
            </a:r>
            <a:r>
              <a:rPr lang="pl-PL" sz="4800" b="1" dirty="0" err="1">
                <a:solidFill>
                  <a:srgbClr val="FFFFFF"/>
                </a:solidFill>
              </a:rPr>
              <a:t>You</a:t>
            </a:r>
            <a:r>
              <a:rPr lang="pl-PL" sz="4800" b="1" dirty="0">
                <a:solidFill>
                  <a:srgbClr val="FFFFFF"/>
                </a:solidFill>
              </a:rPr>
              <a:t> </a:t>
            </a:r>
            <a:r>
              <a:rPr lang="pl-PL" sz="4800" b="1" dirty="0" err="1">
                <a:solidFill>
                  <a:srgbClr val="FFFFFF"/>
                </a:solidFill>
              </a:rPr>
              <a:t>can’t</a:t>
            </a:r>
            <a:r>
              <a:rPr lang="pl-PL" sz="4800" b="1" dirty="0">
                <a:solidFill>
                  <a:srgbClr val="FFFFFF"/>
                </a:solidFill>
              </a:rPr>
              <a:t> </a:t>
            </a:r>
            <a:r>
              <a:rPr lang="pl-PL" sz="4800" b="1" dirty="0" err="1">
                <a:solidFill>
                  <a:srgbClr val="FFFFFF"/>
                </a:solidFill>
              </a:rPr>
              <a:t>define</a:t>
            </a:r>
            <a:r>
              <a:rPr lang="pl-PL" sz="4800" b="1" dirty="0">
                <a:solidFill>
                  <a:srgbClr val="FFFFFF"/>
                </a:solidFill>
              </a:rPr>
              <a:t> </a:t>
            </a:r>
            <a:r>
              <a:rPr lang="pl-PL" sz="4800" b="1" dirty="0" err="1">
                <a:solidFill>
                  <a:srgbClr val="FFFFFF"/>
                </a:solidFill>
              </a:rPr>
              <a:t>mianzi</a:t>
            </a:r>
            <a:r>
              <a:rPr lang="en-US" sz="4800" b="1" dirty="0">
                <a:solidFill>
                  <a:srgbClr val="FFFFFF"/>
                </a:solidFill>
              </a:rPr>
              <a:t>. It is an intangible abstract and an unwritten norm that regulates Chinese</a:t>
            </a:r>
            <a:r>
              <a:rPr lang="pl-PL" sz="4800" b="1" dirty="0">
                <a:solidFill>
                  <a:srgbClr val="FFFFFF"/>
                </a:solidFill>
              </a:rPr>
              <a:t>’</a:t>
            </a:r>
            <a:r>
              <a:rPr lang="en-US" sz="4800" b="1" dirty="0">
                <a:solidFill>
                  <a:srgbClr val="FFFFFF"/>
                </a:solidFill>
              </a:rPr>
              <a:t> relations</a:t>
            </a:r>
            <a:r>
              <a:rPr lang="pl-PL" sz="4800" b="1" dirty="0" smtClean="0">
                <a:solidFill>
                  <a:srgbClr val="FFFFFF"/>
                </a:solidFill>
              </a:rPr>
              <a:t>..”</a:t>
            </a:r>
          </a:p>
          <a:p>
            <a:pPr algn="l"/>
            <a:r>
              <a:rPr lang="pl-PL" sz="4800" b="1" dirty="0">
                <a:solidFill>
                  <a:srgbClr val="FFFFFF"/>
                </a:solidFill>
              </a:rPr>
              <a:t>	</a:t>
            </a:r>
            <a:r>
              <a:rPr lang="pl-PL" sz="4800" b="1" dirty="0" smtClean="0">
                <a:solidFill>
                  <a:srgbClr val="FFFFFF"/>
                </a:solidFill>
              </a:rPr>
              <a:t>							</a:t>
            </a:r>
          </a:p>
          <a:p>
            <a:pPr algn="l"/>
            <a:r>
              <a:rPr lang="pl-PL" sz="4800" b="1" dirty="0">
                <a:solidFill>
                  <a:srgbClr val="FFFFFF"/>
                </a:solidFill>
              </a:rPr>
              <a:t>	</a:t>
            </a:r>
            <a:r>
              <a:rPr lang="pl-PL" sz="4800" b="1" dirty="0" smtClean="0">
                <a:solidFill>
                  <a:srgbClr val="FFFFFF"/>
                </a:solidFill>
              </a:rPr>
              <a:t>									      </a:t>
            </a:r>
            <a:r>
              <a:rPr lang="pl-PL" sz="4800" b="1" dirty="0" smtClean="0">
                <a:solidFill>
                  <a:srgbClr val="DE2910"/>
                </a:solidFill>
              </a:rPr>
              <a:t>Lin </a:t>
            </a:r>
            <a:r>
              <a:rPr lang="pl-PL" sz="4800" b="1" dirty="0" err="1" smtClean="0">
                <a:solidFill>
                  <a:srgbClr val="DE2910"/>
                </a:solidFill>
              </a:rPr>
              <a:t>Yutang</a:t>
            </a:r>
            <a:endParaRPr lang="en-US" sz="4800" b="1" dirty="0">
              <a:solidFill>
                <a:srgbClr val="DE291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054" y="7515943"/>
            <a:ext cx="14066345" cy="528492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" y="2176665"/>
            <a:ext cx="8520144" cy="1061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58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814" y="4891814"/>
            <a:ext cx="5202371" cy="5202371"/>
          </a:xfrm>
          <a:prstGeom prst="rect">
            <a:avLst/>
          </a:prstGeom>
        </p:spPr>
      </p:pic>
      <p:sp>
        <p:nvSpPr>
          <p:cNvPr id="8" name="Shape 104"/>
          <p:cNvSpPr/>
          <p:nvPr/>
        </p:nvSpPr>
        <p:spPr>
          <a:xfrm>
            <a:off x="8541527" y="1667377"/>
            <a:ext cx="7300944" cy="14704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6600" dirty="0" smtClean="0">
                <a:solidFill>
                  <a:srgbClr val="FFFFFF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TRUTH </a:t>
            </a:r>
          </a:p>
          <a:p>
            <a:pPr algn="ctr"/>
            <a:r>
              <a:rPr lang="pl-PL" sz="6600" dirty="0" smtClean="0">
                <a:solidFill>
                  <a:srgbClr val="FFFFFF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HURTS</a:t>
            </a:r>
            <a:endParaRPr sz="6600" dirty="0">
              <a:solidFill>
                <a:srgbClr val="FFFFFF"/>
              </a:solidFill>
              <a:latin typeface="Century Gothic" panose="020B0502020202020204" pitchFamily="34" charset="0"/>
              <a:ea typeface="Kozuka Gothic Pro B" panose="020B0800000000000000" pitchFamily="34" charset="-128"/>
              <a:cs typeface="Courier New" panose="02070309020205020404" pitchFamily="49" charset="0"/>
            </a:endParaRPr>
          </a:p>
        </p:txBody>
      </p:sp>
      <p:sp>
        <p:nvSpPr>
          <p:cNvPr id="10" name="Shape 104"/>
          <p:cNvSpPr/>
          <p:nvPr/>
        </p:nvSpPr>
        <p:spPr>
          <a:xfrm>
            <a:off x="1512857" y="4905464"/>
            <a:ext cx="7300944" cy="14704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6600" dirty="0" smtClean="0">
                <a:solidFill>
                  <a:srgbClr val="FFFFFF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LOSING</a:t>
            </a:r>
          </a:p>
          <a:p>
            <a:pPr algn="ctr"/>
            <a:r>
              <a:rPr lang="pl-PL" sz="6600" dirty="0" smtClean="0">
                <a:solidFill>
                  <a:srgbClr val="FFFFFF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FACE</a:t>
            </a:r>
            <a:endParaRPr sz="6600" dirty="0">
              <a:solidFill>
                <a:srgbClr val="FFFFFF"/>
              </a:solidFill>
              <a:latin typeface="Century Gothic" panose="020B0502020202020204" pitchFamily="34" charset="0"/>
              <a:ea typeface="Kozuka Gothic Pro B" panose="020B0800000000000000" pitchFamily="34" charset="-128"/>
              <a:cs typeface="Courier New" panose="02070309020205020404" pitchFamily="49" charset="0"/>
            </a:endParaRPr>
          </a:p>
        </p:txBody>
      </p:sp>
      <p:sp>
        <p:nvSpPr>
          <p:cNvPr id="11" name="Shape 104"/>
          <p:cNvSpPr/>
          <p:nvPr/>
        </p:nvSpPr>
        <p:spPr>
          <a:xfrm>
            <a:off x="14793184" y="4891814"/>
            <a:ext cx="8803415" cy="14704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6600" dirty="0" smtClean="0">
                <a:solidFill>
                  <a:srgbClr val="FFFFFF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KNOWLEDGE AND</a:t>
            </a:r>
          </a:p>
          <a:p>
            <a:pPr algn="ctr"/>
            <a:r>
              <a:rPr lang="pl-PL" sz="6600" dirty="0" smtClean="0">
                <a:solidFill>
                  <a:srgbClr val="FFFFFF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COMPETENCE</a:t>
            </a:r>
          </a:p>
        </p:txBody>
      </p:sp>
      <p:sp>
        <p:nvSpPr>
          <p:cNvPr id="12" name="Shape 104"/>
          <p:cNvSpPr/>
          <p:nvPr/>
        </p:nvSpPr>
        <p:spPr>
          <a:xfrm>
            <a:off x="1512857" y="10006235"/>
            <a:ext cx="7300944" cy="14704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6600" dirty="0" smtClean="0">
                <a:solidFill>
                  <a:srgbClr val="FFFFFF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SHAME </a:t>
            </a:r>
          </a:p>
          <a:p>
            <a:pPr algn="ctr"/>
            <a:r>
              <a:rPr lang="pl-PL" sz="6600" dirty="0" smtClean="0">
                <a:solidFill>
                  <a:srgbClr val="FFFFFF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TO SAY</a:t>
            </a:r>
            <a:endParaRPr sz="6600" dirty="0">
              <a:solidFill>
                <a:srgbClr val="FFFFFF"/>
              </a:solidFill>
              <a:latin typeface="Century Gothic" panose="020B0502020202020204" pitchFamily="34" charset="0"/>
              <a:ea typeface="Kozuka Gothic Pro B" panose="020B0800000000000000" pitchFamily="34" charset="-128"/>
              <a:cs typeface="Courier New" panose="02070309020205020404" pitchFamily="49" charset="0"/>
            </a:endParaRPr>
          </a:p>
        </p:txBody>
      </p:sp>
      <p:sp>
        <p:nvSpPr>
          <p:cNvPr id="13" name="Shape 104"/>
          <p:cNvSpPr/>
          <p:nvPr/>
        </p:nvSpPr>
        <p:spPr>
          <a:xfrm>
            <a:off x="15544420" y="10094185"/>
            <a:ext cx="7300944" cy="14704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6600" dirty="0" smtClean="0">
                <a:solidFill>
                  <a:srgbClr val="FFFFFF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FACE OF </a:t>
            </a:r>
          </a:p>
          <a:p>
            <a:pPr algn="ctr"/>
            <a:r>
              <a:rPr lang="pl-PL" sz="6600" dirty="0" smtClean="0">
                <a:solidFill>
                  <a:srgbClr val="FFFFFF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THE NATION</a:t>
            </a:r>
            <a:endParaRPr sz="6600" dirty="0">
              <a:solidFill>
                <a:srgbClr val="FFFFFF"/>
              </a:solidFill>
              <a:latin typeface="Century Gothic" panose="020B0502020202020204" pitchFamily="34" charset="0"/>
              <a:ea typeface="Kozuka Gothic Pro B" panose="020B0800000000000000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4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04"/>
          <p:cNvSpPr/>
          <p:nvPr/>
        </p:nvSpPr>
        <p:spPr>
          <a:xfrm>
            <a:off x="1403570" y="6122764"/>
            <a:ext cx="21576859" cy="14704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17300" dirty="0" smtClean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GUANXI </a:t>
            </a:r>
            <a:r>
              <a:rPr lang="pl-PL" sz="17300" dirty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(</a:t>
            </a:r>
            <a:r>
              <a:rPr lang="zh-CN" altLang="en-US" sz="17300" dirty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关系</a:t>
            </a:r>
            <a:r>
              <a:rPr lang="en-US" altLang="zh-CN" sz="17300" dirty="0" smtClean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)</a:t>
            </a:r>
            <a:endParaRPr lang="pl-PL" sz="17300" dirty="0">
              <a:solidFill>
                <a:srgbClr val="DE2910"/>
              </a:solidFill>
              <a:latin typeface="Century Gothic" panose="020B0502020202020204" pitchFamily="34" charset="0"/>
              <a:ea typeface="Kozuka Gothic Pro B" panose="020B0800000000000000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33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798" y="3255577"/>
            <a:ext cx="3600000" cy="3600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580" y="3255577"/>
            <a:ext cx="3600000" cy="3600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580" y="7377982"/>
            <a:ext cx="3600000" cy="36000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798" y="7377982"/>
            <a:ext cx="3600000" cy="3600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4" y="2997200"/>
            <a:ext cx="12528795" cy="856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11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04"/>
          <p:cNvSpPr/>
          <p:nvPr/>
        </p:nvSpPr>
        <p:spPr>
          <a:xfrm>
            <a:off x="1403570" y="6122764"/>
            <a:ext cx="21576859" cy="14704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17300" dirty="0" smtClean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CHINESE’ ETHICS</a:t>
            </a:r>
            <a:endParaRPr sz="17300" dirty="0">
              <a:solidFill>
                <a:srgbClr val="DE2910"/>
              </a:solidFill>
              <a:latin typeface="Century Gothic" panose="020B0502020202020204" pitchFamily="34" charset="0"/>
              <a:ea typeface="Kozuka Gothic Pro B" panose="020B0800000000000000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56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390" r="1644" b="19522"/>
          <a:stretch/>
        </p:blipFill>
        <p:spPr>
          <a:xfrm>
            <a:off x="355600" y="3124200"/>
            <a:ext cx="5920000" cy="7200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t="3302" r="4312" b="14382"/>
          <a:stretch/>
        </p:blipFill>
        <p:spPr>
          <a:xfrm>
            <a:off x="12827000" y="3124200"/>
            <a:ext cx="11232000" cy="7200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2832" r="3934" b="10620"/>
          <a:stretch/>
        </p:blipFill>
        <p:spPr>
          <a:xfrm>
            <a:off x="6773038" y="3124200"/>
            <a:ext cx="5556523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67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04"/>
          <p:cNvSpPr/>
          <p:nvPr/>
        </p:nvSpPr>
        <p:spPr>
          <a:xfrm>
            <a:off x="1403570" y="6122764"/>
            <a:ext cx="21576859" cy="14704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17300" dirty="0" smtClean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STRONG PILLARS</a:t>
            </a:r>
            <a:endParaRPr sz="17300" dirty="0">
              <a:solidFill>
                <a:srgbClr val="DE2910"/>
              </a:solidFill>
              <a:latin typeface="Century Gothic" panose="020B0502020202020204" pitchFamily="34" charset="0"/>
              <a:ea typeface="Kozuka Gothic Pro B" panose="020B0800000000000000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726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04"/>
          <p:cNvSpPr/>
          <p:nvPr/>
        </p:nvSpPr>
        <p:spPr>
          <a:xfrm>
            <a:off x="9916738" y="9434330"/>
            <a:ext cx="5006937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6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ETHICS</a:t>
            </a:r>
            <a:endParaRPr lang="pl-PL" sz="5400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50" name="Shape 88"/>
          <p:cNvSpPr/>
          <p:nvPr/>
        </p:nvSpPr>
        <p:spPr>
          <a:xfrm>
            <a:off x="1681702" y="9434330"/>
            <a:ext cx="6174705" cy="88947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l">
              <a:lnSpc>
                <a:spcPct val="80000"/>
              </a:lnSpc>
              <a:defRPr sz="3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6600" dirty="0" smtClean="0">
                <a:solidFill>
                  <a:srgbClr val="DE2910"/>
                </a:solidFill>
                <a:latin typeface="Century Gothic" panose="020B0502020202020204" pitchFamily="34" charset="0"/>
              </a:rPr>
              <a:t>CHINA</a:t>
            </a:r>
            <a:endParaRPr sz="6600" dirty="0">
              <a:solidFill>
                <a:srgbClr val="DE291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Shape 88"/>
          <p:cNvSpPr/>
          <p:nvPr/>
        </p:nvSpPr>
        <p:spPr>
          <a:xfrm>
            <a:off x="16337929" y="9434330"/>
            <a:ext cx="6174705" cy="88947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l">
              <a:lnSpc>
                <a:spcPct val="80000"/>
              </a:lnSpc>
              <a:defRPr sz="3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6600" dirty="0" smtClean="0">
                <a:solidFill>
                  <a:srgbClr val="DE2910"/>
                </a:solidFill>
                <a:latin typeface="Century Gothic" panose="020B0502020202020204" pitchFamily="34" charset="0"/>
              </a:rPr>
              <a:t>DOMINATION</a:t>
            </a:r>
            <a:endParaRPr sz="6600" dirty="0">
              <a:solidFill>
                <a:srgbClr val="DE291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7" name="Shape 104"/>
          <p:cNvSpPr/>
          <p:nvPr/>
        </p:nvSpPr>
        <p:spPr>
          <a:xfrm>
            <a:off x="1893857" y="1809043"/>
            <a:ext cx="7856609" cy="14704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12000" dirty="0" smtClean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PLAN</a:t>
            </a:r>
            <a:endParaRPr sz="12000" dirty="0">
              <a:solidFill>
                <a:srgbClr val="DE2910"/>
              </a:solidFill>
              <a:latin typeface="Century Gothic" panose="020B0502020202020204" pitchFamily="34" charset="0"/>
              <a:ea typeface="Kozuka Gothic Pro B" panose="020B0800000000000000" pitchFamily="34" charset="-128"/>
              <a:cs typeface="Courier New" panose="02070309020205020404" pitchFamily="49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32" y="4532686"/>
            <a:ext cx="4320000" cy="4320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207" y="4532686"/>
            <a:ext cx="3960000" cy="39600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281" y="4532686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349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50" grpId="0"/>
      <p:bldP spid="1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2" y="1501201"/>
            <a:ext cx="7721918" cy="10987049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0566400" y="1777914"/>
            <a:ext cx="13817600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4800" b="1" dirty="0" smtClean="0">
                <a:solidFill>
                  <a:srgbClr val="DE2910"/>
                </a:solidFill>
                <a:latin typeface="Century Gothic" panose="020B0502020202020204" pitchFamily="34" charset="0"/>
              </a:rPr>
              <a:t> GOVERNMENT SUPPORT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l-PL" sz="4800" b="1" dirty="0" smtClean="0">
              <a:solidFill>
                <a:srgbClr val="DE2910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48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BUSINESS ANGELS</a:t>
            </a:r>
            <a:endParaRPr lang="pl-PL" sz="4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l-PL" sz="4800" b="1" dirty="0" smtClean="0">
              <a:solidFill>
                <a:srgbClr val="DE2910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4800" b="1" dirty="0" smtClean="0">
                <a:solidFill>
                  <a:srgbClr val="DE2910"/>
                </a:solidFill>
                <a:latin typeface="Century Gothic" panose="020B0502020202020204" pitchFamily="34" charset="0"/>
              </a:rPr>
              <a:t> NO-TAX DEVELOPMENT ZONES</a:t>
            </a:r>
            <a:endParaRPr lang="pl-PL" sz="4800" b="1" dirty="0">
              <a:solidFill>
                <a:srgbClr val="DE2910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l-PL" sz="4800" b="1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48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INCUBATORS</a:t>
            </a:r>
            <a:endParaRPr lang="pl-PL" sz="4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l-PL" sz="4800" b="1" dirty="0" smtClean="0">
              <a:solidFill>
                <a:srgbClr val="DE2910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4800" b="1" dirty="0" smtClean="0">
                <a:solidFill>
                  <a:srgbClr val="DE2910"/>
                </a:solidFill>
                <a:latin typeface="Century Gothic" panose="020B0502020202020204" pitchFamily="34" charset="0"/>
              </a:rPr>
              <a:t> CREATIVITY AREAS</a:t>
            </a:r>
            <a:endParaRPr lang="pl-PL" sz="4800" b="1" dirty="0">
              <a:solidFill>
                <a:srgbClr val="DE2910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l-PL" sz="4800" b="1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48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DIGITAL COMMUNITIES FOR YOUNG PEOPLE</a:t>
            </a:r>
            <a:endParaRPr lang="pl-PL" sz="4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l-PL" sz="4800" b="1" dirty="0" smtClean="0">
              <a:solidFill>
                <a:srgbClr val="DE2910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4800" b="1" dirty="0" smtClean="0">
                <a:solidFill>
                  <a:srgbClr val="DE2910"/>
                </a:solidFill>
                <a:latin typeface="Century Gothic" panose="020B0502020202020204" pitchFamily="34" charset="0"/>
              </a:rPr>
              <a:t> MENTORING</a:t>
            </a:r>
            <a:endParaRPr lang="pl-PL" sz="4800" b="1" dirty="0">
              <a:solidFill>
                <a:srgbClr val="DE291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49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402" y="2951807"/>
            <a:ext cx="9473549" cy="27951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06" y="1979231"/>
            <a:ext cx="6692211" cy="473718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38" y="1979232"/>
            <a:ext cx="4737183" cy="473718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32" y="7848800"/>
            <a:ext cx="12984451" cy="25903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9" y="7054398"/>
            <a:ext cx="4680000" cy="4680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177" y="7567851"/>
            <a:ext cx="5681679" cy="31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81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04"/>
          <p:cNvSpPr/>
          <p:nvPr/>
        </p:nvSpPr>
        <p:spPr>
          <a:xfrm>
            <a:off x="1403570" y="6122764"/>
            <a:ext cx="21576859" cy="14704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12000" dirty="0" smtClean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GOVERNMENT WITH VISION</a:t>
            </a:r>
            <a:endParaRPr sz="12000" dirty="0">
              <a:solidFill>
                <a:srgbClr val="DE2910"/>
              </a:solidFill>
              <a:latin typeface="Century Gothic" panose="020B0502020202020204" pitchFamily="34" charset="0"/>
              <a:ea typeface="Kozuka Gothic Pro B" panose="020B0800000000000000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66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" b="10170"/>
          <a:stretch/>
        </p:blipFill>
        <p:spPr>
          <a:xfrm>
            <a:off x="874253" y="1398027"/>
            <a:ext cx="8541630" cy="1084477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283" y="7347212"/>
            <a:ext cx="3600000" cy="3600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848" y="2390086"/>
            <a:ext cx="3600000" cy="3600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127" y="2390086"/>
            <a:ext cx="3600000" cy="3600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083" y="7347212"/>
            <a:ext cx="3600000" cy="3600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577" y="2513685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54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04"/>
          <p:cNvSpPr/>
          <p:nvPr/>
        </p:nvSpPr>
        <p:spPr>
          <a:xfrm>
            <a:off x="1403570" y="6122764"/>
            <a:ext cx="21576859" cy="14704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17300" dirty="0" smtClean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WE VS THEM</a:t>
            </a:r>
            <a:endParaRPr sz="17300" dirty="0">
              <a:solidFill>
                <a:srgbClr val="DE2910"/>
              </a:solidFill>
              <a:latin typeface="Century Gothic" panose="020B0502020202020204" pitchFamily="34" charset="0"/>
              <a:ea typeface="Kozuka Gothic Pro B" panose="020B0800000000000000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19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1732" r="3177" b="10049"/>
          <a:stretch/>
        </p:blipFill>
        <p:spPr>
          <a:xfrm>
            <a:off x="807603" y="2643425"/>
            <a:ext cx="11980739" cy="8516110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13868400" y="2941901"/>
            <a:ext cx="128270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4800" b="1" dirty="0" smtClean="0">
                <a:solidFill>
                  <a:srgbClr val="DE2910"/>
                </a:solidFill>
                <a:latin typeface="Century Gothic" panose="020B0502020202020204" pitchFamily="34" charset="0"/>
              </a:rPr>
              <a:t> CHINESE ROOTS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l-PL" sz="4800" b="1" dirty="0" smtClean="0">
              <a:solidFill>
                <a:srgbClr val="DE2910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48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PROUD TO BE CHINESE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l-PL" sz="4800" b="1" dirty="0" smtClean="0">
              <a:solidFill>
                <a:srgbClr val="DE2910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4800" b="1" dirty="0" smtClean="0">
                <a:solidFill>
                  <a:srgbClr val="DE2910"/>
                </a:solidFill>
                <a:latin typeface="Century Gothic" panose="020B0502020202020204" pitchFamily="34" charset="0"/>
              </a:rPr>
              <a:t> CHINESE LANGUAGE</a:t>
            </a:r>
          </a:p>
          <a:p>
            <a:pPr algn="l"/>
            <a:r>
              <a:rPr lang="pl-PL" sz="4800" b="1" dirty="0">
                <a:solidFill>
                  <a:srgbClr val="DE2910"/>
                </a:solidFill>
                <a:latin typeface="Century Gothic" panose="020B0502020202020204" pitchFamily="34" charset="0"/>
              </a:rPr>
              <a:t> </a:t>
            </a:r>
            <a:endParaRPr lang="pl-PL" sz="4800" b="1" dirty="0" smtClean="0">
              <a:solidFill>
                <a:srgbClr val="DE2910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48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CONSTRUCTION OF ECOSYSTEMS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l-PL" sz="4800" b="1" dirty="0" smtClean="0">
              <a:solidFill>
                <a:srgbClr val="DE2910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4800" b="1" dirty="0" smtClean="0">
                <a:solidFill>
                  <a:srgbClr val="DE2910"/>
                </a:solidFill>
                <a:latin typeface="Century Gothic" panose="020B0502020202020204" pitchFamily="34" charset="0"/>
              </a:rPr>
              <a:t> SUPPORT OF THE COMMUNITY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l-PL" sz="4800" b="1" dirty="0" smtClean="0">
              <a:solidFill>
                <a:srgbClr val="DE2910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48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UNDERSTANDING THE NEEDS</a:t>
            </a:r>
          </a:p>
        </p:txBody>
      </p:sp>
    </p:spTree>
    <p:extLst>
      <p:ext uri="{BB962C8B-B14F-4D97-AF65-F5344CB8AC3E}">
        <p14:creationId xmlns:p14="http://schemas.microsoft.com/office/powerpoint/2010/main" val="655190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04"/>
          <p:cNvSpPr/>
          <p:nvPr/>
        </p:nvSpPr>
        <p:spPr>
          <a:xfrm>
            <a:off x="1403570" y="6122764"/>
            <a:ext cx="21576859" cy="14704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15000" dirty="0" smtClean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CHINESE DOMINATION</a:t>
            </a:r>
            <a:endParaRPr sz="15000" dirty="0">
              <a:solidFill>
                <a:srgbClr val="DE2910"/>
              </a:solidFill>
              <a:latin typeface="Century Gothic" panose="020B0502020202020204" pitchFamily="34" charset="0"/>
              <a:ea typeface="Kozuka Gothic Pro B" panose="020B0800000000000000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93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692" y="7552940"/>
            <a:ext cx="3240000" cy="3240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643" y="7552940"/>
            <a:ext cx="3240000" cy="3240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170" y="2995992"/>
            <a:ext cx="3240000" cy="3240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589" y="2995992"/>
            <a:ext cx="3240000" cy="3240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692" y="3105254"/>
            <a:ext cx="3240000" cy="32400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589" y="7487670"/>
            <a:ext cx="3240000" cy="3240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76" y="1809043"/>
            <a:ext cx="8025866" cy="103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02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04"/>
          <p:cNvSpPr/>
          <p:nvPr/>
        </p:nvSpPr>
        <p:spPr>
          <a:xfrm>
            <a:off x="1403570" y="6122764"/>
            <a:ext cx="21576859" cy="14704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15000" dirty="0" smtClean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WHAT’S NEXT?</a:t>
            </a:r>
            <a:endParaRPr sz="15000" dirty="0">
              <a:solidFill>
                <a:srgbClr val="DE2910"/>
              </a:solidFill>
              <a:latin typeface="Century Gothic" panose="020B0502020202020204" pitchFamily="34" charset="0"/>
              <a:ea typeface="Kozuka Gothic Pro B" panose="020B0800000000000000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6661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4" y="2213594"/>
            <a:ext cx="13179555" cy="9316481"/>
          </a:xfrm>
          <a:prstGeom prst="rect">
            <a:avLst/>
          </a:prstGeom>
        </p:spPr>
      </p:pic>
      <p:sp>
        <p:nvSpPr>
          <p:cNvPr id="20" name="Shape 104"/>
          <p:cNvSpPr/>
          <p:nvPr/>
        </p:nvSpPr>
        <p:spPr>
          <a:xfrm>
            <a:off x="15005390" y="3085982"/>
            <a:ext cx="7300944" cy="14704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6600" dirty="0" smtClean="0">
                <a:solidFill>
                  <a:srgbClr val="FFFFFF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LOVE KNOWLEDGE</a:t>
            </a:r>
            <a:endParaRPr sz="6600" dirty="0">
              <a:solidFill>
                <a:srgbClr val="FFFFFF"/>
              </a:solidFill>
              <a:latin typeface="Century Gothic" panose="020B0502020202020204" pitchFamily="34" charset="0"/>
              <a:ea typeface="Kozuka Gothic Pro B" panose="020B0800000000000000" pitchFamily="34" charset="-128"/>
              <a:cs typeface="Courier New" panose="02070309020205020404" pitchFamily="49" charset="0"/>
            </a:endParaRPr>
          </a:p>
        </p:txBody>
      </p:sp>
      <p:sp>
        <p:nvSpPr>
          <p:cNvPr id="21" name="Shape 104"/>
          <p:cNvSpPr/>
          <p:nvPr/>
        </p:nvSpPr>
        <p:spPr>
          <a:xfrm>
            <a:off x="15005390" y="6136599"/>
            <a:ext cx="7300944" cy="14704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6600" dirty="0" smtClean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STUDY</a:t>
            </a:r>
          </a:p>
          <a:p>
            <a:pPr algn="ctr"/>
            <a:r>
              <a:rPr lang="pl-PL" sz="6600" dirty="0" smtClean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KNOWLEDGE</a:t>
            </a:r>
            <a:endParaRPr sz="6600" dirty="0">
              <a:solidFill>
                <a:srgbClr val="DE2910"/>
              </a:solidFill>
              <a:latin typeface="Century Gothic" panose="020B0502020202020204" pitchFamily="34" charset="0"/>
              <a:ea typeface="Kozuka Gothic Pro B" panose="020B0800000000000000" pitchFamily="34" charset="-128"/>
              <a:cs typeface="Courier New" panose="02070309020205020404" pitchFamily="49" charset="0"/>
            </a:endParaRPr>
          </a:p>
        </p:txBody>
      </p:sp>
      <p:sp>
        <p:nvSpPr>
          <p:cNvPr id="22" name="Shape 104"/>
          <p:cNvSpPr/>
          <p:nvPr/>
        </p:nvSpPr>
        <p:spPr>
          <a:xfrm>
            <a:off x="15005390" y="8991401"/>
            <a:ext cx="7300944" cy="14704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6600" dirty="0" smtClean="0">
                <a:solidFill>
                  <a:srgbClr val="FFFFFF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PRACTICE </a:t>
            </a:r>
          </a:p>
          <a:p>
            <a:pPr algn="ctr"/>
            <a:r>
              <a:rPr lang="pl-PL" sz="6600" dirty="0" smtClean="0">
                <a:solidFill>
                  <a:srgbClr val="FFFFFF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KNOWLEDGE</a:t>
            </a:r>
            <a:endParaRPr sz="6600" dirty="0">
              <a:solidFill>
                <a:srgbClr val="FFFFFF"/>
              </a:solidFill>
              <a:latin typeface="Century Gothic" panose="020B0502020202020204" pitchFamily="34" charset="0"/>
              <a:ea typeface="Kozuka Gothic Pro B" panose="020B0800000000000000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38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04"/>
          <p:cNvSpPr/>
          <p:nvPr/>
        </p:nvSpPr>
        <p:spPr>
          <a:xfrm>
            <a:off x="1403570" y="6122764"/>
            <a:ext cx="21576859" cy="14704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16000" dirty="0" smtClean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WHAT DO WE KNOW?</a:t>
            </a:r>
            <a:endParaRPr lang="zh-CN" altLang="en-US" sz="16000" dirty="0">
              <a:solidFill>
                <a:srgbClr val="DE2910"/>
              </a:solidFill>
              <a:latin typeface="Century Gothic" panose="020B0502020202020204" pitchFamily="34" charset="0"/>
              <a:ea typeface="Kozuka Gothic Pro B" panose="020B0800000000000000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229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04"/>
          <p:cNvSpPr/>
          <p:nvPr/>
        </p:nvSpPr>
        <p:spPr>
          <a:xfrm>
            <a:off x="793970" y="5156200"/>
            <a:ext cx="22980430" cy="33006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14000" dirty="0" smtClean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STUDY PAST TO </a:t>
            </a:r>
          </a:p>
          <a:p>
            <a:pPr algn="ctr"/>
            <a:r>
              <a:rPr lang="pl-PL" sz="14000" dirty="0" smtClean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PREDICT THE FUTURE</a:t>
            </a:r>
            <a:endParaRPr sz="14000" dirty="0">
              <a:solidFill>
                <a:srgbClr val="DE2910"/>
              </a:solidFill>
              <a:latin typeface="Century Gothic" panose="020B0502020202020204" pitchFamily="34" charset="0"/>
              <a:ea typeface="Kozuka Gothic Pro B" panose="020B0800000000000000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63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04"/>
          <p:cNvSpPr/>
          <p:nvPr/>
        </p:nvSpPr>
        <p:spPr>
          <a:xfrm>
            <a:off x="13690601" y="9980453"/>
            <a:ext cx="12522200" cy="9496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4800" dirty="0" smtClean="0">
                <a:solidFill>
                  <a:srgbClr val="DE2910"/>
                </a:solidFill>
                <a:latin typeface="Century Gothic" panose="020B0502020202020204" pitchFamily="34" charset="0"/>
              </a:rPr>
              <a:t>marcin.sikorski@test-engineer.pl</a:t>
            </a:r>
          </a:p>
          <a:p>
            <a:endParaRPr lang="pl-PL" sz="4800" dirty="0" smtClean="0">
              <a:solidFill>
                <a:srgbClr val="DE2910"/>
              </a:solidFill>
              <a:latin typeface="Century Gothic" panose="020B0502020202020204" pitchFamily="34" charset="0"/>
            </a:endParaRPr>
          </a:p>
          <a:p>
            <a:r>
              <a:rPr lang="pl-PL" sz="4800" dirty="0" smtClean="0">
                <a:solidFill>
                  <a:srgbClr val="DE2910"/>
                </a:solidFill>
                <a:latin typeface="Century Gothic" panose="020B0502020202020204" pitchFamily="34" charset="0"/>
              </a:rPr>
              <a:t>@</a:t>
            </a:r>
            <a:r>
              <a:rPr lang="pl-PL" sz="4800" dirty="0" err="1" smtClean="0">
                <a:solidFill>
                  <a:srgbClr val="DE2910"/>
                </a:solidFill>
                <a:latin typeface="Century Gothic" panose="020B0502020202020204" pitchFamily="34" charset="0"/>
              </a:rPr>
              <a:t>testengineerpl</a:t>
            </a:r>
            <a:endParaRPr lang="pl-PL" sz="4800" dirty="0">
              <a:solidFill>
                <a:srgbClr val="DE2910"/>
              </a:solidFill>
              <a:latin typeface="Century Gothic" panose="020B0502020202020204" pitchFamily="34" charset="0"/>
            </a:endParaRPr>
          </a:p>
          <a:p>
            <a:endParaRPr sz="4800" dirty="0">
              <a:solidFill>
                <a:srgbClr val="DE291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46" y="771477"/>
            <a:ext cx="4758468" cy="7200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41" y="771477"/>
            <a:ext cx="5336676" cy="7200000"/>
          </a:xfrm>
          <a:prstGeom prst="rect">
            <a:avLst/>
          </a:prstGeom>
        </p:spPr>
      </p:pic>
      <p:sp>
        <p:nvSpPr>
          <p:cNvPr id="22" name="Prostokąt 21"/>
          <p:cNvSpPr/>
          <p:nvPr/>
        </p:nvSpPr>
        <p:spPr>
          <a:xfrm>
            <a:off x="1890397" y="9761715"/>
            <a:ext cx="1828800" cy="2234411"/>
          </a:xfrm>
          <a:prstGeom prst="rect">
            <a:avLst/>
          </a:prstGeom>
          <a:solidFill>
            <a:srgbClr val="FFFFFF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244" y="750208"/>
            <a:ext cx="5075999" cy="720000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570" y="750208"/>
            <a:ext cx="4874932" cy="7200000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7997157" y="9618920"/>
            <a:ext cx="2061218" cy="2234411"/>
          </a:xfrm>
          <a:prstGeom prst="rect">
            <a:avLst/>
          </a:prstGeom>
          <a:solidFill>
            <a:srgbClr val="FFFFFF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62" y="9476126"/>
            <a:ext cx="2520000" cy="252000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37" y="9476126"/>
            <a:ext cx="2520000" cy="252000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66" y="9476126"/>
            <a:ext cx="2520000" cy="252000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183" y="9476126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60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6" y="3530601"/>
            <a:ext cx="9562146" cy="652591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852" y="3530600"/>
            <a:ext cx="4217429" cy="652591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531" y="3530601"/>
            <a:ext cx="8653149" cy="652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06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04"/>
          <p:cNvSpPr/>
          <p:nvPr/>
        </p:nvSpPr>
        <p:spPr>
          <a:xfrm>
            <a:off x="1403570" y="6122764"/>
            <a:ext cx="21576859" cy="14704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13300" dirty="0" smtClean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WHAT WE DON’T KNOW?</a:t>
            </a:r>
            <a:endParaRPr lang="zh-CN" altLang="en-US" sz="13300" dirty="0">
              <a:solidFill>
                <a:srgbClr val="DE2910"/>
              </a:solidFill>
              <a:latin typeface="Century Gothic" panose="020B0502020202020204" pitchFamily="34" charset="0"/>
              <a:ea typeface="Kozuka Gothic Pro B" panose="020B0800000000000000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271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00" y="3661496"/>
            <a:ext cx="8400000" cy="5760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028" y="3661496"/>
            <a:ext cx="5760000" cy="57600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34" y="3609973"/>
            <a:ext cx="2977386" cy="2977386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271" y="6541497"/>
            <a:ext cx="2727620" cy="2916328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36" y="6541496"/>
            <a:ext cx="3862884" cy="291632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271" y="3609973"/>
            <a:ext cx="3572863" cy="293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803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1818"/>
            <a:ext cx="24384000" cy="162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368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04"/>
          <p:cNvSpPr/>
          <p:nvPr/>
        </p:nvSpPr>
        <p:spPr>
          <a:xfrm>
            <a:off x="1403570" y="6122764"/>
            <a:ext cx="21576859" cy="14704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16000" dirty="0" smtClean="0">
                <a:solidFill>
                  <a:srgbClr val="DE2910"/>
                </a:solidFill>
                <a:latin typeface="Century Gothic" panose="020B0502020202020204" pitchFamily="34" charset="0"/>
                <a:ea typeface="Kozuka Gothic Pro B" panose="020B0800000000000000" pitchFamily="34" charset="-128"/>
                <a:cs typeface="Courier New" panose="02070309020205020404" pitchFamily="49" charset="0"/>
              </a:rPr>
              <a:t>WHAT IS CHINA?</a:t>
            </a:r>
            <a:endParaRPr lang="zh-CN" altLang="en-US" sz="16000" dirty="0">
              <a:solidFill>
                <a:srgbClr val="DE2910"/>
              </a:solidFill>
              <a:latin typeface="Century Gothic" panose="020B0502020202020204" pitchFamily="34" charset="0"/>
              <a:ea typeface="Kozuka Gothic Pro B" panose="020B0800000000000000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27"/>
          <p:cNvSpPr/>
          <p:nvPr/>
        </p:nvSpPr>
        <p:spPr>
          <a:xfrm>
            <a:off x="2894664" y="1127672"/>
            <a:ext cx="19990736" cy="67209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algn="l"/>
            <a:r>
              <a:rPr lang="en-US" sz="5400" b="1" dirty="0">
                <a:solidFill>
                  <a:srgbClr val="FFFFFF"/>
                </a:solidFill>
              </a:rPr>
              <a:t>When I was growing </a:t>
            </a:r>
            <a:r>
              <a:rPr lang="en-US" sz="5400" b="1" dirty="0" smtClean="0">
                <a:solidFill>
                  <a:srgbClr val="FFFFFF"/>
                </a:solidFill>
              </a:rPr>
              <a:t>up </a:t>
            </a:r>
            <a:r>
              <a:rPr lang="en-US" sz="5400" b="1" dirty="0">
                <a:solidFill>
                  <a:srgbClr val="FFFFFF"/>
                </a:solidFill>
              </a:rPr>
              <a:t>my parents told me to </a:t>
            </a:r>
            <a:r>
              <a:rPr lang="pl-PL" sz="5400" b="1" dirty="0" err="1" smtClean="0">
                <a:solidFill>
                  <a:srgbClr val="FFFFFF"/>
                </a:solidFill>
              </a:rPr>
              <a:t>always</a:t>
            </a:r>
            <a:r>
              <a:rPr lang="pl-PL" sz="5400" b="1" dirty="0" smtClean="0">
                <a:solidFill>
                  <a:srgbClr val="FFFFFF"/>
                </a:solidFill>
              </a:rPr>
              <a:t> </a:t>
            </a:r>
            <a:r>
              <a:rPr lang="en-US" sz="5400" b="1" dirty="0" smtClean="0">
                <a:solidFill>
                  <a:srgbClr val="FFFFFF"/>
                </a:solidFill>
              </a:rPr>
              <a:t>finish </a:t>
            </a:r>
            <a:r>
              <a:rPr lang="en-US" sz="5400" b="1" dirty="0">
                <a:solidFill>
                  <a:srgbClr val="FFFFFF"/>
                </a:solidFill>
              </a:rPr>
              <a:t>my dinner because children in China and India </a:t>
            </a:r>
            <a:r>
              <a:rPr lang="en-US" sz="5400" b="1" u="sng" dirty="0">
                <a:solidFill>
                  <a:srgbClr val="FFFFFF"/>
                </a:solidFill>
              </a:rPr>
              <a:t>are hungry for my meal</a:t>
            </a:r>
            <a:r>
              <a:rPr lang="en-US" sz="5400" b="1" u="sng" dirty="0" smtClean="0">
                <a:solidFill>
                  <a:srgbClr val="FFFFFF"/>
                </a:solidFill>
              </a:rPr>
              <a:t>.</a:t>
            </a:r>
            <a:endParaRPr lang="pl-PL" sz="5400" b="1" u="sng" dirty="0" smtClean="0">
              <a:solidFill>
                <a:srgbClr val="FFFFFF"/>
              </a:solidFill>
            </a:endParaRPr>
          </a:p>
          <a:p>
            <a:pPr algn="l"/>
            <a:endParaRPr lang="en-US" sz="5400" b="1" dirty="0">
              <a:solidFill>
                <a:srgbClr val="FFFFFF"/>
              </a:solidFill>
            </a:endParaRPr>
          </a:p>
          <a:p>
            <a:pPr algn="l"/>
            <a:r>
              <a:rPr lang="en-US" sz="5400" b="1" dirty="0">
                <a:solidFill>
                  <a:srgbClr val="FFFFFF"/>
                </a:solidFill>
              </a:rPr>
              <a:t>When I'm a parent </a:t>
            </a:r>
            <a:r>
              <a:rPr lang="en-US" sz="5400" b="1" dirty="0" smtClean="0">
                <a:solidFill>
                  <a:srgbClr val="FFFFFF"/>
                </a:solidFill>
              </a:rPr>
              <a:t>myself </a:t>
            </a:r>
            <a:r>
              <a:rPr lang="en-US" sz="5400" b="1" dirty="0">
                <a:solidFill>
                  <a:srgbClr val="FFFFFF"/>
                </a:solidFill>
              </a:rPr>
              <a:t>I tell my daughters to finish their homework. Children in China and India </a:t>
            </a:r>
            <a:r>
              <a:rPr lang="en-US" sz="5400" b="1" u="sng" dirty="0">
                <a:solidFill>
                  <a:srgbClr val="FFFFFF"/>
                </a:solidFill>
              </a:rPr>
              <a:t>are hungry for their work</a:t>
            </a:r>
            <a:r>
              <a:rPr lang="en-US" sz="5400" b="1" u="sng" dirty="0" smtClean="0">
                <a:solidFill>
                  <a:srgbClr val="FFFFFF"/>
                </a:solidFill>
              </a:rPr>
              <a:t>.</a:t>
            </a:r>
            <a:endParaRPr lang="pl-PL" sz="5400" b="1" u="sng" dirty="0">
              <a:solidFill>
                <a:srgbClr val="FFFFFF"/>
              </a:solidFill>
            </a:endParaRPr>
          </a:p>
          <a:p>
            <a:pPr algn="l"/>
            <a:r>
              <a:rPr lang="pl-PL" sz="54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	</a:t>
            </a:r>
            <a:r>
              <a:rPr lang="pl-PL" sz="54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							</a:t>
            </a:r>
          </a:p>
          <a:p>
            <a:pPr algn="l"/>
            <a:r>
              <a:rPr lang="pl-PL" sz="54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	</a:t>
            </a:r>
            <a:r>
              <a:rPr lang="pl-PL" sz="54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															</a:t>
            </a:r>
            <a:r>
              <a:rPr lang="en-US" sz="5400" b="1" dirty="0" smtClean="0">
                <a:solidFill>
                  <a:srgbClr val="DE2910"/>
                </a:solidFill>
                <a:latin typeface="Century Gothic" panose="020B0502020202020204" pitchFamily="34" charset="0"/>
              </a:rPr>
              <a:t>Thomas Friedman</a:t>
            </a:r>
            <a:endParaRPr lang="en-US" sz="5400" b="1" dirty="0">
              <a:solidFill>
                <a:srgbClr val="DE291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64" y="10042830"/>
            <a:ext cx="2880000" cy="2880000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00" y="10042830"/>
            <a:ext cx="2880000" cy="2880000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936" y="10042830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25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AC9006"/>
      </a:dk1>
      <a:lt1>
        <a:srgbClr val="A6A7AC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24668</TotalTime>
  <Words>211</Words>
  <Application>Microsoft Office PowerPoint</Application>
  <PresentationFormat>Niestandardowy</PresentationFormat>
  <Paragraphs>70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43" baseType="lpstr">
      <vt:lpstr>Helvetica Light</vt:lpstr>
      <vt:lpstr>Helvetica Neue</vt:lpstr>
      <vt:lpstr>Kozuka Gothic Pro B</vt:lpstr>
      <vt:lpstr>PT Sans</vt:lpstr>
      <vt:lpstr>Roboto Regular</vt:lpstr>
      <vt:lpstr>Arial</vt:lpstr>
      <vt:lpstr>Calibri</vt:lpstr>
      <vt:lpstr>Century Gothic</vt:lpstr>
      <vt:lpstr>Courier New</vt:lpstr>
      <vt:lpstr>Montserrat-Regular</vt:lpstr>
      <vt:lpstr>Montserrat-SemiBold</vt:lpstr>
      <vt:lpstr>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Haku</dc:creator>
  <cp:lastModifiedBy>Haku</cp:lastModifiedBy>
  <cp:revision>276</cp:revision>
  <dcterms:modified xsi:type="dcterms:W3CDTF">2018-11-18T11:07:00Z</dcterms:modified>
</cp:coreProperties>
</file>