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0" r:id="rId3"/>
    <p:sldId id="263" r:id="rId4"/>
    <p:sldId id="286" r:id="rId5"/>
    <p:sldId id="312" r:id="rId6"/>
    <p:sldId id="313" r:id="rId7"/>
    <p:sldId id="314" r:id="rId8"/>
    <p:sldId id="290" r:id="rId9"/>
    <p:sldId id="289" r:id="rId10"/>
    <p:sldId id="297" r:id="rId11"/>
    <p:sldId id="291" r:id="rId12"/>
    <p:sldId id="292" r:id="rId13"/>
    <p:sldId id="293" r:id="rId14"/>
    <p:sldId id="319" r:id="rId15"/>
    <p:sldId id="295" r:id="rId16"/>
    <p:sldId id="316" r:id="rId17"/>
    <p:sldId id="317" r:id="rId18"/>
    <p:sldId id="299" r:id="rId19"/>
    <p:sldId id="301" r:id="rId20"/>
    <p:sldId id="303" r:id="rId21"/>
    <p:sldId id="321" r:id="rId22"/>
    <p:sldId id="322" r:id="rId23"/>
    <p:sldId id="323" r:id="rId24"/>
    <p:sldId id="324" r:id="rId25"/>
    <p:sldId id="304" r:id="rId26"/>
    <p:sldId id="305" r:id="rId27"/>
    <p:sldId id="306" r:id="rId28"/>
    <p:sldId id="308" r:id="rId29"/>
    <p:sldId id="309" r:id="rId30"/>
    <p:sldId id="311" r:id="rId31"/>
    <p:sldId id="302" r:id="rId32"/>
    <p:sldId id="284" r:id="rId33"/>
    <p:sldId id="300" r:id="rId34"/>
  </p:sldIdLst>
  <p:sldSz cx="9144000" cy="5143500" type="screen16x9"/>
  <p:notesSz cx="9928225" cy="6797675"/>
  <p:defaultTextStyle>
    <a:defPPr>
      <a:defRPr lang="en-US"/>
    </a:defPPr>
    <a:lvl1pPr algn="l" defTabSz="70717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53590" indent="-170435" algn="l" defTabSz="70717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707179" indent="-340871" algn="l" defTabSz="70717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60769" indent="-511306" algn="l" defTabSz="70717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414358" indent="-681741" algn="l" defTabSz="70717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915772" algn="l" defTabSz="366309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1098926" algn="l" defTabSz="366309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1282080" algn="l" defTabSz="366309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1465235" algn="l" defTabSz="366309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777">
          <p15:clr>
            <a:srgbClr val="A4A3A4"/>
          </p15:clr>
        </p15:guide>
        <p15:guide id="3" orient="horz" pos="234">
          <p15:clr>
            <a:srgbClr val="A4A3A4"/>
          </p15:clr>
        </p15:guide>
        <p15:guide id="4" orient="horz" pos="280">
          <p15:clr>
            <a:srgbClr val="A4A3A4"/>
          </p15:clr>
        </p15:guide>
        <p15:guide id="5" orient="horz" pos="3009">
          <p15:clr>
            <a:srgbClr val="A4A3A4"/>
          </p15:clr>
        </p15:guide>
        <p15:guide id="6" pos="2890">
          <p15:clr>
            <a:srgbClr val="A4A3A4"/>
          </p15:clr>
        </p15:guide>
        <p15:guide id="7" pos="4469">
          <p15:clr>
            <a:srgbClr val="A4A3A4"/>
          </p15:clr>
        </p15:guide>
        <p15:guide id="8" pos="3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45E"/>
    <a:srgbClr val="F7EB91"/>
    <a:srgbClr val="E1B865"/>
    <a:srgbClr val="3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85426" autoAdjust="0"/>
  </p:normalViewPr>
  <p:slideViewPr>
    <p:cSldViewPr snapToGrid="0">
      <p:cViewPr varScale="1">
        <p:scale>
          <a:sx n="114" d="100"/>
          <a:sy n="114" d="100"/>
        </p:scale>
        <p:origin x="485" y="86"/>
      </p:cViewPr>
      <p:guideLst>
        <p:guide orient="horz" pos="1620"/>
        <p:guide orient="horz" pos="2777"/>
        <p:guide orient="horz" pos="234"/>
        <p:guide orient="horz" pos="280"/>
        <p:guide orient="horz" pos="3009"/>
        <p:guide pos="2890"/>
        <p:guide pos="4469"/>
        <p:guide pos="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EC2D2-A04F-44A7-8662-AA420759D4CD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70D54-FDEB-47F2-809D-9790B7BD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76590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76590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DA3350-07D5-483B-B9B4-B9B642F28092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76590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6FA2AB-B140-4A9A-A0B5-74083AA6CA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842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83154" algn="l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66309" algn="l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49463" algn="l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732617" algn="l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915772" algn="l" defTabSz="36630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98926" algn="l" defTabSz="36630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82080" algn="l" defTabSz="36630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465235" algn="l" defTabSz="36630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такое инструмент?</a:t>
            </a:r>
            <a:br>
              <a:rPr lang="ru-RU" dirty="0"/>
            </a:br>
            <a:r>
              <a:rPr lang="ru-RU" dirty="0"/>
              <a:t>Какими инструментами пользоваться – на примере </a:t>
            </a:r>
            <a:r>
              <a:rPr lang="en-US" dirty="0"/>
              <a:t>WG </a:t>
            </a:r>
            <a:r>
              <a:rPr lang="ru-RU" dirty="0"/>
              <a:t>и </a:t>
            </a:r>
            <a:r>
              <a:rPr lang="en-US" dirty="0" err="1"/>
              <a:t>Lesta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FA2AB-B140-4A9A-A0B5-74083AA6CAC8}" type="slidenum">
              <a:rPr lang="en-US" altLang="ru-RU" smtClean="0"/>
              <a:pPr/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73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auto">
          <a:xfrm>
            <a:off x="0" y="0"/>
            <a:ext cx="9141288" cy="3439205"/>
          </a:xfrm>
          <a:prstGeom prst="rect">
            <a:avLst/>
          </a:prstGeom>
          <a:solidFill>
            <a:srgbClr val="373739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535940" y="835839"/>
            <a:ext cx="6558280" cy="401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7"/>
          <p:cNvCxnSpPr/>
          <p:nvPr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2"/>
          <p:cNvSpPr>
            <a:spLocks noGrp="1"/>
          </p:cNvSpPr>
          <p:nvPr>
            <p:ph type="body" sz="quarter" idx="17"/>
          </p:nvPr>
        </p:nvSpPr>
        <p:spPr>
          <a:xfrm>
            <a:off x="536257" y="2279898"/>
            <a:ext cx="6557963" cy="27823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Freeform 8"/>
          <p:cNvSpPr>
            <a:spLocks noEditPoints="1"/>
          </p:cNvSpPr>
          <p:nvPr userDrawn="1"/>
        </p:nvSpPr>
        <p:spPr bwMode="auto">
          <a:xfrm>
            <a:off x="7205123" y="329665"/>
            <a:ext cx="999934" cy="225261"/>
          </a:xfrm>
          <a:custGeom>
            <a:avLst/>
            <a:gdLst>
              <a:gd name="T0" fmla="*/ 353 w 960"/>
              <a:gd name="T1" fmla="*/ 93 h 214"/>
              <a:gd name="T2" fmla="*/ 350 w 960"/>
              <a:gd name="T3" fmla="*/ 82 h 214"/>
              <a:gd name="T4" fmla="*/ 458 w 960"/>
              <a:gd name="T5" fmla="*/ 108 h 214"/>
              <a:gd name="T6" fmla="*/ 484 w 960"/>
              <a:gd name="T7" fmla="*/ 53 h 214"/>
              <a:gd name="T8" fmla="*/ 470 w 960"/>
              <a:gd name="T9" fmla="*/ 93 h 214"/>
              <a:gd name="T10" fmla="*/ 508 w 960"/>
              <a:gd name="T11" fmla="*/ 39 h 214"/>
              <a:gd name="T12" fmla="*/ 544 w 960"/>
              <a:gd name="T13" fmla="*/ 107 h 214"/>
              <a:gd name="T14" fmla="*/ 426 w 960"/>
              <a:gd name="T15" fmla="*/ 52 h 214"/>
              <a:gd name="T16" fmla="*/ 394 w 960"/>
              <a:gd name="T17" fmla="*/ 82 h 214"/>
              <a:gd name="T18" fmla="*/ 411 w 960"/>
              <a:gd name="T19" fmla="*/ 64 h 214"/>
              <a:gd name="T20" fmla="*/ 411 w 960"/>
              <a:gd name="T21" fmla="*/ 64 h 214"/>
              <a:gd name="T22" fmla="*/ 235 w 960"/>
              <a:gd name="T23" fmla="*/ 39 h 214"/>
              <a:gd name="T24" fmla="*/ 305 w 960"/>
              <a:gd name="T25" fmla="*/ 39 h 214"/>
              <a:gd name="T26" fmla="*/ 836 w 960"/>
              <a:gd name="T27" fmla="*/ 107 h 214"/>
              <a:gd name="T28" fmla="*/ 836 w 960"/>
              <a:gd name="T29" fmla="*/ 80 h 214"/>
              <a:gd name="T30" fmla="*/ 876 w 960"/>
              <a:gd name="T31" fmla="*/ 66 h 214"/>
              <a:gd name="T32" fmla="*/ 905 w 960"/>
              <a:gd name="T33" fmla="*/ 107 h 214"/>
              <a:gd name="T34" fmla="*/ 774 w 960"/>
              <a:gd name="T35" fmla="*/ 108 h 214"/>
              <a:gd name="T36" fmla="*/ 929 w 960"/>
              <a:gd name="T37" fmla="*/ 107 h 214"/>
              <a:gd name="T38" fmla="*/ 763 w 960"/>
              <a:gd name="T39" fmla="*/ 67 h 214"/>
              <a:gd name="T40" fmla="*/ 713 w 960"/>
              <a:gd name="T41" fmla="*/ 60 h 214"/>
              <a:gd name="T42" fmla="*/ 728 w 960"/>
              <a:gd name="T43" fmla="*/ 81 h 214"/>
              <a:gd name="T44" fmla="*/ 740 w 960"/>
              <a:gd name="T45" fmla="*/ 67 h 214"/>
              <a:gd name="T46" fmla="*/ 601 w 960"/>
              <a:gd name="T47" fmla="*/ 107 h 214"/>
              <a:gd name="T48" fmla="*/ 551 w 960"/>
              <a:gd name="T49" fmla="*/ 107 h 214"/>
              <a:gd name="T50" fmla="*/ 615 w 960"/>
              <a:gd name="T51" fmla="*/ 107 h 214"/>
              <a:gd name="T52" fmla="*/ 107 w 960"/>
              <a:gd name="T53" fmla="*/ 0 h 214"/>
              <a:gd name="T54" fmla="*/ 119 w 960"/>
              <a:gd name="T55" fmla="*/ 121 h 214"/>
              <a:gd name="T56" fmla="*/ 85 w 960"/>
              <a:gd name="T57" fmla="*/ 82 h 214"/>
              <a:gd name="T58" fmla="*/ 21 w 960"/>
              <a:gd name="T59" fmla="*/ 120 h 214"/>
              <a:gd name="T60" fmla="*/ 704 w 960"/>
              <a:gd name="T61" fmla="*/ 39 h 214"/>
              <a:gd name="T62" fmla="*/ 654 w 960"/>
              <a:gd name="T63" fmla="*/ 39 h 214"/>
              <a:gd name="T64" fmla="*/ 314 w 960"/>
              <a:gd name="T65" fmla="*/ 149 h 214"/>
              <a:gd name="T66" fmla="*/ 300 w 960"/>
              <a:gd name="T67" fmla="*/ 171 h 214"/>
              <a:gd name="T68" fmla="*/ 354 w 960"/>
              <a:gd name="T69" fmla="*/ 145 h 214"/>
              <a:gd name="T70" fmla="*/ 333 w 960"/>
              <a:gd name="T71" fmla="*/ 149 h 214"/>
              <a:gd name="T72" fmla="*/ 253 w 960"/>
              <a:gd name="T73" fmla="*/ 145 h 214"/>
              <a:gd name="T74" fmla="*/ 612 w 960"/>
              <a:gd name="T75" fmla="*/ 176 h 214"/>
              <a:gd name="T76" fmla="*/ 549 w 960"/>
              <a:gd name="T77" fmla="*/ 149 h 214"/>
              <a:gd name="T78" fmla="*/ 528 w 960"/>
              <a:gd name="T79" fmla="*/ 145 h 214"/>
              <a:gd name="T80" fmla="*/ 659 w 960"/>
              <a:gd name="T81" fmla="*/ 149 h 214"/>
              <a:gd name="T82" fmla="*/ 672 w 960"/>
              <a:gd name="T83" fmla="*/ 171 h 214"/>
              <a:gd name="T84" fmla="*/ 659 w 960"/>
              <a:gd name="T85" fmla="*/ 149 h 214"/>
              <a:gd name="T86" fmla="*/ 578 w 960"/>
              <a:gd name="T87" fmla="*/ 176 h 214"/>
              <a:gd name="T88" fmla="*/ 402 w 960"/>
              <a:gd name="T89" fmla="*/ 172 h 214"/>
              <a:gd name="T90" fmla="*/ 393 w 960"/>
              <a:gd name="T91" fmla="*/ 171 h 214"/>
              <a:gd name="T92" fmla="*/ 383 w 960"/>
              <a:gd name="T93" fmla="*/ 161 h 214"/>
              <a:gd name="T94" fmla="*/ 401 w 960"/>
              <a:gd name="T95" fmla="*/ 150 h 214"/>
              <a:gd name="T96" fmla="*/ 403 w 960"/>
              <a:gd name="T97" fmla="*/ 166 h 214"/>
              <a:gd name="T98" fmla="*/ 450 w 960"/>
              <a:gd name="T99" fmla="*/ 145 h 214"/>
              <a:gd name="T100" fmla="*/ 464 w 960"/>
              <a:gd name="T101" fmla="*/ 170 h 214"/>
              <a:gd name="T102" fmla="*/ 465 w 960"/>
              <a:gd name="T103" fmla="*/ 164 h 214"/>
              <a:gd name="T104" fmla="*/ 456 w 960"/>
              <a:gd name="T105" fmla="*/ 157 h 214"/>
              <a:gd name="T106" fmla="*/ 496 w 960"/>
              <a:gd name="T107" fmla="*/ 145 h 214"/>
              <a:gd name="T108" fmla="*/ 512 w 960"/>
              <a:gd name="T109" fmla="*/ 176 h 214"/>
              <a:gd name="T110" fmla="*/ 496 w 960"/>
              <a:gd name="T111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214">
                <a:moveTo>
                  <a:pt x="353" y="39"/>
                </a:moveTo>
                <a:cubicBezTo>
                  <a:pt x="336" y="39"/>
                  <a:pt x="336" y="39"/>
                  <a:pt x="336" y="39"/>
                </a:cubicBezTo>
                <a:cubicBezTo>
                  <a:pt x="317" y="107"/>
                  <a:pt x="317" y="107"/>
                  <a:pt x="317" y="107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53" y="93"/>
                  <a:pt x="353" y="93"/>
                  <a:pt x="353" y="93"/>
                </a:cubicBezTo>
                <a:cubicBezTo>
                  <a:pt x="356" y="107"/>
                  <a:pt x="356" y="107"/>
                  <a:pt x="356" y="107"/>
                </a:cubicBezTo>
                <a:cubicBezTo>
                  <a:pt x="371" y="107"/>
                  <a:pt x="371" y="107"/>
                  <a:pt x="371" y="107"/>
                </a:cubicBezTo>
                <a:lnTo>
                  <a:pt x="353" y="39"/>
                </a:lnTo>
                <a:close/>
                <a:moveTo>
                  <a:pt x="338" y="82"/>
                </a:moveTo>
                <a:cubicBezTo>
                  <a:pt x="344" y="56"/>
                  <a:pt x="344" y="56"/>
                  <a:pt x="344" y="56"/>
                </a:cubicBezTo>
                <a:cubicBezTo>
                  <a:pt x="350" y="82"/>
                  <a:pt x="350" y="82"/>
                  <a:pt x="350" y="82"/>
                </a:cubicBezTo>
                <a:lnTo>
                  <a:pt x="338" y="82"/>
                </a:lnTo>
                <a:close/>
                <a:moveTo>
                  <a:pt x="461" y="67"/>
                </a:moveTo>
                <a:cubicBezTo>
                  <a:pt x="485" y="67"/>
                  <a:pt x="485" y="67"/>
                  <a:pt x="485" y="6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1" y="106"/>
                  <a:pt x="477" y="108"/>
                  <a:pt x="470" y="108"/>
                </a:cubicBezTo>
                <a:cubicBezTo>
                  <a:pt x="458" y="108"/>
                  <a:pt x="458" y="108"/>
                  <a:pt x="458" y="108"/>
                </a:cubicBezTo>
                <a:cubicBezTo>
                  <a:pt x="445" y="108"/>
                  <a:pt x="435" y="98"/>
                  <a:pt x="435" y="84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435" y="63"/>
                  <a:pt x="435" y="61"/>
                  <a:pt x="435" y="60"/>
                </a:cubicBezTo>
                <a:cubicBezTo>
                  <a:pt x="436" y="46"/>
                  <a:pt x="446" y="38"/>
                  <a:pt x="459" y="38"/>
                </a:cubicBezTo>
                <a:cubicBezTo>
                  <a:pt x="484" y="38"/>
                  <a:pt x="484" y="38"/>
                  <a:pt x="484" y="38"/>
                </a:cubicBezTo>
                <a:cubicBezTo>
                  <a:pt x="484" y="53"/>
                  <a:pt x="484" y="53"/>
                  <a:pt x="484" y="53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52" y="53"/>
                  <a:pt x="449" y="58"/>
                  <a:pt x="449" y="64"/>
                </a:cubicBezTo>
                <a:cubicBezTo>
                  <a:pt x="449" y="81"/>
                  <a:pt x="449" y="81"/>
                  <a:pt x="449" y="81"/>
                </a:cubicBezTo>
                <a:cubicBezTo>
                  <a:pt x="449" y="88"/>
                  <a:pt x="452" y="93"/>
                  <a:pt x="460" y="93"/>
                </a:cubicBezTo>
                <a:cubicBezTo>
                  <a:pt x="466" y="93"/>
                  <a:pt x="466" y="93"/>
                  <a:pt x="466" y="93"/>
                </a:cubicBezTo>
                <a:cubicBezTo>
                  <a:pt x="467" y="93"/>
                  <a:pt x="469" y="93"/>
                  <a:pt x="470" y="93"/>
                </a:cubicBezTo>
                <a:cubicBezTo>
                  <a:pt x="470" y="88"/>
                  <a:pt x="470" y="85"/>
                  <a:pt x="470" y="80"/>
                </a:cubicBezTo>
                <a:cubicBezTo>
                  <a:pt x="461" y="80"/>
                  <a:pt x="461" y="80"/>
                  <a:pt x="461" y="80"/>
                </a:cubicBezTo>
                <a:lnTo>
                  <a:pt x="461" y="67"/>
                </a:lnTo>
                <a:close/>
                <a:moveTo>
                  <a:pt x="544" y="107"/>
                </a:moveTo>
                <a:cubicBezTo>
                  <a:pt x="525" y="39"/>
                  <a:pt x="525" y="39"/>
                  <a:pt x="525" y="39"/>
                </a:cubicBezTo>
                <a:cubicBezTo>
                  <a:pt x="508" y="39"/>
                  <a:pt x="508" y="39"/>
                  <a:pt x="508" y="39"/>
                </a:cubicBezTo>
                <a:cubicBezTo>
                  <a:pt x="489" y="107"/>
                  <a:pt x="489" y="107"/>
                  <a:pt x="489" y="107"/>
                </a:cubicBezTo>
                <a:cubicBezTo>
                  <a:pt x="505" y="107"/>
                  <a:pt x="505" y="107"/>
                  <a:pt x="505" y="107"/>
                </a:cubicBezTo>
                <a:cubicBezTo>
                  <a:pt x="508" y="93"/>
                  <a:pt x="508" y="93"/>
                  <a:pt x="508" y="93"/>
                </a:cubicBezTo>
                <a:cubicBezTo>
                  <a:pt x="525" y="93"/>
                  <a:pt x="525" y="93"/>
                  <a:pt x="525" y="93"/>
                </a:cubicBezTo>
                <a:cubicBezTo>
                  <a:pt x="529" y="107"/>
                  <a:pt x="529" y="107"/>
                  <a:pt x="529" y="107"/>
                </a:cubicBezTo>
                <a:lnTo>
                  <a:pt x="544" y="107"/>
                </a:lnTo>
                <a:close/>
                <a:moveTo>
                  <a:pt x="511" y="82"/>
                </a:moveTo>
                <a:cubicBezTo>
                  <a:pt x="517" y="56"/>
                  <a:pt x="517" y="56"/>
                  <a:pt x="517" y="56"/>
                </a:cubicBezTo>
                <a:cubicBezTo>
                  <a:pt x="523" y="82"/>
                  <a:pt x="523" y="82"/>
                  <a:pt x="523" y="82"/>
                </a:cubicBezTo>
                <a:lnTo>
                  <a:pt x="511" y="82"/>
                </a:lnTo>
                <a:close/>
                <a:moveTo>
                  <a:pt x="426" y="67"/>
                </a:moveTo>
                <a:cubicBezTo>
                  <a:pt x="426" y="52"/>
                  <a:pt x="426" y="52"/>
                  <a:pt x="426" y="52"/>
                </a:cubicBezTo>
                <a:cubicBezTo>
                  <a:pt x="426" y="46"/>
                  <a:pt x="422" y="41"/>
                  <a:pt x="416" y="40"/>
                </a:cubicBezTo>
                <a:cubicBezTo>
                  <a:pt x="413" y="39"/>
                  <a:pt x="409" y="39"/>
                  <a:pt x="405" y="39"/>
                </a:cubicBezTo>
                <a:cubicBezTo>
                  <a:pt x="379" y="39"/>
                  <a:pt x="379" y="39"/>
                  <a:pt x="379" y="39"/>
                </a:cubicBezTo>
                <a:cubicBezTo>
                  <a:pt x="379" y="107"/>
                  <a:pt x="379" y="107"/>
                  <a:pt x="379" y="107"/>
                </a:cubicBezTo>
                <a:cubicBezTo>
                  <a:pt x="394" y="107"/>
                  <a:pt x="394" y="107"/>
                  <a:pt x="394" y="107"/>
                </a:cubicBezTo>
                <a:cubicBezTo>
                  <a:pt x="394" y="82"/>
                  <a:pt x="394" y="82"/>
                  <a:pt x="394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12" y="107"/>
                  <a:pt x="412" y="107"/>
                  <a:pt x="412" y="107"/>
                </a:cubicBezTo>
                <a:cubicBezTo>
                  <a:pt x="430" y="107"/>
                  <a:pt x="430" y="107"/>
                  <a:pt x="430" y="107"/>
                </a:cubicBezTo>
                <a:cubicBezTo>
                  <a:pt x="417" y="79"/>
                  <a:pt x="417" y="79"/>
                  <a:pt x="417" y="79"/>
                </a:cubicBezTo>
                <a:cubicBezTo>
                  <a:pt x="423" y="77"/>
                  <a:pt x="426" y="73"/>
                  <a:pt x="426" y="67"/>
                </a:cubicBezTo>
                <a:close/>
                <a:moveTo>
                  <a:pt x="411" y="64"/>
                </a:moveTo>
                <a:cubicBezTo>
                  <a:pt x="411" y="67"/>
                  <a:pt x="409" y="69"/>
                  <a:pt x="406" y="69"/>
                </a:cubicBezTo>
                <a:cubicBezTo>
                  <a:pt x="394" y="69"/>
                  <a:pt x="394" y="69"/>
                  <a:pt x="394" y="69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406" y="52"/>
                  <a:pt x="406" y="52"/>
                  <a:pt x="406" y="52"/>
                </a:cubicBezTo>
                <a:cubicBezTo>
                  <a:pt x="409" y="52"/>
                  <a:pt x="411" y="54"/>
                  <a:pt x="411" y="57"/>
                </a:cubicBezTo>
                <a:lnTo>
                  <a:pt x="411" y="64"/>
                </a:lnTo>
                <a:close/>
                <a:moveTo>
                  <a:pt x="303" y="107"/>
                </a:moveTo>
                <a:cubicBezTo>
                  <a:pt x="286" y="107"/>
                  <a:pt x="286" y="107"/>
                  <a:pt x="286" y="107"/>
                </a:cubicBezTo>
                <a:cubicBezTo>
                  <a:pt x="278" y="64"/>
                  <a:pt x="278" y="64"/>
                  <a:pt x="278" y="64"/>
                </a:cubicBezTo>
                <a:cubicBezTo>
                  <a:pt x="270" y="107"/>
                  <a:pt x="270" y="107"/>
                  <a:pt x="270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35" y="39"/>
                  <a:pt x="235" y="39"/>
                  <a:pt x="235" y="39"/>
                </a:cubicBezTo>
                <a:cubicBezTo>
                  <a:pt x="251" y="39"/>
                  <a:pt x="251" y="39"/>
                  <a:pt x="251" y="39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9" y="39"/>
                  <a:pt x="269" y="39"/>
                  <a:pt x="269" y="39"/>
                </a:cubicBezTo>
                <a:cubicBezTo>
                  <a:pt x="288" y="39"/>
                  <a:pt x="288" y="39"/>
                  <a:pt x="288" y="39"/>
                </a:cubicBezTo>
                <a:cubicBezTo>
                  <a:pt x="295" y="83"/>
                  <a:pt x="295" y="83"/>
                  <a:pt x="295" y="83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22" y="39"/>
                  <a:pt x="322" y="39"/>
                  <a:pt x="322" y="39"/>
                </a:cubicBezTo>
                <a:lnTo>
                  <a:pt x="303" y="107"/>
                </a:lnTo>
                <a:close/>
                <a:moveTo>
                  <a:pt x="836" y="39"/>
                </a:moveTo>
                <a:cubicBezTo>
                  <a:pt x="850" y="39"/>
                  <a:pt x="850" y="39"/>
                  <a:pt x="850" y="39"/>
                </a:cubicBezTo>
                <a:cubicBezTo>
                  <a:pt x="850" y="107"/>
                  <a:pt x="850" y="107"/>
                  <a:pt x="850" y="107"/>
                </a:cubicBezTo>
                <a:cubicBezTo>
                  <a:pt x="836" y="107"/>
                  <a:pt x="836" y="107"/>
                  <a:pt x="836" y="107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4" y="107"/>
                  <a:pt x="814" y="107"/>
                  <a:pt x="814" y="107"/>
                </a:cubicBezTo>
                <a:cubicBezTo>
                  <a:pt x="799" y="107"/>
                  <a:pt x="799" y="107"/>
                  <a:pt x="799" y="107"/>
                </a:cubicBezTo>
                <a:cubicBezTo>
                  <a:pt x="799" y="39"/>
                  <a:pt x="799" y="39"/>
                  <a:pt x="799" y="39"/>
                </a:cubicBezTo>
                <a:cubicBezTo>
                  <a:pt x="814" y="39"/>
                  <a:pt x="814" y="39"/>
                  <a:pt x="814" y="39"/>
                </a:cubicBezTo>
                <a:cubicBezTo>
                  <a:pt x="836" y="80"/>
                  <a:pt x="836" y="80"/>
                  <a:pt x="836" y="80"/>
                </a:cubicBezTo>
                <a:lnTo>
                  <a:pt x="836" y="39"/>
                </a:lnTo>
                <a:close/>
                <a:moveTo>
                  <a:pt x="861" y="39"/>
                </a:moveTo>
                <a:cubicBezTo>
                  <a:pt x="905" y="39"/>
                  <a:pt x="905" y="39"/>
                  <a:pt x="905" y="39"/>
                </a:cubicBezTo>
                <a:cubicBezTo>
                  <a:pt x="905" y="52"/>
                  <a:pt x="905" y="52"/>
                  <a:pt x="905" y="52"/>
                </a:cubicBezTo>
                <a:cubicBezTo>
                  <a:pt x="876" y="52"/>
                  <a:pt x="876" y="52"/>
                  <a:pt x="876" y="52"/>
                </a:cubicBezTo>
                <a:cubicBezTo>
                  <a:pt x="876" y="66"/>
                  <a:pt x="876" y="66"/>
                  <a:pt x="876" y="66"/>
                </a:cubicBezTo>
                <a:cubicBezTo>
                  <a:pt x="902" y="66"/>
                  <a:pt x="902" y="66"/>
                  <a:pt x="902" y="66"/>
                </a:cubicBezTo>
                <a:cubicBezTo>
                  <a:pt x="902" y="79"/>
                  <a:pt x="902" y="79"/>
                  <a:pt x="902" y="79"/>
                </a:cubicBezTo>
                <a:cubicBezTo>
                  <a:pt x="876" y="79"/>
                  <a:pt x="876" y="79"/>
                  <a:pt x="876" y="79"/>
                </a:cubicBezTo>
                <a:cubicBezTo>
                  <a:pt x="876" y="94"/>
                  <a:pt x="876" y="94"/>
                  <a:pt x="876" y="94"/>
                </a:cubicBezTo>
                <a:cubicBezTo>
                  <a:pt x="905" y="94"/>
                  <a:pt x="905" y="94"/>
                  <a:pt x="905" y="94"/>
                </a:cubicBezTo>
                <a:cubicBezTo>
                  <a:pt x="905" y="107"/>
                  <a:pt x="905" y="107"/>
                  <a:pt x="905" y="107"/>
                </a:cubicBezTo>
                <a:cubicBezTo>
                  <a:pt x="861" y="107"/>
                  <a:pt x="861" y="107"/>
                  <a:pt x="861" y="107"/>
                </a:cubicBezTo>
                <a:lnTo>
                  <a:pt x="861" y="39"/>
                </a:lnTo>
                <a:close/>
                <a:moveTo>
                  <a:pt x="774" y="94"/>
                </a:moveTo>
                <a:cubicBezTo>
                  <a:pt x="788" y="94"/>
                  <a:pt x="788" y="94"/>
                  <a:pt x="788" y="94"/>
                </a:cubicBezTo>
                <a:cubicBezTo>
                  <a:pt x="788" y="108"/>
                  <a:pt x="788" y="108"/>
                  <a:pt x="788" y="108"/>
                </a:cubicBezTo>
                <a:cubicBezTo>
                  <a:pt x="774" y="108"/>
                  <a:pt x="774" y="108"/>
                  <a:pt x="774" y="108"/>
                </a:cubicBezTo>
                <a:lnTo>
                  <a:pt x="774" y="94"/>
                </a:lnTo>
                <a:close/>
                <a:moveTo>
                  <a:pt x="960" y="39"/>
                </a:moveTo>
                <a:cubicBezTo>
                  <a:pt x="960" y="52"/>
                  <a:pt x="960" y="52"/>
                  <a:pt x="960" y="52"/>
                </a:cubicBezTo>
                <a:cubicBezTo>
                  <a:pt x="943" y="52"/>
                  <a:pt x="943" y="52"/>
                  <a:pt x="943" y="52"/>
                </a:cubicBezTo>
                <a:cubicBezTo>
                  <a:pt x="943" y="107"/>
                  <a:pt x="943" y="107"/>
                  <a:pt x="943" y="107"/>
                </a:cubicBezTo>
                <a:cubicBezTo>
                  <a:pt x="929" y="107"/>
                  <a:pt x="929" y="107"/>
                  <a:pt x="929" y="107"/>
                </a:cubicBezTo>
                <a:cubicBezTo>
                  <a:pt x="929" y="52"/>
                  <a:pt x="929" y="52"/>
                  <a:pt x="929" y="52"/>
                </a:cubicBezTo>
                <a:cubicBezTo>
                  <a:pt x="912" y="52"/>
                  <a:pt x="912" y="52"/>
                  <a:pt x="912" y="52"/>
                </a:cubicBezTo>
                <a:cubicBezTo>
                  <a:pt x="912" y="39"/>
                  <a:pt x="912" y="39"/>
                  <a:pt x="912" y="39"/>
                </a:cubicBezTo>
                <a:lnTo>
                  <a:pt x="960" y="39"/>
                </a:lnTo>
                <a:close/>
                <a:moveTo>
                  <a:pt x="740" y="67"/>
                </a:moveTo>
                <a:cubicBezTo>
                  <a:pt x="763" y="67"/>
                  <a:pt x="763" y="67"/>
                  <a:pt x="763" y="67"/>
                </a:cubicBezTo>
                <a:cubicBezTo>
                  <a:pt x="763" y="103"/>
                  <a:pt x="763" y="103"/>
                  <a:pt x="763" y="103"/>
                </a:cubicBezTo>
                <a:cubicBezTo>
                  <a:pt x="759" y="106"/>
                  <a:pt x="755" y="108"/>
                  <a:pt x="748" y="108"/>
                </a:cubicBezTo>
                <a:cubicBezTo>
                  <a:pt x="736" y="108"/>
                  <a:pt x="736" y="108"/>
                  <a:pt x="736" y="108"/>
                </a:cubicBezTo>
                <a:cubicBezTo>
                  <a:pt x="723" y="108"/>
                  <a:pt x="713" y="98"/>
                  <a:pt x="713" y="8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3"/>
                  <a:pt x="713" y="61"/>
                  <a:pt x="713" y="60"/>
                </a:cubicBezTo>
                <a:cubicBezTo>
                  <a:pt x="715" y="46"/>
                  <a:pt x="724" y="38"/>
                  <a:pt x="738" y="38"/>
                </a:cubicBezTo>
                <a:cubicBezTo>
                  <a:pt x="762" y="38"/>
                  <a:pt x="762" y="38"/>
                  <a:pt x="762" y="38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39" y="53"/>
                  <a:pt x="739" y="53"/>
                  <a:pt x="739" y="53"/>
                </a:cubicBezTo>
                <a:cubicBezTo>
                  <a:pt x="731" y="53"/>
                  <a:pt x="728" y="58"/>
                  <a:pt x="728" y="64"/>
                </a:cubicBezTo>
                <a:cubicBezTo>
                  <a:pt x="728" y="81"/>
                  <a:pt x="728" y="81"/>
                  <a:pt x="728" y="81"/>
                </a:cubicBezTo>
                <a:cubicBezTo>
                  <a:pt x="728" y="88"/>
                  <a:pt x="730" y="93"/>
                  <a:pt x="738" y="93"/>
                </a:cubicBezTo>
                <a:cubicBezTo>
                  <a:pt x="744" y="93"/>
                  <a:pt x="744" y="93"/>
                  <a:pt x="744" y="93"/>
                </a:cubicBezTo>
                <a:cubicBezTo>
                  <a:pt x="745" y="93"/>
                  <a:pt x="747" y="93"/>
                  <a:pt x="748" y="93"/>
                </a:cubicBezTo>
                <a:cubicBezTo>
                  <a:pt x="748" y="88"/>
                  <a:pt x="748" y="85"/>
                  <a:pt x="748" y="80"/>
                </a:cubicBezTo>
                <a:cubicBezTo>
                  <a:pt x="740" y="80"/>
                  <a:pt x="740" y="80"/>
                  <a:pt x="740" y="80"/>
                </a:cubicBezTo>
                <a:lnTo>
                  <a:pt x="740" y="67"/>
                </a:lnTo>
                <a:close/>
                <a:moveTo>
                  <a:pt x="627" y="39"/>
                </a:moveTo>
                <a:cubicBezTo>
                  <a:pt x="642" y="39"/>
                  <a:pt x="642" y="39"/>
                  <a:pt x="642" y="39"/>
                </a:cubicBezTo>
                <a:cubicBezTo>
                  <a:pt x="642" y="107"/>
                  <a:pt x="642" y="107"/>
                  <a:pt x="642" y="107"/>
                </a:cubicBezTo>
                <a:cubicBezTo>
                  <a:pt x="627" y="107"/>
                  <a:pt x="627" y="107"/>
                  <a:pt x="627" y="107"/>
                </a:cubicBezTo>
                <a:lnTo>
                  <a:pt x="627" y="39"/>
                </a:lnTo>
                <a:close/>
                <a:moveTo>
                  <a:pt x="601" y="107"/>
                </a:moveTo>
                <a:cubicBezTo>
                  <a:pt x="601" y="66"/>
                  <a:pt x="601" y="66"/>
                  <a:pt x="601" y="66"/>
                </a:cubicBezTo>
                <a:cubicBezTo>
                  <a:pt x="590" y="107"/>
                  <a:pt x="590" y="107"/>
                  <a:pt x="590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65" y="66"/>
                  <a:pt x="565" y="66"/>
                  <a:pt x="565" y="66"/>
                </a:cubicBezTo>
                <a:cubicBezTo>
                  <a:pt x="565" y="107"/>
                  <a:pt x="565" y="107"/>
                  <a:pt x="565" y="107"/>
                </a:cubicBezTo>
                <a:cubicBezTo>
                  <a:pt x="551" y="107"/>
                  <a:pt x="551" y="107"/>
                  <a:pt x="551" y="107"/>
                </a:cubicBezTo>
                <a:cubicBezTo>
                  <a:pt x="551" y="39"/>
                  <a:pt x="551" y="39"/>
                  <a:pt x="551" y="39"/>
                </a:cubicBezTo>
                <a:cubicBezTo>
                  <a:pt x="569" y="39"/>
                  <a:pt x="569" y="39"/>
                  <a:pt x="569" y="39"/>
                </a:cubicBezTo>
                <a:cubicBezTo>
                  <a:pt x="583" y="90"/>
                  <a:pt x="583" y="90"/>
                  <a:pt x="583" y="90"/>
                </a:cubicBezTo>
                <a:cubicBezTo>
                  <a:pt x="597" y="39"/>
                  <a:pt x="597" y="39"/>
                  <a:pt x="597" y="39"/>
                </a:cubicBezTo>
                <a:cubicBezTo>
                  <a:pt x="615" y="39"/>
                  <a:pt x="615" y="39"/>
                  <a:pt x="615" y="39"/>
                </a:cubicBezTo>
                <a:cubicBezTo>
                  <a:pt x="615" y="107"/>
                  <a:pt x="615" y="107"/>
                  <a:pt x="615" y="107"/>
                </a:cubicBezTo>
                <a:lnTo>
                  <a:pt x="601" y="107"/>
                </a:ln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  <a:moveTo>
                  <a:pt x="151" y="182"/>
                </a:moveTo>
                <a:cubicBezTo>
                  <a:pt x="156" y="163"/>
                  <a:pt x="158" y="144"/>
                  <a:pt x="158" y="122"/>
                </a:cubicBezTo>
                <a:cubicBezTo>
                  <a:pt x="162" y="123"/>
                  <a:pt x="165" y="124"/>
                  <a:pt x="168" y="125"/>
                </a:cubicBezTo>
                <a:cubicBezTo>
                  <a:pt x="169" y="125"/>
                  <a:pt x="170" y="125"/>
                  <a:pt x="172" y="126"/>
                </a:cubicBezTo>
                <a:cubicBezTo>
                  <a:pt x="165" y="110"/>
                  <a:pt x="158" y="95"/>
                  <a:pt x="149" y="80"/>
                </a:cubicBezTo>
                <a:cubicBezTo>
                  <a:pt x="141" y="95"/>
                  <a:pt x="130" y="110"/>
                  <a:pt x="119" y="121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4" y="125"/>
                  <a:pt x="131" y="130"/>
                  <a:pt x="128" y="134"/>
                </a:cubicBezTo>
                <a:cubicBezTo>
                  <a:pt x="126" y="137"/>
                  <a:pt x="123" y="140"/>
                  <a:pt x="121" y="142"/>
                </a:cubicBezTo>
                <a:cubicBezTo>
                  <a:pt x="108" y="155"/>
                  <a:pt x="91" y="162"/>
                  <a:pt x="72" y="165"/>
                </a:cubicBezTo>
                <a:cubicBezTo>
                  <a:pt x="71" y="157"/>
                  <a:pt x="70" y="148"/>
                  <a:pt x="70" y="139"/>
                </a:cubicBezTo>
                <a:cubicBezTo>
                  <a:pt x="70" y="120"/>
                  <a:pt x="74" y="99"/>
                  <a:pt x="85" y="82"/>
                </a:cubicBezTo>
                <a:cubicBezTo>
                  <a:pt x="90" y="73"/>
                  <a:pt x="97" y="65"/>
                  <a:pt x="106" y="5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6" y="65"/>
                  <a:pt x="130" y="51"/>
                  <a:pt x="140" y="41"/>
                </a:cubicBezTo>
                <a:cubicBezTo>
                  <a:pt x="124" y="34"/>
                  <a:pt x="105" y="32"/>
                  <a:pt x="88" y="36"/>
                </a:cubicBezTo>
                <a:cubicBezTo>
                  <a:pt x="91" y="38"/>
                  <a:pt x="94" y="42"/>
                  <a:pt x="97" y="44"/>
                </a:cubicBezTo>
                <a:cubicBezTo>
                  <a:pt x="57" y="61"/>
                  <a:pt x="36" y="88"/>
                  <a:pt x="21" y="120"/>
                </a:cubicBezTo>
                <a:cubicBezTo>
                  <a:pt x="21" y="116"/>
                  <a:pt x="20" y="112"/>
                  <a:pt x="20" y="107"/>
                </a:cubicBezTo>
                <a:cubicBezTo>
                  <a:pt x="20" y="59"/>
                  <a:pt x="59" y="20"/>
                  <a:pt x="107" y="20"/>
                </a:cubicBezTo>
                <a:cubicBezTo>
                  <a:pt x="155" y="20"/>
                  <a:pt x="194" y="59"/>
                  <a:pt x="194" y="107"/>
                </a:cubicBezTo>
                <a:cubicBezTo>
                  <a:pt x="194" y="139"/>
                  <a:pt x="177" y="167"/>
                  <a:pt x="151" y="182"/>
                </a:cubicBezTo>
                <a:close/>
                <a:moveTo>
                  <a:pt x="690" y="39"/>
                </a:moveTo>
                <a:cubicBezTo>
                  <a:pt x="704" y="39"/>
                  <a:pt x="704" y="39"/>
                  <a:pt x="704" y="39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90" y="107"/>
                  <a:pt x="690" y="107"/>
                  <a:pt x="690" y="107"/>
                </a:cubicBezTo>
                <a:cubicBezTo>
                  <a:pt x="668" y="67"/>
                  <a:pt x="668" y="67"/>
                  <a:pt x="668" y="67"/>
                </a:cubicBezTo>
                <a:cubicBezTo>
                  <a:pt x="668" y="107"/>
                  <a:pt x="668" y="107"/>
                  <a:pt x="668" y="107"/>
                </a:cubicBezTo>
                <a:cubicBezTo>
                  <a:pt x="654" y="107"/>
                  <a:pt x="654" y="107"/>
                  <a:pt x="654" y="107"/>
                </a:cubicBezTo>
                <a:cubicBezTo>
                  <a:pt x="654" y="39"/>
                  <a:pt x="654" y="39"/>
                  <a:pt x="654" y="39"/>
                </a:cubicBezTo>
                <a:cubicBezTo>
                  <a:pt x="668" y="39"/>
                  <a:pt x="668" y="39"/>
                  <a:pt x="668" y="39"/>
                </a:cubicBezTo>
                <a:cubicBezTo>
                  <a:pt x="690" y="80"/>
                  <a:pt x="690" y="80"/>
                  <a:pt x="690" y="80"/>
                </a:cubicBezTo>
                <a:lnTo>
                  <a:pt x="690" y="39"/>
                </a:lnTo>
                <a:close/>
                <a:moveTo>
                  <a:pt x="294" y="145"/>
                </a:moveTo>
                <a:cubicBezTo>
                  <a:pt x="314" y="145"/>
                  <a:pt x="314" y="145"/>
                  <a:pt x="314" y="145"/>
                </a:cubicBezTo>
                <a:cubicBezTo>
                  <a:pt x="314" y="146"/>
                  <a:pt x="314" y="148"/>
                  <a:pt x="314" y="149"/>
                </a:cubicBezTo>
                <a:cubicBezTo>
                  <a:pt x="309" y="149"/>
                  <a:pt x="304" y="149"/>
                  <a:pt x="300" y="149"/>
                </a:cubicBezTo>
                <a:cubicBezTo>
                  <a:pt x="300" y="157"/>
                  <a:pt x="300" y="157"/>
                  <a:pt x="300" y="157"/>
                </a:cubicBezTo>
                <a:cubicBezTo>
                  <a:pt x="304" y="157"/>
                  <a:pt x="308" y="157"/>
                  <a:pt x="312" y="157"/>
                </a:cubicBezTo>
                <a:cubicBezTo>
                  <a:pt x="312" y="159"/>
                  <a:pt x="312" y="160"/>
                  <a:pt x="312" y="162"/>
                </a:cubicBezTo>
                <a:cubicBezTo>
                  <a:pt x="308" y="162"/>
                  <a:pt x="304" y="162"/>
                  <a:pt x="300" y="162"/>
                </a:cubicBezTo>
                <a:cubicBezTo>
                  <a:pt x="300" y="165"/>
                  <a:pt x="300" y="168"/>
                  <a:pt x="300" y="171"/>
                </a:cubicBezTo>
                <a:cubicBezTo>
                  <a:pt x="314" y="171"/>
                  <a:pt x="314" y="171"/>
                  <a:pt x="314" y="171"/>
                </a:cubicBezTo>
                <a:cubicBezTo>
                  <a:pt x="314" y="173"/>
                  <a:pt x="314" y="174"/>
                  <a:pt x="314" y="176"/>
                </a:cubicBezTo>
                <a:cubicBezTo>
                  <a:pt x="294" y="176"/>
                  <a:pt x="294" y="176"/>
                  <a:pt x="294" y="176"/>
                </a:cubicBezTo>
                <a:lnTo>
                  <a:pt x="294" y="145"/>
                </a:lnTo>
                <a:close/>
                <a:moveTo>
                  <a:pt x="333" y="145"/>
                </a:moveTo>
                <a:cubicBezTo>
                  <a:pt x="354" y="145"/>
                  <a:pt x="354" y="145"/>
                  <a:pt x="354" y="145"/>
                </a:cubicBezTo>
                <a:cubicBezTo>
                  <a:pt x="354" y="146"/>
                  <a:pt x="354" y="148"/>
                  <a:pt x="354" y="149"/>
                </a:cubicBezTo>
                <a:cubicBezTo>
                  <a:pt x="351" y="149"/>
                  <a:pt x="349" y="149"/>
                  <a:pt x="346" y="149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4" y="176"/>
                  <a:pt x="342" y="176"/>
                  <a:pt x="341" y="176"/>
                </a:cubicBezTo>
                <a:cubicBezTo>
                  <a:pt x="341" y="149"/>
                  <a:pt x="341" y="149"/>
                  <a:pt x="341" y="149"/>
                </a:cubicBezTo>
                <a:cubicBezTo>
                  <a:pt x="338" y="149"/>
                  <a:pt x="335" y="149"/>
                  <a:pt x="333" y="149"/>
                </a:cubicBezTo>
                <a:cubicBezTo>
                  <a:pt x="333" y="148"/>
                  <a:pt x="333" y="146"/>
                  <a:pt x="333" y="145"/>
                </a:cubicBezTo>
                <a:close/>
                <a:moveTo>
                  <a:pt x="259" y="171"/>
                </a:moveTo>
                <a:cubicBezTo>
                  <a:pt x="273" y="171"/>
                  <a:pt x="273" y="171"/>
                  <a:pt x="273" y="171"/>
                </a:cubicBezTo>
                <a:cubicBezTo>
                  <a:pt x="273" y="173"/>
                  <a:pt x="273" y="174"/>
                  <a:pt x="273" y="176"/>
                </a:cubicBezTo>
                <a:cubicBezTo>
                  <a:pt x="253" y="176"/>
                  <a:pt x="253" y="176"/>
                  <a:pt x="253" y="176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5" y="145"/>
                  <a:pt x="257" y="145"/>
                  <a:pt x="259" y="145"/>
                </a:cubicBezTo>
                <a:lnTo>
                  <a:pt x="259" y="171"/>
                </a:lnTo>
                <a:close/>
                <a:moveTo>
                  <a:pt x="617" y="171"/>
                </a:moveTo>
                <a:cubicBezTo>
                  <a:pt x="629" y="171"/>
                  <a:pt x="629" y="171"/>
                  <a:pt x="629" y="171"/>
                </a:cubicBezTo>
                <a:cubicBezTo>
                  <a:pt x="629" y="173"/>
                  <a:pt x="629" y="174"/>
                  <a:pt x="629" y="176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45"/>
                  <a:pt x="612" y="145"/>
                  <a:pt x="612" y="145"/>
                </a:cubicBezTo>
                <a:cubicBezTo>
                  <a:pt x="614" y="145"/>
                  <a:pt x="616" y="145"/>
                  <a:pt x="617" y="145"/>
                </a:cubicBezTo>
                <a:lnTo>
                  <a:pt x="617" y="171"/>
                </a:lnTo>
                <a:close/>
                <a:moveTo>
                  <a:pt x="528" y="145"/>
                </a:moveTo>
                <a:cubicBezTo>
                  <a:pt x="549" y="145"/>
                  <a:pt x="549" y="145"/>
                  <a:pt x="549" y="145"/>
                </a:cubicBezTo>
                <a:cubicBezTo>
                  <a:pt x="549" y="146"/>
                  <a:pt x="549" y="148"/>
                  <a:pt x="549" y="149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76"/>
                  <a:pt x="541" y="176"/>
                  <a:pt x="541" y="176"/>
                </a:cubicBezTo>
                <a:cubicBezTo>
                  <a:pt x="540" y="176"/>
                  <a:pt x="538" y="176"/>
                  <a:pt x="536" y="176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28" y="149"/>
                  <a:pt x="528" y="149"/>
                  <a:pt x="528" y="149"/>
                </a:cubicBezTo>
                <a:cubicBezTo>
                  <a:pt x="528" y="148"/>
                  <a:pt x="528" y="146"/>
                  <a:pt x="528" y="145"/>
                </a:cubicBezTo>
                <a:close/>
                <a:moveTo>
                  <a:pt x="367" y="145"/>
                </a:moveTo>
                <a:cubicBezTo>
                  <a:pt x="370" y="145"/>
                  <a:pt x="372" y="145"/>
                  <a:pt x="375" y="145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7" y="153"/>
                  <a:pt x="366" y="152"/>
                  <a:pt x="365" y="152"/>
                </a:cubicBezTo>
                <a:lnTo>
                  <a:pt x="367" y="145"/>
                </a:lnTo>
                <a:close/>
                <a:moveTo>
                  <a:pt x="659" y="149"/>
                </a:moveTo>
                <a:cubicBezTo>
                  <a:pt x="659" y="157"/>
                  <a:pt x="659" y="157"/>
                  <a:pt x="659" y="157"/>
                </a:cubicBezTo>
                <a:cubicBezTo>
                  <a:pt x="671" y="157"/>
                  <a:pt x="671" y="157"/>
                  <a:pt x="671" y="157"/>
                </a:cubicBezTo>
                <a:cubicBezTo>
                  <a:pt x="671" y="159"/>
                  <a:pt x="671" y="160"/>
                  <a:pt x="671" y="162"/>
                </a:cubicBezTo>
                <a:cubicBezTo>
                  <a:pt x="659" y="162"/>
                  <a:pt x="659" y="162"/>
                  <a:pt x="659" y="162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72" y="171"/>
                  <a:pt x="672" y="171"/>
                  <a:pt x="672" y="171"/>
                </a:cubicBezTo>
                <a:cubicBezTo>
                  <a:pt x="672" y="173"/>
                  <a:pt x="672" y="174"/>
                  <a:pt x="672" y="176"/>
                </a:cubicBezTo>
                <a:cubicBezTo>
                  <a:pt x="653" y="176"/>
                  <a:pt x="653" y="176"/>
                  <a:pt x="653" y="176"/>
                </a:cubicBezTo>
                <a:cubicBezTo>
                  <a:pt x="653" y="145"/>
                  <a:pt x="653" y="145"/>
                  <a:pt x="653" y="145"/>
                </a:cubicBezTo>
                <a:cubicBezTo>
                  <a:pt x="660" y="145"/>
                  <a:pt x="666" y="145"/>
                  <a:pt x="672" y="145"/>
                </a:cubicBezTo>
                <a:cubicBezTo>
                  <a:pt x="672" y="146"/>
                  <a:pt x="672" y="148"/>
                  <a:pt x="672" y="149"/>
                </a:cubicBezTo>
                <a:lnTo>
                  <a:pt x="659" y="149"/>
                </a:lnTo>
                <a:close/>
                <a:moveTo>
                  <a:pt x="570" y="145"/>
                </a:moveTo>
                <a:cubicBezTo>
                  <a:pt x="591" y="145"/>
                  <a:pt x="591" y="145"/>
                  <a:pt x="591" y="145"/>
                </a:cubicBezTo>
                <a:cubicBezTo>
                  <a:pt x="591" y="146"/>
                  <a:pt x="591" y="148"/>
                  <a:pt x="591" y="149"/>
                </a:cubicBezTo>
                <a:cubicBezTo>
                  <a:pt x="583" y="149"/>
                  <a:pt x="583" y="149"/>
                  <a:pt x="583" y="149"/>
                </a:cubicBezTo>
                <a:cubicBezTo>
                  <a:pt x="583" y="176"/>
                  <a:pt x="583" y="176"/>
                  <a:pt x="583" y="176"/>
                </a:cubicBezTo>
                <a:cubicBezTo>
                  <a:pt x="582" y="176"/>
                  <a:pt x="580" y="176"/>
                  <a:pt x="578" y="176"/>
                </a:cubicBezTo>
                <a:cubicBezTo>
                  <a:pt x="578" y="149"/>
                  <a:pt x="578" y="149"/>
                  <a:pt x="578" y="149"/>
                </a:cubicBezTo>
                <a:cubicBezTo>
                  <a:pt x="570" y="149"/>
                  <a:pt x="570" y="149"/>
                  <a:pt x="570" y="149"/>
                </a:cubicBezTo>
                <a:cubicBezTo>
                  <a:pt x="570" y="148"/>
                  <a:pt x="570" y="146"/>
                  <a:pt x="570" y="145"/>
                </a:cubicBezTo>
                <a:close/>
                <a:moveTo>
                  <a:pt x="403" y="166"/>
                </a:moveTo>
                <a:cubicBezTo>
                  <a:pt x="403" y="168"/>
                  <a:pt x="403" y="168"/>
                  <a:pt x="403" y="168"/>
                </a:cubicBezTo>
                <a:cubicBezTo>
                  <a:pt x="403" y="169"/>
                  <a:pt x="402" y="171"/>
                  <a:pt x="402" y="172"/>
                </a:cubicBezTo>
                <a:cubicBezTo>
                  <a:pt x="401" y="173"/>
                  <a:pt x="401" y="174"/>
                  <a:pt x="400" y="174"/>
                </a:cubicBezTo>
                <a:cubicBezTo>
                  <a:pt x="399" y="175"/>
                  <a:pt x="397" y="176"/>
                  <a:pt x="396" y="176"/>
                </a:cubicBezTo>
                <a:cubicBezTo>
                  <a:pt x="395" y="176"/>
                  <a:pt x="393" y="176"/>
                  <a:pt x="392" y="176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2" y="174"/>
                  <a:pt x="382" y="172"/>
                  <a:pt x="382" y="171"/>
                </a:cubicBezTo>
                <a:cubicBezTo>
                  <a:pt x="393" y="171"/>
                  <a:pt x="393" y="171"/>
                  <a:pt x="393" y="171"/>
                </a:cubicBezTo>
                <a:cubicBezTo>
                  <a:pt x="393" y="171"/>
                  <a:pt x="393" y="171"/>
                  <a:pt x="394" y="171"/>
                </a:cubicBezTo>
                <a:cubicBezTo>
                  <a:pt x="396" y="171"/>
                  <a:pt x="397" y="170"/>
                  <a:pt x="397" y="167"/>
                </a:cubicBezTo>
                <a:cubicBezTo>
                  <a:pt x="397" y="165"/>
                  <a:pt x="397" y="164"/>
                  <a:pt x="396" y="164"/>
                </a:cubicBezTo>
                <a:cubicBezTo>
                  <a:pt x="396" y="163"/>
                  <a:pt x="395" y="163"/>
                  <a:pt x="394" y="163"/>
                </a:cubicBezTo>
                <a:cubicBezTo>
                  <a:pt x="389" y="163"/>
                  <a:pt x="389" y="163"/>
                  <a:pt x="389" y="163"/>
                </a:cubicBezTo>
                <a:cubicBezTo>
                  <a:pt x="387" y="162"/>
                  <a:pt x="385" y="162"/>
                  <a:pt x="383" y="161"/>
                </a:cubicBezTo>
                <a:cubicBezTo>
                  <a:pt x="382" y="159"/>
                  <a:pt x="381" y="157"/>
                  <a:pt x="381" y="154"/>
                </a:cubicBezTo>
                <a:cubicBezTo>
                  <a:pt x="381" y="153"/>
                  <a:pt x="381" y="153"/>
                  <a:pt x="381" y="152"/>
                </a:cubicBezTo>
                <a:cubicBezTo>
                  <a:pt x="381" y="149"/>
                  <a:pt x="382" y="147"/>
                  <a:pt x="384" y="146"/>
                </a:cubicBezTo>
                <a:cubicBezTo>
                  <a:pt x="386" y="145"/>
                  <a:pt x="389" y="144"/>
                  <a:pt x="392" y="145"/>
                </a:cubicBezTo>
                <a:cubicBezTo>
                  <a:pt x="401" y="145"/>
                  <a:pt x="401" y="145"/>
                  <a:pt x="401" y="145"/>
                </a:cubicBezTo>
                <a:cubicBezTo>
                  <a:pt x="401" y="146"/>
                  <a:pt x="401" y="148"/>
                  <a:pt x="401" y="150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90" y="150"/>
                  <a:pt x="388" y="150"/>
                  <a:pt x="388" y="150"/>
                </a:cubicBezTo>
                <a:cubicBezTo>
                  <a:pt x="387" y="151"/>
                  <a:pt x="386" y="152"/>
                  <a:pt x="386" y="153"/>
                </a:cubicBezTo>
                <a:cubicBezTo>
                  <a:pt x="386" y="156"/>
                  <a:pt x="387" y="157"/>
                  <a:pt x="390" y="157"/>
                </a:cubicBezTo>
                <a:cubicBezTo>
                  <a:pt x="395" y="158"/>
                  <a:pt x="395" y="158"/>
                  <a:pt x="395" y="158"/>
                </a:cubicBezTo>
                <a:cubicBezTo>
                  <a:pt x="400" y="158"/>
                  <a:pt x="403" y="161"/>
                  <a:pt x="403" y="166"/>
                </a:cubicBezTo>
                <a:close/>
                <a:moveTo>
                  <a:pt x="468" y="160"/>
                </a:moveTo>
                <a:cubicBezTo>
                  <a:pt x="469" y="159"/>
                  <a:pt x="470" y="157"/>
                  <a:pt x="470" y="155"/>
                </a:cubicBezTo>
                <a:cubicBezTo>
                  <a:pt x="470" y="151"/>
                  <a:pt x="470" y="151"/>
                  <a:pt x="470" y="151"/>
                </a:cubicBezTo>
                <a:cubicBezTo>
                  <a:pt x="470" y="149"/>
                  <a:pt x="469" y="147"/>
                  <a:pt x="468" y="146"/>
                </a:cubicBezTo>
                <a:cubicBezTo>
                  <a:pt x="466" y="145"/>
                  <a:pt x="465" y="145"/>
                  <a:pt x="464" y="145"/>
                </a:cubicBezTo>
                <a:cubicBezTo>
                  <a:pt x="450" y="145"/>
                  <a:pt x="450" y="145"/>
                  <a:pt x="450" y="145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64" y="176"/>
                  <a:pt x="464" y="176"/>
                  <a:pt x="464" y="176"/>
                </a:cubicBezTo>
                <a:cubicBezTo>
                  <a:pt x="467" y="176"/>
                  <a:pt x="470" y="173"/>
                  <a:pt x="470" y="169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470" y="162"/>
                  <a:pt x="469" y="160"/>
                  <a:pt x="468" y="160"/>
                </a:cubicBezTo>
                <a:close/>
                <a:moveTo>
                  <a:pt x="464" y="170"/>
                </a:moveTo>
                <a:cubicBezTo>
                  <a:pt x="464" y="171"/>
                  <a:pt x="463" y="171"/>
                  <a:pt x="463" y="171"/>
                </a:cubicBezTo>
                <a:cubicBezTo>
                  <a:pt x="456" y="171"/>
                  <a:pt x="456" y="171"/>
                  <a:pt x="456" y="171"/>
                </a:cubicBezTo>
                <a:cubicBezTo>
                  <a:pt x="456" y="162"/>
                  <a:pt x="456" y="162"/>
                  <a:pt x="456" y="162"/>
                </a:cubicBezTo>
                <a:cubicBezTo>
                  <a:pt x="463" y="162"/>
                  <a:pt x="463" y="162"/>
                  <a:pt x="463" y="162"/>
                </a:cubicBezTo>
                <a:cubicBezTo>
                  <a:pt x="464" y="162"/>
                  <a:pt x="464" y="162"/>
                  <a:pt x="464" y="163"/>
                </a:cubicBezTo>
                <a:cubicBezTo>
                  <a:pt x="465" y="163"/>
                  <a:pt x="465" y="164"/>
                  <a:pt x="465" y="164"/>
                </a:cubicBezTo>
                <a:cubicBezTo>
                  <a:pt x="465" y="169"/>
                  <a:pt x="465" y="169"/>
                  <a:pt x="465" y="169"/>
                </a:cubicBezTo>
                <a:cubicBezTo>
                  <a:pt x="465" y="169"/>
                  <a:pt x="465" y="170"/>
                  <a:pt x="464" y="170"/>
                </a:cubicBezTo>
                <a:close/>
                <a:moveTo>
                  <a:pt x="465" y="155"/>
                </a:moveTo>
                <a:cubicBezTo>
                  <a:pt x="465" y="156"/>
                  <a:pt x="465" y="156"/>
                  <a:pt x="464" y="157"/>
                </a:cubicBezTo>
                <a:cubicBezTo>
                  <a:pt x="464" y="157"/>
                  <a:pt x="464" y="157"/>
                  <a:pt x="463" y="157"/>
                </a:cubicBezTo>
                <a:cubicBezTo>
                  <a:pt x="456" y="157"/>
                  <a:pt x="456" y="157"/>
                  <a:pt x="456" y="157"/>
                </a:cubicBezTo>
                <a:cubicBezTo>
                  <a:pt x="456" y="149"/>
                  <a:pt x="456" y="149"/>
                  <a:pt x="456" y="149"/>
                </a:cubicBezTo>
                <a:cubicBezTo>
                  <a:pt x="463" y="149"/>
                  <a:pt x="463" y="149"/>
                  <a:pt x="463" y="149"/>
                </a:cubicBezTo>
                <a:cubicBezTo>
                  <a:pt x="463" y="149"/>
                  <a:pt x="464" y="150"/>
                  <a:pt x="464" y="150"/>
                </a:cubicBezTo>
                <a:cubicBezTo>
                  <a:pt x="465" y="150"/>
                  <a:pt x="465" y="151"/>
                  <a:pt x="465" y="152"/>
                </a:cubicBezTo>
                <a:lnTo>
                  <a:pt x="465" y="155"/>
                </a:lnTo>
                <a:close/>
                <a:moveTo>
                  <a:pt x="496" y="145"/>
                </a:moveTo>
                <a:cubicBezTo>
                  <a:pt x="488" y="176"/>
                  <a:pt x="488" y="176"/>
                  <a:pt x="488" y="176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95" y="169"/>
                  <a:pt x="495" y="169"/>
                  <a:pt x="495" y="169"/>
                </a:cubicBezTo>
                <a:cubicBezTo>
                  <a:pt x="504" y="169"/>
                  <a:pt x="504" y="169"/>
                  <a:pt x="504" y="169"/>
                </a:cubicBezTo>
                <a:cubicBezTo>
                  <a:pt x="506" y="176"/>
                  <a:pt x="506" y="176"/>
                  <a:pt x="506" y="176"/>
                </a:cubicBezTo>
                <a:cubicBezTo>
                  <a:pt x="508" y="176"/>
                  <a:pt x="510" y="176"/>
                  <a:pt x="512" y="176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1" y="145"/>
                  <a:pt x="499" y="145"/>
                  <a:pt x="496" y="145"/>
                </a:cubicBezTo>
                <a:close/>
                <a:moveTo>
                  <a:pt x="496" y="164"/>
                </a:moveTo>
                <a:cubicBezTo>
                  <a:pt x="500" y="151"/>
                  <a:pt x="500" y="151"/>
                  <a:pt x="500" y="151"/>
                </a:cubicBezTo>
                <a:cubicBezTo>
                  <a:pt x="503" y="164"/>
                  <a:pt x="503" y="164"/>
                  <a:pt x="503" y="164"/>
                </a:cubicBezTo>
                <a:lnTo>
                  <a:pt x="496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631" tIns="18315" rIns="36631" bIns="183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2480" y="272356"/>
            <a:ext cx="481875" cy="27426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795BCFB-FA13-4E39-B94D-224F784A50CF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4" name="Rectangle 7"/>
          <p:cNvSpPr/>
          <p:nvPr userDrawn="1"/>
        </p:nvSpPr>
        <p:spPr>
          <a:xfrm>
            <a:off x="536257" y="2860416"/>
            <a:ext cx="2592070" cy="1736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anchor="ctr"/>
          <a:lstStyle/>
          <a:p>
            <a:pPr algn="ctr" defTabSz="7074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9" name="Straight Connector 9"/>
          <p:cNvCxnSpPr/>
          <p:nvPr userDrawn="1"/>
        </p:nvCxnSpPr>
        <p:spPr>
          <a:xfrm>
            <a:off x="822325" y="3143250"/>
            <a:ext cx="574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2"/>
          <p:cNvSpPr>
            <a:spLocks noGrp="1"/>
          </p:cNvSpPr>
          <p:nvPr>
            <p:ph type="body" sz="quarter" idx="16"/>
          </p:nvPr>
        </p:nvSpPr>
        <p:spPr>
          <a:xfrm>
            <a:off x="822325" y="3247495"/>
            <a:ext cx="2017395" cy="18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065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0"/>
          </p:nvPr>
        </p:nvSpPr>
        <p:spPr>
          <a:xfrm>
            <a:off x="537029" y="1127049"/>
            <a:ext cx="8058331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204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23"/>
          </p:nvPr>
        </p:nvSpPr>
        <p:spPr>
          <a:xfrm>
            <a:off x="542834" y="1410248"/>
            <a:ext cx="8058331" cy="6461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8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650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0"/>
          </p:nvPr>
        </p:nvSpPr>
        <p:spPr>
          <a:xfrm>
            <a:off x="537029" y="1127049"/>
            <a:ext cx="8058331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83154" indent="-183154">
              <a:lnSpc>
                <a:spcPct val="110000"/>
              </a:lnSpc>
              <a:spcBef>
                <a:spcPts val="0"/>
              </a:spcBef>
              <a:spcAft>
                <a:spcPts val="601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536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cxnSp>
        <p:nvCxnSpPr>
          <p:cNvPr id="10" name="Straight Connector 7"/>
          <p:cNvCxnSpPr/>
          <p:nvPr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20"/>
          </p:nvPr>
        </p:nvSpPr>
        <p:spPr>
          <a:xfrm>
            <a:off x="537029" y="1127049"/>
            <a:ext cx="3741783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22"/>
          </p:nvPr>
        </p:nvSpPr>
        <p:spPr>
          <a:xfrm>
            <a:off x="4572907" y="1134703"/>
            <a:ext cx="3741783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3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3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0"/>
          </p:nvPr>
        </p:nvSpPr>
        <p:spPr>
          <a:xfrm>
            <a:off x="537029" y="1127049"/>
            <a:ext cx="5757091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4"/>
          </p:nvPr>
        </p:nvSpPr>
        <p:spPr>
          <a:xfrm>
            <a:off x="6594094" y="1127049"/>
            <a:ext cx="2001266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7"/>
          <p:cNvSpPr/>
          <p:nvPr/>
        </p:nvSpPr>
        <p:spPr>
          <a:xfrm>
            <a:off x="6004560" y="3413692"/>
            <a:ext cx="3139440" cy="1729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anchor="ctr"/>
          <a:lstStyle/>
          <a:p>
            <a:pPr algn="ctr" defTabSz="7074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94095" y="3821176"/>
            <a:ext cx="57467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2"/>
          <p:cNvSpPr>
            <a:spLocks noGrp="1"/>
          </p:cNvSpPr>
          <p:nvPr>
            <p:ph type="body" sz="quarter" idx="21"/>
          </p:nvPr>
        </p:nvSpPr>
        <p:spPr>
          <a:xfrm>
            <a:off x="6594095" y="3922162"/>
            <a:ext cx="2006346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4701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24"/>
          </p:nvPr>
        </p:nvSpPr>
        <p:spPr>
          <a:xfrm>
            <a:off x="4572000" y="1117487"/>
            <a:ext cx="4312920" cy="3482578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0"/>
          </p:nvPr>
        </p:nvSpPr>
        <p:spPr>
          <a:xfrm>
            <a:off x="537029" y="1127049"/>
            <a:ext cx="3741783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1"/>
          </p:nvPr>
        </p:nvSpPr>
        <p:spPr>
          <a:xfrm>
            <a:off x="542108" y="3922162"/>
            <a:ext cx="3741783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914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24"/>
          </p:nvPr>
        </p:nvSpPr>
        <p:spPr>
          <a:xfrm>
            <a:off x="243840" y="1117487"/>
            <a:ext cx="8641080" cy="3482578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6270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860641"/>
            <a:ext cx="3741783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7"/>
          <p:cNvSpPr/>
          <p:nvPr/>
        </p:nvSpPr>
        <p:spPr>
          <a:xfrm>
            <a:off x="4579620" y="0"/>
            <a:ext cx="456438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anchor="ctr"/>
          <a:lstStyle/>
          <a:p>
            <a:pPr algn="ctr" defTabSz="7074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cxnSp>
        <p:nvCxnSpPr>
          <p:cNvPr id="10" name="Straight Connector 7"/>
          <p:cNvCxnSpPr/>
          <p:nvPr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20"/>
          </p:nvPr>
        </p:nvSpPr>
        <p:spPr>
          <a:xfrm>
            <a:off x="4849949" y="1127049"/>
            <a:ext cx="3741783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1"/>
          </p:nvPr>
        </p:nvSpPr>
        <p:spPr>
          <a:xfrm>
            <a:off x="542108" y="3922162"/>
            <a:ext cx="3741783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7205123" y="329665"/>
            <a:ext cx="999934" cy="225261"/>
          </a:xfrm>
          <a:custGeom>
            <a:avLst/>
            <a:gdLst>
              <a:gd name="T0" fmla="*/ 353 w 960"/>
              <a:gd name="T1" fmla="*/ 93 h 214"/>
              <a:gd name="T2" fmla="*/ 350 w 960"/>
              <a:gd name="T3" fmla="*/ 82 h 214"/>
              <a:gd name="T4" fmla="*/ 458 w 960"/>
              <a:gd name="T5" fmla="*/ 108 h 214"/>
              <a:gd name="T6" fmla="*/ 484 w 960"/>
              <a:gd name="T7" fmla="*/ 53 h 214"/>
              <a:gd name="T8" fmla="*/ 470 w 960"/>
              <a:gd name="T9" fmla="*/ 93 h 214"/>
              <a:gd name="T10" fmla="*/ 508 w 960"/>
              <a:gd name="T11" fmla="*/ 39 h 214"/>
              <a:gd name="T12" fmla="*/ 544 w 960"/>
              <a:gd name="T13" fmla="*/ 107 h 214"/>
              <a:gd name="T14" fmla="*/ 426 w 960"/>
              <a:gd name="T15" fmla="*/ 52 h 214"/>
              <a:gd name="T16" fmla="*/ 394 w 960"/>
              <a:gd name="T17" fmla="*/ 82 h 214"/>
              <a:gd name="T18" fmla="*/ 411 w 960"/>
              <a:gd name="T19" fmla="*/ 64 h 214"/>
              <a:gd name="T20" fmla="*/ 411 w 960"/>
              <a:gd name="T21" fmla="*/ 64 h 214"/>
              <a:gd name="T22" fmla="*/ 235 w 960"/>
              <a:gd name="T23" fmla="*/ 39 h 214"/>
              <a:gd name="T24" fmla="*/ 305 w 960"/>
              <a:gd name="T25" fmla="*/ 39 h 214"/>
              <a:gd name="T26" fmla="*/ 836 w 960"/>
              <a:gd name="T27" fmla="*/ 107 h 214"/>
              <a:gd name="T28" fmla="*/ 836 w 960"/>
              <a:gd name="T29" fmla="*/ 80 h 214"/>
              <a:gd name="T30" fmla="*/ 876 w 960"/>
              <a:gd name="T31" fmla="*/ 66 h 214"/>
              <a:gd name="T32" fmla="*/ 905 w 960"/>
              <a:gd name="T33" fmla="*/ 107 h 214"/>
              <a:gd name="T34" fmla="*/ 774 w 960"/>
              <a:gd name="T35" fmla="*/ 108 h 214"/>
              <a:gd name="T36" fmla="*/ 929 w 960"/>
              <a:gd name="T37" fmla="*/ 107 h 214"/>
              <a:gd name="T38" fmla="*/ 763 w 960"/>
              <a:gd name="T39" fmla="*/ 67 h 214"/>
              <a:gd name="T40" fmla="*/ 713 w 960"/>
              <a:gd name="T41" fmla="*/ 60 h 214"/>
              <a:gd name="T42" fmla="*/ 728 w 960"/>
              <a:gd name="T43" fmla="*/ 81 h 214"/>
              <a:gd name="T44" fmla="*/ 740 w 960"/>
              <a:gd name="T45" fmla="*/ 67 h 214"/>
              <a:gd name="T46" fmla="*/ 601 w 960"/>
              <a:gd name="T47" fmla="*/ 107 h 214"/>
              <a:gd name="T48" fmla="*/ 551 w 960"/>
              <a:gd name="T49" fmla="*/ 107 h 214"/>
              <a:gd name="T50" fmla="*/ 615 w 960"/>
              <a:gd name="T51" fmla="*/ 107 h 214"/>
              <a:gd name="T52" fmla="*/ 107 w 960"/>
              <a:gd name="T53" fmla="*/ 0 h 214"/>
              <a:gd name="T54" fmla="*/ 119 w 960"/>
              <a:gd name="T55" fmla="*/ 121 h 214"/>
              <a:gd name="T56" fmla="*/ 85 w 960"/>
              <a:gd name="T57" fmla="*/ 82 h 214"/>
              <a:gd name="T58" fmla="*/ 21 w 960"/>
              <a:gd name="T59" fmla="*/ 120 h 214"/>
              <a:gd name="T60" fmla="*/ 704 w 960"/>
              <a:gd name="T61" fmla="*/ 39 h 214"/>
              <a:gd name="T62" fmla="*/ 654 w 960"/>
              <a:gd name="T63" fmla="*/ 39 h 214"/>
              <a:gd name="T64" fmla="*/ 314 w 960"/>
              <a:gd name="T65" fmla="*/ 149 h 214"/>
              <a:gd name="T66" fmla="*/ 300 w 960"/>
              <a:gd name="T67" fmla="*/ 171 h 214"/>
              <a:gd name="T68" fmla="*/ 354 w 960"/>
              <a:gd name="T69" fmla="*/ 145 h 214"/>
              <a:gd name="T70" fmla="*/ 333 w 960"/>
              <a:gd name="T71" fmla="*/ 149 h 214"/>
              <a:gd name="T72" fmla="*/ 253 w 960"/>
              <a:gd name="T73" fmla="*/ 145 h 214"/>
              <a:gd name="T74" fmla="*/ 612 w 960"/>
              <a:gd name="T75" fmla="*/ 176 h 214"/>
              <a:gd name="T76" fmla="*/ 549 w 960"/>
              <a:gd name="T77" fmla="*/ 149 h 214"/>
              <a:gd name="T78" fmla="*/ 528 w 960"/>
              <a:gd name="T79" fmla="*/ 145 h 214"/>
              <a:gd name="T80" fmla="*/ 659 w 960"/>
              <a:gd name="T81" fmla="*/ 149 h 214"/>
              <a:gd name="T82" fmla="*/ 672 w 960"/>
              <a:gd name="T83" fmla="*/ 171 h 214"/>
              <a:gd name="T84" fmla="*/ 659 w 960"/>
              <a:gd name="T85" fmla="*/ 149 h 214"/>
              <a:gd name="T86" fmla="*/ 578 w 960"/>
              <a:gd name="T87" fmla="*/ 176 h 214"/>
              <a:gd name="T88" fmla="*/ 402 w 960"/>
              <a:gd name="T89" fmla="*/ 172 h 214"/>
              <a:gd name="T90" fmla="*/ 393 w 960"/>
              <a:gd name="T91" fmla="*/ 171 h 214"/>
              <a:gd name="T92" fmla="*/ 383 w 960"/>
              <a:gd name="T93" fmla="*/ 161 h 214"/>
              <a:gd name="T94" fmla="*/ 401 w 960"/>
              <a:gd name="T95" fmla="*/ 150 h 214"/>
              <a:gd name="T96" fmla="*/ 403 w 960"/>
              <a:gd name="T97" fmla="*/ 166 h 214"/>
              <a:gd name="T98" fmla="*/ 450 w 960"/>
              <a:gd name="T99" fmla="*/ 145 h 214"/>
              <a:gd name="T100" fmla="*/ 464 w 960"/>
              <a:gd name="T101" fmla="*/ 170 h 214"/>
              <a:gd name="T102" fmla="*/ 465 w 960"/>
              <a:gd name="T103" fmla="*/ 164 h 214"/>
              <a:gd name="T104" fmla="*/ 456 w 960"/>
              <a:gd name="T105" fmla="*/ 157 h 214"/>
              <a:gd name="T106" fmla="*/ 496 w 960"/>
              <a:gd name="T107" fmla="*/ 145 h 214"/>
              <a:gd name="T108" fmla="*/ 512 w 960"/>
              <a:gd name="T109" fmla="*/ 176 h 214"/>
              <a:gd name="T110" fmla="*/ 496 w 960"/>
              <a:gd name="T111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214">
                <a:moveTo>
                  <a:pt x="353" y="39"/>
                </a:moveTo>
                <a:cubicBezTo>
                  <a:pt x="336" y="39"/>
                  <a:pt x="336" y="39"/>
                  <a:pt x="336" y="39"/>
                </a:cubicBezTo>
                <a:cubicBezTo>
                  <a:pt x="317" y="107"/>
                  <a:pt x="317" y="107"/>
                  <a:pt x="317" y="107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53" y="93"/>
                  <a:pt x="353" y="93"/>
                  <a:pt x="353" y="93"/>
                </a:cubicBezTo>
                <a:cubicBezTo>
                  <a:pt x="356" y="107"/>
                  <a:pt x="356" y="107"/>
                  <a:pt x="356" y="107"/>
                </a:cubicBezTo>
                <a:cubicBezTo>
                  <a:pt x="371" y="107"/>
                  <a:pt x="371" y="107"/>
                  <a:pt x="371" y="107"/>
                </a:cubicBezTo>
                <a:lnTo>
                  <a:pt x="353" y="39"/>
                </a:lnTo>
                <a:close/>
                <a:moveTo>
                  <a:pt x="338" y="82"/>
                </a:moveTo>
                <a:cubicBezTo>
                  <a:pt x="344" y="56"/>
                  <a:pt x="344" y="56"/>
                  <a:pt x="344" y="56"/>
                </a:cubicBezTo>
                <a:cubicBezTo>
                  <a:pt x="350" y="82"/>
                  <a:pt x="350" y="82"/>
                  <a:pt x="350" y="82"/>
                </a:cubicBezTo>
                <a:lnTo>
                  <a:pt x="338" y="82"/>
                </a:lnTo>
                <a:close/>
                <a:moveTo>
                  <a:pt x="461" y="67"/>
                </a:moveTo>
                <a:cubicBezTo>
                  <a:pt x="485" y="67"/>
                  <a:pt x="485" y="67"/>
                  <a:pt x="485" y="6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1" y="106"/>
                  <a:pt x="477" y="108"/>
                  <a:pt x="470" y="108"/>
                </a:cubicBezTo>
                <a:cubicBezTo>
                  <a:pt x="458" y="108"/>
                  <a:pt x="458" y="108"/>
                  <a:pt x="458" y="108"/>
                </a:cubicBezTo>
                <a:cubicBezTo>
                  <a:pt x="445" y="108"/>
                  <a:pt x="435" y="98"/>
                  <a:pt x="435" y="84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435" y="63"/>
                  <a:pt x="435" y="61"/>
                  <a:pt x="435" y="60"/>
                </a:cubicBezTo>
                <a:cubicBezTo>
                  <a:pt x="436" y="46"/>
                  <a:pt x="446" y="38"/>
                  <a:pt x="459" y="38"/>
                </a:cubicBezTo>
                <a:cubicBezTo>
                  <a:pt x="484" y="38"/>
                  <a:pt x="484" y="38"/>
                  <a:pt x="484" y="38"/>
                </a:cubicBezTo>
                <a:cubicBezTo>
                  <a:pt x="484" y="53"/>
                  <a:pt x="484" y="53"/>
                  <a:pt x="484" y="53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52" y="53"/>
                  <a:pt x="449" y="58"/>
                  <a:pt x="449" y="64"/>
                </a:cubicBezTo>
                <a:cubicBezTo>
                  <a:pt x="449" y="81"/>
                  <a:pt x="449" y="81"/>
                  <a:pt x="449" y="81"/>
                </a:cubicBezTo>
                <a:cubicBezTo>
                  <a:pt x="449" y="88"/>
                  <a:pt x="452" y="93"/>
                  <a:pt x="460" y="93"/>
                </a:cubicBezTo>
                <a:cubicBezTo>
                  <a:pt x="466" y="93"/>
                  <a:pt x="466" y="93"/>
                  <a:pt x="466" y="93"/>
                </a:cubicBezTo>
                <a:cubicBezTo>
                  <a:pt x="467" y="93"/>
                  <a:pt x="469" y="93"/>
                  <a:pt x="470" y="93"/>
                </a:cubicBezTo>
                <a:cubicBezTo>
                  <a:pt x="470" y="88"/>
                  <a:pt x="470" y="85"/>
                  <a:pt x="470" y="80"/>
                </a:cubicBezTo>
                <a:cubicBezTo>
                  <a:pt x="461" y="80"/>
                  <a:pt x="461" y="80"/>
                  <a:pt x="461" y="80"/>
                </a:cubicBezTo>
                <a:lnTo>
                  <a:pt x="461" y="67"/>
                </a:lnTo>
                <a:close/>
                <a:moveTo>
                  <a:pt x="544" y="107"/>
                </a:moveTo>
                <a:cubicBezTo>
                  <a:pt x="525" y="39"/>
                  <a:pt x="525" y="39"/>
                  <a:pt x="525" y="39"/>
                </a:cubicBezTo>
                <a:cubicBezTo>
                  <a:pt x="508" y="39"/>
                  <a:pt x="508" y="39"/>
                  <a:pt x="508" y="39"/>
                </a:cubicBezTo>
                <a:cubicBezTo>
                  <a:pt x="489" y="107"/>
                  <a:pt x="489" y="107"/>
                  <a:pt x="489" y="107"/>
                </a:cubicBezTo>
                <a:cubicBezTo>
                  <a:pt x="505" y="107"/>
                  <a:pt x="505" y="107"/>
                  <a:pt x="505" y="107"/>
                </a:cubicBezTo>
                <a:cubicBezTo>
                  <a:pt x="508" y="93"/>
                  <a:pt x="508" y="93"/>
                  <a:pt x="508" y="93"/>
                </a:cubicBezTo>
                <a:cubicBezTo>
                  <a:pt x="525" y="93"/>
                  <a:pt x="525" y="93"/>
                  <a:pt x="525" y="93"/>
                </a:cubicBezTo>
                <a:cubicBezTo>
                  <a:pt x="529" y="107"/>
                  <a:pt x="529" y="107"/>
                  <a:pt x="529" y="107"/>
                </a:cubicBezTo>
                <a:lnTo>
                  <a:pt x="544" y="107"/>
                </a:lnTo>
                <a:close/>
                <a:moveTo>
                  <a:pt x="511" y="82"/>
                </a:moveTo>
                <a:cubicBezTo>
                  <a:pt x="517" y="56"/>
                  <a:pt x="517" y="56"/>
                  <a:pt x="517" y="56"/>
                </a:cubicBezTo>
                <a:cubicBezTo>
                  <a:pt x="523" y="82"/>
                  <a:pt x="523" y="82"/>
                  <a:pt x="523" y="82"/>
                </a:cubicBezTo>
                <a:lnTo>
                  <a:pt x="511" y="82"/>
                </a:lnTo>
                <a:close/>
                <a:moveTo>
                  <a:pt x="426" y="67"/>
                </a:moveTo>
                <a:cubicBezTo>
                  <a:pt x="426" y="52"/>
                  <a:pt x="426" y="52"/>
                  <a:pt x="426" y="52"/>
                </a:cubicBezTo>
                <a:cubicBezTo>
                  <a:pt x="426" y="46"/>
                  <a:pt x="422" y="41"/>
                  <a:pt x="416" y="40"/>
                </a:cubicBezTo>
                <a:cubicBezTo>
                  <a:pt x="413" y="39"/>
                  <a:pt x="409" y="39"/>
                  <a:pt x="405" y="39"/>
                </a:cubicBezTo>
                <a:cubicBezTo>
                  <a:pt x="379" y="39"/>
                  <a:pt x="379" y="39"/>
                  <a:pt x="379" y="39"/>
                </a:cubicBezTo>
                <a:cubicBezTo>
                  <a:pt x="379" y="107"/>
                  <a:pt x="379" y="107"/>
                  <a:pt x="379" y="107"/>
                </a:cubicBezTo>
                <a:cubicBezTo>
                  <a:pt x="394" y="107"/>
                  <a:pt x="394" y="107"/>
                  <a:pt x="394" y="107"/>
                </a:cubicBezTo>
                <a:cubicBezTo>
                  <a:pt x="394" y="82"/>
                  <a:pt x="394" y="82"/>
                  <a:pt x="394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12" y="107"/>
                  <a:pt x="412" y="107"/>
                  <a:pt x="412" y="107"/>
                </a:cubicBezTo>
                <a:cubicBezTo>
                  <a:pt x="430" y="107"/>
                  <a:pt x="430" y="107"/>
                  <a:pt x="430" y="107"/>
                </a:cubicBezTo>
                <a:cubicBezTo>
                  <a:pt x="417" y="79"/>
                  <a:pt x="417" y="79"/>
                  <a:pt x="417" y="79"/>
                </a:cubicBezTo>
                <a:cubicBezTo>
                  <a:pt x="423" y="77"/>
                  <a:pt x="426" y="73"/>
                  <a:pt x="426" y="67"/>
                </a:cubicBezTo>
                <a:close/>
                <a:moveTo>
                  <a:pt x="411" y="64"/>
                </a:moveTo>
                <a:cubicBezTo>
                  <a:pt x="411" y="67"/>
                  <a:pt x="409" y="69"/>
                  <a:pt x="406" y="69"/>
                </a:cubicBezTo>
                <a:cubicBezTo>
                  <a:pt x="394" y="69"/>
                  <a:pt x="394" y="69"/>
                  <a:pt x="394" y="69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406" y="52"/>
                  <a:pt x="406" y="52"/>
                  <a:pt x="406" y="52"/>
                </a:cubicBezTo>
                <a:cubicBezTo>
                  <a:pt x="409" y="52"/>
                  <a:pt x="411" y="54"/>
                  <a:pt x="411" y="57"/>
                </a:cubicBezTo>
                <a:lnTo>
                  <a:pt x="411" y="64"/>
                </a:lnTo>
                <a:close/>
                <a:moveTo>
                  <a:pt x="303" y="107"/>
                </a:moveTo>
                <a:cubicBezTo>
                  <a:pt x="286" y="107"/>
                  <a:pt x="286" y="107"/>
                  <a:pt x="286" y="107"/>
                </a:cubicBezTo>
                <a:cubicBezTo>
                  <a:pt x="278" y="64"/>
                  <a:pt x="278" y="64"/>
                  <a:pt x="278" y="64"/>
                </a:cubicBezTo>
                <a:cubicBezTo>
                  <a:pt x="270" y="107"/>
                  <a:pt x="270" y="107"/>
                  <a:pt x="270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35" y="39"/>
                  <a:pt x="235" y="39"/>
                  <a:pt x="235" y="39"/>
                </a:cubicBezTo>
                <a:cubicBezTo>
                  <a:pt x="251" y="39"/>
                  <a:pt x="251" y="39"/>
                  <a:pt x="251" y="39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9" y="39"/>
                  <a:pt x="269" y="39"/>
                  <a:pt x="269" y="39"/>
                </a:cubicBezTo>
                <a:cubicBezTo>
                  <a:pt x="288" y="39"/>
                  <a:pt x="288" y="39"/>
                  <a:pt x="288" y="39"/>
                </a:cubicBezTo>
                <a:cubicBezTo>
                  <a:pt x="295" y="83"/>
                  <a:pt x="295" y="83"/>
                  <a:pt x="295" y="83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22" y="39"/>
                  <a:pt x="322" y="39"/>
                  <a:pt x="322" y="39"/>
                </a:cubicBezTo>
                <a:lnTo>
                  <a:pt x="303" y="107"/>
                </a:lnTo>
                <a:close/>
                <a:moveTo>
                  <a:pt x="836" y="39"/>
                </a:moveTo>
                <a:cubicBezTo>
                  <a:pt x="850" y="39"/>
                  <a:pt x="850" y="39"/>
                  <a:pt x="850" y="39"/>
                </a:cubicBezTo>
                <a:cubicBezTo>
                  <a:pt x="850" y="107"/>
                  <a:pt x="850" y="107"/>
                  <a:pt x="850" y="107"/>
                </a:cubicBezTo>
                <a:cubicBezTo>
                  <a:pt x="836" y="107"/>
                  <a:pt x="836" y="107"/>
                  <a:pt x="836" y="107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4" y="107"/>
                  <a:pt x="814" y="107"/>
                  <a:pt x="814" y="107"/>
                </a:cubicBezTo>
                <a:cubicBezTo>
                  <a:pt x="799" y="107"/>
                  <a:pt x="799" y="107"/>
                  <a:pt x="799" y="107"/>
                </a:cubicBezTo>
                <a:cubicBezTo>
                  <a:pt x="799" y="39"/>
                  <a:pt x="799" y="39"/>
                  <a:pt x="799" y="39"/>
                </a:cubicBezTo>
                <a:cubicBezTo>
                  <a:pt x="814" y="39"/>
                  <a:pt x="814" y="39"/>
                  <a:pt x="814" y="39"/>
                </a:cubicBezTo>
                <a:cubicBezTo>
                  <a:pt x="836" y="80"/>
                  <a:pt x="836" y="80"/>
                  <a:pt x="836" y="80"/>
                </a:cubicBezTo>
                <a:lnTo>
                  <a:pt x="836" y="39"/>
                </a:lnTo>
                <a:close/>
                <a:moveTo>
                  <a:pt x="861" y="39"/>
                </a:moveTo>
                <a:cubicBezTo>
                  <a:pt x="905" y="39"/>
                  <a:pt x="905" y="39"/>
                  <a:pt x="905" y="39"/>
                </a:cubicBezTo>
                <a:cubicBezTo>
                  <a:pt x="905" y="52"/>
                  <a:pt x="905" y="52"/>
                  <a:pt x="905" y="52"/>
                </a:cubicBezTo>
                <a:cubicBezTo>
                  <a:pt x="876" y="52"/>
                  <a:pt x="876" y="52"/>
                  <a:pt x="876" y="52"/>
                </a:cubicBezTo>
                <a:cubicBezTo>
                  <a:pt x="876" y="66"/>
                  <a:pt x="876" y="66"/>
                  <a:pt x="876" y="66"/>
                </a:cubicBezTo>
                <a:cubicBezTo>
                  <a:pt x="902" y="66"/>
                  <a:pt x="902" y="66"/>
                  <a:pt x="902" y="66"/>
                </a:cubicBezTo>
                <a:cubicBezTo>
                  <a:pt x="902" y="79"/>
                  <a:pt x="902" y="79"/>
                  <a:pt x="902" y="79"/>
                </a:cubicBezTo>
                <a:cubicBezTo>
                  <a:pt x="876" y="79"/>
                  <a:pt x="876" y="79"/>
                  <a:pt x="876" y="79"/>
                </a:cubicBezTo>
                <a:cubicBezTo>
                  <a:pt x="876" y="94"/>
                  <a:pt x="876" y="94"/>
                  <a:pt x="876" y="94"/>
                </a:cubicBezTo>
                <a:cubicBezTo>
                  <a:pt x="905" y="94"/>
                  <a:pt x="905" y="94"/>
                  <a:pt x="905" y="94"/>
                </a:cubicBezTo>
                <a:cubicBezTo>
                  <a:pt x="905" y="107"/>
                  <a:pt x="905" y="107"/>
                  <a:pt x="905" y="107"/>
                </a:cubicBezTo>
                <a:cubicBezTo>
                  <a:pt x="861" y="107"/>
                  <a:pt x="861" y="107"/>
                  <a:pt x="861" y="107"/>
                </a:cubicBezTo>
                <a:lnTo>
                  <a:pt x="861" y="39"/>
                </a:lnTo>
                <a:close/>
                <a:moveTo>
                  <a:pt x="774" y="94"/>
                </a:moveTo>
                <a:cubicBezTo>
                  <a:pt x="788" y="94"/>
                  <a:pt x="788" y="94"/>
                  <a:pt x="788" y="94"/>
                </a:cubicBezTo>
                <a:cubicBezTo>
                  <a:pt x="788" y="108"/>
                  <a:pt x="788" y="108"/>
                  <a:pt x="788" y="108"/>
                </a:cubicBezTo>
                <a:cubicBezTo>
                  <a:pt x="774" y="108"/>
                  <a:pt x="774" y="108"/>
                  <a:pt x="774" y="108"/>
                </a:cubicBezTo>
                <a:lnTo>
                  <a:pt x="774" y="94"/>
                </a:lnTo>
                <a:close/>
                <a:moveTo>
                  <a:pt x="960" y="39"/>
                </a:moveTo>
                <a:cubicBezTo>
                  <a:pt x="960" y="52"/>
                  <a:pt x="960" y="52"/>
                  <a:pt x="960" y="52"/>
                </a:cubicBezTo>
                <a:cubicBezTo>
                  <a:pt x="943" y="52"/>
                  <a:pt x="943" y="52"/>
                  <a:pt x="943" y="52"/>
                </a:cubicBezTo>
                <a:cubicBezTo>
                  <a:pt x="943" y="107"/>
                  <a:pt x="943" y="107"/>
                  <a:pt x="943" y="107"/>
                </a:cubicBezTo>
                <a:cubicBezTo>
                  <a:pt x="929" y="107"/>
                  <a:pt x="929" y="107"/>
                  <a:pt x="929" y="107"/>
                </a:cubicBezTo>
                <a:cubicBezTo>
                  <a:pt x="929" y="52"/>
                  <a:pt x="929" y="52"/>
                  <a:pt x="929" y="52"/>
                </a:cubicBezTo>
                <a:cubicBezTo>
                  <a:pt x="912" y="52"/>
                  <a:pt x="912" y="52"/>
                  <a:pt x="912" y="52"/>
                </a:cubicBezTo>
                <a:cubicBezTo>
                  <a:pt x="912" y="39"/>
                  <a:pt x="912" y="39"/>
                  <a:pt x="912" y="39"/>
                </a:cubicBezTo>
                <a:lnTo>
                  <a:pt x="960" y="39"/>
                </a:lnTo>
                <a:close/>
                <a:moveTo>
                  <a:pt x="740" y="67"/>
                </a:moveTo>
                <a:cubicBezTo>
                  <a:pt x="763" y="67"/>
                  <a:pt x="763" y="67"/>
                  <a:pt x="763" y="67"/>
                </a:cubicBezTo>
                <a:cubicBezTo>
                  <a:pt x="763" y="103"/>
                  <a:pt x="763" y="103"/>
                  <a:pt x="763" y="103"/>
                </a:cubicBezTo>
                <a:cubicBezTo>
                  <a:pt x="759" y="106"/>
                  <a:pt x="755" y="108"/>
                  <a:pt x="748" y="108"/>
                </a:cubicBezTo>
                <a:cubicBezTo>
                  <a:pt x="736" y="108"/>
                  <a:pt x="736" y="108"/>
                  <a:pt x="736" y="108"/>
                </a:cubicBezTo>
                <a:cubicBezTo>
                  <a:pt x="723" y="108"/>
                  <a:pt x="713" y="98"/>
                  <a:pt x="713" y="8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3"/>
                  <a:pt x="713" y="61"/>
                  <a:pt x="713" y="60"/>
                </a:cubicBezTo>
                <a:cubicBezTo>
                  <a:pt x="715" y="46"/>
                  <a:pt x="724" y="38"/>
                  <a:pt x="738" y="38"/>
                </a:cubicBezTo>
                <a:cubicBezTo>
                  <a:pt x="762" y="38"/>
                  <a:pt x="762" y="38"/>
                  <a:pt x="762" y="38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39" y="53"/>
                  <a:pt x="739" y="53"/>
                  <a:pt x="739" y="53"/>
                </a:cubicBezTo>
                <a:cubicBezTo>
                  <a:pt x="731" y="53"/>
                  <a:pt x="728" y="58"/>
                  <a:pt x="728" y="64"/>
                </a:cubicBezTo>
                <a:cubicBezTo>
                  <a:pt x="728" y="81"/>
                  <a:pt x="728" y="81"/>
                  <a:pt x="728" y="81"/>
                </a:cubicBezTo>
                <a:cubicBezTo>
                  <a:pt x="728" y="88"/>
                  <a:pt x="730" y="93"/>
                  <a:pt x="738" y="93"/>
                </a:cubicBezTo>
                <a:cubicBezTo>
                  <a:pt x="744" y="93"/>
                  <a:pt x="744" y="93"/>
                  <a:pt x="744" y="93"/>
                </a:cubicBezTo>
                <a:cubicBezTo>
                  <a:pt x="745" y="93"/>
                  <a:pt x="747" y="93"/>
                  <a:pt x="748" y="93"/>
                </a:cubicBezTo>
                <a:cubicBezTo>
                  <a:pt x="748" y="88"/>
                  <a:pt x="748" y="85"/>
                  <a:pt x="748" y="80"/>
                </a:cubicBezTo>
                <a:cubicBezTo>
                  <a:pt x="740" y="80"/>
                  <a:pt x="740" y="80"/>
                  <a:pt x="740" y="80"/>
                </a:cubicBezTo>
                <a:lnTo>
                  <a:pt x="740" y="67"/>
                </a:lnTo>
                <a:close/>
                <a:moveTo>
                  <a:pt x="627" y="39"/>
                </a:moveTo>
                <a:cubicBezTo>
                  <a:pt x="642" y="39"/>
                  <a:pt x="642" y="39"/>
                  <a:pt x="642" y="39"/>
                </a:cubicBezTo>
                <a:cubicBezTo>
                  <a:pt x="642" y="107"/>
                  <a:pt x="642" y="107"/>
                  <a:pt x="642" y="107"/>
                </a:cubicBezTo>
                <a:cubicBezTo>
                  <a:pt x="627" y="107"/>
                  <a:pt x="627" y="107"/>
                  <a:pt x="627" y="107"/>
                </a:cubicBezTo>
                <a:lnTo>
                  <a:pt x="627" y="39"/>
                </a:lnTo>
                <a:close/>
                <a:moveTo>
                  <a:pt x="601" y="107"/>
                </a:moveTo>
                <a:cubicBezTo>
                  <a:pt x="601" y="66"/>
                  <a:pt x="601" y="66"/>
                  <a:pt x="601" y="66"/>
                </a:cubicBezTo>
                <a:cubicBezTo>
                  <a:pt x="590" y="107"/>
                  <a:pt x="590" y="107"/>
                  <a:pt x="590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65" y="66"/>
                  <a:pt x="565" y="66"/>
                  <a:pt x="565" y="66"/>
                </a:cubicBezTo>
                <a:cubicBezTo>
                  <a:pt x="565" y="107"/>
                  <a:pt x="565" y="107"/>
                  <a:pt x="565" y="107"/>
                </a:cubicBezTo>
                <a:cubicBezTo>
                  <a:pt x="551" y="107"/>
                  <a:pt x="551" y="107"/>
                  <a:pt x="551" y="107"/>
                </a:cubicBezTo>
                <a:cubicBezTo>
                  <a:pt x="551" y="39"/>
                  <a:pt x="551" y="39"/>
                  <a:pt x="551" y="39"/>
                </a:cubicBezTo>
                <a:cubicBezTo>
                  <a:pt x="569" y="39"/>
                  <a:pt x="569" y="39"/>
                  <a:pt x="569" y="39"/>
                </a:cubicBezTo>
                <a:cubicBezTo>
                  <a:pt x="583" y="90"/>
                  <a:pt x="583" y="90"/>
                  <a:pt x="583" y="90"/>
                </a:cubicBezTo>
                <a:cubicBezTo>
                  <a:pt x="597" y="39"/>
                  <a:pt x="597" y="39"/>
                  <a:pt x="597" y="39"/>
                </a:cubicBezTo>
                <a:cubicBezTo>
                  <a:pt x="615" y="39"/>
                  <a:pt x="615" y="39"/>
                  <a:pt x="615" y="39"/>
                </a:cubicBezTo>
                <a:cubicBezTo>
                  <a:pt x="615" y="107"/>
                  <a:pt x="615" y="107"/>
                  <a:pt x="615" y="107"/>
                </a:cubicBezTo>
                <a:lnTo>
                  <a:pt x="601" y="107"/>
                </a:ln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  <a:moveTo>
                  <a:pt x="151" y="182"/>
                </a:moveTo>
                <a:cubicBezTo>
                  <a:pt x="156" y="163"/>
                  <a:pt x="158" y="144"/>
                  <a:pt x="158" y="122"/>
                </a:cubicBezTo>
                <a:cubicBezTo>
                  <a:pt x="162" y="123"/>
                  <a:pt x="165" y="124"/>
                  <a:pt x="168" y="125"/>
                </a:cubicBezTo>
                <a:cubicBezTo>
                  <a:pt x="169" y="125"/>
                  <a:pt x="170" y="125"/>
                  <a:pt x="172" y="126"/>
                </a:cubicBezTo>
                <a:cubicBezTo>
                  <a:pt x="165" y="110"/>
                  <a:pt x="158" y="95"/>
                  <a:pt x="149" y="80"/>
                </a:cubicBezTo>
                <a:cubicBezTo>
                  <a:pt x="141" y="95"/>
                  <a:pt x="130" y="110"/>
                  <a:pt x="119" y="121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4" y="125"/>
                  <a:pt x="131" y="130"/>
                  <a:pt x="128" y="134"/>
                </a:cubicBezTo>
                <a:cubicBezTo>
                  <a:pt x="126" y="137"/>
                  <a:pt x="123" y="140"/>
                  <a:pt x="121" y="142"/>
                </a:cubicBezTo>
                <a:cubicBezTo>
                  <a:pt x="108" y="155"/>
                  <a:pt x="91" y="162"/>
                  <a:pt x="72" y="165"/>
                </a:cubicBezTo>
                <a:cubicBezTo>
                  <a:pt x="71" y="157"/>
                  <a:pt x="70" y="148"/>
                  <a:pt x="70" y="139"/>
                </a:cubicBezTo>
                <a:cubicBezTo>
                  <a:pt x="70" y="120"/>
                  <a:pt x="74" y="99"/>
                  <a:pt x="85" y="82"/>
                </a:cubicBezTo>
                <a:cubicBezTo>
                  <a:pt x="90" y="73"/>
                  <a:pt x="97" y="65"/>
                  <a:pt x="106" y="5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6" y="65"/>
                  <a:pt x="130" y="51"/>
                  <a:pt x="140" y="41"/>
                </a:cubicBezTo>
                <a:cubicBezTo>
                  <a:pt x="124" y="34"/>
                  <a:pt x="105" y="32"/>
                  <a:pt x="88" y="36"/>
                </a:cubicBezTo>
                <a:cubicBezTo>
                  <a:pt x="91" y="38"/>
                  <a:pt x="94" y="42"/>
                  <a:pt x="97" y="44"/>
                </a:cubicBezTo>
                <a:cubicBezTo>
                  <a:pt x="57" y="61"/>
                  <a:pt x="36" y="88"/>
                  <a:pt x="21" y="120"/>
                </a:cubicBezTo>
                <a:cubicBezTo>
                  <a:pt x="21" y="116"/>
                  <a:pt x="20" y="112"/>
                  <a:pt x="20" y="107"/>
                </a:cubicBezTo>
                <a:cubicBezTo>
                  <a:pt x="20" y="59"/>
                  <a:pt x="59" y="20"/>
                  <a:pt x="107" y="20"/>
                </a:cubicBezTo>
                <a:cubicBezTo>
                  <a:pt x="155" y="20"/>
                  <a:pt x="194" y="59"/>
                  <a:pt x="194" y="107"/>
                </a:cubicBezTo>
                <a:cubicBezTo>
                  <a:pt x="194" y="139"/>
                  <a:pt x="177" y="167"/>
                  <a:pt x="151" y="182"/>
                </a:cubicBezTo>
                <a:close/>
                <a:moveTo>
                  <a:pt x="690" y="39"/>
                </a:moveTo>
                <a:cubicBezTo>
                  <a:pt x="704" y="39"/>
                  <a:pt x="704" y="39"/>
                  <a:pt x="704" y="39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90" y="107"/>
                  <a:pt x="690" y="107"/>
                  <a:pt x="690" y="107"/>
                </a:cubicBezTo>
                <a:cubicBezTo>
                  <a:pt x="668" y="67"/>
                  <a:pt x="668" y="67"/>
                  <a:pt x="668" y="67"/>
                </a:cubicBezTo>
                <a:cubicBezTo>
                  <a:pt x="668" y="107"/>
                  <a:pt x="668" y="107"/>
                  <a:pt x="668" y="107"/>
                </a:cubicBezTo>
                <a:cubicBezTo>
                  <a:pt x="654" y="107"/>
                  <a:pt x="654" y="107"/>
                  <a:pt x="654" y="107"/>
                </a:cubicBezTo>
                <a:cubicBezTo>
                  <a:pt x="654" y="39"/>
                  <a:pt x="654" y="39"/>
                  <a:pt x="654" y="39"/>
                </a:cubicBezTo>
                <a:cubicBezTo>
                  <a:pt x="668" y="39"/>
                  <a:pt x="668" y="39"/>
                  <a:pt x="668" y="39"/>
                </a:cubicBezTo>
                <a:cubicBezTo>
                  <a:pt x="690" y="80"/>
                  <a:pt x="690" y="80"/>
                  <a:pt x="690" y="80"/>
                </a:cubicBezTo>
                <a:lnTo>
                  <a:pt x="690" y="39"/>
                </a:lnTo>
                <a:close/>
                <a:moveTo>
                  <a:pt x="294" y="145"/>
                </a:moveTo>
                <a:cubicBezTo>
                  <a:pt x="314" y="145"/>
                  <a:pt x="314" y="145"/>
                  <a:pt x="314" y="145"/>
                </a:cubicBezTo>
                <a:cubicBezTo>
                  <a:pt x="314" y="146"/>
                  <a:pt x="314" y="148"/>
                  <a:pt x="314" y="149"/>
                </a:cubicBezTo>
                <a:cubicBezTo>
                  <a:pt x="309" y="149"/>
                  <a:pt x="304" y="149"/>
                  <a:pt x="300" y="149"/>
                </a:cubicBezTo>
                <a:cubicBezTo>
                  <a:pt x="300" y="157"/>
                  <a:pt x="300" y="157"/>
                  <a:pt x="300" y="157"/>
                </a:cubicBezTo>
                <a:cubicBezTo>
                  <a:pt x="304" y="157"/>
                  <a:pt x="308" y="157"/>
                  <a:pt x="312" y="157"/>
                </a:cubicBezTo>
                <a:cubicBezTo>
                  <a:pt x="312" y="159"/>
                  <a:pt x="312" y="160"/>
                  <a:pt x="312" y="162"/>
                </a:cubicBezTo>
                <a:cubicBezTo>
                  <a:pt x="308" y="162"/>
                  <a:pt x="304" y="162"/>
                  <a:pt x="300" y="162"/>
                </a:cubicBezTo>
                <a:cubicBezTo>
                  <a:pt x="300" y="165"/>
                  <a:pt x="300" y="168"/>
                  <a:pt x="300" y="171"/>
                </a:cubicBezTo>
                <a:cubicBezTo>
                  <a:pt x="314" y="171"/>
                  <a:pt x="314" y="171"/>
                  <a:pt x="314" y="171"/>
                </a:cubicBezTo>
                <a:cubicBezTo>
                  <a:pt x="314" y="173"/>
                  <a:pt x="314" y="174"/>
                  <a:pt x="314" y="176"/>
                </a:cubicBezTo>
                <a:cubicBezTo>
                  <a:pt x="294" y="176"/>
                  <a:pt x="294" y="176"/>
                  <a:pt x="294" y="176"/>
                </a:cubicBezTo>
                <a:lnTo>
                  <a:pt x="294" y="145"/>
                </a:lnTo>
                <a:close/>
                <a:moveTo>
                  <a:pt x="333" y="145"/>
                </a:moveTo>
                <a:cubicBezTo>
                  <a:pt x="354" y="145"/>
                  <a:pt x="354" y="145"/>
                  <a:pt x="354" y="145"/>
                </a:cubicBezTo>
                <a:cubicBezTo>
                  <a:pt x="354" y="146"/>
                  <a:pt x="354" y="148"/>
                  <a:pt x="354" y="149"/>
                </a:cubicBezTo>
                <a:cubicBezTo>
                  <a:pt x="351" y="149"/>
                  <a:pt x="349" y="149"/>
                  <a:pt x="346" y="149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4" y="176"/>
                  <a:pt x="342" y="176"/>
                  <a:pt x="341" y="176"/>
                </a:cubicBezTo>
                <a:cubicBezTo>
                  <a:pt x="341" y="149"/>
                  <a:pt x="341" y="149"/>
                  <a:pt x="341" y="149"/>
                </a:cubicBezTo>
                <a:cubicBezTo>
                  <a:pt x="338" y="149"/>
                  <a:pt x="335" y="149"/>
                  <a:pt x="333" y="149"/>
                </a:cubicBezTo>
                <a:cubicBezTo>
                  <a:pt x="333" y="148"/>
                  <a:pt x="333" y="146"/>
                  <a:pt x="333" y="145"/>
                </a:cubicBezTo>
                <a:close/>
                <a:moveTo>
                  <a:pt x="259" y="171"/>
                </a:moveTo>
                <a:cubicBezTo>
                  <a:pt x="273" y="171"/>
                  <a:pt x="273" y="171"/>
                  <a:pt x="273" y="171"/>
                </a:cubicBezTo>
                <a:cubicBezTo>
                  <a:pt x="273" y="173"/>
                  <a:pt x="273" y="174"/>
                  <a:pt x="273" y="176"/>
                </a:cubicBezTo>
                <a:cubicBezTo>
                  <a:pt x="253" y="176"/>
                  <a:pt x="253" y="176"/>
                  <a:pt x="253" y="176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5" y="145"/>
                  <a:pt x="257" y="145"/>
                  <a:pt x="259" y="145"/>
                </a:cubicBezTo>
                <a:lnTo>
                  <a:pt x="259" y="171"/>
                </a:lnTo>
                <a:close/>
                <a:moveTo>
                  <a:pt x="617" y="171"/>
                </a:moveTo>
                <a:cubicBezTo>
                  <a:pt x="629" y="171"/>
                  <a:pt x="629" y="171"/>
                  <a:pt x="629" y="171"/>
                </a:cubicBezTo>
                <a:cubicBezTo>
                  <a:pt x="629" y="173"/>
                  <a:pt x="629" y="174"/>
                  <a:pt x="629" y="176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45"/>
                  <a:pt x="612" y="145"/>
                  <a:pt x="612" y="145"/>
                </a:cubicBezTo>
                <a:cubicBezTo>
                  <a:pt x="614" y="145"/>
                  <a:pt x="616" y="145"/>
                  <a:pt x="617" y="145"/>
                </a:cubicBezTo>
                <a:lnTo>
                  <a:pt x="617" y="171"/>
                </a:lnTo>
                <a:close/>
                <a:moveTo>
                  <a:pt x="528" y="145"/>
                </a:moveTo>
                <a:cubicBezTo>
                  <a:pt x="549" y="145"/>
                  <a:pt x="549" y="145"/>
                  <a:pt x="549" y="145"/>
                </a:cubicBezTo>
                <a:cubicBezTo>
                  <a:pt x="549" y="146"/>
                  <a:pt x="549" y="148"/>
                  <a:pt x="549" y="149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76"/>
                  <a:pt x="541" y="176"/>
                  <a:pt x="541" y="176"/>
                </a:cubicBezTo>
                <a:cubicBezTo>
                  <a:pt x="540" y="176"/>
                  <a:pt x="538" y="176"/>
                  <a:pt x="536" y="176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28" y="149"/>
                  <a:pt x="528" y="149"/>
                  <a:pt x="528" y="149"/>
                </a:cubicBezTo>
                <a:cubicBezTo>
                  <a:pt x="528" y="148"/>
                  <a:pt x="528" y="146"/>
                  <a:pt x="528" y="145"/>
                </a:cubicBezTo>
                <a:close/>
                <a:moveTo>
                  <a:pt x="367" y="145"/>
                </a:moveTo>
                <a:cubicBezTo>
                  <a:pt x="370" y="145"/>
                  <a:pt x="372" y="145"/>
                  <a:pt x="375" y="145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7" y="153"/>
                  <a:pt x="366" y="152"/>
                  <a:pt x="365" y="152"/>
                </a:cubicBezTo>
                <a:lnTo>
                  <a:pt x="367" y="145"/>
                </a:lnTo>
                <a:close/>
                <a:moveTo>
                  <a:pt x="659" y="149"/>
                </a:moveTo>
                <a:cubicBezTo>
                  <a:pt x="659" y="157"/>
                  <a:pt x="659" y="157"/>
                  <a:pt x="659" y="157"/>
                </a:cubicBezTo>
                <a:cubicBezTo>
                  <a:pt x="671" y="157"/>
                  <a:pt x="671" y="157"/>
                  <a:pt x="671" y="157"/>
                </a:cubicBezTo>
                <a:cubicBezTo>
                  <a:pt x="671" y="159"/>
                  <a:pt x="671" y="160"/>
                  <a:pt x="671" y="162"/>
                </a:cubicBezTo>
                <a:cubicBezTo>
                  <a:pt x="659" y="162"/>
                  <a:pt x="659" y="162"/>
                  <a:pt x="659" y="162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72" y="171"/>
                  <a:pt x="672" y="171"/>
                  <a:pt x="672" y="171"/>
                </a:cubicBezTo>
                <a:cubicBezTo>
                  <a:pt x="672" y="173"/>
                  <a:pt x="672" y="174"/>
                  <a:pt x="672" y="176"/>
                </a:cubicBezTo>
                <a:cubicBezTo>
                  <a:pt x="653" y="176"/>
                  <a:pt x="653" y="176"/>
                  <a:pt x="653" y="176"/>
                </a:cubicBezTo>
                <a:cubicBezTo>
                  <a:pt x="653" y="145"/>
                  <a:pt x="653" y="145"/>
                  <a:pt x="653" y="145"/>
                </a:cubicBezTo>
                <a:cubicBezTo>
                  <a:pt x="660" y="145"/>
                  <a:pt x="666" y="145"/>
                  <a:pt x="672" y="145"/>
                </a:cubicBezTo>
                <a:cubicBezTo>
                  <a:pt x="672" y="146"/>
                  <a:pt x="672" y="148"/>
                  <a:pt x="672" y="149"/>
                </a:cubicBezTo>
                <a:lnTo>
                  <a:pt x="659" y="149"/>
                </a:lnTo>
                <a:close/>
                <a:moveTo>
                  <a:pt x="570" y="145"/>
                </a:moveTo>
                <a:cubicBezTo>
                  <a:pt x="591" y="145"/>
                  <a:pt x="591" y="145"/>
                  <a:pt x="591" y="145"/>
                </a:cubicBezTo>
                <a:cubicBezTo>
                  <a:pt x="591" y="146"/>
                  <a:pt x="591" y="148"/>
                  <a:pt x="591" y="149"/>
                </a:cubicBezTo>
                <a:cubicBezTo>
                  <a:pt x="583" y="149"/>
                  <a:pt x="583" y="149"/>
                  <a:pt x="583" y="149"/>
                </a:cubicBezTo>
                <a:cubicBezTo>
                  <a:pt x="583" y="176"/>
                  <a:pt x="583" y="176"/>
                  <a:pt x="583" y="176"/>
                </a:cubicBezTo>
                <a:cubicBezTo>
                  <a:pt x="582" y="176"/>
                  <a:pt x="580" y="176"/>
                  <a:pt x="578" y="176"/>
                </a:cubicBezTo>
                <a:cubicBezTo>
                  <a:pt x="578" y="149"/>
                  <a:pt x="578" y="149"/>
                  <a:pt x="578" y="149"/>
                </a:cubicBezTo>
                <a:cubicBezTo>
                  <a:pt x="570" y="149"/>
                  <a:pt x="570" y="149"/>
                  <a:pt x="570" y="149"/>
                </a:cubicBezTo>
                <a:cubicBezTo>
                  <a:pt x="570" y="148"/>
                  <a:pt x="570" y="146"/>
                  <a:pt x="570" y="145"/>
                </a:cubicBezTo>
                <a:close/>
                <a:moveTo>
                  <a:pt x="403" y="166"/>
                </a:moveTo>
                <a:cubicBezTo>
                  <a:pt x="403" y="168"/>
                  <a:pt x="403" y="168"/>
                  <a:pt x="403" y="168"/>
                </a:cubicBezTo>
                <a:cubicBezTo>
                  <a:pt x="403" y="169"/>
                  <a:pt x="402" y="171"/>
                  <a:pt x="402" y="172"/>
                </a:cubicBezTo>
                <a:cubicBezTo>
                  <a:pt x="401" y="173"/>
                  <a:pt x="401" y="174"/>
                  <a:pt x="400" y="174"/>
                </a:cubicBezTo>
                <a:cubicBezTo>
                  <a:pt x="399" y="175"/>
                  <a:pt x="397" y="176"/>
                  <a:pt x="396" y="176"/>
                </a:cubicBezTo>
                <a:cubicBezTo>
                  <a:pt x="395" y="176"/>
                  <a:pt x="393" y="176"/>
                  <a:pt x="392" y="176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2" y="174"/>
                  <a:pt x="382" y="172"/>
                  <a:pt x="382" y="171"/>
                </a:cubicBezTo>
                <a:cubicBezTo>
                  <a:pt x="393" y="171"/>
                  <a:pt x="393" y="171"/>
                  <a:pt x="393" y="171"/>
                </a:cubicBezTo>
                <a:cubicBezTo>
                  <a:pt x="393" y="171"/>
                  <a:pt x="393" y="171"/>
                  <a:pt x="394" y="171"/>
                </a:cubicBezTo>
                <a:cubicBezTo>
                  <a:pt x="396" y="171"/>
                  <a:pt x="397" y="170"/>
                  <a:pt x="397" y="167"/>
                </a:cubicBezTo>
                <a:cubicBezTo>
                  <a:pt x="397" y="165"/>
                  <a:pt x="397" y="164"/>
                  <a:pt x="396" y="164"/>
                </a:cubicBezTo>
                <a:cubicBezTo>
                  <a:pt x="396" y="163"/>
                  <a:pt x="395" y="163"/>
                  <a:pt x="394" y="163"/>
                </a:cubicBezTo>
                <a:cubicBezTo>
                  <a:pt x="389" y="163"/>
                  <a:pt x="389" y="163"/>
                  <a:pt x="389" y="163"/>
                </a:cubicBezTo>
                <a:cubicBezTo>
                  <a:pt x="387" y="162"/>
                  <a:pt x="385" y="162"/>
                  <a:pt x="383" y="161"/>
                </a:cubicBezTo>
                <a:cubicBezTo>
                  <a:pt x="382" y="159"/>
                  <a:pt x="381" y="157"/>
                  <a:pt x="381" y="154"/>
                </a:cubicBezTo>
                <a:cubicBezTo>
                  <a:pt x="381" y="153"/>
                  <a:pt x="381" y="153"/>
                  <a:pt x="381" y="152"/>
                </a:cubicBezTo>
                <a:cubicBezTo>
                  <a:pt x="381" y="149"/>
                  <a:pt x="382" y="147"/>
                  <a:pt x="384" y="146"/>
                </a:cubicBezTo>
                <a:cubicBezTo>
                  <a:pt x="386" y="145"/>
                  <a:pt x="389" y="144"/>
                  <a:pt x="392" y="145"/>
                </a:cubicBezTo>
                <a:cubicBezTo>
                  <a:pt x="401" y="145"/>
                  <a:pt x="401" y="145"/>
                  <a:pt x="401" y="145"/>
                </a:cubicBezTo>
                <a:cubicBezTo>
                  <a:pt x="401" y="146"/>
                  <a:pt x="401" y="148"/>
                  <a:pt x="401" y="150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90" y="150"/>
                  <a:pt x="388" y="150"/>
                  <a:pt x="388" y="150"/>
                </a:cubicBezTo>
                <a:cubicBezTo>
                  <a:pt x="387" y="151"/>
                  <a:pt x="386" y="152"/>
                  <a:pt x="386" y="153"/>
                </a:cubicBezTo>
                <a:cubicBezTo>
                  <a:pt x="386" y="156"/>
                  <a:pt x="387" y="157"/>
                  <a:pt x="390" y="157"/>
                </a:cubicBezTo>
                <a:cubicBezTo>
                  <a:pt x="395" y="158"/>
                  <a:pt x="395" y="158"/>
                  <a:pt x="395" y="158"/>
                </a:cubicBezTo>
                <a:cubicBezTo>
                  <a:pt x="400" y="158"/>
                  <a:pt x="403" y="161"/>
                  <a:pt x="403" y="166"/>
                </a:cubicBezTo>
                <a:close/>
                <a:moveTo>
                  <a:pt x="468" y="160"/>
                </a:moveTo>
                <a:cubicBezTo>
                  <a:pt x="469" y="159"/>
                  <a:pt x="470" y="157"/>
                  <a:pt x="470" y="155"/>
                </a:cubicBezTo>
                <a:cubicBezTo>
                  <a:pt x="470" y="151"/>
                  <a:pt x="470" y="151"/>
                  <a:pt x="470" y="151"/>
                </a:cubicBezTo>
                <a:cubicBezTo>
                  <a:pt x="470" y="149"/>
                  <a:pt x="469" y="147"/>
                  <a:pt x="468" y="146"/>
                </a:cubicBezTo>
                <a:cubicBezTo>
                  <a:pt x="466" y="145"/>
                  <a:pt x="465" y="145"/>
                  <a:pt x="464" y="145"/>
                </a:cubicBezTo>
                <a:cubicBezTo>
                  <a:pt x="450" y="145"/>
                  <a:pt x="450" y="145"/>
                  <a:pt x="450" y="145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64" y="176"/>
                  <a:pt x="464" y="176"/>
                  <a:pt x="464" y="176"/>
                </a:cubicBezTo>
                <a:cubicBezTo>
                  <a:pt x="467" y="176"/>
                  <a:pt x="470" y="173"/>
                  <a:pt x="470" y="169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470" y="162"/>
                  <a:pt x="469" y="160"/>
                  <a:pt x="468" y="160"/>
                </a:cubicBezTo>
                <a:close/>
                <a:moveTo>
                  <a:pt x="464" y="170"/>
                </a:moveTo>
                <a:cubicBezTo>
                  <a:pt x="464" y="171"/>
                  <a:pt x="463" y="171"/>
                  <a:pt x="463" y="171"/>
                </a:cubicBezTo>
                <a:cubicBezTo>
                  <a:pt x="456" y="171"/>
                  <a:pt x="456" y="171"/>
                  <a:pt x="456" y="171"/>
                </a:cubicBezTo>
                <a:cubicBezTo>
                  <a:pt x="456" y="162"/>
                  <a:pt x="456" y="162"/>
                  <a:pt x="456" y="162"/>
                </a:cubicBezTo>
                <a:cubicBezTo>
                  <a:pt x="463" y="162"/>
                  <a:pt x="463" y="162"/>
                  <a:pt x="463" y="162"/>
                </a:cubicBezTo>
                <a:cubicBezTo>
                  <a:pt x="464" y="162"/>
                  <a:pt x="464" y="162"/>
                  <a:pt x="464" y="163"/>
                </a:cubicBezTo>
                <a:cubicBezTo>
                  <a:pt x="465" y="163"/>
                  <a:pt x="465" y="164"/>
                  <a:pt x="465" y="164"/>
                </a:cubicBezTo>
                <a:cubicBezTo>
                  <a:pt x="465" y="169"/>
                  <a:pt x="465" y="169"/>
                  <a:pt x="465" y="169"/>
                </a:cubicBezTo>
                <a:cubicBezTo>
                  <a:pt x="465" y="169"/>
                  <a:pt x="465" y="170"/>
                  <a:pt x="464" y="170"/>
                </a:cubicBezTo>
                <a:close/>
                <a:moveTo>
                  <a:pt x="465" y="155"/>
                </a:moveTo>
                <a:cubicBezTo>
                  <a:pt x="465" y="156"/>
                  <a:pt x="465" y="156"/>
                  <a:pt x="464" y="157"/>
                </a:cubicBezTo>
                <a:cubicBezTo>
                  <a:pt x="464" y="157"/>
                  <a:pt x="464" y="157"/>
                  <a:pt x="463" y="157"/>
                </a:cubicBezTo>
                <a:cubicBezTo>
                  <a:pt x="456" y="157"/>
                  <a:pt x="456" y="157"/>
                  <a:pt x="456" y="157"/>
                </a:cubicBezTo>
                <a:cubicBezTo>
                  <a:pt x="456" y="149"/>
                  <a:pt x="456" y="149"/>
                  <a:pt x="456" y="149"/>
                </a:cubicBezTo>
                <a:cubicBezTo>
                  <a:pt x="463" y="149"/>
                  <a:pt x="463" y="149"/>
                  <a:pt x="463" y="149"/>
                </a:cubicBezTo>
                <a:cubicBezTo>
                  <a:pt x="463" y="149"/>
                  <a:pt x="464" y="150"/>
                  <a:pt x="464" y="150"/>
                </a:cubicBezTo>
                <a:cubicBezTo>
                  <a:pt x="465" y="150"/>
                  <a:pt x="465" y="151"/>
                  <a:pt x="465" y="152"/>
                </a:cubicBezTo>
                <a:lnTo>
                  <a:pt x="465" y="155"/>
                </a:lnTo>
                <a:close/>
                <a:moveTo>
                  <a:pt x="496" y="145"/>
                </a:moveTo>
                <a:cubicBezTo>
                  <a:pt x="488" y="176"/>
                  <a:pt x="488" y="176"/>
                  <a:pt x="488" y="176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95" y="169"/>
                  <a:pt x="495" y="169"/>
                  <a:pt x="495" y="169"/>
                </a:cubicBezTo>
                <a:cubicBezTo>
                  <a:pt x="504" y="169"/>
                  <a:pt x="504" y="169"/>
                  <a:pt x="504" y="169"/>
                </a:cubicBezTo>
                <a:cubicBezTo>
                  <a:pt x="506" y="176"/>
                  <a:pt x="506" y="176"/>
                  <a:pt x="506" y="176"/>
                </a:cubicBezTo>
                <a:cubicBezTo>
                  <a:pt x="508" y="176"/>
                  <a:pt x="510" y="176"/>
                  <a:pt x="512" y="176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1" y="145"/>
                  <a:pt x="499" y="145"/>
                  <a:pt x="496" y="145"/>
                </a:cubicBezTo>
                <a:close/>
                <a:moveTo>
                  <a:pt x="496" y="164"/>
                </a:moveTo>
                <a:cubicBezTo>
                  <a:pt x="500" y="151"/>
                  <a:pt x="500" y="151"/>
                  <a:pt x="500" y="151"/>
                </a:cubicBezTo>
                <a:cubicBezTo>
                  <a:pt x="503" y="164"/>
                  <a:pt x="503" y="164"/>
                  <a:pt x="503" y="164"/>
                </a:cubicBezTo>
                <a:lnTo>
                  <a:pt x="496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631" tIns="18315" rIns="36631" bIns="183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4"/>
          </p:nvPr>
        </p:nvSpPr>
        <p:spPr>
          <a:xfrm>
            <a:off x="243840" y="0"/>
            <a:ext cx="4030980" cy="2571750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8339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/>
          <p:nvPr/>
        </p:nvSpPr>
        <p:spPr>
          <a:xfrm>
            <a:off x="3421108" y="0"/>
            <a:ext cx="2301785" cy="4596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anchor="ctr"/>
          <a:lstStyle/>
          <a:p>
            <a:pPr algn="ctr" defTabSz="7074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3612968" y="258275"/>
            <a:ext cx="1914072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3"/>
          </p:nvPr>
        </p:nvSpPr>
        <p:spPr>
          <a:xfrm>
            <a:off x="6017515" y="1127049"/>
            <a:ext cx="2580748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6022595" y="3922162"/>
            <a:ext cx="2575668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4"/>
          </p:nvPr>
        </p:nvSpPr>
        <p:spPr>
          <a:xfrm>
            <a:off x="3605241" y="1118301"/>
            <a:ext cx="1921799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25"/>
          </p:nvPr>
        </p:nvSpPr>
        <p:spPr>
          <a:xfrm>
            <a:off x="243840" y="0"/>
            <a:ext cx="3177267" cy="4596785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6055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7"/>
          <p:cNvSpPr/>
          <p:nvPr/>
        </p:nvSpPr>
        <p:spPr>
          <a:xfrm>
            <a:off x="5437006" y="1127049"/>
            <a:ext cx="285886" cy="3469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anchor="ctr"/>
          <a:lstStyle/>
          <a:p>
            <a:pPr algn="ctr" defTabSz="7074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0"/>
          </p:nvPr>
        </p:nvSpPr>
        <p:spPr>
          <a:xfrm>
            <a:off x="5503006" y="1127049"/>
            <a:ext cx="153888" cy="3469736"/>
          </a:xfrm>
          <a:prstGeom prst="rect">
            <a:avLst/>
          </a:prstGeom>
        </p:spPr>
        <p:txBody>
          <a:bodyPr vert="vert270"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3"/>
          </p:nvPr>
        </p:nvSpPr>
        <p:spPr>
          <a:xfrm>
            <a:off x="6017515" y="1127049"/>
            <a:ext cx="2580748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6022595" y="3922162"/>
            <a:ext cx="2575668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4"/>
          </p:nvPr>
        </p:nvSpPr>
        <p:spPr>
          <a:xfrm>
            <a:off x="243840" y="1127049"/>
            <a:ext cx="5193166" cy="3469736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57144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 bwMode="auto">
          <a:xfrm>
            <a:off x="0" y="0"/>
            <a:ext cx="9141288" cy="343920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535940" y="835839"/>
            <a:ext cx="6558280" cy="401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7"/>
          <p:cNvSpPr/>
          <p:nvPr userDrawn="1"/>
        </p:nvSpPr>
        <p:spPr>
          <a:xfrm>
            <a:off x="536257" y="2860416"/>
            <a:ext cx="2592070" cy="1736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anchor="ctr"/>
          <a:lstStyle/>
          <a:p>
            <a:pPr algn="ctr" defTabSz="7074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9" name="Straight Connector 9"/>
          <p:cNvCxnSpPr/>
          <p:nvPr/>
        </p:nvCxnSpPr>
        <p:spPr>
          <a:xfrm>
            <a:off x="822325" y="3143250"/>
            <a:ext cx="574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"/>
          <p:cNvCxnSpPr/>
          <p:nvPr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2"/>
          <p:cNvSpPr>
            <a:spLocks noGrp="1"/>
          </p:cNvSpPr>
          <p:nvPr>
            <p:ph type="body" sz="quarter" idx="16"/>
          </p:nvPr>
        </p:nvSpPr>
        <p:spPr>
          <a:xfrm>
            <a:off x="822325" y="3247495"/>
            <a:ext cx="2017395" cy="18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17"/>
          </p:nvPr>
        </p:nvSpPr>
        <p:spPr>
          <a:xfrm>
            <a:off x="536257" y="2279898"/>
            <a:ext cx="6557963" cy="27823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205123" y="329665"/>
            <a:ext cx="999934" cy="225261"/>
          </a:xfrm>
          <a:custGeom>
            <a:avLst/>
            <a:gdLst>
              <a:gd name="T0" fmla="*/ 353 w 960"/>
              <a:gd name="T1" fmla="*/ 93 h 214"/>
              <a:gd name="T2" fmla="*/ 350 w 960"/>
              <a:gd name="T3" fmla="*/ 82 h 214"/>
              <a:gd name="T4" fmla="*/ 458 w 960"/>
              <a:gd name="T5" fmla="*/ 108 h 214"/>
              <a:gd name="T6" fmla="*/ 484 w 960"/>
              <a:gd name="T7" fmla="*/ 53 h 214"/>
              <a:gd name="T8" fmla="*/ 470 w 960"/>
              <a:gd name="T9" fmla="*/ 93 h 214"/>
              <a:gd name="T10" fmla="*/ 508 w 960"/>
              <a:gd name="T11" fmla="*/ 39 h 214"/>
              <a:gd name="T12" fmla="*/ 544 w 960"/>
              <a:gd name="T13" fmla="*/ 107 h 214"/>
              <a:gd name="T14" fmla="*/ 426 w 960"/>
              <a:gd name="T15" fmla="*/ 52 h 214"/>
              <a:gd name="T16" fmla="*/ 394 w 960"/>
              <a:gd name="T17" fmla="*/ 82 h 214"/>
              <a:gd name="T18" fmla="*/ 411 w 960"/>
              <a:gd name="T19" fmla="*/ 64 h 214"/>
              <a:gd name="T20" fmla="*/ 411 w 960"/>
              <a:gd name="T21" fmla="*/ 64 h 214"/>
              <a:gd name="T22" fmla="*/ 235 w 960"/>
              <a:gd name="T23" fmla="*/ 39 h 214"/>
              <a:gd name="T24" fmla="*/ 305 w 960"/>
              <a:gd name="T25" fmla="*/ 39 h 214"/>
              <a:gd name="T26" fmla="*/ 836 w 960"/>
              <a:gd name="T27" fmla="*/ 107 h 214"/>
              <a:gd name="T28" fmla="*/ 836 w 960"/>
              <a:gd name="T29" fmla="*/ 80 h 214"/>
              <a:gd name="T30" fmla="*/ 876 w 960"/>
              <a:gd name="T31" fmla="*/ 66 h 214"/>
              <a:gd name="T32" fmla="*/ 905 w 960"/>
              <a:gd name="T33" fmla="*/ 107 h 214"/>
              <a:gd name="T34" fmla="*/ 774 w 960"/>
              <a:gd name="T35" fmla="*/ 108 h 214"/>
              <a:gd name="T36" fmla="*/ 929 w 960"/>
              <a:gd name="T37" fmla="*/ 107 h 214"/>
              <a:gd name="T38" fmla="*/ 763 w 960"/>
              <a:gd name="T39" fmla="*/ 67 h 214"/>
              <a:gd name="T40" fmla="*/ 713 w 960"/>
              <a:gd name="T41" fmla="*/ 60 h 214"/>
              <a:gd name="T42" fmla="*/ 728 w 960"/>
              <a:gd name="T43" fmla="*/ 81 h 214"/>
              <a:gd name="T44" fmla="*/ 740 w 960"/>
              <a:gd name="T45" fmla="*/ 67 h 214"/>
              <a:gd name="T46" fmla="*/ 601 w 960"/>
              <a:gd name="T47" fmla="*/ 107 h 214"/>
              <a:gd name="T48" fmla="*/ 551 w 960"/>
              <a:gd name="T49" fmla="*/ 107 h 214"/>
              <a:gd name="T50" fmla="*/ 615 w 960"/>
              <a:gd name="T51" fmla="*/ 107 h 214"/>
              <a:gd name="T52" fmla="*/ 107 w 960"/>
              <a:gd name="T53" fmla="*/ 0 h 214"/>
              <a:gd name="T54" fmla="*/ 119 w 960"/>
              <a:gd name="T55" fmla="*/ 121 h 214"/>
              <a:gd name="T56" fmla="*/ 85 w 960"/>
              <a:gd name="T57" fmla="*/ 82 h 214"/>
              <a:gd name="T58" fmla="*/ 21 w 960"/>
              <a:gd name="T59" fmla="*/ 120 h 214"/>
              <a:gd name="T60" fmla="*/ 704 w 960"/>
              <a:gd name="T61" fmla="*/ 39 h 214"/>
              <a:gd name="T62" fmla="*/ 654 w 960"/>
              <a:gd name="T63" fmla="*/ 39 h 214"/>
              <a:gd name="T64" fmla="*/ 314 w 960"/>
              <a:gd name="T65" fmla="*/ 149 h 214"/>
              <a:gd name="T66" fmla="*/ 300 w 960"/>
              <a:gd name="T67" fmla="*/ 171 h 214"/>
              <a:gd name="T68" fmla="*/ 354 w 960"/>
              <a:gd name="T69" fmla="*/ 145 h 214"/>
              <a:gd name="T70" fmla="*/ 333 w 960"/>
              <a:gd name="T71" fmla="*/ 149 h 214"/>
              <a:gd name="T72" fmla="*/ 253 w 960"/>
              <a:gd name="T73" fmla="*/ 145 h 214"/>
              <a:gd name="T74" fmla="*/ 612 w 960"/>
              <a:gd name="T75" fmla="*/ 176 h 214"/>
              <a:gd name="T76" fmla="*/ 549 w 960"/>
              <a:gd name="T77" fmla="*/ 149 h 214"/>
              <a:gd name="T78" fmla="*/ 528 w 960"/>
              <a:gd name="T79" fmla="*/ 145 h 214"/>
              <a:gd name="T80" fmla="*/ 659 w 960"/>
              <a:gd name="T81" fmla="*/ 149 h 214"/>
              <a:gd name="T82" fmla="*/ 672 w 960"/>
              <a:gd name="T83" fmla="*/ 171 h 214"/>
              <a:gd name="T84" fmla="*/ 659 w 960"/>
              <a:gd name="T85" fmla="*/ 149 h 214"/>
              <a:gd name="T86" fmla="*/ 578 w 960"/>
              <a:gd name="T87" fmla="*/ 176 h 214"/>
              <a:gd name="T88" fmla="*/ 402 w 960"/>
              <a:gd name="T89" fmla="*/ 172 h 214"/>
              <a:gd name="T90" fmla="*/ 393 w 960"/>
              <a:gd name="T91" fmla="*/ 171 h 214"/>
              <a:gd name="T92" fmla="*/ 383 w 960"/>
              <a:gd name="T93" fmla="*/ 161 h 214"/>
              <a:gd name="T94" fmla="*/ 401 w 960"/>
              <a:gd name="T95" fmla="*/ 150 h 214"/>
              <a:gd name="T96" fmla="*/ 403 w 960"/>
              <a:gd name="T97" fmla="*/ 166 h 214"/>
              <a:gd name="T98" fmla="*/ 450 w 960"/>
              <a:gd name="T99" fmla="*/ 145 h 214"/>
              <a:gd name="T100" fmla="*/ 464 w 960"/>
              <a:gd name="T101" fmla="*/ 170 h 214"/>
              <a:gd name="T102" fmla="*/ 465 w 960"/>
              <a:gd name="T103" fmla="*/ 164 h 214"/>
              <a:gd name="T104" fmla="*/ 456 w 960"/>
              <a:gd name="T105" fmla="*/ 157 h 214"/>
              <a:gd name="T106" fmla="*/ 496 w 960"/>
              <a:gd name="T107" fmla="*/ 145 h 214"/>
              <a:gd name="T108" fmla="*/ 512 w 960"/>
              <a:gd name="T109" fmla="*/ 176 h 214"/>
              <a:gd name="T110" fmla="*/ 496 w 960"/>
              <a:gd name="T111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214">
                <a:moveTo>
                  <a:pt x="353" y="39"/>
                </a:moveTo>
                <a:cubicBezTo>
                  <a:pt x="336" y="39"/>
                  <a:pt x="336" y="39"/>
                  <a:pt x="336" y="39"/>
                </a:cubicBezTo>
                <a:cubicBezTo>
                  <a:pt x="317" y="107"/>
                  <a:pt x="317" y="107"/>
                  <a:pt x="317" y="107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53" y="93"/>
                  <a:pt x="353" y="93"/>
                  <a:pt x="353" y="93"/>
                </a:cubicBezTo>
                <a:cubicBezTo>
                  <a:pt x="356" y="107"/>
                  <a:pt x="356" y="107"/>
                  <a:pt x="356" y="107"/>
                </a:cubicBezTo>
                <a:cubicBezTo>
                  <a:pt x="371" y="107"/>
                  <a:pt x="371" y="107"/>
                  <a:pt x="371" y="107"/>
                </a:cubicBezTo>
                <a:lnTo>
                  <a:pt x="353" y="39"/>
                </a:lnTo>
                <a:close/>
                <a:moveTo>
                  <a:pt x="338" y="82"/>
                </a:moveTo>
                <a:cubicBezTo>
                  <a:pt x="344" y="56"/>
                  <a:pt x="344" y="56"/>
                  <a:pt x="344" y="56"/>
                </a:cubicBezTo>
                <a:cubicBezTo>
                  <a:pt x="350" y="82"/>
                  <a:pt x="350" y="82"/>
                  <a:pt x="350" y="82"/>
                </a:cubicBezTo>
                <a:lnTo>
                  <a:pt x="338" y="82"/>
                </a:lnTo>
                <a:close/>
                <a:moveTo>
                  <a:pt x="461" y="67"/>
                </a:moveTo>
                <a:cubicBezTo>
                  <a:pt x="485" y="67"/>
                  <a:pt x="485" y="67"/>
                  <a:pt x="485" y="6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1" y="106"/>
                  <a:pt x="477" y="108"/>
                  <a:pt x="470" y="108"/>
                </a:cubicBezTo>
                <a:cubicBezTo>
                  <a:pt x="458" y="108"/>
                  <a:pt x="458" y="108"/>
                  <a:pt x="458" y="108"/>
                </a:cubicBezTo>
                <a:cubicBezTo>
                  <a:pt x="445" y="108"/>
                  <a:pt x="435" y="98"/>
                  <a:pt x="435" y="84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435" y="63"/>
                  <a:pt x="435" y="61"/>
                  <a:pt x="435" y="60"/>
                </a:cubicBezTo>
                <a:cubicBezTo>
                  <a:pt x="436" y="46"/>
                  <a:pt x="446" y="38"/>
                  <a:pt x="459" y="38"/>
                </a:cubicBezTo>
                <a:cubicBezTo>
                  <a:pt x="484" y="38"/>
                  <a:pt x="484" y="38"/>
                  <a:pt x="484" y="38"/>
                </a:cubicBezTo>
                <a:cubicBezTo>
                  <a:pt x="484" y="53"/>
                  <a:pt x="484" y="53"/>
                  <a:pt x="484" y="53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52" y="53"/>
                  <a:pt x="449" y="58"/>
                  <a:pt x="449" y="64"/>
                </a:cubicBezTo>
                <a:cubicBezTo>
                  <a:pt x="449" y="81"/>
                  <a:pt x="449" y="81"/>
                  <a:pt x="449" y="81"/>
                </a:cubicBezTo>
                <a:cubicBezTo>
                  <a:pt x="449" y="88"/>
                  <a:pt x="452" y="93"/>
                  <a:pt x="460" y="93"/>
                </a:cubicBezTo>
                <a:cubicBezTo>
                  <a:pt x="466" y="93"/>
                  <a:pt x="466" y="93"/>
                  <a:pt x="466" y="93"/>
                </a:cubicBezTo>
                <a:cubicBezTo>
                  <a:pt x="467" y="93"/>
                  <a:pt x="469" y="93"/>
                  <a:pt x="470" y="93"/>
                </a:cubicBezTo>
                <a:cubicBezTo>
                  <a:pt x="470" y="88"/>
                  <a:pt x="470" y="85"/>
                  <a:pt x="470" y="80"/>
                </a:cubicBezTo>
                <a:cubicBezTo>
                  <a:pt x="461" y="80"/>
                  <a:pt x="461" y="80"/>
                  <a:pt x="461" y="80"/>
                </a:cubicBezTo>
                <a:lnTo>
                  <a:pt x="461" y="67"/>
                </a:lnTo>
                <a:close/>
                <a:moveTo>
                  <a:pt x="544" y="107"/>
                </a:moveTo>
                <a:cubicBezTo>
                  <a:pt x="525" y="39"/>
                  <a:pt x="525" y="39"/>
                  <a:pt x="525" y="39"/>
                </a:cubicBezTo>
                <a:cubicBezTo>
                  <a:pt x="508" y="39"/>
                  <a:pt x="508" y="39"/>
                  <a:pt x="508" y="39"/>
                </a:cubicBezTo>
                <a:cubicBezTo>
                  <a:pt x="489" y="107"/>
                  <a:pt x="489" y="107"/>
                  <a:pt x="489" y="107"/>
                </a:cubicBezTo>
                <a:cubicBezTo>
                  <a:pt x="505" y="107"/>
                  <a:pt x="505" y="107"/>
                  <a:pt x="505" y="107"/>
                </a:cubicBezTo>
                <a:cubicBezTo>
                  <a:pt x="508" y="93"/>
                  <a:pt x="508" y="93"/>
                  <a:pt x="508" y="93"/>
                </a:cubicBezTo>
                <a:cubicBezTo>
                  <a:pt x="525" y="93"/>
                  <a:pt x="525" y="93"/>
                  <a:pt x="525" y="93"/>
                </a:cubicBezTo>
                <a:cubicBezTo>
                  <a:pt x="529" y="107"/>
                  <a:pt x="529" y="107"/>
                  <a:pt x="529" y="107"/>
                </a:cubicBezTo>
                <a:lnTo>
                  <a:pt x="544" y="107"/>
                </a:lnTo>
                <a:close/>
                <a:moveTo>
                  <a:pt x="511" y="82"/>
                </a:moveTo>
                <a:cubicBezTo>
                  <a:pt x="517" y="56"/>
                  <a:pt x="517" y="56"/>
                  <a:pt x="517" y="56"/>
                </a:cubicBezTo>
                <a:cubicBezTo>
                  <a:pt x="523" y="82"/>
                  <a:pt x="523" y="82"/>
                  <a:pt x="523" y="82"/>
                </a:cubicBezTo>
                <a:lnTo>
                  <a:pt x="511" y="82"/>
                </a:lnTo>
                <a:close/>
                <a:moveTo>
                  <a:pt x="426" y="67"/>
                </a:moveTo>
                <a:cubicBezTo>
                  <a:pt x="426" y="52"/>
                  <a:pt x="426" y="52"/>
                  <a:pt x="426" y="52"/>
                </a:cubicBezTo>
                <a:cubicBezTo>
                  <a:pt x="426" y="46"/>
                  <a:pt x="422" y="41"/>
                  <a:pt x="416" y="40"/>
                </a:cubicBezTo>
                <a:cubicBezTo>
                  <a:pt x="413" y="39"/>
                  <a:pt x="409" y="39"/>
                  <a:pt x="405" y="39"/>
                </a:cubicBezTo>
                <a:cubicBezTo>
                  <a:pt x="379" y="39"/>
                  <a:pt x="379" y="39"/>
                  <a:pt x="379" y="39"/>
                </a:cubicBezTo>
                <a:cubicBezTo>
                  <a:pt x="379" y="107"/>
                  <a:pt x="379" y="107"/>
                  <a:pt x="379" y="107"/>
                </a:cubicBezTo>
                <a:cubicBezTo>
                  <a:pt x="394" y="107"/>
                  <a:pt x="394" y="107"/>
                  <a:pt x="394" y="107"/>
                </a:cubicBezTo>
                <a:cubicBezTo>
                  <a:pt x="394" y="82"/>
                  <a:pt x="394" y="82"/>
                  <a:pt x="394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12" y="107"/>
                  <a:pt x="412" y="107"/>
                  <a:pt x="412" y="107"/>
                </a:cubicBezTo>
                <a:cubicBezTo>
                  <a:pt x="430" y="107"/>
                  <a:pt x="430" y="107"/>
                  <a:pt x="430" y="107"/>
                </a:cubicBezTo>
                <a:cubicBezTo>
                  <a:pt x="417" y="79"/>
                  <a:pt x="417" y="79"/>
                  <a:pt x="417" y="79"/>
                </a:cubicBezTo>
                <a:cubicBezTo>
                  <a:pt x="423" y="77"/>
                  <a:pt x="426" y="73"/>
                  <a:pt x="426" y="67"/>
                </a:cubicBezTo>
                <a:close/>
                <a:moveTo>
                  <a:pt x="411" y="64"/>
                </a:moveTo>
                <a:cubicBezTo>
                  <a:pt x="411" y="67"/>
                  <a:pt x="409" y="69"/>
                  <a:pt x="406" y="69"/>
                </a:cubicBezTo>
                <a:cubicBezTo>
                  <a:pt x="394" y="69"/>
                  <a:pt x="394" y="69"/>
                  <a:pt x="394" y="69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406" y="52"/>
                  <a:pt x="406" y="52"/>
                  <a:pt x="406" y="52"/>
                </a:cubicBezTo>
                <a:cubicBezTo>
                  <a:pt x="409" y="52"/>
                  <a:pt x="411" y="54"/>
                  <a:pt x="411" y="57"/>
                </a:cubicBezTo>
                <a:lnTo>
                  <a:pt x="411" y="64"/>
                </a:lnTo>
                <a:close/>
                <a:moveTo>
                  <a:pt x="303" y="107"/>
                </a:moveTo>
                <a:cubicBezTo>
                  <a:pt x="286" y="107"/>
                  <a:pt x="286" y="107"/>
                  <a:pt x="286" y="107"/>
                </a:cubicBezTo>
                <a:cubicBezTo>
                  <a:pt x="278" y="64"/>
                  <a:pt x="278" y="64"/>
                  <a:pt x="278" y="64"/>
                </a:cubicBezTo>
                <a:cubicBezTo>
                  <a:pt x="270" y="107"/>
                  <a:pt x="270" y="107"/>
                  <a:pt x="270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35" y="39"/>
                  <a:pt x="235" y="39"/>
                  <a:pt x="235" y="39"/>
                </a:cubicBezTo>
                <a:cubicBezTo>
                  <a:pt x="251" y="39"/>
                  <a:pt x="251" y="39"/>
                  <a:pt x="251" y="39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9" y="39"/>
                  <a:pt x="269" y="39"/>
                  <a:pt x="269" y="39"/>
                </a:cubicBezTo>
                <a:cubicBezTo>
                  <a:pt x="288" y="39"/>
                  <a:pt x="288" y="39"/>
                  <a:pt x="288" y="39"/>
                </a:cubicBezTo>
                <a:cubicBezTo>
                  <a:pt x="295" y="83"/>
                  <a:pt x="295" y="83"/>
                  <a:pt x="295" y="83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22" y="39"/>
                  <a:pt x="322" y="39"/>
                  <a:pt x="322" y="39"/>
                </a:cubicBezTo>
                <a:lnTo>
                  <a:pt x="303" y="107"/>
                </a:lnTo>
                <a:close/>
                <a:moveTo>
                  <a:pt x="836" y="39"/>
                </a:moveTo>
                <a:cubicBezTo>
                  <a:pt x="850" y="39"/>
                  <a:pt x="850" y="39"/>
                  <a:pt x="850" y="39"/>
                </a:cubicBezTo>
                <a:cubicBezTo>
                  <a:pt x="850" y="107"/>
                  <a:pt x="850" y="107"/>
                  <a:pt x="850" y="107"/>
                </a:cubicBezTo>
                <a:cubicBezTo>
                  <a:pt x="836" y="107"/>
                  <a:pt x="836" y="107"/>
                  <a:pt x="836" y="107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4" y="107"/>
                  <a:pt x="814" y="107"/>
                  <a:pt x="814" y="107"/>
                </a:cubicBezTo>
                <a:cubicBezTo>
                  <a:pt x="799" y="107"/>
                  <a:pt x="799" y="107"/>
                  <a:pt x="799" y="107"/>
                </a:cubicBezTo>
                <a:cubicBezTo>
                  <a:pt x="799" y="39"/>
                  <a:pt x="799" y="39"/>
                  <a:pt x="799" y="39"/>
                </a:cubicBezTo>
                <a:cubicBezTo>
                  <a:pt x="814" y="39"/>
                  <a:pt x="814" y="39"/>
                  <a:pt x="814" y="39"/>
                </a:cubicBezTo>
                <a:cubicBezTo>
                  <a:pt x="836" y="80"/>
                  <a:pt x="836" y="80"/>
                  <a:pt x="836" y="80"/>
                </a:cubicBezTo>
                <a:lnTo>
                  <a:pt x="836" y="39"/>
                </a:lnTo>
                <a:close/>
                <a:moveTo>
                  <a:pt x="861" y="39"/>
                </a:moveTo>
                <a:cubicBezTo>
                  <a:pt x="905" y="39"/>
                  <a:pt x="905" y="39"/>
                  <a:pt x="905" y="39"/>
                </a:cubicBezTo>
                <a:cubicBezTo>
                  <a:pt x="905" y="52"/>
                  <a:pt x="905" y="52"/>
                  <a:pt x="905" y="52"/>
                </a:cubicBezTo>
                <a:cubicBezTo>
                  <a:pt x="876" y="52"/>
                  <a:pt x="876" y="52"/>
                  <a:pt x="876" y="52"/>
                </a:cubicBezTo>
                <a:cubicBezTo>
                  <a:pt x="876" y="66"/>
                  <a:pt x="876" y="66"/>
                  <a:pt x="876" y="66"/>
                </a:cubicBezTo>
                <a:cubicBezTo>
                  <a:pt x="902" y="66"/>
                  <a:pt x="902" y="66"/>
                  <a:pt x="902" y="66"/>
                </a:cubicBezTo>
                <a:cubicBezTo>
                  <a:pt x="902" y="79"/>
                  <a:pt x="902" y="79"/>
                  <a:pt x="902" y="79"/>
                </a:cubicBezTo>
                <a:cubicBezTo>
                  <a:pt x="876" y="79"/>
                  <a:pt x="876" y="79"/>
                  <a:pt x="876" y="79"/>
                </a:cubicBezTo>
                <a:cubicBezTo>
                  <a:pt x="876" y="94"/>
                  <a:pt x="876" y="94"/>
                  <a:pt x="876" y="94"/>
                </a:cubicBezTo>
                <a:cubicBezTo>
                  <a:pt x="905" y="94"/>
                  <a:pt x="905" y="94"/>
                  <a:pt x="905" y="94"/>
                </a:cubicBezTo>
                <a:cubicBezTo>
                  <a:pt x="905" y="107"/>
                  <a:pt x="905" y="107"/>
                  <a:pt x="905" y="107"/>
                </a:cubicBezTo>
                <a:cubicBezTo>
                  <a:pt x="861" y="107"/>
                  <a:pt x="861" y="107"/>
                  <a:pt x="861" y="107"/>
                </a:cubicBezTo>
                <a:lnTo>
                  <a:pt x="861" y="39"/>
                </a:lnTo>
                <a:close/>
                <a:moveTo>
                  <a:pt x="774" y="94"/>
                </a:moveTo>
                <a:cubicBezTo>
                  <a:pt x="788" y="94"/>
                  <a:pt x="788" y="94"/>
                  <a:pt x="788" y="94"/>
                </a:cubicBezTo>
                <a:cubicBezTo>
                  <a:pt x="788" y="108"/>
                  <a:pt x="788" y="108"/>
                  <a:pt x="788" y="108"/>
                </a:cubicBezTo>
                <a:cubicBezTo>
                  <a:pt x="774" y="108"/>
                  <a:pt x="774" y="108"/>
                  <a:pt x="774" y="108"/>
                </a:cubicBezTo>
                <a:lnTo>
                  <a:pt x="774" y="94"/>
                </a:lnTo>
                <a:close/>
                <a:moveTo>
                  <a:pt x="960" y="39"/>
                </a:moveTo>
                <a:cubicBezTo>
                  <a:pt x="960" y="52"/>
                  <a:pt x="960" y="52"/>
                  <a:pt x="960" y="52"/>
                </a:cubicBezTo>
                <a:cubicBezTo>
                  <a:pt x="943" y="52"/>
                  <a:pt x="943" y="52"/>
                  <a:pt x="943" y="52"/>
                </a:cubicBezTo>
                <a:cubicBezTo>
                  <a:pt x="943" y="107"/>
                  <a:pt x="943" y="107"/>
                  <a:pt x="943" y="107"/>
                </a:cubicBezTo>
                <a:cubicBezTo>
                  <a:pt x="929" y="107"/>
                  <a:pt x="929" y="107"/>
                  <a:pt x="929" y="107"/>
                </a:cubicBezTo>
                <a:cubicBezTo>
                  <a:pt x="929" y="52"/>
                  <a:pt x="929" y="52"/>
                  <a:pt x="929" y="52"/>
                </a:cubicBezTo>
                <a:cubicBezTo>
                  <a:pt x="912" y="52"/>
                  <a:pt x="912" y="52"/>
                  <a:pt x="912" y="52"/>
                </a:cubicBezTo>
                <a:cubicBezTo>
                  <a:pt x="912" y="39"/>
                  <a:pt x="912" y="39"/>
                  <a:pt x="912" y="39"/>
                </a:cubicBezTo>
                <a:lnTo>
                  <a:pt x="960" y="39"/>
                </a:lnTo>
                <a:close/>
                <a:moveTo>
                  <a:pt x="740" y="67"/>
                </a:moveTo>
                <a:cubicBezTo>
                  <a:pt x="763" y="67"/>
                  <a:pt x="763" y="67"/>
                  <a:pt x="763" y="67"/>
                </a:cubicBezTo>
                <a:cubicBezTo>
                  <a:pt x="763" y="103"/>
                  <a:pt x="763" y="103"/>
                  <a:pt x="763" y="103"/>
                </a:cubicBezTo>
                <a:cubicBezTo>
                  <a:pt x="759" y="106"/>
                  <a:pt x="755" y="108"/>
                  <a:pt x="748" y="108"/>
                </a:cubicBezTo>
                <a:cubicBezTo>
                  <a:pt x="736" y="108"/>
                  <a:pt x="736" y="108"/>
                  <a:pt x="736" y="108"/>
                </a:cubicBezTo>
                <a:cubicBezTo>
                  <a:pt x="723" y="108"/>
                  <a:pt x="713" y="98"/>
                  <a:pt x="713" y="8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3"/>
                  <a:pt x="713" y="61"/>
                  <a:pt x="713" y="60"/>
                </a:cubicBezTo>
                <a:cubicBezTo>
                  <a:pt x="715" y="46"/>
                  <a:pt x="724" y="38"/>
                  <a:pt x="738" y="38"/>
                </a:cubicBezTo>
                <a:cubicBezTo>
                  <a:pt x="762" y="38"/>
                  <a:pt x="762" y="38"/>
                  <a:pt x="762" y="38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39" y="53"/>
                  <a:pt x="739" y="53"/>
                  <a:pt x="739" y="53"/>
                </a:cubicBezTo>
                <a:cubicBezTo>
                  <a:pt x="731" y="53"/>
                  <a:pt x="728" y="58"/>
                  <a:pt x="728" y="64"/>
                </a:cubicBezTo>
                <a:cubicBezTo>
                  <a:pt x="728" y="81"/>
                  <a:pt x="728" y="81"/>
                  <a:pt x="728" y="81"/>
                </a:cubicBezTo>
                <a:cubicBezTo>
                  <a:pt x="728" y="88"/>
                  <a:pt x="730" y="93"/>
                  <a:pt x="738" y="93"/>
                </a:cubicBezTo>
                <a:cubicBezTo>
                  <a:pt x="744" y="93"/>
                  <a:pt x="744" y="93"/>
                  <a:pt x="744" y="93"/>
                </a:cubicBezTo>
                <a:cubicBezTo>
                  <a:pt x="745" y="93"/>
                  <a:pt x="747" y="93"/>
                  <a:pt x="748" y="93"/>
                </a:cubicBezTo>
                <a:cubicBezTo>
                  <a:pt x="748" y="88"/>
                  <a:pt x="748" y="85"/>
                  <a:pt x="748" y="80"/>
                </a:cubicBezTo>
                <a:cubicBezTo>
                  <a:pt x="740" y="80"/>
                  <a:pt x="740" y="80"/>
                  <a:pt x="740" y="80"/>
                </a:cubicBezTo>
                <a:lnTo>
                  <a:pt x="740" y="67"/>
                </a:lnTo>
                <a:close/>
                <a:moveTo>
                  <a:pt x="627" y="39"/>
                </a:moveTo>
                <a:cubicBezTo>
                  <a:pt x="642" y="39"/>
                  <a:pt x="642" y="39"/>
                  <a:pt x="642" y="39"/>
                </a:cubicBezTo>
                <a:cubicBezTo>
                  <a:pt x="642" y="107"/>
                  <a:pt x="642" y="107"/>
                  <a:pt x="642" y="107"/>
                </a:cubicBezTo>
                <a:cubicBezTo>
                  <a:pt x="627" y="107"/>
                  <a:pt x="627" y="107"/>
                  <a:pt x="627" y="107"/>
                </a:cubicBezTo>
                <a:lnTo>
                  <a:pt x="627" y="39"/>
                </a:lnTo>
                <a:close/>
                <a:moveTo>
                  <a:pt x="601" y="107"/>
                </a:moveTo>
                <a:cubicBezTo>
                  <a:pt x="601" y="66"/>
                  <a:pt x="601" y="66"/>
                  <a:pt x="601" y="66"/>
                </a:cubicBezTo>
                <a:cubicBezTo>
                  <a:pt x="590" y="107"/>
                  <a:pt x="590" y="107"/>
                  <a:pt x="590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65" y="66"/>
                  <a:pt x="565" y="66"/>
                  <a:pt x="565" y="66"/>
                </a:cubicBezTo>
                <a:cubicBezTo>
                  <a:pt x="565" y="107"/>
                  <a:pt x="565" y="107"/>
                  <a:pt x="565" y="107"/>
                </a:cubicBezTo>
                <a:cubicBezTo>
                  <a:pt x="551" y="107"/>
                  <a:pt x="551" y="107"/>
                  <a:pt x="551" y="107"/>
                </a:cubicBezTo>
                <a:cubicBezTo>
                  <a:pt x="551" y="39"/>
                  <a:pt x="551" y="39"/>
                  <a:pt x="551" y="39"/>
                </a:cubicBezTo>
                <a:cubicBezTo>
                  <a:pt x="569" y="39"/>
                  <a:pt x="569" y="39"/>
                  <a:pt x="569" y="39"/>
                </a:cubicBezTo>
                <a:cubicBezTo>
                  <a:pt x="583" y="90"/>
                  <a:pt x="583" y="90"/>
                  <a:pt x="583" y="90"/>
                </a:cubicBezTo>
                <a:cubicBezTo>
                  <a:pt x="597" y="39"/>
                  <a:pt x="597" y="39"/>
                  <a:pt x="597" y="39"/>
                </a:cubicBezTo>
                <a:cubicBezTo>
                  <a:pt x="615" y="39"/>
                  <a:pt x="615" y="39"/>
                  <a:pt x="615" y="39"/>
                </a:cubicBezTo>
                <a:cubicBezTo>
                  <a:pt x="615" y="107"/>
                  <a:pt x="615" y="107"/>
                  <a:pt x="615" y="107"/>
                </a:cubicBezTo>
                <a:lnTo>
                  <a:pt x="601" y="107"/>
                </a:ln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  <a:moveTo>
                  <a:pt x="151" y="182"/>
                </a:moveTo>
                <a:cubicBezTo>
                  <a:pt x="156" y="163"/>
                  <a:pt x="158" y="144"/>
                  <a:pt x="158" y="122"/>
                </a:cubicBezTo>
                <a:cubicBezTo>
                  <a:pt x="162" y="123"/>
                  <a:pt x="165" y="124"/>
                  <a:pt x="168" y="125"/>
                </a:cubicBezTo>
                <a:cubicBezTo>
                  <a:pt x="169" y="125"/>
                  <a:pt x="170" y="125"/>
                  <a:pt x="172" y="126"/>
                </a:cubicBezTo>
                <a:cubicBezTo>
                  <a:pt x="165" y="110"/>
                  <a:pt x="158" y="95"/>
                  <a:pt x="149" y="80"/>
                </a:cubicBezTo>
                <a:cubicBezTo>
                  <a:pt x="141" y="95"/>
                  <a:pt x="130" y="110"/>
                  <a:pt x="119" y="121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4" y="125"/>
                  <a:pt x="131" y="130"/>
                  <a:pt x="128" y="134"/>
                </a:cubicBezTo>
                <a:cubicBezTo>
                  <a:pt x="126" y="137"/>
                  <a:pt x="123" y="140"/>
                  <a:pt x="121" y="142"/>
                </a:cubicBezTo>
                <a:cubicBezTo>
                  <a:pt x="108" y="155"/>
                  <a:pt x="91" y="162"/>
                  <a:pt x="72" y="165"/>
                </a:cubicBezTo>
                <a:cubicBezTo>
                  <a:pt x="71" y="157"/>
                  <a:pt x="70" y="148"/>
                  <a:pt x="70" y="139"/>
                </a:cubicBezTo>
                <a:cubicBezTo>
                  <a:pt x="70" y="120"/>
                  <a:pt x="74" y="99"/>
                  <a:pt x="85" y="82"/>
                </a:cubicBezTo>
                <a:cubicBezTo>
                  <a:pt x="90" y="73"/>
                  <a:pt x="97" y="65"/>
                  <a:pt x="106" y="5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6" y="65"/>
                  <a:pt x="130" y="51"/>
                  <a:pt x="140" y="41"/>
                </a:cubicBezTo>
                <a:cubicBezTo>
                  <a:pt x="124" y="34"/>
                  <a:pt x="105" y="32"/>
                  <a:pt x="88" y="36"/>
                </a:cubicBezTo>
                <a:cubicBezTo>
                  <a:pt x="91" y="38"/>
                  <a:pt x="94" y="42"/>
                  <a:pt x="97" y="44"/>
                </a:cubicBezTo>
                <a:cubicBezTo>
                  <a:pt x="57" y="61"/>
                  <a:pt x="36" y="88"/>
                  <a:pt x="21" y="120"/>
                </a:cubicBezTo>
                <a:cubicBezTo>
                  <a:pt x="21" y="116"/>
                  <a:pt x="20" y="112"/>
                  <a:pt x="20" y="107"/>
                </a:cubicBezTo>
                <a:cubicBezTo>
                  <a:pt x="20" y="59"/>
                  <a:pt x="59" y="20"/>
                  <a:pt x="107" y="20"/>
                </a:cubicBezTo>
                <a:cubicBezTo>
                  <a:pt x="155" y="20"/>
                  <a:pt x="194" y="59"/>
                  <a:pt x="194" y="107"/>
                </a:cubicBezTo>
                <a:cubicBezTo>
                  <a:pt x="194" y="139"/>
                  <a:pt x="177" y="167"/>
                  <a:pt x="151" y="182"/>
                </a:cubicBezTo>
                <a:close/>
                <a:moveTo>
                  <a:pt x="690" y="39"/>
                </a:moveTo>
                <a:cubicBezTo>
                  <a:pt x="704" y="39"/>
                  <a:pt x="704" y="39"/>
                  <a:pt x="704" y="39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90" y="107"/>
                  <a:pt x="690" y="107"/>
                  <a:pt x="690" y="107"/>
                </a:cubicBezTo>
                <a:cubicBezTo>
                  <a:pt x="668" y="67"/>
                  <a:pt x="668" y="67"/>
                  <a:pt x="668" y="67"/>
                </a:cubicBezTo>
                <a:cubicBezTo>
                  <a:pt x="668" y="107"/>
                  <a:pt x="668" y="107"/>
                  <a:pt x="668" y="107"/>
                </a:cubicBezTo>
                <a:cubicBezTo>
                  <a:pt x="654" y="107"/>
                  <a:pt x="654" y="107"/>
                  <a:pt x="654" y="107"/>
                </a:cubicBezTo>
                <a:cubicBezTo>
                  <a:pt x="654" y="39"/>
                  <a:pt x="654" y="39"/>
                  <a:pt x="654" y="39"/>
                </a:cubicBezTo>
                <a:cubicBezTo>
                  <a:pt x="668" y="39"/>
                  <a:pt x="668" y="39"/>
                  <a:pt x="668" y="39"/>
                </a:cubicBezTo>
                <a:cubicBezTo>
                  <a:pt x="690" y="80"/>
                  <a:pt x="690" y="80"/>
                  <a:pt x="690" y="80"/>
                </a:cubicBezTo>
                <a:lnTo>
                  <a:pt x="690" y="39"/>
                </a:lnTo>
                <a:close/>
                <a:moveTo>
                  <a:pt x="294" y="145"/>
                </a:moveTo>
                <a:cubicBezTo>
                  <a:pt x="314" y="145"/>
                  <a:pt x="314" y="145"/>
                  <a:pt x="314" y="145"/>
                </a:cubicBezTo>
                <a:cubicBezTo>
                  <a:pt x="314" y="146"/>
                  <a:pt x="314" y="148"/>
                  <a:pt x="314" y="149"/>
                </a:cubicBezTo>
                <a:cubicBezTo>
                  <a:pt x="309" y="149"/>
                  <a:pt x="304" y="149"/>
                  <a:pt x="300" y="149"/>
                </a:cubicBezTo>
                <a:cubicBezTo>
                  <a:pt x="300" y="157"/>
                  <a:pt x="300" y="157"/>
                  <a:pt x="300" y="157"/>
                </a:cubicBezTo>
                <a:cubicBezTo>
                  <a:pt x="304" y="157"/>
                  <a:pt x="308" y="157"/>
                  <a:pt x="312" y="157"/>
                </a:cubicBezTo>
                <a:cubicBezTo>
                  <a:pt x="312" y="159"/>
                  <a:pt x="312" y="160"/>
                  <a:pt x="312" y="162"/>
                </a:cubicBezTo>
                <a:cubicBezTo>
                  <a:pt x="308" y="162"/>
                  <a:pt x="304" y="162"/>
                  <a:pt x="300" y="162"/>
                </a:cubicBezTo>
                <a:cubicBezTo>
                  <a:pt x="300" y="165"/>
                  <a:pt x="300" y="168"/>
                  <a:pt x="300" y="171"/>
                </a:cubicBezTo>
                <a:cubicBezTo>
                  <a:pt x="314" y="171"/>
                  <a:pt x="314" y="171"/>
                  <a:pt x="314" y="171"/>
                </a:cubicBezTo>
                <a:cubicBezTo>
                  <a:pt x="314" y="173"/>
                  <a:pt x="314" y="174"/>
                  <a:pt x="314" y="176"/>
                </a:cubicBezTo>
                <a:cubicBezTo>
                  <a:pt x="294" y="176"/>
                  <a:pt x="294" y="176"/>
                  <a:pt x="294" y="176"/>
                </a:cubicBezTo>
                <a:lnTo>
                  <a:pt x="294" y="145"/>
                </a:lnTo>
                <a:close/>
                <a:moveTo>
                  <a:pt x="333" y="145"/>
                </a:moveTo>
                <a:cubicBezTo>
                  <a:pt x="354" y="145"/>
                  <a:pt x="354" y="145"/>
                  <a:pt x="354" y="145"/>
                </a:cubicBezTo>
                <a:cubicBezTo>
                  <a:pt x="354" y="146"/>
                  <a:pt x="354" y="148"/>
                  <a:pt x="354" y="149"/>
                </a:cubicBezTo>
                <a:cubicBezTo>
                  <a:pt x="351" y="149"/>
                  <a:pt x="349" y="149"/>
                  <a:pt x="346" y="149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4" y="176"/>
                  <a:pt x="342" y="176"/>
                  <a:pt x="341" y="176"/>
                </a:cubicBezTo>
                <a:cubicBezTo>
                  <a:pt x="341" y="149"/>
                  <a:pt x="341" y="149"/>
                  <a:pt x="341" y="149"/>
                </a:cubicBezTo>
                <a:cubicBezTo>
                  <a:pt x="338" y="149"/>
                  <a:pt x="335" y="149"/>
                  <a:pt x="333" y="149"/>
                </a:cubicBezTo>
                <a:cubicBezTo>
                  <a:pt x="333" y="148"/>
                  <a:pt x="333" y="146"/>
                  <a:pt x="333" y="145"/>
                </a:cubicBezTo>
                <a:close/>
                <a:moveTo>
                  <a:pt x="259" y="171"/>
                </a:moveTo>
                <a:cubicBezTo>
                  <a:pt x="273" y="171"/>
                  <a:pt x="273" y="171"/>
                  <a:pt x="273" y="171"/>
                </a:cubicBezTo>
                <a:cubicBezTo>
                  <a:pt x="273" y="173"/>
                  <a:pt x="273" y="174"/>
                  <a:pt x="273" y="176"/>
                </a:cubicBezTo>
                <a:cubicBezTo>
                  <a:pt x="253" y="176"/>
                  <a:pt x="253" y="176"/>
                  <a:pt x="253" y="176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5" y="145"/>
                  <a:pt x="257" y="145"/>
                  <a:pt x="259" y="145"/>
                </a:cubicBezTo>
                <a:lnTo>
                  <a:pt x="259" y="171"/>
                </a:lnTo>
                <a:close/>
                <a:moveTo>
                  <a:pt x="617" y="171"/>
                </a:moveTo>
                <a:cubicBezTo>
                  <a:pt x="629" y="171"/>
                  <a:pt x="629" y="171"/>
                  <a:pt x="629" y="171"/>
                </a:cubicBezTo>
                <a:cubicBezTo>
                  <a:pt x="629" y="173"/>
                  <a:pt x="629" y="174"/>
                  <a:pt x="629" y="176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45"/>
                  <a:pt x="612" y="145"/>
                  <a:pt x="612" y="145"/>
                </a:cubicBezTo>
                <a:cubicBezTo>
                  <a:pt x="614" y="145"/>
                  <a:pt x="616" y="145"/>
                  <a:pt x="617" y="145"/>
                </a:cubicBezTo>
                <a:lnTo>
                  <a:pt x="617" y="171"/>
                </a:lnTo>
                <a:close/>
                <a:moveTo>
                  <a:pt x="528" y="145"/>
                </a:moveTo>
                <a:cubicBezTo>
                  <a:pt x="549" y="145"/>
                  <a:pt x="549" y="145"/>
                  <a:pt x="549" y="145"/>
                </a:cubicBezTo>
                <a:cubicBezTo>
                  <a:pt x="549" y="146"/>
                  <a:pt x="549" y="148"/>
                  <a:pt x="549" y="149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76"/>
                  <a:pt x="541" y="176"/>
                  <a:pt x="541" y="176"/>
                </a:cubicBezTo>
                <a:cubicBezTo>
                  <a:pt x="540" y="176"/>
                  <a:pt x="538" y="176"/>
                  <a:pt x="536" y="176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28" y="149"/>
                  <a:pt x="528" y="149"/>
                  <a:pt x="528" y="149"/>
                </a:cubicBezTo>
                <a:cubicBezTo>
                  <a:pt x="528" y="148"/>
                  <a:pt x="528" y="146"/>
                  <a:pt x="528" y="145"/>
                </a:cubicBezTo>
                <a:close/>
                <a:moveTo>
                  <a:pt x="367" y="145"/>
                </a:moveTo>
                <a:cubicBezTo>
                  <a:pt x="370" y="145"/>
                  <a:pt x="372" y="145"/>
                  <a:pt x="375" y="145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7" y="153"/>
                  <a:pt x="366" y="152"/>
                  <a:pt x="365" y="152"/>
                </a:cubicBezTo>
                <a:lnTo>
                  <a:pt x="367" y="145"/>
                </a:lnTo>
                <a:close/>
                <a:moveTo>
                  <a:pt x="659" y="149"/>
                </a:moveTo>
                <a:cubicBezTo>
                  <a:pt x="659" y="157"/>
                  <a:pt x="659" y="157"/>
                  <a:pt x="659" y="157"/>
                </a:cubicBezTo>
                <a:cubicBezTo>
                  <a:pt x="671" y="157"/>
                  <a:pt x="671" y="157"/>
                  <a:pt x="671" y="157"/>
                </a:cubicBezTo>
                <a:cubicBezTo>
                  <a:pt x="671" y="159"/>
                  <a:pt x="671" y="160"/>
                  <a:pt x="671" y="162"/>
                </a:cubicBezTo>
                <a:cubicBezTo>
                  <a:pt x="659" y="162"/>
                  <a:pt x="659" y="162"/>
                  <a:pt x="659" y="162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72" y="171"/>
                  <a:pt x="672" y="171"/>
                  <a:pt x="672" y="171"/>
                </a:cubicBezTo>
                <a:cubicBezTo>
                  <a:pt x="672" y="173"/>
                  <a:pt x="672" y="174"/>
                  <a:pt x="672" y="176"/>
                </a:cubicBezTo>
                <a:cubicBezTo>
                  <a:pt x="653" y="176"/>
                  <a:pt x="653" y="176"/>
                  <a:pt x="653" y="176"/>
                </a:cubicBezTo>
                <a:cubicBezTo>
                  <a:pt x="653" y="145"/>
                  <a:pt x="653" y="145"/>
                  <a:pt x="653" y="145"/>
                </a:cubicBezTo>
                <a:cubicBezTo>
                  <a:pt x="660" y="145"/>
                  <a:pt x="666" y="145"/>
                  <a:pt x="672" y="145"/>
                </a:cubicBezTo>
                <a:cubicBezTo>
                  <a:pt x="672" y="146"/>
                  <a:pt x="672" y="148"/>
                  <a:pt x="672" y="149"/>
                </a:cubicBezTo>
                <a:lnTo>
                  <a:pt x="659" y="149"/>
                </a:lnTo>
                <a:close/>
                <a:moveTo>
                  <a:pt x="570" y="145"/>
                </a:moveTo>
                <a:cubicBezTo>
                  <a:pt x="591" y="145"/>
                  <a:pt x="591" y="145"/>
                  <a:pt x="591" y="145"/>
                </a:cubicBezTo>
                <a:cubicBezTo>
                  <a:pt x="591" y="146"/>
                  <a:pt x="591" y="148"/>
                  <a:pt x="591" y="149"/>
                </a:cubicBezTo>
                <a:cubicBezTo>
                  <a:pt x="583" y="149"/>
                  <a:pt x="583" y="149"/>
                  <a:pt x="583" y="149"/>
                </a:cubicBezTo>
                <a:cubicBezTo>
                  <a:pt x="583" y="176"/>
                  <a:pt x="583" y="176"/>
                  <a:pt x="583" y="176"/>
                </a:cubicBezTo>
                <a:cubicBezTo>
                  <a:pt x="582" y="176"/>
                  <a:pt x="580" y="176"/>
                  <a:pt x="578" y="176"/>
                </a:cubicBezTo>
                <a:cubicBezTo>
                  <a:pt x="578" y="149"/>
                  <a:pt x="578" y="149"/>
                  <a:pt x="578" y="149"/>
                </a:cubicBezTo>
                <a:cubicBezTo>
                  <a:pt x="570" y="149"/>
                  <a:pt x="570" y="149"/>
                  <a:pt x="570" y="149"/>
                </a:cubicBezTo>
                <a:cubicBezTo>
                  <a:pt x="570" y="148"/>
                  <a:pt x="570" y="146"/>
                  <a:pt x="570" y="145"/>
                </a:cubicBezTo>
                <a:close/>
                <a:moveTo>
                  <a:pt x="403" y="166"/>
                </a:moveTo>
                <a:cubicBezTo>
                  <a:pt x="403" y="168"/>
                  <a:pt x="403" y="168"/>
                  <a:pt x="403" y="168"/>
                </a:cubicBezTo>
                <a:cubicBezTo>
                  <a:pt x="403" y="169"/>
                  <a:pt x="402" y="171"/>
                  <a:pt x="402" y="172"/>
                </a:cubicBezTo>
                <a:cubicBezTo>
                  <a:pt x="401" y="173"/>
                  <a:pt x="401" y="174"/>
                  <a:pt x="400" y="174"/>
                </a:cubicBezTo>
                <a:cubicBezTo>
                  <a:pt x="399" y="175"/>
                  <a:pt x="397" y="176"/>
                  <a:pt x="396" y="176"/>
                </a:cubicBezTo>
                <a:cubicBezTo>
                  <a:pt x="395" y="176"/>
                  <a:pt x="393" y="176"/>
                  <a:pt x="392" y="176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2" y="174"/>
                  <a:pt x="382" y="172"/>
                  <a:pt x="382" y="171"/>
                </a:cubicBezTo>
                <a:cubicBezTo>
                  <a:pt x="393" y="171"/>
                  <a:pt x="393" y="171"/>
                  <a:pt x="393" y="171"/>
                </a:cubicBezTo>
                <a:cubicBezTo>
                  <a:pt x="393" y="171"/>
                  <a:pt x="393" y="171"/>
                  <a:pt x="394" y="171"/>
                </a:cubicBezTo>
                <a:cubicBezTo>
                  <a:pt x="396" y="171"/>
                  <a:pt x="397" y="170"/>
                  <a:pt x="397" y="167"/>
                </a:cubicBezTo>
                <a:cubicBezTo>
                  <a:pt x="397" y="165"/>
                  <a:pt x="397" y="164"/>
                  <a:pt x="396" y="164"/>
                </a:cubicBezTo>
                <a:cubicBezTo>
                  <a:pt x="396" y="163"/>
                  <a:pt x="395" y="163"/>
                  <a:pt x="394" y="163"/>
                </a:cubicBezTo>
                <a:cubicBezTo>
                  <a:pt x="389" y="163"/>
                  <a:pt x="389" y="163"/>
                  <a:pt x="389" y="163"/>
                </a:cubicBezTo>
                <a:cubicBezTo>
                  <a:pt x="387" y="162"/>
                  <a:pt x="385" y="162"/>
                  <a:pt x="383" y="161"/>
                </a:cubicBezTo>
                <a:cubicBezTo>
                  <a:pt x="382" y="159"/>
                  <a:pt x="381" y="157"/>
                  <a:pt x="381" y="154"/>
                </a:cubicBezTo>
                <a:cubicBezTo>
                  <a:pt x="381" y="153"/>
                  <a:pt x="381" y="153"/>
                  <a:pt x="381" y="152"/>
                </a:cubicBezTo>
                <a:cubicBezTo>
                  <a:pt x="381" y="149"/>
                  <a:pt x="382" y="147"/>
                  <a:pt x="384" y="146"/>
                </a:cubicBezTo>
                <a:cubicBezTo>
                  <a:pt x="386" y="145"/>
                  <a:pt x="389" y="144"/>
                  <a:pt x="392" y="145"/>
                </a:cubicBezTo>
                <a:cubicBezTo>
                  <a:pt x="401" y="145"/>
                  <a:pt x="401" y="145"/>
                  <a:pt x="401" y="145"/>
                </a:cubicBezTo>
                <a:cubicBezTo>
                  <a:pt x="401" y="146"/>
                  <a:pt x="401" y="148"/>
                  <a:pt x="401" y="150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90" y="150"/>
                  <a:pt x="388" y="150"/>
                  <a:pt x="388" y="150"/>
                </a:cubicBezTo>
                <a:cubicBezTo>
                  <a:pt x="387" y="151"/>
                  <a:pt x="386" y="152"/>
                  <a:pt x="386" y="153"/>
                </a:cubicBezTo>
                <a:cubicBezTo>
                  <a:pt x="386" y="156"/>
                  <a:pt x="387" y="157"/>
                  <a:pt x="390" y="157"/>
                </a:cubicBezTo>
                <a:cubicBezTo>
                  <a:pt x="395" y="158"/>
                  <a:pt x="395" y="158"/>
                  <a:pt x="395" y="158"/>
                </a:cubicBezTo>
                <a:cubicBezTo>
                  <a:pt x="400" y="158"/>
                  <a:pt x="403" y="161"/>
                  <a:pt x="403" y="166"/>
                </a:cubicBezTo>
                <a:close/>
                <a:moveTo>
                  <a:pt x="468" y="160"/>
                </a:moveTo>
                <a:cubicBezTo>
                  <a:pt x="469" y="159"/>
                  <a:pt x="470" y="157"/>
                  <a:pt x="470" y="155"/>
                </a:cubicBezTo>
                <a:cubicBezTo>
                  <a:pt x="470" y="151"/>
                  <a:pt x="470" y="151"/>
                  <a:pt x="470" y="151"/>
                </a:cubicBezTo>
                <a:cubicBezTo>
                  <a:pt x="470" y="149"/>
                  <a:pt x="469" y="147"/>
                  <a:pt x="468" y="146"/>
                </a:cubicBezTo>
                <a:cubicBezTo>
                  <a:pt x="466" y="145"/>
                  <a:pt x="465" y="145"/>
                  <a:pt x="464" y="145"/>
                </a:cubicBezTo>
                <a:cubicBezTo>
                  <a:pt x="450" y="145"/>
                  <a:pt x="450" y="145"/>
                  <a:pt x="450" y="145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64" y="176"/>
                  <a:pt x="464" y="176"/>
                  <a:pt x="464" y="176"/>
                </a:cubicBezTo>
                <a:cubicBezTo>
                  <a:pt x="467" y="176"/>
                  <a:pt x="470" y="173"/>
                  <a:pt x="470" y="169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470" y="162"/>
                  <a:pt x="469" y="160"/>
                  <a:pt x="468" y="160"/>
                </a:cubicBezTo>
                <a:close/>
                <a:moveTo>
                  <a:pt x="464" y="170"/>
                </a:moveTo>
                <a:cubicBezTo>
                  <a:pt x="464" y="171"/>
                  <a:pt x="463" y="171"/>
                  <a:pt x="463" y="171"/>
                </a:cubicBezTo>
                <a:cubicBezTo>
                  <a:pt x="456" y="171"/>
                  <a:pt x="456" y="171"/>
                  <a:pt x="456" y="171"/>
                </a:cubicBezTo>
                <a:cubicBezTo>
                  <a:pt x="456" y="162"/>
                  <a:pt x="456" y="162"/>
                  <a:pt x="456" y="162"/>
                </a:cubicBezTo>
                <a:cubicBezTo>
                  <a:pt x="463" y="162"/>
                  <a:pt x="463" y="162"/>
                  <a:pt x="463" y="162"/>
                </a:cubicBezTo>
                <a:cubicBezTo>
                  <a:pt x="464" y="162"/>
                  <a:pt x="464" y="162"/>
                  <a:pt x="464" y="163"/>
                </a:cubicBezTo>
                <a:cubicBezTo>
                  <a:pt x="465" y="163"/>
                  <a:pt x="465" y="164"/>
                  <a:pt x="465" y="164"/>
                </a:cubicBezTo>
                <a:cubicBezTo>
                  <a:pt x="465" y="169"/>
                  <a:pt x="465" y="169"/>
                  <a:pt x="465" y="169"/>
                </a:cubicBezTo>
                <a:cubicBezTo>
                  <a:pt x="465" y="169"/>
                  <a:pt x="465" y="170"/>
                  <a:pt x="464" y="170"/>
                </a:cubicBezTo>
                <a:close/>
                <a:moveTo>
                  <a:pt x="465" y="155"/>
                </a:moveTo>
                <a:cubicBezTo>
                  <a:pt x="465" y="156"/>
                  <a:pt x="465" y="156"/>
                  <a:pt x="464" y="157"/>
                </a:cubicBezTo>
                <a:cubicBezTo>
                  <a:pt x="464" y="157"/>
                  <a:pt x="464" y="157"/>
                  <a:pt x="463" y="157"/>
                </a:cubicBezTo>
                <a:cubicBezTo>
                  <a:pt x="456" y="157"/>
                  <a:pt x="456" y="157"/>
                  <a:pt x="456" y="157"/>
                </a:cubicBezTo>
                <a:cubicBezTo>
                  <a:pt x="456" y="149"/>
                  <a:pt x="456" y="149"/>
                  <a:pt x="456" y="149"/>
                </a:cubicBezTo>
                <a:cubicBezTo>
                  <a:pt x="463" y="149"/>
                  <a:pt x="463" y="149"/>
                  <a:pt x="463" y="149"/>
                </a:cubicBezTo>
                <a:cubicBezTo>
                  <a:pt x="463" y="149"/>
                  <a:pt x="464" y="150"/>
                  <a:pt x="464" y="150"/>
                </a:cubicBezTo>
                <a:cubicBezTo>
                  <a:pt x="465" y="150"/>
                  <a:pt x="465" y="151"/>
                  <a:pt x="465" y="152"/>
                </a:cubicBezTo>
                <a:lnTo>
                  <a:pt x="465" y="155"/>
                </a:lnTo>
                <a:close/>
                <a:moveTo>
                  <a:pt x="496" y="145"/>
                </a:moveTo>
                <a:cubicBezTo>
                  <a:pt x="488" y="176"/>
                  <a:pt x="488" y="176"/>
                  <a:pt x="488" y="176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95" y="169"/>
                  <a:pt x="495" y="169"/>
                  <a:pt x="495" y="169"/>
                </a:cubicBezTo>
                <a:cubicBezTo>
                  <a:pt x="504" y="169"/>
                  <a:pt x="504" y="169"/>
                  <a:pt x="504" y="169"/>
                </a:cubicBezTo>
                <a:cubicBezTo>
                  <a:pt x="506" y="176"/>
                  <a:pt x="506" y="176"/>
                  <a:pt x="506" y="176"/>
                </a:cubicBezTo>
                <a:cubicBezTo>
                  <a:pt x="508" y="176"/>
                  <a:pt x="510" y="176"/>
                  <a:pt x="512" y="176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1" y="145"/>
                  <a:pt x="499" y="145"/>
                  <a:pt x="496" y="145"/>
                </a:cubicBezTo>
                <a:close/>
                <a:moveTo>
                  <a:pt x="496" y="164"/>
                </a:moveTo>
                <a:cubicBezTo>
                  <a:pt x="500" y="151"/>
                  <a:pt x="500" y="151"/>
                  <a:pt x="500" y="151"/>
                </a:cubicBezTo>
                <a:cubicBezTo>
                  <a:pt x="503" y="164"/>
                  <a:pt x="503" y="164"/>
                  <a:pt x="503" y="164"/>
                </a:cubicBezTo>
                <a:lnTo>
                  <a:pt x="496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631" tIns="18315" rIns="36631" bIns="183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2480" y="272356"/>
            <a:ext cx="481875" cy="27426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795BCFB-FA13-4E39-B94D-224F784A50CF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5312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3"/>
          <p:cNvSpPr>
            <a:spLocks noGrp="1"/>
          </p:cNvSpPr>
          <p:nvPr>
            <p:ph type="pic" sz="quarter" idx="24"/>
          </p:nvPr>
        </p:nvSpPr>
        <p:spPr>
          <a:xfrm>
            <a:off x="243840" y="244929"/>
            <a:ext cx="4030980" cy="4366606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" name="Rectangle 7"/>
          <p:cNvSpPr/>
          <p:nvPr/>
        </p:nvSpPr>
        <p:spPr>
          <a:xfrm>
            <a:off x="4586514" y="0"/>
            <a:ext cx="171761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anchor="ctr"/>
          <a:lstStyle/>
          <a:p>
            <a:pPr algn="ctr" defTabSz="7074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cxnSp>
        <p:nvCxnSpPr>
          <p:cNvPr id="16" name="Straight Connector 9"/>
          <p:cNvCxnSpPr/>
          <p:nvPr/>
        </p:nvCxnSpPr>
        <p:spPr>
          <a:xfrm>
            <a:off x="4768585" y="3821176"/>
            <a:ext cx="57467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2"/>
          <p:cNvSpPr>
            <a:spLocks noGrp="1"/>
          </p:cNvSpPr>
          <p:nvPr>
            <p:ph type="body" sz="quarter" idx="23"/>
          </p:nvPr>
        </p:nvSpPr>
        <p:spPr>
          <a:xfrm>
            <a:off x="6583680" y="1995945"/>
            <a:ext cx="2014583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4768585" y="3922162"/>
            <a:ext cx="1339027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5"/>
          </p:nvPr>
        </p:nvSpPr>
        <p:spPr>
          <a:xfrm>
            <a:off x="6594929" y="1123179"/>
            <a:ext cx="2003334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5427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3"/>
          <p:cNvSpPr>
            <a:spLocks noGrp="1"/>
          </p:cNvSpPr>
          <p:nvPr>
            <p:ph type="pic" sz="quarter" idx="24"/>
          </p:nvPr>
        </p:nvSpPr>
        <p:spPr>
          <a:xfrm>
            <a:off x="243840" y="244929"/>
            <a:ext cx="6065520" cy="4366606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3"/>
          </p:nvPr>
        </p:nvSpPr>
        <p:spPr>
          <a:xfrm>
            <a:off x="6583680" y="1995945"/>
            <a:ext cx="2014583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5"/>
          </p:nvPr>
        </p:nvSpPr>
        <p:spPr>
          <a:xfrm>
            <a:off x="6594929" y="1123179"/>
            <a:ext cx="2003334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4866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3"/>
          <p:cNvSpPr>
            <a:spLocks noGrp="1"/>
          </p:cNvSpPr>
          <p:nvPr>
            <p:ph type="pic" sz="quarter" idx="25"/>
          </p:nvPr>
        </p:nvSpPr>
        <p:spPr>
          <a:xfrm>
            <a:off x="243841" y="818980"/>
            <a:ext cx="8650514" cy="3792555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2480" y="272356"/>
            <a:ext cx="481875" cy="27426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213356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3"/>
          <p:cNvSpPr>
            <a:spLocks noGrp="1"/>
          </p:cNvSpPr>
          <p:nvPr>
            <p:ph type="pic" sz="quarter" idx="28"/>
          </p:nvPr>
        </p:nvSpPr>
        <p:spPr>
          <a:xfrm>
            <a:off x="243840" y="1117487"/>
            <a:ext cx="2979420" cy="3494048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21"/>
          </p:nvPr>
        </p:nvSpPr>
        <p:spPr>
          <a:xfrm>
            <a:off x="6594095" y="3922162"/>
            <a:ext cx="2006346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5"/>
          </p:nvPr>
        </p:nvSpPr>
        <p:spPr>
          <a:xfrm>
            <a:off x="6594095" y="1127049"/>
            <a:ext cx="2004168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9"/>
          </p:nvPr>
        </p:nvSpPr>
        <p:spPr>
          <a:xfrm>
            <a:off x="3314700" y="1117487"/>
            <a:ext cx="2979420" cy="3494048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031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21"/>
          </p:nvPr>
        </p:nvSpPr>
        <p:spPr>
          <a:xfrm>
            <a:off x="6594095" y="3922162"/>
            <a:ext cx="2006346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26"/>
          </p:nvPr>
        </p:nvSpPr>
        <p:spPr>
          <a:xfrm>
            <a:off x="6594095" y="1127049"/>
            <a:ext cx="2004168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30"/>
          </p:nvPr>
        </p:nvSpPr>
        <p:spPr>
          <a:xfrm>
            <a:off x="243840" y="1117487"/>
            <a:ext cx="2979420" cy="1706846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31"/>
          </p:nvPr>
        </p:nvSpPr>
        <p:spPr>
          <a:xfrm>
            <a:off x="3314700" y="1117486"/>
            <a:ext cx="2979420" cy="3494048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32"/>
          </p:nvPr>
        </p:nvSpPr>
        <p:spPr>
          <a:xfrm>
            <a:off x="243840" y="2904749"/>
            <a:ext cx="2979420" cy="1706786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895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21"/>
          </p:nvPr>
        </p:nvSpPr>
        <p:spPr>
          <a:xfrm>
            <a:off x="6594095" y="3922162"/>
            <a:ext cx="2006346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28"/>
          </p:nvPr>
        </p:nvSpPr>
        <p:spPr>
          <a:xfrm>
            <a:off x="6594095" y="1127049"/>
            <a:ext cx="2004168" cy="2380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3"/>
          <p:cNvSpPr>
            <a:spLocks noGrp="1"/>
          </p:cNvSpPr>
          <p:nvPr>
            <p:ph type="pic" sz="quarter" idx="31"/>
          </p:nvPr>
        </p:nvSpPr>
        <p:spPr>
          <a:xfrm>
            <a:off x="3314700" y="1117486"/>
            <a:ext cx="2979420" cy="1706786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33"/>
          </p:nvPr>
        </p:nvSpPr>
        <p:spPr>
          <a:xfrm>
            <a:off x="3318510" y="2904749"/>
            <a:ext cx="2979420" cy="1706786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30"/>
          </p:nvPr>
        </p:nvSpPr>
        <p:spPr>
          <a:xfrm>
            <a:off x="243840" y="1117487"/>
            <a:ext cx="2979420" cy="1706846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32"/>
          </p:nvPr>
        </p:nvSpPr>
        <p:spPr>
          <a:xfrm>
            <a:off x="243840" y="2904749"/>
            <a:ext cx="2979420" cy="1706786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348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7405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73739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601"/>
              </a:spcAft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2"/>
          </p:nvPr>
        </p:nvSpPr>
        <p:spPr>
          <a:xfrm>
            <a:off x="537029" y="640247"/>
            <a:ext cx="6557191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6" name="Straight Connector 7"/>
          <p:cNvCxnSpPr/>
          <p:nvPr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8"/>
          <p:cNvSpPr>
            <a:spLocks noEditPoints="1"/>
          </p:cNvSpPr>
          <p:nvPr userDrawn="1"/>
        </p:nvSpPr>
        <p:spPr bwMode="auto">
          <a:xfrm>
            <a:off x="7205123" y="329665"/>
            <a:ext cx="999934" cy="225261"/>
          </a:xfrm>
          <a:custGeom>
            <a:avLst/>
            <a:gdLst>
              <a:gd name="T0" fmla="*/ 353 w 960"/>
              <a:gd name="T1" fmla="*/ 93 h 214"/>
              <a:gd name="T2" fmla="*/ 350 w 960"/>
              <a:gd name="T3" fmla="*/ 82 h 214"/>
              <a:gd name="T4" fmla="*/ 458 w 960"/>
              <a:gd name="T5" fmla="*/ 108 h 214"/>
              <a:gd name="T6" fmla="*/ 484 w 960"/>
              <a:gd name="T7" fmla="*/ 53 h 214"/>
              <a:gd name="T8" fmla="*/ 470 w 960"/>
              <a:gd name="T9" fmla="*/ 93 h 214"/>
              <a:gd name="T10" fmla="*/ 508 w 960"/>
              <a:gd name="T11" fmla="*/ 39 h 214"/>
              <a:gd name="T12" fmla="*/ 544 w 960"/>
              <a:gd name="T13" fmla="*/ 107 h 214"/>
              <a:gd name="T14" fmla="*/ 426 w 960"/>
              <a:gd name="T15" fmla="*/ 52 h 214"/>
              <a:gd name="T16" fmla="*/ 394 w 960"/>
              <a:gd name="T17" fmla="*/ 82 h 214"/>
              <a:gd name="T18" fmla="*/ 411 w 960"/>
              <a:gd name="T19" fmla="*/ 64 h 214"/>
              <a:gd name="T20" fmla="*/ 411 w 960"/>
              <a:gd name="T21" fmla="*/ 64 h 214"/>
              <a:gd name="T22" fmla="*/ 235 w 960"/>
              <a:gd name="T23" fmla="*/ 39 h 214"/>
              <a:gd name="T24" fmla="*/ 305 w 960"/>
              <a:gd name="T25" fmla="*/ 39 h 214"/>
              <a:gd name="T26" fmla="*/ 836 w 960"/>
              <a:gd name="T27" fmla="*/ 107 h 214"/>
              <a:gd name="T28" fmla="*/ 836 w 960"/>
              <a:gd name="T29" fmla="*/ 80 h 214"/>
              <a:gd name="T30" fmla="*/ 876 w 960"/>
              <a:gd name="T31" fmla="*/ 66 h 214"/>
              <a:gd name="T32" fmla="*/ 905 w 960"/>
              <a:gd name="T33" fmla="*/ 107 h 214"/>
              <a:gd name="T34" fmla="*/ 774 w 960"/>
              <a:gd name="T35" fmla="*/ 108 h 214"/>
              <a:gd name="T36" fmla="*/ 929 w 960"/>
              <a:gd name="T37" fmla="*/ 107 h 214"/>
              <a:gd name="T38" fmla="*/ 763 w 960"/>
              <a:gd name="T39" fmla="*/ 67 h 214"/>
              <a:gd name="T40" fmla="*/ 713 w 960"/>
              <a:gd name="T41" fmla="*/ 60 h 214"/>
              <a:gd name="T42" fmla="*/ 728 w 960"/>
              <a:gd name="T43" fmla="*/ 81 h 214"/>
              <a:gd name="T44" fmla="*/ 740 w 960"/>
              <a:gd name="T45" fmla="*/ 67 h 214"/>
              <a:gd name="T46" fmla="*/ 601 w 960"/>
              <a:gd name="T47" fmla="*/ 107 h 214"/>
              <a:gd name="T48" fmla="*/ 551 w 960"/>
              <a:gd name="T49" fmla="*/ 107 h 214"/>
              <a:gd name="T50" fmla="*/ 615 w 960"/>
              <a:gd name="T51" fmla="*/ 107 h 214"/>
              <a:gd name="T52" fmla="*/ 107 w 960"/>
              <a:gd name="T53" fmla="*/ 0 h 214"/>
              <a:gd name="T54" fmla="*/ 119 w 960"/>
              <a:gd name="T55" fmla="*/ 121 h 214"/>
              <a:gd name="T56" fmla="*/ 85 w 960"/>
              <a:gd name="T57" fmla="*/ 82 h 214"/>
              <a:gd name="T58" fmla="*/ 21 w 960"/>
              <a:gd name="T59" fmla="*/ 120 h 214"/>
              <a:gd name="T60" fmla="*/ 704 w 960"/>
              <a:gd name="T61" fmla="*/ 39 h 214"/>
              <a:gd name="T62" fmla="*/ 654 w 960"/>
              <a:gd name="T63" fmla="*/ 39 h 214"/>
              <a:gd name="T64" fmla="*/ 314 w 960"/>
              <a:gd name="T65" fmla="*/ 149 h 214"/>
              <a:gd name="T66" fmla="*/ 300 w 960"/>
              <a:gd name="T67" fmla="*/ 171 h 214"/>
              <a:gd name="T68" fmla="*/ 354 w 960"/>
              <a:gd name="T69" fmla="*/ 145 h 214"/>
              <a:gd name="T70" fmla="*/ 333 w 960"/>
              <a:gd name="T71" fmla="*/ 149 h 214"/>
              <a:gd name="T72" fmla="*/ 253 w 960"/>
              <a:gd name="T73" fmla="*/ 145 h 214"/>
              <a:gd name="T74" fmla="*/ 612 w 960"/>
              <a:gd name="T75" fmla="*/ 176 h 214"/>
              <a:gd name="T76" fmla="*/ 549 w 960"/>
              <a:gd name="T77" fmla="*/ 149 h 214"/>
              <a:gd name="T78" fmla="*/ 528 w 960"/>
              <a:gd name="T79" fmla="*/ 145 h 214"/>
              <a:gd name="T80" fmla="*/ 659 w 960"/>
              <a:gd name="T81" fmla="*/ 149 h 214"/>
              <a:gd name="T82" fmla="*/ 672 w 960"/>
              <a:gd name="T83" fmla="*/ 171 h 214"/>
              <a:gd name="T84" fmla="*/ 659 w 960"/>
              <a:gd name="T85" fmla="*/ 149 h 214"/>
              <a:gd name="T86" fmla="*/ 578 w 960"/>
              <a:gd name="T87" fmla="*/ 176 h 214"/>
              <a:gd name="T88" fmla="*/ 402 w 960"/>
              <a:gd name="T89" fmla="*/ 172 h 214"/>
              <a:gd name="T90" fmla="*/ 393 w 960"/>
              <a:gd name="T91" fmla="*/ 171 h 214"/>
              <a:gd name="T92" fmla="*/ 383 w 960"/>
              <a:gd name="T93" fmla="*/ 161 h 214"/>
              <a:gd name="T94" fmla="*/ 401 w 960"/>
              <a:gd name="T95" fmla="*/ 150 h 214"/>
              <a:gd name="T96" fmla="*/ 403 w 960"/>
              <a:gd name="T97" fmla="*/ 166 h 214"/>
              <a:gd name="T98" fmla="*/ 450 w 960"/>
              <a:gd name="T99" fmla="*/ 145 h 214"/>
              <a:gd name="T100" fmla="*/ 464 w 960"/>
              <a:gd name="T101" fmla="*/ 170 h 214"/>
              <a:gd name="T102" fmla="*/ 465 w 960"/>
              <a:gd name="T103" fmla="*/ 164 h 214"/>
              <a:gd name="T104" fmla="*/ 456 w 960"/>
              <a:gd name="T105" fmla="*/ 157 h 214"/>
              <a:gd name="T106" fmla="*/ 496 w 960"/>
              <a:gd name="T107" fmla="*/ 145 h 214"/>
              <a:gd name="T108" fmla="*/ 512 w 960"/>
              <a:gd name="T109" fmla="*/ 176 h 214"/>
              <a:gd name="T110" fmla="*/ 496 w 960"/>
              <a:gd name="T111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214">
                <a:moveTo>
                  <a:pt x="353" y="39"/>
                </a:moveTo>
                <a:cubicBezTo>
                  <a:pt x="336" y="39"/>
                  <a:pt x="336" y="39"/>
                  <a:pt x="336" y="39"/>
                </a:cubicBezTo>
                <a:cubicBezTo>
                  <a:pt x="317" y="107"/>
                  <a:pt x="317" y="107"/>
                  <a:pt x="317" y="107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53" y="93"/>
                  <a:pt x="353" y="93"/>
                  <a:pt x="353" y="93"/>
                </a:cubicBezTo>
                <a:cubicBezTo>
                  <a:pt x="356" y="107"/>
                  <a:pt x="356" y="107"/>
                  <a:pt x="356" y="107"/>
                </a:cubicBezTo>
                <a:cubicBezTo>
                  <a:pt x="371" y="107"/>
                  <a:pt x="371" y="107"/>
                  <a:pt x="371" y="107"/>
                </a:cubicBezTo>
                <a:lnTo>
                  <a:pt x="353" y="39"/>
                </a:lnTo>
                <a:close/>
                <a:moveTo>
                  <a:pt x="338" y="82"/>
                </a:moveTo>
                <a:cubicBezTo>
                  <a:pt x="344" y="56"/>
                  <a:pt x="344" y="56"/>
                  <a:pt x="344" y="56"/>
                </a:cubicBezTo>
                <a:cubicBezTo>
                  <a:pt x="350" y="82"/>
                  <a:pt x="350" y="82"/>
                  <a:pt x="350" y="82"/>
                </a:cubicBezTo>
                <a:lnTo>
                  <a:pt x="338" y="82"/>
                </a:lnTo>
                <a:close/>
                <a:moveTo>
                  <a:pt x="461" y="67"/>
                </a:moveTo>
                <a:cubicBezTo>
                  <a:pt x="485" y="67"/>
                  <a:pt x="485" y="67"/>
                  <a:pt x="485" y="6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1" y="106"/>
                  <a:pt x="477" y="108"/>
                  <a:pt x="470" y="108"/>
                </a:cubicBezTo>
                <a:cubicBezTo>
                  <a:pt x="458" y="108"/>
                  <a:pt x="458" y="108"/>
                  <a:pt x="458" y="108"/>
                </a:cubicBezTo>
                <a:cubicBezTo>
                  <a:pt x="445" y="108"/>
                  <a:pt x="435" y="98"/>
                  <a:pt x="435" y="84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435" y="63"/>
                  <a:pt x="435" y="61"/>
                  <a:pt x="435" y="60"/>
                </a:cubicBezTo>
                <a:cubicBezTo>
                  <a:pt x="436" y="46"/>
                  <a:pt x="446" y="38"/>
                  <a:pt x="459" y="38"/>
                </a:cubicBezTo>
                <a:cubicBezTo>
                  <a:pt x="484" y="38"/>
                  <a:pt x="484" y="38"/>
                  <a:pt x="484" y="38"/>
                </a:cubicBezTo>
                <a:cubicBezTo>
                  <a:pt x="484" y="53"/>
                  <a:pt x="484" y="53"/>
                  <a:pt x="484" y="53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52" y="53"/>
                  <a:pt x="449" y="58"/>
                  <a:pt x="449" y="64"/>
                </a:cubicBezTo>
                <a:cubicBezTo>
                  <a:pt x="449" y="81"/>
                  <a:pt x="449" y="81"/>
                  <a:pt x="449" y="81"/>
                </a:cubicBezTo>
                <a:cubicBezTo>
                  <a:pt x="449" y="88"/>
                  <a:pt x="452" y="93"/>
                  <a:pt x="460" y="93"/>
                </a:cubicBezTo>
                <a:cubicBezTo>
                  <a:pt x="466" y="93"/>
                  <a:pt x="466" y="93"/>
                  <a:pt x="466" y="93"/>
                </a:cubicBezTo>
                <a:cubicBezTo>
                  <a:pt x="467" y="93"/>
                  <a:pt x="469" y="93"/>
                  <a:pt x="470" y="93"/>
                </a:cubicBezTo>
                <a:cubicBezTo>
                  <a:pt x="470" y="88"/>
                  <a:pt x="470" y="85"/>
                  <a:pt x="470" y="80"/>
                </a:cubicBezTo>
                <a:cubicBezTo>
                  <a:pt x="461" y="80"/>
                  <a:pt x="461" y="80"/>
                  <a:pt x="461" y="80"/>
                </a:cubicBezTo>
                <a:lnTo>
                  <a:pt x="461" y="67"/>
                </a:lnTo>
                <a:close/>
                <a:moveTo>
                  <a:pt x="544" y="107"/>
                </a:moveTo>
                <a:cubicBezTo>
                  <a:pt x="525" y="39"/>
                  <a:pt x="525" y="39"/>
                  <a:pt x="525" y="39"/>
                </a:cubicBezTo>
                <a:cubicBezTo>
                  <a:pt x="508" y="39"/>
                  <a:pt x="508" y="39"/>
                  <a:pt x="508" y="39"/>
                </a:cubicBezTo>
                <a:cubicBezTo>
                  <a:pt x="489" y="107"/>
                  <a:pt x="489" y="107"/>
                  <a:pt x="489" y="107"/>
                </a:cubicBezTo>
                <a:cubicBezTo>
                  <a:pt x="505" y="107"/>
                  <a:pt x="505" y="107"/>
                  <a:pt x="505" y="107"/>
                </a:cubicBezTo>
                <a:cubicBezTo>
                  <a:pt x="508" y="93"/>
                  <a:pt x="508" y="93"/>
                  <a:pt x="508" y="93"/>
                </a:cubicBezTo>
                <a:cubicBezTo>
                  <a:pt x="525" y="93"/>
                  <a:pt x="525" y="93"/>
                  <a:pt x="525" y="93"/>
                </a:cubicBezTo>
                <a:cubicBezTo>
                  <a:pt x="529" y="107"/>
                  <a:pt x="529" y="107"/>
                  <a:pt x="529" y="107"/>
                </a:cubicBezTo>
                <a:lnTo>
                  <a:pt x="544" y="107"/>
                </a:lnTo>
                <a:close/>
                <a:moveTo>
                  <a:pt x="511" y="82"/>
                </a:moveTo>
                <a:cubicBezTo>
                  <a:pt x="517" y="56"/>
                  <a:pt x="517" y="56"/>
                  <a:pt x="517" y="56"/>
                </a:cubicBezTo>
                <a:cubicBezTo>
                  <a:pt x="523" y="82"/>
                  <a:pt x="523" y="82"/>
                  <a:pt x="523" y="82"/>
                </a:cubicBezTo>
                <a:lnTo>
                  <a:pt x="511" y="82"/>
                </a:lnTo>
                <a:close/>
                <a:moveTo>
                  <a:pt x="426" y="67"/>
                </a:moveTo>
                <a:cubicBezTo>
                  <a:pt x="426" y="52"/>
                  <a:pt x="426" y="52"/>
                  <a:pt x="426" y="52"/>
                </a:cubicBezTo>
                <a:cubicBezTo>
                  <a:pt x="426" y="46"/>
                  <a:pt x="422" y="41"/>
                  <a:pt x="416" y="40"/>
                </a:cubicBezTo>
                <a:cubicBezTo>
                  <a:pt x="413" y="39"/>
                  <a:pt x="409" y="39"/>
                  <a:pt x="405" y="39"/>
                </a:cubicBezTo>
                <a:cubicBezTo>
                  <a:pt x="379" y="39"/>
                  <a:pt x="379" y="39"/>
                  <a:pt x="379" y="39"/>
                </a:cubicBezTo>
                <a:cubicBezTo>
                  <a:pt x="379" y="107"/>
                  <a:pt x="379" y="107"/>
                  <a:pt x="379" y="107"/>
                </a:cubicBezTo>
                <a:cubicBezTo>
                  <a:pt x="394" y="107"/>
                  <a:pt x="394" y="107"/>
                  <a:pt x="394" y="107"/>
                </a:cubicBezTo>
                <a:cubicBezTo>
                  <a:pt x="394" y="82"/>
                  <a:pt x="394" y="82"/>
                  <a:pt x="394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12" y="107"/>
                  <a:pt x="412" y="107"/>
                  <a:pt x="412" y="107"/>
                </a:cubicBezTo>
                <a:cubicBezTo>
                  <a:pt x="430" y="107"/>
                  <a:pt x="430" y="107"/>
                  <a:pt x="430" y="107"/>
                </a:cubicBezTo>
                <a:cubicBezTo>
                  <a:pt x="417" y="79"/>
                  <a:pt x="417" y="79"/>
                  <a:pt x="417" y="79"/>
                </a:cubicBezTo>
                <a:cubicBezTo>
                  <a:pt x="423" y="77"/>
                  <a:pt x="426" y="73"/>
                  <a:pt x="426" y="67"/>
                </a:cubicBezTo>
                <a:close/>
                <a:moveTo>
                  <a:pt x="411" y="64"/>
                </a:moveTo>
                <a:cubicBezTo>
                  <a:pt x="411" y="67"/>
                  <a:pt x="409" y="69"/>
                  <a:pt x="406" y="69"/>
                </a:cubicBezTo>
                <a:cubicBezTo>
                  <a:pt x="394" y="69"/>
                  <a:pt x="394" y="69"/>
                  <a:pt x="394" y="69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406" y="52"/>
                  <a:pt x="406" y="52"/>
                  <a:pt x="406" y="52"/>
                </a:cubicBezTo>
                <a:cubicBezTo>
                  <a:pt x="409" y="52"/>
                  <a:pt x="411" y="54"/>
                  <a:pt x="411" y="57"/>
                </a:cubicBezTo>
                <a:lnTo>
                  <a:pt x="411" y="64"/>
                </a:lnTo>
                <a:close/>
                <a:moveTo>
                  <a:pt x="303" y="107"/>
                </a:moveTo>
                <a:cubicBezTo>
                  <a:pt x="286" y="107"/>
                  <a:pt x="286" y="107"/>
                  <a:pt x="286" y="107"/>
                </a:cubicBezTo>
                <a:cubicBezTo>
                  <a:pt x="278" y="64"/>
                  <a:pt x="278" y="64"/>
                  <a:pt x="278" y="64"/>
                </a:cubicBezTo>
                <a:cubicBezTo>
                  <a:pt x="270" y="107"/>
                  <a:pt x="270" y="107"/>
                  <a:pt x="270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35" y="39"/>
                  <a:pt x="235" y="39"/>
                  <a:pt x="235" y="39"/>
                </a:cubicBezTo>
                <a:cubicBezTo>
                  <a:pt x="251" y="39"/>
                  <a:pt x="251" y="39"/>
                  <a:pt x="251" y="39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9" y="39"/>
                  <a:pt x="269" y="39"/>
                  <a:pt x="269" y="39"/>
                </a:cubicBezTo>
                <a:cubicBezTo>
                  <a:pt x="288" y="39"/>
                  <a:pt x="288" y="39"/>
                  <a:pt x="288" y="39"/>
                </a:cubicBezTo>
                <a:cubicBezTo>
                  <a:pt x="295" y="83"/>
                  <a:pt x="295" y="83"/>
                  <a:pt x="295" y="83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22" y="39"/>
                  <a:pt x="322" y="39"/>
                  <a:pt x="322" y="39"/>
                </a:cubicBezTo>
                <a:lnTo>
                  <a:pt x="303" y="107"/>
                </a:lnTo>
                <a:close/>
                <a:moveTo>
                  <a:pt x="836" y="39"/>
                </a:moveTo>
                <a:cubicBezTo>
                  <a:pt x="850" y="39"/>
                  <a:pt x="850" y="39"/>
                  <a:pt x="850" y="39"/>
                </a:cubicBezTo>
                <a:cubicBezTo>
                  <a:pt x="850" y="107"/>
                  <a:pt x="850" y="107"/>
                  <a:pt x="850" y="107"/>
                </a:cubicBezTo>
                <a:cubicBezTo>
                  <a:pt x="836" y="107"/>
                  <a:pt x="836" y="107"/>
                  <a:pt x="836" y="107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4" y="107"/>
                  <a:pt x="814" y="107"/>
                  <a:pt x="814" y="107"/>
                </a:cubicBezTo>
                <a:cubicBezTo>
                  <a:pt x="799" y="107"/>
                  <a:pt x="799" y="107"/>
                  <a:pt x="799" y="107"/>
                </a:cubicBezTo>
                <a:cubicBezTo>
                  <a:pt x="799" y="39"/>
                  <a:pt x="799" y="39"/>
                  <a:pt x="799" y="39"/>
                </a:cubicBezTo>
                <a:cubicBezTo>
                  <a:pt x="814" y="39"/>
                  <a:pt x="814" y="39"/>
                  <a:pt x="814" y="39"/>
                </a:cubicBezTo>
                <a:cubicBezTo>
                  <a:pt x="836" y="80"/>
                  <a:pt x="836" y="80"/>
                  <a:pt x="836" y="80"/>
                </a:cubicBezTo>
                <a:lnTo>
                  <a:pt x="836" y="39"/>
                </a:lnTo>
                <a:close/>
                <a:moveTo>
                  <a:pt x="861" y="39"/>
                </a:moveTo>
                <a:cubicBezTo>
                  <a:pt x="905" y="39"/>
                  <a:pt x="905" y="39"/>
                  <a:pt x="905" y="39"/>
                </a:cubicBezTo>
                <a:cubicBezTo>
                  <a:pt x="905" y="52"/>
                  <a:pt x="905" y="52"/>
                  <a:pt x="905" y="52"/>
                </a:cubicBezTo>
                <a:cubicBezTo>
                  <a:pt x="876" y="52"/>
                  <a:pt x="876" y="52"/>
                  <a:pt x="876" y="52"/>
                </a:cubicBezTo>
                <a:cubicBezTo>
                  <a:pt x="876" y="66"/>
                  <a:pt x="876" y="66"/>
                  <a:pt x="876" y="66"/>
                </a:cubicBezTo>
                <a:cubicBezTo>
                  <a:pt x="902" y="66"/>
                  <a:pt x="902" y="66"/>
                  <a:pt x="902" y="66"/>
                </a:cubicBezTo>
                <a:cubicBezTo>
                  <a:pt x="902" y="79"/>
                  <a:pt x="902" y="79"/>
                  <a:pt x="902" y="79"/>
                </a:cubicBezTo>
                <a:cubicBezTo>
                  <a:pt x="876" y="79"/>
                  <a:pt x="876" y="79"/>
                  <a:pt x="876" y="79"/>
                </a:cubicBezTo>
                <a:cubicBezTo>
                  <a:pt x="876" y="94"/>
                  <a:pt x="876" y="94"/>
                  <a:pt x="876" y="94"/>
                </a:cubicBezTo>
                <a:cubicBezTo>
                  <a:pt x="905" y="94"/>
                  <a:pt x="905" y="94"/>
                  <a:pt x="905" y="94"/>
                </a:cubicBezTo>
                <a:cubicBezTo>
                  <a:pt x="905" y="107"/>
                  <a:pt x="905" y="107"/>
                  <a:pt x="905" y="107"/>
                </a:cubicBezTo>
                <a:cubicBezTo>
                  <a:pt x="861" y="107"/>
                  <a:pt x="861" y="107"/>
                  <a:pt x="861" y="107"/>
                </a:cubicBezTo>
                <a:lnTo>
                  <a:pt x="861" y="39"/>
                </a:lnTo>
                <a:close/>
                <a:moveTo>
                  <a:pt x="774" y="94"/>
                </a:moveTo>
                <a:cubicBezTo>
                  <a:pt x="788" y="94"/>
                  <a:pt x="788" y="94"/>
                  <a:pt x="788" y="94"/>
                </a:cubicBezTo>
                <a:cubicBezTo>
                  <a:pt x="788" y="108"/>
                  <a:pt x="788" y="108"/>
                  <a:pt x="788" y="108"/>
                </a:cubicBezTo>
                <a:cubicBezTo>
                  <a:pt x="774" y="108"/>
                  <a:pt x="774" y="108"/>
                  <a:pt x="774" y="108"/>
                </a:cubicBezTo>
                <a:lnTo>
                  <a:pt x="774" y="94"/>
                </a:lnTo>
                <a:close/>
                <a:moveTo>
                  <a:pt x="960" y="39"/>
                </a:moveTo>
                <a:cubicBezTo>
                  <a:pt x="960" y="52"/>
                  <a:pt x="960" y="52"/>
                  <a:pt x="960" y="52"/>
                </a:cubicBezTo>
                <a:cubicBezTo>
                  <a:pt x="943" y="52"/>
                  <a:pt x="943" y="52"/>
                  <a:pt x="943" y="52"/>
                </a:cubicBezTo>
                <a:cubicBezTo>
                  <a:pt x="943" y="107"/>
                  <a:pt x="943" y="107"/>
                  <a:pt x="943" y="107"/>
                </a:cubicBezTo>
                <a:cubicBezTo>
                  <a:pt x="929" y="107"/>
                  <a:pt x="929" y="107"/>
                  <a:pt x="929" y="107"/>
                </a:cubicBezTo>
                <a:cubicBezTo>
                  <a:pt x="929" y="52"/>
                  <a:pt x="929" y="52"/>
                  <a:pt x="929" y="52"/>
                </a:cubicBezTo>
                <a:cubicBezTo>
                  <a:pt x="912" y="52"/>
                  <a:pt x="912" y="52"/>
                  <a:pt x="912" y="52"/>
                </a:cubicBezTo>
                <a:cubicBezTo>
                  <a:pt x="912" y="39"/>
                  <a:pt x="912" y="39"/>
                  <a:pt x="912" y="39"/>
                </a:cubicBezTo>
                <a:lnTo>
                  <a:pt x="960" y="39"/>
                </a:lnTo>
                <a:close/>
                <a:moveTo>
                  <a:pt x="740" y="67"/>
                </a:moveTo>
                <a:cubicBezTo>
                  <a:pt x="763" y="67"/>
                  <a:pt x="763" y="67"/>
                  <a:pt x="763" y="67"/>
                </a:cubicBezTo>
                <a:cubicBezTo>
                  <a:pt x="763" y="103"/>
                  <a:pt x="763" y="103"/>
                  <a:pt x="763" y="103"/>
                </a:cubicBezTo>
                <a:cubicBezTo>
                  <a:pt x="759" y="106"/>
                  <a:pt x="755" y="108"/>
                  <a:pt x="748" y="108"/>
                </a:cubicBezTo>
                <a:cubicBezTo>
                  <a:pt x="736" y="108"/>
                  <a:pt x="736" y="108"/>
                  <a:pt x="736" y="108"/>
                </a:cubicBezTo>
                <a:cubicBezTo>
                  <a:pt x="723" y="108"/>
                  <a:pt x="713" y="98"/>
                  <a:pt x="713" y="8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3"/>
                  <a:pt x="713" y="61"/>
                  <a:pt x="713" y="60"/>
                </a:cubicBezTo>
                <a:cubicBezTo>
                  <a:pt x="715" y="46"/>
                  <a:pt x="724" y="38"/>
                  <a:pt x="738" y="38"/>
                </a:cubicBezTo>
                <a:cubicBezTo>
                  <a:pt x="762" y="38"/>
                  <a:pt x="762" y="38"/>
                  <a:pt x="762" y="38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39" y="53"/>
                  <a:pt x="739" y="53"/>
                  <a:pt x="739" y="53"/>
                </a:cubicBezTo>
                <a:cubicBezTo>
                  <a:pt x="731" y="53"/>
                  <a:pt x="728" y="58"/>
                  <a:pt x="728" y="64"/>
                </a:cubicBezTo>
                <a:cubicBezTo>
                  <a:pt x="728" y="81"/>
                  <a:pt x="728" y="81"/>
                  <a:pt x="728" y="81"/>
                </a:cubicBezTo>
                <a:cubicBezTo>
                  <a:pt x="728" y="88"/>
                  <a:pt x="730" y="93"/>
                  <a:pt x="738" y="93"/>
                </a:cubicBezTo>
                <a:cubicBezTo>
                  <a:pt x="744" y="93"/>
                  <a:pt x="744" y="93"/>
                  <a:pt x="744" y="93"/>
                </a:cubicBezTo>
                <a:cubicBezTo>
                  <a:pt x="745" y="93"/>
                  <a:pt x="747" y="93"/>
                  <a:pt x="748" y="93"/>
                </a:cubicBezTo>
                <a:cubicBezTo>
                  <a:pt x="748" y="88"/>
                  <a:pt x="748" y="85"/>
                  <a:pt x="748" y="80"/>
                </a:cubicBezTo>
                <a:cubicBezTo>
                  <a:pt x="740" y="80"/>
                  <a:pt x="740" y="80"/>
                  <a:pt x="740" y="80"/>
                </a:cubicBezTo>
                <a:lnTo>
                  <a:pt x="740" y="67"/>
                </a:lnTo>
                <a:close/>
                <a:moveTo>
                  <a:pt x="627" y="39"/>
                </a:moveTo>
                <a:cubicBezTo>
                  <a:pt x="642" y="39"/>
                  <a:pt x="642" y="39"/>
                  <a:pt x="642" y="39"/>
                </a:cubicBezTo>
                <a:cubicBezTo>
                  <a:pt x="642" y="107"/>
                  <a:pt x="642" y="107"/>
                  <a:pt x="642" y="107"/>
                </a:cubicBezTo>
                <a:cubicBezTo>
                  <a:pt x="627" y="107"/>
                  <a:pt x="627" y="107"/>
                  <a:pt x="627" y="107"/>
                </a:cubicBezTo>
                <a:lnTo>
                  <a:pt x="627" y="39"/>
                </a:lnTo>
                <a:close/>
                <a:moveTo>
                  <a:pt x="601" y="107"/>
                </a:moveTo>
                <a:cubicBezTo>
                  <a:pt x="601" y="66"/>
                  <a:pt x="601" y="66"/>
                  <a:pt x="601" y="66"/>
                </a:cubicBezTo>
                <a:cubicBezTo>
                  <a:pt x="590" y="107"/>
                  <a:pt x="590" y="107"/>
                  <a:pt x="590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65" y="66"/>
                  <a:pt x="565" y="66"/>
                  <a:pt x="565" y="66"/>
                </a:cubicBezTo>
                <a:cubicBezTo>
                  <a:pt x="565" y="107"/>
                  <a:pt x="565" y="107"/>
                  <a:pt x="565" y="107"/>
                </a:cubicBezTo>
                <a:cubicBezTo>
                  <a:pt x="551" y="107"/>
                  <a:pt x="551" y="107"/>
                  <a:pt x="551" y="107"/>
                </a:cubicBezTo>
                <a:cubicBezTo>
                  <a:pt x="551" y="39"/>
                  <a:pt x="551" y="39"/>
                  <a:pt x="551" y="39"/>
                </a:cubicBezTo>
                <a:cubicBezTo>
                  <a:pt x="569" y="39"/>
                  <a:pt x="569" y="39"/>
                  <a:pt x="569" y="39"/>
                </a:cubicBezTo>
                <a:cubicBezTo>
                  <a:pt x="583" y="90"/>
                  <a:pt x="583" y="90"/>
                  <a:pt x="583" y="90"/>
                </a:cubicBezTo>
                <a:cubicBezTo>
                  <a:pt x="597" y="39"/>
                  <a:pt x="597" y="39"/>
                  <a:pt x="597" y="39"/>
                </a:cubicBezTo>
                <a:cubicBezTo>
                  <a:pt x="615" y="39"/>
                  <a:pt x="615" y="39"/>
                  <a:pt x="615" y="39"/>
                </a:cubicBezTo>
                <a:cubicBezTo>
                  <a:pt x="615" y="107"/>
                  <a:pt x="615" y="107"/>
                  <a:pt x="615" y="107"/>
                </a:cubicBezTo>
                <a:lnTo>
                  <a:pt x="601" y="107"/>
                </a:ln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  <a:moveTo>
                  <a:pt x="151" y="182"/>
                </a:moveTo>
                <a:cubicBezTo>
                  <a:pt x="156" y="163"/>
                  <a:pt x="158" y="144"/>
                  <a:pt x="158" y="122"/>
                </a:cubicBezTo>
                <a:cubicBezTo>
                  <a:pt x="162" y="123"/>
                  <a:pt x="165" y="124"/>
                  <a:pt x="168" y="125"/>
                </a:cubicBezTo>
                <a:cubicBezTo>
                  <a:pt x="169" y="125"/>
                  <a:pt x="170" y="125"/>
                  <a:pt x="172" y="126"/>
                </a:cubicBezTo>
                <a:cubicBezTo>
                  <a:pt x="165" y="110"/>
                  <a:pt x="158" y="95"/>
                  <a:pt x="149" y="80"/>
                </a:cubicBezTo>
                <a:cubicBezTo>
                  <a:pt x="141" y="95"/>
                  <a:pt x="130" y="110"/>
                  <a:pt x="119" y="121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4" y="125"/>
                  <a:pt x="131" y="130"/>
                  <a:pt x="128" y="134"/>
                </a:cubicBezTo>
                <a:cubicBezTo>
                  <a:pt x="126" y="137"/>
                  <a:pt x="123" y="140"/>
                  <a:pt x="121" y="142"/>
                </a:cubicBezTo>
                <a:cubicBezTo>
                  <a:pt x="108" y="155"/>
                  <a:pt x="91" y="162"/>
                  <a:pt x="72" y="165"/>
                </a:cubicBezTo>
                <a:cubicBezTo>
                  <a:pt x="71" y="157"/>
                  <a:pt x="70" y="148"/>
                  <a:pt x="70" y="139"/>
                </a:cubicBezTo>
                <a:cubicBezTo>
                  <a:pt x="70" y="120"/>
                  <a:pt x="74" y="99"/>
                  <a:pt x="85" y="82"/>
                </a:cubicBezTo>
                <a:cubicBezTo>
                  <a:pt x="90" y="73"/>
                  <a:pt x="97" y="65"/>
                  <a:pt x="106" y="5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6" y="65"/>
                  <a:pt x="130" y="51"/>
                  <a:pt x="140" y="41"/>
                </a:cubicBezTo>
                <a:cubicBezTo>
                  <a:pt x="124" y="34"/>
                  <a:pt x="105" y="32"/>
                  <a:pt x="88" y="36"/>
                </a:cubicBezTo>
                <a:cubicBezTo>
                  <a:pt x="91" y="38"/>
                  <a:pt x="94" y="42"/>
                  <a:pt x="97" y="44"/>
                </a:cubicBezTo>
                <a:cubicBezTo>
                  <a:pt x="57" y="61"/>
                  <a:pt x="36" y="88"/>
                  <a:pt x="21" y="120"/>
                </a:cubicBezTo>
                <a:cubicBezTo>
                  <a:pt x="21" y="116"/>
                  <a:pt x="20" y="112"/>
                  <a:pt x="20" y="107"/>
                </a:cubicBezTo>
                <a:cubicBezTo>
                  <a:pt x="20" y="59"/>
                  <a:pt x="59" y="20"/>
                  <a:pt x="107" y="20"/>
                </a:cubicBezTo>
                <a:cubicBezTo>
                  <a:pt x="155" y="20"/>
                  <a:pt x="194" y="59"/>
                  <a:pt x="194" y="107"/>
                </a:cubicBezTo>
                <a:cubicBezTo>
                  <a:pt x="194" y="139"/>
                  <a:pt x="177" y="167"/>
                  <a:pt x="151" y="182"/>
                </a:cubicBezTo>
                <a:close/>
                <a:moveTo>
                  <a:pt x="690" y="39"/>
                </a:moveTo>
                <a:cubicBezTo>
                  <a:pt x="704" y="39"/>
                  <a:pt x="704" y="39"/>
                  <a:pt x="704" y="39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90" y="107"/>
                  <a:pt x="690" y="107"/>
                  <a:pt x="690" y="107"/>
                </a:cubicBezTo>
                <a:cubicBezTo>
                  <a:pt x="668" y="67"/>
                  <a:pt x="668" y="67"/>
                  <a:pt x="668" y="67"/>
                </a:cubicBezTo>
                <a:cubicBezTo>
                  <a:pt x="668" y="107"/>
                  <a:pt x="668" y="107"/>
                  <a:pt x="668" y="107"/>
                </a:cubicBezTo>
                <a:cubicBezTo>
                  <a:pt x="654" y="107"/>
                  <a:pt x="654" y="107"/>
                  <a:pt x="654" y="107"/>
                </a:cubicBezTo>
                <a:cubicBezTo>
                  <a:pt x="654" y="39"/>
                  <a:pt x="654" y="39"/>
                  <a:pt x="654" y="39"/>
                </a:cubicBezTo>
                <a:cubicBezTo>
                  <a:pt x="668" y="39"/>
                  <a:pt x="668" y="39"/>
                  <a:pt x="668" y="39"/>
                </a:cubicBezTo>
                <a:cubicBezTo>
                  <a:pt x="690" y="80"/>
                  <a:pt x="690" y="80"/>
                  <a:pt x="690" y="80"/>
                </a:cubicBezTo>
                <a:lnTo>
                  <a:pt x="690" y="39"/>
                </a:lnTo>
                <a:close/>
                <a:moveTo>
                  <a:pt x="294" y="145"/>
                </a:moveTo>
                <a:cubicBezTo>
                  <a:pt x="314" y="145"/>
                  <a:pt x="314" y="145"/>
                  <a:pt x="314" y="145"/>
                </a:cubicBezTo>
                <a:cubicBezTo>
                  <a:pt x="314" y="146"/>
                  <a:pt x="314" y="148"/>
                  <a:pt x="314" y="149"/>
                </a:cubicBezTo>
                <a:cubicBezTo>
                  <a:pt x="309" y="149"/>
                  <a:pt x="304" y="149"/>
                  <a:pt x="300" y="149"/>
                </a:cubicBezTo>
                <a:cubicBezTo>
                  <a:pt x="300" y="157"/>
                  <a:pt x="300" y="157"/>
                  <a:pt x="300" y="157"/>
                </a:cubicBezTo>
                <a:cubicBezTo>
                  <a:pt x="304" y="157"/>
                  <a:pt x="308" y="157"/>
                  <a:pt x="312" y="157"/>
                </a:cubicBezTo>
                <a:cubicBezTo>
                  <a:pt x="312" y="159"/>
                  <a:pt x="312" y="160"/>
                  <a:pt x="312" y="162"/>
                </a:cubicBezTo>
                <a:cubicBezTo>
                  <a:pt x="308" y="162"/>
                  <a:pt x="304" y="162"/>
                  <a:pt x="300" y="162"/>
                </a:cubicBezTo>
                <a:cubicBezTo>
                  <a:pt x="300" y="165"/>
                  <a:pt x="300" y="168"/>
                  <a:pt x="300" y="171"/>
                </a:cubicBezTo>
                <a:cubicBezTo>
                  <a:pt x="314" y="171"/>
                  <a:pt x="314" y="171"/>
                  <a:pt x="314" y="171"/>
                </a:cubicBezTo>
                <a:cubicBezTo>
                  <a:pt x="314" y="173"/>
                  <a:pt x="314" y="174"/>
                  <a:pt x="314" y="176"/>
                </a:cubicBezTo>
                <a:cubicBezTo>
                  <a:pt x="294" y="176"/>
                  <a:pt x="294" y="176"/>
                  <a:pt x="294" y="176"/>
                </a:cubicBezTo>
                <a:lnTo>
                  <a:pt x="294" y="145"/>
                </a:lnTo>
                <a:close/>
                <a:moveTo>
                  <a:pt x="333" y="145"/>
                </a:moveTo>
                <a:cubicBezTo>
                  <a:pt x="354" y="145"/>
                  <a:pt x="354" y="145"/>
                  <a:pt x="354" y="145"/>
                </a:cubicBezTo>
                <a:cubicBezTo>
                  <a:pt x="354" y="146"/>
                  <a:pt x="354" y="148"/>
                  <a:pt x="354" y="149"/>
                </a:cubicBezTo>
                <a:cubicBezTo>
                  <a:pt x="351" y="149"/>
                  <a:pt x="349" y="149"/>
                  <a:pt x="346" y="149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4" y="176"/>
                  <a:pt x="342" y="176"/>
                  <a:pt x="341" y="176"/>
                </a:cubicBezTo>
                <a:cubicBezTo>
                  <a:pt x="341" y="149"/>
                  <a:pt x="341" y="149"/>
                  <a:pt x="341" y="149"/>
                </a:cubicBezTo>
                <a:cubicBezTo>
                  <a:pt x="338" y="149"/>
                  <a:pt x="335" y="149"/>
                  <a:pt x="333" y="149"/>
                </a:cubicBezTo>
                <a:cubicBezTo>
                  <a:pt x="333" y="148"/>
                  <a:pt x="333" y="146"/>
                  <a:pt x="333" y="145"/>
                </a:cubicBezTo>
                <a:close/>
                <a:moveTo>
                  <a:pt x="259" y="171"/>
                </a:moveTo>
                <a:cubicBezTo>
                  <a:pt x="273" y="171"/>
                  <a:pt x="273" y="171"/>
                  <a:pt x="273" y="171"/>
                </a:cubicBezTo>
                <a:cubicBezTo>
                  <a:pt x="273" y="173"/>
                  <a:pt x="273" y="174"/>
                  <a:pt x="273" y="176"/>
                </a:cubicBezTo>
                <a:cubicBezTo>
                  <a:pt x="253" y="176"/>
                  <a:pt x="253" y="176"/>
                  <a:pt x="253" y="176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5" y="145"/>
                  <a:pt x="257" y="145"/>
                  <a:pt x="259" y="145"/>
                </a:cubicBezTo>
                <a:lnTo>
                  <a:pt x="259" y="171"/>
                </a:lnTo>
                <a:close/>
                <a:moveTo>
                  <a:pt x="617" y="171"/>
                </a:moveTo>
                <a:cubicBezTo>
                  <a:pt x="629" y="171"/>
                  <a:pt x="629" y="171"/>
                  <a:pt x="629" y="171"/>
                </a:cubicBezTo>
                <a:cubicBezTo>
                  <a:pt x="629" y="173"/>
                  <a:pt x="629" y="174"/>
                  <a:pt x="629" y="176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45"/>
                  <a:pt x="612" y="145"/>
                  <a:pt x="612" y="145"/>
                </a:cubicBezTo>
                <a:cubicBezTo>
                  <a:pt x="614" y="145"/>
                  <a:pt x="616" y="145"/>
                  <a:pt x="617" y="145"/>
                </a:cubicBezTo>
                <a:lnTo>
                  <a:pt x="617" y="171"/>
                </a:lnTo>
                <a:close/>
                <a:moveTo>
                  <a:pt x="528" y="145"/>
                </a:moveTo>
                <a:cubicBezTo>
                  <a:pt x="549" y="145"/>
                  <a:pt x="549" y="145"/>
                  <a:pt x="549" y="145"/>
                </a:cubicBezTo>
                <a:cubicBezTo>
                  <a:pt x="549" y="146"/>
                  <a:pt x="549" y="148"/>
                  <a:pt x="549" y="149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76"/>
                  <a:pt x="541" y="176"/>
                  <a:pt x="541" y="176"/>
                </a:cubicBezTo>
                <a:cubicBezTo>
                  <a:pt x="540" y="176"/>
                  <a:pt x="538" y="176"/>
                  <a:pt x="536" y="176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28" y="149"/>
                  <a:pt x="528" y="149"/>
                  <a:pt x="528" y="149"/>
                </a:cubicBezTo>
                <a:cubicBezTo>
                  <a:pt x="528" y="148"/>
                  <a:pt x="528" y="146"/>
                  <a:pt x="528" y="145"/>
                </a:cubicBezTo>
                <a:close/>
                <a:moveTo>
                  <a:pt x="367" y="145"/>
                </a:moveTo>
                <a:cubicBezTo>
                  <a:pt x="370" y="145"/>
                  <a:pt x="372" y="145"/>
                  <a:pt x="375" y="145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7" y="153"/>
                  <a:pt x="366" y="152"/>
                  <a:pt x="365" y="152"/>
                </a:cubicBezTo>
                <a:lnTo>
                  <a:pt x="367" y="145"/>
                </a:lnTo>
                <a:close/>
                <a:moveTo>
                  <a:pt x="659" y="149"/>
                </a:moveTo>
                <a:cubicBezTo>
                  <a:pt x="659" y="157"/>
                  <a:pt x="659" y="157"/>
                  <a:pt x="659" y="157"/>
                </a:cubicBezTo>
                <a:cubicBezTo>
                  <a:pt x="671" y="157"/>
                  <a:pt x="671" y="157"/>
                  <a:pt x="671" y="157"/>
                </a:cubicBezTo>
                <a:cubicBezTo>
                  <a:pt x="671" y="159"/>
                  <a:pt x="671" y="160"/>
                  <a:pt x="671" y="162"/>
                </a:cubicBezTo>
                <a:cubicBezTo>
                  <a:pt x="659" y="162"/>
                  <a:pt x="659" y="162"/>
                  <a:pt x="659" y="162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72" y="171"/>
                  <a:pt x="672" y="171"/>
                  <a:pt x="672" y="171"/>
                </a:cubicBezTo>
                <a:cubicBezTo>
                  <a:pt x="672" y="173"/>
                  <a:pt x="672" y="174"/>
                  <a:pt x="672" y="176"/>
                </a:cubicBezTo>
                <a:cubicBezTo>
                  <a:pt x="653" y="176"/>
                  <a:pt x="653" y="176"/>
                  <a:pt x="653" y="176"/>
                </a:cubicBezTo>
                <a:cubicBezTo>
                  <a:pt x="653" y="145"/>
                  <a:pt x="653" y="145"/>
                  <a:pt x="653" y="145"/>
                </a:cubicBezTo>
                <a:cubicBezTo>
                  <a:pt x="660" y="145"/>
                  <a:pt x="666" y="145"/>
                  <a:pt x="672" y="145"/>
                </a:cubicBezTo>
                <a:cubicBezTo>
                  <a:pt x="672" y="146"/>
                  <a:pt x="672" y="148"/>
                  <a:pt x="672" y="149"/>
                </a:cubicBezTo>
                <a:lnTo>
                  <a:pt x="659" y="149"/>
                </a:lnTo>
                <a:close/>
                <a:moveTo>
                  <a:pt x="570" y="145"/>
                </a:moveTo>
                <a:cubicBezTo>
                  <a:pt x="591" y="145"/>
                  <a:pt x="591" y="145"/>
                  <a:pt x="591" y="145"/>
                </a:cubicBezTo>
                <a:cubicBezTo>
                  <a:pt x="591" y="146"/>
                  <a:pt x="591" y="148"/>
                  <a:pt x="591" y="149"/>
                </a:cubicBezTo>
                <a:cubicBezTo>
                  <a:pt x="583" y="149"/>
                  <a:pt x="583" y="149"/>
                  <a:pt x="583" y="149"/>
                </a:cubicBezTo>
                <a:cubicBezTo>
                  <a:pt x="583" y="176"/>
                  <a:pt x="583" y="176"/>
                  <a:pt x="583" y="176"/>
                </a:cubicBezTo>
                <a:cubicBezTo>
                  <a:pt x="582" y="176"/>
                  <a:pt x="580" y="176"/>
                  <a:pt x="578" y="176"/>
                </a:cubicBezTo>
                <a:cubicBezTo>
                  <a:pt x="578" y="149"/>
                  <a:pt x="578" y="149"/>
                  <a:pt x="578" y="149"/>
                </a:cubicBezTo>
                <a:cubicBezTo>
                  <a:pt x="570" y="149"/>
                  <a:pt x="570" y="149"/>
                  <a:pt x="570" y="149"/>
                </a:cubicBezTo>
                <a:cubicBezTo>
                  <a:pt x="570" y="148"/>
                  <a:pt x="570" y="146"/>
                  <a:pt x="570" y="145"/>
                </a:cubicBezTo>
                <a:close/>
                <a:moveTo>
                  <a:pt x="403" y="166"/>
                </a:moveTo>
                <a:cubicBezTo>
                  <a:pt x="403" y="168"/>
                  <a:pt x="403" y="168"/>
                  <a:pt x="403" y="168"/>
                </a:cubicBezTo>
                <a:cubicBezTo>
                  <a:pt x="403" y="169"/>
                  <a:pt x="402" y="171"/>
                  <a:pt x="402" y="172"/>
                </a:cubicBezTo>
                <a:cubicBezTo>
                  <a:pt x="401" y="173"/>
                  <a:pt x="401" y="174"/>
                  <a:pt x="400" y="174"/>
                </a:cubicBezTo>
                <a:cubicBezTo>
                  <a:pt x="399" y="175"/>
                  <a:pt x="397" y="176"/>
                  <a:pt x="396" y="176"/>
                </a:cubicBezTo>
                <a:cubicBezTo>
                  <a:pt x="395" y="176"/>
                  <a:pt x="393" y="176"/>
                  <a:pt x="392" y="176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2" y="174"/>
                  <a:pt x="382" y="172"/>
                  <a:pt x="382" y="171"/>
                </a:cubicBezTo>
                <a:cubicBezTo>
                  <a:pt x="393" y="171"/>
                  <a:pt x="393" y="171"/>
                  <a:pt x="393" y="171"/>
                </a:cubicBezTo>
                <a:cubicBezTo>
                  <a:pt x="393" y="171"/>
                  <a:pt x="393" y="171"/>
                  <a:pt x="394" y="171"/>
                </a:cubicBezTo>
                <a:cubicBezTo>
                  <a:pt x="396" y="171"/>
                  <a:pt x="397" y="170"/>
                  <a:pt x="397" y="167"/>
                </a:cubicBezTo>
                <a:cubicBezTo>
                  <a:pt x="397" y="165"/>
                  <a:pt x="397" y="164"/>
                  <a:pt x="396" y="164"/>
                </a:cubicBezTo>
                <a:cubicBezTo>
                  <a:pt x="396" y="163"/>
                  <a:pt x="395" y="163"/>
                  <a:pt x="394" y="163"/>
                </a:cubicBezTo>
                <a:cubicBezTo>
                  <a:pt x="389" y="163"/>
                  <a:pt x="389" y="163"/>
                  <a:pt x="389" y="163"/>
                </a:cubicBezTo>
                <a:cubicBezTo>
                  <a:pt x="387" y="162"/>
                  <a:pt x="385" y="162"/>
                  <a:pt x="383" y="161"/>
                </a:cubicBezTo>
                <a:cubicBezTo>
                  <a:pt x="382" y="159"/>
                  <a:pt x="381" y="157"/>
                  <a:pt x="381" y="154"/>
                </a:cubicBezTo>
                <a:cubicBezTo>
                  <a:pt x="381" y="153"/>
                  <a:pt x="381" y="153"/>
                  <a:pt x="381" y="152"/>
                </a:cubicBezTo>
                <a:cubicBezTo>
                  <a:pt x="381" y="149"/>
                  <a:pt x="382" y="147"/>
                  <a:pt x="384" y="146"/>
                </a:cubicBezTo>
                <a:cubicBezTo>
                  <a:pt x="386" y="145"/>
                  <a:pt x="389" y="144"/>
                  <a:pt x="392" y="145"/>
                </a:cubicBezTo>
                <a:cubicBezTo>
                  <a:pt x="401" y="145"/>
                  <a:pt x="401" y="145"/>
                  <a:pt x="401" y="145"/>
                </a:cubicBezTo>
                <a:cubicBezTo>
                  <a:pt x="401" y="146"/>
                  <a:pt x="401" y="148"/>
                  <a:pt x="401" y="150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90" y="150"/>
                  <a:pt x="388" y="150"/>
                  <a:pt x="388" y="150"/>
                </a:cubicBezTo>
                <a:cubicBezTo>
                  <a:pt x="387" y="151"/>
                  <a:pt x="386" y="152"/>
                  <a:pt x="386" y="153"/>
                </a:cubicBezTo>
                <a:cubicBezTo>
                  <a:pt x="386" y="156"/>
                  <a:pt x="387" y="157"/>
                  <a:pt x="390" y="157"/>
                </a:cubicBezTo>
                <a:cubicBezTo>
                  <a:pt x="395" y="158"/>
                  <a:pt x="395" y="158"/>
                  <a:pt x="395" y="158"/>
                </a:cubicBezTo>
                <a:cubicBezTo>
                  <a:pt x="400" y="158"/>
                  <a:pt x="403" y="161"/>
                  <a:pt x="403" y="166"/>
                </a:cubicBezTo>
                <a:close/>
                <a:moveTo>
                  <a:pt x="468" y="160"/>
                </a:moveTo>
                <a:cubicBezTo>
                  <a:pt x="469" y="159"/>
                  <a:pt x="470" y="157"/>
                  <a:pt x="470" y="155"/>
                </a:cubicBezTo>
                <a:cubicBezTo>
                  <a:pt x="470" y="151"/>
                  <a:pt x="470" y="151"/>
                  <a:pt x="470" y="151"/>
                </a:cubicBezTo>
                <a:cubicBezTo>
                  <a:pt x="470" y="149"/>
                  <a:pt x="469" y="147"/>
                  <a:pt x="468" y="146"/>
                </a:cubicBezTo>
                <a:cubicBezTo>
                  <a:pt x="466" y="145"/>
                  <a:pt x="465" y="145"/>
                  <a:pt x="464" y="145"/>
                </a:cubicBezTo>
                <a:cubicBezTo>
                  <a:pt x="450" y="145"/>
                  <a:pt x="450" y="145"/>
                  <a:pt x="450" y="145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64" y="176"/>
                  <a:pt x="464" y="176"/>
                  <a:pt x="464" y="176"/>
                </a:cubicBezTo>
                <a:cubicBezTo>
                  <a:pt x="467" y="176"/>
                  <a:pt x="470" y="173"/>
                  <a:pt x="470" y="169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470" y="162"/>
                  <a:pt x="469" y="160"/>
                  <a:pt x="468" y="160"/>
                </a:cubicBezTo>
                <a:close/>
                <a:moveTo>
                  <a:pt x="464" y="170"/>
                </a:moveTo>
                <a:cubicBezTo>
                  <a:pt x="464" y="171"/>
                  <a:pt x="463" y="171"/>
                  <a:pt x="463" y="171"/>
                </a:cubicBezTo>
                <a:cubicBezTo>
                  <a:pt x="456" y="171"/>
                  <a:pt x="456" y="171"/>
                  <a:pt x="456" y="171"/>
                </a:cubicBezTo>
                <a:cubicBezTo>
                  <a:pt x="456" y="162"/>
                  <a:pt x="456" y="162"/>
                  <a:pt x="456" y="162"/>
                </a:cubicBezTo>
                <a:cubicBezTo>
                  <a:pt x="463" y="162"/>
                  <a:pt x="463" y="162"/>
                  <a:pt x="463" y="162"/>
                </a:cubicBezTo>
                <a:cubicBezTo>
                  <a:pt x="464" y="162"/>
                  <a:pt x="464" y="162"/>
                  <a:pt x="464" y="163"/>
                </a:cubicBezTo>
                <a:cubicBezTo>
                  <a:pt x="465" y="163"/>
                  <a:pt x="465" y="164"/>
                  <a:pt x="465" y="164"/>
                </a:cubicBezTo>
                <a:cubicBezTo>
                  <a:pt x="465" y="169"/>
                  <a:pt x="465" y="169"/>
                  <a:pt x="465" y="169"/>
                </a:cubicBezTo>
                <a:cubicBezTo>
                  <a:pt x="465" y="169"/>
                  <a:pt x="465" y="170"/>
                  <a:pt x="464" y="170"/>
                </a:cubicBezTo>
                <a:close/>
                <a:moveTo>
                  <a:pt x="465" y="155"/>
                </a:moveTo>
                <a:cubicBezTo>
                  <a:pt x="465" y="156"/>
                  <a:pt x="465" y="156"/>
                  <a:pt x="464" y="157"/>
                </a:cubicBezTo>
                <a:cubicBezTo>
                  <a:pt x="464" y="157"/>
                  <a:pt x="464" y="157"/>
                  <a:pt x="463" y="157"/>
                </a:cubicBezTo>
                <a:cubicBezTo>
                  <a:pt x="456" y="157"/>
                  <a:pt x="456" y="157"/>
                  <a:pt x="456" y="157"/>
                </a:cubicBezTo>
                <a:cubicBezTo>
                  <a:pt x="456" y="149"/>
                  <a:pt x="456" y="149"/>
                  <a:pt x="456" y="149"/>
                </a:cubicBezTo>
                <a:cubicBezTo>
                  <a:pt x="463" y="149"/>
                  <a:pt x="463" y="149"/>
                  <a:pt x="463" y="149"/>
                </a:cubicBezTo>
                <a:cubicBezTo>
                  <a:pt x="463" y="149"/>
                  <a:pt x="464" y="150"/>
                  <a:pt x="464" y="150"/>
                </a:cubicBezTo>
                <a:cubicBezTo>
                  <a:pt x="465" y="150"/>
                  <a:pt x="465" y="151"/>
                  <a:pt x="465" y="152"/>
                </a:cubicBezTo>
                <a:lnTo>
                  <a:pt x="465" y="155"/>
                </a:lnTo>
                <a:close/>
                <a:moveTo>
                  <a:pt x="496" y="145"/>
                </a:moveTo>
                <a:cubicBezTo>
                  <a:pt x="488" y="176"/>
                  <a:pt x="488" y="176"/>
                  <a:pt x="488" y="176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95" y="169"/>
                  <a:pt x="495" y="169"/>
                  <a:pt x="495" y="169"/>
                </a:cubicBezTo>
                <a:cubicBezTo>
                  <a:pt x="504" y="169"/>
                  <a:pt x="504" y="169"/>
                  <a:pt x="504" y="169"/>
                </a:cubicBezTo>
                <a:cubicBezTo>
                  <a:pt x="506" y="176"/>
                  <a:pt x="506" y="176"/>
                  <a:pt x="506" y="176"/>
                </a:cubicBezTo>
                <a:cubicBezTo>
                  <a:pt x="508" y="176"/>
                  <a:pt x="510" y="176"/>
                  <a:pt x="512" y="176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1" y="145"/>
                  <a:pt x="499" y="145"/>
                  <a:pt x="496" y="145"/>
                </a:cubicBezTo>
                <a:close/>
                <a:moveTo>
                  <a:pt x="496" y="164"/>
                </a:moveTo>
                <a:cubicBezTo>
                  <a:pt x="500" y="151"/>
                  <a:pt x="500" y="151"/>
                  <a:pt x="500" y="151"/>
                </a:cubicBezTo>
                <a:cubicBezTo>
                  <a:pt x="503" y="164"/>
                  <a:pt x="503" y="164"/>
                  <a:pt x="503" y="164"/>
                </a:cubicBezTo>
                <a:lnTo>
                  <a:pt x="496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631" tIns="18315" rIns="36631" bIns="183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2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1288" cy="5143500"/>
          </a:xfrm>
          <a:prstGeom prst="rect">
            <a:avLst/>
          </a:prstGeom>
          <a:solidFill>
            <a:srgbClr val="373739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538480" y="3821176"/>
            <a:ext cx="574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/>
          <p:cNvCxnSpPr/>
          <p:nvPr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2"/>
          <p:cNvSpPr>
            <a:spLocks noGrp="1"/>
          </p:cNvSpPr>
          <p:nvPr>
            <p:ph type="body" sz="quarter" idx="17"/>
          </p:nvPr>
        </p:nvSpPr>
        <p:spPr>
          <a:xfrm>
            <a:off x="538480" y="3151091"/>
            <a:ext cx="6555740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8"/>
          </p:nvPr>
        </p:nvSpPr>
        <p:spPr>
          <a:xfrm>
            <a:off x="532674" y="3923783"/>
            <a:ext cx="6561546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205123" y="329665"/>
            <a:ext cx="999934" cy="225261"/>
          </a:xfrm>
          <a:custGeom>
            <a:avLst/>
            <a:gdLst>
              <a:gd name="T0" fmla="*/ 353 w 960"/>
              <a:gd name="T1" fmla="*/ 93 h 214"/>
              <a:gd name="T2" fmla="*/ 350 w 960"/>
              <a:gd name="T3" fmla="*/ 82 h 214"/>
              <a:gd name="T4" fmla="*/ 458 w 960"/>
              <a:gd name="T5" fmla="*/ 108 h 214"/>
              <a:gd name="T6" fmla="*/ 484 w 960"/>
              <a:gd name="T7" fmla="*/ 53 h 214"/>
              <a:gd name="T8" fmla="*/ 470 w 960"/>
              <a:gd name="T9" fmla="*/ 93 h 214"/>
              <a:gd name="T10" fmla="*/ 508 w 960"/>
              <a:gd name="T11" fmla="*/ 39 h 214"/>
              <a:gd name="T12" fmla="*/ 544 w 960"/>
              <a:gd name="T13" fmla="*/ 107 h 214"/>
              <a:gd name="T14" fmla="*/ 426 w 960"/>
              <a:gd name="T15" fmla="*/ 52 h 214"/>
              <a:gd name="T16" fmla="*/ 394 w 960"/>
              <a:gd name="T17" fmla="*/ 82 h 214"/>
              <a:gd name="T18" fmla="*/ 411 w 960"/>
              <a:gd name="T19" fmla="*/ 64 h 214"/>
              <a:gd name="T20" fmla="*/ 411 w 960"/>
              <a:gd name="T21" fmla="*/ 64 h 214"/>
              <a:gd name="T22" fmla="*/ 235 w 960"/>
              <a:gd name="T23" fmla="*/ 39 h 214"/>
              <a:gd name="T24" fmla="*/ 305 w 960"/>
              <a:gd name="T25" fmla="*/ 39 h 214"/>
              <a:gd name="T26" fmla="*/ 836 w 960"/>
              <a:gd name="T27" fmla="*/ 107 h 214"/>
              <a:gd name="T28" fmla="*/ 836 w 960"/>
              <a:gd name="T29" fmla="*/ 80 h 214"/>
              <a:gd name="T30" fmla="*/ 876 w 960"/>
              <a:gd name="T31" fmla="*/ 66 h 214"/>
              <a:gd name="T32" fmla="*/ 905 w 960"/>
              <a:gd name="T33" fmla="*/ 107 h 214"/>
              <a:gd name="T34" fmla="*/ 774 w 960"/>
              <a:gd name="T35" fmla="*/ 108 h 214"/>
              <a:gd name="T36" fmla="*/ 929 w 960"/>
              <a:gd name="T37" fmla="*/ 107 h 214"/>
              <a:gd name="T38" fmla="*/ 763 w 960"/>
              <a:gd name="T39" fmla="*/ 67 h 214"/>
              <a:gd name="T40" fmla="*/ 713 w 960"/>
              <a:gd name="T41" fmla="*/ 60 h 214"/>
              <a:gd name="T42" fmla="*/ 728 w 960"/>
              <a:gd name="T43" fmla="*/ 81 h 214"/>
              <a:gd name="T44" fmla="*/ 740 w 960"/>
              <a:gd name="T45" fmla="*/ 67 h 214"/>
              <a:gd name="T46" fmla="*/ 601 w 960"/>
              <a:gd name="T47" fmla="*/ 107 h 214"/>
              <a:gd name="T48" fmla="*/ 551 w 960"/>
              <a:gd name="T49" fmla="*/ 107 h 214"/>
              <a:gd name="T50" fmla="*/ 615 w 960"/>
              <a:gd name="T51" fmla="*/ 107 h 214"/>
              <a:gd name="T52" fmla="*/ 107 w 960"/>
              <a:gd name="T53" fmla="*/ 0 h 214"/>
              <a:gd name="T54" fmla="*/ 119 w 960"/>
              <a:gd name="T55" fmla="*/ 121 h 214"/>
              <a:gd name="T56" fmla="*/ 85 w 960"/>
              <a:gd name="T57" fmla="*/ 82 h 214"/>
              <a:gd name="T58" fmla="*/ 21 w 960"/>
              <a:gd name="T59" fmla="*/ 120 h 214"/>
              <a:gd name="T60" fmla="*/ 704 w 960"/>
              <a:gd name="T61" fmla="*/ 39 h 214"/>
              <a:gd name="T62" fmla="*/ 654 w 960"/>
              <a:gd name="T63" fmla="*/ 39 h 214"/>
              <a:gd name="T64" fmla="*/ 314 w 960"/>
              <a:gd name="T65" fmla="*/ 149 h 214"/>
              <a:gd name="T66" fmla="*/ 300 w 960"/>
              <a:gd name="T67" fmla="*/ 171 h 214"/>
              <a:gd name="T68" fmla="*/ 354 w 960"/>
              <a:gd name="T69" fmla="*/ 145 h 214"/>
              <a:gd name="T70" fmla="*/ 333 w 960"/>
              <a:gd name="T71" fmla="*/ 149 h 214"/>
              <a:gd name="T72" fmla="*/ 253 w 960"/>
              <a:gd name="T73" fmla="*/ 145 h 214"/>
              <a:gd name="T74" fmla="*/ 612 w 960"/>
              <a:gd name="T75" fmla="*/ 176 h 214"/>
              <a:gd name="T76" fmla="*/ 549 w 960"/>
              <a:gd name="T77" fmla="*/ 149 h 214"/>
              <a:gd name="T78" fmla="*/ 528 w 960"/>
              <a:gd name="T79" fmla="*/ 145 h 214"/>
              <a:gd name="T80" fmla="*/ 659 w 960"/>
              <a:gd name="T81" fmla="*/ 149 h 214"/>
              <a:gd name="T82" fmla="*/ 672 w 960"/>
              <a:gd name="T83" fmla="*/ 171 h 214"/>
              <a:gd name="T84" fmla="*/ 659 w 960"/>
              <a:gd name="T85" fmla="*/ 149 h 214"/>
              <a:gd name="T86" fmla="*/ 578 w 960"/>
              <a:gd name="T87" fmla="*/ 176 h 214"/>
              <a:gd name="T88" fmla="*/ 402 w 960"/>
              <a:gd name="T89" fmla="*/ 172 h 214"/>
              <a:gd name="T90" fmla="*/ 393 w 960"/>
              <a:gd name="T91" fmla="*/ 171 h 214"/>
              <a:gd name="T92" fmla="*/ 383 w 960"/>
              <a:gd name="T93" fmla="*/ 161 h 214"/>
              <a:gd name="T94" fmla="*/ 401 w 960"/>
              <a:gd name="T95" fmla="*/ 150 h 214"/>
              <a:gd name="T96" fmla="*/ 403 w 960"/>
              <a:gd name="T97" fmla="*/ 166 h 214"/>
              <a:gd name="T98" fmla="*/ 450 w 960"/>
              <a:gd name="T99" fmla="*/ 145 h 214"/>
              <a:gd name="T100" fmla="*/ 464 w 960"/>
              <a:gd name="T101" fmla="*/ 170 h 214"/>
              <a:gd name="T102" fmla="*/ 465 w 960"/>
              <a:gd name="T103" fmla="*/ 164 h 214"/>
              <a:gd name="T104" fmla="*/ 456 w 960"/>
              <a:gd name="T105" fmla="*/ 157 h 214"/>
              <a:gd name="T106" fmla="*/ 496 w 960"/>
              <a:gd name="T107" fmla="*/ 145 h 214"/>
              <a:gd name="T108" fmla="*/ 512 w 960"/>
              <a:gd name="T109" fmla="*/ 176 h 214"/>
              <a:gd name="T110" fmla="*/ 496 w 960"/>
              <a:gd name="T111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214">
                <a:moveTo>
                  <a:pt x="353" y="39"/>
                </a:moveTo>
                <a:cubicBezTo>
                  <a:pt x="336" y="39"/>
                  <a:pt x="336" y="39"/>
                  <a:pt x="336" y="39"/>
                </a:cubicBezTo>
                <a:cubicBezTo>
                  <a:pt x="317" y="107"/>
                  <a:pt x="317" y="107"/>
                  <a:pt x="317" y="107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53" y="93"/>
                  <a:pt x="353" y="93"/>
                  <a:pt x="353" y="93"/>
                </a:cubicBezTo>
                <a:cubicBezTo>
                  <a:pt x="356" y="107"/>
                  <a:pt x="356" y="107"/>
                  <a:pt x="356" y="107"/>
                </a:cubicBezTo>
                <a:cubicBezTo>
                  <a:pt x="371" y="107"/>
                  <a:pt x="371" y="107"/>
                  <a:pt x="371" y="107"/>
                </a:cubicBezTo>
                <a:lnTo>
                  <a:pt x="353" y="39"/>
                </a:lnTo>
                <a:close/>
                <a:moveTo>
                  <a:pt x="338" y="82"/>
                </a:moveTo>
                <a:cubicBezTo>
                  <a:pt x="344" y="56"/>
                  <a:pt x="344" y="56"/>
                  <a:pt x="344" y="56"/>
                </a:cubicBezTo>
                <a:cubicBezTo>
                  <a:pt x="350" y="82"/>
                  <a:pt x="350" y="82"/>
                  <a:pt x="350" y="82"/>
                </a:cubicBezTo>
                <a:lnTo>
                  <a:pt x="338" y="82"/>
                </a:lnTo>
                <a:close/>
                <a:moveTo>
                  <a:pt x="461" y="67"/>
                </a:moveTo>
                <a:cubicBezTo>
                  <a:pt x="485" y="67"/>
                  <a:pt x="485" y="67"/>
                  <a:pt x="485" y="6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1" y="106"/>
                  <a:pt x="477" y="108"/>
                  <a:pt x="470" y="108"/>
                </a:cubicBezTo>
                <a:cubicBezTo>
                  <a:pt x="458" y="108"/>
                  <a:pt x="458" y="108"/>
                  <a:pt x="458" y="108"/>
                </a:cubicBezTo>
                <a:cubicBezTo>
                  <a:pt x="445" y="108"/>
                  <a:pt x="435" y="98"/>
                  <a:pt x="435" y="84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435" y="63"/>
                  <a:pt x="435" y="61"/>
                  <a:pt x="435" y="60"/>
                </a:cubicBezTo>
                <a:cubicBezTo>
                  <a:pt x="436" y="46"/>
                  <a:pt x="446" y="38"/>
                  <a:pt x="459" y="38"/>
                </a:cubicBezTo>
                <a:cubicBezTo>
                  <a:pt x="484" y="38"/>
                  <a:pt x="484" y="38"/>
                  <a:pt x="484" y="38"/>
                </a:cubicBezTo>
                <a:cubicBezTo>
                  <a:pt x="484" y="53"/>
                  <a:pt x="484" y="53"/>
                  <a:pt x="484" y="53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52" y="53"/>
                  <a:pt x="449" y="58"/>
                  <a:pt x="449" y="64"/>
                </a:cubicBezTo>
                <a:cubicBezTo>
                  <a:pt x="449" y="81"/>
                  <a:pt x="449" y="81"/>
                  <a:pt x="449" y="81"/>
                </a:cubicBezTo>
                <a:cubicBezTo>
                  <a:pt x="449" y="88"/>
                  <a:pt x="452" y="93"/>
                  <a:pt x="460" y="93"/>
                </a:cubicBezTo>
                <a:cubicBezTo>
                  <a:pt x="466" y="93"/>
                  <a:pt x="466" y="93"/>
                  <a:pt x="466" y="93"/>
                </a:cubicBezTo>
                <a:cubicBezTo>
                  <a:pt x="467" y="93"/>
                  <a:pt x="469" y="93"/>
                  <a:pt x="470" y="93"/>
                </a:cubicBezTo>
                <a:cubicBezTo>
                  <a:pt x="470" y="88"/>
                  <a:pt x="470" y="85"/>
                  <a:pt x="470" y="80"/>
                </a:cubicBezTo>
                <a:cubicBezTo>
                  <a:pt x="461" y="80"/>
                  <a:pt x="461" y="80"/>
                  <a:pt x="461" y="80"/>
                </a:cubicBezTo>
                <a:lnTo>
                  <a:pt x="461" y="67"/>
                </a:lnTo>
                <a:close/>
                <a:moveTo>
                  <a:pt x="544" y="107"/>
                </a:moveTo>
                <a:cubicBezTo>
                  <a:pt x="525" y="39"/>
                  <a:pt x="525" y="39"/>
                  <a:pt x="525" y="39"/>
                </a:cubicBezTo>
                <a:cubicBezTo>
                  <a:pt x="508" y="39"/>
                  <a:pt x="508" y="39"/>
                  <a:pt x="508" y="39"/>
                </a:cubicBezTo>
                <a:cubicBezTo>
                  <a:pt x="489" y="107"/>
                  <a:pt x="489" y="107"/>
                  <a:pt x="489" y="107"/>
                </a:cubicBezTo>
                <a:cubicBezTo>
                  <a:pt x="505" y="107"/>
                  <a:pt x="505" y="107"/>
                  <a:pt x="505" y="107"/>
                </a:cubicBezTo>
                <a:cubicBezTo>
                  <a:pt x="508" y="93"/>
                  <a:pt x="508" y="93"/>
                  <a:pt x="508" y="93"/>
                </a:cubicBezTo>
                <a:cubicBezTo>
                  <a:pt x="525" y="93"/>
                  <a:pt x="525" y="93"/>
                  <a:pt x="525" y="93"/>
                </a:cubicBezTo>
                <a:cubicBezTo>
                  <a:pt x="529" y="107"/>
                  <a:pt x="529" y="107"/>
                  <a:pt x="529" y="107"/>
                </a:cubicBezTo>
                <a:lnTo>
                  <a:pt x="544" y="107"/>
                </a:lnTo>
                <a:close/>
                <a:moveTo>
                  <a:pt x="511" y="82"/>
                </a:moveTo>
                <a:cubicBezTo>
                  <a:pt x="517" y="56"/>
                  <a:pt x="517" y="56"/>
                  <a:pt x="517" y="56"/>
                </a:cubicBezTo>
                <a:cubicBezTo>
                  <a:pt x="523" y="82"/>
                  <a:pt x="523" y="82"/>
                  <a:pt x="523" y="82"/>
                </a:cubicBezTo>
                <a:lnTo>
                  <a:pt x="511" y="82"/>
                </a:lnTo>
                <a:close/>
                <a:moveTo>
                  <a:pt x="426" y="67"/>
                </a:moveTo>
                <a:cubicBezTo>
                  <a:pt x="426" y="52"/>
                  <a:pt x="426" y="52"/>
                  <a:pt x="426" y="52"/>
                </a:cubicBezTo>
                <a:cubicBezTo>
                  <a:pt x="426" y="46"/>
                  <a:pt x="422" y="41"/>
                  <a:pt x="416" y="40"/>
                </a:cubicBezTo>
                <a:cubicBezTo>
                  <a:pt x="413" y="39"/>
                  <a:pt x="409" y="39"/>
                  <a:pt x="405" y="39"/>
                </a:cubicBezTo>
                <a:cubicBezTo>
                  <a:pt x="379" y="39"/>
                  <a:pt x="379" y="39"/>
                  <a:pt x="379" y="39"/>
                </a:cubicBezTo>
                <a:cubicBezTo>
                  <a:pt x="379" y="107"/>
                  <a:pt x="379" y="107"/>
                  <a:pt x="379" y="107"/>
                </a:cubicBezTo>
                <a:cubicBezTo>
                  <a:pt x="394" y="107"/>
                  <a:pt x="394" y="107"/>
                  <a:pt x="394" y="107"/>
                </a:cubicBezTo>
                <a:cubicBezTo>
                  <a:pt x="394" y="82"/>
                  <a:pt x="394" y="82"/>
                  <a:pt x="394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12" y="107"/>
                  <a:pt x="412" y="107"/>
                  <a:pt x="412" y="107"/>
                </a:cubicBezTo>
                <a:cubicBezTo>
                  <a:pt x="430" y="107"/>
                  <a:pt x="430" y="107"/>
                  <a:pt x="430" y="107"/>
                </a:cubicBezTo>
                <a:cubicBezTo>
                  <a:pt x="417" y="79"/>
                  <a:pt x="417" y="79"/>
                  <a:pt x="417" y="79"/>
                </a:cubicBezTo>
                <a:cubicBezTo>
                  <a:pt x="423" y="77"/>
                  <a:pt x="426" y="73"/>
                  <a:pt x="426" y="67"/>
                </a:cubicBezTo>
                <a:close/>
                <a:moveTo>
                  <a:pt x="411" y="64"/>
                </a:moveTo>
                <a:cubicBezTo>
                  <a:pt x="411" y="67"/>
                  <a:pt x="409" y="69"/>
                  <a:pt x="406" y="69"/>
                </a:cubicBezTo>
                <a:cubicBezTo>
                  <a:pt x="394" y="69"/>
                  <a:pt x="394" y="69"/>
                  <a:pt x="394" y="69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406" y="52"/>
                  <a:pt x="406" y="52"/>
                  <a:pt x="406" y="52"/>
                </a:cubicBezTo>
                <a:cubicBezTo>
                  <a:pt x="409" y="52"/>
                  <a:pt x="411" y="54"/>
                  <a:pt x="411" y="57"/>
                </a:cubicBezTo>
                <a:lnTo>
                  <a:pt x="411" y="64"/>
                </a:lnTo>
                <a:close/>
                <a:moveTo>
                  <a:pt x="303" y="107"/>
                </a:moveTo>
                <a:cubicBezTo>
                  <a:pt x="286" y="107"/>
                  <a:pt x="286" y="107"/>
                  <a:pt x="286" y="107"/>
                </a:cubicBezTo>
                <a:cubicBezTo>
                  <a:pt x="278" y="64"/>
                  <a:pt x="278" y="64"/>
                  <a:pt x="278" y="64"/>
                </a:cubicBezTo>
                <a:cubicBezTo>
                  <a:pt x="270" y="107"/>
                  <a:pt x="270" y="107"/>
                  <a:pt x="270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35" y="39"/>
                  <a:pt x="235" y="39"/>
                  <a:pt x="235" y="39"/>
                </a:cubicBezTo>
                <a:cubicBezTo>
                  <a:pt x="251" y="39"/>
                  <a:pt x="251" y="39"/>
                  <a:pt x="251" y="39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9" y="39"/>
                  <a:pt x="269" y="39"/>
                  <a:pt x="269" y="39"/>
                </a:cubicBezTo>
                <a:cubicBezTo>
                  <a:pt x="288" y="39"/>
                  <a:pt x="288" y="39"/>
                  <a:pt x="288" y="39"/>
                </a:cubicBezTo>
                <a:cubicBezTo>
                  <a:pt x="295" y="83"/>
                  <a:pt x="295" y="83"/>
                  <a:pt x="295" y="83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22" y="39"/>
                  <a:pt x="322" y="39"/>
                  <a:pt x="322" y="39"/>
                </a:cubicBezTo>
                <a:lnTo>
                  <a:pt x="303" y="107"/>
                </a:lnTo>
                <a:close/>
                <a:moveTo>
                  <a:pt x="836" y="39"/>
                </a:moveTo>
                <a:cubicBezTo>
                  <a:pt x="850" y="39"/>
                  <a:pt x="850" y="39"/>
                  <a:pt x="850" y="39"/>
                </a:cubicBezTo>
                <a:cubicBezTo>
                  <a:pt x="850" y="107"/>
                  <a:pt x="850" y="107"/>
                  <a:pt x="850" y="107"/>
                </a:cubicBezTo>
                <a:cubicBezTo>
                  <a:pt x="836" y="107"/>
                  <a:pt x="836" y="107"/>
                  <a:pt x="836" y="107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4" y="107"/>
                  <a:pt x="814" y="107"/>
                  <a:pt x="814" y="107"/>
                </a:cubicBezTo>
                <a:cubicBezTo>
                  <a:pt x="799" y="107"/>
                  <a:pt x="799" y="107"/>
                  <a:pt x="799" y="107"/>
                </a:cubicBezTo>
                <a:cubicBezTo>
                  <a:pt x="799" y="39"/>
                  <a:pt x="799" y="39"/>
                  <a:pt x="799" y="39"/>
                </a:cubicBezTo>
                <a:cubicBezTo>
                  <a:pt x="814" y="39"/>
                  <a:pt x="814" y="39"/>
                  <a:pt x="814" y="39"/>
                </a:cubicBezTo>
                <a:cubicBezTo>
                  <a:pt x="836" y="80"/>
                  <a:pt x="836" y="80"/>
                  <a:pt x="836" y="80"/>
                </a:cubicBezTo>
                <a:lnTo>
                  <a:pt x="836" y="39"/>
                </a:lnTo>
                <a:close/>
                <a:moveTo>
                  <a:pt x="861" y="39"/>
                </a:moveTo>
                <a:cubicBezTo>
                  <a:pt x="905" y="39"/>
                  <a:pt x="905" y="39"/>
                  <a:pt x="905" y="39"/>
                </a:cubicBezTo>
                <a:cubicBezTo>
                  <a:pt x="905" y="52"/>
                  <a:pt x="905" y="52"/>
                  <a:pt x="905" y="52"/>
                </a:cubicBezTo>
                <a:cubicBezTo>
                  <a:pt x="876" y="52"/>
                  <a:pt x="876" y="52"/>
                  <a:pt x="876" y="52"/>
                </a:cubicBezTo>
                <a:cubicBezTo>
                  <a:pt x="876" y="66"/>
                  <a:pt x="876" y="66"/>
                  <a:pt x="876" y="66"/>
                </a:cubicBezTo>
                <a:cubicBezTo>
                  <a:pt x="902" y="66"/>
                  <a:pt x="902" y="66"/>
                  <a:pt x="902" y="66"/>
                </a:cubicBezTo>
                <a:cubicBezTo>
                  <a:pt x="902" y="79"/>
                  <a:pt x="902" y="79"/>
                  <a:pt x="902" y="79"/>
                </a:cubicBezTo>
                <a:cubicBezTo>
                  <a:pt x="876" y="79"/>
                  <a:pt x="876" y="79"/>
                  <a:pt x="876" y="79"/>
                </a:cubicBezTo>
                <a:cubicBezTo>
                  <a:pt x="876" y="94"/>
                  <a:pt x="876" y="94"/>
                  <a:pt x="876" y="94"/>
                </a:cubicBezTo>
                <a:cubicBezTo>
                  <a:pt x="905" y="94"/>
                  <a:pt x="905" y="94"/>
                  <a:pt x="905" y="94"/>
                </a:cubicBezTo>
                <a:cubicBezTo>
                  <a:pt x="905" y="107"/>
                  <a:pt x="905" y="107"/>
                  <a:pt x="905" y="107"/>
                </a:cubicBezTo>
                <a:cubicBezTo>
                  <a:pt x="861" y="107"/>
                  <a:pt x="861" y="107"/>
                  <a:pt x="861" y="107"/>
                </a:cubicBezTo>
                <a:lnTo>
                  <a:pt x="861" y="39"/>
                </a:lnTo>
                <a:close/>
                <a:moveTo>
                  <a:pt x="774" y="94"/>
                </a:moveTo>
                <a:cubicBezTo>
                  <a:pt x="788" y="94"/>
                  <a:pt x="788" y="94"/>
                  <a:pt x="788" y="94"/>
                </a:cubicBezTo>
                <a:cubicBezTo>
                  <a:pt x="788" y="108"/>
                  <a:pt x="788" y="108"/>
                  <a:pt x="788" y="108"/>
                </a:cubicBezTo>
                <a:cubicBezTo>
                  <a:pt x="774" y="108"/>
                  <a:pt x="774" y="108"/>
                  <a:pt x="774" y="108"/>
                </a:cubicBezTo>
                <a:lnTo>
                  <a:pt x="774" y="94"/>
                </a:lnTo>
                <a:close/>
                <a:moveTo>
                  <a:pt x="960" y="39"/>
                </a:moveTo>
                <a:cubicBezTo>
                  <a:pt x="960" y="52"/>
                  <a:pt x="960" y="52"/>
                  <a:pt x="960" y="52"/>
                </a:cubicBezTo>
                <a:cubicBezTo>
                  <a:pt x="943" y="52"/>
                  <a:pt x="943" y="52"/>
                  <a:pt x="943" y="52"/>
                </a:cubicBezTo>
                <a:cubicBezTo>
                  <a:pt x="943" y="107"/>
                  <a:pt x="943" y="107"/>
                  <a:pt x="943" y="107"/>
                </a:cubicBezTo>
                <a:cubicBezTo>
                  <a:pt x="929" y="107"/>
                  <a:pt x="929" y="107"/>
                  <a:pt x="929" y="107"/>
                </a:cubicBezTo>
                <a:cubicBezTo>
                  <a:pt x="929" y="52"/>
                  <a:pt x="929" y="52"/>
                  <a:pt x="929" y="52"/>
                </a:cubicBezTo>
                <a:cubicBezTo>
                  <a:pt x="912" y="52"/>
                  <a:pt x="912" y="52"/>
                  <a:pt x="912" y="52"/>
                </a:cubicBezTo>
                <a:cubicBezTo>
                  <a:pt x="912" y="39"/>
                  <a:pt x="912" y="39"/>
                  <a:pt x="912" y="39"/>
                </a:cubicBezTo>
                <a:lnTo>
                  <a:pt x="960" y="39"/>
                </a:lnTo>
                <a:close/>
                <a:moveTo>
                  <a:pt x="740" y="67"/>
                </a:moveTo>
                <a:cubicBezTo>
                  <a:pt x="763" y="67"/>
                  <a:pt x="763" y="67"/>
                  <a:pt x="763" y="67"/>
                </a:cubicBezTo>
                <a:cubicBezTo>
                  <a:pt x="763" y="103"/>
                  <a:pt x="763" y="103"/>
                  <a:pt x="763" y="103"/>
                </a:cubicBezTo>
                <a:cubicBezTo>
                  <a:pt x="759" y="106"/>
                  <a:pt x="755" y="108"/>
                  <a:pt x="748" y="108"/>
                </a:cubicBezTo>
                <a:cubicBezTo>
                  <a:pt x="736" y="108"/>
                  <a:pt x="736" y="108"/>
                  <a:pt x="736" y="108"/>
                </a:cubicBezTo>
                <a:cubicBezTo>
                  <a:pt x="723" y="108"/>
                  <a:pt x="713" y="98"/>
                  <a:pt x="713" y="8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3"/>
                  <a:pt x="713" y="61"/>
                  <a:pt x="713" y="60"/>
                </a:cubicBezTo>
                <a:cubicBezTo>
                  <a:pt x="715" y="46"/>
                  <a:pt x="724" y="38"/>
                  <a:pt x="738" y="38"/>
                </a:cubicBezTo>
                <a:cubicBezTo>
                  <a:pt x="762" y="38"/>
                  <a:pt x="762" y="38"/>
                  <a:pt x="762" y="38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39" y="53"/>
                  <a:pt x="739" y="53"/>
                  <a:pt x="739" y="53"/>
                </a:cubicBezTo>
                <a:cubicBezTo>
                  <a:pt x="731" y="53"/>
                  <a:pt x="728" y="58"/>
                  <a:pt x="728" y="64"/>
                </a:cubicBezTo>
                <a:cubicBezTo>
                  <a:pt x="728" y="81"/>
                  <a:pt x="728" y="81"/>
                  <a:pt x="728" y="81"/>
                </a:cubicBezTo>
                <a:cubicBezTo>
                  <a:pt x="728" y="88"/>
                  <a:pt x="730" y="93"/>
                  <a:pt x="738" y="93"/>
                </a:cubicBezTo>
                <a:cubicBezTo>
                  <a:pt x="744" y="93"/>
                  <a:pt x="744" y="93"/>
                  <a:pt x="744" y="93"/>
                </a:cubicBezTo>
                <a:cubicBezTo>
                  <a:pt x="745" y="93"/>
                  <a:pt x="747" y="93"/>
                  <a:pt x="748" y="93"/>
                </a:cubicBezTo>
                <a:cubicBezTo>
                  <a:pt x="748" y="88"/>
                  <a:pt x="748" y="85"/>
                  <a:pt x="748" y="80"/>
                </a:cubicBezTo>
                <a:cubicBezTo>
                  <a:pt x="740" y="80"/>
                  <a:pt x="740" y="80"/>
                  <a:pt x="740" y="80"/>
                </a:cubicBezTo>
                <a:lnTo>
                  <a:pt x="740" y="67"/>
                </a:lnTo>
                <a:close/>
                <a:moveTo>
                  <a:pt x="627" y="39"/>
                </a:moveTo>
                <a:cubicBezTo>
                  <a:pt x="642" y="39"/>
                  <a:pt x="642" y="39"/>
                  <a:pt x="642" y="39"/>
                </a:cubicBezTo>
                <a:cubicBezTo>
                  <a:pt x="642" y="107"/>
                  <a:pt x="642" y="107"/>
                  <a:pt x="642" y="107"/>
                </a:cubicBezTo>
                <a:cubicBezTo>
                  <a:pt x="627" y="107"/>
                  <a:pt x="627" y="107"/>
                  <a:pt x="627" y="107"/>
                </a:cubicBezTo>
                <a:lnTo>
                  <a:pt x="627" y="39"/>
                </a:lnTo>
                <a:close/>
                <a:moveTo>
                  <a:pt x="601" y="107"/>
                </a:moveTo>
                <a:cubicBezTo>
                  <a:pt x="601" y="66"/>
                  <a:pt x="601" y="66"/>
                  <a:pt x="601" y="66"/>
                </a:cubicBezTo>
                <a:cubicBezTo>
                  <a:pt x="590" y="107"/>
                  <a:pt x="590" y="107"/>
                  <a:pt x="590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65" y="66"/>
                  <a:pt x="565" y="66"/>
                  <a:pt x="565" y="66"/>
                </a:cubicBezTo>
                <a:cubicBezTo>
                  <a:pt x="565" y="107"/>
                  <a:pt x="565" y="107"/>
                  <a:pt x="565" y="107"/>
                </a:cubicBezTo>
                <a:cubicBezTo>
                  <a:pt x="551" y="107"/>
                  <a:pt x="551" y="107"/>
                  <a:pt x="551" y="107"/>
                </a:cubicBezTo>
                <a:cubicBezTo>
                  <a:pt x="551" y="39"/>
                  <a:pt x="551" y="39"/>
                  <a:pt x="551" y="39"/>
                </a:cubicBezTo>
                <a:cubicBezTo>
                  <a:pt x="569" y="39"/>
                  <a:pt x="569" y="39"/>
                  <a:pt x="569" y="39"/>
                </a:cubicBezTo>
                <a:cubicBezTo>
                  <a:pt x="583" y="90"/>
                  <a:pt x="583" y="90"/>
                  <a:pt x="583" y="90"/>
                </a:cubicBezTo>
                <a:cubicBezTo>
                  <a:pt x="597" y="39"/>
                  <a:pt x="597" y="39"/>
                  <a:pt x="597" y="39"/>
                </a:cubicBezTo>
                <a:cubicBezTo>
                  <a:pt x="615" y="39"/>
                  <a:pt x="615" y="39"/>
                  <a:pt x="615" y="39"/>
                </a:cubicBezTo>
                <a:cubicBezTo>
                  <a:pt x="615" y="107"/>
                  <a:pt x="615" y="107"/>
                  <a:pt x="615" y="107"/>
                </a:cubicBezTo>
                <a:lnTo>
                  <a:pt x="601" y="107"/>
                </a:ln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  <a:moveTo>
                  <a:pt x="151" y="182"/>
                </a:moveTo>
                <a:cubicBezTo>
                  <a:pt x="156" y="163"/>
                  <a:pt x="158" y="144"/>
                  <a:pt x="158" y="122"/>
                </a:cubicBezTo>
                <a:cubicBezTo>
                  <a:pt x="162" y="123"/>
                  <a:pt x="165" y="124"/>
                  <a:pt x="168" y="125"/>
                </a:cubicBezTo>
                <a:cubicBezTo>
                  <a:pt x="169" y="125"/>
                  <a:pt x="170" y="125"/>
                  <a:pt x="172" y="126"/>
                </a:cubicBezTo>
                <a:cubicBezTo>
                  <a:pt x="165" y="110"/>
                  <a:pt x="158" y="95"/>
                  <a:pt x="149" y="80"/>
                </a:cubicBezTo>
                <a:cubicBezTo>
                  <a:pt x="141" y="95"/>
                  <a:pt x="130" y="110"/>
                  <a:pt x="119" y="121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4" y="125"/>
                  <a:pt x="131" y="130"/>
                  <a:pt x="128" y="134"/>
                </a:cubicBezTo>
                <a:cubicBezTo>
                  <a:pt x="126" y="137"/>
                  <a:pt x="123" y="140"/>
                  <a:pt x="121" y="142"/>
                </a:cubicBezTo>
                <a:cubicBezTo>
                  <a:pt x="108" y="155"/>
                  <a:pt x="91" y="162"/>
                  <a:pt x="72" y="165"/>
                </a:cubicBezTo>
                <a:cubicBezTo>
                  <a:pt x="71" y="157"/>
                  <a:pt x="70" y="148"/>
                  <a:pt x="70" y="139"/>
                </a:cubicBezTo>
                <a:cubicBezTo>
                  <a:pt x="70" y="120"/>
                  <a:pt x="74" y="99"/>
                  <a:pt x="85" y="82"/>
                </a:cubicBezTo>
                <a:cubicBezTo>
                  <a:pt x="90" y="73"/>
                  <a:pt x="97" y="65"/>
                  <a:pt x="106" y="5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6" y="65"/>
                  <a:pt x="130" y="51"/>
                  <a:pt x="140" y="41"/>
                </a:cubicBezTo>
                <a:cubicBezTo>
                  <a:pt x="124" y="34"/>
                  <a:pt x="105" y="32"/>
                  <a:pt x="88" y="36"/>
                </a:cubicBezTo>
                <a:cubicBezTo>
                  <a:pt x="91" y="38"/>
                  <a:pt x="94" y="42"/>
                  <a:pt x="97" y="44"/>
                </a:cubicBezTo>
                <a:cubicBezTo>
                  <a:pt x="57" y="61"/>
                  <a:pt x="36" y="88"/>
                  <a:pt x="21" y="120"/>
                </a:cubicBezTo>
                <a:cubicBezTo>
                  <a:pt x="21" y="116"/>
                  <a:pt x="20" y="112"/>
                  <a:pt x="20" y="107"/>
                </a:cubicBezTo>
                <a:cubicBezTo>
                  <a:pt x="20" y="59"/>
                  <a:pt x="59" y="20"/>
                  <a:pt x="107" y="20"/>
                </a:cubicBezTo>
                <a:cubicBezTo>
                  <a:pt x="155" y="20"/>
                  <a:pt x="194" y="59"/>
                  <a:pt x="194" y="107"/>
                </a:cubicBezTo>
                <a:cubicBezTo>
                  <a:pt x="194" y="139"/>
                  <a:pt x="177" y="167"/>
                  <a:pt x="151" y="182"/>
                </a:cubicBezTo>
                <a:close/>
                <a:moveTo>
                  <a:pt x="690" y="39"/>
                </a:moveTo>
                <a:cubicBezTo>
                  <a:pt x="704" y="39"/>
                  <a:pt x="704" y="39"/>
                  <a:pt x="704" y="39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90" y="107"/>
                  <a:pt x="690" y="107"/>
                  <a:pt x="690" y="107"/>
                </a:cubicBezTo>
                <a:cubicBezTo>
                  <a:pt x="668" y="67"/>
                  <a:pt x="668" y="67"/>
                  <a:pt x="668" y="67"/>
                </a:cubicBezTo>
                <a:cubicBezTo>
                  <a:pt x="668" y="107"/>
                  <a:pt x="668" y="107"/>
                  <a:pt x="668" y="107"/>
                </a:cubicBezTo>
                <a:cubicBezTo>
                  <a:pt x="654" y="107"/>
                  <a:pt x="654" y="107"/>
                  <a:pt x="654" y="107"/>
                </a:cubicBezTo>
                <a:cubicBezTo>
                  <a:pt x="654" y="39"/>
                  <a:pt x="654" y="39"/>
                  <a:pt x="654" y="39"/>
                </a:cubicBezTo>
                <a:cubicBezTo>
                  <a:pt x="668" y="39"/>
                  <a:pt x="668" y="39"/>
                  <a:pt x="668" y="39"/>
                </a:cubicBezTo>
                <a:cubicBezTo>
                  <a:pt x="690" y="80"/>
                  <a:pt x="690" y="80"/>
                  <a:pt x="690" y="80"/>
                </a:cubicBezTo>
                <a:lnTo>
                  <a:pt x="690" y="39"/>
                </a:lnTo>
                <a:close/>
                <a:moveTo>
                  <a:pt x="294" y="145"/>
                </a:moveTo>
                <a:cubicBezTo>
                  <a:pt x="314" y="145"/>
                  <a:pt x="314" y="145"/>
                  <a:pt x="314" y="145"/>
                </a:cubicBezTo>
                <a:cubicBezTo>
                  <a:pt x="314" y="146"/>
                  <a:pt x="314" y="148"/>
                  <a:pt x="314" y="149"/>
                </a:cubicBezTo>
                <a:cubicBezTo>
                  <a:pt x="309" y="149"/>
                  <a:pt x="304" y="149"/>
                  <a:pt x="300" y="149"/>
                </a:cubicBezTo>
                <a:cubicBezTo>
                  <a:pt x="300" y="157"/>
                  <a:pt x="300" y="157"/>
                  <a:pt x="300" y="157"/>
                </a:cubicBezTo>
                <a:cubicBezTo>
                  <a:pt x="304" y="157"/>
                  <a:pt x="308" y="157"/>
                  <a:pt x="312" y="157"/>
                </a:cubicBezTo>
                <a:cubicBezTo>
                  <a:pt x="312" y="159"/>
                  <a:pt x="312" y="160"/>
                  <a:pt x="312" y="162"/>
                </a:cubicBezTo>
                <a:cubicBezTo>
                  <a:pt x="308" y="162"/>
                  <a:pt x="304" y="162"/>
                  <a:pt x="300" y="162"/>
                </a:cubicBezTo>
                <a:cubicBezTo>
                  <a:pt x="300" y="165"/>
                  <a:pt x="300" y="168"/>
                  <a:pt x="300" y="171"/>
                </a:cubicBezTo>
                <a:cubicBezTo>
                  <a:pt x="314" y="171"/>
                  <a:pt x="314" y="171"/>
                  <a:pt x="314" y="171"/>
                </a:cubicBezTo>
                <a:cubicBezTo>
                  <a:pt x="314" y="173"/>
                  <a:pt x="314" y="174"/>
                  <a:pt x="314" y="176"/>
                </a:cubicBezTo>
                <a:cubicBezTo>
                  <a:pt x="294" y="176"/>
                  <a:pt x="294" y="176"/>
                  <a:pt x="294" y="176"/>
                </a:cubicBezTo>
                <a:lnTo>
                  <a:pt x="294" y="145"/>
                </a:lnTo>
                <a:close/>
                <a:moveTo>
                  <a:pt x="333" y="145"/>
                </a:moveTo>
                <a:cubicBezTo>
                  <a:pt x="354" y="145"/>
                  <a:pt x="354" y="145"/>
                  <a:pt x="354" y="145"/>
                </a:cubicBezTo>
                <a:cubicBezTo>
                  <a:pt x="354" y="146"/>
                  <a:pt x="354" y="148"/>
                  <a:pt x="354" y="149"/>
                </a:cubicBezTo>
                <a:cubicBezTo>
                  <a:pt x="351" y="149"/>
                  <a:pt x="349" y="149"/>
                  <a:pt x="346" y="149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4" y="176"/>
                  <a:pt x="342" y="176"/>
                  <a:pt x="341" y="176"/>
                </a:cubicBezTo>
                <a:cubicBezTo>
                  <a:pt x="341" y="149"/>
                  <a:pt x="341" y="149"/>
                  <a:pt x="341" y="149"/>
                </a:cubicBezTo>
                <a:cubicBezTo>
                  <a:pt x="338" y="149"/>
                  <a:pt x="335" y="149"/>
                  <a:pt x="333" y="149"/>
                </a:cubicBezTo>
                <a:cubicBezTo>
                  <a:pt x="333" y="148"/>
                  <a:pt x="333" y="146"/>
                  <a:pt x="333" y="145"/>
                </a:cubicBezTo>
                <a:close/>
                <a:moveTo>
                  <a:pt x="259" y="171"/>
                </a:moveTo>
                <a:cubicBezTo>
                  <a:pt x="273" y="171"/>
                  <a:pt x="273" y="171"/>
                  <a:pt x="273" y="171"/>
                </a:cubicBezTo>
                <a:cubicBezTo>
                  <a:pt x="273" y="173"/>
                  <a:pt x="273" y="174"/>
                  <a:pt x="273" y="176"/>
                </a:cubicBezTo>
                <a:cubicBezTo>
                  <a:pt x="253" y="176"/>
                  <a:pt x="253" y="176"/>
                  <a:pt x="253" y="176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5" y="145"/>
                  <a:pt x="257" y="145"/>
                  <a:pt x="259" y="145"/>
                </a:cubicBezTo>
                <a:lnTo>
                  <a:pt x="259" y="171"/>
                </a:lnTo>
                <a:close/>
                <a:moveTo>
                  <a:pt x="617" y="171"/>
                </a:moveTo>
                <a:cubicBezTo>
                  <a:pt x="629" y="171"/>
                  <a:pt x="629" y="171"/>
                  <a:pt x="629" y="171"/>
                </a:cubicBezTo>
                <a:cubicBezTo>
                  <a:pt x="629" y="173"/>
                  <a:pt x="629" y="174"/>
                  <a:pt x="629" y="176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45"/>
                  <a:pt x="612" y="145"/>
                  <a:pt x="612" y="145"/>
                </a:cubicBezTo>
                <a:cubicBezTo>
                  <a:pt x="614" y="145"/>
                  <a:pt x="616" y="145"/>
                  <a:pt x="617" y="145"/>
                </a:cubicBezTo>
                <a:lnTo>
                  <a:pt x="617" y="171"/>
                </a:lnTo>
                <a:close/>
                <a:moveTo>
                  <a:pt x="528" y="145"/>
                </a:moveTo>
                <a:cubicBezTo>
                  <a:pt x="549" y="145"/>
                  <a:pt x="549" y="145"/>
                  <a:pt x="549" y="145"/>
                </a:cubicBezTo>
                <a:cubicBezTo>
                  <a:pt x="549" y="146"/>
                  <a:pt x="549" y="148"/>
                  <a:pt x="549" y="149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76"/>
                  <a:pt x="541" y="176"/>
                  <a:pt x="541" y="176"/>
                </a:cubicBezTo>
                <a:cubicBezTo>
                  <a:pt x="540" y="176"/>
                  <a:pt x="538" y="176"/>
                  <a:pt x="536" y="176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28" y="149"/>
                  <a:pt x="528" y="149"/>
                  <a:pt x="528" y="149"/>
                </a:cubicBezTo>
                <a:cubicBezTo>
                  <a:pt x="528" y="148"/>
                  <a:pt x="528" y="146"/>
                  <a:pt x="528" y="145"/>
                </a:cubicBezTo>
                <a:close/>
                <a:moveTo>
                  <a:pt x="367" y="145"/>
                </a:moveTo>
                <a:cubicBezTo>
                  <a:pt x="370" y="145"/>
                  <a:pt x="372" y="145"/>
                  <a:pt x="375" y="145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7" y="153"/>
                  <a:pt x="366" y="152"/>
                  <a:pt x="365" y="152"/>
                </a:cubicBezTo>
                <a:lnTo>
                  <a:pt x="367" y="145"/>
                </a:lnTo>
                <a:close/>
                <a:moveTo>
                  <a:pt x="659" y="149"/>
                </a:moveTo>
                <a:cubicBezTo>
                  <a:pt x="659" y="157"/>
                  <a:pt x="659" y="157"/>
                  <a:pt x="659" y="157"/>
                </a:cubicBezTo>
                <a:cubicBezTo>
                  <a:pt x="671" y="157"/>
                  <a:pt x="671" y="157"/>
                  <a:pt x="671" y="157"/>
                </a:cubicBezTo>
                <a:cubicBezTo>
                  <a:pt x="671" y="159"/>
                  <a:pt x="671" y="160"/>
                  <a:pt x="671" y="162"/>
                </a:cubicBezTo>
                <a:cubicBezTo>
                  <a:pt x="659" y="162"/>
                  <a:pt x="659" y="162"/>
                  <a:pt x="659" y="162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72" y="171"/>
                  <a:pt x="672" y="171"/>
                  <a:pt x="672" y="171"/>
                </a:cubicBezTo>
                <a:cubicBezTo>
                  <a:pt x="672" y="173"/>
                  <a:pt x="672" y="174"/>
                  <a:pt x="672" y="176"/>
                </a:cubicBezTo>
                <a:cubicBezTo>
                  <a:pt x="653" y="176"/>
                  <a:pt x="653" y="176"/>
                  <a:pt x="653" y="176"/>
                </a:cubicBezTo>
                <a:cubicBezTo>
                  <a:pt x="653" y="145"/>
                  <a:pt x="653" y="145"/>
                  <a:pt x="653" y="145"/>
                </a:cubicBezTo>
                <a:cubicBezTo>
                  <a:pt x="660" y="145"/>
                  <a:pt x="666" y="145"/>
                  <a:pt x="672" y="145"/>
                </a:cubicBezTo>
                <a:cubicBezTo>
                  <a:pt x="672" y="146"/>
                  <a:pt x="672" y="148"/>
                  <a:pt x="672" y="149"/>
                </a:cubicBezTo>
                <a:lnTo>
                  <a:pt x="659" y="149"/>
                </a:lnTo>
                <a:close/>
                <a:moveTo>
                  <a:pt x="570" y="145"/>
                </a:moveTo>
                <a:cubicBezTo>
                  <a:pt x="591" y="145"/>
                  <a:pt x="591" y="145"/>
                  <a:pt x="591" y="145"/>
                </a:cubicBezTo>
                <a:cubicBezTo>
                  <a:pt x="591" y="146"/>
                  <a:pt x="591" y="148"/>
                  <a:pt x="591" y="149"/>
                </a:cubicBezTo>
                <a:cubicBezTo>
                  <a:pt x="583" y="149"/>
                  <a:pt x="583" y="149"/>
                  <a:pt x="583" y="149"/>
                </a:cubicBezTo>
                <a:cubicBezTo>
                  <a:pt x="583" y="176"/>
                  <a:pt x="583" y="176"/>
                  <a:pt x="583" y="176"/>
                </a:cubicBezTo>
                <a:cubicBezTo>
                  <a:pt x="582" y="176"/>
                  <a:pt x="580" y="176"/>
                  <a:pt x="578" y="176"/>
                </a:cubicBezTo>
                <a:cubicBezTo>
                  <a:pt x="578" y="149"/>
                  <a:pt x="578" y="149"/>
                  <a:pt x="578" y="149"/>
                </a:cubicBezTo>
                <a:cubicBezTo>
                  <a:pt x="570" y="149"/>
                  <a:pt x="570" y="149"/>
                  <a:pt x="570" y="149"/>
                </a:cubicBezTo>
                <a:cubicBezTo>
                  <a:pt x="570" y="148"/>
                  <a:pt x="570" y="146"/>
                  <a:pt x="570" y="145"/>
                </a:cubicBezTo>
                <a:close/>
                <a:moveTo>
                  <a:pt x="403" y="166"/>
                </a:moveTo>
                <a:cubicBezTo>
                  <a:pt x="403" y="168"/>
                  <a:pt x="403" y="168"/>
                  <a:pt x="403" y="168"/>
                </a:cubicBezTo>
                <a:cubicBezTo>
                  <a:pt x="403" y="169"/>
                  <a:pt x="402" y="171"/>
                  <a:pt x="402" y="172"/>
                </a:cubicBezTo>
                <a:cubicBezTo>
                  <a:pt x="401" y="173"/>
                  <a:pt x="401" y="174"/>
                  <a:pt x="400" y="174"/>
                </a:cubicBezTo>
                <a:cubicBezTo>
                  <a:pt x="399" y="175"/>
                  <a:pt x="397" y="176"/>
                  <a:pt x="396" y="176"/>
                </a:cubicBezTo>
                <a:cubicBezTo>
                  <a:pt x="395" y="176"/>
                  <a:pt x="393" y="176"/>
                  <a:pt x="392" y="176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2" y="174"/>
                  <a:pt x="382" y="172"/>
                  <a:pt x="382" y="171"/>
                </a:cubicBezTo>
                <a:cubicBezTo>
                  <a:pt x="393" y="171"/>
                  <a:pt x="393" y="171"/>
                  <a:pt x="393" y="171"/>
                </a:cubicBezTo>
                <a:cubicBezTo>
                  <a:pt x="393" y="171"/>
                  <a:pt x="393" y="171"/>
                  <a:pt x="394" y="171"/>
                </a:cubicBezTo>
                <a:cubicBezTo>
                  <a:pt x="396" y="171"/>
                  <a:pt x="397" y="170"/>
                  <a:pt x="397" y="167"/>
                </a:cubicBezTo>
                <a:cubicBezTo>
                  <a:pt x="397" y="165"/>
                  <a:pt x="397" y="164"/>
                  <a:pt x="396" y="164"/>
                </a:cubicBezTo>
                <a:cubicBezTo>
                  <a:pt x="396" y="163"/>
                  <a:pt x="395" y="163"/>
                  <a:pt x="394" y="163"/>
                </a:cubicBezTo>
                <a:cubicBezTo>
                  <a:pt x="389" y="163"/>
                  <a:pt x="389" y="163"/>
                  <a:pt x="389" y="163"/>
                </a:cubicBezTo>
                <a:cubicBezTo>
                  <a:pt x="387" y="162"/>
                  <a:pt x="385" y="162"/>
                  <a:pt x="383" y="161"/>
                </a:cubicBezTo>
                <a:cubicBezTo>
                  <a:pt x="382" y="159"/>
                  <a:pt x="381" y="157"/>
                  <a:pt x="381" y="154"/>
                </a:cubicBezTo>
                <a:cubicBezTo>
                  <a:pt x="381" y="153"/>
                  <a:pt x="381" y="153"/>
                  <a:pt x="381" y="152"/>
                </a:cubicBezTo>
                <a:cubicBezTo>
                  <a:pt x="381" y="149"/>
                  <a:pt x="382" y="147"/>
                  <a:pt x="384" y="146"/>
                </a:cubicBezTo>
                <a:cubicBezTo>
                  <a:pt x="386" y="145"/>
                  <a:pt x="389" y="144"/>
                  <a:pt x="392" y="145"/>
                </a:cubicBezTo>
                <a:cubicBezTo>
                  <a:pt x="401" y="145"/>
                  <a:pt x="401" y="145"/>
                  <a:pt x="401" y="145"/>
                </a:cubicBezTo>
                <a:cubicBezTo>
                  <a:pt x="401" y="146"/>
                  <a:pt x="401" y="148"/>
                  <a:pt x="401" y="150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90" y="150"/>
                  <a:pt x="388" y="150"/>
                  <a:pt x="388" y="150"/>
                </a:cubicBezTo>
                <a:cubicBezTo>
                  <a:pt x="387" y="151"/>
                  <a:pt x="386" y="152"/>
                  <a:pt x="386" y="153"/>
                </a:cubicBezTo>
                <a:cubicBezTo>
                  <a:pt x="386" y="156"/>
                  <a:pt x="387" y="157"/>
                  <a:pt x="390" y="157"/>
                </a:cubicBezTo>
                <a:cubicBezTo>
                  <a:pt x="395" y="158"/>
                  <a:pt x="395" y="158"/>
                  <a:pt x="395" y="158"/>
                </a:cubicBezTo>
                <a:cubicBezTo>
                  <a:pt x="400" y="158"/>
                  <a:pt x="403" y="161"/>
                  <a:pt x="403" y="166"/>
                </a:cubicBezTo>
                <a:close/>
                <a:moveTo>
                  <a:pt x="468" y="160"/>
                </a:moveTo>
                <a:cubicBezTo>
                  <a:pt x="469" y="159"/>
                  <a:pt x="470" y="157"/>
                  <a:pt x="470" y="155"/>
                </a:cubicBezTo>
                <a:cubicBezTo>
                  <a:pt x="470" y="151"/>
                  <a:pt x="470" y="151"/>
                  <a:pt x="470" y="151"/>
                </a:cubicBezTo>
                <a:cubicBezTo>
                  <a:pt x="470" y="149"/>
                  <a:pt x="469" y="147"/>
                  <a:pt x="468" y="146"/>
                </a:cubicBezTo>
                <a:cubicBezTo>
                  <a:pt x="466" y="145"/>
                  <a:pt x="465" y="145"/>
                  <a:pt x="464" y="145"/>
                </a:cubicBezTo>
                <a:cubicBezTo>
                  <a:pt x="450" y="145"/>
                  <a:pt x="450" y="145"/>
                  <a:pt x="450" y="145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64" y="176"/>
                  <a:pt x="464" y="176"/>
                  <a:pt x="464" y="176"/>
                </a:cubicBezTo>
                <a:cubicBezTo>
                  <a:pt x="467" y="176"/>
                  <a:pt x="470" y="173"/>
                  <a:pt x="470" y="169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470" y="162"/>
                  <a:pt x="469" y="160"/>
                  <a:pt x="468" y="160"/>
                </a:cubicBezTo>
                <a:close/>
                <a:moveTo>
                  <a:pt x="464" y="170"/>
                </a:moveTo>
                <a:cubicBezTo>
                  <a:pt x="464" y="171"/>
                  <a:pt x="463" y="171"/>
                  <a:pt x="463" y="171"/>
                </a:cubicBezTo>
                <a:cubicBezTo>
                  <a:pt x="456" y="171"/>
                  <a:pt x="456" y="171"/>
                  <a:pt x="456" y="171"/>
                </a:cubicBezTo>
                <a:cubicBezTo>
                  <a:pt x="456" y="162"/>
                  <a:pt x="456" y="162"/>
                  <a:pt x="456" y="162"/>
                </a:cubicBezTo>
                <a:cubicBezTo>
                  <a:pt x="463" y="162"/>
                  <a:pt x="463" y="162"/>
                  <a:pt x="463" y="162"/>
                </a:cubicBezTo>
                <a:cubicBezTo>
                  <a:pt x="464" y="162"/>
                  <a:pt x="464" y="162"/>
                  <a:pt x="464" y="163"/>
                </a:cubicBezTo>
                <a:cubicBezTo>
                  <a:pt x="465" y="163"/>
                  <a:pt x="465" y="164"/>
                  <a:pt x="465" y="164"/>
                </a:cubicBezTo>
                <a:cubicBezTo>
                  <a:pt x="465" y="169"/>
                  <a:pt x="465" y="169"/>
                  <a:pt x="465" y="169"/>
                </a:cubicBezTo>
                <a:cubicBezTo>
                  <a:pt x="465" y="169"/>
                  <a:pt x="465" y="170"/>
                  <a:pt x="464" y="170"/>
                </a:cubicBezTo>
                <a:close/>
                <a:moveTo>
                  <a:pt x="465" y="155"/>
                </a:moveTo>
                <a:cubicBezTo>
                  <a:pt x="465" y="156"/>
                  <a:pt x="465" y="156"/>
                  <a:pt x="464" y="157"/>
                </a:cubicBezTo>
                <a:cubicBezTo>
                  <a:pt x="464" y="157"/>
                  <a:pt x="464" y="157"/>
                  <a:pt x="463" y="157"/>
                </a:cubicBezTo>
                <a:cubicBezTo>
                  <a:pt x="456" y="157"/>
                  <a:pt x="456" y="157"/>
                  <a:pt x="456" y="157"/>
                </a:cubicBezTo>
                <a:cubicBezTo>
                  <a:pt x="456" y="149"/>
                  <a:pt x="456" y="149"/>
                  <a:pt x="456" y="149"/>
                </a:cubicBezTo>
                <a:cubicBezTo>
                  <a:pt x="463" y="149"/>
                  <a:pt x="463" y="149"/>
                  <a:pt x="463" y="149"/>
                </a:cubicBezTo>
                <a:cubicBezTo>
                  <a:pt x="463" y="149"/>
                  <a:pt x="464" y="150"/>
                  <a:pt x="464" y="150"/>
                </a:cubicBezTo>
                <a:cubicBezTo>
                  <a:pt x="465" y="150"/>
                  <a:pt x="465" y="151"/>
                  <a:pt x="465" y="152"/>
                </a:cubicBezTo>
                <a:lnTo>
                  <a:pt x="465" y="155"/>
                </a:lnTo>
                <a:close/>
                <a:moveTo>
                  <a:pt x="496" y="145"/>
                </a:moveTo>
                <a:cubicBezTo>
                  <a:pt x="488" y="176"/>
                  <a:pt x="488" y="176"/>
                  <a:pt x="488" y="176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95" y="169"/>
                  <a:pt x="495" y="169"/>
                  <a:pt x="495" y="169"/>
                </a:cubicBezTo>
                <a:cubicBezTo>
                  <a:pt x="504" y="169"/>
                  <a:pt x="504" y="169"/>
                  <a:pt x="504" y="169"/>
                </a:cubicBezTo>
                <a:cubicBezTo>
                  <a:pt x="506" y="176"/>
                  <a:pt x="506" y="176"/>
                  <a:pt x="506" y="176"/>
                </a:cubicBezTo>
                <a:cubicBezTo>
                  <a:pt x="508" y="176"/>
                  <a:pt x="510" y="176"/>
                  <a:pt x="512" y="176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1" y="145"/>
                  <a:pt x="499" y="145"/>
                  <a:pt x="496" y="145"/>
                </a:cubicBezTo>
                <a:close/>
                <a:moveTo>
                  <a:pt x="496" y="164"/>
                </a:moveTo>
                <a:cubicBezTo>
                  <a:pt x="500" y="151"/>
                  <a:pt x="500" y="151"/>
                  <a:pt x="500" y="151"/>
                </a:cubicBezTo>
                <a:cubicBezTo>
                  <a:pt x="503" y="164"/>
                  <a:pt x="503" y="164"/>
                  <a:pt x="503" y="164"/>
                </a:cubicBezTo>
                <a:lnTo>
                  <a:pt x="496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631" tIns="18315" rIns="36631" bIns="183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2480" y="272356"/>
            <a:ext cx="481875" cy="27426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795BCFB-FA13-4E39-B94D-224F784A50CF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384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12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cxnSp>
        <p:nvCxnSpPr>
          <p:cNvPr id="9" name="Straight Connector 7"/>
          <p:cNvCxnSpPr/>
          <p:nvPr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2"/>
          <p:cNvSpPr>
            <a:spLocks noGrp="1"/>
          </p:cNvSpPr>
          <p:nvPr>
            <p:ph type="body" sz="quarter" idx="17"/>
          </p:nvPr>
        </p:nvSpPr>
        <p:spPr>
          <a:xfrm>
            <a:off x="538480" y="3151091"/>
            <a:ext cx="6555740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8"/>
          </p:nvPr>
        </p:nvSpPr>
        <p:spPr>
          <a:xfrm>
            <a:off x="532674" y="3923783"/>
            <a:ext cx="6561546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205123" y="329665"/>
            <a:ext cx="999934" cy="225261"/>
          </a:xfrm>
          <a:custGeom>
            <a:avLst/>
            <a:gdLst>
              <a:gd name="T0" fmla="*/ 353 w 960"/>
              <a:gd name="T1" fmla="*/ 93 h 214"/>
              <a:gd name="T2" fmla="*/ 350 w 960"/>
              <a:gd name="T3" fmla="*/ 82 h 214"/>
              <a:gd name="T4" fmla="*/ 458 w 960"/>
              <a:gd name="T5" fmla="*/ 108 h 214"/>
              <a:gd name="T6" fmla="*/ 484 w 960"/>
              <a:gd name="T7" fmla="*/ 53 h 214"/>
              <a:gd name="T8" fmla="*/ 470 w 960"/>
              <a:gd name="T9" fmla="*/ 93 h 214"/>
              <a:gd name="T10" fmla="*/ 508 w 960"/>
              <a:gd name="T11" fmla="*/ 39 h 214"/>
              <a:gd name="T12" fmla="*/ 544 w 960"/>
              <a:gd name="T13" fmla="*/ 107 h 214"/>
              <a:gd name="T14" fmla="*/ 426 w 960"/>
              <a:gd name="T15" fmla="*/ 52 h 214"/>
              <a:gd name="T16" fmla="*/ 394 w 960"/>
              <a:gd name="T17" fmla="*/ 82 h 214"/>
              <a:gd name="T18" fmla="*/ 411 w 960"/>
              <a:gd name="T19" fmla="*/ 64 h 214"/>
              <a:gd name="T20" fmla="*/ 411 w 960"/>
              <a:gd name="T21" fmla="*/ 64 h 214"/>
              <a:gd name="T22" fmla="*/ 235 w 960"/>
              <a:gd name="T23" fmla="*/ 39 h 214"/>
              <a:gd name="T24" fmla="*/ 305 w 960"/>
              <a:gd name="T25" fmla="*/ 39 h 214"/>
              <a:gd name="T26" fmla="*/ 836 w 960"/>
              <a:gd name="T27" fmla="*/ 107 h 214"/>
              <a:gd name="T28" fmla="*/ 836 w 960"/>
              <a:gd name="T29" fmla="*/ 80 h 214"/>
              <a:gd name="T30" fmla="*/ 876 w 960"/>
              <a:gd name="T31" fmla="*/ 66 h 214"/>
              <a:gd name="T32" fmla="*/ 905 w 960"/>
              <a:gd name="T33" fmla="*/ 107 h 214"/>
              <a:gd name="T34" fmla="*/ 774 w 960"/>
              <a:gd name="T35" fmla="*/ 108 h 214"/>
              <a:gd name="T36" fmla="*/ 929 w 960"/>
              <a:gd name="T37" fmla="*/ 107 h 214"/>
              <a:gd name="T38" fmla="*/ 763 w 960"/>
              <a:gd name="T39" fmla="*/ 67 h 214"/>
              <a:gd name="T40" fmla="*/ 713 w 960"/>
              <a:gd name="T41" fmla="*/ 60 h 214"/>
              <a:gd name="T42" fmla="*/ 728 w 960"/>
              <a:gd name="T43" fmla="*/ 81 h 214"/>
              <a:gd name="T44" fmla="*/ 740 w 960"/>
              <a:gd name="T45" fmla="*/ 67 h 214"/>
              <a:gd name="T46" fmla="*/ 601 w 960"/>
              <a:gd name="T47" fmla="*/ 107 h 214"/>
              <a:gd name="T48" fmla="*/ 551 w 960"/>
              <a:gd name="T49" fmla="*/ 107 h 214"/>
              <a:gd name="T50" fmla="*/ 615 w 960"/>
              <a:gd name="T51" fmla="*/ 107 h 214"/>
              <a:gd name="T52" fmla="*/ 107 w 960"/>
              <a:gd name="T53" fmla="*/ 0 h 214"/>
              <a:gd name="T54" fmla="*/ 119 w 960"/>
              <a:gd name="T55" fmla="*/ 121 h 214"/>
              <a:gd name="T56" fmla="*/ 85 w 960"/>
              <a:gd name="T57" fmla="*/ 82 h 214"/>
              <a:gd name="T58" fmla="*/ 21 w 960"/>
              <a:gd name="T59" fmla="*/ 120 h 214"/>
              <a:gd name="T60" fmla="*/ 704 w 960"/>
              <a:gd name="T61" fmla="*/ 39 h 214"/>
              <a:gd name="T62" fmla="*/ 654 w 960"/>
              <a:gd name="T63" fmla="*/ 39 h 214"/>
              <a:gd name="T64" fmla="*/ 314 w 960"/>
              <a:gd name="T65" fmla="*/ 149 h 214"/>
              <a:gd name="T66" fmla="*/ 300 w 960"/>
              <a:gd name="T67" fmla="*/ 171 h 214"/>
              <a:gd name="T68" fmla="*/ 354 w 960"/>
              <a:gd name="T69" fmla="*/ 145 h 214"/>
              <a:gd name="T70" fmla="*/ 333 w 960"/>
              <a:gd name="T71" fmla="*/ 149 h 214"/>
              <a:gd name="T72" fmla="*/ 253 w 960"/>
              <a:gd name="T73" fmla="*/ 145 h 214"/>
              <a:gd name="T74" fmla="*/ 612 w 960"/>
              <a:gd name="T75" fmla="*/ 176 h 214"/>
              <a:gd name="T76" fmla="*/ 549 w 960"/>
              <a:gd name="T77" fmla="*/ 149 h 214"/>
              <a:gd name="T78" fmla="*/ 528 w 960"/>
              <a:gd name="T79" fmla="*/ 145 h 214"/>
              <a:gd name="T80" fmla="*/ 659 w 960"/>
              <a:gd name="T81" fmla="*/ 149 h 214"/>
              <a:gd name="T82" fmla="*/ 672 w 960"/>
              <a:gd name="T83" fmla="*/ 171 h 214"/>
              <a:gd name="T84" fmla="*/ 659 w 960"/>
              <a:gd name="T85" fmla="*/ 149 h 214"/>
              <a:gd name="T86" fmla="*/ 578 w 960"/>
              <a:gd name="T87" fmla="*/ 176 h 214"/>
              <a:gd name="T88" fmla="*/ 402 w 960"/>
              <a:gd name="T89" fmla="*/ 172 h 214"/>
              <a:gd name="T90" fmla="*/ 393 w 960"/>
              <a:gd name="T91" fmla="*/ 171 h 214"/>
              <a:gd name="T92" fmla="*/ 383 w 960"/>
              <a:gd name="T93" fmla="*/ 161 h 214"/>
              <a:gd name="T94" fmla="*/ 401 w 960"/>
              <a:gd name="T95" fmla="*/ 150 h 214"/>
              <a:gd name="T96" fmla="*/ 403 w 960"/>
              <a:gd name="T97" fmla="*/ 166 h 214"/>
              <a:gd name="T98" fmla="*/ 450 w 960"/>
              <a:gd name="T99" fmla="*/ 145 h 214"/>
              <a:gd name="T100" fmla="*/ 464 w 960"/>
              <a:gd name="T101" fmla="*/ 170 h 214"/>
              <a:gd name="T102" fmla="*/ 465 w 960"/>
              <a:gd name="T103" fmla="*/ 164 h 214"/>
              <a:gd name="T104" fmla="*/ 456 w 960"/>
              <a:gd name="T105" fmla="*/ 157 h 214"/>
              <a:gd name="T106" fmla="*/ 496 w 960"/>
              <a:gd name="T107" fmla="*/ 145 h 214"/>
              <a:gd name="T108" fmla="*/ 512 w 960"/>
              <a:gd name="T109" fmla="*/ 176 h 214"/>
              <a:gd name="T110" fmla="*/ 496 w 960"/>
              <a:gd name="T111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214">
                <a:moveTo>
                  <a:pt x="353" y="39"/>
                </a:moveTo>
                <a:cubicBezTo>
                  <a:pt x="336" y="39"/>
                  <a:pt x="336" y="39"/>
                  <a:pt x="336" y="39"/>
                </a:cubicBezTo>
                <a:cubicBezTo>
                  <a:pt x="317" y="107"/>
                  <a:pt x="317" y="107"/>
                  <a:pt x="317" y="107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53" y="93"/>
                  <a:pt x="353" y="93"/>
                  <a:pt x="353" y="93"/>
                </a:cubicBezTo>
                <a:cubicBezTo>
                  <a:pt x="356" y="107"/>
                  <a:pt x="356" y="107"/>
                  <a:pt x="356" y="107"/>
                </a:cubicBezTo>
                <a:cubicBezTo>
                  <a:pt x="371" y="107"/>
                  <a:pt x="371" y="107"/>
                  <a:pt x="371" y="107"/>
                </a:cubicBezTo>
                <a:lnTo>
                  <a:pt x="353" y="39"/>
                </a:lnTo>
                <a:close/>
                <a:moveTo>
                  <a:pt x="338" y="82"/>
                </a:moveTo>
                <a:cubicBezTo>
                  <a:pt x="344" y="56"/>
                  <a:pt x="344" y="56"/>
                  <a:pt x="344" y="56"/>
                </a:cubicBezTo>
                <a:cubicBezTo>
                  <a:pt x="350" y="82"/>
                  <a:pt x="350" y="82"/>
                  <a:pt x="350" y="82"/>
                </a:cubicBezTo>
                <a:lnTo>
                  <a:pt x="338" y="82"/>
                </a:lnTo>
                <a:close/>
                <a:moveTo>
                  <a:pt x="461" y="67"/>
                </a:moveTo>
                <a:cubicBezTo>
                  <a:pt x="485" y="67"/>
                  <a:pt x="485" y="67"/>
                  <a:pt x="485" y="6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1" y="106"/>
                  <a:pt x="477" y="108"/>
                  <a:pt x="470" y="108"/>
                </a:cubicBezTo>
                <a:cubicBezTo>
                  <a:pt x="458" y="108"/>
                  <a:pt x="458" y="108"/>
                  <a:pt x="458" y="108"/>
                </a:cubicBezTo>
                <a:cubicBezTo>
                  <a:pt x="445" y="108"/>
                  <a:pt x="435" y="98"/>
                  <a:pt x="435" y="84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435" y="63"/>
                  <a:pt x="435" y="61"/>
                  <a:pt x="435" y="60"/>
                </a:cubicBezTo>
                <a:cubicBezTo>
                  <a:pt x="436" y="46"/>
                  <a:pt x="446" y="38"/>
                  <a:pt x="459" y="38"/>
                </a:cubicBezTo>
                <a:cubicBezTo>
                  <a:pt x="484" y="38"/>
                  <a:pt x="484" y="38"/>
                  <a:pt x="484" y="38"/>
                </a:cubicBezTo>
                <a:cubicBezTo>
                  <a:pt x="484" y="53"/>
                  <a:pt x="484" y="53"/>
                  <a:pt x="484" y="53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52" y="53"/>
                  <a:pt x="449" y="58"/>
                  <a:pt x="449" y="64"/>
                </a:cubicBezTo>
                <a:cubicBezTo>
                  <a:pt x="449" y="81"/>
                  <a:pt x="449" y="81"/>
                  <a:pt x="449" y="81"/>
                </a:cubicBezTo>
                <a:cubicBezTo>
                  <a:pt x="449" y="88"/>
                  <a:pt x="452" y="93"/>
                  <a:pt x="460" y="93"/>
                </a:cubicBezTo>
                <a:cubicBezTo>
                  <a:pt x="466" y="93"/>
                  <a:pt x="466" y="93"/>
                  <a:pt x="466" y="93"/>
                </a:cubicBezTo>
                <a:cubicBezTo>
                  <a:pt x="467" y="93"/>
                  <a:pt x="469" y="93"/>
                  <a:pt x="470" y="93"/>
                </a:cubicBezTo>
                <a:cubicBezTo>
                  <a:pt x="470" y="88"/>
                  <a:pt x="470" y="85"/>
                  <a:pt x="470" y="80"/>
                </a:cubicBezTo>
                <a:cubicBezTo>
                  <a:pt x="461" y="80"/>
                  <a:pt x="461" y="80"/>
                  <a:pt x="461" y="80"/>
                </a:cubicBezTo>
                <a:lnTo>
                  <a:pt x="461" y="67"/>
                </a:lnTo>
                <a:close/>
                <a:moveTo>
                  <a:pt x="544" y="107"/>
                </a:moveTo>
                <a:cubicBezTo>
                  <a:pt x="525" y="39"/>
                  <a:pt x="525" y="39"/>
                  <a:pt x="525" y="39"/>
                </a:cubicBezTo>
                <a:cubicBezTo>
                  <a:pt x="508" y="39"/>
                  <a:pt x="508" y="39"/>
                  <a:pt x="508" y="39"/>
                </a:cubicBezTo>
                <a:cubicBezTo>
                  <a:pt x="489" y="107"/>
                  <a:pt x="489" y="107"/>
                  <a:pt x="489" y="107"/>
                </a:cubicBezTo>
                <a:cubicBezTo>
                  <a:pt x="505" y="107"/>
                  <a:pt x="505" y="107"/>
                  <a:pt x="505" y="107"/>
                </a:cubicBezTo>
                <a:cubicBezTo>
                  <a:pt x="508" y="93"/>
                  <a:pt x="508" y="93"/>
                  <a:pt x="508" y="93"/>
                </a:cubicBezTo>
                <a:cubicBezTo>
                  <a:pt x="525" y="93"/>
                  <a:pt x="525" y="93"/>
                  <a:pt x="525" y="93"/>
                </a:cubicBezTo>
                <a:cubicBezTo>
                  <a:pt x="529" y="107"/>
                  <a:pt x="529" y="107"/>
                  <a:pt x="529" y="107"/>
                </a:cubicBezTo>
                <a:lnTo>
                  <a:pt x="544" y="107"/>
                </a:lnTo>
                <a:close/>
                <a:moveTo>
                  <a:pt x="511" y="82"/>
                </a:moveTo>
                <a:cubicBezTo>
                  <a:pt x="517" y="56"/>
                  <a:pt x="517" y="56"/>
                  <a:pt x="517" y="56"/>
                </a:cubicBezTo>
                <a:cubicBezTo>
                  <a:pt x="523" y="82"/>
                  <a:pt x="523" y="82"/>
                  <a:pt x="523" y="82"/>
                </a:cubicBezTo>
                <a:lnTo>
                  <a:pt x="511" y="82"/>
                </a:lnTo>
                <a:close/>
                <a:moveTo>
                  <a:pt x="426" y="67"/>
                </a:moveTo>
                <a:cubicBezTo>
                  <a:pt x="426" y="52"/>
                  <a:pt x="426" y="52"/>
                  <a:pt x="426" y="52"/>
                </a:cubicBezTo>
                <a:cubicBezTo>
                  <a:pt x="426" y="46"/>
                  <a:pt x="422" y="41"/>
                  <a:pt x="416" y="40"/>
                </a:cubicBezTo>
                <a:cubicBezTo>
                  <a:pt x="413" y="39"/>
                  <a:pt x="409" y="39"/>
                  <a:pt x="405" y="39"/>
                </a:cubicBezTo>
                <a:cubicBezTo>
                  <a:pt x="379" y="39"/>
                  <a:pt x="379" y="39"/>
                  <a:pt x="379" y="39"/>
                </a:cubicBezTo>
                <a:cubicBezTo>
                  <a:pt x="379" y="107"/>
                  <a:pt x="379" y="107"/>
                  <a:pt x="379" y="107"/>
                </a:cubicBezTo>
                <a:cubicBezTo>
                  <a:pt x="394" y="107"/>
                  <a:pt x="394" y="107"/>
                  <a:pt x="394" y="107"/>
                </a:cubicBezTo>
                <a:cubicBezTo>
                  <a:pt x="394" y="82"/>
                  <a:pt x="394" y="82"/>
                  <a:pt x="394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12" y="107"/>
                  <a:pt x="412" y="107"/>
                  <a:pt x="412" y="107"/>
                </a:cubicBezTo>
                <a:cubicBezTo>
                  <a:pt x="430" y="107"/>
                  <a:pt x="430" y="107"/>
                  <a:pt x="430" y="107"/>
                </a:cubicBezTo>
                <a:cubicBezTo>
                  <a:pt x="417" y="79"/>
                  <a:pt x="417" y="79"/>
                  <a:pt x="417" y="79"/>
                </a:cubicBezTo>
                <a:cubicBezTo>
                  <a:pt x="423" y="77"/>
                  <a:pt x="426" y="73"/>
                  <a:pt x="426" y="67"/>
                </a:cubicBezTo>
                <a:close/>
                <a:moveTo>
                  <a:pt x="411" y="64"/>
                </a:moveTo>
                <a:cubicBezTo>
                  <a:pt x="411" y="67"/>
                  <a:pt x="409" y="69"/>
                  <a:pt x="406" y="69"/>
                </a:cubicBezTo>
                <a:cubicBezTo>
                  <a:pt x="394" y="69"/>
                  <a:pt x="394" y="69"/>
                  <a:pt x="394" y="69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406" y="52"/>
                  <a:pt x="406" y="52"/>
                  <a:pt x="406" y="52"/>
                </a:cubicBezTo>
                <a:cubicBezTo>
                  <a:pt x="409" y="52"/>
                  <a:pt x="411" y="54"/>
                  <a:pt x="411" y="57"/>
                </a:cubicBezTo>
                <a:lnTo>
                  <a:pt x="411" y="64"/>
                </a:lnTo>
                <a:close/>
                <a:moveTo>
                  <a:pt x="303" y="107"/>
                </a:moveTo>
                <a:cubicBezTo>
                  <a:pt x="286" y="107"/>
                  <a:pt x="286" y="107"/>
                  <a:pt x="286" y="107"/>
                </a:cubicBezTo>
                <a:cubicBezTo>
                  <a:pt x="278" y="64"/>
                  <a:pt x="278" y="64"/>
                  <a:pt x="278" y="64"/>
                </a:cubicBezTo>
                <a:cubicBezTo>
                  <a:pt x="270" y="107"/>
                  <a:pt x="270" y="107"/>
                  <a:pt x="270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35" y="39"/>
                  <a:pt x="235" y="39"/>
                  <a:pt x="235" y="39"/>
                </a:cubicBezTo>
                <a:cubicBezTo>
                  <a:pt x="251" y="39"/>
                  <a:pt x="251" y="39"/>
                  <a:pt x="251" y="39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9" y="39"/>
                  <a:pt x="269" y="39"/>
                  <a:pt x="269" y="39"/>
                </a:cubicBezTo>
                <a:cubicBezTo>
                  <a:pt x="288" y="39"/>
                  <a:pt x="288" y="39"/>
                  <a:pt x="288" y="39"/>
                </a:cubicBezTo>
                <a:cubicBezTo>
                  <a:pt x="295" y="83"/>
                  <a:pt x="295" y="83"/>
                  <a:pt x="295" y="83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22" y="39"/>
                  <a:pt x="322" y="39"/>
                  <a:pt x="322" y="39"/>
                </a:cubicBezTo>
                <a:lnTo>
                  <a:pt x="303" y="107"/>
                </a:lnTo>
                <a:close/>
                <a:moveTo>
                  <a:pt x="836" y="39"/>
                </a:moveTo>
                <a:cubicBezTo>
                  <a:pt x="850" y="39"/>
                  <a:pt x="850" y="39"/>
                  <a:pt x="850" y="39"/>
                </a:cubicBezTo>
                <a:cubicBezTo>
                  <a:pt x="850" y="107"/>
                  <a:pt x="850" y="107"/>
                  <a:pt x="850" y="107"/>
                </a:cubicBezTo>
                <a:cubicBezTo>
                  <a:pt x="836" y="107"/>
                  <a:pt x="836" y="107"/>
                  <a:pt x="836" y="107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4" y="107"/>
                  <a:pt x="814" y="107"/>
                  <a:pt x="814" y="107"/>
                </a:cubicBezTo>
                <a:cubicBezTo>
                  <a:pt x="799" y="107"/>
                  <a:pt x="799" y="107"/>
                  <a:pt x="799" y="107"/>
                </a:cubicBezTo>
                <a:cubicBezTo>
                  <a:pt x="799" y="39"/>
                  <a:pt x="799" y="39"/>
                  <a:pt x="799" y="39"/>
                </a:cubicBezTo>
                <a:cubicBezTo>
                  <a:pt x="814" y="39"/>
                  <a:pt x="814" y="39"/>
                  <a:pt x="814" y="39"/>
                </a:cubicBezTo>
                <a:cubicBezTo>
                  <a:pt x="836" y="80"/>
                  <a:pt x="836" y="80"/>
                  <a:pt x="836" y="80"/>
                </a:cubicBezTo>
                <a:lnTo>
                  <a:pt x="836" y="39"/>
                </a:lnTo>
                <a:close/>
                <a:moveTo>
                  <a:pt x="861" y="39"/>
                </a:moveTo>
                <a:cubicBezTo>
                  <a:pt x="905" y="39"/>
                  <a:pt x="905" y="39"/>
                  <a:pt x="905" y="39"/>
                </a:cubicBezTo>
                <a:cubicBezTo>
                  <a:pt x="905" y="52"/>
                  <a:pt x="905" y="52"/>
                  <a:pt x="905" y="52"/>
                </a:cubicBezTo>
                <a:cubicBezTo>
                  <a:pt x="876" y="52"/>
                  <a:pt x="876" y="52"/>
                  <a:pt x="876" y="52"/>
                </a:cubicBezTo>
                <a:cubicBezTo>
                  <a:pt x="876" y="66"/>
                  <a:pt x="876" y="66"/>
                  <a:pt x="876" y="66"/>
                </a:cubicBezTo>
                <a:cubicBezTo>
                  <a:pt x="902" y="66"/>
                  <a:pt x="902" y="66"/>
                  <a:pt x="902" y="66"/>
                </a:cubicBezTo>
                <a:cubicBezTo>
                  <a:pt x="902" y="79"/>
                  <a:pt x="902" y="79"/>
                  <a:pt x="902" y="79"/>
                </a:cubicBezTo>
                <a:cubicBezTo>
                  <a:pt x="876" y="79"/>
                  <a:pt x="876" y="79"/>
                  <a:pt x="876" y="79"/>
                </a:cubicBezTo>
                <a:cubicBezTo>
                  <a:pt x="876" y="94"/>
                  <a:pt x="876" y="94"/>
                  <a:pt x="876" y="94"/>
                </a:cubicBezTo>
                <a:cubicBezTo>
                  <a:pt x="905" y="94"/>
                  <a:pt x="905" y="94"/>
                  <a:pt x="905" y="94"/>
                </a:cubicBezTo>
                <a:cubicBezTo>
                  <a:pt x="905" y="107"/>
                  <a:pt x="905" y="107"/>
                  <a:pt x="905" y="107"/>
                </a:cubicBezTo>
                <a:cubicBezTo>
                  <a:pt x="861" y="107"/>
                  <a:pt x="861" y="107"/>
                  <a:pt x="861" y="107"/>
                </a:cubicBezTo>
                <a:lnTo>
                  <a:pt x="861" y="39"/>
                </a:lnTo>
                <a:close/>
                <a:moveTo>
                  <a:pt x="774" y="94"/>
                </a:moveTo>
                <a:cubicBezTo>
                  <a:pt x="788" y="94"/>
                  <a:pt x="788" y="94"/>
                  <a:pt x="788" y="94"/>
                </a:cubicBezTo>
                <a:cubicBezTo>
                  <a:pt x="788" y="108"/>
                  <a:pt x="788" y="108"/>
                  <a:pt x="788" y="108"/>
                </a:cubicBezTo>
                <a:cubicBezTo>
                  <a:pt x="774" y="108"/>
                  <a:pt x="774" y="108"/>
                  <a:pt x="774" y="108"/>
                </a:cubicBezTo>
                <a:lnTo>
                  <a:pt x="774" y="94"/>
                </a:lnTo>
                <a:close/>
                <a:moveTo>
                  <a:pt x="960" y="39"/>
                </a:moveTo>
                <a:cubicBezTo>
                  <a:pt x="960" y="52"/>
                  <a:pt x="960" y="52"/>
                  <a:pt x="960" y="52"/>
                </a:cubicBezTo>
                <a:cubicBezTo>
                  <a:pt x="943" y="52"/>
                  <a:pt x="943" y="52"/>
                  <a:pt x="943" y="52"/>
                </a:cubicBezTo>
                <a:cubicBezTo>
                  <a:pt x="943" y="107"/>
                  <a:pt x="943" y="107"/>
                  <a:pt x="943" y="107"/>
                </a:cubicBezTo>
                <a:cubicBezTo>
                  <a:pt x="929" y="107"/>
                  <a:pt x="929" y="107"/>
                  <a:pt x="929" y="107"/>
                </a:cubicBezTo>
                <a:cubicBezTo>
                  <a:pt x="929" y="52"/>
                  <a:pt x="929" y="52"/>
                  <a:pt x="929" y="52"/>
                </a:cubicBezTo>
                <a:cubicBezTo>
                  <a:pt x="912" y="52"/>
                  <a:pt x="912" y="52"/>
                  <a:pt x="912" y="52"/>
                </a:cubicBezTo>
                <a:cubicBezTo>
                  <a:pt x="912" y="39"/>
                  <a:pt x="912" y="39"/>
                  <a:pt x="912" y="39"/>
                </a:cubicBezTo>
                <a:lnTo>
                  <a:pt x="960" y="39"/>
                </a:lnTo>
                <a:close/>
                <a:moveTo>
                  <a:pt x="740" y="67"/>
                </a:moveTo>
                <a:cubicBezTo>
                  <a:pt x="763" y="67"/>
                  <a:pt x="763" y="67"/>
                  <a:pt x="763" y="67"/>
                </a:cubicBezTo>
                <a:cubicBezTo>
                  <a:pt x="763" y="103"/>
                  <a:pt x="763" y="103"/>
                  <a:pt x="763" y="103"/>
                </a:cubicBezTo>
                <a:cubicBezTo>
                  <a:pt x="759" y="106"/>
                  <a:pt x="755" y="108"/>
                  <a:pt x="748" y="108"/>
                </a:cubicBezTo>
                <a:cubicBezTo>
                  <a:pt x="736" y="108"/>
                  <a:pt x="736" y="108"/>
                  <a:pt x="736" y="108"/>
                </a:cubicBezTo>
                <a:cubicBezTo>
                  <a:pt x="723" y="108"/>
                  <a:pt x="713" y="98"/>
                  <a:pt x="713" y="8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3"/>
                  <a:pt x="713" y="61"/>
                  <a:pt x="713" y="60"/>
                </a:cubicBezTo>
                <a:cubicBezTo>
                  <a:pt x="715" y="46"/>
                  <a:pt x="724" y="38"/>
                  <a:pt x="738" y="38"/>
                </a:cubicBezTo>
                <a:cubicBezTo>
                  <a:pt x="762" y="38"/>
                  <a:pt x="762" y="38"/>
                  <a:pt x="762" y="38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39" y="53"/>
                  <a:pt x="739" y="53"/>
                  <a:pt x="739" y="53"/>
                </a:cubicBezTo>
                <a:cubicBezTo>
                  <a:pt x="731" y="53"/>
                  <a:pt x="728" y="58"/>
                  <a:pt x="728" y="64"/>
                </a:cubicBezTo>
                <a:cubicBezTo>
                  <a:pt x="728" y="81"/>
                  <a:pt x="728" y="81"/>
                  <a:pt x="728" y="81"/>
                </a:cubicBezTo>
                <a:cubicBezTo>
                  <a:pt x="728" y="88"/>
                  <a:pt x="730" y="93"/>
                  <a:pt x="738" y="93"/>
                </a:cubicBezTo>
                <a:cubicBezTo>
                  <a:pt x="744" y="93"/>
                  <a:pt x="744" y="93"/>
                  <a:pt x="744" y="93"/>
                </a:cubicBezTo>
                <a:cubicBezTo>
                  <a:pt x="745" y="93"/>
                  <a:pt x="747" y="93"/>
                  <a:pt x="748" y="93"/>
                </a:cubicBezTo>
                <a:cubicBezTo>
                  <a:pt x="748" y="88"/>
                  <a:pt x="748" y="85"/>
                  <a:pt x="748" y="80"/>
                </a:cubicBezTo>
                <a:cubicBezTo>
                  <a:pt x="740" y="80"/>
                  <a:pt x="740" y="80"/>
                  <a:pt x="740" y="80"/>
                </a:cubicBezTo>
                <a:lnTo>
                  <a:pt x="740" y="67"/>
                </a:lnTo>
                <a:close/>
                <a:moveTo>
                  <a:pt x="627" y="39"/>
                </a:moveTo>
                <a:cubicBezTo>
                  <a:pt x="642" y="39"/>
                  <a:pt x="642" y="39"/>
                  <a:pt x="642" y="39"/>
                </a:cubicBezTo>
                <a:cubicBezTo>
                  <a:pt x="642" y="107"/>
                  <a:pt x="642" y="107"/>
                  <a:pt x="642" y="107"/>
                </a:cubicBezTo>
                <a:cubicBezTo>
                  <a:pt x="627" y="107"/>
                  <a:pt x="627" y="107"/>
                  <a:pt x="627" y="107"/>
                </a:cubicBezTo>
                <a:lnTo>
                  <a:pt x="627" y="39"/>
                </a:lnTo>
                <a:close/>
                <a:moveTo>
                  <a:pt x="601" y="107"/>
                </a:moveTo>
                <a:cubicBezTo>
                  <a:pt x="601" y="66"/>
                  <a:pt x="601" y="66"/>
                  <a:pt x="601" y="66"/>
                </a:cubicBezTo>
                <a:cubicBezTo>
                  <a:pt x="590" y="107"/>
                  <a:pt x="590" y="107"/>
                  <a:pt x="590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65" y="66"/>
                  <a:pt x="565" y="66"/>
                  <a:pt x="565" y="66"/>
                </a:cubicBezTo>
                <a:cubicBezTo>
                  <a:pt x="565" y="107"/>
                  <a:pt x="565" y="107"/>
                  <a:pt x="565" y="107"/>
                </a:cubicBezTo>
                <a:cubicBezTo>
                  <a:pt x="551" y="107"/>
                  <a:pt x="551" y="107"/>
                  <a:pt x="551" y="107"/>
                </a:cubicBezTo>
                <a:cubicBezTo>
                  <a:pt x="551" y="39"/>
                  <a:pt x="551" y="39"/>
                  <a:pt x="551" y="39"/>
                </a:cubicBezTo>
                <a:cubicBezTo>
                  <a:pt x="569" y="39"/>
                  <a:pt x="569" y="39"/>
                  <a:pt x="569" y="39"/>
                </a:cubicBezTo>
                <a:cubicBezTo>
                  <a:pt x="583" y="90"/>
                  <a:pt x="583" y="90"/>
                  <a:pt x="583" y="90"/>
                </a:cubicBezTo>
                <a:cubicBezTo>
                  <a:pt x="597" y="39"/>
                  <a:pt x="597" y="39"/>
                  <a:pt x="597" y="39"/>
                </a:cubicBezTo>
                <a:cubicBezTo>
                  <a:pt x="615" y="39"/>
                  <a:pt x="615" y="39"/>
                  <a:pt x="615" y="39"/>
                </a:cubicBezTo>
                <a:cubicBezTo>
                  <a:pt x="615" y="107"/>
                  <a:pt x="615" y="107"/>
                  <a:pt x="615" y="107"/>
                </a:cubicBezTo>
                <a:lnTo>
                  <a:pt x="601" y="107"/>
                </a:ln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  <a:moveTo>
                  <a:pt x="151" y="182"/>
                </a:moveTo>
                <a:cubicBezTo>
                  <a:pt x="156" y="163"/>
                  <a:pt x="158" y="144"/>
                  <a:pt x="158" y="122"/>
                </a:cubicBezTo>
                <a:cubicBezTo>
                  <a:pt x="162" y="123"/>
                  <a:pt x="165" y="124"/>
                  <a:pt x="168" y="125"/>
                </a:cubicBezTo>
                <a:cubicBezTo>
                  <a:pt x="169" y="125"/>
                  <a:pt x="170" y="125"/>
                  <a:pt x="172" y="126"/>
                </a:cubicBezTo>
                <a:cubicBezTo>
                  <a:pt x="165" y="110"/>
                  <a:pt x="158" y="95"/>
                  <a:pt x="149" y="80"/>
                </a:cubicBezTo>
                <a:cubicBezTo>
                  <a:pt x="141" y="95"/>
                  <a:pt x="130" y="110"/>
                  <a:pt x="119" y="121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4" y="125"/>
                  <a:pt x="131" y="130"/>
                  <a:pt x="128" y="134"/>
                </a:cubicBezTo>
                <a:cubicBezTo>
                  <a:pt x="126" y="137"/>
                  <a:pt x="123" y="140"/>
                  <a:pt x="121" y="142"/>
                </a:cubicBezTo>
                <a:cubicBezTo>
                  <a:pt x="108" y="155"/>
                  <a:pt x="91" y="162"/>
                  <a:pt x="72" y="165"/>
                </a:cubicBezTo>
                <a:cubicBezTo>
                  <a:pt x="71" y="157"/>
                  <a:pt x="70" y="148"/>
                  <a:pt x="70" y="139"/>
                </a:cubicBezTo>
                <a:cubicBezTo>
                  <a:pt x="70" y="120"/>
                  <a:pt x="74" y="99"/>
                  <a:pt x="85" y="82"/>
                </a:cubicBezTo>
                <a:cubicBezTo>
                  <a:pt x="90" y="73"/>
                  <a:pt x="97" y="65"/>
                  <a:pt x="106" y="5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6" y="65"/>
                  <a:pt x="130" y="51"/>
                  <a:pt x="140" y="41"/>
                </a:cubicBezTo>
                <a:cubicBezTo>
                  <a:pt x="124" y="34"/>
                  <a:pt x="105" y="32"/>
                  <a:pt x="88" y="36"/>
                </a:cubicBezTo>
                <a:cubicBezTo>
                  <a:pt x="91" y="38"/>
                  <a:pt x="94" y="42"/>
                  <a:pt x="97" y="44"/>
                </a:cubicBezTo>
                <a:cubicBezTo>
                  <a:pt x="57" y="61"/>
                  <a:pt x="36" y="88"/>
                  <a:pt x="21" y="120"/>
                </a:cubicBezTo>
                <a:cubicBezTo>
                  <a:pt x="21" y="116"/>
                  <a:pt x="20" y="112"/>
                  <a:pt x="20" y="107"/>
                </a:cubicBezTo>
                <a:cubicBezTo>
                  <a:pt x="20" y="59"/>
                  <a:pt x="59" y="20"/>
                  <a:pt x="107" y="20"/>
                </a:cubicBezTo>
                <a:cubicBezTo>
                  <a:pt x="155" y="20"/>
                  <a:pt x="194" y="59"/>
                  <a:pt x="194" y="107"/>
                </a:cubicBezTo>
                <a:cubicBezTo>
                  <a:pt x="194" y="139"/>
                  <a:pt x="177" y="167"/>
                  <a:pt x="151" y="182"/>
                </a:cubicBezTo>
                <a:close/>
                <a:moveTo>
                  <a:pt x="690" y="39"/>
                </a:moveTo>
                <a:cubicBezTo>
                  <a:pt x="704" y="39"/>
                  <a:pt x="704" y="39"/>
                  <a:pt x="704" y="39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90" y="107"/>
                  <a:pt x="690" y="107"/>
                  <a:pt x="690" y="107"/>
                </a:cubicBezTo>
                <a:cubicBezTo>
                  <a:pt x="668" y="67"/>
                  <a:pt x="668" y="67"/>
                  <a:pt x="668" y="67"/>
                </a:cubicBezTo>
                <a:cubicBezTo>
                  <a:pt x="668" y="107"/>
                  <a:pt x="668" y="107"/>
                  <a:pt x="668" y="107"/>
                </a:cubicBezTo>
                <a:cubicBezTo>
                  <a:pt x="654" y="107"/>
                  <a:pt x="654" y="107"/>
                  <a:pt x="654" y="107"/>
                </a:cubicBezTo>
                <a:cubicBezTo>
                  <a:pt x="654" y="39"/>
                  <a:pt x="654" y="39"/>
                  <a:pt x="654" y="39"/>
                </a:cubicBezTo>
                <a:cubicBezTo>
                  <a:pt x="668" y="39"/>
                  <a:pt x="668" y="39"/>
                  <a:pt x="668" y="39"/>
                </a:cubicBezTo>
                <a:cubicBezTo>
                  <a:pt x="690" y="80"/>
                  <a:pt x="690" y="80"/>
                  <a:pt x="690" y="80"/>
                </a:cubicBezTo>
                <a:lnTo>
                  <a:pt x="690" y="39"/>
                </a:lnTo>
                <a:close/>
                <a:moveTo>
                  <a:pt x="294" y="145"/>
                </a:moveTo>
                <a:cubicBezTo>
                  <a:pt x="314" y="145"/>
                  <a:pt x="314" y="145"/>
                  <a:pt x="314" y="145"/>
                </a:cubicBezTo>
                <a:cubicBezTo>
                  <a:pt x="314" y="146"/>
                  <a:pt x="314" y="148"/>
                  <a:pt x="314" y="149"/>
                </a:cubicBezTo>
                <a:cubicBezTo>
                  <a:pt x="309" y="149"/>
                  <a:pt x="304" y="149"/>
                  <a:pt x="300" y="149"/>
                </a:cubicBezTo>
                <a:cubicBezTo>
                  <a:pt x="300" y="157"/>
                  <a:pt x="300" y="157"/>
                  <a:pt x="300" y="157"/>
                </a:cubicBezTo>
                <a:cubicBezTo>
                  <a:pt x="304" y="157"/>
                  <a:pt x="308" y="157"/>
                  <a:pt x="312" y="157"/>
                </a:cubicBezTo>
                <a:cubicBezTo>
                  <a:pt x="312" y="159"/>
                  <a:pt x="312" y="160"/>
                  <a:pt x="312" y="162"/>
                </a:cubicBezTo>
                <a:cubicBezTo>
                  <a:pt x="308" y="162"/>
                  <a:pt x="304" y="162"/>
                  <a:pt x="300" y="162"/>
                </a:cubicBezTo>
                <a:cubicBezTo>
                  <a:pt x="300" y="165"/>
                  <a:pt x="300" y="168"/>
                  <a:pt x="300" y="171"/>
                </a:cubicBezTo>
                <a:cubicBezTo>
                  <a:pt x="314" y="171"/>
                  <a:pt x="314" y="171"/>
                  <a:pt x="314" y="171"/>
                </a:cubicBezTo>
                <a:cubicBezTo>
                  <a:pt x="314" y="173"/>
                  <a:pt x="314" y="174"/>
                  <a:pt x="314" y="176"/>
                </a:cubicBezTo>
                <a:cubicBezTo>
                  <a:pt x="294" y="176"/>
                  <a:pt x="294" y="176"/>
                  <a:pt x="294" y="176"/>
                </a:cubicBezTo>
                <a:lnTo>
                  <a:pt x="294" y="145"/>
                </a:lnTo>
                <a:close/>
                <a:moveTo>
                  <a:pt x="333" y="145"/>
                </a:moveTo>
                <a:cubicBezTo>
                  <a:pt x="354" y="145"/>
                  <a:pt x="354" y="145"/>
                  <a:pt x="354" y="145"/>
                </a:cubicBezTo>
                <a:cubicBezTo>
                  <a:pt x="354" y="146"/>
                  <a:pt x="354" y="148"/>
                  <a:pt x="354" y="149"/>
                </a:cubicBezTo>
                <a:cubicBezTo>
                  <a:pt x="351" y="149"/>
                  <a:pt x="349" y="149"/>
                  <a:pt x="346" y="149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4" y="176"/>
                  <a:pt x="342" y="176"/>
                  <a:pt x="341" y="176"/>
                </a:cubicBezTo>
                <a:cubicBezTo>
                  <a:pt x="341" y="149"/>
                  <a:pt x="341" y="149"/>
                  <a:pt x="341" y="149"/>
                </a:cubicBezTo>
                <a:cubicBezTo>
                  <a:pt x="338" y="149"/>
                  <a:pt x="335" y="149"/>
                  <a:pt x="333" y="149"/>
                </a:cubicBezTo>
                <a:cubicBezTo>
                  <a:pt x="333" y="148"/>
                  <a:pt x="333" y="146"/>
                  <a:pt x="333" y="145"/>
                </a:cubicBezTo>
                <a:close/>
                <a:moveTo>
                  <a:pt x="259" y="171"/>
                </a:moveTo>
                <a:cubicBezTo>
                  <a:pt x="273" y="171"/>
                  <a:pt x="273" y="171"/>
                  <a:pt x="273" y="171"/>
                </a:cubicBezTo>
                <a:cubicBezTo>
                  <a:pt x="273" y="173"/>
                  <a:pt x="273" y="174"/>
                  <a:pt x="273" y="176"/>
                </a:cubicBezTo>
                <a:cubicBezTo>
                  <a:pt x="253" y="176"/>
                  <a:pt x="253" y="176"/>
                  <a:pt x="253" y="176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5" y="145"/>
                  <a:pt x="257" y="145"/>
                  <a:pt x="259" y="145"/>
                </a:cubicBezTo>
                <a:lnTo>
                  <a:pt x="259" y="171"/>
                </a:lnTo>
                <a:close/>
                <a:moveTo>
                  <a:pt x="617" y="171"/>
                </a:moveTo>
                <a:cubicBezTo>
                  <a:pt x="629" y="171"/>
                  <a:pt x="629" y="171"/>
                  <a:pt x="629" y="171"/>
                </a:cubicBezTo>
                <a:cubicBezTo>
                  <a:pt x="629" y="173"/>
                  <a:pt x="629" y="174"/>
                  <a:pt x="629" y="176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45"/>
                  <a:pt x="612" y="145"/>
                  <a:pt x="612" y="145"/>
                </a:cubicBezTo>
                <a:cubicBezTo>
                  <a:pt x="614" y="145"/>
                  <a:pt x="616" y="145"/>
                  <a:pt x="617" y="145"/>
                </a:cubicBezTo>
                <a:lnTo>
                  <a:pt x="617" y="171"/>
                </a:lnTo>
                <a:close/>
                <a:moveTo>
                  <a:pt x="528" y="145"/>
                </a:moveTo>
                <a:cubicBezTo>
                  <a:pt x="549" y="145"/>
                  <a:pt x="549" y="145"/>
                  <a:pt x="549" y="145"/>
                </a:cubicBezTo>
                <a:cubicBezTo>
                  <a:pt x="549" y="146"/>
                  <a:pt x="549" y="148"/>
                  <a:pt x="549" y="149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76"/>
                  <a:pt x="541" y="176"/>
                  <a:pt x="541" y="176"/>
                </a:cubicBezTo>
                <a:cubicBezTo>
                  <a:pt x="540" y="176"/>
                  <a:pt x="538" y="176"/>
                  <a:pt x="536" y="176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28" y="149"/>
                  <a:pt x="528" y="149"/>
                  <a:pt x="528" y="149"/>
                </a:cubicBezTo>
                <a:cubicBezTo>
                  <a:pt x="528" y="148"/>
                  <a:pt x="528" y="146"/>
                  <a:pt x="528" y="145"/>
                </a:cubicBezTo>
                <a:close/>
                <a:moveTo>
                  <a:pt x="367" y="145"/>
                </a:moveTo>
                <a:cubicBezTo>
                  <a:pt x="370" y="145"/>
                  <a:pt x="372" y="145"/>
                  <a:pt x="375" y="145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7" y="153"/>
                  <a:pt x="366" y="152"/>
                  <a:pt x="365" y="152"/>
                </a:cubicBezTo>
                <a:lnTo>
                  <a:pt x="367" y="145"/>
                </a:lnTo>
                <a:close/>
                <a:moveTo>
                  <a:pt x="659" y="149"/>
                </a:moveTo>
                <a:cubicBezTo>
                  <a:pt x="659" y="157"/>
                  <a:pt x="659" y="157"/>
                  <a:pt x="659" y="157"/>
                </a:cubicBezTo>
                <a:cubicBezTo>
                  <a:pt x="671" y="157"/>
                  <a:pt x="671" y="157"/>
                  <a:pt x="671" y="157"/>
                </a:cubicBezTo>
                <a:cubicBezTo>
                  <a:pt x="671" y="159"/>
                  <a:pt x="671" y="160"/>
                  <a:pt x="671" y="162"/>
                </a:cubicBezTo>
                <a:cubicBezTo>
                  <a:pt x="659" y="162"/>
                  <a:pt x="659" y="162"/>
                  <a:pt x="659" y="162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72" y="171"/>
                  <a:pt x="672" y="171"/>
                  <a:pt x="672" y="171"/>
                </a:cubicBezTo>
                <a:cubicBezTo>
                  <a:pt x="672" y="173"/>
                  <a:pt x="672" y="174"/>
                  <a:pt x="672" y="176"/>
                </a:cubicBezTo>
                <a:cubicBezTo>
                  <a:pt x="653" y="176"/>
                  <a:pt x="653" y="176"/>
                  <a:pt x="653" y="176"/>
                </a:cubicBezTo>
                <a:cubicBezTo>
                  <a:pt x="653" y="145"/>
                  <a:pt x="653" y="145"/>
                  <a:pt x="653" y="145"/>
                </a:cubicBezTo>
                <a:cubicBezTo>
                  <a:pt x="660" y="145"/>
                  <a:pt x="666" y="145"/>
                  <a:pt x="672" y="145"/>
                </a:cubicBezTo>
                <a:cubicBezTo>
                  <a:pt x="672" y="146"/>
                  <a:pt x="672" y="148"/>
                  <a:pt x="672" y="149"/>
                </a:cubicBezTo>
                <a:lnTo>
                  <a:pt x="659" y="149"/>
                </a:lnTo>
                <a:close/>
                <a:moveTo>
                  <a:pt x="570" y="145"/>
                </a:moveTo>
                <a:cubicBezTo>
                  <a:pt x="591" y="145"/>
                  <a:pt x="591" y="145"/>
                  <a:pt x="591" y="145"/>
                </a:cubicBezTo>
                <a:cubicBezTo>
                  <a:pt x="591" y="146"/>
                  <a:pt x="591" y="148"/>
                  <a:pt x="591" y="149"/>
                </a:cubicBezTo>
                <a:cubicBezTo>
                  <a:pt x="583" y="149"/>
                  <a:pt x="583" y="149"/>
                  <a:pt x="583" y="149"/>
                </a:cubicBezTo>
                <a:cubicBezTo>
                  <a:pt x="583" y="176"/>
                  <a:pt x="583" y="176"/>
                  <a:pt x="583" y="176"/>
                </a:cubicBezTo>
                <a:cubicBezTo>
                  <a:pt x="582" y="176"/>
                  <a:pt x="580" y="176"/>
                  <a:pt x="578" y="176"/>
                </a:cubicBezTo>
                <a:cubicBezTo>
                  <a:pt x="578" y="149"/>
                  <a:pt x="578" y="149"/>
                  <a:pt x="578" y="149"/>
                </a:cubicBezTo>
                <a:cubicBezTo>
                  <a:pt x="570" y="149"/>
                  <a:pt x="570" y="149"/>
                  <a:pt x="570" y="149"/>
                </a:cubicBezTo>
                <a:cubicBezTo>
                  <a:pt x="570" y="148"/>
                  <a:pt x="570" y="146"/>
                  <a:pt x="570" y="145"/>
                </a:cubicBezTo>
                <a:close/>
                <a:moveTo>
                  <a:pt x="403" y="166"/>
                </a:moveTo>
                <a:cubicBezTo>
                  <a:pt x="403" y="168"/>
                  <a:pt x="403" y="168"/>
                  <a:pt x="403" y="168"/>
                </a:cubicBezTo>
                <a:cubicBezTo>
                  <a:pt x="403" y="169"/>
                  <a:pt x="402" y="171"/>
                  <a:pt x="402" y="172"/>
                </a:cubicBezTo>
                <a:cubicBezTo>
                  <a:pt x="401" y="173"/>
                  <a:pt x="401" y="174"/>
                  <a:pt x="400" y="174"/>
                </a:cubicBezTo>
                <a:cubicBezTo>
                  <a:pt x="399" y="175"/>
                  <a:pt x="397" y="176"/>
                  <a:pt x="396" y="176"/>
                </a:cubicBezTo>
                <a:cubicBezTo>
                  <a:pt x="395" y="176"/>
                  <a:pt x="393" y="176"/>
                  <a:pt x="392" y="176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2" y="174"/>
                  <a:pt x="382" y="172"/>
                  <a:pt x="382" y="171"/>
                </a:cubicBezTo>
                <a:cubicBezTo>
                  <a:pt x="393" y="171"/>
                  <a:pt x="393" y="171"/>
                  <a:pt x="393" y="171"/>
                </a:cubicBezTo>
                <a:cubicBezTo>
                  <a:pt x="393" y="171"/>
                  <a:pt x="393" y="171"/>
                  <a:pt x="394" y="171"/>
                </a:cubicBezTo>
                <a:cubicBezTo>
                  <a:pt x="396" y="171"/>
                  <a:pt x="397" y="170"/>
                  <a:pt x="397" y="167"/>
                </a:cubicBezTo>
                <a:cubicBezTo>
                  <a:pt x="397" y="165"/>
                  <a:pt x="397" y="164"/>
                  <a:pt x="396" y="164"/>
                </a:cubicBezTo>
                <a:cubicBezTo>
                  <a:pt x="396" y="163"/>
                  <a:pt x="395" y="163"/>
                  <a:pt x="394" y="163"/>
                </a:cubicBezTo>
                <a:cubicBezTo>
                  <a:pt x="389" y="163"/>
                  <a:pt x="389" y="163"/>
                  <a:pt x="389" y="163"/>
                </a:cubicBezTo>
                <a:cubicBezTo>
                  <a:pt x="387" y="162"/>
                  <a:pt x="385" y="162"/>
                  <a:pt x="383" y="161"/>
                </a:cubicBezTo>
                <a:cubicBezTo>
                  <a:pt x="382" y="159"/>
                  <a:pt x="381" y="157"/>
                  <a:pt x="381" y="154"/>
                </a:cubicBezTo>
                <a:cubicBezTo>
                  <a:pt x="381" y="153"/>
                  <a:pt x="381" y="153"/>
                  <a:pt x="381" y="152"/>
                </a:cubicBezTo>
                <a:cubicBezTo>
                  <a:pt x="381" y="149"/>
                  <a:pt x="382" y="147"/>
                  <a:pt x="384" y="146"/>
                </a:cubicBezTo>
                <a:cubicBezTo>
                  <a:pt x="386" y="145"/>
                  <a:pt x="389" y="144"/>
                  <a:pt x="392" y="145"/>
                </a:cubicBezTo>
                <a:cubicBezTo>
                  <a:pt x="401" y="145"/>
                  <a:pt x="401" y="145"/>
                  <a:pt x="401" y="145"/>
                </a:cubicBezTo>
                <a:cubicBezTo>
                  <a:pt x="401" y="146"/>
                  <a:pt x="401" y="148"/>
                  <a:pt x="401" y="150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90" y="150"/>
                  <a:pt x="388" y="150"/>
                  <a:pt x="388" y="150"/>
                </a:cubicBezTo>
                <a:cubicBezTo>
                  <a:pt x="387" y="151"/>
                  <a:pt x="386" y="152"/>
                  <a:pt x="386" y="153"/>
                </a:cubicBezTo>
                <a:cubicBezTo>
                  <a:pt x="386" y="156"/>
                  <a:pt x="387" y="157"/>
                  <a:pt x="390" y="157"/>
                </a:cubicBezTo>
                <a:cubicBezTo>
                  <a:pt x="395" y="158"/>
                  <a:pt x="395" y="158"/>
                  <a:pt x="395" y="158"/>
                </a:cubicBezTo>
                <a:cubicBezTo>
                  <a:pt x="400" y="158"/>
                  <a:pt x="403" y="161"/>
                  <a:pt x="403" y="166"/>
                </a:cubicBezTo>
                <a:close/>
                <a:moveTo>
                  <a:pt x="468" y="160"/>
                </a:moveTo>
                <a:cubicBezTo>
                  <a:pt x="469" y="159"/>
                  <a:pt x="470" y="157"/>
                  <a:pt x="470" y="155"/>
                </a:cubicBezTo>
                <a:cubicBezTo>
                  <a:pt x="470" y="151"/>
                  <a:pt x="470" y="151"/>
                  <a:pt x="470" y="151"/>
                </a:cubicBezTo>
                <a:cubicBezTo>
                  <a:pt x="470" y="149"/>
                  <a:pt x="469" y="147"/>
                  <a:pt x="468" y="146"/>
                </a:cubicBezTo>
                <a:cubicBezTo>
                  <a:pt x="466" y="145"/>
                  <a:pt x="465" y="145"/>
                  <a:pt x="464" y="145"/>
                </a:cubicBezTo>
                <a:cubicBezTo>
                  <a:pt x="450" y="145"/>
                  <a:pt x="450" y="145"/>
                  <a:pt x="450" y="145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64" y="176"/>
                  <a:pt x="464" y="176"/>
                  <a:pt x="464" y="176"/>
                </a:cubicBezTo>
                <a:cubicBezTo>
                  <a:pt x="467" y="176"/>
                  <a:pt x="470" y="173"/>
                  <a:pt x="470" y="169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470" y="162"/>
                  <a:pt x="469" y="160"/>
                  <a:pt x="468" y="160"/>
                </a:cubicBezTo>
                <a:close/>
                <a:moveTo>
                  <a:pt x="464" y="170"/>
                </a:moveTo>
                <a:cubicBezTo>
                  <a:pt x="464" y="171"/>
                  <a:pt x="463" y="171"/>
                  <a:pt x="463" y="171"/>
                </a:cubicBezTo>
                <a:cubicBezTo>
                  <a:pt x="456" y="171"/>
                  <a:pt x="456" y="171"/>
                  <a:pt x="456" y="171"/>
                </a:cubicBezTo>
                <a:cubicBezTo>
                  <a:pt x="456" y="162"/>
                  <a:pt x="456" y="162"/>
                  <a:pt x="456" y="162"/>
                </a:cubicBezTo>
                <a:cubicBezTo>
                  <a:pt x="463" y="162"/>
                  <a:pt x="463" y="162"/>
                  <a:pt x="463" y="162"/>
                </a:cubicBezTo>
                <a:cubicBezTo>
                  <a:pt x="464" y="162"/>
                  <a:pt x="464" y="162"/>
                  <a:pt x="464" y="163"/>
                </a:cubicBezTo>
                <a:cubicBezTo>
                  <a:pt x="465" y="163"/>
                  <a:pt x="465" y="164"/>
                  <a:pt x="465" y="164"/>
                </a:cubicBezTo>
                <a:cubicBezTo>
                  <a:pt x="465" y="169"/>
                  <a:pt x="465" y="169"/>
                  <a:pt x="465" y="169"/>
                </a:cubicBezTo>
                <a:cubicBezTo>
                  <a:pt x="465" y="169"/>
                  <a:pt x="465" y="170"/>
                  <a:pt x="464" y="170"/>
                </a:cubicBezTo>
                <a:close/>
                <a:moveTo>
                  <a:pt x="465" y="155"/>
                </a:moveTo>
                <a:cubicBezTo>
                  <a:pt x="465" y="156"/>
                  <a:pt x="465" y="156"/>
                  <a:pt x="464" y="157"/>
                </a:cubicBezTo>
                <a:cubicBezTo>
                  <a:pt x="464" y="157"/>
                  <a:pt x="464" y="157"/>
                  <a:pt x="463" y="157"/>
                </a:cubicBezTo>
                <a:cubicBezTo>
                  <a:pt x="456" y="157"/>
                  <a:pt x="456" y="157"/>
                  <a:pt x="456" y="157"/>
                </a:cubicBezTo>
                <a:cubicBezTo>
                  <a:pt x="456" y="149"/>
                  <a:pt x="456" y="149"/>
                  <a:pt x="456" y="149"/>
                </a:cubicBezTo>
                <a:cubicBezTo>
                  <a:pt x="463" y="149"/>
                  <a:pt x="463" y="149"/>
                  <a:pt x="463" y="149"/>
                </a:cubicBezTo>
                <a:cubicBezTo>
                  <a:pt x="463" y="149"/>
                  <a:pt x="464" y="150"/>
                  <a:pt x="464" y="150"/>
                </a:cubicBezTo>
                <a:cubicBezTo>
                  <a:pt x="465" y="150"/>
                  <a:pt x="465" y="151"/>
                  <a:pt x="465" y="152"/>
                </a:cubicBezTo>
                <a:lnTo>
                  <a:pt x="465" y="155"/>
                </a:lnTo>
                <a:close/>
                <a:moveTo>
                  <a:pt x="496" y="145"/>
                </a:moveTo>
                <a:cubicBezTo>
                  <a:pt x="488" y="176"/>
                  <a:pt x="488" y="176"/>
                  <a:pt x="488" y="176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95" y="169"/>
                  <a:pt x="495" y="169"/>
                  <a:pt x="495" y="169"/>
                </a:cubicBezTo>
                <a:cubicBezTo>
                  <a:pt x="504" y="169"/>
                  <a:pt x="504" y="169"/>
                  <a:pt x="504" y="169"/>
                </a:cubicBezTo>
                <a:cubicBezTo>
                  <a:pt x="506" y="176"/>
                  <a:pt x="506" y="176"/>
                  <a:pt x="506" y="176"/>
                </a:cubicBezTo>
                <a:cubicBezTo>
                  <a:pt x="508" y="176"/>
                  <a:pt x="510" y="176"/>
                  <a:pt x="512" y="176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1" y="145"/>
                  <a:pt x="499" y="145"/>
                  <a:pt x="496" y="145"/>
                </a:cubicBezTo>
                <a:close/>
                <a:moveTo>
                  <a:pt x="496" y="164"/>
                </a:moveTo>
                <a:cubicBezTo>
                  <a:pt x="500" y="151"/>
                  <a:pt x="500" y="151"/>
                  <a:pt x="500" y="151"/>
                </a:cubicBezTo>
                <a:cubicBezTo>
                  <a:pt x="503" y="164"/>
                  <a:pt x="503" y="164"/>
                  <a:pt x="503" y="164"/>
                </a:cubicBezTo>
                <a:lnTo>
                  <a:pt x="496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631" tIns="18315" rIns="36631" bIns="183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2480" y="272356"/>
            <a:ext cx="481875" cy="27426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795BCFB-FA13-4E39-B94D-224F784A50CF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538480" y="3821176"/>
            <a:ext cx="574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8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 bwMode="auto">
          <a:xfrm>
            <a:off x="0" y="0"/>
            <a:ext cx="9141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538480" y="3821176"/>
            <a:ext cx="574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/>
          <p:cNvCxnSpPr/>
          <p:nvPr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2480" y="272356"/>
            <a:ext cx="481875" cy="27426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lang="en-US" altLang="ru-RU" smtClean="0"/>
            </a:lvl1pPr>
          </a:lstStyle>
          <a:p>
            <a:fld id="{9795BCFB-FA13-4E39-B94D-224F784A50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7"/>
          </p:nvPr>
        </p:nvSpPr>
        <p:spPr>
          <a:xfrm>
            <a:off x="538480" y="3151091"/>
            <a:ext cx="6555740" cy="278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8"/>
          </p:nvPr>
        </p:nvSpPr>
        <p:spPr>
          <a:xfrm>
            <a:off x="532674" y="3923783"/>
            <a:ext cx="6561546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205123" y="329665"/>
            <a:ext cx="999934" cy="225261"/>
          </a:xfrm>
          <a:custGeom>
            <a:avLst/>
            <a:gdLst>
              <a:gd name="T0" fmla="*/ 353 w 960"/>
              <a:gd name="T1" fmla="*/ 93 h 214"/>
              <a:gd name="T2" fmla="*/ 350 w 960"/>
              <a:gd name="T3" fmla="*/ 82 h 214"/>
              <a:gd name="T4" fmla="*/ 458 w 960"/>
              <a:gd name="T5" fmla="*/ 108 h 214"/>
              <a:gd name="T6" fmla="*/ 484 w 960"/>
              <a:gd name="T7" fmla="*/ 53 h 214"/>
              <a:gd name="T8" fmla="*/ 470 w 960"/>
              <a:gd name="T9" fmla="*/ 93 h 214"/>
              <a:gd name="T10" fmla="*/ 508 w 960"/>
              <a:gd name="T11" fmla="*/ 39 h 214"/>
              <a:gd name="T12" fmla="*/ 544 w 960"/>
              <a:gd name="T13" fmla="*/ 107 h 214"/>
              <a:gd name="T14" fmla="*/ 426 w 960"/>
              <a:gd name="T15" fmla="*/ 52 h 214"/>
              <a:gd name="T16" fmla="*/ 394 w 960"/>
              <a:gd name="T17" fmla="*/ 82 h 214"/>
              <a:gd name="T18" fmla="*/ 411 w 960"/>
              <a:gd name="T19" fmla="*/ 64 h 214"/>
              <a:gd name="T20" fmla="*/ 411 w 960"/>
              <a:gd name="T21" fmla="*/ 64 h 214"/>
              <a:gd name="T22" fmla="*/ 235 w 960"/>
              <a:gd name="T23" fmla="*/ 39 h 214"/>
              <a:gd name="T24" fmla="*/ 305 w 960"/>
              <a:gd name="T25" fmla="*/ 39 h 214"/>
              <a:gd name="T26" fmla="*/ 836 w 960"/>
              <a:gd name="T27" fmla="*/ 107 h 214"/>
              <a:gd name="T28" fmla="*/ 836 w 960"/>
              <a:gd name="T29" fmla="*/ 80 h 214"/>
              <a:gd name="T30" fmla="*/ 876 w 960"/>
              <a:gd name="T31" fmla="*/ 66 h 214"/>
              <a:gd name="T32" fmla="*/ 905 w 960"/>
              <a:gd name="T33" fmla="*/ 107 h 214"/>
              <a:gd name="T34" fmla="*/ 774 w 960"/>
              <a:gd name="T35" fmla="*/ 108 h 214"/>
              <a:gd name="T36" fmla="*/ 929 w 960"/>
              <a:gd name="T37" fmla="*/ 107 h 214"/>
              <a:gd name="T38" fmla="*/ 763 w 960"/>
              <a:gd name="T39" fmla="*/ 67 h 214"/>
              <a:gd name="T40" fmla="*/ 713 w 960"/>
              <a:gd name="T41" fmla="*/ 60 h 214"/>
              <a:gd name="T42" fmla="*/ 728 w 960"/>
              <a:gd name="T43" fmla="*/ 81 h 214"/>
              <a:gd name="T44" fmla="*/ 740 w 960"/>
              <a:gd name="T45" fmla="*/ 67 h 214"/>
              <a:gd name="T46" fmla="*/ 601 w 960"/>
              <a:gd name="T47" fmla="*/ 107 h 214"/>
              <a:gd name="T48" fmla="*/ 551 w 960"/>
              <a:gd name="T49" fmla="*/ 107 h 214"/>
              <a:gd name="T50" fmla="*/ 615 w 960"/>
              <a:gd name="T51" fmla="*/ 107 h 214"/>
              <a:gd name="T52" fmla="*/ 107 w 960"/>
              <a:gd name="T53" fmla="*/ 0 h 214"/>
              <a:gd name="T54" fmla="*/ 119 w 960"/>
              <a:gd name="T55" fmla="*/ 121 h 214"/>
              <a:gd name="T56" fmla="*/ 85 w 960"/>
              <a:gd name="T57" fmla="*/ 82 h 214"/>
              <a:gd name="T58" fmla="*/ 21 w 960"/>
              <a:gd name="T59" fmla="*/ 120 h 214"/>
              <a:gd name="T60" fmla="*/ 704 w 960"/>
              <a:gd name="T61" fmla="*/ 39 h 214"/>
              <a:gd name="T62" fmla="*/ 654 w 960"/>
              <a:gd name="T63" fmla="*/ 39 h 214"/>
              <a:gd name="T64" fmla="*/ 314 w 960"/>
              <a:gd name="T65" fmla="*/ 149 h 214"/>
              <a:gd name="T66" fmla="*/ 300 w 960"/>
              <a:gd name="T67" fmla="*/ 171 h 214"/>
              <a:gd name="T68" fmla="*/ 354 w 960"/>
              <a:gd name="T69" fmla="*/ 145 h 214"/>
              <a:gd name="T70" fmla="*/ 333 w 960"/>
              <a:gd name="T71" fmla="*/ 149 h 214"/>
              <a:gd name="T72" fmla="*/ 253 w 960"/>
              <a:gd name="T73" fmla="*/ 145 h 214"/>
              <a:gd name="T74" fmla="*/ 612 w 960"/>
              <a:gd name="T75" fmla="*/ 176 h 214"/>
              <a:gd name="T76" fmla="*/ 549 w 960"/>
              <a:gd name="T77" fmla="*/ 149 h 214"/>
              <a:gd name="T78" fmla="*/ 528 w 960"/>
              <a:gd name="T79" fmla="*/ 145 h 214"/>
              <a:gd name="T80" fmla="*/ 659 w 960"/>
              <a:gd name="T81" fmla="*/ 149 h 214"/>
              <a:gd name="T82" fmla="*/ 672 w 960"/>
              <a:gd name="T83" fmla="*/ 171 h 214"/>
              <a:gd name="T84" fmla="*/ 659 w 960"/>
              <a:gd name="T85" fmla="*/ 149 h 214"/>
              <a:gd name="T86" fmla="*/ 578 w 960"/>
              <a:gd name="T87" fmla="*/ 176 h 214"/>
              <a:gd name="T88" fmla="*/ 402 w 960"/>
              <a:gd name="T89" fmla="*/ 172 h 214"/>
              <a:gd name="T90" fmla="*/ 393 w 960"/>
              <a:gd name="T91" fmla="*/ 171 h 214"/>
              <a:gd name="T92" fmla="*/ 383 w 960"/>
              <a:gd name="T93" fmla="*/ 161 h 214"/>
              <a:gd name="T94" fmla="*/ 401 w 960"/>
              <a:gd name="T95" fmla="*/ 150 h 214"/>
              <a:gd name="T96" fmla="*/ 403 w 960"/>
              <a:gd name="T97" fmla="*/ 166 h 214"/>
              <a:gd name="T98" fmla="*/ 450 w 960"/>
              <a:gd name="T99" fmla="*/ 145 h 214"/>
              <a:gd name="T100" fmla="*/ 464 w 960"/>
              <a:gd name="T101" fmla="*/ 170 h 214"/>
              <a:gd name="T102" fmla="*/ 465 w 960"/>
              <a:gd name="T103" fmla="*/ 164 h 214"/>
              <a:gd name="T104" fmla="*/ 456 w 960"/>
              <a:gd name="T105" fmla="*/ 157 h 214"/>
              <a:gd name="T106" fmla="*/ 496 w 960"/>
              <a:gd name="T107" fmla="*/ 145 h 214"/>
              <a:gd name="T108" fmla="*/ 512 w 960"/>
              <a:gd name="T109" fmla="*/ 176 h 214"/>
              <a:gd name="T110" fmla="*/ 496 w 960"/>
              <a:gd name="T111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214">
                <a:moveTo>
                  <a:pt x="353" y="39"/>
                </a:moveTo>
                <a:cubicBezTo>
                  <a:pt x="336" y="39"/>
                  <a:pt x="336" y="39"/>
                  <a:pt x="336" y="39"/>
                </a:cubicBezTo>
                <a:cubicBezTo>
                  <a:pt x="317" y="107"/>
                  <a:pt x="317" y="107"/>
                  <a:pt x="317" y="107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53" y="93"/>
                  <a:pt x="353" y="93"/>
                  <a:pt x="353" y="93"/>
                </a:cubicBezTo>
                <a:cubicBezTo>
                  <a:pt x="356" y="107"/>
                  <a:pt x="356" y="107"/>
                  <a:pt x="356" y="107"/>
                </a:cubicBezTo>
                <a:cubicBezTo>
                  <a:pt x="371" y="107"/>
                  <a:pt x="371" y="107"/>
                  <a:pt x="371" y="107"/>
                </a:cubicBezTo>
                <a:lnTo>
                  <a:pt x="353" y="39"/>
                </a:lnTo>
                <a:close/>
                <a:moveTo>
                  <a:pt x="338" y="82"/>
                </a:moveTo>
                <a:cubicBezTo>
                  <a:pt x="344" y="56"/>
                  <a:pt x="344" y="56"/>
                  <a:pt x="344" y="56"/>
                </a:cubicBezTo>
                <a:cubicBezTo>
                  <a:pt x="350" y="82"/>
                  <a:pt x="350" y="82"/>
                  <a:pt x="350" y="82"/>
                </a:cubicBezTo>
                <a:lnTo>
                  <a:pt x="338" y="82"/>
                </a:lnTo>
                <a:close/>
                <a:moveTo>
                  <a:pt x="461" y="67"/>
                </a:moveTo>
                <a:cubicBezTo>
                  <a:pt x="485" y="67"/>
                  <a:pt x="485" y="67"/>
                  <a:pt x="485" y="6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1" y="106"/>
                  <a:pt x="477" y="108"/>
                  <a:pt x="470" y="108"/>
                </a:cubicBezTo>
                <a:cubicBezTo>
                  <a:pt x="458" y="108"/>
                  <a:pt x="458" y="108"/>
                  <a:pt x="458" y="108"/>
                </a:cubicBezTo>
                <a:cubicBezTo>
                  <a:pt x="445" y="108"/>
                  <a:pt x="435" y="98"/>
                  <a:pt x="435" y="84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435" y="63"/>
                  <a:pt x="435" y="61"/>
                  <a:pt x="435" y="60"/>
                </a:cubicBezTo>
                <a:cubicBezTo>
                  <a:pt x="436" y="46"/>
                  <a:pt x="446" y="38"/>
                  <a:pt x="459" y="38"/>
                </a:cubicBezTo>
                <a:cubicBezTo>
                  <a:pt x="484" y="38"/>
                  <a:pt x="484" y="38"/>
                  <a:pt x="484" y="38"/>
                </a:cubicBezTo>
                <a:cubicBezTo>
                  <a:pt x="484" y="53"/>
                  <a:pt x="484" y="53"/>
                  <a:pt x="484" y="53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52" y="53"/>
                  <a:pt x="449" y="58"/>
                  <a:pt x="449" y="64"/>
                </a:cubicBezTo>
                <a:cubicBezTo>
                  <a:pt x="449" y="81"/>
                  <a:pt x="449" y="81"/>
                  <a:pt x="449" y="81"/>
                </a:cubicBezTo>
                <a:cubicBezTo>
                  <a:pt x="449" y="88"/>
                  <a:pt x="452" y="93"/>
                  <a:pt x="460" y="93"/>
                </a:cubicBezTo>
                <a:cubicBezTo>
                  <a:pt x="466" y="93"/>
                  <a:pt x="466" y="93"/>
                  <a:pt x="466" y="93"/>
                </a:cubicBezTo>
                <a:cubicBezTo>
                  <a:pt x="467" y="93"/>
                  <a:pt x="469" y="93"/>
                  <a:pt x="470" y="93"/>
                </a:cubicBezTo>
                <a:cubicBezTo>
                  <a:pt x="470" y="88"/>
                  <a:pt x="470" y="85"/>
                  <a:pt x="470" y="80"/>
                </a:cubicBezTo>
                <a:cubicBezTo>
                  <a:pt x="461" y="80"/>
                  <a:pt x="461" y="80"/>
                  <a:pt x="461" y="80"/>
                </a:cubicBezTo>
                <a:lnTo>
                  <a:pt x="461" y="67"/>
                </a:lnTo>
                <a:close/>
                <a:moveTo>
                  <a:pt x="544" y="107"/>
                </a:moveTo>
                <a:cubicBezTo>
                  <a:pt x="525" y="39"/>
                  <a:pt x="525" y="39"/>
                  <a:pt x="525" y="39"/>
                </a:cubicBezTo>
                <a:cubicBezTo>
                  <a:pt x="508" y="39"/>
                  <a:pt x="508" y="39"/>
                  <a:pt x="508" y="39"/>
                </a:cubicBezTo>
                <a:cubicBezTo>
                  <a:pt x="489" y="107"/>
                  <a:pt x="489" y="107"/>
                  <a:pt x="489" y="107"/>
                </a:cubicBezTo>
                <a:cubicBezTo>
                  <a:pt x="505" y="107"/>
                  <a:pt x="505" y="107"/>
                  <a:pt x="505" y="107"/>
                </a:cubicBezTo>
                <a:cubicBezTo>
                  <a:pt x="508" y="93"/>
                  <a:pt x="508" y="93"/>
                  <a:pt x="508" y="93"/>
                </a:cubicBezTo>
                <a:cubicBezTo>
                  <a:pt x="525" y="93"/>
                  <a:pt x="525" y="93"/>
                  <a:pt x="525" y="93"/>
                </a:cubicBezTo>
                <a:cubicBezTo>
                  <a:pt x="529" y="107"/>
                  <a:pt x="529" y="107"/>
                  <a:pt x="529" y="107"/>
                </a:cubicBezTo>
                <a:lnTo>
                  <a:pt x="544" y="107"/>
                </a:lnTo>
                <a:close/>
                <a:moveTo>
                  <a:pt x="511" y="82"/>
                </a:moveTo>
                <a:cubicBezTo>
                  <a:pt x="517" y="56"/>
                  <a:pt x="517" y="56"/>
                  <a:pt x="517" y="56"/>
                </a:cubicBezTo>
                <a:cubicBezTo>
                  <a:pt x="523" y="82"/>
                  <a:pt x="523" y="82"/>
                  <a:pt x="523" y="82"/>
                </a:cubicBezTo>
                <a:lnTo>
                  <a:pt x="511" y="82"/>
                </a:lnTo>
                <a:close/>
                <a:moveTo>
                  <a:pt x="426" y="67"/>
                </a:moveTo>
                <a:cubicBezTo>
                  <a:pt x="426" y="52"/>
                  <a:pt x="426" y="52"/>
                  <a:pt x="426" y="52"/>
                </a:cubicBezTo>
                <a:cubicBezTo>
                  <a:pt x="426" y="46"/>
                  <a:pt x="422" y="41"/>
                  <a:pt x="416" y="40"/>
                </a:cubicBezTo>
                <a:cubicBezTo>
                  <a:pt x="413" y="39"/>
                  <a:pt x="409" y="39"/>
                  <a:pt x="405" y="39"/>
                </a:cubicBezTo>
                <a:cubicBezTo>
                  <a:pt x="379" y="39"/>
                  <a:pt x="379" y="39"/>
                  <a:pt x="379" y="39"/>
                </a:cubicBezTo>
                <a:cubicBezTo>
                  <a:pt x="379" y="107"/>
                  <a:pt x="379" y="107"/>
                  <a:pt x="379" y="107"/>
                </a:cubicBezTo>
                <a:cubicBezTo>
                  <a:pt x="394" y="107"/>
                  <a:pt x="394" y="107"/>
                  <a:pt x="394" y="107"/>
                </a:cubicBezTo>
                <a:cubicBezTo>
                  <a:pt x="394" y="82"/>
                  <a:pt x="394" y="82"/>
                  <a:pt x="394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12" y="107"/>
                  <a:pt x="412" y="107"/>
                  <a:pt x="412" y="107"/>
                </a:cubicBezTo>
                <a:cubicBezTo>
                  <a:pt x="430" y="107"/>
                  <a:pt x="430" y="107"/>
                  <a:pt x="430" y="107"/>
                </a:cubicBezTo>
                <a:cubicBezTo>
                  <a:pt x="417" y="79"/>
                  <a:pt x="417" y="79"/>
                  <a:pt x="417" y="79"/>
                </a:cubicBezTo>
                <a:cubicBezTo>
                  <a:pt x="423" y="77"/>
                  <a:pt x="426" y="73"/>
                  <a:pt x="426" y="67"/>
                </a:cubicBezTo>
                <a:close/>
                <a:moveTo>
                  <a:pt x="411" y="64"/>
                </a:moveTo>
                <a:cubicBezTo>
                  <a:pt x="411" y="67"/>
                  <a:pt x="409" y="69"/>
                  <a:pt x="406" y="69"/>
                </a:cubicBezTo>
                <a:cubicBezTo>
                  <a:pt x="394" y="69"/>
                  <a:pt x="394" y="69"/>
                  <a:pt x="394" y="69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406" y="52"/>
                  <a:pt x="406" y="52"/>
                  <a:pt x="406" y="52"/>
                </a:cubicBezTo>
                <a:cubicBezTo>
                  <a:pt x="409" y="52"/>
                  <a:pt x="411" y="54"/>
                  <a:pt x="411" y="57"/>
                </a:cubicBezTo>
                <a:lnTo>
                  <a:pt x="411" y="64"/>
                </a:lnTo>
                <a:close/>
                <a:moveTo>
                  <a:pt x="303" y="107"/>
                </a:moveTo>
                <a:cubicBezTo>
                  <a:pt x="286" y="107"/>
                  <a:pt x="286" y="107"/>
                  <a:pt x="286" y="107"/>
                </a:cubicBezTo>
                <a:cubicBezTo>
                  <a:pt x="278" y="64"/>
                  <a:pt x="278" y="64"/>
                  <a:pt x="278" y="64"/>
                </a:cubicBezTo>
                <a:cubicBezTo>
                  <a:pt x="270" y="107"/>
                  <a:pt x="270" y="107"/>
                  <a:pt x="270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35" y="39"/>
                  <a:pt x="235" y="39"/>
                  <a:pt x="235" y="39"/>
                </a:cubicBezTo>
                <a:cubicBezTo>
                  <a:pt x="251" y="39"/>
                  <a:pt x="251" y="39"/>
                  <a:pt x="251" y="39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9" y="39"/>
                  <a:pt x="269" y="39"/>
                  <a:pt x="269" y="39"/>
                </a:cubicBezTo>
                <a:cubicBezTo>
                  <a:pt x="288" y="39"/>
                  <a:pt x="288" y="39"/>
                  <a:pt x="288" y="39"/>
                </a:cubicBezTo>
                <a:cubicBezTo>
                  <a:pt x="295" y="83"/>
                  <a:pt x="295" y="83"/>
                  <a:pt x="295" y="83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22" y="39"/>
                  <a:pt x="322" y="39"/>
                  <a:pt x="322" y="39"/>
                </a:cubicBezTo>
                <a:lnTo>
                  <a:pt x="303" y="107"/>
                </a:lnTo>
                <a:close/>
                <a:moveTo>
                  <a:pt x="836" y="39"/>
                </a:moveTo>
                <a:cubicBezTo>
                  <a:pt x="850" y="39"/>
                  <a:pt x="850" y="39"/>
                  <a:pt x="850" y="39"/>
                </a:cubicBezTo>
                <a:cubicBezTo>
                  <a:pt x="850" y="107"/>
                  <a:pt x="850" y="107"/>
                  <a:pt x="850" y="107"/>
                </a:cubicBezTo>
                <a:cubicBezTo>
                  <a:pt x="836" y="107"/>
                  <a:pt x="836" y="107"/>
                  <a:pt x="836" y="107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4" y="107"/>
                  <a:pt x="814" y="107"/>
                  <a:pt x="814" y="107"/>
                </a:cubicBezTo>
                <a:cubicBezTo>
                  <a:pt x="799" y="107"/>
                  <a:pt x="799" y="107"/>
                  <a:pt x="799" y="107"/>
                </a:cubicBezTo>
                <a:cubicBezTo>
                  <a:pt x="799" y="39"/>
                  <a:pt x="799" y="39"/>
                  <a:pt x="799" y="39"/>
                </a:cubicBezTo>
                <a:cubicBezTo>
                  <a:pt x="814" y="39"/>
                  <a:pt x="814" y="39"/>
                  <a:pt x="814" y="39"/>
                </a:cubicBezTo>
                <a:cubicBezTo>
                  <a:pt x="836" y="80"/>
                  <a:pt x="836" y="80"/>
                  <a:pt x="836" y="80"/>
                </a:cubicBezTo>
                <a:lnTo>
                  <a:pt x="836" y="39"/>
                </a:lnTo>
                <a:close/>
                <a:moveTo>
                  <a:pt x="861" y="39"/>
                </a:moveTo>
                <a:cubicBezTo>
                  <a:pt x="905" y="39"/>
                  <a:pt x="905" y="39"/>
                  <a:pt x="905" y="39"/>
                </a:cubicBezTo>
                <a:cubicBezTo>
                  <a:pt x="905" y="52"/>
                  <a:pt x="905" y="52"/>
                  <a:pt x="905" y="52"/>
                </a:cubicBezTo>
                <a:cubicBezTo>
                  <a:pt x="876" y="52"/>
                  <a:pt x="876" y="52"/>
                  <a:pt x="876" y="52"/>
                </a:cubicBezTo>
                <a:cubicBezTo>
                  <a:pt x="876" y="66"/>
                  <a:pt x="876" y="66"/>
                  <a:pt x="876" y="66"/>
                </a:cubicBezTo>
                <a:cubicBezTo>
                  <a:pt x="902" y="66"/>
                  <a:pt x="902" y="66"/>
                  <a:pt x="902" y="66"/>
                </a:cubicBezTo>
                <a:cubicBezTo>
                  <a:pt x="902" y="79"/>
                  <a:pt x="902" y="79"/>
                  <a:pt x="902" y="79"/>
                </a:cubicBezTo>
                <a:cubicBezTo>
                  <a:pt x="876" y="79"/>
                  <a:pt x="876" y="79"/>
                  <a:pt x="876" y="79"/>
                </a:cubicBezTo>
                <a:cubicBezTo>
                  <a:pt x="876" y="94"/>
                  <a:pt x="876" y="94"/>
                  <a:pt x="876" y="94"/>
                </a:cubicBezTo>
                <a:cubicBezTo>
                  <a:pt x="905" y="94"/>
                  <a:pt x="905" y="94"/>
                  <a:pt x="905" y="94"/>
                </a:cubicBezTo>
                <a:cubicBezTo>
                  <a:pt x="905" y="107"/>
                  <a:pt x="905" y="107"/>
                  <a:pt x="905" y="107"/>
                </a:cubicBezTo>
                <a:cubicBezTo>
                  <a:pt x="861" y="107"/>
                  <a:pt x="861" y="107"/>
                  <a:pt x="861" y="107"/>
                </a:cubicBezTo>
                <a:lnTo>
                  <a:pt x="861" y="39"/>
                </a:lnTo>
                <a:close/>
                <a:moveTo>
                  <a:pt x="774" y="94"/>
                </a:moveTo>
                <a:cubicBezTo>
                  <a:pt x="788" y="94"/>
                  <a:pt x="788" y="94"/>
                  <a:pt x="788" y="94"/>
                </a:cubicBezTo>
                <a:cubicBezTo>
                  <a:pt x="788" y="108"/>
                  <a:pt x="788" y="108"/>
                  <a:pt x="788" y="108"/>
                </a:cubicBezTo>
                <a:cubicBezTo>
                  <a:pt x="774" y="108"/>
                  <a:pt x="774" y="108"/>
                  <a:pt x="774" y="108"/>
                </a:cubicBezTo>
                <a:lnTo>
                  <a:pt x="774" y="94"/>
                </a:lnTo>
                <a:close/>
                <a:moveTo>
                  <a:pt x="960" y="39"/>
                </a:moveTo>
                <a:cubicBezTo>
                  <a:pt x="960" y="52"/>
                  <a:pt x="960" y="52"/>
                  <a:pt x="960" y="52"/>
                </a:cubicBezTo>
                <a:cubicBezTo>
                  <a:pt x="943" y="52"/>
                  <a:pt x="943" y="52"/>
                  <a:pt x="943" y="52"/>
                </a:cubicBezTo>
                <a:cubicBezTo>
                  <a:pt x="943" y="107"/>
                  <a:pt x="943" y="107"/>
                  <a:pt x="943" y="107"/>
                </a:cubicBezTo>
                <a:cubicBezTo>
                  <a:pt x="929" y="107"/>
                  <a:pt x="929" y="107"/>
                  <a:pt x="929" y="107"/>
                </a:cubicBezTo>
                <a:cubicBezTo>
                  <a:pt x="929" y="52"/>
                  <a:pt x="929" y="52"/>
                  <a:pt x="929" y="52"/>
                </a:cubicBezTo>
                <a:cubicBezTo>
                  <a:pt x="912" y="52"/>
                  <a:pt x="912" y="52"/>
                  <a:pt x="912" y="52"/>
                </a:cubicBezTo>
                <a:cubicBezTo>
                  <a:pt x="912" y="39"/>
                  <a:pt x="912" y="39"/>
                  <a:pt x="912" y="39"/>
                </a:cubicBezTo>
                <a:lnTo>
                  <a:pt x="960" y="39"/>
                </a:lnTo>
                <a:close/>
                <a:moveTo>
                  <a:pt x="740" y="67"/>
                </a:moveTo>
                <a:cubicBezTo>
                  <a:pt x="763" y="67"/>
                  <a:pt x="763" y="67"/>
                  <a:pt x="763" y="67"/>
                </a:cubicBezTo>
                <a:cubicBezTo>
                  <a:pt x="763" y="103"/>
                  <a:pt x="763" y="103"/>
                  <a:pt x="763" y="103"/>
                </a:cubicBezTo>
                <a:cubicBezTo>
                  <a:pt x="759" y="106"/>
                  <a:pt x="755" y="108"/>
                  <a:pt x="748" y="108"/>
                </a:cubicBezTo>
                <a:cubicBezTo>
                  <a:pt x="736" y="108"/>
                  <a:pt x="736" y="108"/>
                  <a:pt x="736" y="108"/>
                </a:cubicBezTo>
                <a:cubicBezTo>
                  <a:pt x="723" y="108"/>
                  <a:pt x="713" y="98"/>
                  <a:pt x="713" y="8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3"/>
                  <a:pt x="713" y="61"/>
                  <a:pt x="713" y="60"/>
                </a:cubicBezTo>
                <a:cubicBezTo>
                  <a:pt x="715" y="46"/>
                  <a:pt x="724" y="38"/>
                  <a:pt x="738" y="38"/>
                </a:cubicBezTo>
                <a:cubicBezTo>
                  <a:pt x="762" y="38"/>
                  <a:pt x="762" y="38"/>
                  <a:pt x="762" y="38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39" y="53"/>
                  <a:pt x="739" y="53"/>
                  <a:pt x="739" y="53"/>
                </a:cubicBezTo>
                <a:cubicBezTo>
                  <a:pt x="731" y="53"/>
                  <a:pt x="728" y="58"/>
                  <a:pt x="728" y="64"/>
                </a:cubicBezTo>
                <a:cubicBezTo>
                  <a:pt x="728" y="81"/>
                  <a:pt x="728" y="81"/>
                  <a:pt x="728" y="81"/>
                </a:cubicBezTo>
                <a:cubicBezTo>
                  <a:pt x="728" y="88"/>
                  <a:pt x="730" y="93"/>
                  <a:pt x="738" y="93"/>
                </a:cubicBezTo>
                <a:cubicBezTo>
                  <a:pt x="744" y="93"/>
                  <a:pt x="744" y="93"/>
                  <a:pt x="744" y="93"/>
                </a:cubicBezTo>
                <a:cubicBezTo>
                  <a:pt x="745" y="93"/>
                  <a:pt x="747" y="93"/>
                  <a:pt x="748" y="93"/>
                </a:cubicBezTo>
                <a:cubicBezTo>
                  <a:pt x="748" y="88"/>
                  <a:pt x="748" y="85"/>
                  <a:pt x="748" y="80"/>
                </a:cubicBezTo>
                <a:cubicBezTo>
                  <a:pt x="740" y="80"/>
                  <a:pt x="740" y="80"/>
                  <a:pt x="740" y="80"/>
                </a:cubicBezTo>
                <a:lnTo>
                  <a:pt x="740" y="67"/>
                </a:lnTo>
                <a:close/>
                <a:moveTo>
                  <a:pt x="627" y="39"/>
                </a:moveTo>
                <a:cubicBezTo>
                  <a:pt x="642" y="39"/>
                  <a:pt x="642" y="39"/>
                  <a:pt x="642" y="39"/>
                </a:cubicBezTo>
                <a:cubicBezTo>
                  <a:pt x="642" y="107"/>
                  <a:pt x="642" y="107"/>
                  <a:pt x="642" y="107"/>
                </a:cubicBezTo>
                <a:cubicBezTo>
                  <a:pt x="627" y="107"/>
                  <a:pt x="627" y="107"/>
                  <a:pt x="627" y="107"/>
                </a:cubicBezTo>
                <a:lnTo>
                  <a:pt x="627" y="39"/>
                </a:lnTo>
                <a:close/>
                <a:moveTo>
                  <a:pt x="601" y="107"/>
                </a:moveTo>
                <a:cubicBezTo>
                  <a:pt x="601" y="66"/>
                  <a:pt x="601" y="66"/>
                  <a:pt x="601" y="66"/>
                </a:cubicBezTo>
                <a:cubicBezTo>
                  <a:pt x="590" y="107"/>
                  <a:pt x="590" y="107"/>
                  <a:pt x="590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65" y="66"/>
                  <a:pt x="565" y="66"/>
                  <a:pt x="565" y="66"/>
                </a:cubicBezTo>
                <a:cubicBezTo>
                  <a:pt x="565" y="107"/>
                  <a:pt x="565" y="107"/>
                  <a:pt x="565" y="107"/>
                </a:cubicBezTo>
                <a:cubicBezTo>
                  <a:pt x="551" y="107"/>
                  <a:pt x="551" y="107"/>
                  <a:pt x="551" y="107"/>
                </a:cubicBezTo>
                <a:cubicBezTo>
                  <a:pt x="551" y="39"/>
                  <a:pt x="551" y="39"/>
                  <a:pt x="551" y="39"/>
                </a:cubicBezTo>
                <a:cubicBezTo>
                  <a:pt x="569" y="39"/>
                  <a:pt x="569" y="39"/>
                  <a:pt x="569" y="39"/>
                </a:cubicBezTo>
                <a:cubicBezTo>
                  <a:pt x="583" y="90"/>
                  <a:pt x="583" y="90"/>
                  <a:pt x="583" y="90"/>
                </a:cubicBezTo>
                <a:cubicBezTo>
                  <a:pt x="597" y="39"/>
                  <a:pt x="597" y="39"/>
                  <a:pt x="597" y="39"/>
                </a:cubicBezTo>
                <a:cubicBezTo>
                  <a:pt x="615" y="39"/>
                  <a:pt x="615" y="39"/>
                  <a:pt x="615" y="39"/>
                </a:cubicBezTo>
                <a:cubicBezTo>
                  <a:pt x="615" y="107"/>
                  <a:pt x="615" y="107"/>
                  <a:pt x="615" y="107"/>
                </a:cubicBezTo>
                <a:lnTo>
                  <a:pt x="601" y="107"/>
                </a:ln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  <a:moveTo>
                  <a:pt x="151" y="182"/>
                </a:moveTo>
                <a:cubicBezTo>
                  <a:pt x="156" y="163"/>
                  <a:pt x="158" y="144"/>
                  <a:pt x="158" y="122"/>
                </a:cubicBezTo>
                <a:cubicBezTo>
                  <a:pt x="162" y="123"/>
                  <a:pt x="165" y="124"/>
                  <a:pt x="168" y="125"/>
                </a:cubicBezTo>
                <a:cubicBezTo>
                  <a:pt x="169" y="125"/>
                  <a:pt x="170" y="125"/>
                  <a:pt x="172" y="126"/>
                </a:cubicBezTo>
                <a:cubicBezTo>
                  <a:pt x="165" y="110"/>
                  <a:pt x="158" y="95"/>
                  <a:pt x="149" y="80"/>
                </a:cubicBezTo>
                <a:cubicBezTo>
                  <a:pt x="141" y="95"/>
                  <a:pt x="130" y="110"/>
                  <a:pt x="119" y="121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4" y="125"/>
                  <a:pt x="131" y="130"/>
                  <a:pt x="128" y="134"/>
                </a:cubicBezTo>
                <a:cubicBezTo>
                  <a:pt x="126" y="137"/>
                  <a:pt x="123" y="140"/>
                  <a:pt x="121" y="142"/>
                </a:cubicBezTo>
                <a:cubicBezTo>
                  <a:pt x="108" y="155"/>
                  <a:pt x="91" y="162"/>
                  <a:pt x="72" y="165"/>
                </a:cubicBezTo>
                <a:cubicBezTo>
                  <a:pt x="71" y="157"/>
                  <a:pt x="70" y="148"/>
                  <a:pt x="70" y="139"/>
                </a:cubicBezTo>
                <a:cubicBezTo>
                  <a:pt x="70" y="120"/>
                  <a:pt x="74" y="99"/>
                  <a:pt x="85" y="82"/>
                </a:cubicBezTo>
                <a:cubicBezTo>
                  <a:pt x="90" y="73"/>
                  <a:pt x="97" y="65"/>
                  <a:pt x="106" y="5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6" y="65"/>
                  <a:pt x="130" y="51"/>
                  <a:pt x="140" y="41"/>
                </a:cubicBezTo>
                <a:cubicBezTo>
                  <a:pt x="124" y="34"/>
                  <a:pt x="105" y="32"/>
                  <a:pt x="88" y="36"/>
                </a:cubicBezTo>
                <a:cubicBezTo>
                  <a:pt x="91" y="38"/>
                  <a:pt x="94" y="42"/>
                  <a:pt x="97" y="44"/>
                </a:cubicBezTo>
                <a:cubicBezTo>
                  <a:pt x="57" y="61"/>
                  <a:pt x="36" y="88"/>
                  <a:pt x="21" y="120"/>
                </a:cubicBezTo>
                <a:cubicBezTo>
                  <a:pt x="21" y="116"/>
                  <a:pt x="20" y="112"/>
                  <a:pt x="20" y="107"/>
                </a:cubicBezTo>
                <a:cubicBezTo>
                  <a:pt x="20" y="59"/>
                  <a:pt x="59" y="20"/>
                  <a:pt x="107" y="20"/>
                </a:cubicBezTo>
                <a:cubicBezTo>
                  <a:pt x="155" y="20"/>
                  <a:pt x="194" y="59"/>
                  <a:pt x="194" y="107"/>
                </a:cubicBezTo>
                <a:cubicBezTo>
                  <a:pt x="194" y="139"/>
                  <a:pt x="177" y="167"/>
                  <a:pt x="151" y="182"/>
                </a:cubicBezTo>
                <a:close/>
                <a:moveTo>
                  <a:pt x="690" y="39"/>
                </a:moveTo>
                <a:cubicBezTo>
                  <a:pt x="704" y="39"/>
                  <a:pt x="704" y="39"/>
                  <a:pt x="704" y="39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90" y="107"/>
                  <a:pt x="690" y="107"/>
                  <a:pt x="690" y="107"/>
                </a:cubicBezTo>
                <a:cubicBezTo>
                  <a:pt x="668" y="67"/>
                  <a:pt x="668" y="67"/>
                  <a:pt x="668" y="67"/>
                </a:cubicBezTo>
                <a:cubicBezTo>
                  <a:pt x="668" y="107"/>
                  <a:pt x="668" y="107"/>
                  <a:pt x="668" y="107"/>
                </a:cubicBezTo>
                <a:cubicBezTo>
                  <a:pt x="654" y="107"/>
                  <a:pt x="654" y="107"/>
                  <a:pt x="654" y="107"/>
                </a:cubicBezTo>
                <a:cubicBezTo>
                  <a:pt x="654" y="39"/>
                  <a:pt x="654" y="39"/>
                  <a:pt x="654" y="39"/>
                </a:cubicBezTo>
                <a:cubicBezTo>
                  <a:pt x="668" y="39"/>
                  <a:pt x="668" y="39"/>
                  <a:pt x="668" y="39"/>
                </a:cubicBezTo>
                <a:cubicBezTo>
                  <a:pt x="690" y="80"/>
                  <a:pt x="690" y="80"/>
                  <a:pt x="690" y="80"/>
                </a:cubicBezTo>
                <a:lnTo>
                  <a:pt x="690" y="39"/>
                </a:lnTo>
                <a:close/>
                <a:moveTo>
                  <a:pt x="294" y="145"/>
                </a:moveTo>
                <a:cubicBezTo>
                  <a:pt x="314" y="145"/>
                  <a:pt x="314" y="145"/>
                  <a:pt x="314" y="145"/>
                </a:cubicBezTo>
                <a:cubicBezTo>
                  <a:pt x="314" y="146"/>
                  <a:pt x="314" y="148"/>
                  <a:pt x="314" y="149"/>
                </a:cubicBezTo>
                <a:cubicBezTo>
                  <a:pt x="309" y="149"/>
                  <a:pt x="304" y="149"/>
                  <a:pt x="300" y="149"/>
                </a:cubicBezTo>
                <a:cubicBezTo>
                  <a:pt x="300" y="157"/>
                  <a:pt x="300" y="157"/>
                  <a:pt x="300" y="157"/>
                </a:cubicBezTo>
                <a:cubicBezTo>
                  <a:pt x="304" y="157"/>
                  <a:pt x="308" y="157"/>
                  <a:pt x="312" y="157"/>
                </a:cubicBezTo>
                <a:cubicBezTo>
                  <a:pt x="312" y="159"/>
                  <a:pt x="312" y="160"/>
                  <a:pt x="312" y="162"/>
                </a:cubicBezTo>
                <a:cubicBezTo>
                  <a:pt x="308" y="162"/>
                  <a:pt x="304" y="162"/>
                  <a:pt x="300" y="162"/>
                </a:cubicBezTo>
                <a:cubicBezTo>
                  <a:pt x="300" y="165"/>
                  <a:pt x="300" y="168"/>
                  <a:pt x="300" y="171"/>
                </a:cubicBezTo>
                <a:cubicBezTo>
                  <a:pt x="314" y="171"/>
                  <a:pt x="314" y="171"/>
                  <a:pt x="314" y="171"/>
                </a:cubicBezTo>
                <a:cubicBezTo>
                  <a:pt x="314" y="173"/>
                  <a:pt x="314" y="174"/>
                  <a:pt x="314" y="176"/>
                </a:cubicBezTo>
                <a:cubicBezTo>
                  <a:pt x="294" y="176"/>
                  <a:pt x="294" y="176"/>
                  <a:pt x="294" y="176"/>
                </a:cubicBezTo>
                <a:lnTo>
                  <a:pt x="294" y="145"/>
                </a:lnTo>
                <a:close/>
                <a:moveTo>
                  <a:pt x="333" y="145"/>
                </a:moveTo>
                <a:cubicBezTo>
                  <a:pt x="354" y="145"/>
                  <a:pt x="354" y="145"/>
                  <a:pt x="354" y="145"/>
                </a:cubicBezTo>
                <a:cubicBezTo>
                  <a:pt x="354" y="146"/>
                  <a:pt x="354" y="148"/>
                  <a:pt x="354" y="149"/>
                </a:cubicBezTo>
                <a:cubicBezTo>
                  <a:pt x="351" y="149"/>
                  <a:pt x="349" y="149"/>
                  <a:pt x="346" y="149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4" y="176"/>
                  <a:pt x="342" y="176"/>
                  <a:pt x="341" y="176"/>
                </a:cubicBezTo>
                <a:cubicBezTo>
                  <a:pt x="341" y="149"/>
                  <a:pt x="341" y="149"/>
                  <a:pt x="341" y="149"/>
                </a:cubicBezTo>
                <a:cubicBezTo>
                  <a:pt x="338" y="149"/>
                  <a:pt x="335" y="149"/>
                  <a:pt x="333" y="149"/>
                </a:cubicBezTo>
                <a:cubicBezTo>
                  <a:pt x="333" y="148"/>
                  <a:pt x="333" y="146"/>
                  <a:pt x="333" y="145"/>
                </a:cubicBezTo>
                <a:close/>
                <a:moveTo>
                  <a:pt x="259" y="171"/>
                </a:moveTo>
                <a:cubicBezTo>
                  <a:pt x="273" y="171"/>
                  <a:pt x="273" y="171"/>
                  <a:pt x="273" y="171"/>
                </a:cubicBezTo>
                <a:cubicBezTo>
                  <a:pt x="273" y="173"/>
                  <a:pt x="273" y="174"/>
                  <a:pt x="273" y="176"/>
                </a:cubicBezTo>
                <a:cubicBezTo>
                  <a:pt x="253" y="176"/>
                  <a:pt x="253" y="176"/>
                  <a:pt x="253" y="176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5" y="145"/>
                  <a:pt x="257" y="145"/>
                  <a:pt x="259" y="145"/>
                </a:cubicBezTo>
                <a:lnTo>
                  <a:pt x="259" y="171"/>
                </a:lnTo>
                <a:close/>
                <a:moveTo>
                  <a:pt x="617" y="171"/>
                </a:moveTo>
                <a:cubicBezTo>
                  <a:pt x="629" y="171"/>
                  <a:pt x="629" y="171"/>
                  <a:pt x="629" y="171"/>
                </a:cubicBezTo>
                <a:cubicBezTo>
                  <a:pt x="629" y="173"/>
                  <a:pt x="629" y="174"/>
                  <a:pt x="629" y="176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45"/>
                  <a:pt x="612" y="145"/>
                  <a:pt x="612" y="145"/>
                </a:cubicBezTo>
                <a:cubicBezTo>
                  <a:pt x="614" y="145"/>
                  <a:pt x="616" y="145"/>
                  <a:pt x="617" y="145"/>
                </a:cubicBezTo>
                <a:lnTo>
                  <a:pt x="617" y="171"/>
                </a:lnTo>
                <a:close/>
                <a:moveTo>
                  <a:pt x="528" y="145"/>
                </a:moveTo>
                <a:cubicBezTo>
                  <a:pt x="549" y="145"/>
                  <a:pt x="549" y="145"/>
                  <a:pt x="549" y="145"/>
                </a:cubicBezTo>
                <a:cubicBezTo>
                  <a:pt x="549" y="146"/>
                  <a:pt x="549" y="148"/>
                  <a:pt x="549" y="149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76"/>
                  <a:pt x="541" y="176"/>
                  <a:pt x="541" y="176"/>
                </a:cubicBezTo>
                <a:cubicBezTo>
                  <a:pt x="540" y="176"/>
                  <a:pt x="538" y="176"/>
                  <a:pt x="536" y="176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28" y="149"/>
                  <a:pt x="528" y="149"/>
                  <a:pt x="528" y="149"/>
                </a:cubicBezTo>
                <a:cubicBezTo>
                  <a:pt x="528" y="148"/>
                  <a:pt x="528" y="146"/>
                  <a:pt x="528" y="145"/>
                </a:cubicBezTo>
                <a:close/>
                <a:moveTo>
                  <a:pt x="367" y="145"/>
                </a:moveTo>
                <a:cubicBezTo>
                  <a:pt x="370" y="145"/>
                  <a:pt x="372" y="145"/>
                  <a:pt x="375" y="145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7" y="153"/>
                  <a:pt x="366" y="152"/>
                  <a:pt x="365" y="152"/>
                </a:cubicBezTo>
                <a:lnTo>
                  <a:pt x="367" y="145"/>
                </a:lnTo>
                <a:close/>
                <a:moveTo>
                  <a:pt x="659" y="149"/>
                </a:moveTo>
                <a:cubicBezTo>
                  <a:pt x="659" y="157"/>
                  <a:pt x="659" y="157"/>
                  <a:pt x="659" y="157"/>
                </a:cubicBezTo>
                <a:cubicBezTo>
                  <a:pt x="671" y="157"/>
                  <a:pt x="671" y="157"/>
                  <a:pt x="671" y="157"/>
                </a:cubicBezTo>
                <a:cubicBezTo>
                  <a:pt x="671" y="159"/>
                  <a:pt x="671" y="160"/>
                  <a:pt x="671" y="162"/>
                </a:cubicBezTo>
                <a:cubicBezTo>
                  <a:pt x="659" y="162"/>
                  <a:pt x="659" y="162"/>
                  <a:pt x="659" y="162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72" y="171"/>
                  <a:pt x="672" y="171"/>
                  <a:pt x="672" y="171"/>
                </a:cubicBezTo>
                <a:cubicBezTo>
                  <a:pt x="672" y="173"/>
                  <a:pt x="672" y="174"/>
                  <a:pt x="672" y="176"/>
                </a:cubicBezTo>
                <a:cubicBezTo>
                  <a:pt x="653" y="176"/>
                  <a:pt x="653" y="176"/>
                  <a:pt x="653" y="176"/>
                </a:cubicBezTo>
                <a:cubicBezTo>
                  <a:pt x="653" y="145"/>
                  <a:pt x="653" y="145"/>
                  <a:pt x="653" y="145"/>
                </a:cubicBezTo>
                <a:cubicBezTo>
                  <a:pt x="660" y="145"/>
                  <a:pt x="666" y="145"/>
                  <a:pt x="672" y="145"/>
                </a:cubicBezTo>
                <a:cubicBezTo>
                  <a:pt x="672" y="146"/>
                  <a:pt x="672" y="148"/>
                  <a:pt x="672" y="149"/>
                </a:cubicBezTo>
                <a:lnTo>
                  <a:pt x="659" y="149"/>
                </a:lnTo>
                <a:close/>
                <a:moveTo>
                  <a:pt x="570" y="145"/>
                </a:moveTo>
                <a:cubicBezTo>
                  <a:pt x="591" y="145"/>
                  <a:pt x="591" y="145"/>
                  <a:pt x="591" y="145"/>
                </a:cubicBezTo>
                <a:cubicBezTo>
                  <a:pt x="591" y="146"/>
                  <a:pt x="591" y="148"/>
                  <a:pt x="591" y="149"/>
                </a:cubicBezTo>
                <a:cubicBezTo>
                  <a:pt x="583" y="149"/>
                  <a:pt x="583" y="149"/>
                  <a:pt x="583" y="149"/>
                </a:cubicBezTo>
                <a:cubicBezTo>
                  <a:pt x="583" y="176"/>
                  <a:pt x="583" y="176"/>
                  <a:pt x="583" y="176"/>
                </a:cubicBezTo>
                <a:cubicBezTo>
                  <a:pt x="582" y="176"/>
                  <a:pt x="580" y="176"/>
                  <a:pt x="578" y="176"/>
                </a:cubicBezTo>
                <a:cubicBezTo>
                  <a:pt x="578" y="149"/>
                  <a:pt x="578" y="149"/>
                  <a:pt x="578" y="149"/>
                </a:cubicBezTo>
                <a:cubicBezTo>
                  <a:pt x="570" y="149"/>
                  <a:pt x="570" y="149"/>
                  <a:pt x="570" y="149"/>
                </a:cubicBezTo>
                <a:cubicBezTo>
                  <a:pt x="570" y="148"/>
                  <a:pt x="570" y="146"/>
                  <a:pt x="570" y="145"/>
                </a:cubicBezTo>
                <a:close/>
                <a:moveTo>
                  <a:pt x="403" y="166"/>
                </a:moveTo>
                <a:cubicBezTo>
                  <a:pt x="403" y="168"/>
                  <a:pt x="403" y="168"/>
                  <a:pt x="403" y="168"/>
                </a:cubicBezTo>
                <a:cubicBezTo>
                  <a:pt x="403" y="169"/>
                  <a:pt x="402" y="171"/>
                  <a:pt x="402" y="172"/>
                </a:cubicBezTo>
                <a:cubicBezTo>
                  <a:pt x="401" y="173"/>
                  <a:pt x="401" y="174"/>
                  <a:pt x="400" y="174"/>
                </a:cubicBezTo>
                <a:cubicBezTo>
                  <a:pt x="399" y="175"/>
                  <a:pt x="397" y="176"/>
                  <a:pt x="396" y="176"/>
                </a:cubicBezTo>
                <a:cubicBezTo>
                  <a:pt x="395" y="176"/>
                  <a:pt x="393" y="176"/>
                  <a:pt x="392" y="176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2" y="174"/>
                  <a:pt x="382" y="172"/>
                  <a:pt x="382" y="171"/>
                </a:cubicBezTo>
                <a:cubicBezTo>
                  <a:pt x="393" y="171"/>
                  <a:pt x="393" y="171"/>
                  <a:pt x="393" y="171"/>
                </a:cubicBezTo>
                <a:cubicBezTo>
                  <a:pt x="393" y="171"/>
                  <a:pt x="393" y="171"/>
                  <a:pt x="394" y="171"/>
                </a:cubicBezTo>
                <a:cubicBezTo>
                  <a:pt x="396" y="171"/>
                  <a:pt x="397" y="170"/>
                  <a:pt x="397" y="167"/>
                </a:cubicBezTo>
                <a:cubicBezTo>
                  <a:pt x="397" y="165"/>
                  <a:pt x="397" y="164"/>
                  <a:pt x="396" y="164"/>
                </a:cubicBezTo>
                <a:cubicBezTo>
                  <a:pt x="396" y="163"/>
                  <a:pt x="395" y="163"/>
                  <a:pt x="394" y="163"/>
                </a:cubicBezTo>
                <a:cubicBezTo>
                  <a:pt x="389" y="163"/>
                  <a:pt x="389" y="163"/>
                  <a:pt x="389" y="163"/>
                </a:cubicBezTo>
                <a:cubicBezTo>
                  <a:pt x="387" y="162"/>
                  <a:pt x="385" y="162"/>
                  <a:pt x="383" y="161"/>
                </a:cubicBezTo>
                <a:cubicBezTo>
                  <a:pt x="382" y="159"/>
                  <a:pt x="381" y="157"/>
                  <a:pt x="381" y="154"/>
                </a:cubicBezTo>
                <a:cubicBezTo>
                  <a:pt x="381" y="153"/>
                  <a:pt x="381" y="153"/>
                  <a:pt x="381" y="152"/>
                </a:cubicBezTo>
                <a:cubicBezTo>
                  <a:pt x="381" y="149"/>
                  <a:pt x="382" y="147"/>
                  <a:pt x="384" y="146"/>
                </a:cubicBezTo>
                <a:cubicBezTo>
                  <a:pt x="386" y="145"/>
                  <a:pt x="389" y="144"/>
                  <a:pt x="392" y="145"/>
                </a:cubicBezTo>
                <a:cubicBezTo>
                  <a:pt x="401" y="145"/>
                  <a:pt x="401" y="145"/>
                  <a:pt x="401" y="145"/>
                </a:cubicBezTo>
                <a:cubicBezTo>
                  <a:pt x="401" y="146"/>
                  <a:pt x="401" y="148"/>
                  <a:pt x="401" y="150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90" y="150"/>
                  <a:pt x="388" y="150"/>
                  <a:pt x="388" y="150"/>
                </a:cubicBezTo>
                <a:cubicBezTo>
                  <a:pt x="387" y="151"/>
                  <a:pt x="386" y="152"/>
                  <a:pt x="386" y="153"/>
                </a:cubicBezTo>
                <a:cubicBezTo>
                  <a:pt x="386" y="156"/>
                  <a:pt x="387" y="157"/>
                  <a:pt x="390" y="157"/>
                </a:cubicBezTo>
                <a:cubicBezTo>
                  <a:pt x="395" y="158"/>
                  <a:pt x="395" y="158"/>
                  <a:pt x="395" y="158"/>
                </a:cubicBezTo>
                <a:cubicBezTo>
                  <a:pt x="400" y="158"/>
                  <a:pt x="403" y="161"/>
                  <a:pt x="403" y="166"/>
                </a:cubicBezTo>
                <a:close/>
                <a:moveTo>
                  <a:pt x="468" y="160"/>
                </a:moveTo>
                <a:cubicBezTo>
                  <a:pt x="469" y="159"/>
                  <a:pt x="470" y="157"/>
                  <a:pt x="470" y="155"/>
                </a:cubicBezTo>
                <a:cubicBezTo>
                  <a:pt x="470" y="151"/>
                  <a:pt x="470" y="151"/>
                  <a:pt x="470" y="151"/>
                </a:cubicBezTo>
                <a:cubicBezTo>
                  <a:pt x="470" y="149"/>
                  <a:pt x="469" y="147"/>
                  <a:pt x="468" y="146"/>
                </a:cubicBezTo>
                <a:cubicBezTo>
                  <a:pt x="466" y="145"/>
                  <a:pt x="465" y="145"/>
                  <a:pt x="464" y="145"/>
                </a:cubicBezTo>
                <a:cubicBezTo>
                  <a:pt x="450" y="145"/>
                  <a:pt x="450" y="145"/>
                  <a:pt x="450" y="145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64" y="176"/>
                  <a:pt x="464" y="176"/>
                  <a:pt x="464" y="176"/>
                </a:cubicBezTo>
                <a:cubicBezTo>
                  <a:pt x="467" y="176"/>
                  <a:pt x="470" y="173"/>
                  <a:pt x="470" y="169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470" y="162"/>
                  <a:pt x="469" y="160"/>
                  <a:pt x="468" y="160"/>
                </a:cubicBezTo>
                <a:close/>
                <a:moveTo>
                  <a:pt x="464" y="170"/>
                </a:moveTo>
                <a:cubicBezTo>
                  <a:pt x="464" y="171"/>
                  <a:pt x="463" y="171"/>
                  <a:pt x="463" y="171"/>
                </a:cubicBezTo>
                <a:cubicBezTo>
                  <a:pt x="456" y="171"/>
                  <a:pt x="456" y="171"/>
                  <a:pt x="456" y="171"/>
                </a:cubicBezTo>
                <a:cubicBezTo>
                  <a:pt x="456" y="162"/>
                  <a:pt x="456" y="162"/>
                  <a:pt x="456" y="162"/>
                </a:cubicBezTo>
                <a:cubicBezTo>
                  <a:pt x="463" y="162"/>
                  <a:pt x="463" y="162"/>
                  <a:pt x="463" y="162"/>
                </a:cubicBezTo>
                <a:cubicBezTo>
                  <a:pt x="464" y="162"/>
                  <a:pt x="464" y="162"/>
                  <a:pt x="464" y="163"/>
                </a:cubicBezTo>
                <a:cubicBezTo>
                  <a:pt x="465" y="163"/>
                  <a:pt x="465" y="164"/>
                  <a:pt x="465" y="164"/>
                </a:cubicBezTo>
                <a:cubicBezTo>
                  <a:pt x="465" y="169"/>
                  <a:pt x="465" y="169"/>
                  <a:pt x="465" y="169"/>
                </a:cubicBezTo>
                <a:cubicBezTo>
                  <a:pt x="465" y="169"/>
                  <a:pt x="465" y="170"/>
                  <a:pt x="464" y="170"/>
                </a:cubicBezTo>
                <a:close/>
                <a:moveTo>
                  <a:pt x="465" y="155"/>
                </a:moveTo>
                <a:cubicBezTo>
                  <a:pt x="465" y="156"/>
                  <a:pt x="465" y="156"/>
                  <a:pt x="464" y="157"/>
                </a:cubicBezTo>
                <a:cubicBezTo>
                  <a:pt x="464" y="157"/>
                  <a:pt x="464" y="157"/>
                  <a:pt x="463" y="157"/>
                </a:cubicBezTo>
                <a:cubicBezTo>
                  <a:pt x="456" y="157"/>
                  <a:pt x="456" y="157"/>
                  <a:pt x="456" y="157"/>
                </a:cubicBezTo>
                <a:cubicBezTo>
                  <a:pt x="456" y="149"/>
                  <a:pt x="456" y="149"/>
                  <a:pt x="456" y="149"/>
                </a:cubicBezTo>
                <a:cubicBezTo>
                  <a:pt x="463" y="149"/>
                  <a:pt x="463" y="149"/>
                  <a:pt x="463" y="149"/>
                </a:cubicBezTo>
                <a:cubicBezTo>
                  <a:pt x="463" y="149"/>
                  <a:pt x="464" y="150"/>
                  <a:pt x="464" y="150"/>
                </a:cubicBezTo>
                <a:cubicBezTo>
                  <a:pt x="465" y="150"/>
                  <a:pt x="465" y="151"/>
                  <a:pt x="465" y="152"/>
                </a:cubicBezTo>
                <a:lnTo>
                  <a:pt x="465" y="155"/>
                </a:lnTo>
                <a:close/>
                <a:moveTo>
                  <a:pt x="496" y="145"/>
                </a:moveTo>
                <a:cubicBezTo>
                  <a:pt x="488" y="176"/>
                  <a:pt x="488" y="176"/>
                  <a:pt x="488" y="176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95" y="169"/>
                  <a:pt x="495" y="169"/>
                  <a:pt x="495" y="169"/>
                </a:cubicBezTo>
                <a:cubicBezTo>
                  <a:pt x="504" y="169"/>
                  <a:pt x="504" y="169"/>
                  <a:pt x="504" y="169"/>
                </a:cubicBezTo>
                <a:cubicBezTo>
                  <a:pt x="506" y="176"/>
                  <a:pt x="506" y="176"/>
                  <a:pt x="506" y="176"/>
                </a:cubicBezTo>
                <a:cubicBezTo>
                  <a:pt x="508" y="176"/>
                  <a:pt x="510" y="176"/>
                  <a:pt x="512" y="176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1" y="145"/>
                  <a:pt x="499" y="145"/>
                  <a:pt x="496" y="145"/>
                </a:cubicBezTo>
                <a:close/>
                <a:moveTo>
                  <a:pt x="496" y="164"/>
                </a:moveTo>
                <a:cubicBezTo>
                  <a:pt x="500" y="151"/>
                  <a:pt x="500" y="151"/>
                  <a:pt x="500" y="151"/>
                </a:cubicBezTo>
                <a:cubicBezTo>
                  <a:pt x="503" y="164"/>
                  <a:pt x="503" y="164"/>
                  <a:pt x="503" y="164"/>
                </a:cubicBezTo>
                <a:lnTo>
                  <a:pt x="496" y="1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36631" tIns="18315" rIns="36631" bIns="183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4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5429250" y="833074"/>
            <a:ext cx="3712038" cy="3773123"/>
          </a:xfrm>
          <a:prstGeom prst="rect">
            <a:avLst/>
          </a:prstGeom>
          <a:solidFill>
            <a:srgbClr val="373739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 bwMode="auto">
          <a:xfrm>
            <a:off x="0" y="833072"/>
            <a:ext cx="5429250" cy="377312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cxnSp>
        <p:nvCxnSpPr>
          <p:cNvPr id="8" name="Straight Connector 9"/>
          <p:cNvCxnSpPr/>
          <p:nvPr/>
        </p:nvCxnSpPr>
        <p:spPr>
          <a:xfrm>
            <a:off x="6013161" y="3821176"/>
            <a:ext cx="574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2"/>
          <p:cNvSpPr>
            <a:spLocks noGrp="1"/>
          </p:cNvSpPr>
          <p:nvPr>
            <p:ph type="body" sz="quarter" idx="17"/>
          </p:nvPr>
        </p:nvSpPr>
        <p:spPr>
          <a:xfrm>
            <a:off x="6013161" y="3151091"/>
            <a:ext cx="2585102" cy="27823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8"/>
          </p:nvPr>
        </p:nvSpPr>
        <p:spPr>
          <a:xfrm>
            <a:off x="6013161" y="3923783"/>
            <a:ext cx="2585102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17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5429250" y="833074"/>
            <a:ext cx="3712038" cy="377312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0" y="833072"/>
            <a:ext cx="5429250" cy="3773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cxnSp>
        <p:nvCxnSpPr>
          <p:cNvPr id="8" name="Straight Connector 9"/>
          <p:cNvCxnSpPr/>
          <p:nvPr/>
        </p:nvCxnSpPr>
        <p:spPr>
          <a:xfrm>
            <a:off x="6013161" y="3821176"/>
            <a:ext cx="574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2"/>
          <p:cNvSpPr>
            <a:spLocks noGrp="1"/>
          </p:cNvSpPr>
          <p:nvPr>
            <p:ph type="body" sz="quarter" idx="17"/>
          </p:nvPr>
        </p:nvSpPr>
        <p:spPr>
          <a:xfrm>
            <a:off x="6013161" y="3151091"/>
            <a:ext cx="2585102" cy="27823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8"/>
          </p:nvPr>
        </p:nvSpPr>
        <p:spPr>
          <a:xfrm>
            <a:off x="6013161" y="3923783"/>
            <a:ext cx="2585102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575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5429250" y="833074"/>
            <a:ext cx="3712038" cy="3773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0" y="833072"/>
            <a:ext cx="5429250" cy="3773123"/>
          </a:xfrm>
          <a:prstGeom prst="rect">
            <a:avLst/>
          </a:prstGeom>
          <a:solidFill>
            <a:srgbClr val="373739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cxnSp>
        <p:nvCxnSpPr>
          <p:cNvPr id="8" name="Straight Connector 9"/>
          <p:cNvCxnSpPr/>
          <p:nvPr/>
        </p:nvCxnSpPr>
        <p:spPr>
          <a:xfrm>
            <a:off x="6013161" y="3821176"/>
            <a:ext cx="574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2"/>
          <p:cNvSpPr>
            <a:spLocks noGrp="1"/>
          </p:cNvSpPr>
          <p:nvPr>
            <p:ph type="body" sz="quarter" idx="17"/>
          </p:nvPr>
        </p:nvSpPr>
        <p:spPr>
          <a:xfrm>
            <a:off x="6013161" y="3151091"/>
            <a:ext cx="2585102" cy="27823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8"/>
          </p:nvPr>
        </p:nvSpPr>
        <p:spPr>
          <a:xfrm>
            <a:off x="6013161" y="3923783"/>
            <a:ext cx="2585102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446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5429250" y="833074"/>
            <a:ext cx="3712038" cy="3773123"/>
          </a:xfrm>
          <a:prstGeom prst="rect">
            <a:avLst/>
          </a:prstGeom>
          <a:solidFill>
            <a:srgbClr val="373739"/>
          </a:solidFill>
          <a:ln>
            <a:noFill/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EB24F-7700-49B5-A5A1-3575DE3582D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cxnSp>
        <p:nvCxnSpPr>
          <p:cNvPr id="8" name="Straight Connector 9"/>
          <p:cNvCxnSpPr/>
          <p:nvPr/>
        </p:nvCxnSpPr>
        <p:spPr>
          <a:xfrm>
            <a:off x="6013161" y="3821176"/>
            <a:ext cx="574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2"/>
          <p:cNvSpPr>
            <a:spLocks noGrp="1"/>
          </p:cNvSpPr>
          <p:nvPr>
            <p:ph type="body" sz="quarter" idx="17"/>
          </p:nvPr>
        </p:nvSpPr>
        <p:spPr>
          <a:xfrm>
            <a:off x="6013161" y="3151091"/>
            <a:ext cx="2585102" cy="27823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8"/>
          </p:nvPr>
        </p:nvSpPr>
        <p:spPr>
          <a:xfrm>
            <a:off x="6013161" y="3923783"/>
            <a:ext cx="2585102" cy="185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9"/>
          </p:nvPr>
        </p:nvSpPr>
        <p:spPr>
          <a:xfrm>
            <a:off x="0" y="836536"/>
            <a:ext cx="5439410" cy="3766197"/>
          </a:xfrm>
          <a:prstGeom prst="rect">
            <a:avLst/>
          </a:prstGeom>
        </p:spPr>
        <p:txBody>
          <a:bodyPr lIns="36631" tIns="18315" rIns="36631" bIns="18315"/>
          <a:lstStyle>
            <a:lvl1pPr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0681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2480" y="272356"/>
            <a:ext cx="481875" cy="27426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795BCFB-FA13-4E39-B94D-224F784A50CF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14690" y="271718"/>
            <a:ext cx="0" cy="258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8"/>
          <p:cNvSpPr>
            <a:spLocks noEditPoints="1"/>
          </p:cNvSpPr>
          <p:nvPr userDrawn="1"/>
        </p:nvSpPr>
        <p:spPr bwMode="auto">
          <a:xfrm>
            <a:off x="7205123" y="329665"/>
            <a:ext cx="999934" cy="225261"/>
          </a:xfrm>
          <a:custGeom>
            <a:avLst/>
            <a:gdLst>
              <a:gd name="T0" fmla="*/ 353 w 960"/>
              <a:gd name="T1" fmla="*/ 93 h 214"/>
              <a:gd name="T2" fmla="*/ 350 w 960"/>
              <a:gd name="T3" fmla="*/ 82 h 214"/>
              <a:gd name="T4" fmla="*/ 458 w 960"/>
              <a:gd name="T5" fmla="*/ 108 h 214"/>
              <a:gd name="T6" fmla="*/ 484 w 960"/>
              <a:gd name="T7" fmla="*/ 53 h 214"/>
              <a:gd name="T8" fmla="*/ 470 w 960"/>
              <a:gd name="T9" fmla="*/ 93 h 214"/>
              <a:gd name="T10" fmla="*/ 508 w 960"/>
              <a:gd name="T11" fmla="*/ 39 h 214"/>
              <a:gd name="T12" fmla="*/ 544 w 960"/>
              <a:gd name="T13" fmla="*/ 107 h 214"/>
              <a:gd name="T14" fmla="*/ 426 w 960"/>
              <a:gd name="T15" fmla="*/ 52 h 214"/>
              <a:gd name="T16" fmla="*/ 394 w 960"/>
              <a:gd name="T17" fmla="*/ 82 h 214"/>
              <a:gd name="T18" fmla="*/ 411 w 960"/>
              <a:gd name="T19" fmla="*/ 64 h 214"/>
              <a:gd name="T20" fmla="*/ 411 w 960"/>
              <a:gd name="T21" fmla="*/ 64 h 214"/>
              <a:gd name="T22" fmla="*/ 235 w 960"/>
              <a:gd name="T23" fmla="*/ 39 h 214"/>
              <a:gd name="T24" fmla="*/ 305 w 960"/>
              <a:gd name="T25" fmla="*/ 39 h 214"/>
              <a:gd name="T26" fmla="*/ 836 w 960"/>
              <a:gd name="T27" fmla="*/ 107 h 214"/>
              <a:gd name="T28" fmla="*/ 836 w 960"/>
              <a:gd name="T29" fmla="*/ 80 h 214"/>
              <a:gd name="T30" fmla="*/ 876 w 960"/>
              <a:gd name="T31" fmla="*/ 66 h 214"/>
              <a:gd name="T32" fmla="*/ 905 w 960"/>
              <a:gd name="T33" fmla="*/ 107 h 214"/>
              <a:gd name="T34" fmla="*/ 774 w 960"/>
              <a:gd name="T35" fmla="*/ 108 h 214"/>
              <a:gd name="T36" fmla="*/ 929 w 960"/>
              <a:gd name="T37" fmla="*/ 107 h 214"/>
              <a:gd name="T38" fmla="*/ 763 w 960"/>
              <a:gd name="T39" fmla="*/ 67 h 214"/>
              <a:gd name="T40" fmla="*/ 713 w 960"/>
              <a:gd name="T41" fmla="*/ 60 h 214"/>
              <a:gd name="T42" fmla="*/ 728 w 960"/>
              <a:gd name="T43" fmla="*/ 81 h 214"/>
              <a:gd name="T44" fmla="*/ 740 w 960"/>
              <a:gd name="T45" fmla="*/ 67 h 214"/>
              <a:gd name="T46" fmla="*/ 601 w 960"/>
              <a:gd name="T47" fmla="*/ 107 h 214"/>
              <a:gd name="T48" fmla="*/ 551 w 960"/>
              <a:gd name="T49" fmla="*/ 107 h 214"/>
              <a:gd name="T50" fmla="*/ 615 w 960"/>
              <a:gd name="T51" fmla="*/ 107 h 214"/>
              <a:gd name="T52" fmla="*/ 107 w 960"/>
              <a:gd name="T53" fmla="*/ 0 h 214"/>
              <a:gd name="T54" fmla="*/ 119 w 960"/>
              <a:gd name="T55" fmla="*/ 121 h 214"/>
              <a:gd name="T56" fmla="*/ 85 w 960"/>
              <a:gd name="T57" fmla="*/ 82 h 214"/>
              <a:gd name="T58" fmla="*/ 21 w 960"/>
              <a:gd name="T59" fmla="*/ 120 h 214"/>
              <a:gd name="T60" fmla="*/ 704 w 960"/>
              <a:gd name="T61" fmla="*/ 39 h 214"/>
              <a:gd name="T62" fmla="*/ 654 w 960"/>
              <a:gd name="T63" fmla="*/ 39 h 214"/>
              <a:gd name="T64" fmla="*/ 314 w 960"/>
              <a:gd name="T65" fmla="*/ 149 h 214"/>
              <a:gd name="T66" fmla="*/ 300 w 960"/>
              <a:gd name="T67" fmla="*/ 171 h 214"/>
              <a:gd name="T68" fmla="*/ 354 w 960"/>
              <a:gd name="T69" fmla="*/ 145 h 214"/>
              <a:gd name="T70" fmla="*/ 333 w 960"/>
              <a:gd name="T71" fmla="*/ 149 h 214"/>
              <a:gd name="T72" fmla="*/ 253 w 960"/>
              <a:gd name="T73" fmla="*/ 145 h 214"/>
              <a:gd name="T74" fmla="*/ 612 w 960"/>
              <a:gd name="T75" fmla="*/ 176 h 214"/>
              <a:gd name="T76" fmla="*/ 549 w 960"/>
              <a:gd name="T77" fmla="*/ 149 h 214"/>
              <a:gd name="T78" fmla="*/ 528 w 960"/>
              <a:gd name="T79" fmla="*/ 145 h 214"/>
              <a:gd name="T80" fmla="*/ 659 w 960"/>
              <a:gd name="T81" fmla="*/ 149 h 214"/>
              <a:gd name="T82" fmla="*/ 672 w 960"/>
              <a:gd name="T83" fmla="*/ 171 h 214"/>
              <a:gd name="T84" fmla="*/ 659 w 960"/>
              <a:gd name="T85" fmla="*/ 149 h 214"/>
              <a:gd name="T86" fmla="*/ 578 w 960"/>
              <a:gd name="T87" fmla="*/ 176 h 214"/>
              <a:gd name="T88" fmla="*/ 402 w 960"/>
              <a:gd name="T89" fmla="*/ 172 h 214"/>
              <a:gd name="T90" fmla="*/ 393 w 960"/>
              <a:gd name="T91" fmla="*/ 171 h 214"/>
              <a:gd name="T92" fmla="*/ 383 w 960"/>
              <a:gd name="T93" fmla="*/ 161 h 214"/>
              <a:gd name="T94" fmla="*/ 401 w 960"/>
              <a:gd name="T95" fmla="*/ 150 h 214"/>
              <a:gd name="T96" fmla="*/ 403 w 960"/>
              <a:gd name="T97" fmla="*/ 166 h 214"/>
              <a:gd name="T98" fmla="*/ 450 w 960"/>
              <a:gd name="T99" fmla="*/ 145 h 214"/>
              <a:gd name="T100" fmla="*/ 464 w 960"/>
              <a:gd name="T101" fmla="*/ 170 h 214"/>
              <a:gd name="T102" fmla="*/ 465 w 960"/>
              <a:gd name="T103" fmla="*/ 164 h 214"/>
              <a:gd name="T104" fmla="*/ 456 w 960"/>
              <a:gd name="T105" fmla="*/ 157 h 214"/>
              <a:gd name="T106" fmla="*/ 496 w 960"/>
              <a:gd name="T107" fmla="*/ 145 h 214"/>
              <a:gd name="T108" fmla="*/ 512 w 960"/>
              <a:gd name="T109" fmla="*/ 176 h 214"/>
              <a:gd name="T110" fmla="*/ 496 w 960"/>
              <a:gd name="T111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214">
                <a:moveTo>
                  <a:pt x="353" y="39"/>
                </a:moveTo>
                <a:cubicBezTo>
                  <a:pt x="336" y="39"/>
                  <a:pt x="336" y="39"/>
                  <a:pt x="336" y="39"/>
                </a:cubicBezTo>
                <a:cubicBezTo>
                  <a:pt x="317" y="107"/>
                  <a:pt x="317" y="107"/>
                  <a:pt x="317" y="107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53" y="93"/>
                  <a:pt x="353" y="93"/>
                  <a:pt x="353" y="93"/>
                </a:cubicBezTo>
                <a:cubicBezTo>
                  <a:pt x="356" y="107"/>
                  <a:pt x="356" y="107"/>
                  <a:pt x="356" y="107"/>
                </a:cubicBezTo>
                <a:cubicBezTo>
                  <a:pt x="371" y="107"/>
                  <a:pt x="371" y="107"/>
                  <a:pt x="371" y="107"/>
                </a:cubicBezTo>
                <a:lnTo>
                  <a:pt x="353" y="39"/>
                </a:lnTo>
                <a:close/>
                <a:moveTo>
                  <a:pt x="338" y="82"/>
                </a:moveTo>
                <a:cubicBezTo>
                  <a:pt x="344" y="56"/>
                  <a:pt x="344" y="56"/>
                  <a:pt x="344" y="56"/>
                </a:cubicBezTo>
                <a:cubicBezTo>
                  <a:pt x="350" y="82"/>
                  <a:pt x="350" y="82"/>
                  <a:pt x="350" y="82"/>
                </a:cubicBezTo>
                <a:lnTo>
                  <a:pt x="338" y="82"/>
                </a:lnTo>
                <a:close/>
                <a:moveTo>
                  <a:pt x="461" y="67"/>
                </a:moveTo>
                <a:cubicBezTo>
                  <a:pt x="485" y="67"/>
                  <a:pt x="485" y="67"/>
                  <a:pt x="485" y="6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1" y="106"/>
                  <a:pt x="477" y="108"/>
                  <a:pt x="470" y="108"/>
                </a:cubicBezTo>
                <a:cubicBezTo>
                  <a:pt x="458" y="108"/>
                  <a:pt x="458" y="108"/>
                  <a:pt x="458" y="108"/>
                </a:cubicBezTo>
                <a:cubicBezTo>
                  <a:pt x="445" y="108"/>
                  <a:pt x="435" y="98"/>
                  <a:pt x="435" y="84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435" y="63"/>
                  <a:pt x="435" y="61"/>
                  <a:pt x="435" y="60"/>
                </a:cubicBezTo>
                <a:cubicBezTo>
                  <a:pt x="436" y="46"/>
                  <a:pt x="446" y="38"/>
                  <a:pt x="459" y="38"/>
                </a:cubicBezTo>
                <a:cubicBezTo>
                  <a:pt x="484" y="38"/>
                  <a:pt x="484" y="38"/>
                  <a:pt x="484" y="38"/>
                </a:cubicBezTo>
                <a:cubicBezTo>
                  <a:pt x="484" y="53"/>
                  <a:pt x="484" y="53"/>
                  <a:pt x="484" y="53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52" y="53"/>
                  <a:pt x="449" y="58"/>
                  <a:pt x="449" y="64"/>
                </a:cubicBezTo>
                <a:cubicBezTo>
                  <a:pt x="449" y="81"/>
                  <a:pt x="449" y="81"/>
                  <a:pt x="449" y="81"/>
                </a:cubicBezTo>
                <a:cubicBezTo>
                  <a:pt x="449" y="88"/>
                  <a:pt x="452" y="93"/>
                  <a:pt x="460" y="93"/>
                </a:cubicBezTo>
                <a:cubicBezTo>
                  <a:pt x="466" y="93"/>
                  <a:pt x="466" y="93"/>
                  <a:pt x="466" y="93"/>
                </a:cubicBezTo>
                <a:cubicBezTo>
                  <a:pt x="467" y="93"/>
                  <a:pt x="469" y="93"/>
                  <a:pt x="470" y="93"/>
                </a:cubicBezTo>
                <a:cubicBezTo>
                  <a:pt x="470" y="88"/>
                  <a:pt x="470" y="85"/>
                  <a:pt x="470" y="80"/>
                </a:cubicBezTo>
                <a:cubicBezTo>
                  <a:pt x="461" y="80"/>
                  <a:pt x="461" y="80"/>
                  <a:pt x="461" y="80"/>
                </a:cubicBezTo>
                <a:lnTo>
                  <a:pt x="461" y="67"/>
                </a:lnTo>
                <a:close/>
                <a:moveTo>
                  <a:pt x="544" y="107"/>
                </a:moveTo>
                <a:cubicBezTo>
                  <a:pt x="525" y="39"/>
                  <a:pt x="525" y="39"/>
                  <a:pt x="525" y="39"/>
                </a:cubicBezTo>
                <a:cubicBezTo>
                  <a:pt x="508" y="39"/>
                  <a:pt x="508" y="39"/>
                  <a:pt x="508" y="39"/>
                </a:cubicBezTo>
                <a:cubicBezTo>
                  <a:pt x="489" y="107"/>
                  <a:pt x="489" y="107"/>
                  <a:pt x="489" y="107"/>
                </a:cubicBezTo>
                <a:cubicBezTo>
                  <a:pt x="505" y="107"/>
                  <a:pt x="505" y="107"/>
                  <a:pt x="505" y="107"/>
                </a:cubicBezTo>
                <a:cubicBezTo>
                  <a:pt x="508" y="93"/>
                  <a:pt x="508" y="93"/>
                  <a:pt x="508" y="93"/>
                </a:cubicBezTo>
                <a:cubicBezTo>
                  <a:pt x="525" y="93"/>
                  <a:pt x="525" y="93"/>
                  <a:pt x="525" y="93"/>
                </a:cubicBezTo>
                <a:cubicBezTo>
                  <a:pt x="529" y="107"/>
                  <a:pt x="529" y="107"/>
                  <a:pt x="529" y="107"/>
                </a:cubicBezTo>
                <a:lnTo>
                  <a:pt x="544" y="107"/>
                </a:lnTo>
                <a:close/>
                <a:moveTo>
                  <a:pt x="511" y="82"/>
                </a:moveTo>
                <a:cubicBezTo>
                  <a:pt x="517" y="56"/>
                  <a:pt x="517" y="56"/>
                  <a:pt x="517" y="56"/>
                </a:cubicBezTo>
                <a:cubicBezTo>
                  <a:pt x="523" y="82"/>
                  <a:pt x="523" y="82"/>
                  <a:pt x="523" y="82"/>
                </a:cubicBezTo>
                <a:lnTo>
                  <a:pt x="511" y="82"/>
                </a:lnTo>
                <a:close/>
                <a:moveTo>
                  <a:pt x="426" y="67"/>
                </a:moveTo>
                <a:cubicBezTo>
                  <a:pt x="426" y="52"/>
                  <a:pt x="426" y="52"/>
                  <a:pt x="426" y="52"/>
                </a:cubicBezTo>
                <a:cubicBezTo>
                  <a:pt x="426" y="46"/>
                  <a:pt x="422" y="41"/>
                  <a:pt x="416" y="40"/>
                </a:cubicBezTo>
                <a:cubicBezTo>
                  <a:pt x="413" y="39"/>
                  <a:pt x="409" y="39"/>
                  <a:pt x="405" y="39"/>
                </a:cubicBezTo>
                <a:cubicBezTo>
                  <a:pt x="379" y="39"/>
                  <a:pt x="379" y="39"/>
                  <a:pt x="379" y="39"/>
                </a:cubicBezTo>
                <a:cubicBezTo>
                  <a:pt x="379" y="107"/>
                  <a:pt x="379" y="107"/>
                  <a:pt x="379" y="107"/>
                </a:cubicBezTo>
                <a:cubicBezTo>
                  <a:pt x="394" y="107"/>
                  <a:pt x="394" y="107"/>
                  <a:pt x="394" y="107"/>
                </a:cubicBezTo>
                <a:cubicBezTo>
                  <a:pt x="394" y="82"/>
                  <a:pt x="394" y="82"/>
                  <a:pt x="394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12" y="107"/>
                  <a:pt x="412" y="107"/>
                  <a:pt x="412" y="107"/>
                </a:cubicBezTo>
                <a:cubicBezTo>
                  <a:pt x="430" y="107"/>
                  <a:pt x="430" y="107"/>
                  <a:pt x="430" y="107"/>
                </a:cubicBezTo>
                <a:cubicBezTo>
                  <a:pt x="417" y="79"/>
                  <a:pt x="417" y="79"/>
                  <a:pt x="417" y="79"/>
                </a:cubicBezTo>
                <a:cubicBezTo>
                  <a:pt x="423" y="77"/>
                  <a:pt x="426" y="73"/>
                  <a:pt x="426" y="67"/>
                </a:cubicBezTo>
                <a:close/>
                <a:moveTo>
                  <a:pt x="411" y="64"/>
                </a:moveTo>
                <a:cubicBezTo>
                  <a:pt x="411" y="67"/>
                  <a:pt x="409" y="69"/>
                  <a:pt x="406" y="69"/>
                </a:cubicBezTo>
                <a:cubicBezTo>
                  <a:pt x="394" y="69"/>
                  <a:pt x="394" y="69"/>
                  <a:pt x="394" y="69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406" y="52"/>
                  <a:pt x="406" y="52"/>
                  <a:pt x="406" y="52"/>
                </a:cubicBezTo>
                <a:cubicBezTo>
                  <a:pt x="409" y="52"/>
                  <a:pt x="411" y="54"/>
                  <a:pt x="411" y="57"/>
                </a:cubicBezTo>
                <a:lnTo>
                  <a:pt x="411" y="64"/>
                </a:lnTo>
                <a:close/>
                <a:moveTo>
                  <a:pt x="303" y="107"/>
                </a:moveTo>
                <a:cubicBezTo>
                  <a:pt x="286" y="107"/>
                  <a:pt x="286" y="107"/>
                  <a:pt x="286" y="107"/>
                </a:cubicBezTo>
                <a:cubicBezTo>
                  <a:pt x="278" y="64"/>
                  <a:pt x="278" y="64"/>
                  <a:pt x="278" y="64"/>
                </a:cubicBezTo>
                <a:cubicBezTo>
                  <a:pt x="270" y="107"/>
                  <a:pt x="270" y="107"/>
                  <a:pt x="270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35" y="39"/>
                  <a:pt x="235" y="39"/>
                  <a:pt x="235" y="39"/>
                </a:cubicBezTo>
                <a:cubicBezTo>
                  <a:pt x="251" y="39"/>
                  <a:pt x="251" y="39"/>
                  <a:pt x="251" y="39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9" y="39"/>
                  <a:pt x="269" y="39"/>
                  <a:pt x="269" y="39"/>
                </a:cubicBezTo>
                <a:cubicBezTo>
                  <a:pt x="288" y="39"/>
                  <a:pt x="288" y="39"/>
                  <a:pt x="288" y="39"/>
                </a:cubicBezTo>
                <a:cubicBezTo>
                  <a:pt x="295" y="83"/>
                  <a:pt x="295" y="83"/>
                  <a:pt x="295" y="83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22" y="39"/>
                  <a:pt x="322" y="39"/>
                  <a:pt x="322" y="39"/>
                </a:cubicBezTo>
                <a:lnTo>
                  <a:pt x="303" y="107"/>
                </a:lnTo>
                <a:close/>
                <a:moveTo>
                  <a:pt x="836" y="39"/>
                </a:moveTo>
                <a:cubicBezTo>
                  <a:pt x="850" y="39"/>
                  <a:pt x="850" y="39"/>
                  <a:pt x="850" y="39"/>
                </a:cubicBezTo>
                <a:cubicBezTo>
                  <a:pt x="850" y="107"/>
                  <a:pt x="850" y="107"/>
                  <a:pt x="850" y="107"/>
                </a:cubicBezTo>
                <a:cubicBezTo>
                  <a:pt x="836" y="107"/>
                  <a:pt x="836" y="107"/>
                  <a:pt x="836" y="107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4" y="107"/>
                  <a:pt x="814" y="107"/>
                  <a:pt x="814" y="107"/>
                </a:cubicBezTo>
                <a:cubicBezTo>
                  <a:pt x="799" y="107"/>
                  <a:pt x="799" y="107"/>
                  <a:pt x="799" y="107"/>
                </a:cubicBezTo>
                <a:cubicBezTo>
                  <a:pt x="799" y="39"/>
                  <a:pt x="799" y="39"/>
                  <a:pt x="799" y="39"/>
                </a:cubicBezTo>
                <a:cubicBezTo>
                  <a:pt x="814" y="39"/>
                  <a:pt x="814" y="39"/>
                  <a:pt x="814" y="39"/>
                </a:cubicBezTo>
                <a:cubicBezTo>
                  <a:pt x="836" y="80"/>
                  <a:pt x="836" y="80"/>
                  <a:pt x="836" y="80"/>
                </a:cubicBezTo>
                <a:lnTo>
                  <a:pt x="836" y="39"/>
                </a:lnTo>
                <a:close/>
                <a:moveTo>
                  <a:pt x="861" y="39"/>
                </a:moveTo>
                <a:cubicBezTo>
                  <a:pt x="905" y="39"/>
                  <a:pt x="905" y="39"/>
                  <a:pt x="905" y="39"/>
                </a:cubicBezTo>
                <a:cubicBezTo>
                  <a:pt x="905" y="52"/>
                  <a:pt x="905" y="52"/>
                  <a:pt x="905" y="52"/>
                </a:cubicBezTo>
                <a:cubicBezTo>
                  <a:pt x="876" y="52"/>
                  <a:pt x="876" y="52"/>
                  <a:pt x="876" y="52"/>
                </a:cubicBezTo>
                <a:cubicBezTo>
                  <a:pt x="876" y="66"/>
                  <a:pt x="876" y="66"/>
                  <a:pt x="876" y="66"/>
                </a:cubicBezTo>
                <a:cubicBezTo>
                  <a:pt x="902" y="66"/>
                  <a:pt x="902" y="66"/>
                  <a:pt x="902" y="66"/>
                </a:cubicBezTo>
                <a:cubicBezTo>
                  <a:pt x="902" y="79"/>
                  <a:pt x="902" y="79"/>
                  <a:pt x="902" y="79"/>
                </a:cubicBezTo>
                <a:cubicBezTo>
                  <a:pt x="876" y="79"/>
                  <a:pt x="876" y="79"/>
                  <a:pt x="876" y="79"/>
                </a:cubicBezTo>
                <a:cubicBezTo>
                  <a:pt x="876" y="94"/>
                  <a:pt x="876" y="94"/>
                  <a:pt x="876" y="94"/>
                </a:cubicBezTo>
                <a:cubicBezTo>
                  <a:pt x="905" y="94"/>
                  <a:pt x="905" y="94"/>
                  <a:pt x="905" y="94"/>
                </a:cubicBezTo>
                <a:cubicBezTo>
                  <a:pt x="905" y="107"/>
                  <a:pt x="905" y="107"/>
                  <a:pt x="905" y="107"/>
                </a:cubicBezTo>
                <a:cubicBezTo>
                  <a:pt x="861" y="107"/>
                  <a:pt x="861" y="107"/>
                  <a:pt x="861" y="107"/>
                </a:cubicBezTo>
                <a:lnTo>
                  <a:pt x="861" y="39"/>
                </a:lnTo>
                <a:close/>
                <a:moveTo>
                  <a:pt x="774" y="94"/>
                </a:moveTo>
                <a:cubicBezTo>
                  <a:pt x="788" y="94"/>
                  <a:pt x="788" y="94"/>
                  <a:pt x="788" y="94"/>
                </a:cubicBezTo>
                <a:cubicBezTo>
                  <a:pt x="788" y="108"/>
                  <a:pt x="788" y="108"/>
                  <a:pt x="788" y="108"/>
                </a:cubicBezTo>
                <a:cubicBezTo>
                  <a:pt x="774" y="108"/>
                  <a:pt x="774" y="108"/>
                  <a:pt x="774" y="108"/>
                </a:cubicBezTo>
                <a:lnTo>
                  <a:pt x="774" y="94"/>
                </a:lnTo>
                <a:close/>
                <a:moveTo>
                  <a:pt x="960" y="39"/>
                </a:moveTo>
                <a:cubicBezTo>
                  <a:pt x="960" y="52"/>
                  <a:pt x="960" y="52"/>
                  <a:pt x="960" y="52"/>
                </a:cubicBezTo>
                <a:cubicBezTo>
                  <a:pt x="943" y="52"/>
                  <a:pt x="943" y="52"/>
                  <a:pt x="943" y="52"/>
                </a:cubicBezTo>
                <a:cubicBezTo>
                  <a:pt x="943" y="107"/>
                  <a:pt x="943" y="107"/>
                  <a:pt x="943" y="107"/>
                </a:cubicBezTo>
                <a:cubicBezTo>
                  <a:pt x="929" y="107"/>
                  <a:pt x="929" y="107"/>
                  <a:pt x="929" y="107"/>
                </a:cubicBezTo>
                <a:cubicBezTo>
                  <a:pt x="929" y="52"/>
                  <a:pt x="929" y="52"/>
                  <a:pt x="929" y="52"/>
                </a:cubicBezTo>
                <a:cubicBezTo>
                  <a:pt x="912" y="52"/>
                  <a:pt x="912" y="52"/>
                  <a:pt x="912" y="52"/>
                </a:cubicBezTo>
                <a:cubicBezTo>
                  <a:pt x="912" y="39"/>
                  <a:pt x="912" y="39"/>
                  <a:pt x="912" y="39"/>
                </a:cubicBezTo>
                <a:lnTo>
                  <a:pt x="960" y="39"/>
                </a:lnTo>
                <a:close/>
                <a:moveTo>
                  <a:pt x="740" y="67"/>
                </a:moveTo>
                <a:cubicBezTo>
                  <a:pt x="763" y="67"/>
                  <a:pt x="763" y="67"/>
                  <a:pt x="763" y="67"/>
                </a:cubicBezTo>
                <a:cubicBezTo>
                  <a:pt x="763" y="103"/>
                  <a:pt x="763" y="103"/>
                  <a:pt x="763" y="103"/>
                </a:cubicBezTo>
                <a:cubicBezTo>
                  <a:pt x="759" y="106"/>
                  <a:pt x="755" y="108"/>
                  <a:pt x="748" y="108"/>
                </a:cubicBezTo>
                <a:cubicBezTo>
                  <a:pt x="736" y="108"/>
                  <a:pt x="736" y="108"/>
                  <a:pt x="736" y="108"/>
                </a:cubicBezTo>
                <a:cubicBezTo>
                  <a:pt x="723" y="108"/>
                  <a:pt x="713" y="98"/>
                  <a:pt x="713" y="8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3"/>
                  <a:pt x="713" y="61"/>
                  <a:pt x="713" y="60"/>
                </a:cubicBezTo>
                <a:cubicBezTo>
                  <a:pt x="715" y="46"/>
                  <a:pt x="724" y="38"/>
                  <a:pt x="738" y="38"/>
                </a:cubicBezTo>
                <a:cubicBezTo>
                  <a:pt x="762" y="38"/>
                  <a:pt x="762" y="38"/>
                  <a:pt x="762" y="38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39" y="53"/>
                  <a:pt x="739" y="53"/>
                  <a:pt x="739" y="53"/>
                </a:cubicBezTo>
                <a:cubicBezTo>
                  <a:pt x="731" y="53"/>
                  <a:pt x="728" y="58"/>
                  <a:pt x="728" y="64"/>
                </a:cubicBezTo>
                <a:cubicBezTo>
                  <a:pt x="728" y="81"/>
                  <a:pt x="728" y="81"/>
                  <a:pt x="728" y="81"/>
                </a:cubicBezTo>
                <a:cubicBezTo>
                  <a:pt x="728" y="88"/>
                  <a:pt x="730" y="93"/>
                  <a:pt x="738" y="93"/>
                </a:cubicBezTo>
                <a:cubicBezTo>
                  <a:pt x="744" y="93"/>
                  <a:pt x="744" y="93"/>
                  <a:pt x="744" y="93"/>
                </a:cubicBezTo>
                <a:cubicBezTo>
                  <a:pt x="745" y="93"/>
                  <a:pt x="747" y="93"/>
                  <a:pt x="748" y="93"/>
                </a:cubicBezTo>
                <a:cubicBezTo>
                  <a:pt x="748" y="88"/>
                  <a:pt x="748" y="85"/>
                  <a:pt x="748" y="80"/>
                </a:cubicBezTo>
                <a:cubicBezTo>
                  <a:pt x="740" y="80"/>
                  <a:pt x="740" y="80"/>
                  <a:pt x="740" y="80"/>
                </a:cubicBezTo>
                <a:lnTo>
                  <a:pt x="740" y="67"/>
                </a:lnTo>
                <a:close/>
                <a:moveTo>
                  <a:pt x="627" y="39"/>
                </a:moveTo>
                <a:cubicBezTo>
                  <a:pt x="642" y="39"/>
                  <a:pt x="642" y="39"/>
                  <a:pt x="642" y="39"/>
                </a:cubicBezTo>
                <a:cubicBezTo>
                  <a:pt x="642" y="107"/>
                  <a:pt x="642" y="107"/>
                  <a:pt x="642" y="107"/>
                </a:cubicBezTo>
                <a:cubicBezTo>
                  <a:pt x="627" y="107"/>
                  <a:pt x="627" y="107"/>
                  <a:pt x="627" y="107"/>
                </a:cubicBezTo>
                <a:lnTo>
                  <a:pt x="627" y="39"/>
                </a:lnTo>
                <a:close/>
                <a:moveTo>
                  <a:pt x="601" y="107"/>
                </a:moveTo>
                <a:cubicBezTo>
                  <a:pt x="601" y="66"/>
                  <a:pt x="601" y="66"/>
                  <a:pt x="601" y="66"/>
                </a:cubicBezTo>
                <a:cubicBezTo>
                  <a:pt x="590" y="107"/>
                  <a:pt x="590" y="107"/>
                  <a:pt x="590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65" y="66"/>
                  <a:pt x="565" y="66"/>
                  <a:pt x="565" y="66"/>
                </a:cubicBezTo>
                <a:cubicBezTo>
                  <a:pt x="565" y="107"/>
                  <a:pt x="565" y="107"/>
                  <a:pt x="565" y="107"/>
                </a:cubicBezTo>
                <a:cubicBezTo>
                  <a:pt x="551" y="107"/>
                  <a:pt x="551" y="107"/>
                  <a:pt x="551" y="107"/>
                </a:cubicBezTo>
                <a:cubicBezTo>
                  <a:pt x="551" y="39"/>
                  <a:pt x="551" y="39"/>
                  <a:pt x="551" y="39"/>
                </a:cubicBezTo>
                <a:cubicBezTo>
                  <a:pt x="569" y="39"/>
                  <a:pt x="569" y="39"/>
                  <a:pt x="569" y="39"/>
                </a:cubicBezTo>
                <a:cubicBezTo>
                  <a:pt x="583" y="90"/>
                  <a:pt x="583" y="90"/>
                  <a:pt x="583" y="90"/>
                </a:cubicBezTo>
                <a:cubicBezTo>
                  <a:pt x="597" y="39"/>
                  <a:pt x="597" y="39"/>
                  <a:pt x="597" y="39"/>
                </a:cubicBezTo>
                <a:cubicBezTo>
                  <a:pt x="615" y="39"/>
                  <a:pt x="615" y="39"/>
                  <a:pt x="615" y="39"/>
                </a:cubicBezTo>
                <a:cubicBezTo>
                  <a:pt x="615" y="107"/>
                  <a:pt x="615" y="107"/>
                  <a:pt x="615" y="107"/>
                </a:cubicBezTo>
                <a:lnTo>
                  <a:pt x="601" y="107"/>
                </a:ln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  <a:moveTo>
                  <a:pt x="151" y="182"/>
                </a:moveTo>
                <a:cubicBezTo>
                  <a:pt x="156" y="163"/>
                  <a:pt x="158" y="144"/>
                  <a:pt x="158" y="122"/>
                </a:cubicBezTo>
                <a:cubicBezTo>
                  <a:pt x="162" y="123"/>
                  <a:pt x="165" y="124"/>
                  <a:pt x="168" y="125"/>
                </a:cubicBezTo>
                <a:cubicBezTo>
                  <a:pt x="169" y="125"/>
                  <a:pt x="170" y="125"/>
                  <a:pt x="172" y="126"/>
                </a:cubicBezTo>
                <a:cubicBezTo>
                  <a:pt x="165" y="110"/>
                  <a:pt x="158" y="95"/>
                  <a:pt x="149" y="80"/>
                </a:cubicBezTo>
                <a:cubicBezTo>
                  <a:pt x="141" y="95"/>
                  <a:pt x="130" y="110"/>
                  <a:pt x="119" y="121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4" y="125"/>
                  <a:pt x="131" y="130"/>
                  <a:pt x="128" y="134"/>
                </a:cubicBezTo>
                <a:cubicBezTo>
                  <a:pt x="126" y="137"/>
                  <a:pt x="123" y="140"/>
                  <a:pt x="121" y="142"/>
                </a:cubicBezTo>
                <a:cubicBezTo>
                  <a:pt x="108" y="155"/>
                  <a:pt x="91" y="162"/>
                  <a:pt x="72" y="165"/>
                </a:cubicBezTo>
                <a:cubicBezTo>
                  <a:pt x="71" y="157"/>
                  <a:pt x="70" y="148"/>
                  <a:pt x="70" y="139"/>
                </a:cubicBezTo>
                <a:cubicBezTo>
                  <a:pt x="70" y="120"/>
                  <a:pt x="74" y="99"/>
                  <a:pt x="85" y="82"/>
                </a:cubicBezTo>
                <a:cubicBezTo>
                  <a:pt x="90" y="73"/>
                  <a:pt x="97" y="65"/>
                  <a:pt x="106" y="5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6" y="65"/>
                  <a:pt x="130" y="51"/>
                  <a:pt x="140" y="41"/>
                </a:cubicBezTo>
                <a:cubicBezTo>
                  <a:pt x="124" y="34"/>
                  <a:pt x="105" y="32"/>
                  <a:pt x="88" y="36"/>
                </a:cubicBezTo>
                <a:cubicBezTo>
                  <a:pt x="91" y="38"/>
                  <a:pt x="94" y="42"/>
                  <a:pt x="97" y="44"/>
                </a:cubicBezTo>
                <a:cubicBezTo>
                  <a:pt x="57" y="61"/>
                  <a:pt x="36" y="88"/>
                  <a:pt x="21" y="120"/>
                </a:cubicBezTo>
                <a:cubicBezTo>
                  <a:pt x="21" y="116"/>
                  <a:pt x="20" y="112"/>
                  <a:pt x="20" y="107"/>
                </a:cubicBezTo>
                <a:cubicBezTo>
                  <a:pt x="20" y="59"/>
                  <a:pt x="59" y="20"/>
                  <a:pt x="107" y="20"/>
                </a:cubicBezTo>
                <a:cubicBezTo>
                  <a:pt x="155" y="20"/>
                  <a:pt x="194" y="59"/>
                  <a:pt x="194" y="107"/>
                </a:cubicBezTo>
                <a:cubicBezTo>
                  <a:pt x="194" y="139"/>
                  <a:pt x="177" y="167"/>
                  <a:pt x="151" y="182"/>
                </a:cubicBezTo>
                <a:close/>
                <a:moveTo>
                  <a:pt x="690" y="39"/>
                </a:moveTo>
                <a:cubicBezTo>
                  <a:pt x="704" y="39"/>
                  <a:pt x="704" y="39"/>
                  <a:pt x="704" y="39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90" y="107"/>
                  <a:pt x="690" y="107"/>
                  <a:pt x="690" y="107"/>
                </a:cubicBezTo>
                <a:cubicBezTo>
                  <a:pt x="668" y="67"/>
                  <a:pt x="668" y="67"/>
                  <a:pt x="668" y="67"/>
                </a:cubicBezTo>
                <a:cubicBezTo>
                  <a:pt x="668" y="107"/>
                  <a:pt x="668" y="107"/>
                  <a:pt x="668" y="107"/>
                </a:cubicBezTo>
                <a:cubicBezTo>
                  <a:pt x="654" y="107"/>
                  <a:pt x="654" y="107"/>
                  <a:pt x="654" y="107"/>
                </a:cubicBezTo>
                <a:cubicBezTo>
                  <a:pt x="654" y="39"/>
                  <a:pt x="654" y="39"/>
                  <a:pt x="654" y="39"/>
                </a:cubicBezTo>
                <a:cubicBezTo>
                  <a:pt x="668" y="39"/>
                  <a:pt x="668" y="39"/>
                  <a:pt x="668" y="39"/>
                </a:cubicBezTo>
                <a:cubicBezTo>
                  <a:pt x="690" y="80"/>
                  <a:pt x="690" y="80"/>
                  <a:pt x="690" y="80"/>
                </a:cubicBezTo>
                <a:lnTo>
                  <a:pt x="690" y="39"/>
                </a:lnTo>
                <a:close/>
                <a:moveTo>
                  <a:pt x="294" y="145"/>
                </a:moveTo>
                <a:cubicBezTo>
                  <a:pt x="314" y="145"/>
                  <a:pt x="314" y="145"/>
                  <a:pt x="314" y="145"/>
                </a:cubicBezTo>
                <a:cubicBezTo>
                  <a:pt x="314" y="146"/>
                  <a:pt x="314" y="148"/>
                  <a:pt x="314" y="149"/>
                </a:cubicBezTo>
                <a:cubicBezTo>
                  <a:pt x="309" y="149"/>
                  <a:pt x="304" y="149"/>
                  <a:pt x="300" y="149"/>
                </a:cubicBezTo>
                <a:cubicBezTo>
                  <a:pt x="300" y="157"/>
                  <a:pt x="300" y="157"/>
                  <a:pt x="300" y="157"/>
                </a:cubicBezTo>
                <a:cubicBezTo>
                  <a:pt x="304" y="157"/>
                  <a:pt x="308" y="157"/>
                  <a:pt x="312" y="157"/>
                </a:cubicBezTo>
                <a:cubicBezTo>
                  <a:pt x="312" y="159"/>
                  <a:pt x="312" y="160"/>
                  <a:pt x="312" y="162"/>
                </a:cubicBezTo>
                <a:cubicBezTo>
                  <a:pt x="308" y="162"/>
                  <a:pt x="304" y="162"/>
                  <a:pt x="300" y="162"/>
                </a:cubicBezTo>
                <a:cubicBezTo>
                  <a:pt x="300" y="165"/>
                  <a:pt x="300" y="168"/>
                  <a:pt x="300" y="171"/>
                </a:cubicBezTo>
                <a:cubicBezTo>
                  <a:pt x="314" y="171"/>
                  <a:pt x="314" y="171"/>
                  <a:pt x="314" y="171"/>
                </a:cubicBezTo>
                <a:cubicBezTo>
                  <a:pt x="314" y="173"/>
                  <a:pt x="314" y="174"/>
                  <a:pt x="314" y="176"/>
                </a:cubicBezTo>
                <a:cubicBezTo>
                  <a:pt x="294" y="176"/>
                  <a:pt x="294" y="176"/>
                  <a:pt x="294" y="176"/>
                </a:cubicBezTo>
                <a:lnTo>
                  <a:pt x="294" y="145"/>
                </a:lnTo>
                <a:close/>
                <a:moveTo>
                  <a:pt x="333" y="145"/>
                </a:moveTo>
                <a:cubicBezTo>
                  <a:pt x="354" y="145"/>
                  <a:pt x="354" y="145"/>
                  <a:pt x="354" y="145"/>
                </a:cubicBezTo>
                <a:cubicBezTo>
                  <a:pt x="354" y="146"/>
                  <a:pt x="354" y="148"/>
                  <a:pt x="354" y="149"/>
                </a:cubicBezTo>
                <a:cubicBezTo>
                  <a:pt x="351" y="149"/>
                  <a:pt x="349" y="149"/>
                  <a:pt x="346" y="149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4" y="176"/>
                  <a:pt x="342" y="176"/>
                  <a:pt x="341" y="176"/>
                </a:cubicBezTo>
                <a:cubicBezTo>
                  <a:pt x="341" y="149"/>
                  <a:pt x="341" y="149"/>
                  <a:pt x="341" y="149"/>
                </a:cubicBezTo>
                <a:cubicBezTo>
                  <a:pt x="338" y="149"/>
                  <a:pt x="335" y="149"/>
                  <a:pt x="333" y="149"/>
                </a:cubicBezTo>
                <a:cubicBezTo>
                  <a:pt x="333" y="148"/>
                  <a:pt x="333" y="146"/>
                  <a:pt x="333" y="145"/>
                </a:cubicBezTo>
                <a:close/>
                <a:moveTo>
                  <a:pt x="259" y="171"/>
                </a:moveTo>
                <a:cubicBezTo>
                  <a:pt x="273" y="171"/>
                  <a:pt x="273" y="171"/>
                  <a:pt x="273" y="171"/>
                </a:cubicBezTo>
                <a:cubicBezTo>
                  <a:pt x="273" y="173"/>
                  <a:pt x="273" y="174"/>
                  <a:pt x="273" y="176"/>
                </a:cubicBezTo>
                <a:cubicBezTo>
                  <a:pt x="253" y="176"/>
                  <a:pt x="253" y="176"/>
                  <a:pt x="253" y="176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5" y="145"/>
                  <a:pt x="257" y="145"/>
                  <a:pt x="259" y="145"/>
                </a:cubicBezTo>
                <a:lnTo>
                  <a:pt x="259" y="171"/>
                </a:lnTo>
                <a:close/>
                <a:moveTo>
                  <a:pt x="617" y="171"/>
                </a:moveTo>
                <a:cubicBezTo>
                  <a:pt x="629" y="171"/>
                  <a:pt x="629" y="171"/>
                  <a:pt x="629" y="171"/>
                </a:cubicBezTo>
                <a:cubicBezTo>
                  <a:pt x="629" y="173"/>
                  <a:pt x="629" y="174"/>
                  <a:pt x="629" y="176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45"/>
                  <a:pt x="612" y="145"/>
                  <a:pt x="612" y="145"/>
                </a:cubicBezTo>
                <a:cubicBezTo>
                  <a:pt x="614" y="145"/>
                  <a:pt x="616" y="145"/>
                  <a:pt x="617" y="145"/>
                </a:cubicBezTo>
                <a:lnTo>
                  <a:pt x="617" y="171"/>
                </a:lnTo>
                <a:close/>
                <a:moveTo>
                  <a:pt x="528" y="145"/>
                </a:moveTo>
                <a:cubicBezTo>
                  <a:pt x="549" y="145"/>
                  <a:pt x="549" y="145"/>
                  <a:pt x="549" y="145"/>
                </a:cubicBezTo>
                <a:cubicBezTo>
                  <a:pt x="549" y="146"/>
                  <a:pt x="549" y="148"/>
                  <a:pt x="549" y="149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76"/>
                  <a:pt x="541" y="176"/>
                  <a:pt x="541" y="176"/>
                </a:cubicBezTo>
                <a:cubicBezTo>
                  <a:pt x="540" y="176"/>
                  <a:pt x="538" y="176"/>
                  <a:pt x="536" y="176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28" y="149"/>
                  <a:pt x="528" y="149"/>
                  <a:pt x="528" y="149"/>
                </a:cubicBezTo>
                <a:cubicBezTo>
                  <a:pt x="528" y="148"/>
                  <a:pt x="528" y="146"/>
                  <a:pt x="528" y="145"/>
                </a:cubicBezTo>
                <a:close/>
                <a:moveTo>
                  <a:pt x="367" y="145"/>
                </a:moveTo>
                <a:cubicBezTo>
                  <a:pt x="370" y="145"/>
                  <a:pt x="372" y="145"/>
                  <a:pt x="375" y="145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7" y="153"/>
                  <a:pt x="366" y="152"/>
                  <a:pt x="365" y="152"/>
                </a:cubicBezTo>
                <a:lnTo>
                  <a:pt x="367" y="145"/>
                </a:lnTo>
                <a:close/>
                <a:moveTo>
                  <a:pt x="659" y="149"/>
                </a:moveTo>
                <a:cubicBezTo>
                  <a:pt x="659" y="157"/>
                  <a:pt x="659" y="157"/>
                  <a:pt x="659" y="157"/>
                </a:cubicBezTo>
                <a:cubicBezTo>
                  <a:pt x="671" y="157"/>
                  <a:pt x="671" y="157"/>
                  <a:pt x="671" y="157"/>
                </a:cubicBezTo>
                <a:cubicBezTo>
                  <a:pt x="671" y="159"/>
                  <a:pt x="671" y="160"/>
                  <a:pt x="671" y="162"/>
                </a:cubicBezTo>
                <a:cubicBezTo>
                  <a:pt x="659" y="162"/>
                  <a:pt x="659" y="162"/>
                  <a:pt x="659" y="162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72" y="171"/>
                  <a:pt x="672" y="171"/>
                  <a:pt x="672" y="171"/>
                </a:cubicBezTo>
                <a:cubicBezTo>
                  <a:pt x="672" y="173"/>
                  <a:pt x="672" y="174"/>
                  <a:pt x="672" y="176"/>
                </a:cubicBezTo>
                <a:cubicBezTo>
                  <a:pt x="653" y="176"/>
                  <a:pt x="653" y="176"/>
                  <a:pt x="653" y="176"/>
                </a:cubicBezTo>
                <a:cubicBezTo>
                  <a:pt x="653" y="145"/>
                  <a:pt x="653" y="145"/>
                  <a:pt x="653" y="145"/>
                </a:cubicBezTo>
                <a:cubicBezTo>
                  <a:pt x="660" y="145"/>
                  <a:pt x="666" y="145"/>
                  <a:pt x="672" y="145"/>
                </a:cubicBezTo>
                <a:cubicBezTo>
                  <a:pt x="672" y="146"/>
                  <a:pt x="672" y="148"/>
                  <a:pt x="672" y="149"/>
                </a:cubicBezTo>
                <a:lnTo>
                  <a:pt x="659" y="149"/>
                </a:lnTo>
                <a:close/>
                <a:moveTo>
                  <a:pt x="570" y="145"/>
                </a:moveTo>
                <a:cubicBezTo>
                  <a:pt x="591" y="145"/>
                  <a:pt x="591" y="145"/>
                  <a:pt x="591" y="145"/>
                </a:cubicBezTo>
                <a:cubicBezTo>
                  <a:pt x="591" y="146"/>
                  <a:pt x="591" y="148"/>
                  <a:pt x="591" y="149"/>
                </a:cubicBezTo>
                <a:cubicBezTo>
                  <a:pt x="583" y="149"/>
                  <a:pt x="583" y="149"/>
                  <a:pt x="583" y="149"/>
                </a:cubicBezTo>
                <a:cubicBezTo>
                  <a:pt x="583" y="176"/>
                  <a:pt x="583" y="176"/>
                  <a:pt x="583" y="176"/>
                </a:cubicBezTo>
                <a:cubicBezTo>
                  <a:pt x="582" y="176"/>
                  <a:pt x="580" y="176"/>
                  <a:pt x="578" y="176"/>
                </a:cubicBezTo>
                <a:cubicBezTo>
                  <a:pt x="578" y="149"/>
                  <a:pt x="578" y="149"/>
                  <a:pt x="578" y="149"/>
                </a:cubicBezTo>
                <a:cubicBezTo>
                  <a:pt x="570" y="149"/>
                  <a:pt x="570" y="149"/>
                  <a:pt x="570" y="149"/>
                </a:cubicBezTo>
                <a:cubicBezTo>
                  <a:pt x="570" y="148"/>
                  <a:pt x="570" y="146"/>
                  <a:pt x="570" y="145"/>
                </a:cubicBezTo>
                <a:close/>
                <a:moveTo>
                  <a:pt x="403" y="166"/>
                </a:moveTo>
                <a:cubicBezTo>
                  <a:pt x="403" y="168"/>
                  <a:pt x="403" y="168"/>
                  <a:pt x="403" y="168"/>
                </a:cubicBezTo>
                <a:cubicBezTo>
                  <a:pt x="403" y="169"/>
                  <a:pt x="402" y="171"/>
                  <a:pt x="402" y="172"/>
                </a:cubicBezTo>
                <a:cubicBezTo>
                  <a:pt x="401" y="173"/>
                  <a:pt x="401" y="174"/>
                  <a:pt x="400" y="174"/>
                </a:cubicBezTo>
                <a:cubicBezTo>
                  <a:pt x="399" y="175"/>
                  <a:pt x="397" y="176"/>
                  <a:pt x="396" y="176"/>
                </a:cubicBezTo>
                <a:cubicBezTo>
                  <a:pt x="395" y="176"/>
                  <a:pt x="393" y="176"/>
                  <a:pt x="392" y="176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2" y="174"/>
                  <a:pt x="382" y="172"/>
                  <a:pt x="382" y="171"/>
                </a:cubicBezTo>
                <a:cubicBezTo>
                  <a:pt x="393" y="171"/>
                  <a:pt x="393" y="171"/>
                  <a:pt x="393" y="171"/>
                </a:cubicBezTo>
                <a:cubicBezTo>
                  <a:pt x="393" y="171"/>
                  <a:pt x="393" y="171"/>
                  <a:pt x="394" y="171"/>
                </a:cubicBezTo>
                <a:cubicBezTo>
                  <a:pt x="396" y="171"/>
                  <a:pt x="397" y="170"/>
                  <a:pt x="397" y="167"/>
                </a:cubicBezTo>
                <a:cubicBezTo>
                  <a:pt x="397" y="165"/>
                  <a:pt x="397" y="164"/>
                  <a:pt x="396" y="164"/>
                </a:cubicBezTo>
                <a:cubicBezTo>
                  <a:pt x="396" y="163"/>
                  <a:pt x="395" y="163"/>
                  <a:pt x="394" y="163"/>
                </a:cubicBezTo>
                <a:cubicBezTo>
                  <a:pt x="389" y="163"/>
                  <a:pt x="389" y="163"/>
                  <a:pt x="389" y="163"/>
                </a:cubicBezTo>
                <a:cubicBezTo>
                  <a:pt x="387" y="162"/>
                  <a:pt x="385" y="162"/>
                  <a:pt x="383" y="161"/>
                </a:cubicBezTo>
                <a:cubicBezTo>
                  <a:pt x="382" y="159"/>
                  <a:pt x="381" y="157"/>
                  <a:pt x="381" y="154"/>
                </a:cubicBezTo>
                <a:cubicBezTo>
                  <a:pt x="381" y="153"/>
                  <a:pt x="381" y="153"/>
                  <a:pt x="381" y="152"/>
                </a:cubicBezTo>
                <a:cubicBezTo>
                  <a:pt x="381" y="149"/>
                  <a:pt x="382" y="147"/>
                  <a:pt x="384" y="146"/>
                </a:cubicBezTo>
                <a:cubicBezTo>
                  <a:pt x="386" y="145"/>
                  <a:pt x="389" y="144"/>
                  <a:pt x="392" y="145"/>
                </a:cubicBezTo>
                <a:cubicBezTo>
                  <a:pt x="401" y="145"/>
                  <a:pt x="401" y="145"/>
                  <a:pt x="401" y="145"/>
                </a:cubicBezTo>
                <a:cubicBezTo>
                  <a:pt x="401" y="146"/>
                  <a:pt x="401" y="148"/>
                  <a:pt x="401" y="150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90" y="150"/>
                  <a:pt x="388" y="150"/>
                  <a:pt x="388" y="150"/>
                </a:cubicBezTo>
                <a:cubicBezTo>
                  <a:pt x="387" y="151"/>
                  <a:pt x="386" y="152"/>
                  <a:pt x="386" y="153"/>
                </a:cubicBezTo>
                <a:cubicBezTo>
                  <a:pt x="386" y="156"/>
                  <a:pt x="387" y="157"/>
                  <a:pt x="390" y="157"/>
                </a:cubicBezTo>
                <a:cubicBezTo>
                  <a:pt x="395" y="158"/>
                  <a:pt x="395" y="158"/>
                  <a:pt x="395" y="158"/>
                </a:cubicBezTo>
                <a:cubicBezTo>
                  <a:pt x="400" y="158"/>
                  <a:pt x="403" y="161"/>
                  <a:pt x="403" y="166"/>
                </a:cubicBezTo>
                <a:close/>
                <a:moveTo>
                  <a:pt x="468" y="160"/>
                </a:moveTo>
                <a:cubicBezTo>
                  <a:pt x="469" y="159"/>
                  <a:pt x="470" y="157"/>
                  <a:pt x="470" y="155"/>
                </a:cubicBezTo>
                <a:cubicBezTo>
                  <a:pt x="470" y="151"/>
                  <a:pt x="470" y="151"/>
                  <a:pt x="470" y="151"/>
                </a:cubicBezTo>
                <a:cubicBezTo>
                  <a:pt x="470" y="149"/>
                  <a:pt x="469" y="147"/>
                  <a:pt x="468" y="146"/>
                </a:cubicBezTo>
                <a:cubicBezTo>
                  <a:pt x="466" y="145"/>
                  <a:pt x="465" y="145"/>
                  <a:pt x="464" y="145"/>
                </a:cubicBezTo>
                <a:cubicBezTo>
                  <a:pt x="450" y="145"/>
                  <a:pt x="450" y="145"/>
                  <a:pt x="450" y="145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64" y="176"/>
                  <a:pt x="464" y="176"/>
                  <a:pt x="464" y="176"/>
                </a:cubicBezTo>
                <a:cubicBezTo>
                  <a:pt x="467" y="176"/>
                  <a:pt x="470" y="173"/>
                  <a:pt x="470" y="169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470" y="162"/>
                  <a:pt x="469" y="160"/>
                  <a:pt x="468" y="160"/>
                </a:cubicBezTo>
                <a:close/>
                <a:moveTo>
                  <a:pt x="464" y="170"/>
                </a:moveTo>
                <a:cubicBezTo>
                  <a:pt x="464" y="171"/>
                  <a:pt x="463" y="171"/>
                  <a:pt x="463" y="171"/>
                </a:cubicBezTo>
                <a:cubicBezTo>
                  <a:pt x="456" y="171"/>
                  <a:pt x="456" y="171"/>
                  <a:pt x="456" y="171"/>
                </a:cubicBezTo>
                <a:cubicBezTo>
                  <a:pt x="456" y="162"/>
                  <a:pt x="456" y="162"/>
                  <a:pt x="456" y="162"/>
                </a:cubicBezTo>
                <a:cubicBezTo>
                  <a:pt x="463" y="162"/>
                  <a:pt x="463" y="162"/>
                  <a:pt x="463" y="162"/>
                </a:cubicBezTo>
                <a:cubicBezTo>
                  <a:pt x="464" y="162"/>
                  <a:pt x="464" y="162"/>
                  <a:pt x="464" y="163"/>
                </a:cubicBezTo>
                <a:cubicBezTo>
                  <a:pt x="465" y="163"/>
                  <a:pt x="465" y="164"/>
                  <a:pt x="465" y="164"/>
                </a:cubicBezTo>
                <a:cubicBezTo>
                  <a:pt x="465" y="169"/>
                  <a:pt x="465" y="169"/>
                  <a:pt x="465" y="169"/>
                </a:cubicBezTo>
                <a:cubicBezTo>
                  <a:pt x="465" y="169"/>
                  <a:pt x="465" y="170"/>
                  <a:pt x="464" y="170"/>
                </a:cubicBezTo>
                <a:close/>
                <a:moveTo>
                  <a:pt x="465" y="155"/>
                </a:moveTo>
                <a:cubicBezTo>
                  <a:pt x="465" y="156"/>
                  <a:pt x="465" y="156"/>
                  <a:pt x="464" y="157"/>
                </a:cubicBezTo>
                <a:cubicBezTo>
                  <a:pt x="464" y="157"/>
                  <a:pt x="464" y="157"/>
                  <a:pt x="463" y="157"/>
                </a:cubicBezTo>
                <a:cubicBezTo>
                  <a:pt x="456" y="157"/>
                  <a:pt x="456" y="157"/>
                  <a:pt x="456" y="157"/>
                </a:cubicBezTo>
                <a:cubicBezTo>
                  <a:pt x="456" y="149"/>
                  <a:pt x="456" y="149"/>
                  <a:pt x="456" y="149"/>
                </a:cubicBezTo>
                <a:cubicBezTo>
                  <a:pt x="463" y="149"/>
                  <a:pt x="463" y="149"/>
                  <a:pt x="463" y="149"/>
                </a:cubicBezTo>
                <a:cubicBezTo>
                  <a:pt x="463" y="149"/>
                  <a:pt x="464" y="150"/>
                  <a:pt x="464" y="150"/>
                </a:cubicBezTo>
                <a:cubicBezTo>
                  <a:pt x="465" y="150"/>
                  <a:pt x="465" y="151"/>
                  <a:pt x="465" y="152"/>
                </a:cubicBezTo>
                <a:lnTo>
                  <a:pt x="465" y="155"/>
                </a:lnTo>
                <a:close/>
                <a:moveTo>
                  <a:pt x="496" y="145"/>
                </a:moveTo>
                <a:cubicBezTo>
                  <a:pt x="488" y="176"/>
                  <a:pt x="488" y="176"/>
                  <a:pt x="488" y="176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95" y="169"/>
                  <a:pt x="495" y="169"/>
                  <a:pt x="495" y="169"/>
                </a:cubicBezTo>
                <a:cubicBezTo>
                  <a:pt x="504" y="169"/>
                  <a:pt x="504" y="169"/>
                  <a:pt x="504" y="169"/>
                </a:cubicBezTo>
                <a:cubicBezTo>
                  <a:pt x="506" y="176"/>
                  <a:pt x="506" y="176"/>
                  <a:pt x="506" y="176"/>
                </a:cubicBezTo>
                <a:cubicBezTo>
                  <a:pt x="508" y="176"/>
                  <a:pt x="510" y="176"/>
                  <a:pt x="512" y="176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1" y="145"/>
                  <a:pt x="499" y="145"/>
                  <a:pt x="496" y="145"/>
                </a:cubicBezTo>
                <a:close/>
                <a:moveTo>
                  <a:pt x="496" y="164"/>
                </a:moveTo>
                <a:cubicBezTo>
                  <a:pt x="500" y="151"/>
                  <a:pt x="500" y="151"/>
                  <a:pt x="500" y="151"/>
                </a:cubicBezTo>
                <a:cubicBezTo>
                  <a:pt x="503" y="164"/>
                  <a:pt x="503" y="164"/>
                  <a:pt x="503" y="164"/>
                </a:cubicBezTo>
                <a:lnTo>
                  <a:pt x="496" y="1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36631" tIns="18315" rIns="36631" bIns="183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  <p:sldLayoutId id="2147483925" r:id="rId26"/>
    <p:sldLayoutId id="2147483926" r:id="rId27"/>
  </p:sldLayoutIdLst>
  <p:hf hdr="0" ftr="0" dt="0"/>
  <p:txStyles>
    <p:titleStyle>
      <a:lvl1pPr algn="l" defTabSz="683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3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3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3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3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183154" algn="l" defTabSz="683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366309" algn="l" defTabSz="683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549463" algn="l" defTabSz="683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732617" algn="l" defTabSz="683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0435" indent="-170435" algn="l" defTabSz="683649" rtl="0" eaLnBrk="1" fontAlgn="base" hangingPunct="1">
        <a:lnSpc>
          <a:spcPct val="90000"/>
        </a:lnSpc>
        <a:spcBef>
          <a:spcPts val="746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578" indent="-170435" algn="l" defTabSz="683649" rtl="0" eaLnBrk="1" fontAlgn="base" hangingPunct="1">
        <a:lnSpc>
          <a:spcPct val="90000"/>
        </a:lnSpc>
        <a:spcBef>
          <a:spcPts val="376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720" indent="-170435" algn="l" defTabSz="683649" rtl="0" eaLnBrk="1" fontAlgn="base" hangingPunct="1">
        <a:lnSpc>
          <a:spcPct val="90000"/>
        </a:lnSpc>
        <a:spcBef>
          <a:spcPts val="376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227" indent="-170435" algn="l" defTabSz="683649" rtl="0" eaLnBrk="1" fontAlgn="base" hangingPunct="1">
        <a:lnSpc>
          <a:spcPct val="90000"/>
        </a:lnSpc>
        <a:spcBef>
          <a:spcPts val="376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369" indent="-170435" algn="l" defTabSz="683649" rtl="0" eaLnBrk="1" fontAlgn="base" hangingPunct="1">
        <a:lnSpc>
          <a:spcPct val="90000"/>
        </a:lnSpc>
        <a:spcBef>
          <a:spcPts val="376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418" indent="-170947" algn="l" defTabSz="683788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312" indent="-170947" algn="l" defTabSz="683788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206" indent="-170947" algn="l" defTabSz="683788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101" indent="-170947" algn="l" defTabSz="683788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894" algn="l" defTabSz="6837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788" algn="l" defTabSz="6837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83" algn="l" defTabSz="6837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77" algn="l" defTabSz="6837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71" algn="l" defTabSz="6837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65" algn="l" defTabSz="6837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59" algn="l" defTabSz="6837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53" algn="l" defTabSz="6837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dirty="0"/>
              <a:t>QA </a:t>
            </a:r>
            <a:r>
              <a:rPr lang="ru-RU" b="0" dirty="0" err="1"/>
              <a:t>Team</a:t>
            </a:r>
            <a:r>
              <a:rPr lang="ru-RU" b="0" dirty="0"/>
              <a:t>: Адвокат или судья?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95BCFB-FA13-4E39-B94D-224F784A50CF}" type="slidenum">
              <a:rPr lang="en-US" altLang="ru-RU" smtClean="0"/>
              <a:pPr/>
              <a:t>1</a:t>
            </a:fld>
            <a:endParaRPr lang="en-US" alt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822325" y="3247495"/>
            <a:ext cx="2017395" cy="815608"/>
          </a:xfrm>
        </p:spPr>
        <p:txBody>
          <a:bodyPr/>
          <a:lstStyle/>
          <a:p>
            <a:r>
              <a:rPr lang="ru-RU" dirty="0"/>
              <a:t>Мордовин Владимир</a:t>
            </a:r>
          </a:p>
          <a:p>
            <a:r>
              <a:rPr lang="en-US" dirty="0"/>
              <a:t>QA Lead</a:t>
            </a:r>
            <a:br>
              <a:rPr lang="en-US" dirty="0"/>
            </a:br>
            <a:r>
              <a:rPr lang="en-US" dirty="0"/>
              <a:t>Wargaming | </a:t>
            </a:r>
            <a:r>
              <a:rPr lang="en-US" dirty="0" err="1"/>
              <a:t>Lesta</a:t>
            </a:r>
            <a:r>
              <a:rPr lang="en-US" dirty="0"/>
              <a:t> Co Ltd </a:t>
            </a:r>
            <a:r>
              <a:rPr lang="ru-RU" dirty="0"/>
              <a:t>Санкт-Петербург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81D4F7B-E645-454A-A619-D2D1DC7D9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Инструментарий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10</a:t>
            </a:fld>
            <a:endParaRPr lang="en-US" alt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5636C-9814-4679-AF97-2DE622142451}"/>
              </a:ext>
            </a:extLst>
          </p:cNvPr>
          <p:cNvSpPr txBox="1"/>
          <p:nvPr/>
        </p:nvSpPr>
        <p:spPr>
          <a:xfrm>
            <a:off x="862013" y="1109662"/>
            <a:ext cx="230704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TestRail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Jira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Confluence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Vagrant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TeamCity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Tortoise </a:t>
            </a:r>
            <a:r>
              <a:rPr lang="en-US" sz="1600" dirty="0" err="1">
                <a:latin typeface="+mn-lt"/>
              </a:rPr>
              <a:t>svn</a:t>
            </a:r>
            <a:endParaRPr lang="en-US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Tortoise 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Notepad++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Special project tools</a:t>
            </a:r>
          </a:p>
          <a:p>
            <a:endParaRPr lang="ru-RU" sz="1600" dirty="0">
              <a:latin typeface="+mn-lt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A6631F6-40C0-4696-A874-1B7555995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2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11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6006723" y="2997677"/>
            <a:ext cx="2139164" cy="553998"/>
          </a:xfrm>
        </p:spPr>
        <p:txBody>
          <a:bodyPr/>
          <a:lstStyle/>
          <a:p>
            <a:r>
              <a:rPr lang="ru-RU" dirty="0"/>
              <a:t>От черного ящика к белому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A35F77-A0C0-42FD-9E47-E6F9F72C4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785"/>
            <a:ext cx="5429013" cy="339313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73AFB12-C450-44F3-B7F0-190233FB1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От черного ящика к белому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12</a:t>
            </a:fld>
            <a:endParaRPr lang="en-US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7A31CF-CA90-4D33-B410-B3596FFB0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44" y="2836117"/>
            <a:ext cx="4520909" cy="1874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10DF6D-FF15-4C33-88C7-9C0C67229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45" y="843107"/>
            <a:ext cx="4520909" cy="18152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3EDB99-2F39-4F3B-9467-7F2AB91E7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От черного ящика к белому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13</a:t>
            </a:fld>
            <a:endParaRPr lang="en-US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AADBA8-E752-4D5F-8C1F-234C7D8CF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" y="665796"/>
            <a:ext cx="8694638" cy="40196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D4474B-759D-4B1C-A890-A2A1B817A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3" y="637159"/>
            <a:ext cx="1573192" cy="7007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1C167E-9ACA-4E73-B5B1-A37B9CE1E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34" y="1759489"/>
            <a:ext cx="3802531" cy="1624521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0BBD65-DA50-4AC1-B330-E725339F54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9136E-6 L -0.10156 0.308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54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От черного ящика к белому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14</a:t>
            </a:fld>
            <a:endParaRPr lang="en-US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1C167E-9ACA-4E73-B5B1-A37B9CE1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34" y="1759489"/>
            <a:ext cx="3802531" cy="16245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FB0970-F143-4BC8-8200-BEF92440C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44" y="2836117"/>
            <a:ext cx="4520909" cy="187410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EC99A4E-667E-4E77-9167-AF8D07AD0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15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6006723" y="3274676"/>
            <a:ext cx="2139164" cy="276999"/>
          </a:xfrm>
        </p:spPr>
        <p:txBody>
          <a:bodyPr/>
          <a:lstStyle/>
          <a:p>
            <a:r>
              <a:rPr lang="ru-RU" dirty="0"/>
              <a:t>Я - Эксперт</a:t>
            </a:r>
          </a:p>
        </p:txBody>
      </p:sp>
      <p:pic>
        <p:nvPicPr>
          <p:cNvPr id="5" name="Рисунок 4" descr="Изображение выглядит как человек, мужчина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F9D611E8-CC3E-4166-9DF4-D0DF588D6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64" y="833438"/>
            <a:ext cx="2765547" cy="37719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0D857E-84E2-4A7B-A438-B100E1F32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6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30E182-2D07-4A54-BCD9-E1BDB0E20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5" y="2052339"/>
            <a:ext cx="1381876" cy="19555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0F5B55-0498-4C88-B46C-A021EED89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18" y="2052338"/>
            <a:ext cx="1381876" cy="19555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0841F3-E400-4C43-83C0-0783FEF5E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52" y="1614760"/>
            <a:ext cx="2003415" cy="244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C30BF8-E253-479F-A67B-D1A2A1FB0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55" y="1614760"/>
            <a:ext cx="2003415" cy="244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46A78D-0EFA-4928-9262-A3646245917B}"/>
              </a:ext>
            </a:extLst>
          </p:cNvPr>
          <p:cNvGrpSpPr/>
          <p:nvPr/>
        </p:nvGrpSpPr>
        <p:grpSpPr>
          <a:xfrm>
            <a:off x="198363" y="3106166"/>
            <a:ext cx="8363153" cy="950256"/>
            <a:chOff x="198363" y="3106166"/>
            <a:chExt cx="8363153" cy="950256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32A75-4E1E-491C-A85A-6C582E7FC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3" y="3154670"/>
              <a:ext cx="966163" cy="901752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41C388C-1F13-4FEF-A933-2978BAA25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53" y="3106166"/>
              <a:ext cx="966163" cy="901752"/>
            </a:xfrm>
            <a:prstGeom prst="rect">
              <a:avLst/>
            </a:prstGeom>
          </p:spPr>
        </p:pic>
      </p:grpSp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</p:spPr>
        <p:txBody>
          <a:bodyPr/>
          <a:lstStyle/>
          <a:p>
            <a:r>
              <a:rPr lang="ru-RU" dirty="0"/>
              <a:t>Пирамида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16</a:t>
            </a:fld>
            <a:endParaRPr lang="en-US" alt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8D1615-B0A6-4158-9D52-A7BCB684B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77" y="1294224"/>
            <a:ext cx="1465570" cy="276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6038FE1-9922-4165-AE45-3923AF29C5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30E182-2D07-4A54-BCD9-E1BDB0E20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5" y="2052339"/>
            <a:ext cx="1381876" cy="19555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0F5B55-0498-4C88-B46C-A021EED89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18" y="2052338"/>
            <a:ext cx="1381876" cy="195558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434041-32B3-4653-8986-FDF1B43C9168}"/>
              </a:ext>
            </a:extLst>
          </p:cNvPr>
          <p:cNvGrpSpPr/>
          <p:nvPr/>
        </p:nvGrpSpPr>
        <p:grpSpPr>
          <a:xfrm>
            <a:off x="1936852" y="1614760"/>
            <a:ext cx="4878118" cy="2441662"/>
            <a:chOff x="1936852" y="1614760"/>
            <a:chExt cx="4878118" cy="244166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50841F3-E400-4C43-83C0-0783FEF5E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852" y="1614760"/>
              <a:ext cx="2003415" cy="244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0C30BF8-E253-479F-A67B-D1A2A1FB0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555" y="1614760"/>
              <a:ext cx="2003415" cy="244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46A78D-0EFA-4928-9262-A3646245917B}"/>
              </a:ext>
            </a:extLst>
          </p:cNvPr>
          <p:cNvGrpSpPr/>
          <p:nvPr/>
        </p:nvGrpSpPr>
        <p:grpSpPr>
          <a:xfrm>
            <a:off x="198363" y="3106166"/>
            <a:ext cx="8363153" cy="950256"/>
            <a:chOff x="198363" y="3106166"/>
            <a:chExt cx="8363153" cy="950256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32A75-4E1E-491C-A85A-6C582E7FC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3" y="3154670"/>
              <a:ext cx="966163" cy="901752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41C388C-1F13-4FEF-A933-2978BAA25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53" y="3106166"/>
              <a:ext cx="966163" cy="901752"/>
            </a:xfrm>
            <a:prstGeom prst="rect">
              <a:avLst/>
            </a:prstGeom>
          </p:spPr>
        </p:pic>
      </p:grpSp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</p:spPr>
        <p:txBody>
          <a:bodyPr/>
          <a:lstStyle/>
          <a:p>
            <a:r>
              <a:rPr lang="ru-RU" dirty="0"/>
              <a:t>Пирамида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17</a:t>
            </a:fld>
            <a:endParaRPr lang="en-US" alt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8D1615-B0A6-4158-9D52-A7BCB684B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77" y="1294224"/>
            <a:ext cx="1465570" cy="276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F9D455-DE49-4310-A7C3-84DBB2391A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9" y="234123"/>
            <a:ext cx="3077461" cy="363642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0513CAA-14A6-43A2-9083-E94FD33DB8A5}"/>
              </a:ext>
            </a:extLst>
          </p:cNvPr>
          <p:cNvGrpSpPr/>
          <p:nvPr/>
        </p:nvGrpSpPr>
        <p:grpSpPr>
          <a:xfrm>
            <a:off x="2378624" y="1735604"/>
            <a:ext cx="4109781" cy="2320818"/>
            <a:chOff x="2378624" y="1735604"/>
            <a:chExt cx="4109781" cy="232081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40D166-53A6-40D7-B795-826A1C6CC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624" y="1735604"/>
              <a:ext cx="1231382" cy="2320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E78E8FC-9A5C-4A78-A896-A71162B5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023" y="1735604"/>
              <a:ext cx="1231382" cy="2320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581AE3-10F9-4FF5-A184-9FD37FFDBD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19C5901-A975-4813-8906-B02F772A1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09" y="1986639"/>
            <a:ext cx="499102" cy="940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Умения</a:t>
            </a:r>
            <a:r>
              <a:rPr lang="en-US" dirty="0"/>
              <a:t> </a:t>
            </a:r>
            <a:r>
              <a:rPr lang="ru-RU" dirty="0"/>
              <a:t>и компетенции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18</a:t>
            </a:fld>
            <a:endParaRPr lang="en-US" alt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A75F5DB-361E-4A56-BF58-B3F68342D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2" y="758017"/>
            <a:ext cx="907429" cy="107224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1A1E210-CF62-4058-B245-11C88D4D7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37" y="2963976"/>
            <a:ext cx="822963" cy="1002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EFE6B-B4FE-47EA-BF1D-F923CAA4A404}"/>
              </a:ext>
            </a:extLst>
          </p:cNvPr>
          <p:cNvSpPr txBox="1"/>
          <p:nvPr/>
        </p:nvSpPr>
        <p:spPr>
          <a:xfrm>
            <a:off x="2095501" y="601644"/>
            <a:ext cx="40907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n-lt"/>
              </a:rPr>
              <a:t>Экспертиза в зоне ответственности</a:t>
            </a:r>
          </a:p>
          <a:p>
            <a:r>
              <a:rPr lang="ru-RU" dirty="0">
                <a:latin typeface="+mn-lt"/>
              </a:rPr>
              <a:t>Высокоуровневые знания в смежных областях</a:t>
            </a:r>
          </a:p>
          <a:p>
            <a:r>
              <a:rPr lang="ru-RU" dirty="0">
                <a:latin typeface="+mn-lt"/>
              </a:rPr>
              <a:t>Самостоятельность</a:t>
            </a:r>
          </a:p>
          <a:p>
            <a:r>
              <a:rPr lang="ru-RU" dirty="0"/>
              <a:t>Менеджмент направления</a:t>
            </a:r>
          </a:p>
          <a:p>
            <a:r>
              <a:rPr lang="ru-RU" dirty="0">
                <a:latin typeface="+mn-lt"/>
              </a:rPr>
              <a:t>Делегирование задач</a:t>
            </a:r>
          </a:p>
          <a:p>
            <a:r>
              <a:rPr lang="ru-RU" dirty="0">
                <a:latin typeface="+mn-lt"/>
              </a:rPr>
              <a:t>Наставничество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0A104-1BB7-4863-9002-4D1DBDB99B74}"/>
              </a:ext>
            </a:extLst>
          </p:cNvPr>
          <p:cNvSpPr txBox="1"/>
          <p:nvPr/>
        </p:nvSpPr>
        <p:spPr>
          <a:xfrm>
            <a:off x="2092741" y="1970982"/>
            <a:ext cx="4342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n-lt"/>
              </a:rPr>
              <a:t>Высокоуровневые знания в зоне ответственности</a:t>
            </a:r>
          </a:p>
          <a:p>
            <a:r>
              <a:rPr lang="ru-RU" dirty="0">
                <a:latin typeface="+mn-lt"/>
              </a:rPr>
              <a:t>Уверенные знания в смежных областях</a:t>
            </a:r>
          </a:p>
          <a:p>
            <a:r>
              <a:rPr lang="ru-RU" dirty="0">
                <a:latin typeface="+mn-lt"/>
              </a:rPr>
              <a:t>Самостоятельность</a:t>
            </a:r>
          </a:p>
          <a:p>
            <a:r>
              <a:rPr lang="ru-RU" dirty="0">
                <a:latin typeface="+mn-lt"/>
              </a:rPr>
              <a:t>Наставничество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F2441-1396-4325-9543-12D86597EE93}"/>
              </a:ext>
            </a:extLst>
          </p:cNvPr>
          <p:cNvSpPr txBox="1"/>
          <p:nvPr/>
        </p:nvSpPr>
        <p:spPr>
          <a:xfrm>
            <a:off x="2092741" y="3045043"/>
            <a:ext cx="38735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n-lt"/>
              </a:rPr>
              <a:t>Уверенные знания в зоне ответственности</a:t>
            </a:r>
          </a:p>
          <a:p>
            <a:r>
              <a:rPr lang="ru-RU" dirty="0">
                <a:latin typeface="+mn-lt"/>
              </a:rPr>
              <a:t>Поверхностные знания в смежных областях</a:t>
            </a:r>
          </a:p>
          <a:p>
            <a:r>
              <a:rPr lang="ru-RU" dirty="0">
                <a:latin typeface="+mn-lt"/>
              </a:rPr>
              <a:t>Самостоятельность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F14E4F5-43A3-4C2C-894A-4D1CF942059C}"/>
              </a:ext>
            </a:extLst>
          </p:cNvPr>
          <p:cNvCxnSpPr/>
          <p:nvPr/>
        </p:nvCxnSpPr>
        <p:spPr>
          <a:xfrm flipV="1">
            <a:off x="1238853" y="1957497"/>
            <a:ext cx="4236957" cy="1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DB4FCFC-8915-4F21-8AEA-083A813DF06A}"/>
              </a:ext>
            </a:extLst>
          </p:cNvPr>
          <p:cNvCxnSpPr/>
          <p:nvPr/>
        </p:nvCxnSpPr>
        <p:spPr>
          <a:xfrm flipV="1">
            <a:off x="1238852" y="2932975"/>
            <a:ext cx="4236957" cy="1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21126DE-2987-4821-8729-A4631D7498D3}"/>
              </a:ext>
            </a:extLst>
          </p:cNvPr>
          <p:cNvCxnSpPr/>
          <p:nvPr/>
        </p:nvCxnSpPr>
        <p:spPr>
          <a:xfrm flipV="1">
            <a:off x="1238852" y="4077950"/>
            <a:ext cx="4236957" cy="1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7EDABE-7216-4753-A974-262DED37304A}"/>
              </a:ext>
            </a:extLst>
          </p:cNvPr>
          <p:cNvSpPr txBox="1"/>
          <p:nvPr/>
        </p:nvSpPr>
        <p:spPr>
          <a:xfrm>
            <a:off x="2066709" y="437019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n-lt"/>
              </a:rPr>
              <a:t>Да, я!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2D6CD-03BA-46D4-BBE3-E33E4E7CAAE4}"/>
              </a:ext>
            </a:extLst>
          </p:cNvPr>
          <p:cNvSpPr txBox="1"/>
          <p:nvPr/>
        </p:nvSpPr>
        <p:spPr>
          <a:xfrm>
            <a:off x="3162392" y="4361413"/>
            <a:ext cx="2203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n-lt"/>
              </a:rPr>
              <a:t>Да, я вообще всё могу!!!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0A473-37FB-4F0A-B152-2F1D900A32F9}"/>
              </a:ext>
            </a:extLst>
          </p:cNvPr>
          <p:cNvSpPr txBox="1"/>
          <p:nvPr/>
        </p:nvSpPr>
        <p:spPr>
          <a:xfrm>
            <a:off x="2614551" y="437019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n-lt"/>
              </a:rPr>
              <a:t>Да, я!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284120-A08F-46B5-9C3E-9DA9D86661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29" y="4013593"/>
            <a:ext cx="730621" cy="1003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CABF667-D2EC-400A-B0D9-B11FACBEB0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7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19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6006723" y="3274676"/>
            <a:ext cx="2139164" cy="276999"/>
          </a:xfrm>
        </p:spPr>
        <p:txBody>
          <a:bodyPr/>
          <a:lstStyle/>
          <a:p>
            <a:r>
              <a:rPr lang="ru-RU" dirty="0"/>
              <a:t>Команда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7D18A3-A6D5-4F54-AFF2-6EDB359F4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374"/>
            <a:ext cx="5429654" cy="343852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C8B6C8-D008-404A-ADD1-6DAE19E82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8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Мордовин Владимир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</a:t>
            </a:fld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1A854-9E69-4F05-ACD7-AB9C53135476}"/>
              </a:ext>
            </a:extLst>
          </p:cNvPr>
          <p:cNvSpPr txBox="1"/>
          <p:nvPr/>
        </p:nvSpPr>
        <p:spPr>
          <a:xfrm>
            <a:off x="440313" y="546625"/>
            <a:ext cx="2096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 Lead</a:t>
            </a:r>
            <a:br>
              <a:rPr lang="en-US" dirty="0"/>
            </a:br>
            <a:r>
              <a:rPr lang="en-US" dirty="0"/>
              <a:t>Wargaming | </a:t>
            </a:r>
            <a:r>
              <a:rPr lang="en-US" dirty="0" err="1"/>
              <a:t>Lesta</a:t>
            </a:r>
            <a:r>
              <a:rPr lang="en-US" dirty="0"/>
              <a:t> Co Ltd </a:t>
            </a:r>
          </a:p>
          <a:p>
            <a:r>
              <a:rPr lang="ru-RU" dirty="0"/>
              <a:t>Санкт-Петербург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4FE149-18F2-4117-A9BF-265BB401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37" y="1890732"/>
            <a:ext cx="3638282" cy="15791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E69C27-3B0F-4127-94A5-AC39C677C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42" y="1717811"/>
            <a:ext cx="1924958" cy="192495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7F37103-6BC4-407E-BEC2-0E0849C25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20189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небо, человек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F3B68638-DF75-48EC-8279-36D1C4902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71750"/>
            <a:ext cx="3443026" cy="1974097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20</a:t>
            </a:fld>
            <a:endParaRPr lang="en-US" alt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EB93A-515D-4C13-BF10-F53EA20BD131}"/>
              </a:ext>
            </a:extLst>
          </p:cNvPr>
          <p:cNvSpPr txBox="1"/>
          <p:nvPr/>
        </p:nvSpPr>
        <p:spPr>
          <a:xfrm>
            <a:off x="2810008" y="822664"/>
            <a:ext cx="3523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Закрепление общих правил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28942FA-979F-4D07-9275-615E2861B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BD3CB79E-6B64-4331-AA66-B83DC445F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0" y="1316819"/>
            <a:ext cx="1618281" cy="1395767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стен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3A53A8C5-FF1A-4230-9CF4-7DEBC4A88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52" y="1384626"/>
            <a:ext cx="1910166" cy="143262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342B027D-1024-4FE1-99D2-F96763002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93" y="2225336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21</a:t>
            </a:fld>
            <a:endParaRPr lang="en-US" alt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28942FA-979F-4D07-9275-615E2861B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C85D6A-940F-46C9-AFC4-02C000FACFDA}"/>
              </a:ext>
            </a:extLst>
          </p:cNvPr>
          <p:cNvSpPr txBox="1"/>
          <p:nvPr/>
        </p:nvSpPr>
        <p:spPr>
          <a:xfrm>
            <a:off x="2941741" y="822664"/>
            <a:ext cx="3523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Индивидуальность каждого</a:t>
            </a:r>
          </a:p>
        </p:txBody>
      </p:sp>
      <p:pic>
        <p:nvPicPr>
          <p:cNvPr id="9" name="Рисунок 8" descr="Изображение выглядит как человек, здание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5B52526-92AA-4953-881B-BABC051F3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1161218"/>
            <a:ext cx="4034971" cy="16908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56AD45A-F771-47F6-8E11-DFD38635F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4" y="1161218"/>
            <a:ext cx="4034971" cy="168828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мужчина, внутренний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519C7181-A694-448F-90EA-0026C6073E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46" y="2946979"/>
            <a:ext cx="4034971" cy="1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22</a:t>
            </a:fld>
            <a:endParaRPr lang="en-US" alt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28942FA-979F-4D07-9275-615E2861B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0CDC6-CEA7-4B69-BD60-02E14C2C1EAD}"/>
              </a:ext>
            </a:extLst>
          </p:cNvPr>
          <p:cNvSpPr txBox="1"/>
          <p:nvPr/>
        </p:nvSpPr>
        <p:spPr>
          <a:xfrm>
            <a:off x="3815625" y="853661"/>
            <a:ext cx="133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Поддержка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7F4749-C7EE-4CC4-867B-8208BBA00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76952"/>
            <a:ext cx="666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5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23</a:t>
            </a:fld>
            <a:endParaRPr lang="en-US" alt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28942FA-979F-4D07-9275-615E2861B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B8C248-D231-417F-A2D1-704040662A3E}"/>
              </a:ext>
            </a:extLst>
          </p:cNvPr>
          <p:cNvSpPr txBox="1"/>
          <p:nvPr/>
        </p:nvSpPr>
        <p:spPr>
          <a:xfrm>
            <a:off x="3324382" y="853661"/>
            <a:ext cx="2487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Взаимозаменяемость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3F427B0-0E94-4D75-B788-E98F7907A7AF}"/>
              </a:ext>
            </a:extLst>
          </p:cNvPr>
          <p:cNvGrpSpPr/>
          <p:nvPr/>
        </p:nvGrpSpPr>
        <p:grpSpPr>
          <a:xfrm>
            <a:off x="198363" y="1294224"/>
            <a:ext cx="8363153" cy="2762198"/>
            <a:chOff x="198363" y="1294224"/>
            <a:chExt cx="8363153" cy="276219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488254-B68E-47EB-BC0F-ED5D14314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565" y="2052339"/>
              <a:ext cx="1381876" cy="195558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C1C122D-CE5E-4862-9A8C-33C7C802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418" y="2052338"/>
              <a:ext cx="1381876" cy="195558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64C0D49-64FD-413B-B596-D77A2565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852" y="1614760"/>
              <a:ext cx="2003415" cy="244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8C1AFCB-C329-4217-A1BB-08682AE18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555" y="1614760"/>
              <a:ext cx="2003415" cy="244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3B455164-2344-4A36-9391-8FA447DB6449}"/>
                </a:ext>
              </a:extLst>
            </p:cNvPr>
            <p:cNvGrpSpPr/>
            <p:nvPr/>
          </p:nvGrpSpPr>
          <p:grpSpPr>
            <a:xfrm>
              <a:off x="198363" y="3106166"/>
              <a:ext cx="8363153" cy="950256"/>
              <a:chOff x="198363" y="3106166"/>
              <a:chExt cx="8363153" cy="950256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EFFDC720-EC08-45D7-8684-F41EAFFE9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363" y="3154670"/>
                <a:ext cx="966163" cy="901752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FCBE069B-A27A-411E-8F6A-DAE937314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5353" y="3106166"/>
                <a:ext cx="966163" cy="901752"/>
              </a:xfrm>
              <a:prstGeom prst="rect">
                <a:avLst/>
              </a:prstGeom>
            </p:spPr>
          </p:pic>
        </p:grp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21C5901-C366-4437-A62B-7F59D150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877" y="1294224"/>
              <a:ext cx="1465570" cy="27621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9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24</a:t>
            </a:fld>
            <a:endParaRPr lang="en-US" alt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28942FA-979F-4D07-9275-615E2861B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B8C248-D231-417F-A2D1-704040662A3E}"/>
              </a:ext>
            </a:extLst>
          </p:cNvPr>
          <p:cNvSpPr txBox="1"/>
          <p:nvPr/>
        </p:nvSpPr>
        <p:spPr>
          <a:xfrm>
            <a:off x="3831954" y="845912"/>
            <a:ext cx="1166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Развитие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465F02-600C-4F3C-9FEC-E8CD9FE25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5" y="2052339"/>
            <a:ext cx="1381876" cy="19555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944DEA-4D9C-4B30-948E-C79AFCC65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18" y="2052338"/>
            <a:ext cx="1381876" cy="19555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3235F0-2D14-4FEA-B098-C039F5FBC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52" y="1614760"/>
            <a:ext cx="2003415" cy="244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470341-1264-4E4D-A8DD-FB9D62045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55" y="1614760"/>
            <a:ext cx="2003415" cy="244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C61E934-DA81-4999-9BCD-BCDB801853B3}"/>
              </a:ext>
            </a:extLst>
          </p:cNvPr>
          <p:cNvGrpSpPr/>
          <p:nvPr/>
        </p:nvGrpSpPr>
        <p:grpSpPr>
          <a:xfrm>
            <a:off x="198363" y="3106166"/>
            <a:ext cx="8363153" cy="950256"/>
            <a:chOff x="198363" y="3106166"/>
            <a:chExt cx="8363153" cy="95025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A63E01-DA36-4632-9F43-D6C39EE3B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3" y="3154670"/>
              <a:ext cx="966163" cy="90175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9900786-113D-4C0F-A82B-399F0411B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53" y="3106166"/>
              <a:ext cx="966163" cy="901752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2F193A-A2E0-490C-BF77-AFAF6FD20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77" y="1294224"/>
            <a:ext cx="1465570" cy="276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22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25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6006723" y="2997677"/>
            <a:ext cx="2139164" cy="553998"/>
          </a:xfrm>
        </p:spPr>
        <p:txBody>
          <a:bodyPr/>
          <a:lstStyle/>
          <a:p>
            <a:r>
              <a:rPr lang="ru-RU" dirty="0"/>
              <a:t>Не всегда всё получается</a:t>
            </a:r>
          </a:p>
        </p:txBody>
      </p:sp>
      <p:pic>
        <p:nvPicPr>
          <p:cNvPr id="13" name="Рисунок 12" descr="Изображение выглядит как стена, челове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4DA05943-5D59-4106-846B-9267037A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2" y="832360"/>
            <a:ext cx="5446643" cy="376258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2DF2793-796C-44AC-9CBF-E102B0F2C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Диаграмма развития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26</a:t>
            </a:fld>
            <a:endParaRPr lang="en-US" alt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265F0B9-7303-4529-B5A8-CC4702E184CF}"/>
              </a:ext>
            </a:extLst>
          </p:cNvPr>
          <p:cNvCxnSpPr>
            <a:cxnSpLocks/>
          </p:cNvCxnSpPr>
          <p:nvPr/>
        </p:nvCxnSpPr>
        <p:spPr>
          <a:xfrm>
            <a:off x="1369549" y="3939989"/>
            <a:ext cx="58216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D544D13-C2FB-4ED1-AF93-A34C199B07D2}"/>
              </a:ext>
            </a:extLst>
          </p:cNvPr>
          <p:cNvCxnSpPr>
            <a:cxnSpLocks/>
          </p:cNvCxnSpPr>
          <p:nvPr/>
        </p:nvCxnSpPr>
        <p:spPr>
          <a:xfrm flipV="1">
            <a:off x="1385047" y="1116106"/>
            <a:ext cx="0" cy="2823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4CB997B-F032-487F-B42C-0603836C600C}"/>
              </a:ext>
            </a:extLst>
          </p:cNvPr>
          <p:cNvCxnSpPr>
            <a:cxnSpLocks/>
          </p:cNvCxnSpPr>
          <p:nvPr/>
        </p:nvCxnSpPr>
        <p:spPr>
          <a:xfrm flipV="1">
            <a:off x="1385047" y="1203510"/>
            <a:ext cx="5108743" cy="2736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872ADD8-A79B-4ABA-BB62-E1F3EE266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Диаграмма развития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27</a:t>
            </a:fld>
            <a:endParaRPr lang="en-US" altLang="ru-RU" dirty="0"/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F17CF6AF-B5F4-42B5-B9CF-5196A9EBBE6C}"/>
              </a:ext>
            </a:extLst>
          </p:cNvPr>
          <p:cNvCxnSpPr>
            <a:cxnSpLocks/>
          </p:cNvCxnSpPr>
          <p:nvPr/>
        </p:nvCxnSpPr>
        <p:spPr>
          <a:xfrm flipV="1">
            <a:off x="1388406" y="1387098"/>
            <a:ext cx="5570333" cy="2230161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029F38-007C-4B2F-89C1-CE7D68F0C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37BC175-CD74-40D3-9228-D26981FA0EF6}"/>
              </a:ext>
            </a:extLst>
          </p:cNvPr>
          <p:cNvCxnSpPr>
            <a:cxnSpLocks/>
          </p:cNvCxnSpPr>
          <p:nvPr/>
        </p:nvCxnSpPr>
        <p:spPr>
          <a:xfrm>
            <a:off x="1369549" y="3939989"/>
            <a:ext cx="58216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4DAB04F-6AEF-429F-BC18-75CC23087374}"/>
              </a:ext>
            </a:extLst>
          </p:cNvPr>
          <p:cNvCxnSpPr>
            <a:cxnSpLocks/>
          </p:cNvCxnSpPr>
          <p:nvPr/>
        </p:nvCxnSpPr>
        <p:spPr>
          <a:xfrm flipV="1">
            <a:off x="1385047" y="1116106"/>
            <a:ext cx="0" cy="2823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1A5CB3A-BAAF-4431-8BCD-1F40B4654661}"/>
              </a:ext>
            </a:extLst>
          </p:cNvPr>
          <p:cNvCxnSpPr>
            <a:cxnSpLocks/>
          </p:cNvCxnSpPr>
          <p:nvPr/>
        </p:nvCxnSpPr>
        <p:spPr>
          <a:xfrm flipV="1">
            <a:off x="1385047" y="1203510"/>
            <a:ext cx="5108743" cy="2736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91C268AA-4050-4B74-9ACA-DF20E89493C0}"/>
              </a:ext>
            </a:extLst>
          </p:cNvPr>
          <p:cNvSpPr/>
          <p:nvPr/>
        </p:nvSpPr>
        <p:spPr bwMode="auto">
          <a:xfrm>
            <a:off x="1391771" y="1666068"/>
            <a:ext cx="5566967" cy="1944467"/>
          </a:xfrm>
          <a:custGeom>
            <a:avLst/>
            <a:gdLst>
              <a:gd name="connsiteX0" fmla="*/ 0 w 6615953"/>
              <a:gd name="connsiteY0" fmla="*/ 1365543 h 1365543"/>
              <a:gd name="connsiteX1" fmla="*/ 692523 w 6615953"/>
              <a:gd name="connsiteY1" fmla="*/ 921790 h 1365543"/>
              <a:gd name="connsiteX2" fmla="*/ 1627094 w 6615953"/>
              <a:gd name="connsiteY2" fmla="*/ 1056261 h 1365543"/>
              <a:gd name="connsiteX3" fmla="*/ 2104464 w 6615953"/>
              <a:gd name="connsiteY3" fmla="*/ 451143 h 1365543"/>
              <a:gd name="connsiteX4" fmla="*/ 2891117 w 6615953"/>
              <a:gd name="connsiteY4" fmla="*/ 444420 h 1365543"/>
              <a:gd name="connsiteX5" fmla="*/ 3476064 w 6615953"/>
              <a:gd name="connsiteY5" fmla="*/ 27561 h 1365543"/>
              <a:gd name="connsiteX6" fmla="*/ 4215653 w 6615953"/>
              <a:gd name="connsiteY6" fmla="*/ 47732 h 1365543"/>
              <a:gd name="connsiteX7" fmla="*/ 5029200 w 6615953"/>
              <a:gd name="connsiteY7" fmla="*/ 114967 h 1365543"/>
              <a:gd name="connsiteX8" fmla="*/ 5701553 w 6615953"/>
              <a:gd name="connsiteY8" fmla="*/ 289779 h 1365543"/>
              <a:gd name="connsiteX9" fmla="*/ 6615953 w 6615953"/>
              <a:gd name="connsiteY9" fmla="*/ 800767 h 13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5953" h="1365543">
                <a:moveTo>
                  <a:pt x="0" y="1365543"/>
                </a:moveTo>
                <a:cubicBezTo>
                  <a:pt x="210670" y="1169440"/>
                  <a:pt x="421341" y="973337"/>
                  <a:pt x="692523" y="921790"/>
                </a:cubicBezTo>
                <a:cubicBezTo>
                  <a:pt x="963705" y="870243"/>
                  <a:pt x="1391771" y="1134702"/>
                  <a:pt x="1627094" y="1056261"/>
                </a:cubicBezTo>
                <a:cubicBezTo>
                  <a:pt x="1862417" y="977820"/>
                  <a:pt x="1893794" y="553116"/>
                  <a:pt x="2104464" y="451143"/>
                </a:cubicBezTo>
                <a:cubicBezTo>
                  <a:pt x="2315135" y="349169"/>
                  <a:pt x="2662517" y="515017"/>
                  <a:pt x="2891117" y="444420"/>
                </a:cubicBezTo>
                <a:cubicBezTo>
                  <a:pt x="3119717" y="373823"/>
                  <a:pt x="3255308" y="93676"/>
                  <a:pt x="3476064" y="27561"/>
                </a:cubicBezTo>
                <a:cubicBezTo>
                  <a:pt x="3696820" y="-38554"/>
                  <a:pt x="3956797" y="33164"/>
                  <a:pt x="4215653" y="47732"/>
                </a:cubicBezTo>
                <a:cubicBezTo>
                  <a:pt x="4474509" y="62300"/>
                  <a:pt x="4781550" y="74626"/>
                  <a:pt x="5029200" y="114967"/>
                </a:cubicBezTo>
                <a:cubicBezTo>
                  <a:pt x="5276850" y="155308"/>
                  <a:pt x="5437094" y="175479"/>
                  <a:pt x="5701553" y="289779"/>
                </a:cubicBezTo>
                <a:cubicBezTo>
                  <a:pt x="5966012" y="404079"/>
                  <a:pt x="6463553" y="707758"/>
                  <a:pt x="6615953" y="800767"/>
                </a:cubicBezTo>
              </a:path>
            </a:pathLst>
          </a:custGeom>
          <a:ln w="19050"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6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Почему не справляется?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28</a:t>
            </a:fld>
            <a:endParaRPr lang="en-US" alt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BDACFD-5287-4759-8A01-442C648FF0C4}"/>
              </a:ext>
            </a:extLst>
          </p:cNvPr>
          <p:cNvSpPr/>
          <p:nvPr/>
        </p:nvSpPr>
        <p:spPr>
          <a:xfrm>
            <a:off x="1317288" y="1169507"/>
            <a:ext cx="184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+mn-lt"/>
              </a:rPr>
              <a:t>Нечеткая цель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EEA650-B179-42A7-AEE6-AD5FA6D22A4A}"/>
              </a:ext>
            </a:extLst>
          </p:cNvPr>
          <p:cNvSpPr/>
          <p:nvPr/>
        </p:nvSpPr>
        <p:spPr>
          <a:xfrm>
            <a:off x="1317288" y="1629763"/>
            <a:ext cx="120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1E1F21"/>
                </a:solidFill>
                <a:latin typeface="+mn-lt"/>
              </a:rPr>
              <a:t>Не умеет</a:t>
            </a:r>
            <a:endParaRPr lang="ru-RU" sz="1800" b="1" i="0" dirty="0">
              <a:solidFill>
                <a:srgbClr val="1E1F21"/>
              </a:solidFill>
              <a:effectLst/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A10003-B596-42C5-A29B-149E363AA49F}"/>
              </a:ext>
            </a:extLst>
          </p:cNvPr>
          <p:cNvSpPr/>
          <p:nvPr/>
        </p:nvSpPr>
        <p:spPr>
          <a:xfrm>
            <a:off x="1317288" y="2090924"/>
            <a:ext cx="124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1E1F21"/>
                </a:solidFill>
                <a:latin typeface="+mn-lt"/>
              </a:rPr>
              <a:t>Не может</a:t>
            </a:r>
            <a:endParaRPr lang="ru-RU" sz="1800" b="1" i="0" dirty="0">
              <a:solidFill>
                <a:srgbClr val="1E1F21"/>
              </a:solidFill>
              <a:effectLst/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A41723-7069-436F-B1F7-B5E5EB5CD7DC}"/>
              </a:ext>
            </a:extLst>
          </p:cNvPr>
          <p:cNvSpPr/>
          <p:nvPr/>
        </p:nvSpPr>
        <p:spPr>
          <a:xfrm>
            <a:off x="1317288" y="2548864"/>
            <a:ext cx="117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1E1F21"/>
                </a:solidFill>
                <a:latin typeface="+mn-lt"/>
              </a:rPr>
              <a:t>Не хочет</a:t>
            </a:r>
            <a:endParaRPr lang="ru-RU" sz="1800" b="1" i="0" dirty="0">
              <a:solidFill>
                <a:srgbClr val="1E1F21"/>
              </a:solidFill>
              <a:effectLst/>
              <a:latin typeface="+mn-lt"/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35895D-499B-4DD8-9B86-4AC73B7BE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Ущерб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29</a:t>
            </a:fld>
            <a:endParaRPr lang="en-US" altLang="ru-RU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2D307C-FB2C-481A-B990-11B587C5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441D28-2478-47FF-9D6E-E3F0DB17C727}"/>
              </a:ext>
            </a:extLst>
          </p:cNvPr>
          <p:cNvSpPr txBox="1"/>
          <p:nvPr/>
        </p:nvSpPr>
        <p:spPr>
          <a:xfrm>
            <a:off x="1313221" y="87565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+mn-lt"/>
              </a:rPr>
              <a:t>Проектный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163A5-0EC6-4136-AA65-06FA07AFB05D}"/>
              </a:ext>
            </a:extLst>
          </p:cNvPr>
          <p:cNvSpPr txBox="1"/>
          <p:nvPr/>
        </p:nvSpPr>
        <p:spPr>
          <a:xfrm>
            <a:off x="5344332" y="87565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+mn-lt"/>
              </a:rPr>
              <a:t>Моральный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F0541-B529-460F-ADE6-5E19E253A8AB}"/>
              </a:ext>
            </a:extLst>
          </p:cNvPr>
          <p:cNvSpPr txBox="1"/>
          <p:nvPr/>
        </p:nvSpPr>
        <p:spPr>
          <a:xfrm>
            <a:off x="1313222" y="1414853"/>
            <a:ext cx="2377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n-lt"/>
              </a:rPr>
              <a:t>Нет результата работы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8B812-FD53-4667-B41D-5368BB9B11C6}"/>
              </a:ext>
            </a:extLst>
          </p:cNvPr>
          <p:cNvSpPr txBox="1"/>
          <p:nvPr/>
        </p:nvSpPr>
        <p:spPr>
          <a:xfrm>
            <a:off x="1313221" y="1923274"/>
            <a:ext cx="2381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n-lt"/>
              </a:rPr>
              <a:t>Не соблюдаются сроки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DAE43-A7D7-4DBF-B23A-21C2B814ADAF}"/>
              </a:ext>
            </a:extLst>
          </p:cNvPr>
          <p:cNvSpPr txBox="1"/>
          <p:nvPr/>
        </p:nvSpPr>
        <p:spPr>
          <a:xfrm>
            <a:off x="1313221" y="2431695"/>
            <a:ext cx="2828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n-lt"/>
              </a:rPr>
              <a:t>Нет необходимого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34620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3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6006723" y="3273440"/>
            <a:ext cx="2585102" cy="278235"/>
          </a:xfrm>
        </p:spPr>
        <p:txBody>
          <a:bodyPr/>
          <a:lstStyle/>
          <a:p>
            <a:r>
              <a:rPr lang="ru-RU" dirty="0"/>
              <a:t>Адвокат или судья?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F56D78-5FD7-4C42-BBF2-D79FC9214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435"/>
            <a:ext cx="5429594" cy="373255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46AB247-61C2-4BA3-BBC3-74DAC0FF5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Что необходимо делать?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30</a:t>
            </a:fld>
            <a:endParaRPr lang="en-US" altLang="ru-RU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BA5C424-8970-49CD-BFC8-5EBFDD1D9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34AA9-A0D1-4AAB-A20A-A0DFE64D6E45}"/>
              </a:ext>
            </a:extLst>
          </p:cNvPr>
          <p:cNvSpPr txBox="1"/>
          <p:nvPr/>
        </p:nvSpPr>
        <p:spPr>
          <a:xfrm>
            <a:off x="1081238" y="1248311"/>
            <a:ext cx="3118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Не оставлять без внимания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Искать направления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Привлекать коллег</a:t>
            </a:r>
          </a:p>
        </p:txBody>
      </p:sp>
    </p:spTree>
    <p:extLst>
      <p:ext uri="{BB962C8B-B14F-4D97-AF65-F5344CB8AC3E}">
        <p14:creationId xmlns:p14="http://schemas.microsoft.com/office/powerpoint/2010/main" val="291529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95BCFB-FA13-4E39-B94D-224F784A50CF}" type="slidenum">
              <a:rPr lang="en-US" altLang="ru-RU" smtClean="0"/>
              <a:pPr/>
              <a:t>31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2843287" y="1968871"/>
            <a:ext cx="3457426" cy="602879"/>
          </a:xfrm>
        </p:spPr>
        <p:txBody>
          <a:bodyPr/>
          <a:lstStyle/>
          <a:p>
            <a:r>
              <a:rPr lang="ru-RU" sz="4400" dirty="0"/>
              <a:t>Заключение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532674" y="3923783"/>
            <a:ext cx="6561546" cy="553998"/>
          </a:xfrm>
        </p:spPr>
        <p:txBody>
          <a:bodyPr/>
          <a:lstStyle/>
          <a:p>
            <a:r>
              <a:rPr lang="ru-RU" dirty="0"/>
              <a:t>Мордовин Владимир</a:t>
            </a:r>
            <a:endParaRPr lang="en-US" dirty="0"/>
          </a:p>
          <a:p>
            <a:r>
              <a:rPr lang="en-US" dirty="0"/>
              <a:t>E-mail: v_mordovin@wargaming.net</a:t>
            </a:r>
            <a:endParaRPr lang="ru-RU" dirty="0"/>
          </a:p>
          <a:p>
            <a:r>
              <a:rPr lang="en-US" dirty="0"/>
              <a:t>Skype: </a:t>
            </a:r>
            <a:r>
              <a:rPr lang="en-US" dirty="0" err="1"/>
              <a:t>amoriel-dewin</a:t>
            </a: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C0AA50C-1EDA-4632-A6F8-14868509C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54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95BCFB-FA13-4E39-B94D-224F784A50CF}" type="slidenum">
              <a:rPr lang="en-US" altLang="ru-RU" smtClean="0"/>
              <a:pPr/>
              <a:t>32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3293763" y="1982049"/>
            <a:ext cx="2556473" cy="677108"/>
          </a:xfrm>
        </p:spPr>
        <p:txBody>
          <a:bodyPr/>
          <a:lstStyle/>
          <a:p>
            <a:r>
              <a:rPr lang="ru-RU" sz="4400" dirty="0"/>
              <a:t>Вопросы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532674" y="3923783"/>
            <a:ext cx="6561546" cy="553998"/>
          </a:xfrm>
        </p:spPr>
        <p:txBody>
          <a:bodyPr/>
          <a:lstStyle/>
          <a:p>
            <a:r>
              <a:rPr lang="ru-RU" dirty="0"/>
              <a:t>Мордовин Владимир</a:t>
            </a:r>
            <a:endParaRPr lang="en-US" dirty="0"/>
          </a:p>
          <a:p>
            <a:r>
              <a:rPr lang="en-US" dirty="0"/>
              <a:t>E-mail: v_mordovin@wargaming.net</a:t>
            </a:r>
            <a:endParaRPr lang="ru-RU" dirty="0"/>
          </a:p>
          <a:p>
            <a:r>
              <a:rPr lang="en-US" dirty="0"/>
              <a:t>Skype: </a:t>
            </a:r>
            <a:r>
              <a:rPr lang="en-US" dirty="0" err="1"/>
              <a:t>amoriel-dewin</a:t>
            </a: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3063B0C-D569-4A59-9A6F-82B696000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5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95BCFB-FA13-4E39-B94D-224F784A50CF}" type="slidenum">
              <a:rPr lang="en-US" altLang="ru-RU" smtClean="0"/>
              <a:pPr/>
              <a:t>33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3266103" y="1962148"/>
            <a:ext cx="2611793" cy="609602"/>
          </a:xfrm>
        </p:spPr>
        <p:txBody>
          <a:bodyPr/>
          <a:lstStyle/>
          <a:p>
            <a:r>
              <a:rPr lang="ru-RU" sz="4400" dirty="0"/>
              <a:t>Спасибо!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532674" y="3923783"/>
            <a:ext cx="6561546" cy="553998"/>
          </a:xfrm>
        </p:spPr>
        <p:txBody>
          <a:bodyPr/>
          <a:lstStyle/>
          <a:p>
            <a:r>
              <a:rPr lang="ru-RU" dirty="0"/>
              <a:t>Мордовин Владимир</a:t>
            </a:r>
            <a:endParaRPr lang="en-US" dirty="0"/>
          </a:p>
          <a:p>
            <a:r>
              <a:rPr lang="en-US" dirty="0"/>
              <a:t>E-mail: v_mordovin@wargaming.net</a:t>
            </a:r>
            <a:endParaRPr lang="ru-RU" dirty="0"/>
          </a:p>
          <a:p>
            <a:r>
              <a:rPr lang="en-US" dirty="0"/>
              <a:t>Skype: </a:t>
            </a:r>
            <a:r>
              <a:rPr lang="en-US" dirty="0" err="1"/>
              <a:t>amoriel-dewin</a:t>
            </a: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21D9AA7-6843-4C2D-854A-387E0AAD1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2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4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6006723" y="3273440"/>
            <a:ext cx="2585102" cy="278235"/>
          </a:xfrm>
        </p:spPr>
        <p:txBody>
          <a:bodyPr/>
          <a:lstStyle/>
          <a:p>
            <a:r>
              <a:rPr lang="ru-RU" dirty="0"/>
              <a:t>Пирамида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7D736D4-C97A-4416-9E56-CFDA04CA402E}"/>
              </a:ext>
            </a:extLst>
          </p:cNvPr>
          <p:cNvGrpSpPr/>
          <p:nvPr/>
        </p:nvGrpSpPr>
        <p:grpSpPr>
          <a:xfrm>
            <a:off x="802783" y="1841679"/>
            <a:ext cx="3475149" cy="1709996"/>
            <a:chOff x="802783" y="1841679"/>
            <a:chExt cx="3475149" cy="1709996"/>
          </a:xfrm>
        </p:grpSpPr>
        <p:sp>
          <p:nvSpPr>
            <p:cNvPr id="4" name="Стрелка: вниз 3">
              <a:extLst>
                <a:ext uri="{FF2B5EF4-FFF2-40B4-BE49-F238E27FC236}">
                  <a16:creationId xmlns:a16="http://schemas.microsoft.com/office/drawing/2014/main" id="{217B62CF-2435-424C-B23B-8A87C07EC798}"/>
                </a:ext>
              </a:extLst>
            </p:cNvPr>
            <p:cNvSpPr/>
            <p:nvPr/>
          </p:nvSpPr>
          <p:spPr bwMode="auto">
            <a:xfrm flipV="1">
              <a:off x="2228045" y="1841679"/>
              <a:ext cx="624625" cy="170999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rtlCol="0" anchor="t">
              <a:noAutofit/>
            </a:bodyPr>
            <a:lstStyle/>
            <a:p>
              <a:pPr algn="ctr" eaLnBrk="1" hangingPunct="1">
                <a:spcAft>
                  <a:spcPts val="1500"/>
                </a:spcAft>
              </a:pPr>
              <a:endParaRPr lang="ru-RU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itchFamily="34" charset="0"/>
              </a:endParaRPr>
            </a:p>
          </p:txBody>
        </p:sp>
        <p:sp>
          <p:nvSpPr>
            <p:cNvPr id="5" name="Стрелка: вниз 4">
              <a:extLst>
                <a:ext uri="{FF2B5EF4-FFF2-40B4-BE49-F238E27FC236}">
                  <a16:creationId xmlns:a16="http://schemas.microsoft.com/office/drawing/2014/main" id="{21AB162D-B616-41FE-A4B8-F5E7F78EAFFC}"/>
                </a:ext>
              </a:extLst>
            </p:cNvPr>
            <p:cNvSpPr/>
            <p:nvPr/>
          </p:nvSpPr>
          <p:spPr bwMode="auto">
            <a:xfrm flipV="1">
              <a:off x="2940676" y="2350393"/>
              <a:ext cx="624625" cy="1201281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rtlCol="0" anchor="t">
              <a:noAutofit/>
            </a:bodyPr>
            <a:lstStyle/>
            <a:p>
              <a:pPr algn="ctr" eaLnBrk="1" hangingPunct="1">
                <a:spcAft>
                  <a:spcPts val="1500"/>
                </a:spcAft>
              </a:pPr>
              <a:endParaRPr lang="ru-RU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itchFamily="34" charset="0"/>
              </a:endParaRPr>
            </a:p>
          </p:txBody>
        </p:sp>
        <p:sp>
          <p:nvSpPr>
            <p:cNvPr id="6" name="Стрелка: вниз 5">
              <a:extLst>
                <a:ext uri="{FF2B5EF4-FFF2-40B4-BE49-F238E27FC236}">
                  <a16:creationId xmlns:a16="http://schemas.microsoft.com/office/drawing/2014/main" id="{21B43CC6-3A98-4348-AAD2-D7AA72449A8F}"/>
                </a:ext>
              </a:extLst>
            </p:cNvPr>
            <p:cNvSpPr/>
            <p:nvPr/>
          </p:nvSpPr>
          <p:spPr bwMode="auto">
            <a:xfrm flipV="1">
              <a:off x="1515414" y="2350392"/>
              <a:ext cx="624625" cy="1201281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rtlCol="0" anchor="t">
              <a:noAutofit/>
            </a:bodyPr>
            <a:lstStyle/>
            <a:p>
              <a:pPr algn="ctr" eaLnBrk="1" hangingPunct="1">
                <a:spcAft>
                  <a:spcPts val="1500"/>
                </a:spcAft>
              </a:pPr>
              <a:endParaRPr lang="ru-RU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itchFamily="34" charset="0"/>
              </a:endParaRPr>
            </a:p>
          </p:txBody>
        </p:sp>
        <p:sp>
          <p:nvSpPr>
            <p:cNvPr id="7" name="Стрелка: вниз 6">
              <a:extLst>
                <a:ext uri="{FF2B5EF4-FFF2-40B4-BE49-F238E27FC236}">
                  <a16:creationId xmlns:a16="http://schemas.microsoft.com/office/drawing/2014/main" id="{9C8C8725-4C54-405F-81A5-288D37CC84CB}"/>
                </a:ext>
              </a:extLst>
            </p:cNvPr>
            <p:cNvSpPr/>
            <p:nvPr/>
          </p:nvSpPr>
          <p:spPr bwMode="auto">
            <a:xfrm flipV="1">
              <a:off x="802783" y="2910624"/>
              <a:ext cx="624625" cy="6410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rtlCol="0" anchor="t">
              <a:noAutofit/>
            </a:bodyPr>
            <a:lstStyle/>
            <a:p>
              <a:pPr algn="ctr" eaLnBrk="1" hangingPunct="1">
                <a:spcAft>
                  <a:spcPts val="1500"/>
                </a:spcAft>
              </a:pPr>
              <a:endParaRPr lang="ru-RU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itchFamily="34" charset="0"/>
              </a:endParaRPr>
            </a:p>
          </p:txBody>
        </p:sp>
        <p:sp>
          <p:nvSpPr>
            <p:cNvPr id="8" name="Стрелка: вниз 7">
              <a:extLst>
                <a:ext uri="{FF2B5EF4-FFF2-40B4-BE49-F238E27FC236}">
                  <a16:creationId xmlns:a16="http://schemas.microsoft.com/office/drawing/2014/main" id="{E4CE6763-E14C-422C-80A5-2A223ECB0437}"/>
                </a:ext>
              </a:extLst>
            </p:cNvPr>
            <p:cNvSpPr/>
            <p:nvPr/>
          </p:nvSpPr>
          <p:spPr bwMode="auto">
            <a:xfrm flipV="1">
              <a:off x="3653307" y="2908713"/>
              <a:ext cx="624625" cy="6410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rtlCol="0" anchor="t">
              <a:noAutofit/>
            </a:bodyPr>
            <a:lstStyle/>
            <a:p>
              <a:pPr algn="ctr" eaLnBrk="1" hangingPunct="1">
                <a:spcAft>
                  <a:spcPts val="1500"/>
                </a:spcAft>
              </a:pPr>
              <a:endParaRPr lang="ru-RU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itchFamily="34" charset="0"/>
              </a:endParaRPr>
            </a:p>
          </p:txBody>
        </p:sp>
      </p:grp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755D086-3B0C-4316-916E-13375F335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Пирамида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5</a:t>
            </a:fld>
            <a:endParaRPr lang="en-US" altLang="ru-RU" dirty="0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F9B75CF6-3E01-4D73-A8A3-518491BB5A35}"/>
              </a:ext>
            </a:extLst>
          </p:cNvPr>
          <p:cNvSpPr/>
          <p:nvPr/>
        </p:nvSpPr>
        <p:spPr bwMode="auto">
          <a:xfrm flipV="1">
            <a:off x="2228045" y="1841679"/>
            <a:ext cx="624625" cy="1709996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7FC30177-7F0A-464A-A01C-30A521C7E62E}"/>
              </a:ext>
            </a:extLst>
          </p:cNvPr>
          <p:cNvSpPr/>
          <p:nvPr/>
        </p:nvSpPr>
        <p:spPr bwMode="auto">
          <a:xfrm flipV="1">
            <a:off x="2940676" y="2350393"/>
            <a:ext cx="624625" cy="120128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2E7F42F-D071-4445-9EA3-11057C6C41C1}"/>
              </a:ext>
            </a:extLst>
          </p:cNvPr>
          <p:cNvSpPr/>
          <p:nvPr/>
        </p:nvSpPr>
        <p:spPr bwMode="auto">
          <a:xfrm flipV="1">
            <a:off x="1515414" y="2350392"/>
            <a:ext cx="624625" cy="120128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DC0A7A5C-85C3-4BB5-A8C6-471EB92D9AF8}"/>
              </a:ext>
            </a:extLst>
          </p:cNvPr>
          <p:cNvSpPr/>
          <p:nvPr/>
        </p:nvSpPr>
        <p:spPr bwMode="auto">
          <a:xfrm flipV="1">
            <a:off x="802783" y="2910624"/>
            <a:ext cx="624625" cy="641048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2DB9AB42-1894-48DF-A3CC-AF056BFA11F9}"/>
              </a:ext>
            </a:extLst>
          </p:cNvPr>
          <p:cNvSpPr/>
          <p:nvPr/>
        </p:nvSpPr>
        <p:spPr bwMode="auto">
          <a:xfrm flipV="1">
            <a:off x="3653307" y="2908713"/>
            <a:ext cx="624625" cy="641048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spcAft>
                <a:spcPts val="1500"/>
              </a:spcAft>
            </a:pPr>
            <a:endParaRPr lang="ru-RU" sz="3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 Light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CDC1141-668B-4CAD-85A3-EA6C79DA8164}"/>
              </a:ext>
            </a:extLst>
          </p:cNvPr>
          <p:cNvGrpSpPr/>
          <p:nvPr/>
        </p:nvGrpSpPr>
        <p:grpSpPr>
          <a:xfrm>
            <a:off x="1140566" y="1230130"/>
            <a:ext cx="6658191" cy="2884670"/>
            <a:chOff x="1140566" y="1230130"/>
            <a:chExt cx="6658191" cy="288467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3F86D16-A345-44E0-9566-C219C8AE8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603" y="2709097"/>
              <a:ext cx="1289154" cy="120321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C6C598E-8CA0-4C37-9624-5B7DA9A10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968" y="1230130"/>
              <a:ext cx="1896064" cy="268323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205908D-20E8-44AF-8E65-B0AD0C730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90" y="1814803"/>
              <a:ext cx="1673886" cy="229999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5B4A987-CB1A-45DA-9508-A9BFB156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124" y="1814803"/>
              <a:ext cx="1673886" cy="2299997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C7D7AB-2837-45BF-8A4E-581AF8847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566" y="2710159"/>
              <a:ext cx="1289154" cy="1203210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ED9EE6-B8FE-428C-B853-D378C8AB0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3862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679E-6 L 0.31337 0.002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22222 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679E-6 L 0.1276 0.00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1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58025E-6 L 0.05643 0.001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C6302B6-5F8F-4DAB-856D-7AB2B5F52B0B}"/>
              </a:ext>
            </a:extLst>
          </p:cNvPr>
          <p:cNvGrpSpPr/>
          <p:nvPr/>
        </p:nvGrpSpPr>
        <p:grpSpPr>
          <a:xfrm>
            <a:off x="2184288" y="1642754"/>
            <a:ext cx="4536921" cy="2365165"/>
            <a:chOff x="2198602" y="1613736"/>
            <a:chExt cx="4536921" cy="236516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BC4F7F6-41B7-4636-8357-303571F5F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221" y="1613736"/>
              <a:ext cx="1671302" cy="236516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6A4E399-8C36-4DA2-BAB6-BB541ADF2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602" y="1613737"/>
              <a:ext cx="1671302" cy="2365164"/>
            </a:xfrm>
            <a:prstGeom prst="rect">
              <a:avLst/>
            </a:prstGeom>
          </p:spPr>
        </p:pic>
      </p:grpSp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Пирамида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6</a:t>
            </a:fld>
            <a:endParaRPr lang="en-US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03CE9-D5F1-4F18-A10C-1FC141073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68" y="1230130"/>
            <a:ext cx="1896064" cy="2683239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F21DB8A-1EC6-4155-9621-17CA1A4C3B8A}"/>
              </a:ext>
            </a:extLst>
          </p:cNvPr>
          <p:cNvGrpSpPr/>
          <p:nvPr/>
        </p:nvGrpSpPr>
        <p:grpSpPr>
          <a:xfrm>
            <a:off x="1140566" y="2709097"/>
            <a:ext cx="6658191" cy="1204272"/>
            <a:chOff x="1140566" y="2709097"/>
            <a:chExt cx="6658191" cy="120427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2356464-E40F-4495-B040-46EADFC61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603" y="2709097"/>
              <a:ext cx="1289154" cy="120321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E578591-161E-420C-9EF4-C7037D665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566" y="2710159"/>
              <a:ext cx="1289154" cy="1203210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B41CA6-DEF6-4402-B67C-58AF76B41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49" y="1259149"/>
            <a:ext cx="2255401" cy="274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2BB01EF-CCD6-4B8D-90D3-7D625D1265EA}"/>
              </a:ext>
            </a:extLst>
          </p:cNvPr>
          <p:cNvGrpSpPr/>
          <p:nvPr/>
        </p:nvGrpSpPr>
        <p:grpSpPr>
          <a:xfrm>
            <a:off x="1038144" y="2013098"/>
            <a:ext cx="6829210" cy="2166868"/>
            <a:chOff x="1014612" y="2016623"/>
            <a:chExt cx="6829210" cy="216686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D7E8A46-5CD2-40D7-B2FD-F9EC4922E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12" y="2027279"/>
              <a:ext cx="1569243" cy="21562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BF1437A-224C-467D-A53A-47364E0C7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579" y="2016623"/>
              <a:ext cx="1569243" cy="2156212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CBD524-0AB7-450F-A3BD-59F8FA0326D4}"/>
              </a:ext>
            </a:extLst>
          </p:cNvPr>
          <p:cNvGrpSpPr/>
          <p:nvPr/>
        </p:nvGrpSpPr>
        <p:grpSpPr>
          <a:xfrm>
            <a:off x="2300990" y="1814803"/>
            <a:ext cx="4542020" cy="2299997"/>
            <a:chOff x="2300990" y="1814803"/>
            <a:chExt cx="4542020" cy="229999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733764E-025F-465A-8099-4FBF3BECB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90" y="1814803"/>
              <a:ext cx="1673886" cy="229999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9FE3975-9A5F-4C26-B8E1-B2853863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124" y="1814803"/>
              <a:ext cx="1673886" cy="2299997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E53D5F-CE2F-4E18-8FBD-12B557AF16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120B02-DEF5-4A7B-A480-80A8103E4A5B}"/>
              </a:ext>
            </a:extLst>
          </p:cNvPr>
          <p:cNvGrpSpPr/>
          <p:nvPr/>
        </p:nvGrpSpPr>
        <p:grpSpPr>
          <a:xfrm>
            <a:off x="1065565" y="2052338"/>
            <a:ext cx="6872729" cy="1955581"/>
            <a:chOff x="1065565" y="2052338"/>
            <a:chExt cx="6872729" cy="195558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D30E182-2D07-4A54-BCD9-E1BDB0E2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565" y="2052339"/>
              <a:ext cx="1381876" cy="195558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A0F5B55-0498-4C88-B46C-A021EED89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418" y="2052338"/>
              <a:ext cx="1381876" cy="1955580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46A78D-0EFA-4928-9262-A3646245917B}"/>
              </a:ext>
            </a:extLst>
          </p:cNvPr>
          <p:cNvGrpSpPr/>
          <p:nvPr/>
        </p:nvGrpSpPr>
        <p:grpSpPr>
          <a:xfrm>
            <a:off x="198363" y="3106166"/>
            <a:ext cx="8363153" cy="950256"/>
            <a:chOff x="198363" y="3106166"/>
            <a:chExt cx="8363153" cy="950256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32A75-4E1E-491C-A85A-6C582E7FC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3" y="3154670"/>
              <a:ext cx="966163" cy="901752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41C388C-1F13-4FEF-A933-2978BAA25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53" y="3106166"/>
              <a:ext cx="966163" cy="901752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B9EF1E9-0B15-4C1F-B778-BD94D60A8189}"/>
              </a:ext>
            </a:extLst>
          </p:cNvPr>
          <p:cNvGrpSpPr/>
          <p:nvPr/>
        </p:nvGrpSpPr>
        <p:grpSpPr>
          <a:xfrm>
            <a:off x="2184288" y="1642754"/>
            <a:ext cx="4536921" cy="2365165"/>
            <a:chOff x="2198602" y="1613736"/>
            <a:chExt cx="4536921" cy="236516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61C7C20-FF56-41D4-99D9-9ED24FC2D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221" y="1613736"/>
              <a:ext cx="1671302" cy="2365164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0718D86-1736-498D-8A31-7E28CB650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602" y="1613737"/>
              <a:ext cx="1671302" cy="2365164"/>
            </a:xfrm>
            <a:prstGeom prst="rect">
              <a:avLst/>
            </a:prstGeom>
          </p:spPr>
        </p:pic>
      </p:grpSp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>
          <a:xfrm>
            <a:off x="537029" y="258275"/>
            <a:ext cx="6557191" cy="278235"/>
          </a:xfrm>
        </p:spPr>
        <p:txBody>
          <a:bodyPr/>
          <a:lstStyle/>
          <a:p>
            <a:r>
              <a:rPr lang="ru-RU" dirty="0"/>
              <a:t>Пирамида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7</a:t>
            </a:fld>
            <a:endParaRPr lang="en-US" alt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B723FE8-7B11-4F64-B38B-F5FAE76C57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49" y="1259149"/>
            <a:ext cx="2255401" cy="274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290AFEC-35EE-454B-BC5E-2F833802630E}"/>
              </a:ext>
            </a:extLst>
          </p:cNvPr>
          <p:cNvGrpSpPr/>
          <p:nvPr/>
        </p:nvGrpSpPr>
        <p:grpSpPr>
          <a:xfrm>
            <a:off x="1936852" y="1614760"/>
            <a:ext cx="4878118" cy="2441662"/>
            <a:chOff x="1914366" y="1614760"/>
            <a:chExt cx="4878118" cy="244166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50841F3-E400-4C43-83C0-0783FEF5E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366" y="1614760"/>
              <a:ext cx="2003415" cy="244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0C30BF8-E253-479F-A67B-D1A2A1FB0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069" y="1614760"/>
              <a:ext cx="2003415" cy="244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8D1615-B0A6-4158-9D52-A7BCB684B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77" y="1294224"/>
            <a:ext cx="1465570" cy="276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5A9E663-04F9-4ACE-A37C-9C9E6DA1E1A5}"/>
              </a:ext>
            </a:extLst>
          </p:cNvPr>
          <p:cNvGrpSpPr/>
          <p:nvPr/>
        </p:nvGrpSpPr>
        <p:grpSpPr>
          <a:xfrm>
            <a:off x="1038706" y="2014863"/>
            <a:ext cx="6829210" cy="2166868"/>
            <a:chOff x="1014612" y="2016623"/>
            <a:chExt cx="6829210" cy="2166868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CF8FC1E-D30A-4EAD-A1A1-1FB22422F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12" y="2027279"/>
              <a:ext cx="1569243" cy="215621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1F5FC65-1929-4AB3-A225-208DB581A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579" y="2016623"/>
              <a:ext cx="1569243" cy="2156212"/>
            </a:xfrm>
            <a:prstGeom prst="rect">
              <a:avLst/>
            </a:prstGeom>
          </p:spPr>
        </p:pic>
      </p:grpSp>
      <p:pic>
        <p:nvPicPr>
          <p:cNvPr id="29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2DB205-9410-449F-B190-DB6CAB6FC4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2D57AE-7337-4166-81EE-94C14876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501">
            <a:off x="5108995" y="1622018"/>
            <a:ext cx="1756795" cy="242278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Где черпать знания?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8</a:t>
            </a:fld>
            <a:endParaRPr lang="en-US" alt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62943-7447-4886-8C5D-892A959CCF85}"/>
              </a:ext>
            </a:extLst>
          </p:cNvPr>
          <p:cNvSpPr txBox="1"/>
          <p:nvPr/>
        </p:nvSpPr>
        <p:spPr>
          <a:xfrm>
            <a:off x="2449541" y="1092465"/>
            <a:ext cx="412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+mn-lt"/>
              </a:rPr>
              <a:t>Да, везде!!!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F91B09-A4E8-41E6-9133-404122070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7118">
            <a:off x="591907" y="2124012"/>
            <a:ext cx="1857634" cy="895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67C64C-90FC-4D2B-B292-D6FE66610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626">
            <a:off x="2551326" y="2019222"/>
            <a:ext cx="1019317" cy="5525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1D2941-8822-47E1-BDC6-EC472F153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181">
            <a:off x="1136793" y="2903776"/>
            <a:ext cx="3233819" cy="6145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F4606D-86D3-49FC-9430-9181C8C79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792">
            <a:off x="6079131" y="2324614"/>
            <a:ext cx="1908367" cy="13716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E820EE-CCB6-458E-86CB-DBD6945D1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745">
            <a:off x="5802408" y="2381137"/>
            <a:ext cx="1851863" cy="236461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D83594-AA4F-442B-8CE2-B87D0498B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64970">
            <a:off x="4888870" y="2304453"/>
            <a:ext cx="1576389" cy="23812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638AB6-E7E5-4BAE-A963-6A331EE58C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862">
            <a:off x="6816815" y="2593428"/>
            <a:ext cx="1731672" cy="2225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4F4444-4C8C-49B4-9BD2-70CAA29DD7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9">
            <a:off x="1699418" y="2947958"/>
            <a:ext cx="1833258" cy="106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539F9A-46E5-4FDC-8BE6-9102EDD3A8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099">
            <a:off x="2322693" y="2674173"/>
            <a:ext cx="1476581" cy="152421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1B2E929-F9A4-4572-B08C-1088C920C1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EB24F-7700-49B5-A5A1-3575DE3582D4}" type="slidenum">
              <a:rPr lang="en-US" altLang="ru-RU" smtClean="0"/>
              <a:pPr/>
              <a:t>9</a:t>
            </a:fld>
            <a:endParaRPr lang="en-US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6006723" y="2997677"/>
            <a:ext cx="2585102" cy="553998"/>
          </a:xfrm>
        </p:spPr>
        <p:txBody>
          <a:bodyPr/>
          <a:lstStyle/>
          <a:p>
            <a:r>
              <a:rPr lang="ru-RU" dirty="0"/>
              <a:t>Уже не </a:t>
            </a:r>
            <a:r>
              <a:rPr lang="ru-RU" dirty="0" err="1"/>
              <a:t>джун</a:t>
            </a:r>
            <a:endParaRPr lang="ru-RU" dirty="0"/>
          </a:p>
          <a:p>
            <a:r>
              <a:rPr lang="ru-RU" dirty="0"/>
              <a:t>Ещё не </a:t>
            </a:r>
            <a:r>
              <a:rPr lang="ru-RU" dirty="0" err="1"/>
              <a:t>мидл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9F996A-85CD-472C-A056-AEBCB5B8E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07" y="828493"/>
            <a:ext cx="2773877" cy="381143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BFBB218-CA9E-4B83-8C99-3AA03C566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17" y="4813750"/>
            <a:ext cx="449060" cy="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1657"/>
      </p:ext>
    </p:extLst>
  </p:cSld>
  <p:clrMapOvr>
    <a:masterClrMapping/>
  </p:clrMapOvr>
</p:sld>
</file>

<file path=ppt/theme/theme1.xml><?xml version="1.0" encoding="utf-8"?>
<a:theme xmlns:a="http://schemas.openxmlformats.org/drawingml/2006/main" name="WG_B2B PresentationTemp_v1.2_Theme">
  <a:themeElements>
    <a:clrScheme name="WG_PresentationTemp MCS">
      <a:dk1>
        <a:srgbClr val="000000"/>
      </a:dk1>
      <a:lt1>
        <a:srgbClr val="FFFFFF"/>
      </a:lt1>
      <a:dk2>
        <a:srgbClr val="373739"/>
      </a:dk2>
      <a:lt2>
        <a:srgbClr val="939598"/>
      </a:lt2>
      <a:accent1>
        <a:srgbClr val="E11931"/>
      </a:accent1>
      <a:accent2>
        <a:srgbClr val="F27426"/>
      </a:accent2>
      <a:accent3>
        <a:srgbClr val="FCB519"/>
      </a:accent3>
      <a:accent4>
        <a:srgbClr val="00ABEE"/>
      </a:accent4>
      <a:accent5>
        <a:srgbClr val="902B8D"/>
      </a:accent5>
      <a:accent6>
        <a:srgbClr val="A5A5A5"/>
      </a:accent6>
      <a:hlink>
        <a:srgbClr val="0072CE"/>
      </a:hlink>
      <a:folHlink>
        <a:srgbClr val="4D4D4F"/>
      </a:folHlink>
    </a:clrScheme>
    <a:fontScheme name="Другая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 anchor="t">
        <a:noAutofit/>
      </a:bodyPr>
      <a:lstStyle>
        <a:defPPr eaLnBrk="1" hangingPunct="1">
          <a:spcAft>
            <a:spcPts val="1500"/>
          </a:spcAft>
          <a:defRPr sz="30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Open Sans Light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WG_B2B PresentationTemp_v1.2_Theme</Template>
  <TotalTime>2715</TotalTime>
  <Words>276</Words>
  <Application>Microsoft Office PowerPoint</Application>
  <PresentationFormat>Экран (16:9)</PresentationFormat>
  <Paragraphs>128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Roboto</vt:lpstr>
      <vt:lpstr>WG_B2B PresentationTemp_v1.2_Theme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© WG. Brand Solutions. 2016</dc:creator>
  <cp:lastModifiedBy>Владислав Орликов</cp:lastModifiedBy>
  <cp:revision>102</cp:revision>
  <dcterms:created xsi:type="dcterms:W3CDTF">2016-08-24T12:13:00Z</dcterms:created>
  <dcterms:modified xsi:type="dcterms:W3CDTF">2019-06-01T12:45:19Z</dcterms:modified>
</cp:coreProperties>
</file>