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106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7F4F0-63C8-4508-99D1-8115E0AF6774}" type="doc">
      <dgm:prSet loTypeId="urn:microsoft.com/office/officeart/2005/8/layout/pyramid2" loCatId="pyramid" qsTypeId="urn:microsoft.com/office/officeart/2005/8/quickstyle/3d7" qsCatId="3D" csTypeId="urn:microsoft.com/office/officeart/2005/8/colors/accent1_2" csCatId="accent1" phldr="1"/>
      <dgm:spPr/>
    </dgm:pt>
    <dgm:pt modelId="{0AC9B020-7F0F-496A-B6E0-BFB0752274CA}">
      <dgm:prSet phldrT="[Text]"/>
      <dgm:spPr/>
      <dgm:t>
        <a:bodyPr/>
        <a:lstStyle/>
        <a:p>
          <a:r>
            <a:rPr lang="de-DE" dirty="0"/>
            <a:t>Integration Tests</a:t>
          </a:r>
        </a:p>
      </dgm:t>
    </dgm:pt>
    <dgm:pt modelId="{A1C971E7-2BC5-41C1-BA21-AA2A2F8B26F0}" type="parTrans" cxnId="{4E9A1B9F-11B9-4513-9A6C-B4B358FA04BF}">
      <dgm:prSet/>
      <dgm:spPr/>
      <dgm:t>
        <a:bodyPr/>
        <a:lstStyle/>
        <a:p>
          <a:endParaRPr lang="de-DE"/>
        </a:p>
      </dgm:t>
    </dgm:pt>
    <dgm:pt modelId="{2CC03348-0F50-41F0-BD09-3C0813EA6CF8}" type="sibTrans" cxnId="{4E9A1B9F-11B9-4513-9A6C-B4B358FA04BF}">
      <dgm:prSet/>
      <dgm:spPr/>
      <dgm:t>
        <a:bodyPr/>
        <a:lstStyle/>
        <a:p>
          <a:endParaRPr lang="de-DE"/>
        </a:p>
      </dgm:t>
    </dgm:pt>
    <dgm:pt modelId="{5A58E230-AA38-4F78-82E4-1ADC87A716D6}">
      <dgm:prSet phldrT="[Text]"/>
      <dgm:spPr/>
      <dgm:t>
        <a:bodyPr/>
        <a:lstStyle/>
        <a:p>
          <a:r>
            <a:rPr lang="de-DE" dirty="0"/>
            <a:t>Unit Tests</a:t>
          </a:r>
        </a:p>
      </dgm:t>
    </dgm:pt>
    <dgm:pt modelId="{2E8503F4-DE6F-4A2F-A13F-6BC79402E5B5}" type="parTrans" cxnId="{0FC3D428-4857-4C98-B329-FD8DCAB7D2AC}">
      <dgm:prSet/>
      <dgm:spPr/>
      <dgm:t>
        <a:bodyPr/>
        <a:lstStyle/>
        <a:p>
          <a:endParaRPr lang="de-DE"/>
        </a:p>
      </dgm:t>
    </dgm:pt>
    <dgm:pt modelId="{F0F97D68-CD29-46B9-BCD4-9319FD2988C0}" type="sibTrans" cxnId="{0FC3D428-4857-4C98-B329-FD8DCAB7D2AC}">
      <dgm:prSet/>
      <dgm:spPr/>
      <dgm:t>
        <a:bodyPr/>
        <a:lstStyle/>
        <a:p>
          <a:endParaRPr lang="de-DE"/>
        </a:p>
      </dgm:t>
    </dgm:pt>
    <dgm:pt modelId="{627A3773-010F-4AE3-82EA-A63B00887212}">
      <dgm:prSet phldrT="[Text]"/>
      <dgm:spPr/>
      <dgm:t>
        <a:bodyPr/>
        <a:lstStyle/>
        <a:p>
          <a:r>
            <a:rPr lang="de-DE" dirty="0"/>
            <a:t>E2E Tests</a:t>
          </a:r>
        </a:p>
      </dgm:t>
    </dgm:pt>
    <dgm:pt modelId="{B17C46E5-3ECF-46AB-9BAB-7CF83C805893}" type="parTrans" cxnId="{A58DEC8B-1BC9-4C1F-BA1A-EE5BA146FED9}">
      <dgm:prSet/>
      <dgm:spPr/>
      <dgm:t>
        <a:bodyPr/>
        <a:lstStyle/>
        <a:p>
          <a:endParaRPr lang="de-DE"/>
        </a:p>
      </dgm:t>
    </dgm:pt>
    <dgm:pt modelId="{759C255A-AD71-4929-A42F-05991C6425A8}" type="sibTrans" cxnId="{A58DEC8B-1BC9-4C1F-BA1A-EE5BA146FED9}">
      <dgm:prSet/>
      <dgm:spPr/>
      <dgm:t>
        <a:bodyPr/>
        <a:lstStyle/>
        <a:p>
          <a:endParaRPr lang="de-DE"/>
        </a:p>
      </dgm:t>
    </dgm:pt>
    <dgm:pt modelId="{9D5154B4-5385-4FF5-9F4B-28C594CFE35B}" type="pres">
      <dgm:prSet presAssocID="{88B7F4F0-63C8-4508-99D1-8115E0AF6774}" presName="compositeShape" presStyleCnt="0">
        <dgm:presLayoutVars>
          <dgm:dir/>
          <dgm:resizeHandles/>
        </dgm:presLayoutVars>
      </dgm:prSet>
      <dgm:spPr/>
    </dgm:pt>
    <dgm:pt modelId="{9F6822FC-BD2E-47D0-9412-101E47678324}" type="pres">
      <dgm:prSet presAssocID="{88B7F4F0-63C8-4508-99D1-8115E0AF6774}" presName="pyramid" presStyleLbl="node1" presStyleIdx="0" presStyleCnt="1" custLinFactNeighborY="3467"/>
      <dgm:spPr>
        <a:solidFill>
          <a:schemeClr val="accent2">
            <a:lumMod val="75000"/>
          </a:schemeClr>
        </a:solidFill>
      </dgm:spPr>
    </dgm:pt>
    <dgm:pt modelId="{51724E77-848C-4151-8E94-D803E75F731C}" type="pres">
      <dgm:prSet presAssocID="{88B7F4F0-63C8-4508-99D1-8115E0AF6774}" presName="theList" presStyleCnt="0"/>
      <dgm:spPr/>
    </dgm:pt>
    <dgm:pt modelId="{2D64F1A3-9D76-4CF0-BBC9-3FDD27EADB3F}" type="pres">
      <dgm:prSet presAssocID="{627A3773-010F-4AE3-82EA-A63B00887212}" presName="aNode" presStyleLbl="fgAcc1" presStyleIdx="0" presStyleCnt="3">
        <dgm:presLayoutVars>
          <dgm:bulletEnabled val="1"/>
        </dgm:presLayoutVars>
      </dgm:prSet>
      <dgm:spPr/>
    </dgm:pt>
    <dgm:pt modelId="{45118109-57BB-48EE-93AA-9F40BDEA9B79}" type="pres">
      <dgm:prSet presAssocID="{627A3773-010F-4AE3-82EA-A63B00887212}" presName="aSpace" presStyleCnt="0"/>
      <dgm:spPr/>
    </dgm:pt>
    <dgm:pt modelId="{3F36DF3E-6F67-48C5-BE6B-DA464A60A1B0}" type="pres">
      <dgm:prSet presAssocID="{0AC9B020-7F0F-496A-B6E0-BFB0752274CA}" presName="aNode" presStyleLbl="fgAcc1" presStyleIdx="1" presStyleCnt="3">
        <dgm:presLayoutVars>
          <dgm:bulletEnabled val="1"/>
        </dgm:presLayoutVars>
      </dgm:prSet>
      <dgm:spPr/>
    </dgm:pt>
    <dgm:pt modelId="{9ADD2C5C-57C9-4C1E-89AF-C377767ABEA2}" type="pres">
      <dgm:prSet presAssocID="{0AC9B020-7F0F-496A-B6E0-BFB0752274CA}" presName="aSpace" presStyleCnt="0"/>
      <dgm:spPr/>
    </dgm:pt>
    <dgm:pt modelId="{E22B62AC-3772-4F51-8715-6C97250ED9E1}" type="pres">
      <dgm:prSet presAssocID="{5A58E230-AA38-4F78-82E4-1ADC87A716D6}" presName="aNode" presStyleLbl="fgAcc1" presStyleIdx="2" presStyleCnt="3">
        <dgm:presLayoutVars>
          <dgm:bulletEnabled val="1"/>
        </dgm:presLayoutVars>
      </dgm:prSet>
      <dgm:spPr/>
    </dgm:pt>
    <dgm:pt modelId="{A5366AE6-E874-4002-A421-2FCBC71A6BCA}" type="pres">
      <dgm:prSet presAssocID="{5A58E230-AA38-4F78-82E4-1ADC87A716D6}" presName="aSpace" presStyleCnt="0"/>
      <dgm:spPr/>
    </dgm:pt>
  </dgm:ptLst>
  <dgm:cxnLst>
    <dgm:cxn modelId="{CE5D3A0F-F83D-44B8-BF8F-D78CE39EAF01}" type="presOf" srcId="{88B7F4F0-63C8-4508-99D1-8115E0AF6774}" destId="{9D5154B4-5385-4FF5-9F4B-28C594CFE35B}" srcOrd="0" destOrd="0" presId="urn:microsoft.com/office/officeart/2005/8/layout/pyramid2"/>
    <dgm:cxn modelId="{0FC3D428-4857-4C98-B329-FD8DCAB7D2AC}" srcId="{88B7F4F0-63C8-4508-99D1-8115E0AF6774}" destId="{5A58E230-AA38-4F78-82E4-1ADC87A716D6}" srcOrd="2" destOrd="0" parTransId="{2E8503F4-DE6F-4A2F-A13F-6BC79402E5B5}" sibTransId="{F0F97D68-CD29-46B9-BCD4-9319FD2988C0}"/>
    <dgm:cxn modelId="{C2DE5643-40C1-4DCE-950F-7E40C0FF03AA}" type="presOf" srcId="{627A3773-010F-4AE3-82EA-A63B00887212}" destId="{2D64F1A3-9D76-4CF0-BBC9-3FDD27EADB3F}" srcOrd="0" destOrd="0" presId="urn:microsoft.com/office/officeart/2005/8/layout/pyramid2"/>
    <dgm:cxn modelId="{7570D749-C016-4A62-8E47-5B65F5EBAC8F}" type="presOf" srcId="{0AC9B020-7F0F-496A-B6E0-BFB0752274CA}" destId="{3F36DF3E-6F67-48C5-BE6B-DA464A60A1B0}" srcOrd="0" destOrd="0" presId="urn:microsoft.com/office/officeart/2005/8/layout/pyramid2"/>
    <dgm:cxn modelId="{9AE0746B-B48A-4006-A612-9E384E69E073}" type="presOf" srcId="{5A58E230-AA38-4F78-82E4-1ADC87A716D6}" destId="{E22B62AC-3772-4F51-8715-6C97250ED9E1}" srcOrd="0" destOrd="0" presId="urn:microsoft.com/office/officeart/2005/8/layout/pyramid2"/>
    <dgm:cxn modelId="{A58DEC8B-1BC9-4C1F-BA1A-EE5BA146FED9}" srcId="{88B7F4F0-63C8-4508-99D1-8115E0AF6774}" destId="{627A3773-010F-4AE3-82EA-A63B00887212}" srcOrd="0" destOrd="0" parTransId="{B17C46E5-3ECF-46AB-9BAB-7CF83C805893}" sibTransId="{759C255A-AD71-4929-A42F-05991C6425A8}"/>
    <dgm:cxn modelId="{4E9A1B9F-11B9-4513-9A6C-B4B358FA04BF}" srcId="{88B7F4F0-63C8-4508-99D1-8115E0AF6774}" destId="{0AC9B020-7F0F-496A-B6E0-BFB0752274CA}" srcOrd="1" destOrd="0" parTransId="{A1C971E7-2BC5-41C1-BA21-AA2A2F8B26F0}" sibTransId="{2CC03348-0F50-41F0-BD09-3C0813EA6CF8}"/>
    <dgm:cxn modelId="{1242EE04-F4B6-43B9-BF04-EA3FD767465F}" type="presParOf" srcId="{9D5154B4-5385-4FF5-9F4B-28C594CFE35B}" destId="{9F6822FC-BD2E-47D0-9412-101E47678324}" srcOrd="0" destOrd="0" presId="urn:microsoft.com/office/officeart/2005/8/layout/pyramid2"/>
    <dgm:cxn modelId="{C419ED45-BA37-4410-B7FA-CCEC23ADF069}" type="presParOf" srcId="{9D5154B4-5385-4FF5-9F4B-28C594CFE35B}" destId="{51724E77-848C-4151-8E94-D803E75F731C}" srcOrd="1" destOrd="0" presId="urn:microsoft.com/office/officeart/2005/8/layout/pyramid2"/>
    <dgm:cxn modelId="{C4758B04-46A3-484A-9A22-71DA697274CB}" type="presParOf" srcId="{51724E77-848C-4151-8E94-D803E75F731C}" destId="{2D64F1A3-9D76-4CF0-BBC9-3FDD27EADB3F}" srcOrd="0" destOrd="0" presId="urn:microsoft.com/office/officeart/2005/8/layout/pyramid2"/>
    <dgm:cxn modelId="{F7A2E8C3-4C86-42A2-B86B-2F53A0573455}" type="presParOf" srcId="{51724E77-848C-4151-8E94-D803E75F731C}" destId="{45118109-57BB-48EE-93AA-9F40BDEA9B79}" srcOrd="1" destOrd="0" presId="urn:microsoft.com/office/officeart/2005/8/layout/pyramid2"/>
    <dgm:cxn modelId="{B2967E45-68DC-481E-B48D-FEE9938135FB}" type="presParOf" srcId="{51724E77-848C-4151-8E94-D803E75F731C}" destId="{3F36DF3E-6F67-48C5-BE6B-DA464A60A1B0}" srcOrd="2" destOrd="0" presId="urn:microsoft.com/office/officeart/2005/8/layout/pyramid2"/>
    <dgm:cxn modelId="{F18EAB69-DA3B-4431-866A-66B27788C2DE}" type="presParOf" srcId="{51724E77-848C-4151-8E94-D803E75F731C}" destId="{9ADD2C5C-57C9-4C1E-89AF-C377767ABEA2}" srcOrd="3" destOrd="0" presId="urn:microsoft.com/office/officeart/2005/8/layout/pyramid2"/>
    <dgm:cxn modelId="{7052D162-B846-451D-977C-2BA277E9016B}" type="presParOf" srcId="{51724E77-848C-4151-8E94-D803E75F731C}" destId="{E22B62AC-3772-4F51-8715-6C97250ED9E1}" srcOrd="4" destOrd="0" presId="urn:microsoft.com/office/officeart/2005/8/layout/pyramid2"/>
    <dgm:cxn modelId="{55E29379-7495-48C0-ABC7-92F9305CF43D}" type="presParOf" srcId="{51724E77-848C-4151-8E94-D803E75F731C}" destId="{A5366AE6-E874-4002-A421-2FCBC71A6BC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B7F4F0-63C8-4508-99D1-8115E0AF6774}" type="doc">
      <dgm:prSet loTypeId="urn:microsoft.com/office/officeart/2005/8/layout/pyramid2" loCatId="pyramid" qsTypeId="urn:microsoft.com/office/officeart/2005/8/quickstyle/3d7" qsCatId="3D" csTypeId="urn:microsoft.com/office/officeart/2005/8/colors/accent1_2" csCatId="accent1" phldr="1"/>
      <dgm:spPr/>
    </dgm:pt>
    <dgm:pt modelId="{0AC9B020-7F0F-496A-B6E0-BFB0752274CA}">
      <dgm:prSet phldrT="[Text]"/>
      <dgm:spPr/>
      <dgm:t>
        <a:bodyPr/>
        <a:lstStyle/>
        <a:p>
          <a:r>
            <a:rPr lang="de-DE" dirty="0"/>
            <a:t>Integration Tests</a:t>
          </a:r>
        </a:p>
      </dgm:t>
    </dgm:pt>
    <dgm:pt modelId="{A1C971E7-2BC5-41C1-BA21-AA2A2F8B26F0}" type="parTrans" cxnId="{4E9A1B9F-11B9-4513-9A6C-B4B358FA04BF}">
      <dgm:prSet/>
      <dgm:spPr/>
      <dgm:t>
        <a:bodyPr/>
        <a:lstStyle/>
        <a:p>
          <a:endParaRPr lang="de-DE"/>
        </a:p>
      </dgm:t>
    </dgm:pt>
    <dgm:pt modelId="{2CC03348-0F50-41F0-BD09-3C0813EA6CF8}" type="sibTrans" cxnId="{4E9A1B9F-11B9-4513-9A6C-B4B358FA04BF}">
      <dgm:prSet/>
      <dgm:spPr/>
      <dgm:t>
        <a:bodyPr/>
        <a:lstStyle/>
        <a:p>
          <a:endParaRPr lang="de-DE"/>
        </a:p>
      </dgm:t>
    </dgm:pt>
    <dgm:pt modelId="{5A58E230-AA38-4F78-82E4-1ADC87A716D6}">
      <dgm:prSet phldrT="[Text]"/>
      <dgm:spPr/>
      <dgm:t>
        <a:bodyPr/>
        <a:lstStyle/>
        <a:p>
          <a:r>
            <a:rPr lang="de-DE" dirty="0"/>
            <a:t>Unit Tests</a:t>
          </a:r>
        </a:p>
      </dgm:t>
    </dgm:pt>
    <dgm:pt modelId="{2E8503F4-DE6F-4A2F-A13F-6BC79402E5B5}" type="parTrans" cxnId="{0FC3D428-4857-4C98-B329-FD8DCAB7D2AC}">
      <dgm:prSet/>
      <dgm:spPr/>
      <dgm:t>
        <a:bodyPr/>
        <a:lstStyle/>
        <a:p>
          <a:endParaRPr lang="de-DE"/>
        </a:p>
      </dgm:t>
    </dgm:pt>
    <dgm:pt modelId="{F0F97D68-CD29-46B9-BCD4-9319FD2988C0}" type="sibTrans" cxnId="{0FC3D428-4857-4C98-B329-FD8DCAB7D2AC}">
      <dgm:prSet/>
      <dgm:spPr/>
      <dgm:t>
        <a:bodyPr/>
        <a:lstStyle/>
        <a:p>
          <a:endParaRPr lang="de-DE"/>
        </a:p>
      </dgm:t>
    </dgm:pt>
    <dgm:pt modelId="{627A3773-010F-4AE3-82EA-A63B00887212}">
      <dgm:prSet phldrT="[Text]"/>
      <dgm:spPr/>
      <dgm:t>
        <a:bodyPr/>
        <a:lstStyle/>
        <a:p>
          <a:r>
            <a:rPr lang="de-DE" dirty="0"/>
            <a:t>E2E Tests</a:t>
          </a:r>
        </a:p>
      </dgm:t>
    </dgm:pt>
    <dgm:pt modelId="{B17C46E5-3ECF-46AB-9BAB-7CF83C805893}" type="parTrans" cxnId="{A58DEC8B-1BC9-4C1F-BA1A-EE5BA146FED9}">
      <dgm:prSet/>
      <dgm:spPr/>
      <dgm:t>
        <a:bodyPr/>
        <a:lstStyle/>
        <a:p>
          <a:endParaRPr lang="de-DE"/>
        </a:p>
      </dgm:t>
    </dgm:pt>
    <dgm:pt modelId="{759C255A-AD71-4929-A42F-05991C6425A8}" type="sibTrans" cxnId="{A58DEC8B-1BC9-4C1F-BA1A-EE5BA146FED9}">
      <dgm:prSet/>
      <dgm:spPr/>
      <dgm:t>
        <a:bodyPr/>
        <a:lstStyle/>
        <a:p>
          <a:endParaRPr lang="de-DE"/>
        </a:p>
      </dgm:t>
    </dgm:pt>
    <dgm:pt modelId="{D6731258-5BC9-3A4E-8244-36211DD31E7A}">
      <dgm:prSet/>
      <dgm:spPr/>
      <dgm:t>
        <a:bodyPr/>
        <a:lstStyle/>
        <a:p>
          <a:r>
            <a:rPr lang="de-DE" dirty="0" err="1"/>
            <a:t>Contract</a:t>
          </a:r>
          <a:r>
            <a:rPr lang="de-DE" dirty="0"/>
            <a:t> Tests</a:t>
          </a:r>
        </a:p>
      </dgm:t>
    </dgm:pt>
    <dgm:pt modelId="{20FD2823-B9D9-6F4D-9C7F-551E1A22B22E}" type="parTrans" cxnId="{9BE9A31F-DC76-D545-A7F8-6876A8C780F0}">
      <dgm:prSet/>
      <dgm:spPr/>
      <dgm:t>
        <a:bodyPr/>
        <a:lstStyle/>
        <a:p>
          <a:endParaRPr lang="de-DE"/>
        </a:p>
      </dgm:t>
    </dgm:pt>
    <dgm:pt modelId="{EE3C9288-1910-DC45-A3DF-F58EBD1DD88C}" type="sibTrans" cxnId="{9BE9A31F-DC76-D545-A7F8-6876A8C780F0}">
      <dgm:prSet/>
      <dgm:spPr/>
      <dgm:t>
        <a:bodyPr/>
        <a:lstStyle/>
        <a:p>
          <a:endParaRPr lang="de-DE"/>
        </a:p>
      </dgm:t>
    </dgm:pt>
    <dgm:pt modelId="{9D5154B4-5385-4FF5-9F4B-28C594CFE35B}" type="pres">
      <dgm:prSet presAssocID="{88B7F4F0-63C8-4508-99D1-8115E0AF6774}" presName="compositeShape" presStyleCnt="0">
        <dgm:presLayoutVars>
          <dgm:dir/>
          <dgm:resizeHandles/>
        </dgm:presLayoutVars>
      </dgm:prSet>
      <dgm:spPr/>
    </dgm:pt>
    <dgm:pt modelId="{9F6822FC-BD2E-47D0-9412-101E47678324}" type="pres">
      <dgm:prSet presAssocID="{88B7F4F0-63C8-4508-99D1-8115E0AF6774}" presName="pyramid" presStyleLbl="node1" presStyleIdx="0" presStyleCnt="1" custLinFactNeighborY="3467"/>
      <dgm:spPr>
        <a:solidFill>
          <a:schemeClr val="accent2">
            <a:lumMod val="75000"/>
          </a:schemeClr>
        </a:solidFill>
      </dgm:spPr>
    </dgm:pt>
    <dgm:pt modelId="{51724E77-848C-4151-8E94-D803E75F731C}" type="pres">
      <dgm:prSet presAssocID="{88B7F4F0-63C8-4508-99D1-8115E0AF6774}" presName="theList" presStyleCnt="0"/>
      <dgm:spPr/>
    </dgm:pt>
    <dgm:pt modelId="{2D64F1A3-9D76-4CF0-BBC9-3FDD27EADB3F}" type="pres">
      <dgm:prSet presAssocID="{627A3773-010F-4AE3-82EA-A63B00887212}" presName="aNode" presStyleLbl="fgAcc1" presStyleIdx="0" presStyleCnt="4">
        <dgm:presLayoutVars>
          <dgm:bulletEnabled val="1"/>
        </dgm:presLayoutVars>
      </dgm:prSet>
      <dgm:spPr/>
    </dgm:pt>
    <dgm:pt modelId="{45118109-57BB-48EE-93AA-9F40BDEA9B79}" type="pres">
      <dgm:prSet presAssocID="{627A3773-010F-4AE3-82EA-A63B00887212}" presName="aSpace" presStyleCnt="0"/>
      <dgm:spPr/>
    </dgm:pt>
    <dgm:pt modelId="{4D20D634-27F3-8A4F-B643-81B3F6A5AF81}" type="pres">
      <dgm:prSet presAssocID="{D6731258-5BC9-3A4E-8244-36211DD31E7A}" presName="aNode" presStyleLbl="fgAcc1" presStyleIdx="1" presStyleCnt="4">
        <dgm:presLayoutVars>
          <dgm:bulletEnabled val="1"/>
        </dgm:presLayoutVars>
      </dgm:prSet>
      <dgm:spPr/>
    </dgm:pt>
    <dgm:pt modelId="{DB35DCE0-657C-8F4C-89F0-ED8722E11355}" type="pres">
      <dgm:prSet presAssocID="{D6731258-5BC9-3A4E-8244-36211DD31E7A}" presName="aSpace" presStyleCnt="0"/>
      <dgm:spPr/>
    </dgm:pt>
    <dgm:pt modelId="{3F36DF3E-6F67-48C5-BE6B-DA464A60A1B0}" type="pres">
      <dgm:prSet presAssocID="{0AC9B020-7F0F-496A-B6E0-BFB0752274CA}" presName="aNode" presStyleLbl="fgAcc1" presStyleIdx="2" presStyleCnt="4">
        <dgm:presLayoutVars>
          <dgm:bulletEnabled val="1"/>
        </dgm:presLayoutVars>
      </dgm:prSet>
      <dgm:spPr/>
    </dgm:pt>
    <dgm:pt modelId="{9ADD2C5C-57C9-4C1E-89AF-C377767ABEA2}" type="pres">
      <dgm:prSet presAssocID="{0AC9B020-7F0F-496A-B6E0-BFB0752274CA}" presName="aSpace" presStyleCnt="0"/>
      <dgm:spPr/>
    </dgm:pt>
    <dgm:pt modelId="{E22B62AC-3772-4F51-8715-6C97250ED9E1}" type="pres">
      <dgm:prSet presAssocID="{5A58E230-AA38-4F78-82E4-1ADC87A716D6}" presName="aNode" presStyleLbl="fgAcc1" presStyleIdx="3" presStyleCnt="4">
        <dgm:presLayoutVars>
          <dgm:bulletEnabled val="1"/>
        </dgm:presLayoutVars>
      </dgm:prSet>
      <dgm:spPr/>
    </dgm:pt>
    <dgm:pt modelId="{A5366AE6-E874-4002-A421-2FCBC71A6BCA}" type="pres">
      <dgm:prSet presAssocID="{5A58E230-AA38-4F78-82E4-1ADC87A716D6}" presName="aSpace" presStyleCnt="0"/>
      <dgm:spPr/>
    </dgm:pt>
  </dgm:ptLst>
  <dgm:cxnLst>
    <dgm:cxn modelId="{CE5D3A0F-F83D-44B8-BF8F-D78CE39EAF01}" type="presOf" srcId="{88B7F4F0-63C8-4508-99D1-8115E0AF6774}" destId="{9D5154B4-5385-4FF5-9F4B-28C594CFE35B}" srcOrd="0" destOrd="0" presId="urn:microsoft.com/office/officeart/2005/8/layout/pyramid2"/>
    <dgm:cxn modelId="{65C4D01E-4282-CE48-A1B9-C457EA6D4A98}" type="presOf" srcId="{D6731258-5BC9-3A4E-8244-36211DD31E7A}" destId="{4D20D634-27F3-8A4F-B643-81B3F6A5AF81}" srcOrd="0" destOrd="0" presId="urn:microsoft.com/office/officeart/2005/8/layout/pyramid2"/>
    <dgm:cxn modelId="{9BE9A31F-DC76-D545-A7F8-6876A8C780F0}" srcId="{88B7F4F0-63C8-4508-99D1-8115E0AF6774}" destId="{D6731258-5BC9-3A4E-8244-36211DD31E7A}" srcOrd="1" destOrd="0" parTransId="{20FD2823-B9D9-6F4D-9C7F-551E1A22B22E}" sibTransId="{EE3C9288-1910-DC45-A3DF-F58EBD1DD88C}"/>
    <dgm:cxn modelId="{0FC3D428-4857-4C98-B329-FD8DCAB7D2AC}" srcId="{88B7F4F0-63C8-4508-99D1-8115E0AF6774}" destId="{5A58E230-AA38-4F78-82E4-1ADC87A716D6}" srcOrd="3" destOrd="0" parTransId="{2E8503F4-DE6F-4A2F-A13F-6BC79402E5B5}" sibTransId="{F0F97D68-CD29-46B9-BCD4-9319FD2988C0}"/>
    <dgm:cxn modelId="{C2DE5643-40C1-4DCE-950F-7E40C0FF03AA}" type="presOf" srcId="{627A3773-010F-4AE3-82EA-A63B00887212}" destId="{2D64F1A3-9D76-4CF0-BBC9-3FDD27EADB3F}" srcOrd="0" destOrd="0" presId="urn:microsoft.com/office/officeart/2005/8/layout/pyramid2"/>
    <dgm:cxn modelId="{7570D749-C016-4A62-8E47-5B65F5EBAC8F}" type="presOf" srcId="{0AC9B020-7F0F-496A-B6E0-BFB0752274CA}" destId="{3F36DF3E-6F67-48C5-BE6B-DA464A60A1B0}" srcOrd="0" destOrd="0" presId="urn:microsoft.com/office/officeart/2005/8/layout/pyramid2"/>
    <dgm:cxn modelId="{9AE0746B-B48A-4006-A612-9E384E69E073}" type="presOf" srcId="{5A58E230-AA38-4F78-82E4-1ADC87A716D6}" destId="{E22B62AC-3772-4F51-8715-6C97250ED9E1}" srcOrd="0" destOrd="0" presId="urn:microsoft.com/office/officeart/2005/8/layout/pyramid2"/>
    <dgm:cxn modelId="{A58DEC8B-1BC9-4C1F-BA1A-EE5BA146FED9}" srcId="{88B7F4F0-63C8-4508-99D1-8115E0AF6774}" destId="{627A3773-010F-4AE3-82EA-A63B00887212}" srcOrd="0" destOrd="0" parTransId="{B17C46E5-3ECF-46AB-9BAB-7CF83C805893}" sibTransId="{759C255A-AD71-4929-A42F-05991C6425A8}"/>
    <dgm:cxn modelId="{4E9A1B9F-11B9-4513-9A6C-B4B358FA04BF}" srcId="{88B7F4F0-63C8-4508-99D1-8115E0AF6774}" destId="{0AC9B020-7F0F-496A-B6E0-BFB0752274CA}" srcOrd="2" destOrd="0" parTransId="{A1C971E7-2BC5-41C1-BA21-AA2A2F8B26F0}" sibTransId="{2CC03348-0F50-41F0-BD09-3C0813EA6CF8}"/>
    <dgm:cxn modelId="{1242EE04-F4B6-43B9-BF04-EA3FD767465F}" type="presParOf" srcId="{9D5154B4-5385-4FF5-9F4B-28C594CFE35B}" destId="{9F6822FC-BD2E-47D0-9412-101E47678324}" srcOrd="0" destOrd="0" presId="urn:microsoft.com/office/officeart/2005/8/layout/pyramid2"/>
    <dgm:cxn modelId="{C419ED45-BA37-4410-B7FA-CCEC23ADF069}" type="presParOf" srcId="{9D5154B4-5385-4FF5-9F4B-28C594CFE35B}" destId="{51724E77-848C-4151-8E94-D803E75F731C}" srcOrd="1" destOrd="0" presId="urn:microsoft.com/office/officeart/2005/8/layout/pyramid2"/>
    <dgm:cxn modelId="{C4758B04-46A3-484A-9A22-71DA697274CB}" type="presParOf" srcId="{51724E77-848C-4151-8E94-D803E75F731C}" destId="{2D64F1A3-9D76-4CF0-BBC9-3FDD27EADB3F}" srcOrd="0" destOrd="0" presId="urn:microsoft.com/office/officeart/2005/8/layout/pyramid2"/>
    <dgm:cxn modelId="{F7A2E8C3-4C86-42A2-B86B-2F53A0573455}" type="presParOf" srcId="{51724E77-848C-4151-8E94-D803E75F731C}" destId="{45118109-57BB-48EE-93AA-9F40BDEA9B79}" srcOrd="1" destOrd="0" presId="urn:microsoft.com/office/officeart/2005/8/layout/pyramid2"/>
    <dgm:cxn modelId="{C950BA0D-3A32-A948-B227-B2711F002971}" type="presParOf" srcId="{51724E77-848C-4151-8E94-D803E75F731C}" destId="{4D20D634-27F3-8A4F-B643-81B3F6A5AF81}" srcOrd="2" destOrd="0" presId="urn:microsoft.com/office/officeart/2005/8/layout/pyramid2"/>
    <dgm:cxn modelId="{ABFF1545-CF77-9B4D-8855-74519F32318A}" type="presParOf" srcId="{51724E77-848C-4151-8E94-D803E75F731C}" destId="{DB35DCE0-657C-8F4C-89F0-ED8722E11355}" srcOrd="3" destOrd="0" presId="urn:microsoft.com/office/officeart/2005/8/layout/pyramid2"/>
    <dgm:cxn modelId="{B2967E45-68DC-481E-B48D-FEE9938135FB}" type="presParOf" srcId="{51724E77-848C-4151-8E94-D803E75F731C}" destId="{3F36DF3E-6F67-48C5-BE6B-DA464A60A1B0}" srcOrd="4" destOrd="0" presId="urn:microsoft.com/office/officeart/2005/8/layout/pyramid2"/>
    <dgm:cxn modelId="{F18EAB69-DA3B-4431-866A-66B27788C2DE}" type="presParOf" srcId="{51724E77-848C-4151-8E94-D803E75F731C}" destId="{9ADD2C5C-57C9-4C1E-89AF-C377767ABEA2}" srcOrd="5" destOrd="0" presId="urn:microsoft.com/office/officeart/2005/8/layout/pyramid2"/>
    <dgm:cxn modelId="{7052D162-B846-451D-977C-2BA277E9016B}" type="presParOf" srcId="{51724E77-848C-4151-8E94-D803E75F731C}" destId="{E22B62AC-3772-4F51-8715-6C97250ED9E1}" srcOrd="6" destOrd="0" presId="urn:microsoft.com/office/officeart/2005/8/layout/pyramid2"/>
    <dgm:cxn modelId="{55E29379-7495-48C0-ABC7-92F9305CF43D}" type="presParOf" srcId="{51724E77-848C-4151-8E94-D803E75F731C}" destId="{A5366AE6-E874-4002-A421-2FCBC71A6BC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822FC-BD2E-47D0-9412-101E47678324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64F1A3-9D76-4CF0-BBC9-3FDD27EADB3F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E2E Tests</a:t>
          </a:r>
        </a:p>
      </dsp:txBody>
      <dsp:txXfrm>
        <a:off x="3720215" y="607393"/>
        <a:ext cx="3396901" cy="1157468"/>
      </dsp:txXfrm>
    </dsp:sp>
    <dsp:sp modelId="{3F36DF3E-6F67-48C5-BE6B-DA464A60A1B0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Integration Tests</a:t>
          </a:r>
        </a:p>
      </dsp:txBody>
      <dsp:txXfrm>
        <a:off x="3720215" y="2050430"/>
        <a:ext cx="3396901" cy="1157468"/>
      </dsp:txXfrm>
    </dsp:sp>
    <dsp:sp modelId="{E22B62AC-3772-4F51-8715-6C97250ED9E1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Unit Tests</a:t>
          </a:r>
        </a:p>
      </dsp:txBody>
      <dsp:txXfrm>
        <a:off x="3720215" y="3493468"/>
        <a:ext cx="3396901" cy="1157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822FC-BD2E-47D0-9412-101E47678324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64F1A3-9D76-4CF0-BBC9-3FDD27EADB3F}">
      <dsp:nvSpPr>
        <dsp:cNvPr id="0" name=""/>
        <dsp:cNvSpPr/>
      </dsp:nvSpPr>
      <dsp:spPr>
        <a:xfrm>
          <a:off x="3657599" y="542395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E2E Tests</a:t>
          </a:r>
        </a:p>
      </dsp:txBody>
      <dsp:txXfrm>
        <a:off x="3704613" y="589409"/>
        <a:ext cx="3428105" cy="869055"/>
      </dsp:txXfrm>
    </dsp:sp>
    <dsp:sp modelId="{4D20D634-27F3-8A4F-B643-81B3F6A5AF81}">
      <dsp:nvSpPr>
        <dsp:cNvPr id="0" name=""/>
        <dsp:cNvSpPr/>
      </dsp:nvSpPr>
      <dsp:spPr>
        <a:xfrm>
          <a:off x="3657599" y="1625864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 err="1"/>
            <a:t>Contract</a:t>
          </a:r>
          <a:r>
            <a:rPr lang="de-DE" sz="3200" kern="1200" dirty="0"/>
            <a:t> Tests</a:t>
          </a:r>
        </a:p>
      </dsp:txBody>
      <dsp:txXfrm>
        <a:off x="3704613" y="1672878"/>
        <a:ext cx="3428105" cy="869055"/>
      </dsp:txXfrm>
    </dsp:sp>
    <dsp:sp modelId="{3F36DF3E-6F67-48C5-BE6B-DA464A60A1B0}">
      <dsp:nvSpPr>
        <dsp:cNvPr id="0" name=""/>
        <dsp:cNvSpPr/>
      </dsp:nvSpPr>
      <dsp:spPr>
        <a:xfrm>
          <a:off x="3657599" y="2709333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Integration Tests</a:t>
          </a:r>
        </a:p>
      </dsp:txBody>
      <dsp:txXfrm>
        <a:off x="3704613" y="2756347"/>
        <a:ext cx="3428105" cy="869055"/>
      </dsp:txXfrm>
    </dsp:sp>
    <dsp:sp modelId="{E22B62AC-3772-4F51-8715-6C97250ED9E1}">
      <dsp:nvSpPr>
        <dsp:cNvPr id="0" name=""/>
        <dsp:cNvSpPr/>
      </dsp:nvSpPr>
      <dsp:spPr>
        <a:xfrm>
          <a:off x="3657599" y="3792802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Unit Tests</a:t>
          </a:r>
        </a:p>
      </dsp:txBody>
      <dsp:txXfrm>
        <a:off x="3704613" y="3839816"/>
        <a:ext cx="3428105" cy="869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0939C-E6FC-DC4D-A97A-C9DA807700DF}" type="datetimeFigureOut">
              <a:rPr lang="de-DE" smtClean="0"/>
              <a:t>15.11.19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2A485-38C4-DD4D-8E61-47A8CD7FF4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39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2A485-38C4-DD4D-8E61-47A8CD7FF4C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04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5913B2-04A8-DF4D-8496-566FDEB9A2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consumer</a:t>
            </a:r>
            <a:r>
              <a:rPr lang="de-DE" dirty="0"/>
              <a:t> </a:t>
            </a:r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c#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119691-2D03-AB4D-9C42-5EA9FABB2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86358"/>
            <a:ext cx="9448800" cy="685800"/>
          </a:xfrm>
        </p:spPr>
        <p:txBody>
          <a:bodyPr/>
          <a:lstStyle/>
          <a:p>
            <a:r>
              <a:rPr lang="de-DE" dirty="0"/>
              <a:t>Alexander Henze, </a:t>
            </a:r>
            <a:r>
              <a:rPr lang="de-DE" dirty="0" err="1"/>
              <a:t>MaibornWolff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6753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FA5E4-A9AF-1946-B280-4762A567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Architecture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F9354FA-6B04-3245-9A57-8E8945E65204}"/>
              </a:ext>
            </a:extLst>
          </p:cNvPr>
          <p:cNvSpPr/>
          <p:nvPr/>
        </p:nvSpPr>
        <p:spPr>
          <a:xfrm>
            <a:off x="3690879" y="3802117"/>
            <a:ext cx="1965435" cy="1996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SQA Conference Service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CB5847E-8330-0E47-B21B-5818184C9F56}"/>
              </a:ext>
            </a:extLst>
          </p:cNvPr>
          <p:cNvSpPr/>
          <p:nvPr/>
        </p:nvSpPr>
        <p:spPr>
          <a:xfrm>
            <a:off x="9262143" y="3640666"/>
            <a:ext cx="1965435" cy="1996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SQA Speaker Service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9275F3A-FA65-FB43-851A-6EBF1CC8EF61}"/>
              </a:ext>
            </a:extLst>
          </p:cNvPr>
          <p:cNvSpPr txBox="1"/>
          <p:nvPr/>
        </p:nvSpPr>
        <p:spPr>
          <a:xfrm>
            <a:off x="865864" y="3292296"/>
            <a:ext cx="369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GET /</a:t>
            </a:r>
            <a:r>
              <a:rPr lang="de-DE" dirty="0" err="1"/>
              <a:t>sqadays</a:t>
            </a:r>
            <a:r>
              <a:rPr lang="de-DE" dirty="0"/>
              <a:t>/{</a:t>
            </a:r>
            <a:r>
              <a:rPr lang="de-DE" dirty="0" err="1"/>
              <a:t>name</a:t>
            </a:r>
            <a:r>
              <a:rPr lang="de-DE" dirty="0"/>
              <a:t>}/</a:t>
            </a:r>
            <a:r>
              <a:rPr lang="de-DE" dirty="0" err="1"/>
              <a:t>speakers</a:t>
            </a:r>
            <a:endParaRPr lang="de-DE" dirty="0"/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E8CF5BC1-5BE1-CF40-B4AF-5FEEC5D272ED}"/>
              </a:ext>
            </a:extLst>
          </p:cNvPr>
          <p:cNvCxnSpPr/>
          <p:nvPr/>
        </p:nvCxnSpPr>
        <p:spPr>
          <a:xfrm>
            <a:off x="2628787" y="4061175"/>
            <a:ext cx="1062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D49981D-4553-B240-B234-1CDFB3D5B6BB}"/>
              </a:ext>
            </a:extLst>
          </p:cNvPr>
          <p:cNvSpPr/>
          <p:nvPr/>
        </p:nvSpPr>
        <p:spPr>
          <a:xfrm>
            <a:off x="2472069" y="3951110"/>
            <a:ext cx="174978" cy="21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BE43C6-C028-A248-AC19-A3D8C249598B}"/>
              </a:ext>
            </a:extLst>
          </p:cNvPr>
          <p:cNvSpPr/>
          <p:nvPr/>
        </p:nvSpPr>
        <p:spPr>
          <a:xfrm>
            <a:off x="8043333" y="3951110"/>
            <a:ext cx="174978" cy="21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4431D21A-E942-2146-A5C9-596C7FAC60F9}"/>
              </a:ext>
            </a:extLst>
          </p:cNvPr>
          <p:cNvCxnSpPr/>
          <p:nvPr/>
        </p:nvCxnSpPr>
        <p:spPr>
          <a:xfrm>
            <a:off x="8218311" y="4058355"/>
            <a:ext cx="1062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007071A3-002E-6A43-A4A5-DB88DB67D2C5}"/>
              </a:ext>
            </a:extLst>
          </p:cNvPr>
          <p:cNvSpPr txBox="1"/>
          <p:nvPr/>
        </p:nvSpPr>
        <p:spPr>
          <a:xfrm>
            <a:off x="5713894" y="3295702"/>
            <a:ext cx="369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GET /</a:t>
            </a:r>
            <a:r>
              <a:rPr lang="de-DE" dirty="0" err="1"/>
              <a:t>speakers?id</a:t>
            </a:r>
            <a:r>
              <a:rPr lang="de-DE" dirty="0"/>
              <a:t>={id1, id2,…}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6A0F01BF-5128-6549-BDED-B3BA998D7C50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5435602" y="4058355"/>
            <a:ext cx="26077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ine Ecke des Rechtecks schneiden 20">
            <a:extLst>
              <a:ext uri="{FF2B5EF4-FFF2-40B4-BE49-F238E27FC236}">
                <a16:creationId xmlns:a16="http://schemas.microsoft.com/office/drawing/2014/main" id="{6712CB55-D865-5B41-A641-65585104E7D7}"/>
              </a:ext>
            </a:extLst>
          </p:cNvPr>
          <p:cNvSpPr/>
          <p:nvPr/>
        </p:nvSpPr>
        <p:spPr>
          <a:xfrm>
            <a:off x="6095421" y="4328119"/>
            <a:ext cx="2607731" cy="219004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{</a:t>
            </a:r>
          </a:p>
          <a:p>
            <a:pPr algn="ctr"/>
            <a:r>
              <a:rPr lang="de-DE" dirty="0"/>
              <a:t>“</a:t>
            </a:r>
            <a:r>
              <a:rPr lang="de-DE" dirty="0" err="1"/>
              <a:t>id</a:t>
            </a:r>
            <a:r>
              <a:rPr lang="de-DE" dirty="0"/>
              <a:t>“ : “x“,</a:t>
            </a:r>
          </a:p>
          <a:p>
            <a:pPr algn="ctr"/>
            <a:r>
              <a:rPr lang="de-DE" dirty="0"/>
              <a:t>“</a:t>
            </a:r>
            <a:r>
              <a:rPr lang="de-DE" dirty="0" err="1"/>
              <a:t>name</a:t>
            </a:r>
            <a:r>
              <a:rPr lang="de-DE" dirty="0"/>
              <a:t>“: “John“,</a:t>
            </a:r>
          </a:p>
          <a:p>
            <a:pPr algn="ctr"/>
            <a:r>
              <a:rPr lang="de-DE" dirty="0"/>
              <a:t>“</a:t>
            </a:r>
            <a:r>
              <a:rPr lang="de-DE" dirty="0" err="1"/>
              <a:t>surname</a:t>
            </a:r>
            <a:r>
              <a:rPr lang="de-DE" dirty="0"/>
              <a:t>“ : “</a:t>
            </a:r>
            <a:r>
              <a:rPr lang="de-DE" dirty="0" err="1"/>
              <a:t>Myer</a:t>
            </a:r>
            <a:r>
              <a:rPr lang="de-DE" dirty="0"/>
              <a:t>“,</a:t>
            </a:r>
          </a:p>
          <a:p>
            <a:pPr algn="ctr"/>
            <a:r>
              <a:rPr lang="de-DE" dirty="0"/>
              <a:t>“</a:t>
            </a:r>
            <a:r>
              <a:rPr lang="de-DE" dirty="0" err="1"/>
              <a:t>company</a:t>
            </a:r>
            <a:r>
              <a:rPr lang="de-DE" dirty="0"/>
              <a:t>“ : “IBM“</a:t>
            </a:r>
          </a:p>
          <a:p>
            <a:pPr algn="ctr"/>
            <a:r>
              <a:rPr lang="de-DE" dirty="0"/>
              <a:t>}</a:t>
            </a:r>
          </a:p>
        </p:txBody>
      </p:sp>
      <p:sp>
        <p:nvSpPr>
          <p:cNvPr id="22" name="Eine Ecke des Rechtecks schneiden 21">
            <a:extLst>
              <a:ext uri="{FF2B5EF4-FFF2-40B4-BE49-F238E27FC236}">
                <a16:creationId xmlns:a16="http://schemas.microsoft.com/office/drawing/2014/main" id="{16F20432-786E-D34A-9E52-9BF0CB522511}"/>
              </a:ext>
            </a:extLst>
          </p:cNvPr>
          <p:cNvSpPr/>
          <p:nvPr/>
        </p:nvSpPr>
        <p:spPr>
          <a:xfrm>
            <a:off x="762001" y="4331526"/>
            <a:ext cx="2607731" cy="219004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[{</a:t>
            </a:r>
          </a:p>
          <a:p>
            <a:pPr algn="ctr"/>
            <a:r>
              <a:rPr lang="de-DE" dirty="0"/>
              <a:t>“</a:t>
            </a:r>
            <a:r>
              <a:rPr lang="de-DE" dirty="0" err="1"/>
              <a:t>id</a:t>
            </a:r>
            <a:r>
              <a:rPr lang="de-DE" dirty="0"/>
              <a:t>“ : “x“,</a:t>
            </a:r>
          </a:p>
          <a:p>
            <a:pPr algn="ctr"/>
            <a:r>
              <a:rPr lang="de-DE" dirty="0"/>
              <a:t>“</a:t>
            </a:r>
            <a:r>
              <a:rPr lang="de-DE" dirty="0" err="1"/>
              <a:t>name</a:t>
            </a:r>
            <a:r>
              <a:rPr lang="de-DE" dirty="0"/>
              <a:t>“: “John“,</a:t>
            </a:r>
          </a:p>
          <a:p>
            <a:pPr algn="ctr"/>
            <a:r>
              <a:rPr lang="de-DE" dirty="0"/>
              <a:t>“</a:t>
            </a:r>
            <a:r>
              <a:rPr lang="de-DE" dirty="0" err="1"/>
              <a:t>surname</a:t>
            </a:r>
            <a:r>
              <a:rPr lang="de-DE" dirty="0"/>
              <a:t>“ : “</a:t>
            </a:r>
            <a:r>
              <a:rPr lang="de-DE" dirty="0" err="1"/>
              <a:t>Myer</a:t>
            </a:r>
            <a:r>
              <a:rPr lang="de-DE" dirty="0"/>
              <a:t>“,</a:t>
            </a:r>
          </a:p>
          <a:p>
            <a:pPr algn="ctr"/>
            <a:r>
              <a:rPr lang="de-DE" dirty="0"/>
              <a:t>“</a:t>
            </a:r>
            <a:r>
              <a:rPr lang="de-DE" dirty="0" err="1"/>
              <a:t>company</a:t>
            </a:r>
            <a:r>
              <a:rPr lang="de-DE" dirty="0"/>
              <a:t>“ : “IBM“</a:t>
            </a:r>
          </a:p>
          <a:p>
            <a:pPr algn="ctr"/>
            <a:r>
              <a:rPr lang="de-DE" dirty="0"/>
              <a:t>}]</a:t>
            </a:r>
          </a:p>
        </p:txBody>
      </p:sp>
    </p:spTree>
    <p:extLst>
      <p:ext uri="{BB962C8B-B14F-4D97-AF65-F5344CB8AC3E}">
        <p14:creationId xmlns:p14="http://schemas.microsoft.com/office/powerpoint/2010/main" val="60803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CE296-81AE-6F46-AB45-EE7BFD59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386" y="388592"/>
            <a:ext cx="8610600" cy="1293028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6" name="Ellipse 3">
            <a:extLst>
              <a:ext uri="{FF2B5EF4-FFF2-40B4-BE49-F238E27FC236}">
                <a16:creationId xmlns:a16="http://schemas.microsoft.com/office/drawing/2014/main" id="{B47A3DA7-EE46-C243-9605-BA440F6AF107}"/>
              </a:ext>
            </a:extLst>
          </p:cNvPr>
          <p:cNvSpPr/>
          <p:nvPr/>
        </p:nvSpPr>
        <p:spPr>
          <a:xfrm>
            <a:off x="221906" y="1178163"/>
            <a:ext cx="3365591" cy="3096344"/>
          </a:xfrm>
          <a:prstGeom prst="ellipse">
            <a:avLst/>
          </a:prstGeom>
          <a:gradFill flip="none" rotWithShape="1">
            <a:gsLst>
              <a:gs pos="54000">
                <a:schemeClr val="accent2">
                  <a:lumMod val="75000"/>
                </a:schemeClr>
              </a:gs>
              <a:gs pos="79000">
                <a:schemeClr val="accent6">
                  <a:lumMod val="50000"/>
                </a:schemeClr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de-DE" sz="2400" dirty="0">
                <a:solidFill>
                  <a:srgbClr val="FFFFFF"/>
                </a:solidFill>
              </a:rPr>
              <a:t>Welcome &amp; </a:t>
            </a:r>
            <a:r>
              <a:rPr lang="de-DE" sz="2400" dirty="0" err="1">
                <a:solidFill>
                  <a:srgbClr val="FFFFFF"/>
                </a:solidFill>
              </a:rPr>
              <a:t>Theory</a:t>
            </a:r>
            <a:endParaRPr lang="de-DE" sz="2400" dirty="0">
              <a:solidFill>
                <a:srgbClr val="FFFFFF"/>
              </a:solidFill>
            </a:endParaRPr>
          </a:p>
        </p:txBody>
      </p:sp>
      <p:sp>
        <p:nvSpPr>
          <p:cNvPr id="7" name="Ellipse 3">
            <a:extLst>
              <a:ext uri="{FF2B5EF4-FFF2-40B4-BE49-F238E27FC236}">
                <a16:creationId xmlns:a16="http://schemas.microsoft.com/office/drawing/2014/main" id="{A84A4292-9FC7-C845-A8C9-96FEDBC2B79F}"/>
              </a:ext>
            </a:extLst>
          </p:cNvPr>
          <p:cNvSpPr/>
          <p:nvPr/>
        </p:nvSpPr>
        <p:spPr>
          <a:xfrm>
            <a:off x="2267956" y="2388133"/>
            <a:ext cx="3365591" cy="3096344"/>
          </a:xfrm>
          <a:prstGeom prst="ellipse">
            <a:avLst/>
          </a:prstGeom>
          <a:gradFill flip="none" rotWithShape="1">
            <a:gsLst>
              <a:gs pos="54000">
                <a:schemeClr val="accent2">
                  <a:lumMod val="75000"/>
                </a:schemeClr>
              </a:gs>
              <a:gs pos="79000">
                <a:schemeClr val="accent6">
                  <a:lumMod val="50000"/>
                </a:schemeClr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de-DE" sz="2400" dirty="0">
                <a:solidFill>
                  <a:srgbClr val="FFFFFF"/>
                </a:solidFill>
              </a:rPr>
              <a:t>Practice I:</a:t>
            </a:r>
          </a:p>
          <a:p>
            <a:pPr algn="ctr">
              <a:lnSpc>
                <a:spcPts val="2400"/>
              </a:lnSpc>
            </a:pPr>
            <a:r>
              <a:rPr lang="de-DE" sz="2400" dirty="0">
                <a:solidFill>
                  <a:srgbClr val="FFFFFF"/>
                </a:solidFill>
              </a:rPr>
              <a:t>Consumer Tests</a:t>
            </a:r>
          </a:p>
          <a:p>
            <a:pPr algn="ctr">
              <a:lnSpc>
                <a:spcPts val="2400"/>
              </a:lnSpc>
            </a:pPr>
            <a:endParaRPr lang="de-DE" sz="2400" dirty="0">
              <a:solidFill>
                <a:srgbClr val="FFFFFF"/>
              </a:solidFill>
              <a:latin typeface="BradleyHand ITC" panose="02000803030000020004" pitchFamily="2" charset="0"/>
            </a:endParaRPr>
          </a:p>
        </p:txBody>
      </p:sp>
      <p:sp>
        <p:nvSpPr>
          <p:cNvPr id="11" name="Ellipse 3">
            <a:extLst>
              <a:ext uri="{FF2B5EF4-FFF2-40B4-BE49-F238E27FC236}">
                <a16:creationId xmlns:a16="http://schemas.microsoft.com/office/drawing/2014/main" id="{11C5C6DD-EB7B-164D-B377-C17FC65FE829}"/>
              </a:ext>
            </a:extLst>
          </p:cNvPr>
          <p:cNvSpPr/>
          <p:nvPr/>
        </p:nvSpPr>
        <p:spPr>
          <a:xfrm>
            <a:off x="4488685" y="3169800"/>
            <a:ext cx="3365591" cy="3096344"/>
          </a:xfrm>
          <a:prstGeom prst="ellipse">
            <a:avLst/>
          </a:prstGeom>
          <a:gradFill flip="none" rotWithShape="1">
            <a:gsLst>
              <a:gs pos="54000">
                <a:schemeClr val="accent2">
                  <a:lumMod val="75000"/>
                </a:schemeClr>
              </a:gs>
              <a:gs pos="79000">
                <a:schemeClr val="accent6">
                  <a:lumMod val="50000"/>
                </a:schemeClr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de-DE" sz="2400" dirty="0">
                <a:solidFill>
                  <a:srgbClr val="FFFFFF"/>
                </a:solidFill>
              </a:rPr>
              <a:t>Practice II:</a:t>
            </a:r>
          </a:p>
          <a:p>
            <a:pPr algn="ctr">
              <a:lnSpc>
                <a:spcPts val="2400"/>
              </a:lnSpc>
            </a:pPr>
            <a:r>
              <a:rPr lang="de-DE" sz="2400" dirty="0">
                <a:solidFill>
                  <a:srgbClr val="FFFFFF"/>
                </a:solidFill>
              </a:rPr>
              <a:t>Provider</a:t>
            </a:r>
          </a:p>
          <a:p>
            <a:pPr algn="ctr">
              <a:lnSpc>
                <a:spcPts val="2400"/>
              </a:lnSpc>
            </a:pPr>
            <a:r>
              <a:rPr lang="de-DE" sz="2400" dirty="0">
                <a:solidFill>
                  <a:srgbClr val="FFFFFF"/>
                </a:solidFill>
              </a:rPr>
              <a:t>Tests</a:t>
            </a:r>
          </a:p>
          <a:p>
            <a:pPr algn="ctr">
              <a:lnSpc>
                <a:spcPts val="2400"/>
              </a:lnSpc>
            </a:pPr>
            <a:endParaRPr lang="de-DE" sz="2400" dirty="0">
              <a:solidFill>
                <a:srgbClr val="FFFFFF"/>
              </a:solidFill>
              <a:latin typeface="BradleyHand ITC" panose="02000803030000020004" pitchFamily="2" charset="0"/>
            </a:endParaRPr>
          </a:p>
        </p:txBody>
      </p:sp>
      <p:sp>
        <p:nvSpPr>
          <p:cNvPr id="12" name="Ellipse 3">
            <a:extLst>
              <a:ext uri="{FF2B5EF4-FFF2-40B4-BE49-F238E27FC236}">
                <a16:creationId xmlns:a16="http://schemas.microsoft.com/office/drawing/2014/main" id="{44F9BAC6-3638-C640-9AE2-F61A5AA41A34}"/>
              </a:ext>
            </a:extLst>
          </p:cNvPr>
          <p:cNvSpPr/>
          <p:nvPr/>
        </p:nvSpPr>
        <p:spPr>
          <a:xfrm>
            <a:off x="7171342" y="3704245"/>
            <a:ext cx="3365591" cy="3096344"/>
          </a:xfrm>
          <a:prstGeom prst="ellipse">
            <a:avLst/>
          </a:prstGeom>
          <a:gradFill flip="none" rotWithShape="1">
            <a:gsLst>
              <a:gs pos="54000">
                <a:schemeClr val="accent2">
                  <a:lumMod val="75000"/>
                </a:schemeClr>
              </a:gs>
              <a:gs pos="79000">
                <a:schemeClr val="accent6">
                  <a:lumMod val="50000"/>
                </a:schemeClr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de-DE" sz="2400" dirty="0">
                <a:solidFill>
                  <a:srgbClr val="FFFFFF"/>
                </a:solidFill>
              </a:rPr>
              <a:t>Feedback &amp; </a:t>
            </a:r>
            <a:r>
              <a:rPr lang="de-DE" sz="2400" dirty="0" err="1">
                <a:solidFill>
                  <a:srgbClr val="FFFFFF"/>
                </a:solidFill>
              </a:rPr>
              <a:t>Good</a:t>
            </a:r>
            <a:r>
              <a:rPr lang="de-DE" sz="2400" dirty="0">
                <a:solidFill>
                  <a:srgbClr val="FFFFFF"/>
                </a:solidFill>
              </a:rPr>
              <a:t> Bye</a:t>
            </a:r>
          </a:p>
          <a:p>
            <a:pPr algn="ctr">
              <a:lnSpc>
                <a:spcPts val="2400"/>
              </a:lnSpc>
            </a:pPr>
            <a:endParaRPr lang="de-DE" sz="2400" dirty="0">
              <a:solidFill>
                <a:srgbClr val="FFFFFF"/>
              </a:solidFill>
              <a:latin typeface="BradleyHand ITC" panose="020008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4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9E336-0682-D440-8E0A-272796E0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 </a:t>
            </a:r>
            <a:r>
              <a:rPr lang="de-DE" dirty="0" err="1"/>
              <a:t>evolves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monolith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microservices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904472C-8F48-C14E-A468-D39E75CAF5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430860"/>
            <a:ext cx="4355926" cy="3550443"/>
          </a:xfrm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B3F9F0F8-B588-784D-A11C-1C088A01B8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02883" y="2430859"/>
            <a:ext cx="4191000" cy="3550444"/>
          </a:xfrm>
        </p:spPr>
      </p:pic>
      <p:sp>
        <p:nvSpPr>
          <p:cNvPr id="10" name="Gestreifter Pfeil nach rechts 9">
            <a:extLst>
              <a:ext uri="{FF2B5EF4-FFF2-40B4-BE49-F238E27FC236}">
                <a16:creationId xmlns:a16="http://schemas.microsoft.com/office/drawing/2014/main" id="{8B291DF3-5DF0-0643-A700-C75D72F9593C}"/>
              </a:ext>
            </a:extLst>
          </p:cNvPr>
          <p:cNvSpPr/>
          <p:nvPr/>
        </p:nvSpPr>
        <p:spPr>
          <a:xfrm>
            <a:off x="5404981" y="3607495"/>
            <a:ext cx="1634647" cy="995819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1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E22B0E1A-E83C-524C-ABA9-C576F09C3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580255"/>
              </p:ext>
            </p:extLst>
          </p:nvPr>
        </p:nvGraphicFramePr>
        <p:xfrm>
          <a:off x="1906740" y="13647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B1411B45-A5CB-B74F-A468-EA3A60A33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542" y="526378"/>
            <a:ext cx="8610600" cy="1293028"/>
          </a:xfrm>
        </p:spPr>
        <p:txBody>
          <a:bodyPr/>
          <a:lstStyle/>
          <a:p>
            <a:r>
              <a:rPr lang="de-DE" dirty="0"/>
              <a:t>Testpyramide in </a:t>
            </a:r>
            <a:r>
              <a:rPr lang="de-DE" dirty="0" err="1"/>
              <a:t>Monolithic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235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1411B45-A5CB-B74F-A468-EA3A60A33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542" y="526378"/>
            <a:ext cx="8610600" cy="1293028"/>
          </a:xfrm>
        </p:spPr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bug</a:t>
            </a:r>
            <a:r>
              <a:rPr lang="de-DE" dirty="0"/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24F868-222C-4549-BA6A-25A3457DC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617598"/>
            <a:ext cx="8128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4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1411B45-A5CB-B74F-A468-EA3A60A33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542" y="526378"/>
            <a:ext cx="8610600" cy="1293028"/>
          </a:xfrm>
        </p:spPr>
        <p:txBody>
          <a:bodyPr/>
          <a:lstStyle/>
          <a:p>
            <a:r>
              <a:rPr lang="de-DE" dirty="0" err="1"/>
              <a:t>Contracts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interfaces</a:t>
            </a:r>
            <a:endParaRPr lang="de-DE" dirty="0"/>
          </a:p>
        </p:txBody>
      </p:sp>
      <p:sp>
        <p:nvSpPr>
          <p:cNvPr id="2" name="Zwölfeck 1">
            <a:extLst>
              <a:ext uri="{FF2B5EF4-FFF2-40B4-BE49-F238E27FC236}">
                <a16:creationId xmlns:a16="http://schemas.microsoft.com/office/drawing/2014/main" id="{141255A1-2BDC-4B42-92D0-3E307F701CDE}"/>
              </a:ext>
            </a:extLst>
          </p:cNvPr>
          <p:cNvSpPr/>
          <p:nvPr/>
        </p:nvSpPr>
        <p:spPr>
          <a:xfrm>
            <a:off x="1434231" y="2661782"/>
            <a:ext cx="2718148" cy="2555309"/>
          </a:xfrm>
          <a:prstGeom prst="dodec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Consumer Service</a:t>
            </a:r>
          </a:p>
        </p:txBody>
      </p:sp>
      <p:sp>
        <p:nvSpPr>
          <p:cNvPr id="5" name="Zwölfeck 4">
            <a:extLst>
              <a:ext uri="{FF2B5EF4-FFF2-40B4-BE49-F238E27FC236}">
                <a16:creationId xmlns:a16="http://schemas.microsoft.com/office/drawing/2014/main" id="{FB10B53B-B1B1-5744-9B54-2E7EE8A44F6F}"/>
              </a:ext>
            </a:extLst>
          </p:cNvPr>
          <p:cNvSpPr/>
          <p:nvPr/>
        </p:nvSpPr>
        <p:spPr>
          <a:xfrm>
            <a:off x="7845079" y="2661782"/>
            <a:ext cx="2718148" cy="2555309"/>
          </a:xfrm>
          <a:prstGeom prst="dodec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Provider </a:t>
            </a:r>
          </a:p>
          <a:p>
            <a:pPr algn="ctr"/>
            <a:r>
              <a:rPr lang="de-DE" dirty="0"/>
              <a:t>Service</a:t>
            </a:r>
          </a:p>
        </p:txBody>
      </p:sp>
      <p:sp>
        <p:nvSpPr>
          <p:cNvPr id="4" name="Pfeil nach rechts 3">
            <a:extLst>
              <a:ext uri="{FF2B5EF4-FFF2-40B4-BE49-F238E27FC236}">
                <a16:creationId xmlns:a16="http://schemas.microsoft.com/office/drawing/2014/main" id="{F8598BEB-A1B3-B44E-BF51-C7178192FE8C}"/>
              </a:ext>
            </a:extLst>
          </p:cNvPr>
          <p:cNvSpPr/>
          <p:nvPr/>
        </p:nvSpPr>
        <p:spPr>
          <a:xfrm>
            <a:off x="4766151" y="3886603"/>
            <a:ext cx="2647689" cy="2755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GET </a:t>
            </a:r>
          </a:p>
        </p:txBody>
      </p:sp>
      <p:sp>
        <p:nvSpPr>
          <p:cNvPr id="8" name="Pfeil nach rechts 7">
            <a:extLst>
              <a:ext uri="{FF2B5EF4-FFF2-40B4-BE49-F238E27FC236}">
                <a16:creationId xmlns:a16="http://schemas.microsoft.com/office/drawing/2014/main" id="{B7B4FC86-BF0E-534E-9C9D-AC80D6F546F6}"/>
              </a:ext>
            </a:extLst>
          </p:cNvPr>
          <p:cNvSpPr/>
          <p:nvPr/>
        </p:nvSpPr>
        <p:spPr>
          <a:xfrm rot="10800000">
            <a:off x="4766152" y="4442564"/>
            <a:ext cx="2647689" cy="2755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ine Ecke des Rechtecks schneiden 5">
            <a:extLst>
              <a:ext uri="{FF2B5EF4-FFF2-40B4-BE49-F238E27FC236}">
                <a16:creationId xmlns:a16="http://schemas.microsoft.com/office/drawing/2014/main" id="{6A7626D5-8E16-2C4F-8A66-9A0E4E7B8C3C}"/>
              </a:ext>
            </a:extLst>
          </p:cNvPr>
          <p:cNvSpPr/>
          <p:nvPr/>
        </p:nvSpPr>
        <p:spPr>
          <a:xfrm>
            <a:off x="5154460" y="4872625"/>
            <a:ext cx="1822536" cy="1515649"/>
          </a:xfrm>
          <a:prstGeom prst="snip1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  <a:p>
            <a:pPr algn="ctr"/>
            <a:r>
              <a:rPr lang="de-DE" sz="1400" dirty="0"/>
              <a:t>“</a:t>
            </a:r>
            <a:r>
              <a:rPr lang="de-DE" sz="1400" dirty="0" err="1"/>
              <a:t>id</a:t>
            </a:r>
            <a:r>
              <a:rPr lang="de-DE" sz="1400" dirty="0"/>
              <a:t>“ : 1, </a:t>
            </a:r>
          </a:p>
          <a:p>
            <a:pPr algn="ctr"/>
            <a:r>
              <a:rPr lang="de-DE" sz="1400" dirty="0"/>
              <a:t>“</a:t>
            </a:r>
            <a:r>
              <a:rPr lang="de-DE" sz="1400" dirty="0" err="1"/>
              <a:t>name</a:t>
            </a:r>
            <a:r>
              <a:rPr lang="de-DE" sz="1400" dirty="0"/>
              <a:t>“ : “John“, </a:t>
            </a:r>
          </a:p>
          <a:p>
            <a:pPr algn="ctr"/>
            <a:r>
              <a:rPr lang="de-DE" sz="1400" dirty="0" err="1"/>
              <a:t>age</a:t>
            </a:r>
            <a:r>
              <a:rPr lang="de-DE" sz="1400" dirty="0"/>
              <a:t>: 42</a:t>
            </a:r>
          </a:p>
          <a:p>
            <a:pPr algn="ctr"/>
            <a:endParaRPr lang="de-DE" sz="14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C78A399-56B2-2642-886F-FDE8149F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618" y="1717349"/>
            <a:ext cx="2830222" cy="1888866"/>
          </a:xfrm>
          <a:prstGeom prst="rect">
            <a:avLst/>
          </a:prstGeom>
        </p:spPr>
      </p:pic>
      <p:pic>
        <p:nvPicPr>
          <p:cNvPr id="12" name="Grafik 11" descr="Callcenter">
            <a:extLst>
              <a:ext uri="{FF2B5EF4-FFF2-40B4-BE49-F238E27FC236}">
                <a16:creationId xmlns:a16="http://schemas.microsoft.com/office/drawing/2014/main" id="{4A1D5E8E-4E25-A247-9748-5BAE0BC5E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pic>
        <p:nvPicPr>
          <p:cNvPr id="14" name="Grafik 13" descr="Callcenter">
            <a:extLst>
              <a:ext uri="{FF2B5EF4-FFF2-40B4-BE49-F238E27FC236}">
                <a16:creationId xmlns:a16="http://schemas.microsoft.com/office/drawing/2014/main" id="{1E4D6AF3-31B7-7B45-8430-586DEC439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6105" y="2691815"/>
            <a:ext cx="914400" cy="914400"/>
          </a:xfrm>
          <a:prstGeom prst="rect">
            <a:avLst/>
          </a:prstGeom>
        </p:spPr>
      </p:pic>
      <p:pic>
        <p:nvPicPr>
          <p:cNvPr id="15" name="Grafik 14" descr="Callcenter">
            <a:extLst>
              <a:ext uri="{FF2B5EF4-FFF2-40B4-BE49-F238E27FC236}">
                <a16:creationId xmlns:a16="http://schemas.microsoft.com/office/drawing/2014/main" id="{0457FD90-7647-BE4E-B689-A84C49907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6953" y="26617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E22B0E1A-E83C-524C-ABA9-C576F09C3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172617"/>
              </p:ext>
            </p:extLst>
          </p:nvPr>
        </p:nvGraphicFramePr>
        <p:xfrm>
          <a:off x="1906740" y="13647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B1411B45-A5CB-B74F-A468-EA3A60A33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542" y="526378"/>
            <a:ext cx="8610600" cy="1293028"/>
          </a:xfrm>
        </p:spPr>
        <p:txBody>
          <a:bodyPr/>
          <a:lstStyle/>
          <a:p>
            <a:r>
              <a:rPr lang="de-DE" dirty="0"/>
              <a:t>Testpyramide in </a:t>
            </a:r>
            <a:r>
              <a:rPr lang="de-DE" dirty="0" err="1"/>
              <a:t>microservice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04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1411B45-A5CB-B74F-A468-EA3A60A3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introducing</a:t>
            </a:r>
            <a:r>
              <a:rPr lang="de-DE" dirty="0"/>
              <a:t> </a:t>
            </a:r>
            <a:r>
              <a:rPr lang="de-DE" dirty="0" err="1"/>
              <a:t>pact</a:t>
            </a:r>
            <a:endParaRPr lang="de-DE" dirty="0"/>
          </a:p>
        </p:txBody>
      </p:sp>
      <p:sp>
        <p:nvSpPr>
          <p:cNvPr id="10" name="Eine Ecke des Rechtecks schneiden 9">
            <a:extLst>
              <a:ext uri="{FF2B5EF4-FFF2-40B4-BE49-F238E27FC236}">
                <a16:creationId xmlns:a16="http://schemas.microsoft.com/office/drawing/2014/main" id="{BAAB0157-A6D9-2A4B-9340-EE1261D71447}"/>
              </a:ext>
            </a:extLst>
          </p:cNvPr>
          <p:cNvSpPr/>
          <p:nvPr/>
        </p:nvSpPr>
        <p:spPr>
          <a:xfrm>
            <a:off x="1636734" y="1656568"/>
            <a:ext cx="1415442" cy="1459282"/>
          </a:xfrm>
          <a:prstGeom prst="snip1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§ Framework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many</a:t>
            </a:r>
            <a:r>
              <a:rPr lang="de-DE" sz="1200" dirty="0"/>
              <a:t> </a:t>
            </a:r>
            <a:r>
              <a:rPr lang="de-DE" sz="1200" dirty="0" err="1"/>
              <a:t>platforms</a:t>
            </a:r>
            <a:r>
              <a:rPr lang="de-DE" sz="1200" dirty="0"/>
              <a:t> (Java, .NET, Python, </a:t>
            </a:r>
            <a:r>
              <a:rPr lang="de-DE" sz="1200" dirty="0" err="1"/>
              <a:t>more</a:t>
            </a:r>
            <a:r>
              <a:rPr lang="de-DE" sz="1200" dirty="0"/>
              <a:t>...)</a:t>
            </a:r>
          </a:p>
        </p:txBody>
      </p:sp>
      <p:sp>
        <p:nvSpPr>
          <p:cNvPr id="12" name="Eine Ecke des Rechtecks schneiden 11">
            <a:extLst>
              <a:ext uri="{FF2B5EF4-FFF2-40B4-BE49-F238E27FC236}">
                <a16:creationId xmlns:a16="http://schemas.microsoft.com/office/drawing/2014/main" id="{058014CF-BB48-344A-A2B3-E87FB91B0ADA}"/>
              </a:ext>
            </a:extLst>
          </p:cNvPr>
          <p:cNvSpPr/>
          <p:nvPr/>
        </p:nvSpPr>
        <p:spPr>
          <a:xfrm>
            <a:off x="2820444" y="2890381"/>
            <a:ext cx="1415442" cy="1459282"/>
          </a:xfrm>
          <a:prstGeom prst="snip1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§ </a:t>
            </a:r>
            <a:r>
              <a:rPr lang="de-DE" sz="1200" dirty="0" err="1"/>
              <a:t>Allows</a:t>
            </a:r>
            <a:r>
              <a:rPr lang="de-DE" sz="1200" dirty="0"/>
              <a:t> </a:t>
            </a:r>
            <a:r>
              <a:rPr lang="de-DE" sz="1200" dirty="0" err="1"/>
              <a:t>versioning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administration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contracts</a:t>
            </a:r>
            <a:endParaRPr lang="de-DE" sz="1200" dirty="0"/>
          </a:p>
        </p:txBody>
      </p:sp>
      <p:sp>
        <p:nvSpPr>
          <p:cNvPr id="13" name="Eine Ecke des Rechtecks schneiden 12">
            <a:extLst>
              <a:ext uri="{FF2B5EF4-FFF2-40B4-BE49-F238E27FC236}">
                <a16:creationId xmlns:a16="http://schemas.microsoft.com/office/drawing/2014/main" id="{4BD3092E-1BFA-B848-9D69-3467FCFAB78C}"/>
              </a:ext>
            </a:extLst>
          </p:cNvPr>
          <p:cNvSpPr/>
          <p:nvPr/>
        </p:nvSpPr>
        <p:spPr>
          <a:xfrm>
            <a:off x="4004154" y="4124194"/>
            <a:ext cx="1415442" cy="1459282"/>
          </a:xfrm>
          <a:prstGeom prst="snip1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§ Easy </a:t>
            </a:r>
            <a:r>
              <a:rPr lang="de-DE" sz="1200" dirty="0" err="1"/>
              <a:t>integration</a:t>
            </a:r>
            <a:r>
              <a:rPr lang="de-DE" sz="1200" dirty="0"/>
              <a:t> </a:t>
            </a:r>
            <a:r>
              <a:rPr lang="de-DE" sz="1200" dirty="0" err="1"/>
              <a:t>into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pripelines</a:t>
            </a:r>
            <a:endParaRPr lang="de-DE" sz="1200" dirty="0"/>
          </a:p>
        </p:txBody>
      </p:sp>
      <p:sp>
        <p:nvSpPr>
          <p:cNvPr id="14" name="Eine Ecke des Rechtecks schneiden 13">
            <a:extLst>
              <a:ext uri="{FF2B5EF4-FFF2-40B4-BE49-F238E27FC236}">
                <a16:creationId xmlns:a16="http://schemas.microsoft.com/office/drawing/2014/main" id="{6D19664B-1799-0E43-A28D-2912FF511DBD}"/>
              </a:ext>
            </a:extLst>
          </p:cNvPr>
          <p:cNvSpPr/>
          <p:nvPr/>
        </p:nvSpPr>
        <p:spPr>
          <a:xfrm>
            <a:off x="5073038" y="5254669"/>
            <a:ext cx="1530267" cy="1459282"/>
          </a:xfrm>
          <a:prstGeom prst="snip1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§ </a:t>
            </a:r>
            <a:r>
              <a:rPr lang="de-DE" sz="1200" dirty="0" err="1"/>
              <a:t>Automatical</a:t>
            </a:r>
            <a:r>
              <a:rPr lang="de-DE" sz="1200" dirty="0"/>
              <a:t> </a:t>
            </a:r>
            <a:r>
              <a:rPr lang="de-DE" sz="1200" dirty="0" err="1"/>
              <a:t>documentation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system</a:t>
            </a:r>
            <a:r>
              <a:rPr lang="de-DE" sz="1200" dirty="0"/>
              <a:t> </a:t>
            </a:r>
            <a:r>
              <a:rPr lang="de-DE" sz="1200" dirty="0" err="1"/>
              <a:t>architecture</a:t>
            </a:r>
            <a:endParaRPr lang="de-DE" sz="12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1A5361F-4576-E84F-A43D-25EB2F12E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320" y="2376465"/>
            <a:ext cx="3207011" cy="32070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580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FA5E4-A9AF-1946-B280-4762A567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Let‘s</a:t>
            </a:r>
            <a:r>
              <a:rPr lang="de-DE" dirty="0"/>
              <a:t> Start</a:t>
            </a:r>
          </a:p>
        </p:txBody>
      </p:sp>
      <p:pic>
        <p:nvPicPr>
          <p:cNvPr id="3" name="Bildplatzhalter 7">
            <a:extLst>
              <a:ext uri="{FF2B5EF4-FFF2-40B4-BE49-F238E27FC236}">
                <a16:creationId xmlns:a16="http://schemas.microsoft.com/office/drawing/2014/main" id="{B70285BA-95D9-2245-BC79-C66358ED4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4" r="12394"/>
          <a:stretch>
            <a:fillRect/>
          </a:stretch>
        </p:blipFill>
        <p:spPr>
          <a:xfrm>
            <a:off x="3166097" y="1680380"/>
            <a:ext cx="5635810" cy="498736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548674126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Kondensstreifen</Template>
  <TotalTime>0</TotalTime>
  <Words>214</Words>
  <Application>Microsoft Macintosh PowerPoint</Application>
  <PresentationFormat>Breitbild</PresentationFormat>
  <Paragraphs>54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BradleyHand ITC</vt:lpstr>
      <vt:lpstr>Calibri</vt:lpstr>
      <vt:lpstr>Century Gothic</vt:lpstr>
      <vt:lpstr>Kondensstreifen</vt:lpstr>
      <vt:lpstr>A practical introduction to consumer contract tests with c#</vt:lpstr>
      <vt:lpstr>Agenda</vt:lpstr>
      <vt:lpstr>Software evolves from monolith to microservices</vt:lpstr>
      <vt:lpstr>Testpyramide in Monolithic applications</vt:lpstr>
      <vt:lpstr>Where is the bug?</vt:lpstr>
      <vt:lpstr>Contracts define the interfaces</vt:lpstr>
      <vt:lpstr>Testpyramide in microservice architecture</vt:lpstr>
      <vt:lpstr>introducing pact</vt:lpstr>
      <vt:lpstr>Let‘s Start</vt:lpstr>
      <vt:lpstr>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Eine praktische Einführung in Consumer Contract Tests mit c#</dc:title>
  <dc:creator>Alexander Henze</dc:creator>
  <cp:lastModifiedBy>Alexander Henze</cp:lastModifiedBy>
  <cp:revision>15</cp:revision>
  <dcterms:created xsi:type="dcterms:W3CDTF">2019-09-03T11:08:53Z</dcterms:created>
  <dcterms:modified xsi:type="dcterms:W3CDTF">2019-11-15T11:34:55Z</dcterms:modified>
</cp:coreProperties>
</file>