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9144000" cy="5143500" type="screen16x9"/>
  <p:notesSz cx="6858000" cy="9144000"/>
  <p:embeddedFontLst>
    <p:embeddedFont>
      <p:font typeface="Montserrat" panose="020B0604020202020204" charset="-52"/>
      <p:regular r:id="rId53"/>
      <p:bold r:id="rId54"/>
      <p:italic r:id="rId55"/>
      <p:boldItalic r:id="rId56"/>
    </p:embeddedFont>
    <p:embeddedFont>
      <p:font typeface="Montserrat Black" panose="020B0604020202020204" charset="-52"/>
      <p:bold r:id="rId57"/>
      <p:boldItalic r:id="rId58"/>
    </p:embeddedFont>
    <p:embeddedFont>
      <p:font typeface="Montserrat ExtraBold" panose="020B0604020202020204" charset="-52"/>
      <p:bold r:id="rId59"/>
      <p:boldItalic r:id="rId60"/>
    </p:embeddedFont>
    <p:embeddedFont>
      <p:font typeface="Open Sans" panose="020B0604020202020204" charset="0"/>
      <p:regular r:id="rId61"/>
      <p:bold r:id="rId62"/>
      <p:italic r:id="rId63"/>
      <p:boldItalic r:id="rId64"/>
    </p:embeddedFont>
    <p:embeddedFont>
      <p:font typeface="Poppins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c59fb1d90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gcc59fb1d90_2_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c59fb1d90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5" name="Google Shape;265;gcc59fb1d90_2_2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c59fb1d90_2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gcc59fb1d90_2_2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cc59fb1d90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Google Shape;300;gcc59fb1d90_2_2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c59fb1d90_2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Google Shape;316;gcc59fb1d90_2_2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c59fb1d90_2_2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gcc59fb1d90_2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c59fb1d90_2_2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gcc59fb1d90_2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cc59fb1d90_2_3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gcc59fb1d90_2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c59fb1d90_2_3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gcc59fb1d90_2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c59fb1d90_2_3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gcc59fb1d90_2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cc59fb1d90_2_3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gcc59fb1d90_2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c59fb1d90_2_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cc59fb1d90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cc59fb1d90_2_3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4" name="Google Shape;464;gcc59fb1d90_2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cc59fb1d90_2_4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gcc59fb1d90_2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cc59fb1d90_2_4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gcc59fb1d90_2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c59fb1d90_2_4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gcc59fb1d90_2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cc59fb1d90_2_4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8" name="Google Shape;568;gcc59fb1d90_2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cc59fb1d90_2_5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7" name="Google Shape;597;gcc59fb1d90_2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cc59fb1d90_2_5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gcc59fb1d90_2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cc59fb1d90_2_5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1" name="Google Shape;651;gcc59fb1d90_2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cc59fb1d90_2_5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6" name="Google Shape;676;gcc59fb1d90_2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cc59fb1d90_2_6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gcc59fb1d90_2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c59fb1d90_2_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cc59fb1d90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cc59fb1d90_2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gcc59fb1d90_2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cf5caca6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gcf5caca6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cc59fb1d90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gcc59fb1d9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cc59fb1d9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gcc59fb1d9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cc59fb1d90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gcc59fb1d90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cc59fb1d90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gcc59fb1d90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cc59fb1d90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gcc59fb1d90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cc59fb1d90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gcc59fb1d90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59fb1d90_2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7" name="Google Shape;977;gcc59fb1d90_2_8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cc59fb1d90_2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7" name="Google Shape;997;gcc59fb1d90_2_8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c59fb1d90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gcc59fb1d90_2_1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cc59fb1d90_2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7" name="Google Shape;1017;gcc59fb1d90_2_8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cc59fb1d90_2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7" name="Google Shape;1037;gcc59fb1d90_2_8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cc59fb1d90_2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7" name="Google Shape;1057;gcc59fb1d90_2_8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cc59fb1d90_2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7" name="Google Shape;1077;gcc59fb1d90_2_9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cc59fb1d90_2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7" name="Google Shape;1097;gcc59fb1d90_2_9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cc59fb1d90_2_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7" name="Google Shape;1117;gcc59fb1d90_2_9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cc59fb1d90_2_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7" name="Google Shape;1137;gcc59fb1d90_2_9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cc59fb1d90_2_9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7" name="Google Shape;1157;gcc59fb1d90_2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cc59fb1d90_2_9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9" name="Google Shape;1179;gcc59fb1d90_2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cc59fb1d90_2_10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8" name="Google Shape;1188;gcc59fb1d90_2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c59fb1d90_2_1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gcc59fb1d90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c59fb1d90_2_1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cc59fb1d90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c59fb1d90_2_1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cc59fb1d90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cc59fb1d90_2_1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gcc59fb1d90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cc59fb1d90_2_1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cc59fb1d90_2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hoto">
  <p:cSld name="Blank with pho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547824" y="378106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3"/>
          </p:nvPr>
        </p:nvSpPr>
        <p:spPr>
          <a:xfrm>
            <a:off x="2573778" y="378106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4"/>
          </p:nvPr>
        </p:nvSpPr>
        <p:spPr>
          <a:xfrm>
            <a:off x="4599732" y="378106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>
            <a:spLocks noGrp="1"/>
          </p:cNvSpPr>
          <p:nvPr>
            <p:ph type="pic" idx="5"/>
          </p:nvPr>
        </p:nvSpPr>
        <p:spPr>
          <a:xfrm>
            <a:off x="6625686" y="378106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>
            <a:spLocks noGrp="1"/>
          </p:cNvSpPr>
          <p:nvPr>
            <p:ph type="pic" idx="6"/>
          </p:nvPr>
        </p:nvSpPr>
        <p:spPr>
          <a:xfrm>
            <a:off x="547824" y="2436735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>
            <a:spLocks noGrp="1"/>
          </p:cNvSpPr>
          <p:nvPr>
            <p:ph type="pic" idx="7"/>
          </p:nvPr>
        </p:nvSpPr>
        <p:spPr>
          <a:xfrm>
            <a:off x="2573778" y="2436735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>
            <a:spLocks noGrp="1"/>
          </p:cNvSpPr>
          <p:nvPr>
            <p:ph type="pic" idx="8"/>
          </p:nvPr>
        </p:nvSpPr>
        <p:spPr>
          <a:xfrm>
            <a:off x="4599732" y="2436735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>
            <a:spLocks noGrp="1"/>
          </p:cNvSpPr>
          <p:nvPr>
            <p:ph type="pic" idx="9"/>
          </p:nvPr>
        </p:nvSpPr>
        <p:spPr>
          <a:xfrm>
            <a:off x="6625686" y="2436735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hoto">
  <p:cSld name="Slide with phot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>
            <a:off x="547824" y="378106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3"/>
          </p:nvPr>
        </p:nvSpPr>
        <p:spPr>
          <a:xfrm>
            <a:off x="2573778" y="378106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4"/>
          </p:nvPr>
        </p:nvSpPr>
        <p:spPr>
          <a:xfrm>
            <a:off x="4599732" y="378106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>
            <a:spLocks noGrp="1"/>
          </p:cNvSpPr>
          <p:nvPr>
            <p:ph type="pic" idx="5"/>
          </p:nvPr>
        </p:nvSpPr>
        <p:spPr>
          <a:xfrm>
            <a:off x="6625686" y="378106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>
            <a:spLocks noGrp="1"/>
          </p:cNvSpPr>
          <p:nvPr>
            <p:ph type="pic" idx="6"/>
          </p:nvPr>
        </p:nvSpPr>
        <p:spPr>
          <a:xfrm>
            <a:off x="547824" y="2436735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>
            <a:spLocks noGrp="1"/>
          </p:cNvSpPr>
          <p:nvPr>
            <p:ph type="pic" idx="7"/>
          </p:nvPr>
        </p:nvSpPr>
        <p:spPr>
          <a:xfrm>
            <a:off x="2573778" y="2436735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>
            <a:spLocks noGrp="1"/>
          </p:cNvSpPr>
          <p:nvPr>
            <p:ph type="pic" idx="8"/>
          </p:nvPr>
        </p:nvSpPr>
        <p:spPr>
          <a:xfrm>
            <a:off x="4599732" y="2436735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>
            <a:spLocks noGrp="1"/>
          </p:cNvSpPr>
          <p:nvPr>
            <p:ph type="pic" idx="9"/>
          </p:nvPr>
        </p:nvSpPr>
        <p:spPr>
          <a:xfrm>
            <a:off x="6625686" y="2436735"/>
            <a:ext cx="1917501" cy="1916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R="0" lvl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851892" y="648500"/>
            <a:ext cx="7314056" cy="81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 b="1" i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851892" y="1545636"/>
            <a:ext cx="7678936" cy="263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>
            <a:lvl1pPr marL="457200" lvl="0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/>
            </a:lvl1pPr>
            <a:lvl2pPr marL="914400" lvl="1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/>
            </a:lvl2pPr>
            <a:lvl3pPr marL="1371600" lvl="2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/>
            </a:lvl3pPr>
            <a:lvl4pPr marL="1828800" lvl="3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/>
            </a:lvl4pPr>
            <a:lvl5pPr marL="2286000" lvl="4" indent="-22860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/>
            </a:lvl5pPr>
            <a:lvl6pPr marL="2743200" lvl="5" indent="-2730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500"/>
            </a:lvl6pPr>
            <a:lvl7pPr marL="3200400" lvl="6" indent="-2730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500"/>
            </a:lvl7pPr>
            <a:lvl8pPr marL="3657600" lvl="7" indent="-2730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500"/>
            </a:lvl8pPr>
            <a:lvl9pPr marL="4114800" lvl="8" indent="-2730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 sz="5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/>
          <p:nvPr/>
        </p:nvSpPr>
        <p:spPr>
          <a:xfrm>
            <a:off x="214680" y="182403"/>
            <a:ext cx="8721000" cy="37665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5400" algn="ctr" rotWithShape="0">
              <a:srgbClr val="000000">
                <a:alpha val="49411"/>
              </a:srgbClr>
            </a:outerShdw>
          </a:effectLst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6705237" y="4192015"/>
            <a:ext cx="2214246" cy="35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www.</a:t>
            </a:r>
            <a:r>
              <a:rPr lang="ru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aliexpress</a:t>
            </a:r>
            <a:r>
              <a:rPr lang="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.ru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248" y="762549"/>
            <a:ext cx="2449499" cy="33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334" y="3381183"/>
            <a:ext cx="1195388" cy="1195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8"/>
          <p:cNvSpPr txBox="1"/>
          <p:nvPr/>
        </p:nvSpPr>
        <p:spPr>
          <a:xfrm>
            <a:off x="888800" y="1717700"/>
            <a:ext cx="7668000" cy="9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ru" sz="3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дружить с разработчиками,</a:t>
            </a:r>
            <a:endParaRPr sz="3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ru" sz="3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залезая в их тесты</a:t>
            </a:r>
            <a:endParaRPr sz="3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8"/>
          <p:cNvSpPr txBox="1"/>
          <p:nvPr/>
        </p:nvSpPr>
        <p:spPr>
          <a:xfrm>
            <a:off x="888802" y="2714914"/>
            <a:ext cx="4025137" cy="4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Наливаем QC через CI</a:t>
            </a:r>
            <a:endParaRPr sz="2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28"/>
          <p:cNvSpPr/>
          <p:nvPr/>
        </p:nvSpPr>
        <p:spPr>
          <a:xfrm>
            <a:off x="7931391" y="463030"/>
            <a:ext cx="711430" cy="70850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1801" y="593964"/>
            <a:ext cx="490610" cy="4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32647" y="4181410"/>
            <a:ext cx="357981" cy="282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9264" y="278618"/>
            <a:ext cx="430119" cy="48479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 txBox="1"/>
          <p:nvPr/>
        </p:nvSpPr>
        <p:spPr>
          <a:xfrm>
            <a:off x="531761" y="266372"/>
            <a:ext cx="5162184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чего начать?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-1534479" y="2994510"/>
            <a:ext cx="670137" cy="674506"/>
          </a:xfrm>
          <a:custGeom>
            <a:avLst/>
            <a:gdLst/>
            <a:ahLst/>
            <a:cxnLst/>
            <a:rect l="l" t="t" r="r" b="b"/>
            <a:pathLst>
              <a:path w="779145" h="784225" extrusionOk="0">
                <a:moveTo>
                  <a:pt x="395642" y="0"/>
                </a:moveTo>
                <a:lnTo>
                  <a:pt x="383496" y="0"/>
                </a:lnTo>
                <a:lnTo>
                  <a:pt x="378575" y="4889"/>
                </a:lnTo>
                <a:lnTo>
                  <a:pt x="378572" y="11046"/>
                </a:lnTo>
                <a:lnTo>
                  <a:pt x="375557" y="57169"/>
                </a:lnTo>
                <a:lnTo>
                  <a:pt x="367056" y="101642"/>
                </a:lnTo>
                <a:lnTo>
                  <a:pt x="353421" y="144073"/>
                </a:lnTo>
                <a:lnTo>
                  <a:pt x="334998" y="184116"/>
                </a:lnTo>
                <a:lnTo>
                  <a:pt x="312135" y="221422"/>
                </a:lnTo>
                <a:lnTo>
                  <a:pt x="285178" y="255642"/>
                </a:lnTo>
                <a:lnTo>
                  <a:pt x="254474" y="286429"/>
                </a:lnTo>
                <a:lnTo>
                  <a:pt x="220370" y="313435"/>
                </a:lnTo>
                <a:lnTo>
                  <a:pt x="183214" y="336312"/>
                </a:lnTo>
                <a:lnTo>
                  <a:pt x="143352" y="354710"/>
                </a:lnTo>
                <a:lnTo>
                  <a:pt x="101132" y="368283"/>
                </a:lnTo>
                <a:lnTo>
                  <a:pt x="56900" y="376682"/>
                </a:lnTo>
                <a:lnTo>
                  <a:pt x="11004" y="379559"/>
                </a:lnTo>
                <a:lnTo>
                  <a:pt x="4931" y="379559"/>
                </a:lnTo>
                <a:lnTo>
                  <a:pt x="0" y="384522"/>
                </a:lnTo>
                <a:lnTo>
                  <a:pt x="0" y="396710"/>
                </a:lnTo>
                <a:lnTo>
                  <a:pt x="4931" y="401684"/>
                </a:lnTo>
                <a:lnTo>
                  <a:pt x="11004" y="401684"/>
                </a:lnTo>
                <a:lnTo>
                  <a:pt x="57048" y="404571"/>
                </a:lnTo>
                <a:lnTo>
                  <a:pt x="101403" y="412999"/>
                </a:lnTo>
                <a:lnTo>
                  <a:pt x="143722" y="426621"/>
                </a:lnTo>
                <a:lnTo>
                  <a:pt x="183658" y="445087"/>
                </a:lnTo>
                <a:lnTo>
                  <a:pt x="220864" y="468048"/>
                </a:lnTo>
                <a:lnTo>
                  <a:pt x="254992" y="495157"/>
                </a:lnTo>
                <a:lnTo>
                  <a:pt x="285697" y="526065"/>
                </a:lnTo>
                <a:lnTo>
                  <a:pt x="312630" y="560422"/>
                </a:lnTo>
                <a:lnTo>
                  <a:pt x="335445" y="597881"/>
                </a:lnTo>
                <a:lnTo>
                  <a:pt x="353793" y="638092"/>
                </a:lnTo>
                <a:lnTo>
                  <a:pt x="367330" y="680708"/>
                </a:lnTo>
                <a:lnTo>
                  <a:pt x="375706" y="725379"/>
                </a:lnTo>
                <a:lnTo>
                  <a:pt x="378575" y="771757"/>
                </a:lnTo>
                <a:lnTo>
                  <a:pt x="378533" y="775694"/>
                </a:lnTo>
                <a:lnTo>
                  <a:pt x="379716" y="778521"/>
                </a:lnTo>
                <a:lnTo>
                  <a:pt x="381769" y="780615"/>
                </a:lnTo>
                <a:lnTo>
                  <a:pt x="383821" y="782667"/>
                </a:lnTo>
                <a:lnTo>
                  <a:pt x="386658" y="783861"/>
                </a:lnTo>
                <a:lnTo>
                  <a:pt x="395642" y="783861"/>
                </a:lnTo>
                <a:lnTo>
                  <a:pt x="400532" y="778929"/>
                </a:lnTo>
                <a:lnTo>
                  <a:pt x="400597" y="771757"/>
                </a:lnTo>
                <a:lnTo>
                  <a:pt x="403402" y="726489"/>
                </a:lnTo>
                <a:lnTo>
                  <a:pt x="411779" y="681862"/>
                </a:lnTo>
                <a:lnTo>
                  <a:pt x="425318" y="639281"/>
                </a:lnTo>
                <a:lnTo>
                  <a:pt x="443670" y="599097"/>
                </a:lnTo>
                <a:lnTo>
                  <a:pt x="466488" y="561658"/>
                </a:lnTo>
                <a:lnTo>
                  <a:pt x="493425" y="527316"/>
                </a:lnTo>
                <a:lnTo>
                  <a:pt x="524134" y="496418"/>
                </a:lnTo>
                <a:lnTo>
                  <a:pt x="558267" y="469315"/>
                </a:lnTo>
                <a:lnTo>
                  <a:pt x="595477" y="446356"/>
                </a:lnTo>
                <a:lnTo>
                  <a:pt x="635417" y="427890"/>
                </a:lnTo>
                <a:lnTo>
                  <a:pt x="677740" y="414268"/>
                </a:lnTo>
                <a:lnTo>
                  <a:pt x="722098" y="405838"/>
                </a:lnTo>
                <a:lnTo>
                  <a:pt x="768145" y="402951"/>
                </a:lnTo>
                <a:lnTo>
                  <a:pt x="774218" y="402951"/>
                </a:lnTo>
                <a:lnTo>
                  <a:pt x="779139" y="398029"/>
                </a:lnTo>
                <a:lnTo>
                  <a:pt x="779139" y="385842"/>
                </a:lnTo>
                <a:lnTo>
                  <a:pt x="774218" y="380868"/>
                </a:lnTo>
                <a:lnTo>
                  <a:pt x="768145" y="380868"/>
                </a:lnTo>
                <a:lnTo>
                  <a:pt x="722098" y="377981"/>
                </a:lnTo>
                <a:lnTo>
                  <a:pt x="677740" y="369553"/>
                </a:lnTo>
                <a:lnTo>
                  <a:pt x="635417" y="355934"/>
                </a:lnTo>
                <a:lnTo>
                  <a:pt x="595477" y="337472"/>
                </a:lnTo>
                <a:lnTo>
                  <a:pt x="558267" y="314518"/>
                </a:lnTo>
                <a:lnTo>
                  <a:pt x="524134" y="287419"/>
                </a:lnTo>
                <a:lnTo>
                  <a:pt x="493425" y="256526"/>
                </a:lnTo>
                <a:lnTo>
                  <a:pt x="466488" y="222188"/>
                </a:lnTo>
                <a:lnTo>
                  <a:pt x="443670" y="184754"/>
                </a:lnTo>
                <a:lnTo>
                  <a:pt x="425318" y="144574"/>
                </a:lnTo>
                <a:lnTo>
                  <a:pt x="411779" y="101996"/>
                </a:lnTo>
                <a:lnTo>
                  <a:pt x="403402" y="57370"/>
                </a:lnTo>
                <a:lnTo>
                  <a:pt x="400532" y="11046"/>
                </a:lnTo>
                <a:lnTo>
                  <a:pt x="400490" y="4889"/>
                </a:lnTo>
                <a:lnTo>
                  <a:pt x="395642" y="0"/>
                </a:lnTo>
                <a:close/>
              </a:path>
            </a:pathLst>
          </a:custGeom>
          <a:solidFill>
            <a:srgbClr val="FF421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398137" y="677333"/>
            <a:ext cx="1794707" cy="18066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7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273" name="Google Shape;273;p37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74" name="Google Shape;274;p37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275" name="Google Shape;275;p37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76" name="Google Shape;276;p3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grpSp>
        <p:nvGrpSpPr>
          <p:cNvPr id="278" name="Google Shape;278;p37"/>
          <p:cNvGrpSpPr/>
          <p:nvPr/>
        </p:nvGrpSpPr>
        <p:grpSpPr>
          <a:xfrm>
            <a:off x="509381" y="682899"/>
            <a:ext cx="9809514" cy="3777692"/>
            <a:chOff x="1358349" y="901531"/>
            <a:chExt cx="26158705" cy="10073846"/>
          </a:xfrm>
        </p:grpSpPr>
        <p:pic>
          <p:nvPicPr>
            <p:cNvPr id="279" name="Google Shape;279;p3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58349" y="3581400"/>
              <a:ext cx="26158705" cy="55442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37"/>
            <p:cNvSpPr txBox="1"/>
            <p:nvPr/>
          </p:nvSpPr>
          <p:spPr>
            <a:xfrm>
              <a:off x="2783748" y="5136197"/>
              <a:ext cx="11726400" cy="23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ru" sz="27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Пойдём писать </a:t>
              </a:r>
              <a:br>
                <a:rPr lang="ru" sz="27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27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UI e2e тесты!</a:t>
              </a:r>
              <a:endParaRPr sz="27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81" name="Google Shape;281;p3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099415" y="901531"/>
              <a:ext cx="12751595" cy="100738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505" y="1770712"/>
            <a:ext cx="6287228" cy="23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8"/>
          <p:cNvSpPr txBox="1"/>
          <p:nvPr/>
        </p:nvSpPr>
        <p:spPr>
          <a:xfrm>
            <a:off x="1043906" y="2476403"/>
            <a:ext cx="53484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</a:t>
            </a:r>
            <a:r>
              <a:rPr lang="ru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начинайте</a:t>
            </a:r>
            <a:endParaRPr sz="2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1" i="1" u="sng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ТОЛЬКО</a:t>
            </a:r>
            <a:r>
              <a:rPr lang="ru" sz="2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</a:t>
            </a:r>
            <a:r>
              <a:rPr lang="ru" sz="2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UI e2e тест</a:t>
            </a:r>
            <a:r>
              <a:rPr lang="ru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ов</a:t>
            </a:r>
            <a:endParaRPr sz="2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8" name="Google Shape;28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8"/>
          <p:cNvSpPr txBox="1"/>
          <p:nvPr/>
        </p:nvSpPr>
        <p:spPr>
          <a:xfrm>
            <a:off x="4183011" y="-844336"/>
            <a:ext cx="8167070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0" name="Google Shape;290;p38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291" name="Google Shape;291;p38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92" name="Google Shape;292;p38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293" name="Google Shape;293;p38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94" name="Google Shape;294;p3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5" name="Google Shape;295;p38"/>
          <p:cNvSpPr txBox="1"/>
          <p:nvPr/>
        </p:nvSpPr>
        <p:spPr>
          <a:xfrm>
            <a:off x="531761" y="361621"/>
            <a:ext cx="7416322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чего не надо начинать автоматизацию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972107" y="991536"/>
            <a:ext cx="4933082" cy="4384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39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304" name="Google Shape;304;p39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05" name="Google Shape;305;p39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306" name="Google Shape;306;p39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07" name="Google Shape;307;p3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08" name="Google Shape;308;p39"/>
          <p:cNvSpPr txBox="1"/>
          <p:nvPr/>
        </p:nvSpPr>
        <p:spPr>
          <a:xfrm>
            <a:off x="531761" y="361621"/>
            <a:ext cx="7416322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чего лучше начать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9" name="Google Shape;309;p39"/>
          <p:cNvGrpSpPr/>
          <p:nvPr/>
        </p:nvGrpSpPr>
        <p:grpSpPr>
          <a:xfrm>
            <a:off x="-1635305" y="1205957"/>
            <a:ext cx="10170718" cy="3071617"/>
            <a:chOff x="-4360814" y="3215885"/>
            <a:chExt cx="27121914" cy="8190978"/>
          </a:xfrm>
        </p:grpSpPr>
        <p:sp>
          <p:nvSpPr>
            <p:cNvPr id="310" name="Google Shape;310;p39"/>
            <p:cNvSpPr txBox="1"/>
            <p:nvPr/>
          </p:nvSpPr>
          <p:spPr>
            <a:xfrm>
              <a:off x="11176000" y="5347400"/>
              <a:ext cx="11585100" cy="292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spAutoFit/>
            </a:bodyPr>
            <a:lstStyle/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ru" sz="23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Давайте проанализируем, </a:t>
              </a:r>
              <a:br>
                <a:rPr lang="ru" sz="23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23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что имеется на данный </a:t>
              </a:r>
              <a:br>
                <a:rPr lang="ru" sz="23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23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момент!</a:t>
              </a:r>
              <a:endParaRPr sz="2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11" name="Google Shape;311;p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4360814" y="3215885"/>
              <a:ext cx="12306252" cy="8190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39"/>
            <p:cNvPicPr preferRelativeResize="0"/>
            <p:nvPr/>
          </p:nvPicPr>
          <p:blipFill rotWithShape="1">
            <a:blip r:embed="rId6">
              <a:alphaModFix/>
            </a:blip>
            <a:srcRect l="5276" t="12923"/>
            <a:stretch/>
          </p:blipFill>
          <p:spPr>
            <a:xfrm>
              <a:off x="2285948" y="4312223"/>
              <a:ext cx="7398009" cy="578066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sp>
        <p:nvSpPr>
          <p:cNvPr id="313" name="Google Shape;313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 txBox="1"/>
          <p:nvPr/>
        </p:nvSpPr>
        <p:spPr>
          <a:xfrm>
            <a:off x="531761" y="270757"/>
            <a:ext cx="7119989" cy="639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Могут быть несогласные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0"/>
          <p:cNvSpPr txBox="1"/>
          <p:nvPr/>
        </p:nvSpPr>
        <p:spPr>
          <a:xfrm>
            <a:off x="377973" y="1770692"/>
            <a:ext cx="7157400" cy="1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2600" b="1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  <a:t>Долго. Неудобно. Сложно.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2600" b="1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  <a:t>Да и вообще кому нужно </a:t>
            </a:r>
            <a:br>
              <a:rPr lang="ru" sz="2600" b="1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600" b="1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  <a:t>это тестирование. 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2600" b="1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  <a:t>И так до прода доедем!</a:t>
            </a:r>
            <a:endParaRPr sz="2600" b="1" i="0" u="none" strike="noStrike" cap="none">
              <a:solidFill>
                <a:srgbClr val="FF45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1" name="Google Shape;32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283" y="348064"/>
            <a:ext cx="274293" cy="30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283" y="750358"/>
            <a:ext cx="274293" cy="30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8283" y="1152652"/>
            <a:ext cx="274293" cy="30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6238" y="1555850"/>
            <a:ext cx="3051638" cy="202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40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326" name="Google Shape;326;p40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27" name="Google Shape;327;p40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328" name="Google Shape;328;p40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29" name="Google Shape;329;p4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0" name="Google Shape;330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AFB2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800" y="1016000"/>
            <a:ext cx="1477500" cy="18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4325" y="3003128"/>
            <a:ext cx="1454356" cy="116614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1"/>
          <p:cNvSpPr txBox="1"/>
          <p:nvPr/>
        </p:nvSpPr>
        <p:spPr>
          <a:xfrm>
            <a:off x="1603575" y="2325578"/>
            <a:ext cx="5936850" cy="72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ru" sz="39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QC В CI *</a:t>
            </a:r>
            <a:endParaRPr sz="3900" b="1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9" name="Google Shape;339;p41"/>
          <p:cNvSpPr txBox="1"/>
          <p:nvPr/>
        </p:nvSpPr>
        <p:spPr>
          <a:xfrm>
            <a:off x="4448825" y="4548175"/>
            <a:ext cx="4475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*  Quality control в Continuous integration 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(англ. контроль качества в непрерывной интеграции)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/>
          <p:nvPr/>
        </p:nvSpPr>
        <p:spPr>
          <a:xfrm>
            <a:off x="3419475" y="1259671"/>
            <a:ext cx="5810250" cy="2769404"/>
          </a:xfrm>
          <a:prstGeom prst="rect">
            <a:avLst/>
          </a:prstGeom>
          <a:solidFill>
            <a:srgbClr val="FF4527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696" y="1248821"/>
            <a:ext cx="1603252" cy="1105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42"/>
          <p:cNvGrpSpPr/>
          <p:nvPr/>
        </p:nvGrpSpPr>
        <p:grpSpPr>
          <a:xfrm>
            <a:off x="580696" y="2443187"/>
            <a:ext cx="2028909" cy="1925009"/>
            <a:chOff x="1548658" y="6530768"/>
            <a:chExt cx="5951626" cy="5646842"/>
          </a:xfrm>
        </p:grpSpPr>
        <p:pic>
          <p:nvPicPr>
            <p:cNvPr id="349" name="Google Shape;349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48658" y="7256059"/>
              <a:ext cx="5951626" cy="4921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0" name="Google Shape;350;p42"/>
            <p:cNvCxnSpPr/>
            <p:nvPr/>
          </p:nvCxnSpPr>
          <p:spPr>
            <a:xfrm>
              <a:off x="3900158" y="6530768"/>
              <a:ext cx="0" cy="743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351" name="Google Shape;351;p42"/>
          <p:cNvGrpSpPr/>
          <p:nvPr/>
        </p:nvGrpSpPr>
        <p:grpSpPr>
          <a:xfrm>
            <a:off x="3708630" y="1338090"/>
            <a:ext cx="2263142" cy="1114815"/>
            <a:chOff x="2334097" y="3918608"/>
            <a:chExt cx="6879179" cy="3388657"/>
          </a:xfrm>
        </p:grpSpPr>
        <p:sp>
          <p:nvSpPr>
            <p:cNvPr id="352" name="Google Shape;352;p42"/>
            <p:cNvSpPr/>
            <p:nvPr/>
          </p:nvSpPr>
          <p:spPr>
            <a:xfrm>
              <a:off x="2334097" y="3918608"/>
              <a:ext cx="4102353" cy="7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Ветка</a:t>
              </a:r>
              <a:endParaRPr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53" name="Google Shape;353;p42"/>
            <p:cNvPicPr preferRelativeResize="0"/>
            <p:nvPr/>
          </p:nvPicPr>
          <p:blipFill rotWithShape="1">
            <a:blip r:embed="rId6">
              <a:alphaModFix/>
            </a:blip>
            <a:srcRect l="2052"/>
            <a:stretch/>
          </p:blipFill>
          <p:spPr>
            <a:xfrm>
              <a:off x="2334097" y="4716926"/>
              <a:ext cx="6879179" cy="259033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grpSp>
        <p:nvGrpSpPr>
          <p:cNvPr id="354" name="Google Shape;354;p42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355" name="Google Shape;355;p42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56" name="Google Shape;356;p42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357" name="Google Shape;357;p42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58" name="Google Shape;358;p4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59" name="Google Shape;359;p42"/>
          <p:cNvSpPr txBox="1"/>
          <p:nvPr/>
        </p:nvSpPr>
        <p:spPr>
          <a:xfrm>
            <a:off x="531761" y="270757"/>
            <a:ext cx="7119989" cy="639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60" name="Google Shape;360;p42"/>
          <p:cNvGrpSpPr/>
          <p:nvPr/>
        </p:nvGrpSpPr>
        <p:grpSpPr>
          <a:xfrm>
            <a:off x="3708630" y="2653807"/>
            <a:ext cx="3943120" cy="1066484"/>
            <a:chOff x="-344425" y="7275578"/>
            <a:chExt cx="11985740" cy="3241748"/>
          </a:xfrm>
        </p:grpSpPr>
        <p:sp>
          <p:nvSpPr>
            <p:cNvPr id="361" name="Google Shape;361;p42"/>
            <p:cNvSpPr/>
            <p:nvPr/>
          </p:nvSpPr>
          <p:spPr>
            <a:xfrm>
              <a:off x="-344425" y="7275578"/>
              <a:ext cx="2164977" cy="90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Тэг</a:t>
              </a:r>
              <a:endParaRPr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62" name="Google Shape;362;p4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344425" y="8107289"/>
              <a:ext cx="11985740" cy="241003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sp>
        <p:nvSpPr>
          <p:cNvPr id="363" name="Google Shape;363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/>
          <p:nvPr/>
        </p:nvSpPr>
        <p:spPr>
          <a:xfrm>
            <a:off x="3419475" y="1259671"/>
            <a:ext cx="5810100" cy="2769300"/>
          </a:xfrm>
          <a:prstGeom prst="rect">
            <a:avLst/>
          </a:prstGeom>
          <a:solidFill>
            <a:srgbClr val="FF4527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696" y="1248821"/>
            <a:ext cx="1603253" cy="1105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43"/>
          <p:cNvGrpSpPr/>
          <p:nvPr/>
        </p:nvGrpSpPr>
        <p:grpSpPr>
          <a:xfrm>
            <a:off x="580696" y="2443187"/>
            <a:ext cx="2028909" cy="1925009"/>
            <a:chOff x="1548658" y="6530768"/>
            <a:chExt cx="5951626" cy="5646842"/>
          </a:xfrm>
        </p:grpSpPr>
        <p:pic>
          <p:nvPicPr>
            <p:cNvPr id="372" name="Google Shape;372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48658" y="7256059"/>
              <a:ext cx="5951626" cy="4921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3" name="Google Shape;373;p43"/>
            <p:cNvCxnSpPr/>
            <p:nvPr/>
          </p:nvCxnSpPr>
          <p:spPr>
            <a:xfrm>
              <a:off x="3900158" y="6530768"/>
              <a:ext cx="0" cy="743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374" name="Google Shape;374;p43"/>
          <p:cNvGrpSpPr/>
          <p:nvPr/>
        </p:nvGrpSpPr>
        <p:grpSpPr>
          <a:xfrm>
            <a:off x="3708667" y="1338152"/>
            <a:ext cx="2263290" cy="1114823"/>
            <a:chOff x="2334097" y="3918608"/>
            <a:chExt cx="6879300" cy="3388518"/>
          </a:xfrm>
        </p:grpSpPr>
        <p:sp>
          <p:nvSpPr>
            <p:cNvPr id="375" name="Google Shape;375;p43"/>
            <p:cNvSpPr/>
            <p:nvPr/>
          </p:nvSpPr>
          <p:spPr>
            <a:xfrm>
              <a:off x="2334097" y="3918608"/>
              <a:ext cx="4102500" cy="7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Ветка</a:t>
              </a:r>
              <a:endParaRPr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76" name="Google Shape;376;p43"/>
            <p:cNvPicPr preferRelativeResize="0"/>
            <p:nvPr/>
          </p:nvPicPr>
          <p:blipFill rotWithShape="1">
            <a:blip r:embed="rId6">
              <a:alphaModFix/>
            </a:blip>
            <a:srcRect l="2047"/>
            <a:stretch/>
          </p:blipFill>
          <p:spPr>
            <a:xfrm>
              <a:off x="2334097" y="4716926"/>
              <a:ext cx="6879300" cy="25902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grpSp>
        <p:nvGrpSpPr>
          <p:cNvPr id="377" name="Google Shape;377;p43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378" name="Google Shape;378;p43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79" name="Google Shape;379;p43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380" name="Google Shape;380;p43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1" name="Google Shape;381;p4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82" name="Google Shape;382;p43"/>
          <p:cNvSpPr txBox="1"/>
          <p:nvPr/>
        </p:nvSpPr>
        <p:spPr>
          <a:xfrm>
            <a:off x="531761" y="270757"/>
            <a:ext cx="71199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83" name="Google Shape;383;p43"/>
          <p:cNvGrpSpPr/>
          <p:nvPr/>
        </p:nvGrpSpPr>
        <p:grpSpPr>
          <a:xfrm>
            <a:off x="3708625" y="2653921"/>
            <a:ext cx="3943262" cy="1066490"/>
            <a:chOff x="-344425" y="7275578"/>
            <a:chExt cx="11985600" cy="3241611"/>
          </a:xfrm>
        </p:grpSpPr>
        <p:sp>
          <p:nvSpPr>
            <p:cNvPr id="384" name="Google Shape;384;p43"/>
            <p:cNvSpPr/>
            <p:nvPr/>
          </p:nvSpPr>
          <p:spPr>
            <a:xfrm>
              <a:off x="-344425" y="7275578"/>
              <a:ext cx="2165100" cy="90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Тэг</a:t>
              </a:r>
              <a:endParaRPr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85" name="Google Shape;385;p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344425" y="8107289"/>
              <a:ext cx="11985600" cy="24099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sp>
        <p:nvSpPr>
          <p:cNvPr id="386" name="Google Shape;386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  <p:sp>
        <p:nvSpPr>
          <p:cNvPr id="387" name="Google Shape;387;p43"/>
          <p:cNvSpPr/>
          <p:nvPr/>
        </p:nvSpPr>
        <p:spPr>
          <a:xfrm>
            <a:off x="669825" y="3319400"/>
            <a:ext cx="1939800" cy="225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4"/>
          <p:cNvSpPr/>
          <p:nvPr/>
        </p:nvSpPr>
        <p:spPr>
          <a:xfrm>
            <a:off x="3419475" y="1259671"/>
            <a:ext cx="5810100" cy="2769300"/>
          </a:xfrm>
          <a:prstGeom prst="rect">
            <a:avLst/>
          </a:prstGeom>
          <a:solidFill>
            <a:srgbClr val="FF4527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696" y="1248821"/>
            <a:ext cx="1603253" cy="1105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44"/>
          <p:cNvGrpSpPr/>
          <p:nvPr/>
        </p:nvGrpSpPr>
        <p:grpSpPr>
          <a:xfrm>
            <a:off x="580696" y="2443187"/>
            <a:ext cx="2028909" cy="1925009"/>
            <a:chOff x="1548658" y="6530768"/>
            <a:chExt cx="5951626" cy="5646842"/>
          </a:xfrm>
        </p:grpSpPr>
        <p:pic>
          <p:nvPicPr>
            <p:cNvPr id="396" name="Google Shape;396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48658" y="7256059"/>
              <a:ext cx="5951626" cy="4921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7" name="Google Shape;397;p44"/>
            <p:cNvCxnSpPr/>
            <p:nvPr/>
          </p:nvCxnSpPr>
          <p:spPr>
            <a:xfrm>
              <a:off x="3900158" y="6530768"/>
              <a:ext cx="0" cy="743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398" name="Google Shape;398;p44"/>
          <p:cNvGrpSpPr/>
          <p:nvPr/>
        </p:nvGrpSpPr>
        <p:grpSpPr>
          <a:xfrm>
            <a:off x="3708667" y="1338152"/>
            <a:ext cx="2263290" cy="1114823"/>
            <a:chOff x="2334097" y="3918608"/>
            <a:chExt cx="6879300" cy="3388518"/>
          </a:xfrm>
        </p:grpSpPr>
        <p:sp>
          <p:nvSpPr>
            <p:cNvPr id="399" name="Google Shape;399;p44"/>
            <p:cNvSpPr/>
            <p:nvPr/>
          </p:nvSpPr>
          <p:spPr>
            <a:xfrm>
              <a:off x="2334097" y="3918608"/>
              <a:ext cx="4102500" cy="7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Ветка</a:t>
              </a:r>
              <a:endParaRPr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00" name="Google Shape;400;p44"/>
            <p:cNvPicPr preferRelativeResize="0"/>
            <p:nvPr/>
          </p:nvPicPr>
          <p:blipFill rotWithShape="1">
            <a:blip r:embed="rId6">
              <a:alphaModFix/>
            </a:blip>
            <a:srcRect l="2047"/>
            <a:stretch/>
          </p:blipFill>
          <p:spPr>
            <a:xfrm>
              <a:off x="2334097" y="4716926"/>
              <a:ext cx="6879300" cy="25902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grpSp>
        <p:nvGrpSpPr>
          <p:cNvPr id="401" name="Google Shape;401;p44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402" name="Google Shape;402;p44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403" name="Google Shape;403;p44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404" name="Google Shape;404;p44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5" name="Google Shape;405;p4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06" name="Google Shape;406;p44"/>
          <p:cNvSpPr txBox="1"/>
          <p:nvPr/>
        </p:nvSpPr>
        <p:spPr>
          <a:xfrm>
            <a:off x="531761" y="270757"/>
            <a:ext cx="71199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07" name="Google Shape;407;p44"/>
          <p:cNvGrpSpPr/>
          <p:nvPr/>
        </p:nvGrpSpPr>
        <p:grpSpPr>
          <a:xfrm>
            <a:off x="3708625" y="2653921"/>
            <a:ext cx="3943262" cy="1066490"/>
            <a:chOff x="-344425" y="7275578"/>
            <a:chExt cx="11985600" cy="3241611"/>
          </a:xfrm>
        </p:grpSpPr>
        <p:sp>
          <p:nvSpPr>
            <p:cNvPr id="408" name="Google Shape;408;p44"/>
            <p:cNvSpPr/>
            <p:nvPr/>
          </p:nvSpPr>
          <p:spPr>
            <a:xfrm>
              <a:off x="-344425" y="7275578"/>
              <a:ext cx="2165100" cy="90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Тэг</a:t>
              </a:r>
              <a:endParaRPr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09" name="Google Shape;409;p4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344425" y="8107289"/>
              <a:ext cx="11985600" cy="24099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sp>
        <p:nvSpPr>
          <p:cNvPr id="410" name="Google Shape;410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sp>
        <p:nvSpPr>
          <p:cNvPr id="411" name="Google Shape;411;p44"/>
          <p:cNvSpPr/>
          <p:nvPr/>
        </p:nvSpPr>
        <p:spPr>
          <a:xfrm>
            <a:off x="669800" y="3720400"/>
            <a:ext cx="1939800" cy="225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5"/>
          <p:cNvSpPr/>
          <p:nvPr/>
        </p:nvSpPr>
        <p:spPr>
          <a:xfrm>
            <a:off x="3419475" y="1259671"/>
            <a:ext cx="5810100" cy="2769300"/>
          </a:xfrm>
          <a:prstGeom prst="rect">
            <a:avLst/>
          </a:prstGeom>
          <a:solidFill>
            <a:srgbClr val="FF4527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696" y="1248821"/>
            <a:ext cx="1603253" cy="1105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Google Shape;419;p45"/>
          <p:cNvGrpSpPr/>
          <p:nvPr/>
        </p:nvGrpSpPr>
        <p:grpSpPr>
          <a:xfrm>
            <a:off x="580696" y="2443187"/>
            <a:ext cx="2028909" cy="1925009"/>
            <a:chOff x="1548658" y="6530768"/>
            <a:chExt cx="5951626" cy="5646842"/>
          </a:xfrm>
        </p:grpSpPr>
        <p:pic>
          <p:nvPicPr>
            <p:cNvPr id="420" name="Google Shape;420;p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48658" y="7256059"/>
              <a:ext cx="5951626" cy="4921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1" name="Google Shape;421;p45"/>
            <p:cNvCxnSpPr/>
            <p:nvPr/>
          </p:nvCxnSpPr>
          <p:spPr>
            <a:xfrm>
              <a:off x="3900158" y="6530768"/>
              <a:ext cx="0" cy="743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422" name="Google Shape;422;p45"/>
          <p:cNvGrpSpPr/>
          <p:nvPr/>
        </p:nvGrpSpPr>
        <p:grpSpPr>
          <a:xfrm>
            <a:off x="3708667" y="1338152"/>
            <a:ext cx="2263290" cy="1114823"/>
            <a:chOff x="2334097" y="3918608"/>
            <a:chExt cx="6879300" cy="3388518"/>
          </a:xfrm>
        </p:grpSpPr>
        <p:sp>
          <p:nvSpPr>
            <p:cNvPr id="423" name="Google Shape;423;p45"/>
            <p:cNvSpPr/>
            <p:nvPr/>
          </p:nvSpPr>
          <p:spPr>
            <a:xfrm>
              <a:off x="2334097" y="3918608"/>
              <a:ext cx="4102500" cy="7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Ветка</a:t>
              </a:r>
              <a:endParaRPr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24" name="Google Shape;424;p45"/>
            <p:cNvPicPr preferRelativeResize="0"/>
            <p:nvPr/>
          </p:nvPicPr>
          <p:blipFill rotWithShape="1">
            <a:blip r:embed="rId6">
              <a:alphaModFix/>
            </a:blip>
            <a:srcRect l="2047"/>
            <a:stretch/>
          </p:blipFill>
          <p:spPr>
            <a:xfrm>
              <a:off x="2334097" y="4716926"/>
              <a:ext cx="6879300" cy="25902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grpSp>
        <p:nvGrpSpPr>
          <p:cNvPr id="425" name="Google Shape;425;p45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426" name="Google Shape;426;p45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427" name="Google Shape;427;p45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428" name="Google Shape;428;p45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9" name="Google Shape;429;p4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30" name="Google Shape;430;p45"/>
          <p:cNvSpPr txBox="1"/>
          <p:nvPr/>
        </p:nvSpPr>
        <p:spPr>
          <a:xfrm>
            <a:off x="531761" y="270757"/>
            <a:ext cx="71199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Базовый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1" name="Google Shape;431;p45"/>
          <p:cNvGrpSpPr/>
          <p:nvPr/>
        </p:nvGrpSpPr>
        <p:grpSpPr>
          <a:xfrm>
            <a:off x="3708625" y="2653921"/>
            <a:ext cx="3943262" cy="1066490"/>
            <a:chOff x="-344425" y="7275578"/>
            <a:chExt cx="11985600" cy="3241611"/>
          </a:xfrm>
        </p:grpSpPr>
        <p:sp>
          <p:nvSpPr>
            <p:cNvPr id="432" name="Google Shape;432;p45"/>
            <p:cNvSpPr/>
            <p:nvPr/>
          </p:nvSpPr>
          <p:spPr>
            <a:xfrm>
              <a:off x="-344425" y="7275578"/>
              <a:ext cx="2165100" cy="90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Тэг</a:t>
              </a:r>
              <a:endParaRPr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33" name="Google Shape;433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344425" y="8107289"/>
              <a:ext cx="11985600" cy="24099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sp>
        <p:nvSpPr>
          <p:cNvPr id="434" name="Google Shape;434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  <p:sp>
        <p:nvSpPr>
          <p:cNvPr id="435" name="Google Shape;435;p45"/>
          <p:cNvSpPr/>
          <p:nvPr/>
        </p:nvSpPr>
        <p:spPr>
          <a:xfrm>
            <a:off x="669800" y="4142300"/>
            <a:ext cx="1939800" cy="225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498" y="-829924"/>
            <a:ext cx="3771900" cy="251055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6"/>
          <p:cNvSpPr/>
          <p:nvPr/>
        </p:nvSpPr>
        <p:spPr>
          <a:xfrm>
            <a:off x="6153403" y="827050"/>
            <a:ext cx="11967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Пишутся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юниты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42" name="Google Shape;442;p46"/>
          <p:cNvGrpSpPr/>
          <p:nvPr/>
        </p:nvGrpSpPr>
        <p:grpSpPr>
          <a:xfrm>
            <a:off x="585395" y="1236078"/>
            <a:ext cx="3119830" cy="3231147"/>
            <a:chOff x="585395" y="1236078"/>
            <a:chExt cx="3119830" cy="3231147"/>
          </a:xfrm>
        </p:grpSpPr>
        <p:sp>
          <p:nvSpPr>
            <p:cNvPr id="443" name="Google Shape;443;p46"/>
            <p:cNvSpPr/>
            <p:nvPr/>
          </p:nvSpPr>
          <p:spPr>
            <a:xfrm>
              <a:off x="746125" y="1444625"/>
              <a:ext cx="2959100" cy="3022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4" name="Google Shape;444;p46"/>
            <p:cNvPicPr preferRelativeResize="0"/>
            <p:nvPr/>
          </p:nvPicPr>
          <p:blipFill rotWithShape="1">
            <a:blip r:embed="rId4">
              <a:alphaModFix/>
            </a:blip>
            <a:srcRect l="2454"/>
            <a:stretch/>
          </p:blipFill>
          <p:spPr>
            <a:xfrm>
              <a:off x="585395" y="1236078"/>
              <a:ext cx="2889003" cy="1329235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45" name="Google Shape;445;p46"/>
          <p:cNvGrpSpPr/>
          <p:nvPr/>
        </p:nvGrpSpPr>
        <p:grpSpPr>
          <a:xfrm>
            <a:off x="3900172" y="1236078"/>
            <a:ext cx="1717692" cy="1327218"/>
            <a:chOff x="3900172" y="1236078"/>
            <a:chExt cx="1717692" cy="1327218"/>
          </a:xfrm>
        </p:grpSpPr>
        <p:pic>
          <p:nvPicPr>
            <p:cNvPr id="446" name="Google Shape;446;p46"/>
            <p:cNvPicPr preferRelativeResize="0"/>
            <p:nvPr/>
          </p:nvPicPr>
          <p:blipFill rotWithShape="1">
            <a:blip r:embed="rId5">
              <a:alphaModFix/>
            </a:blip>
            <a:srcRect b="49596"/>
            <a:stretch/>
          </p:blipFill>
          <p:spPr>
            <a:xfrm>
              <a:off x="3900175" y="1236078"/>
              <a:ext cx="1717689" cy="796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46"/>
            <p:cNvPicPr preferRelativeResize="0"/>
            <p:nvPr/>
          </p:nvPicPr>
          <p:blipFill rotWithShape="1">
            <a:blip r:embed="rId5">
              <a:alphaModFix/>
            </a:blip>
            <a:srcRect t="65384"/>
            <a:stretch/>
          </p:blipFill>
          <p:spPr>
            <a:xfrm>
              <a:off x="3900172" y="2016059"/>
              <a:ext cx="1717687" cy="5472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8" name="Google Shape;448;p46"/>
          <p:cNvSpPr txBox="1"/>
          <p:nvPr/>
        </p:nvSpPr>
        <p:spPr>
          <a:xfrm>
            <a:off x="531761" y="281340"/>
            <a:ext cx="4503455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уровень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6"/>
          <p:cNvSpPr/>
          <p:nvPr/>
        </p:nvSpPr>
        <p:spPr>
          <a:xfrm>
            <a:off x="7445100" y="827050"/>
            <a:ext cx="1425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Помним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 отчёты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p46"/>
          <p:cNvSpPr txBox="1"/>
          <p:nvPr/>
        </p:nvSpPr>
        <p:spPr>
          <a:xfrm>
            <a:off x="7510404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51" name="Google Shape;451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3400" y="2248999"/>
            <a:ext cx="2572050" cy="15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45768" y="1540458"/>
            <a:ext cx="973175" cy="109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6"/>
          <p:cNvSpPr txBox="1"/>
          <p:nvPr/>
        </p:nvSpPr>
        <p:spPr>
          <a:xfrm>
            <a:off x="6465529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54" name="Google Shape;454;p46"/>
          <p:cNvSpPr/>
          <p:nvPr/>
        </p:nvSpPr>
        <p:spPr>
          <a:xfrm>
            <a:off x="3804100" y="1236075"/>
            <a:ext cx="1813800" cy="537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46"/>
          <p:cNvGrpSpPr/>
          <p:nvPr/>
        </p:nvGrpSpPr>
        <p:grpSpPr>
          <a:xfrm>
            <a:off x="509381" y="4232910"/>
            <a:ext cx="8419993" cy="720094"/>
            <a:chOff x="1358349" y="11287766"/>
            <a:chExt cx="22453313" cy="1920250"/>
          </a:xfrm>
        </p:grpSpPr>
        <p:sp>
          <p:nvSpPr>
            <p:cNvPr id="457" name="Google Shape;457;p46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458" name="Google Shape;458;p46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459" name="Google Shape;459;p46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60" name="Google Shape;460;p46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61" name="Google Shape;461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9"/>
          <p:cNvSpPr/>
          <p:nvPr/>
        </p:nvSpPr>
        <p:spPr>
          <a:xfrm>
            <a:off x="125" y="0"/>
            <a:ext cx="9144000" cy="5143500"/>
          </a:xfrm>
          <a:prstGeom prst="rect">
            <a:avLst/>
          </a:prstGeom>
          <a:solidFill>
            <a:srgbClr val="FF4527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9"/>
          <p:cNvSpPr txBox="1"/>
          <p:nvPr/>
        </p:nvSpPr>
        <p:spPr>
          <a:xfrm>
            <a:off x="530627" y="259052"/>
            <a:ext cx="2043595" cy="5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" sz="4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я?</a:t>
            </a:r>
            <a:endParaRPr sz="4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9"/>
          <p:cNvSpPr/>
          <p:nvPr/>
        </p:nvSpPr>
        <p:spPr>
          <a:xfrm>
            <a:off x="8217923" y="4232912"/>
            <a:ext cx="711430" cy="70850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8334" y="4363847"/>
            <a:ext cx="490610" cy="4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107" y="3514460"/>
            <a:ext cx="692635" cy="780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7149" y="1167594"/>
            <a:ext cx="547422" cy="617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29"/>
          <p:cNvGrpSpPr/>
          <p:nvPr/>
        </p:nvGrpSpPr>
        <p:grpSpPr>
          <a:xfrm>
            <a:off x="2049382" y="1167594"/>
            <a:ext cx="6480388" cy="2808312"/>
            <a:chOff x="5465019" y="3113584"/>
            <a:chExt cx="17281036" cy="7488832"/>
          </a:xfrm>
        </p:grpSpPr>
        <p:sp>
          <p:nvSpPr>
            <p:cNvPr id="145" name="Google Shape;145;p29"/>
            <p:cNvSpPr txBox="1"/>
            <p:nvPr/>
          </p:nvSpPr>
          <p:spPr>
            <a:xfrm>
              <a:off x="13878055" y="4727056"/>
              <a:ext cx="8868000" cy="47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177800" marR="0" lvl="0" indent="0" algn="l" rtl="0">
                <a:lnSpc>
                  <a:spcPct val="11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30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Сергей </a:t>
              </a:r>
              <a:br>
                <a:rPr lang="ru" sz="30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30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Бланк</a:t>
              </a:r>
              <a:endParaRPr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" sz="19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AliExpress Россия</a:t>
              </a:r>
              <a:endParaRPr sz="1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77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" sz="19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User Growth</a:t>
              </a:r>
              <a:endParaRPr sz="1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46" name="Google Shape;146;p29"/>
            <p:cNvPicPr preferRelativeResize="0"/>
            <p:nvPr/>
          </p:nvPicPr>
          <p:blipFill rotWithShape="1">
            <a:blip r:embed="rId6">
              <a:alphaModFix/>
            </a:blip>
            <a:srcRect l="12490" r="12488"/>
            <a:stretch/>
          </p:blipFill>
          <p:spPr>
            <a:xfrm>
              <a:off x="5465019" y="3113584"/>
              <a:ext cx="7489900" cy="748883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498" y="-829924"/>
            <a:ext cx="3771901" cy="2510557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7"/>
          <p:cNvSpPr/>
          <p:nvPr/>
        </p:nvSpPr>
        <p:spPr>
          <a:xfrm>
            <a:off x="6153403" y="827050"/>
            <a:ext cx="11967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Пишутся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юниты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8" name="Google Shape;468;p47"/>
          <p:cNvGrpSpPr/>
          <p:nvPr/>
        </p:nvGrpSpPr>
        <p:grpSpPr>
          <a:xfrm>
            <a:off x="585395" y="1236078"/>
            <a:ext cx="3119930" cy="3231047"/>
            <a:chOff x="585395" y="1236078"/>
            <a:chExt cx="3119930" cy="3231047"/>
          </a:xfrm>
        </p:grpSpPr>
        <p:sp>
          <p:nvSpPr>
            <p:cNvPr id="469" name="Google Shape;469;p47"/>
            <p:cNvSpPr/>
            <p:nvPr/>
          </p:nvSpPr>
          <p:spPr>
            <a:xfrm>
              <a:off x="746125" y="1444625"/>
              <a:ext cx="2959200" cy="302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0" name="Google Shape;470;p47"/>
            <p:cNvPicPr preferRelativeResize="0"/>
            <p:nvPr/>
          </p:nvPicPr>
          <p:blipFill rotWithShape="1">
            <a:blip r:embed="rId4">
              <a:alphaModFix/>
            </a:blip>
            <a:srcRect l="2458"/>
            <a:stretch/>
          </p:blipFill>
          <p:spPr>
            <a:xfrm>
              <a:off x="585395" y="1236078"/>
              <a:ext cx="2889000" cy="1329300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71" name="Google Shape;471;p47"/>
          <p:cNvGrpSpPr/>
          <p:nvPr/>
        </p:nvGrpSpPr>
        <p:grpSpPr>
          <a:xfrm>
            <a:off x="3900172" y="1236078"/>
            <a:ext cx="1717694" cy="1327219"/>
            <a:chOff x="3900172" y="1236078"/>
            <a:chExt cx="1717694" cy="1327219"/>
          </a:xfrm>
        </p:grpSpPr>
        <p:pic>
          <p:nvPicPr>
            <p:cNvPr id="472" name="Google Shape;472;p47"/>
            <p:cNvPicPr preferRelativeResize="0"/>
            <p:nvPr/>
          </p:nvPicPr>
          <p:blipFill rotWithShape="1">
            <a:blip r:embed="rId5">
              <a:alphaModFix/>
            </a:blip>
            <a:srcRect b="49596"/>
            <a:stretch/>
          </p:blipFill>
          <p:spPr>
            <a:xfrm>
              <a:off x="3900175" y="1236078"/>
              <a:ext cx="1717691" cy="796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47"/>
            <p:cNvPicPr preferRelativeResize="0"/>
            <p:nvPr/>
          </p:nvPicPr>
          <p:blipFill rotWithShape="1">
            <a:blip r:embed="rId5">
              <a:alphaModFix/>
            </a:blip>
            <a:srcRect t="65383"/>
            <a:stretch/>
          </p:blipFill>
          <p:spPr>
            <a:xfrm>
              <a:off x="3900172" y="2016059"/>
              <a:ext cx="1717688" cy="547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4" name="Google Shape;474;p47"/>
          <p:cNvSpPr txBox="1"/>
          <p:nvPr/>
        </p:nvSpPr>
        <p:spPr>
          <a:xfrm>
            <a:off x="531761" y="281340"/>
            <a:ext cx="4503600" cy="8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уровень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7"/>
          <p:cNvSpPr/>
          <p:nvPr/>
        </p:nvSpPr>
        <p:spPr>
          <a:xfrm>
            <a:off x="7445100" y="827050"/>
            <a:ext cx="1425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Помним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 отчёты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47"/>
          <p:cNvSpPr txBox="1"/>
          <p:nvPr/>
        </p:nvSpPr>
        <p:spPr>
          <a:xfrm>
            <a:off x="7510404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77" name="Google Shape;477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3400" y="2248999"/>
            <a:ext cx="2572050" cy="15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45768" y="1540458"/>
            <a:ext cx="973175" cy="109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7"/>
          <p:cNvSpPr txBox="1"/>
          <p:nvPr/>
        </p:nvSpPr>
        <p:spPr>
          <a:xfrm>
            <a:off x="6465529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80" name="Google Shape;480;p47"/>
          <p:cNvSpPr/>
          <p:nvPr/>
        </p:nvSpPr>
        <p:spPr>
          <a:xfrm>
            <a:off x="3859500" y="1890350"/>
            <a:ext cx="1425000" cy="279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47"/>
          <p:cNvGrpSpPr/>
          <p:nvPr/>
        </p:nvGrpSpPr>
        <p:grpSpPr>
          <a:xfrm>
            <a:off x="509381" y="4232910"/>
            <a:ext cx="8419993" cy="720094"/>
            <a:chOff x="1358349" y="11287766"/>
            <a:chExt cx="22453313" cy="1920250"/>
          </a:xfrm>
        </p:grpSpPr>
        <p:sp>
          <p:nvSpPr>
            <p:cNvPr id="483" name="Google Shape;483;p47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484" name="Google Shape;484;p47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485" name="Google Shape;485;p47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86" name="Google Shape;486;p47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87" name="Google Shape;487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498" y="-829924"/>
            <a:ext cx="3771901" cy="251055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8"/>
          <p:cNvSpPr/>
          <p:nvPr/>
        </p:nvSpPr>
        <p:spPr>
          <a:xfrm>
            <a:off x="6153403" y="827050"/>
            <a:ext cx="11967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Пишутся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юниты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94" name="Google Shape;494;p48"/>
          <p:cNvGrpSpPr/>
          <p:nvPr/>
        </p:nvGrpSpPr>
        <p:grpSpPr>
          <a:xfrm>
            <a:off x="585395" y="1236078"/>
            <a:ext cx="3119930" cy="3231047"/>
            <a:chOff x="585395" y="1236078"/>
            <a:chExt cx="3119930" cy="3231047"/>
          </a:xfrm>
        </p:grpSpPr>
        <p:sp>
          <p:nvSpPr>
            <p:cNvPr id="495" name="Google Shape;495;p48"/>
            <p:cNvSpPr/>
            <p:nvPr/>
          </p:nvSpPr>
          <p:spPr>
            <a:xfrm>
              <a:off x="746125" y="1444625"/>
              <a:ext cx="2959200" cy="302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6" name="Google Shape;496;p48"/>
            <p:cNvPicPr preferRelativeResize="0"/>
            <p:nvPr/>
          </p:nvPicPr>
          <p:blipFill rotWithShape="1">
            <a:blip r:embed="rId4">
              <a:alphaModFix/>
            </a:blip>
            <a:srcRect l="2458"/>
            <a:stretch/>
          </p:blipFill>
          <p:spPr>
            <a:xfrm>
              <a:off x="585395" y="1236078"/>
              <a:ext cx="2889000" cy="1329300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97" name="Google Shape;497;p48"/>
          <p:cNvGrpSpPr/>
          <p:nvPr/>
        </p:nvGrpSpPr>
        <p:grpSpPr>
          <a:xfrm>
            <a:off x="3900172" y="1236078"/>
            <a:ext cx="1717694" cy="1327219"/>
            <a:chOff x="3900172" y="1236078"/>
            <a:chExt cx="1717694" cy="1327219"/>
          </a:xfrm>
        </p:grpSpPr>
        <p:pic>
          <p:nvPicPr>
            <p:cNvPr id="498" name="Google Shape;498;p48"/>
            <p:cNvPicPr preferRelativeResize="0"/>
            <p:nvPr/>
          </p:nvPicPr>
          <p:blipFill rotWithShape="1">
            <a:blip r:embed="rId5">
              <a:alphaModFix/>
            </a:blip>
            <a:srcRect b="49596"/>
            <a:stretch/>
          </p:blipFill>
          <p:spPr>
            <a:xfrm>
              <a:off x="3900175" y="1236078"/>
              <a:ext cx="1717691" cy="796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48"/>
            <p:cNvPicPr preferRelativeResize="0"/>
            <p:nvPr/>
          </p:nvPicPr>
          <p:blipFill rotWithShape="1">
            <a:blip r:embed="rId5">
              <a:alphaModFix/>
            </a:blip>
            <a:srcRect t="65383"/>
            <a:stretch/>
          </p:blipFill>
          <p:spPr>
            <a:xfrm>
              <a:off x="3900172" y="2016059"/>
              <a:ext cx="1717688" cy="547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0" name="Google Shape;500;p48"/>
          <p:cNvSpPr txBox="1"/>
          <p:nvPr/>
        </p:nvSpPr>
        <p:spPr>
          <a:xfrm>
            <a:off x="531761" y="281340"/>
            <a:ext cx="4503600" cy="8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уровень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8"/>
          <p:cNvSpPr/>
          <p:nvPr/>
        </p:nvSpPr>
        <p:spPr>
          <a:xfrm>
            <a:off x="7445100" y="827050"/>
            <a:ext cx="1425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Помним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 отчёты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p48"/>
          <p:cNvSpPr txBox="1"/>
          <p:nvPr/>
        </p:nvSpPr>
        <p:spPr>
          <a:xfrm>
            <a:off x="7510404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03" name="Google Shape;503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3400" y="2248999"/>
            <a:ext cx="2572050" cy="15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45768" y="1540458"/>
            <a:ext cx="973175" cy="1096884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8"/>
          <p:cNvSpPr txBox="1"/>
          <p:nvPr/>
        </p:nvSpPr>
        <p:spPr>
          <a:xfrm>
            <a:off x="6465529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06" name="Google Shape;506;p48"/>
          <p:cNvSpPr/>
          <p:nvPr/>
        </p:nvSpPr>
        <p:spPr>
          <a:xfrm>
            <a:off x="3859500" y="2284000"/>
            <a:ext cx="1425000" cy="279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8" name="Google Shape;508;p48"/>
          <p:cNvGrpSpPr/>
          <p:nvPr/>
        </p:nvGrpSpPr>
        <p:grpSpPr>
          <a:xfrm>
            <a:off x="509381" y="4232910"/>
            <a:ext cx="8419993" cy="720094"/>
            <a:chOff x="1358349" y="11287766"/>
            <a:chExt cx="22453313" cy="1920250"/>
          </a:xfrm>
        </p:grpSpPr>
        <p:sp>
          <p:nvSpPr>
            <p:cNvPr id="509" name="Google Shape;509;p48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510" name="Google Shape;510;p48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511" name="Google Shape;511;p48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2" name="Google Shape;512;p48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13" name="Google Shape;513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498" y="-829924"/>
            <a:ext cx="3771901" cy="2510557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9"/>
          <p:cNvSpPr/>
          <p:nvPr/>
        </p:nvSpPr>
        <p:spPr>
          <a:xfrm>
            <a:off x="6153403" y="827050"/>
            <a:ext cx="11967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Пишутся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юниты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20" name="Google Shape;520;p49"/>
          <p:cNvGrpSpPr/>
          <p:nvPr/>
        </p:nvGrpSpPr>
        <p:grpSpPr>
          <a:xfrm>
            <a:off x="585395" y="1236078"/>
            <a:ext cx="3119930" cy="3231047"/>
            <a:chOff x="585395" y="1236078"/>
            <a:chExt cx="3119930" cy="3231047"/>
          </a:xfrm>
        </p:grpSpPr>
        <p:sp>
          <p:nvSpPr>
            <p:cNvPr id="521" name="Google Shape;521;p49"/>
            <p:cNvSpPr/>
            <p:nvPr/>
          </p:nvSpPr>
          <p:spPr>
            <a:xfrm>
              <a:off x="746125" y="1444625"/>
              <a:ext cx="2959200" cy="302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2" name="Google Shape;522;p49"/>
            <p:cNvPicPr preferRelativeResize="0"/>
            <p:nvPr/>
          </p:nvPicPr>
          <p:blipFill rotWithShape="1">
            <a:blip r:embed="rId4">
              <a:alphaModFix/>
            </a:blip>
            <a:srcRect l="2458"/>
            <a:stretch/>
          </p:blipFill>
          <p:spPr>
            <a:xfrm>
              <a:off x="585395" y="1236078"/>
              <a:ext cx="2889000" cy="1329300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523" name="Google Shape;523;p49"/>
          <p:cNvGrpSpPr/>
          <p:nvPr/>
        </p:nvGrpSpPr>
        <p:grpSpPr>
          <a:xfrm>
            <a:off x="3900172" y="1236078"/>
            <a:ext cx="1717694" cy="1327219"/>
            <a:chOff x="3900172" y="1236078"/>
            <a:chExt cx="1717694" cy="1327219"/>
          </a:xfrm>
        </p:grpSpPr>
        <p:pic>
          <p:nvPicPr>
            <p:cNvPr id="524" name="Google Shape;524;p49"/>
            <p:cNvPicPr preferRelativeResize="0"/>
            <p:nvPr/>
          </p:nvPicPr>
          <p:blipFill rotWithShape="1">
            <a:blip r:embed="rId5">
              <a:alphaModFix/>
            </a:blip>
            <a:srcRect b="49596"/>
            <a:stretch/>
          </p:blipFill>
          <p:spPr>
            <a:xfrm>
              <a:off x="3900175" y="1236078"/>
              <a:ext cx="1717691" cy="796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49"/>
            <p:cNvPicPr preferRelativeResize="0"/>
            <p:nvPr/>
          </p:nvPicPr>
          <p:blipFill rotWithShape="1">
            <a:blip r:embed="rId5">
              <a:alphaModFix/>
            </a:blip>
            <a:srcRect t="65383"/>
            <a:stretch/>
          </p:blipFill>
          <p:spPr>
            <a:xfrm>
              <a:off x="3900172" y="2016059"/>
              <a:ext cx="1717688" cy="547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6" name="Google Shape;526;p49"/>
          <p:cNvSpPr txBox="1"/>
          <p:nvPr/>
        </p:nvSpPr>
        <p:spPr>
          <a:xfrm>
            <a:off x="531761" y="281340"/>
            <a:ext cx="4503600" cy="8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уровень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9"/>
          <p:cNvSpPr/>
          <p:nvPr/>
        </p:nvSpPr>
        <p:spPr>
          <a:xfrm>
            <a:off x="7445100" y="827050"/>
            <a:ext cx="1425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Помним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 отчёты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49"/>
          <p:cNvSpPr txBox="1"/>
          <p:nvPr/>
        </p:nvSpPr>
        <p:spPr>
          <a:xfrm>
            <a:off x="7510404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29" name="Google Shape;529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3400" y="2248999"/>
            <a:ext cx="2572050" cy="15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45768" y="1540458"/>
            <a:ext cx="973175" cy="109688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9"/>
          <p:cNvSpPr txBox="1"/>
          <p:nvPr/>
        </p:nvSpPr>
        <p:spPr>
          <a:xfrm>
            <a:off x="6465529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32" name="Google Shape;532;p49"/>
          <p:cNvSpPr/>
          <p:nvPr/>
        </p:nvSpPr>
        <p:spPr>
          <a:xfrm>
            <a:off x="1659700" y="1280350"/>
            <a:ext cx="454200" cy="183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49"/>
          <p:cNvGrpSpPr/>
          <p:nvPr/>
        </p:nvGrpSpPr>
        <p:grpSpPr>
          <a:xfrm>
            <a:off x="509381" y="4232910"/>
            <a:ext cx="8419993" cy="720094"/>
            <a:chOff x="1358349" y="11287766"/>
            <a:chExt cx="22453313" cy="1920250"/>
          </a:xfrm>
        </p:grpSpPr>
        <p:sp>
          <p:nvSpPr>
            <p:cNvPr id="535" name="Google Shape;535;p49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536" name="Google Shape;536;p49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537" name="Google Shape;537;p49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8" name="Google Shape;538;p49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39" name="Google Shape;539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0"/>
          <p:cNvSpPr/>
          <p:nvPr/>
        </p:nvSpPr>
        <p:spPr>
          <a:xfrm>
            <a:off x="746125" y="1444625"/>
            <a:ext cx="2959200" cy="302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498" y="-829924"/>
            <a:ext cx="3771901" cy="2510557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0"/>
          <p:cNvSpPr/>
          <p:nvPr/>
        </p:nvSpPr>
        <p:spPr>
          <a:xfrm>
            <a:off x="6153403" y="827050"/>
            <a:ext cx="11967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Пишутся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юниты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7" name="Google Shape;547;p50"/>
          <p:cNvPicPr preferRelativeResize="0"/>
          <p:nvPr/>
        </p:nvPicPr>
        <p:blipFill rotWithShape="1">
          <a:blip r:embed="rId4">
            <a:alphaModFix/>
          </a:blip>
          <a:srcRect l="2458"/>
          <a:stretch/>
        </p:blipFill>
        <p:spPr>
          <a:xfrm>
            <a:off x="585397" y="1236078"/>
            <a:ext cx="2889000" cy="13293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48" name="Google Shape;548;p50"/>
          <p:cNvGrpSpPr/>
          <p:nvPr/>
        </p:nvGrpSpPr>
        <p:grpSpPr>
          <a:xfrm>
            <a:off x="3900172" y="1236078"/>
            <a:ext cx="1717690" cy="1327219"/>
            <a:chOff x="3900172" y="1236078"/>
            <a:chExt cx="1717690" cy="1327219"/>
          </a:xfrm>
        </p:grpSpPr>
        <p:pic>
          <p:nvPicPr>
            <p:cNvPr id="549" name="Google Shape;549;p50"/>
            <p:cNvPicPr preferRelativeResize="0"/>
            <p:nvPr/>
          </p:nvPicPr>
          <p:blipFill rotWithShape="1">
            <a:blip r:embed="rId5">
              <a:alphaModFix/>
            </a:blip>
            <a:srcRect b="49596"/>
            <a:stretch/>
          </p:blipFill>
          <p:spPr>
            <a:xfrm>
              <a:off x="3900174" y="1236078"/>
              <a:ext cx="1717688" cy="796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50"/>
            <p:cNvPicPr preferRelativeResize="0"/>
            <p:nvPr/>
          </p:nvPicPr>
          <p:blipFill rotWithShape="1">
            <a:blip r:embed="rId5">
              <a:alphaModFix/>
            </a:blip>
            <a:srcRect t="65383"/>
            <a:stretch/>
          </p:blipFill>
          <p:spPr>
            <a:xfrm>
              <a:off x="3900172" y="2016059"/>
              <a:ext cx="1717688" cy="5472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1" name="Google Shape;551;p50"/>
          <p:cNvPicPr preferRelativeResize="0"/>
          <p:nvPr/>
        </p:nvPicPr>
        <p:blipFill rotWithShape="1">
          <a:blip r:embed="rId6">
            <a:alphaModFix/>
          </a:blip>
          <a:srcRect l="2285"/>
          <a:stretch/>
        </p:blipFill>
        <p:spPr>
          <a:xfrm>
            <a:off x="585397" y="2788070"/>
            <a:ext cx="2889000" cy="13971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2" name="Google Shape;552;p50"/>
          <p:cNvSpPr txBox="1"/>
          <p:nvPr/>
        </p:nvSpPr>
        <p:spPr>
          <a:xfrm>
            <a:off x="531761" y="281340"/>
            <a:ext cx="4503600" cy="8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уровень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50"/>
          <p:cNvSpPr txBox="1"/>
          <p:nvPr/>
        </p:nvSpPr>
        <p:spPr>
          <a:xfrm>
            <a:off x="6465529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54" name="Google Shape;554;p50"/>
          <p:cNvSpPr/>
          <p:nvPr/>
        </p:nvSpPr>
        <p:spPr>
          <a:xfrm>
            <a:off x="7445100" y="827050"/>
            <a:ext cx="1425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Помним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 отчёты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5" name="Google Shape;555;p50"/>
          <p:cNvSpPr txBox="1"/>
          <p:nvPr/>
        </p:nvSpPr>
        <p:spPr>
          <a:xfrm>
            <a:off x="7510404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56" name="Google Shape;556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53400" y="2248999"/>
            <a:ext cx="2572050" cy="15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45768" y="1540458"/>
            <a:ext cx="973175" cy="109688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0"/>
          <p:cNvSpPr/>
          <p:nvPr/>
        </p:nvSpPr>
        <p:spPr>
          <a:xfrm>
            <a:off x="1644050" y="2864075"/>
            <a:ext cx="454200" cy="183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50"/>
          <p:cNvGrpSpPr/>
          <p:nvPr/>
        </p:nvGrpSpPr>
        <p:grpSpPr>
          <a:xfrm>
            <a:off x="509381" y="4232910"/>
            <a:ext cx="8419993" cy="720094"/>
            <a:chOff x="1358349" y="11287766"/>
            <a:chExt cx="22453313" cy="1920250"/>
          </a:xfrm>
        </p:grpSpPr>
        <p:sp>
          <p:nvSpPr>
            <p:cNvPr id="561" name="Google Shape;561;p50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562" name="Google Shape;562;p50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563" name="Google Shape;563;p50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64" name="Google Shape;564;p5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65" name="Google Shape;565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1"/>
          <p:cNvSpPr/>
          <p:nvPr/>
        </p:nvSpPr>
        <p:spPr>
          <a:xfrm>
            <a:off x="746125" y="1444625"/>
            <a:ext cx="2959200" cy="302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498" y="-829924"/>
            <a:ext cx="3771901" cy="251055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1"/>
          <p:cNvSpPr/>
          <p:nvPr/>
        </p:nvSpPr>
        <p:spPr>
          <a:xfrm>
            <a:off x="6153403" y="827050"/>
            <a:ext cx="11967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Пишутся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юниты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3" name="Google Shape;573;p51"/>
          <p:cNvPicPr preferRelativeResize="0"/>
          <p:nvPr/>
        </p:nvPicPr>
        <p:blipFill rotWithShape="1">
          <a:blip r:embed="rId4">
            <a:alphaModFix/>
          </a:blip>
          <a:srcRect l="2458"/>
          <a:stretch/>
        </p:blipFill>
        <p:spPr>
          <a:xfrm>
            <a:off x="585397" y="1236078"/>
            <a:ext cx="2889000" cy="13293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74" name="Google Shape;574;p51"/>
          <p:cNvGrpSpPr/>
          <p:nvPr/>
        </p:nvGrpSpPr>
        <p:grpSpPr>
          <a:xfrm>
            <a:off x="3900172" y="1236078"/>
            <a:ext cx="1717690" cy="1327219"/>
            <a:chOff x="3900172" y="1236078"/>
            <a:chExt cx="1717690" cy="1327219"/>
          </a:xfrm>
        </p:grpSpPr>
        <p:pic>
          <p:nvPicPr>
            <p:cNvPr id="575" name="Google Shape;575;p51"/>
            <p:cNvPicPr preferRelativeResize="0"/>
            <p:nvPr/>
          </p:nvPicPr>
          <p:blipFill rotWithShape="1">
            <a:blip r:embed="rId5">
              <a:alphaModFix/>
            </a:blip>
            <a:srcRect b="49596"/>
            <a:stretch/>
          </p:blipFill>
          <p:spPr>
            <a:xfrm>
              <a:off x="3900174" y="1236078"/>
              <a:ext cx="1717688" cy="796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51"/>
            <p:cNvPicPr preferRelativeResize="0"/>
            <p:nvPr/>
          </p:nvPicPr>
          <p:blipFill rotWithShape="1">
            <a:blip r:embed="rId5">
              <a:alphaModFix/>
            </a:blip>
            <a:srcRect t="65383"/>
            <a:stretch/>
          </p:blipFill>
          <p:spPr>
            <a:xfrm>
              <a:off x="3900172" y="2016059"/>
              <a:ext cx="1717688" cy="5472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7" name="Google Shape;577;p51"/>
          <p:cNvPicPr preferRelativeResize="0"/>
          <p:nvPr/>
        </p:nvPicPr>
        <p:blipFill rotWithShape="1">
          <a:blip r:embed="rId6">
            <a:alphaModFix/>
          </a:blip>
          <a:srcRect l="2285"/>
          <a:stretch/>
        </p:blipFill>
        <p:spPr>
          <a:xfrm>
            <a:off x="585397" y="2788070"/>
            <a:ext cx="2889000" cy="13971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78" name="Google Shape;578;p51"/>
          <p:cNvGrpSpPr/>
          <p:nvPr/>
        </p:nvGrpSpPr>
        <p:grpSpPr>
          <a:xfrm>
            <a:off x="3900172" y="2820382"/>
            <a:ext cx="1967840" cy="1278176"/>
            <a:chOff x="3900172" y="2820382"/>
            <a:chExt cx="1967840" cy="1278176"/>
          </a:xfrm>
        </p:grpSpPr>
        <p:pic>
          <p:nvPicPr>
            <p:cNvPr id="579" name="Google Shape;579;p51"/>
            <p:cNvPicPr preferRelativeResize="0"/>
            <p:nvPr/>
          </p:nvPicPr>
          <p:blipFill rotWithShape="1">
            <a:blip r:embed="rId7">
              <a:alphaModFix/>
            </a:blip>
            <a:srcRect b="88115"/>
            <a:stretch/>
          </p:blipFill>
          <p:spPr>
            <a:xfrm>
              <a:off x="3900172" y="2820382"/>
              <a:ext cx="1967840" cy="18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51"/>
            <p:cNvPicPr preferRelativeResize="0"/>
            <p:nvPr/>
          </p:nvPicPr>
          <p:blipFill rotWithShape="1">
            <a:blip r:embed="rId7">
              <a:alphaModFix/>
            </a:blip>
            <a:srcRect t="27927"/>
            <a:stretch/>
          </p:blipFill>
          <p:spPr>
            <a:xfrm>
              <a:off x="3900172" y="3001309"/>
              <a:ext cx="1967840" cy="10972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1" name="Google Shape;581;p51"/>
          <p:cNvSpPr txBox="1"/>
          <p:nvPr/>
        </p:nvSpPr>
        <p:spPr>
          <a:xfrm>
            <a:off x="531761" y="281340"/>
            <a:ext cx="4503600" cy="8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уровень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51"/>
          <p:cNvSpPr txBox="1"/>
          <p:nvPr/>
        </p:nvSpPr>
        <p:spPr>
          <a:xfrm>
            <a:off x="6465529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83" name="Google Shape;583;p51"/>
          <p:cNvSpPr/>
          <p:nvPr/>
        </p:nvSpPr>
        <p:spPr>
          <a:xfrm>
            <a:off x="7445100" y="827050"/>
            <a:ext cx="1425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Помним </a:t>
            </a:r>
            <a:b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 отчёты</a:t>
            </a: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4" name="Google Shape;584;p51"/>
          <p:cNvSpPr/>
          <p:nvPr/>
        </p:nvSpPr>
        <p:spPr>
          <a:xfrm>
            <a:off x="3859500" y="3538625"/>
            <a:ext cx="2019900" cy="559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51"/>
          <p:cNvSpPr txBox="1"/>
          <p:nvPr/>
        </p:nvSpPr>
        <p:spPr>
          <a:xfrm>
            <a:off x="7510404" y="281354"/>
            <a:ext cx="3690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86" name="Google Shape;586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3400" y="2248999"/>
            <a:ext cx="2572050" cy="15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45768" y="1540458"/>
            <a:ext cx="973175" cy="109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9" name="Google Shape;589;p51"/>
          <p:cNvGrpSpPr/>
          <p:nvPr/>
        </p:nvGrpSpPr>
        <p:grpSpPr>
          <a:xfrm>
            <a:off x="509381" y="4232910"/>
            <a:ext cx="8419993" cy="720094"/>
            <a:chOff x="1358349" y="11287766"/>
            <a:chExt cx="22453313" cy="1920250"/>
          </a:xfrm>
        </p:grpSpPr>
        <p:sp>
          <p:nvSpPr>
            <p:cNvPr id="590" name="Google Shape;590;p51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591" name="Google Shape;591;p51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592" name="Google Shape;592;p51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3" name="Google Shape;593;p51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94" name="Google Shape;594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2"/>
          <p:cNvSpPr/>
          <p:nvPr/>
        </p:nvSpPr>
        <p:spPr>
          <a:xfrm>
            <a:off x="5165157" y="0"/>
            <a:ext cx="3978843" cy="5143500"/>
          </a:xfrm>
          <a:prstGeom prst="roundRect">
            <a:avLst>
              <a:gd name="adj" fmla="val 0"/>
            </a:avLst>
          </a:prstGeom>
          <a:solidFill>
            <a:srgbClr val="FF4527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082" y="363885"/>
            <a:ext cx="460361" cy="4603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2" name="Google Shape;602;p52"/>
          <p:cNvGrpSpPr/>
          <p:nvPr/>
        </p:nvGrpSpPr>
        <p:grpSpPr>
          <a:xfrm>
            <a:off x="574096" y="2987159"/>
            <a:ext cx="3996107" cy="1654606"/>
            <a:chOff x="1530923" y="7965756"/>
            <a:chExt cx="10656284" cy="4412282"/>
          </a:xfrm>
        </p:grpSpPr>
        <p:sp>
          <p:nvSpPr>
            <p:cNvPr id="603" name="Google Shape;603;p52"/>
            <p:cNvSpPr/>
            <p:nvPr/>
          </p:nvSpPr>
          <p:spPr>
            <a:xfrm>
              <a:off x="1989666" y="8424333"/>
              <a:ext cx="10197541" cy="395370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4" name="Google Shape;604;p52"/>
            <p:cNvPicPr preferRelativeResize="0"/>
            <p:nvPr/>
          </p:nvPicPr>
          <p:blipFill rotWithShape="1">
            <a:blip r:embed="rId5">
              <a:alphaModFix/>
            </a:blip>
            <a:srcRect l="1511" r="5384" b="3"/>
            <a:stretch/>
          </p:blipFill>
          <p:spPr>
            <a:xfrm>
              <a:off x="1530923" y="7965756"/>
              <a:ext cx="10164966" cy="3910042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605" name="Google Shape;605;p52"/>
          <p:cNvGrpSpPr/>
          <p:nvPr/>
        </p:nvGrpSpPr>
        <p:grpSpPr>
          <a:xfrm>
            <a:off x="595263" y="1107075"/>
            <a:ext cx="4022566" cy="1606286"/>
            <a:chOff x="8963725" y="6457689"/>
            <a:chExt cx="13412000" cy="5355664"/>
          </a:xfrm>
        </p:grpSpPr>
        <p:grpSp>
          <p:nvGrpSpPr>
            <p:cNvPr id="606" name="Google Shape;606;p52"/>
            <p:cNvGrpSpPr/>
            <p:nvPr/>
          </p:nvGrpSpPr>
          <p:grpSpPr>
            <a:xfrm>
              <a:off x="8963725" y="6457689"/>
              <a:ext cx="13412000" cy="5355664"/>
              <a:chOff x="8963725" y="6770839"/>
              <a:chExt cx="13412000" cy="5355664"/>
            </a:xfrm>
          </p:grpSpPr>
          <p:grpSp>
            <p:nvGrpSpPr>
              <p:cNvPr id="607" name="Google Shape;607;p52"/>
              <p:cNvGrpSpPr/>
              <p:nvPr/>
            </p:nvGrpSpPr>
            <p:grpSpPr>
              <a:xfrm>
                <a:off x="8963725" y="6770839"/>
                <a:ext cx="13411999" cy="669346"/>
                <a:chOff x="8963738" y="1676339"/>
                <a:chExt cx="13411999" cy="669346"/>
              </a:xfrm>
            </p:grpSpPr>
            <p:pic>
              <p:nvPicPr>
                <p:cNvPr id="608" name="Google Shape;608;p5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90698"/>
                <a:stretch/>
              </p:blipFill>
              <p:spPr>
                <a:xfrm>
                  <a:off x="8963738" y="1676339"/>
                  <a:ext cx="6938576" cy="5777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9" name="Google Shape;609;p5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85581"/>
                <a:stretch/>
              </p:blipFill>
              <p:spPr>
                <a:xfrm>
                  <a:off x="17016063" y="1728135"/>
                  <a:ext cx="5359675" cy="617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10" name="Google Shape;610;p52"/>
              <p:cNvPicPr preferRelativeResize="0"/>
              <p:nvPr/>
            </p:nvPicPr>
            <p:blipFill rotWithShape="1">
              <a:blip r:embed="rId6">
                <a:alphaModFix/>
              </a:blip>
              <a:srcRect t="23082"/>
              <a:stretch/>
            </p:blipFill>
            <p:spPr>
              <a:xfrm>
                <a:off x="8963725" y="7348603"/>
                <a:ext cx="6938576" cy="4777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1" name="Google Shape;611;p52"/>
            <p:cNvPicPr preferRelativeResize="0"/>
            <p:nvPr/>
          </p:nvPicPr>
          <p:blipFill rotWithShape="1">
            <a:blip r:embed="rId7">
              <a:alphaModFix/>
            </a:blip>
            <a:srcRect t="37813"/>
            <a:stretch/>
          </p:blipFill>
          <p:spPr>
            <a:xfrm>
              <a:off x="17016050" y="7127035"/>
              <a:ext cx="5359675" cy="2663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2" name="Google Shape;612;p52"/>
          <p:cNvSpPr txBox="1"/>
          <p:nvPr/>
        </p:nvSpPr>
        <p:spPr>
          <a:xfrm>
            <a:off x="531761" y="276955"/>
            <a:ext cx="4674905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уровень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52"/>
          <p:cNvSpPr/>
          <p:nvPr/>
        </p:nvSpPr>
        <p:spPr>
          <a:xfrm>
            <a:off x="5633824" y="360097"/>
            <a:ext cx="2469000" cy="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Добавим проверки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p52"/>
          <p:cNvSpPr/>
          <p:nvPr/>
        </p:nvSpPr>
        <p:spPr>
          <a:xfrm>
            <a:off x="6197925" y="2141725"/>
            <a:ext cx="23427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Качества кода</a:t>
            </a:r>
            <a:endParaRPr sz="2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Статический анализ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5" name="Google Shape;615;p52"/>
          <p:cNvSpPr/>
          <p:nvPr/>
        </p:nvSpPr>
        <p:spPr>
          <a:xfrm>
            <a:off x="6193085" y="1272130"/>
            <a:ext cx="2342669" cy="74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Покрытия кода тестами</a:t>
            </a:r>
            <a:endParaRPr sz="2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6" name="Google Shape;616;p52"/>
          <p:cNvSpPr txBox="1"/>
          <p:nvPr/>
        </p:nvSpPr>
        <p:spPr>
          <a:xfrm>
            <a:off x="5565837" y="1207874"/>
            <a:ext cx="545252" cy="74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" sz="45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45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17" name="Google Shape;617;p52"/>
          <p:cNvSpPr txBox="1"/>
          <p:nvPr/>
        </p:nvSpPr>
        <p:spPr>
          <a:xfrm>
            <a:off x="5549779" y="2084012"/>
            <a:ext cx="545252" cy="74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" sz="45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45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618" name="Google Shape;618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56667" y="2963333"/>
            <a:ext cx="1915583" cy="1455492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25</a:t>
            </a:fld>
            <a:endParaRPr/>
          </a:p>
        </p:txBody>
      </p:sp>
      <p:sp>
        <p:nvSpPr>
          <p:cNvPr id="620" name="Google Shape;620;p52"/>
          <p:cNvSpPr/>
          <p:nvPr/>
        </p:nvSpPr>
        <p:spPr>
          <a:xfrm>
            <a:off x="3021825" y="1471800"/>
            <a:ext cx="1548300" cy="172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1" name="Google Shape;621;p52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622" name="Google Shape;622;p52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623" name="Google Shape;623;p52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624" name="Google Shape;624;p52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25" name="Google Shape;625;p5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1" name="Google Shape;631;p53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632" name="Google Shape;632;p53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633" name="Google Shape;633;p53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634" name="Google Shape;634;p53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35" name="Google Shape;635;p5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636" name="Google Shape;63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082" y="363885"/>
            <a:ext cx="460361" cy="4603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7" name="Google Shape;637;p53"/>
          <p:cNvGrpSpPr/>
          <p:nvPr/>
        </p:nvGrpSpPr>
        <p:grpSpPr>
          <a:xfrm>
            <a:off x="574096" y="1873250"/>
            <a:ext cx="3331153" cy="2613025"/>
            <a:chOff x="1530923" y="4995333"/>
            <a:chExt cx="8883076" cy="6968066"/>
          </a:xfrm>
        </p:grpSpPr>
        <p:sp>
          <p:nvSpPr>
            <p:cNvPr id="638" name="Google Shape;638;p53"/>
            <p:cNvSpPr/>
            <p:nvPr/>
          </p:nvSpPr>
          <p:spPr>
            <a:xfrm>
              <a:off x="1947332" y="4995333"/>
              <a:ext cx="8466667" cy="696806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9" name="Google Shape;639;p53"/>
            <p:cNvGrpSpPr/>
            <p:nvPr/>
          </p:nvGrpSpPr>
          <p:grpSpPr>
            <a:xfrm>
              <a:off x="1530923" y="4995338"/>
              <a:ext cx="8248023" cy="6559813"/>
              <a:chOff x="21679488" y="454526"/>
              <a:chExt cx="9521400" cy="7572557"/>
            </a:xfrm>
          </p:grpSpPr>
          <p:pic>
            <p:nvPicPr>
              <p:cNvPr id="640" name="Google Shape;640;p53"/>
              <p:cNvPicPr preferRelativeResize="0"/>
              <p:nvPr/>
            </p:nvPicPr>
            <p:blipFill rotWithShape="1">
              <a:blip r:embed="rId6">
                <a:alphaModFix/>
              </a:blip>
              <a:srcRect l="3341" r="12009"/>
              <a:stretch/>
            </p:blipFill>
            <p:spPr>
              <a:xfrm>
                <a:off x="21679488" y="454526"/>
                <a:ext cx="9521400" cy="3910500"/>
              </a:xfrm>
              <a:prstGeom prst="roundRect">
                <a:avLst>
                  <a:gd name="adj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641" name="Google Shape;641;p53"/>
              <p:cNvPicPr preferRelativeResize="0"/>
              <p:nvPr/>
            </p:nvPicPr>
            <p:blipFill rotWithShape="1">
              <a:blip r:embed="rId7">
                <a:alphaModFix/>
              </a:blip>
              <a:srcRect l="3340" r="8646"/>
              <a:stretch/>
            </p:blipFill>
            <p:spPr>
              <a:xfrm>
                <a:off x="21681719" y="4776283"/>
                <a:ext cx="9516900" cy="3250800"/>
              </a:xfrm>
              <a:prstGeom prst="roundRect">
                <a:avLst>
                  <a:gd name="adj" fmla="val 0"/>
                </a:avLst>
              </a:prstGeom>
              <a:noFill/>
              <a:ln w="9525" cap="flat" cmpd="sng">
                <a:solidFill>
                  <a:srgbClr val="0E0E0E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</p:grpSp>
      <p:pic>
        <p:nvPicPr>
          <p:cNvPr id="642" name="Google Shape;642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19515" y="1717564"/>
            <a:ext cx="2382159" cy="1385579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53"/>
          <p:cNvSpPr txBox="1"/>
          <p:nvPr/>
        </p:nvSpPr>
        <p:spPr>
          <a:xfrm>
            <a:off x="531761" y="323673"/>
            <a:ext cx="7712656" cy="117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Компонентные </a:t>
            </a:r>
            <a:b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интеграционные тесты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53"/>
          <p:cNvSpPr/>
          <p:nvPr/>
        </p:nvSpPr>
        <p:spPr>
          <a:xfrm>
            <a:off x="6756134" y="2044489"/>
            <a:ext cx="2059785" cy="45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Пишем компонентные </a:t>
            </a:r>
            <a:b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интеграционные тесты (API, UI)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53"/>
          <p:cNvSpPr txBox="1"/>
          <p:nvPr/>
        </p:nvSpPr>
        <p:spPr>
          <a:xfrm>
            <a:off x="6784005" y="1557480"/>
            <a:ext cx="579879" cy="6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3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3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46" name="Google Shape;646;p53"/>
          <p:cNvSpPr/>
          <p:nvPr/>
        </p:nvSpPr>
        <p:spPr>
          <a:xfrm>
            <a:off x="6784005" y="3183098"/>
            <a:ext cx="1989579" cy="3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Помним про отчеты</a:t>
            </a: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7" name="Google Shape;647;p53"/>
          <p:cNvSpPr txBox="1"/>
          <p:nvPr/>
        </p:nvSpPr>
        <p:spPr>
          <a:xfrm>
            <a:off x="6784005" y="2698749"/>
            <a:ext cx="579879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3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3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48" name="Google Shape;648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2612" y="-440066"/>
            <a:ext cx="5350974" cy="284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082" y="363885"/>
            <a:ext cx="460361" cy="46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761" y="1180373"/>
            <a:ext cx="2153996" cy="1507794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54"/>
          <p:cNvSpPr txBox="1"/>
          <p:nvPr/>
        </p:nvSpPr>
        <p:spPr>
          <a:xfrm>
            <a:off x="531761" y="266372"/>
            <a:ext cx="4674905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е2e тесты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54"/>
          <p:cNvSpPr/>
          <p:nvPr/>
        </p:nvSpPr>
        <p:spPr>
          <a:xfrm>
            <a:off x="4951751" y="904358"/>
            <a:ext cx="2939142" cy="45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Пишем </a:t>
            </a:r>
            <a:br>
              <a:rPr lang="ru" sz="2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е2е тесты</a:t>
            </a:r>
            <a:br>
              <a:rPr lang="ru" sz="2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API, UI</a:t>
            </a:r>
            <a:endParaRPr sz="23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9" name="Google Shape;659;p54"/>
          <p:cNvSpPr txBox="1"/>
          <p:nvPr/>
        </p:nvSpPr>
        <p:spPr>
          <a:xfrm>
            <a:off x="4969685" y="334723"/>
            <a:ext cx="579879" cy="67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8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60" name="Google Shape;660;p54"/>
          <p:cNvSpPr/>
          <p:nvPr/>
        </p:nvSpPr>
        <p:spPr>
          <a:xfrm>
            <a:off x="6887475" y="904347"/>
            <a:ext cx="24789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Помним </a:t>
            </a:r>
            <a:br>
              <a:rPr lang="ru" sz="2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про отчёты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54"/>
          <p:cNvSpPr txBox="1"/>
          <p:nvPr/>
        </p:nvSpPr>
        <p:spPr>
          <a:xfrm>
            <a:off x="6894197" y="334723"/>
            <a:ext cx="552007" cy="85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38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662" name="Google Shape;662;p54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663" name="Google Shape;663;p54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664" name="Google Shape;664;p54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665" name="Google Shape;665;p54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6" name="Google Shape;666;p5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67" name="Google Shape;667;p54"/>
          <p:cNvGrpSpPr/>
          <p:nvPr/>
        </p:nvGrpSpPr>
        <p:grpSpPr>
          <a:xfrm>
            <a:off x="563511" y="1770025"/>
            <a:ext cx="6504588" cy="2817138"/>
            <a:chOff x="1502696" y="4720066"/>
            <a:chExt cx="17345568" cy="7512369"/>
          </a:xfrm>
        </p:grpSpPr>
        <p:sp>
          <p:nvSpPr>
            <p:cNvPr id="668" name="Google Shape;668;p54"/>
            <p:cNvSpPr/>
            <p:nvPr/>
          </p:nvSpPr>
          <p:spPr>
            <a:xfrm>
              <a:off x="1905000" y="8339666"/>
              <a:ext cx="16943264" cy="389276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9" name="Google Shape;669;p54"/>
            <p:cNvGrpSpPr/>
            <p:nvPr/>
          </p:nvGrpSpPr>
          <p:grpSpPr>
            <a:xfrm>
              <a:off x="1502696" y="4720066"/>
              <a:ext cx="16753115" cy="6965541"/>
              <a:chOff x="1502696" y="4720066"/>
              <a:chExt cx="16753115" cy="6965541"/>
            </a:xfrm>
          </p:grpSpPr>
          <p:pic>
            <p:nvPicPr>
              <p:cNvPr id="670" name="Google Shape;670;p54"/>
              <p:cNvPicPr preferRelativeResize="0"/>
              <p:nvPr/>
            </p:nvPicPr>
            <p:blipFill rotWithShape="1">
              <a:blip r:embed="rId8">
                <a:alphaModFix/>
              </a:blip>
              <a:srcRect l="1929"/>
              <a:stretch/>
            </p:blipFill>
            <p:spPr>
              <a:xfrm>
                <a:off x="1502696" y="8099102"/>
                <a:ext cx="16753115" cy="3586505"/>
              </a:xfrm>
              <a:prstGeom prst="roundRect">
                <a:avLst>
                  <a:gd name="adj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671" name="Google Shape;671;p5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9606167" y="4720066"/>
                <a:ext cx="6844270" cy="35385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72" name="Google Shape;672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27</a:t>
            </a:fld>
            <a:endParaRPr/>
          </a:p>
        </p:txBody>
      </p:sp>
      <p:sp>
        <p:nvSpPr>
          <p:cNvPr id="673" name="Google Shape;673;p54"/>
          <p:cNvSpPr/>
          <p:nvPr/>
        </p:nvSpPr>
        <p:spPr>
          <a:xfrm>
            <a:off x="531750" y="1489625"/>
            <a:ext cx="1417500" cy="279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5"/>
          <p:cNvSpPr/>
          <p:nvPr/>
        </p:nvSpPr>
        <p:spPr>
          <a:xfrm>
            <a:off x="5154300" y="0"/>
            <a:ext cx="3989700" cy="5143500"/>
          </a:xfrm>
          <a:prstGeom prst="roundRect">
            <a:avLst>
              <a:gd name="adj" fmla="val 0"/>
            </a:avLst>
          </a:prstGeom>
          <a:solidFill>
            <a:srgbClr val="FF4527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55"/>
          <p:cNvSpPr txBox="1"/>
          <p:nvPr/>
        </p:nvSpPr>
        <p:spPr>
          <a:xfrm>
            <a:off x="5542512" y="2133831"/>
            <a:ext cx="545252" cy="74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" sz="4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4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81" name="Google Shape;681;p55"/>
          <p:cNvSpPr/>
          <p:nvPr/>
        </p:nvSpPr>
        <p:spPr>
          <a:xfrm>
            <a:off x="5828540" y="2244905"/>
            <a:ext cx="31674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Пишем тесты, которые проверяют минимальную работоспособность боевой среды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2" name="Google Shape;682;p55"/>
          <p:cNvSpPr/>
          <p:nvPr/>
        </p:nvSpPr>
        <p:spPr>
          <a:xfrm>
            <a:off x="6168600" y="3080379"/>
            <a:ext cx="17478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Помним</a:t>
            </a:r>
            <a:br>
              <a:rPr lang="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 отчёты</a:t>
            </a:r>
            <a:endParaRPr sz="1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3" name="Google Shape;683;p55"/>
          <p:cNvSpPr txBox="1"/>
          <p:nvPr/>
        </p:nvSpPr>
        <p:spPr>
          <a:xfrm>
            <a:off x="5541342" y="2936790"/>
            <a:ext cx="545252" cy="74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" sz="4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#</a:t>
            </a:r>
            <a:endParaRPr sz="4000" b="1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684" name="Google Shape;68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082" y="363885"/>
            <a:ext cx="460361" cy="46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4109" y="2732252"/>
            <a:ext cx="2415725" cy="174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5"/>
          <p:cNvPicPr preferRelativeResize="0"/>
          <p:nvPr/>
        </p:nvPicPr>
        <p:blipFill rotWithShape="1">
          <a:blip r:embed="rId6">
            <a:alphaModFix/>
          </a:blip>
          <a:srcRect t="6101"/>
          <a:stretch/>
        </p:blipFill>
        <p:spPr>
          <a:xfrm>
            <a:off x="5554813" y="440175"/>
            <a:ext cx="3079759" cy="162667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687" name="Google Shape;687;p55"/>
          <p:cNvSpPr txBox="1"/>
          <p:nvPr/>
        </p:nvSpPr>
        <p:spPr>
          <a:xfrm>
            <a:off x="531751" y="334249"/>
            <a:ext cx="37719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Smoke тесты после релиза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8" name="Google Shape;688;p55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689" name="Google Shape;689;p55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690" name="Google Shape;690;p55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691" name="Google Shape;691;p55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92" name="Google Shape;692;p5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93" name="Google Shape;693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28</a:t>
            </a:fld>
            <a:endParaRPr/>
          </a:p>
        </p:txBody>
      </p:sp>
      <p:pic>
        <p:nvPicPr>
          <p:cNvPr id="694" name="Google Shape;694;p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1750" y="1495363"/>
            <a:ext cx="3280461" cy="11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AFB2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0" name="Google Shape;70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1946" y="2758535"/>
            <a:ext cx="1327005" cy="165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5731" y="678033"/>
            <a:ext cx="1252537" cy="1004321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6"/>
          <p:cNvSpPr txBox="1"/>
          <p:nvPr/>
        </p:nvSpPr>
        <p:spPr>
          <a:xfrm>
            <a:off x="1603575" y="2115417"/>
            <a:ext cx="5936850" cy="72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ru" sz="39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ИТОГОВЫЙ ПАЙПЛАЙН</a:t>
            </a:r>
            <a:endParaRPr sz="3900" b="1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03" name="Google Shape;703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0"/>
          <p:cNvSpPr txBox="1"/>
          <p:nvPr/>
        </p:nvSpPr>
        <p:spPr>
          <a:xfrm>
            <a:off x="544160" y="376589"/>
            <a:ext cx="8528017" cy="125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 услышите и увидите 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30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  <a:t>Что и как?</a:t>
            </a:r>
            <a:endParaRPr sz="3000" b="0" i="0" u="none" strike="noStrike" cap="none">
              <a:solidFill>
                <a:srgbClr val="FF45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4" name="Google Shape;154;p30"/>
          <p:cNvGrpSpPr/>
          <p:nvPr/>
        </p:nvGrpSpPr>
        <p:grpSpPr>
          <a:xfrm>
            <a:off x="544160" y="1730457"/>
            <a:ext cx="2267119" cy="1983484"/>
            <a:chOff x="1451093" y="4614553"/>
            <a:chExt cx="6045650" cy="5289291"/>
          </a:xfrm>
        </p:grpSpPr>
        <p:sp>
          <p:nvSpPr>
            <p:cNvPr id="155" name="Google Shape;155;p30"/>
            <p:cNvSpPr/>
            <p:nvPr/>
          </p:nvSpPr>
          <p:spPr>
            <a:xfrm>
              <a:off x="1451093" y="8463244"/>
              <a:ext cx="6045650" cy="14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Unit Level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Component + Integration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e2e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" name="Google Shape;156;p30"/>
            <p:cNvSpPr txBox="1"/>
            <p:nvPr/>
          </p:nvSpPr>
          <p:spPr>
            <a:xfrm>
              <a:off x="1451093" y="6858000"/>
              <a:ext cx="4165129" cy="1448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" sz="19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УРОВНИ ТЕСТОВ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0"/>
            <p:cNvSpPr txBox="1"/>
            <p:nvPr/>
          </p:nvSpPr>
          <p:spPr>
            <a:xfrm>
              <a:off x="1484157" y="4614553"/>
              <a:ext cx="3329650" cy="2833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600"/>
                <a:buFont typeface="Arial"/>
                <a:buNone/>
              </a:pPr>
              <a:r>
                <a:rPr lang="ru" sz="5600" b="1" i="0" u="none" strike="noStrike" cap="none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#1</a:t>
              </a:r>
              <a:endParaRPr sz="5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158" name="Google Shape;158;p30"/>
          <p:cNvGrpSpPr/>
          <p:nvPr/>
        </p:nvGrpSpPr>
        <p:grpSpPr>
          <a:xfrm>
            <a:off x="3194555" y="1710588"/>
            <a:ext cx="2023029" cy="1607804"/>
            <a:chOff x="8518813" y="4561567"/>
            <a:chExt cx="5394743" cy="4287477"/>
          </a:xfrm>
        </p:grpSpPr>
        <p:sp>
          <p:nvSpPr>
            <p:cNvPr id="159" name="Google Shape;159;p30"/>
            <p:cNvSpPr/>
            <p:nvPr/>
          </p:nvSpPr>
          <p:spPr>
            <a:xfrm>
              <a:off x="8518813" y="8463244"/>
              <a:ext cx="45252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 чего начать?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0" name="Google Shape;160;p30"/>
            <p:cNvSpPr txBox="1"/>
            <p:nvPr/>
          </p:nvSpPr>
          <p:spPr>
            <a:xfrm>
              <a:off x="8555129" y="6805245"/>
              <a:ext cx="5358427" cy="167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" sz="19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НАМ НУЖНЫ АВТОТЕСТЫ! 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0"/>
            <p:cNvSpPr txBox="1"/>
            <p:nvPr/>
          </p:nvSpPr>
          <p:spPr>
            <a:xfrm>
              <a:off x="8624431" y="4561567"/>
              <a:ext cx="3329525" cy="2606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600"/>
                <a:buFont typeface="Arial"/>
                <a:buNone/>
              </a:pPr>
              <a:r>
                <a:rPr lang="ru" sz="5600" b="1" i="0" u="none" strike="noStrike" cap="none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#2</a:t>
              </a:r>
              <a:endParaRPr sz="5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162" name="Google Shape;162;p30"/>
          <p:cNvGrpSpPr/>
          <p:nvPr/>
        </p:nvGrpSpPr>
        <p:grpSpPr>
          <a:xfrm>
            <a:off x="6084562" y="1710588"/>
            <a:ext cx="2699605" cy="1865654"/>
            <a:chOff x="16225498" y="4561567"/>
            <a:chExt cx="7198946" cy="4975077"/>
          </a:xfrm>
        </p:grpSpPr>
        <p:sp>
          <p:nvSpPr>
            <p:cNvPr id="163" name="Google Shape;163;p30"/>
            <p:cNvSpPr/>
            <p:nvPr/>
          </p:nvSpPr>
          <p:spPr>
            <a:xfrm>
              <a:off x="16225498" y="8463244"/>
              <a:ext cx="7198946" cy="107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27000" marR="0" lvl="0" indent="-127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Встраиваемся в пайплайны </a:t>
              </a:r>
              <a:b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 примере Gitlab CI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4" name="Google Shape;164;p30"/>
            <p:cNvSpPr txBox="1"/>
            <p:nvPr/>
          </p:nvSpPr>
          <p:spPr>
            <a:xfrm>
              <a:off x="16225498" y="6726768"/>
              <a:ext cx="3227100" cy="7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" sz="19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QC </a:t>
              </a:r>
              <a:br>
                <a:rPr lang="ru" sz="19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19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 CI</a:t>
              </a:r>
              <a:endPara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5" name="Google Shape;165;p30"/>
            <p:cNvSpPr txBox="1"/>
            <p:nvPr/>
          </p:nvSpPr>
          <p:spPr>
            <a:xfrm>
              <a:off x="16258563" y="4561567"/>
              <a:ext cx="3727822" cy="2606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600"/>
                <a:buFont typeface="Arial"/>
                <a:buNone/>
              </a:pPr>
              <a:r>
                <a:rPr lang="ru" sz="5600" b="1" i="0" u="none" strike="noStrike" cap="none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#3</a:t>
              </a:r>
              <a:endParaRPr sz="5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166" name="Google Shape;166;p30"/>
          <p:cNvSpPr/>
          <p:nvPr/>
        </p:nvSpPr>
        <p:spPr>
          <a:xfrm>
            <a:off x="8217923" y="4232912"/>
            <a:ext cx="711430" cy="70850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334" y="4363847"/>
            <a:ext cx="490610" cy="44663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/>
          <p:nvPr/>
        </p:nvSpPr>
        <p:spPr>
          <a:xfrm>
            <a:off x="509381" y="4711131"/>
            <a:ext cx="4493507" cy="2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  <a:t>Как дружить с разработчиками, не залезая в их тесты</a:t>
            </a:r>
            <a:endParaRPr sz="900" b="0" i="0" u="none" strike="noStrike" cap="none">
              <a:solidFill>
                <a:srgbClr val="FF45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7"/>
          <p:cNvSpPr/>
          <p:nvPr/>
        </p:nvSpPr>
        <p:spPr>
          <a:xfrm>
            <a:off x="7045025" y="478475"/>
            <a:ext cx="1392900" cy="11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57"/>
          <p:cNvSpPr/>
          <p:nvPr/>
        </p:nvSpPr>
        <p:spPr>
          <a:xfrm>
            <a:off x="3501525" y="1978825"/>
            <a:ext cx="33054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57"/>
          <p:cNvSpPr/>
          <p:nvPr/>
        </p:nvSpPr>
        <p:spPr>
          <a:xfrm>
            <a:off x="5459025" y="3592100"/>
            <a:ext cx="14370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30</a:t>
            </a:fld>
            <a:endParaRPr/>
          </a:p>
        </p:txBody>
      </p:sp>
      <p:grpSp>
        <p:nvGrpSpPr>
          <p:cNvPr id="713" name="Google Shape;713;p57"/>
          <p:cNvGrpSpPr/>
          <p:nvPr/>
        </p:nvGrpSpPr>
        <p:grpSpPr>
          <a:xfrm>
            <a:off x="535608" y="4282445"/>
            <a:ext cx="8419973" cy="720087"/>
            <a:chOff x="1358349" y="11287766"/>
            <a:chExt cx="22453260" cy="1920233"/>
          </a:xfrm>
        </p:grpSpPr>
        <p:sp>
          <p:nvSpPr>
            <p:cNvPr id="714" name="Google Shape;714;p57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715" name="Google Shape;715;p57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716" name="Google Shape;716;p57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17" name="Google Shape;717;p5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18" name="Google Shape;718;p57"/>
          <p:cNvSpPr/>
          <p:nvPr/>
        </p:nvSpPr>
        <p:spPr>
          <a:xfrm>
            <a:off x="5370050" y="2012424"/>
            <a:ext cx="1437000" cy="12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57"/>
          <p:cNvSpPr/>
          <p:nvPr/>
        </p:nvSpPr>
        <p:spPr>
          <a:xfrm>
            <a:off x="3501525" y="3592250"/>
            <a:ext cx="33945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57"/>
          <p:cNvSpPr/>
          <p:nvPr/>
        </p:nvSpPr>
        <p:spPr>
          <a:xfrm>
            <a:off x="3501525" y="401575"/>
            <a:ext cx="49365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57"/>
          <p:cNvPicPr preferRelativeResize="0"/>
          <p:nvPr/>
        </p:nvPicPr>
        <p:blipFill rotWithShape="1">
          <a:blip r:embed="rId5">
            <a:alphaModFix/>
          </a:blip>
          <a:srcRect r="68731"/>
          <a:stretch/>
        </p:blipFill>
        <p:spPr>
          <a:xfrm>
            <a:off x="3576275" y="333275"/>
            <a:ext cx="1437001" cy="12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7"/>
          <p:cNvPicPr preferRelativeResize="0"/>
          <p:nvPr/>
        </p:nvPicPr>
        <p:blipFill rotWithShape="1">
          <a:blip r:embed="rId5">
            <a:alphaModFix/>
          </a:blip>
          <a:srcRect l="65288" r="3892"/>
          <a:stretch/>
        </p:blipFill>
        <p:spPr>
          <a:xfrm>
            <a:off x="7119775" y="316875"/>
            <a:ext cx="143700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7"/>
          <p:cNvPicPr preferRelativeResize="0"/>
          <p:nvPr/>
        </p:nvPicPr>
        <p:blipFill rotWithShape="1">
          <a:blip r:embed="rId6">
            <a:alphaModFix/>
          </a:blip>
          <a:srcRect l="34669" r="34065"/>
          <a:stretch/>
        </p:blipFill>
        <p:spPr>
          <a:xfrm>
            <a:off x="3579650" y="1930013"/>
            <a:ext cx="1468924" cy="12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57"/>
          <p:cNvPicPr preferRelativeResize="0"/>
          <p:nvPr/>
        </p:nvPicPr>
        <p:blipFill rotWithShape="1">
          <a:blip r:embed="rId6">
            <a:alphaModFix/>
          </a:blip>
          <a:srcRect l="68636" r="705"/>
          <a:stretch/>
        </p:blipFill>
        <p:spPr>
          <a:xfrm>
            <a:off x="5451550" y="1930014"/>
            <a:ext cx="1437000" cy="12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57"/>
          <p:cNvPicPr preferRelativeResize="0"/>
          <p:nvPr/>
        </p:nvPicPr>
        <p:blipFill rotWithShape="1">
          <a:blip r:embed="rId7">
            <a:alphaModFix/>
          </a:blip>
          <a:srcRect l="33110" r="34074"/>
          <a:stretch/>
        </p:blipFill>
        <p:spPr>
          <a:xfrm>
            <a:off x="3558975" y="3507250"/>
            <a:ext cx="1593570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57"/>
          <p:cNvPicPr preferRelativeResize="0"/>
          <p:nvPr/>
        </p:nvPicPr>
        <p:blipFill rotWithShape="1">
          <a:blip r:embed="rId7">
            <a:alphaModFix/>
          </a:blip>
          <a:srcRect l="67445" r="2305"/>
          <a:stretch/>
        </p:blipFill>
        <p:spPr>
          <a:xfrm>
            <a:off x="5545025" y="3507250"/>
            <a:ext cx="1468933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7"/>
          <p:cNvSpPr/>
          <p:nvPr/>
        </p:nvSpPr>
        <p:spPr>
          <a:xfrm>
            <a:off x="5310650" y="401575"/>
            <a:ext cx="14370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57"/>
          <p:cNvPicPr preferRelativeResize="0"/>
          <p:nvPr/>
        </p:nvPicPr>
        <p:blipFill rotWithShape="1">
          <a:blip r:embed="rId5">
            <a:alphaModFix/>
          </a:blip>
          <a:srcRect l="32487" r="36206"/>
          <a:stretch/>
        </p:blipFill>
        <p:spPr>
          <a:xfrm>
            <a:off x="5387375" y="334075"/>
            <a:ext cx="1437001" cy="12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9" name="Google Shape;729;p57"/>
          <p:cNvCxnSpPr>
            <a:stCxn id="721" idx="3"/>
            <a:endCxn id="728" idx="1"/>
          </p:cNvCxnSpPr>
          <p:nvPr/>
        </p:nvCxnSpPr>
        <p:spPr>
          <a:xfrm>
            <a:off x="5013276" y="971561"/>
            <a:ext cx="374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0" name="Google Shape;730;p57"/>
          <p:cNvCxnSpPr>
            <a:stCxn id="728" idx="3"/>
            <a:endCxn id="722" idx="1"/>
          </p:cNvCxnSpPr>
          <p:nvPr/>
        </p:nvCxnSpPr>
        <p:spPr>
          <a:xfrm rot="10800000" flipH="1">
            <a:off x="6824376" y="964375"/>
            <a:ext cx="295500" cy="7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1" name="Google Shape;731;p57"/>
          <p:cNvCxnSpPr>
            <a:stCxn id="722" idx="3"/>
            <a:endCxn id="723" idx="1"/>
          </p:cNvCxnSpPr>
          <p:nvPr/>
        </p:nvCxnSpPr>
        <p:spPr>
          <a:xfrm flipH="1">
            <a:off x="3579776" y="964479"/>
            <a:ext cx="4977000" cy="1584300"/>
          </a:xfrm>
          <a:prstGeom prst="bentConnector5">
            <a:avLst>
              <a:gd name="adj1" fmla="val -4785"/>
              <a:gd name="adj2" fmla="val 50910"/>
              <a:gd name="adj3" fmla="val 1047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2" name="Google Shape;732;p57"/>
          <p:cNvCxnSpPr>
            <a:stCxn id="723" idx="3"/>
            <a:endCxn id="724" idx="1"/>
          </p:cNvCxnSpPr>
          <p:nvPr/>
        </p:nvCxnSpPr>
        <p:spPr>
          <a:xfrm rot="10800000" flipH="1">
            <a:off x="5048574" y="2547272"/>
            <a:ext cx="4029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3" name="Google Shape;733;p57"/>
          <p:cNvCxnSpPr>
            <a:stCxn id="724" idx="3"/>
            <a:endCxn id="725" idx="1"/>
          </p:cNvCxnSpPr>
          <p:nvPr/>
        </p:nvCxnSpPr>
        <p:spPr>
          <a:xfrm flipH="1">
            <a:off x="3558850" y="2547263"/>
            <a:ext cx="3329700" cy="1506300"/>
          </a:xfrm>
          <a:prstGeom prst="bentConnector5">
            <a:avLst>
              <a:gd name="adj1" fmla="val -7152"/>
              <a:gd name="adj2" fmla="val 52355"/>
              <a:gd name="adj3" fmla="val 10714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4" name="Google Shape;734;p57"/>
          <p:cNvCxnSpPr>
            <a:stCxn id="725" idx="3"/>
            <a:endCxn id="726" idx="1"/>
          </p:cNvCxnSpPr>
          <p:nvPr/>
        </p:nvCxnSpPr>
        <p:spPr>
          <a:xfrm>
            <a:off x="5152545" y="4053550"/>
            <a:ext cx="3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35" name="Google Shape;735;p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850" y="1612069"/>
            <a:ext cx="2471500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57"/>
          <p:cNvSpPr txBox="1"/>
          <p:nvPr/>
        </p:nvSpPr>
        <p:spPr>
          <a:xfrm>
            <a:off x="531755" y="334248"/>
            <a:ext cx="27471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8"/>
          <p:cNvSpPr/>
          <p:nvPr/>
        </p:nvSpPr>
        <p:spPr>
          <a:xfrm>
            <a:off x="7045025" y="478475"/>
            <a:ext cx="1392900" cy="11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58"/>
          <p:cNvSpPr/>
          <p:nvPr/>
        </p:nvSpPr>
        <p:spPr>
          <a:xfrm>
            <a:off x="3501525" y="1978825"/>
            <a:ext cx="33054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58"/>
          <p:cNvSpPr/>
          <p:nvPr/>
        </p:nvSpPr>
        <p:spPr>
          <a:xfrm>
            <a:off x="5459025" y="3592100"/>
            <a:ext cx="14370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4" name="Google Shape;74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31</a:t>
            </a:fld>
            <a:endParaRPr/>
          </a:p>
        </p:txBody>
      </p:sp>
      <p:grpSp>
        <p:nvGrpSpPr>
          <p:cNvPr id="746" name="Google Shape;746;p58"/>
          <p:cNvGrpSpPr/>
          <p:nvPr/>
        </p:nvGrpSpPr>
        <p:grpSpPr>
          <a:xfrm>
            <a:off x="535608" y="4282445"/>
            <a:ext cx="8419993" cy="720094"/>
            <a:chOff x="1358349" y="11287766"/>
            <a:chExt cx="22453313" cy="1920250"/>
          </a:xfrm>
        </p:grpSpPr>
        <p:sp>
          <p:nvSpPr>
            <p:cNvPr id="747" name="Google Shape;747;p58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748" name="Google Shape;748;p58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749" name="Google Shape;749;p58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50" name="Google Shape;750;p5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51" name="Google Shape;751;p58"/>
          <p:cNvSpPr/>
          <p:nvPr/>
        </p:nvSpPr>
        <p:spPr>
          <a:xfrm>
            <a:off x="5370050" y="2012424"/>
            <a:ext cx="1437000" cy="12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58"/>
          <p:cNvSpPr/>
          <p:nvPr/>
        </p:nvSpPr>
        <p:spPr>
          <a:xfrm>
            <a:off x="3501525" y="3592250"/>
            <a:ext cx="33945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58"/>
          <p:cNvSpPr/>
          <p:nvPr/>
        </p:nvSpPr>
        <p:spPr>
          <a:xfrm>
            <a:off x="3501525" y="401575"/>
            <a:ext cx="49365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p58"/>
          <p:cNvPicPr preferRelativeResize="0"/>
          <p:nvPr/>
        </p:nvPicPr>
        <p:blipFill rotWithShape="1">
          <a:blip r:embed="rId5">
            <a:alphaModFix/>
          </a:blip>
          <a:srcRect r="68731"/>
          <a:stretch/>
        </p:blipFill>
        <p:spPr>
          <a:xfrm>
            <a:off x="3576275" y="333275"/>
            <a:ext cx="1437001" cy="12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58"/>
          <p:cNvPicPr preferRelativeResize="0"/>
          <p:nvPr/>
        </p:nvPicPr>
        <p:blipFill rotWithShape="1">
          <a:blip r:embed="rId5">
            <a:alphaModFix/>
          </a:blip>
          <a:srcRect l="65288" r="3892"/>
          <a:stretch/>
        </p:blipFill>
        <p:spPr>
          <a:xfrm>
            <a:off x="7119775" y="316875"/>
            <a:ext cx="143700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58"/>
          <p:cNvPicPr preferRelativeResize="0"/>
          <p:nvPr/>
        </p:nvPicPr>
        <p:blipFill rotWithShape="1">
          <a:blip r:embed="rId6">
            <a:alphaModFix/>
          </a:blip>
          <a:srcRect l="34669" r="34065"/>
          <a:stretch/>
        </p:blipFill>
        <p:spPr>
          <a:xfrm>
            <a:off x="3579650" y="1930013"/>
            <a:ext cx="1468924" cy="12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58"/>
          <p:cNvPicPr preferRelativeResize="0"/>
          <p:nvPr/>
        </p:nvPicPr>
        <p:blipFill rotWithShape="1">
          <a:blip r:embed="rId6">
            <a:alphaModFix/>
          </a:blip>
          <a:srcRect l="68636" r="705"/>
          <a:stretch/>
        </p:blipFill>
        <p:spPr>
          <a:xfrm>
            <a:off x="5451550" y="1930014"/>
            <a:ext cx="1437000" cy="12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58"/>
          <p:cNvPicPr preferRelativeResize="0"/>
          <p:nvPr/>
        </p:nvPicPr>
        <p:blipFill rotWithShape="1">
          <a:blip r:embed="rId7">
            <a:alphaModFix/>
          </a:blip>
          <a:srcRect l="33110" r="34074"/>
          <a:stretch/>
        </p:blipFill>
        <p:spPr>
          <a:xfrm>
            <a:off x="3558975" y="3507250"/>
            <a:ext cx="1593570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8"/>
          <p:cNvPicPr preferRelativeResize="0"/>
          <p:nvPr/>
        </p:nvPicPr>
        <p:blipFill rotWithShape="1">
          <a:blip r:embed="rId7">
            <a:alphaModFix/>
          </a:blip>
          <a:srcRect l="67445" r="2305"/>
          <a:stretch/>
        </p:blipFill>
        <p:spPr>
          <a:xfrm>
            <a:off x="5545025" y="3507250"/>
            <a:ext cx="1468933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58"/>
          <p:cNvSpPr/>
          <p:nvPr/>
        </p:nvSpPr>
        <p:spPr>
          <a:xfrm>
            <a:off x="5310650" y="401575"/>
            <a:ext cx="14370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1" name="Google Shape;761;p58"/>
          <p:cNvPicPr preferRelativeResize="0"/>
          <p:nvPr/>
        </p:nvPicPr>
        <p:blipFill rotWithShape="1">
          <a:blip r:embed="rId5">
            <a:alphaModFix/>
          </a:blip>
          <a:srcRect l="32487" r="36206"/>
          <a:stretch/>
        </p:blipFill>
        <p:spPr>
          <a:xfrm>
            <a:off x="5387375" y="334075"/>
            <a:ext cx="1437001" cy="12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2" name="Google Shape;762;p58"/>
          <p:cNvCxnSpPr>
            <a:stCxn id="754" idx="3"/>
            <a:endCxn id="761" idx="1"/>
          </p:cNvCxnSpPr>
          <p:nvPr/>
        </p:nvCxnSpPr>
        <p:spPr>
          <a:xfrm>
            <a:off x="5013276" y="971561"/>
            <a:ext cx="374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3" name="Google Shape;763;p58"/>
          <p:cNvCxnSpPr>
            <a:stCxn id="761" idx="3"/>
            <a:endCxn id="755" idx="1"/>
          </p:cNvCxnSpPr>
          <p:nvPr/>
        </p:nvCxnSpPr>
        <p:spPr>
          <a:xfrm rot="10800000" flipH="1">
            <a:off x="6824376" y="964375"/>
            <a:ext cx="295500" cy="7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4" name="Google Shape;764;p58"/>
          <p:cNvCxnSpPr>
            <a:stCxn id="755" idx="3"/>
            <a:endCxn id="756" idx="1"/>
          </p:cNvCxnSpPr>
          <p:nvPr/>
        </p:nvCxnSpPr>
        <p:spPr>
          <a:xfrm flipH="1">
            <a:off x="3579776" y="964479"/>
            <a:ext cx="4977000" cy="1584300"/>
          </a:xfrm>
          <a:prstGeom prst="bentConnector5">
            <a:avLst>
              <a:gd name="adj1" fmla="val -4785"/>
              <a:gd name="adj2" fmla="val 50910"/>
              <a:gd name="adj3" fmla="val 1047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5" name="Google Shape;765;p58"/>
          <p:cNvCxnSpPr>
            <a:stCxn id="756" idx="3"/>
            <a:endCxn id="757" idx="1"/>
          </p:cNvCxnSpPr>
          <p:nvPr/>
        </p:nvCxnSpPr>
        <p:spPr>
          <a:xfrm rot="10800000" flipH="1">
            <a:off x="5048574" y="2547272"/>
            <a:ext cx="4029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6" name="Google Shape;766;p58"/>
          <p:cNvCxnSpPr>
            <a:stCxn id="757" idx="3"/>
            <a:endCxn id="758" idx="1"/>
          </p:cNvCxnSpPr>
          <p:nvPr/>
        </p:nvCxnSpPr>
        <p:spPr>
          <a:xfrm flipH="1">
            <a:off x="3558850" y="2547263"/>
            <a:ext cx="3329700" cy="1506300"/>
          </a:xfrm>
          <a:prstGeom prst="bentConnector5">
            <a:avLst>
              <a:gd name="adj1" fmla="val -7152"/>
              <a:gd name="adj2" fmla="val 52355"/>
              <a:gd name="adj3" fmla="val 10714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7" name="Google Shape;767;p58"/>
          <p:cNvCxnSpPr>
            <a:stCxn id="758" idx="3"/>
            <a:endCxn id="759" idx="1"/>
          </p:cNvCxnSpPr>
          <p:nvPr/>
        </p:nvCxnSpPr>
        <p:spPr>
          <a:xfrm>
            <a:off x="5152545" y="4053550"/>
            <a:ext cx="3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68" name="Google Shape;768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850" y="1612069"/>
            <a:ext cx="2471500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58"/>
          <p:cNvSpPr txBox="1"/>
          <p:nvPr/>
        </p:nvSpPr>
        <p:spPr>
          <a:xfrm>
            <a:off x="531755" y="334248"/>
            <a:ext cx="27471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0" name="Google Shape;770;p58"/>
          <p:cNvSpPr/>
          <p:nvPr/>
        </p:nvSpPr>
        <p:spPr>
          <a:xfrm>
            <a:off x="3645900" y="412700"/>
            <a:ext cx="1292700" cy="1127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9"/>
          <p:cNvSpPr/>
          <p:nvPr/>
        </p:nvSpPr>
        <p:spPr>
          <a:xfrm>
            <a:off x="7045025" y="478475"/>
            <a:ext cx="1392900" cy="11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59"/>
          <p:cNvSpPr/>
          <p:nvPr/>
        </p:nvSpPr>
        <p:spPr>
          <a:xfrm>
            <a:off x="3501525" y="1978825"/>
            <a:ext cx="33054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59"/>
          <p:cNvSpPr/>
          <p:nvPr/>
        </p:nvSpPr>
        <p:spPr>
          <a:xfrm>
            <a:off x="5459025" y="3592100"/>
            <a:ext cx="14370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8" name="Google Shape;77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32</a:t>
            </a:fld>
            <a:endParaRPr/>
          </a:p>
        </p:txBody>
      </p:sp>
      <p:grpSp>
        <p:nvGrpSpPr>
          <p:cNvPr id="780" name="Google Shape;780;p59"/>
          <p:cNvGrpSpPr/>
          <p:nvPr/>
        </p:nvGrpSpPr>
        <p:grpSpPr>
          <a:xfrm>
            <a:off x="535608" y="4282445"/>
            <a:ext cx="8419993" cy="720094"/>
            <a:chOff x="1358349" y="11287766"/>
            <a:chExt cx="22453313" cy="1920250"/>
          </a:xfrm>
        </p:grpSpPr>
        <p:sp>
          <p:nvSpPr>
            <p:cNvPr id="781" name="Google Shape;781;p59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782" name="Google Shape;782;p59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783" name="Google Shape;783;p59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84" name="Google Shape;784;p5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85" name="Google Shape;785;p59"/>
          <p:cNvSpPr/>
          <p:nvPr/>
        </p:nvSpPr>
        <p:spPr>
          <a:xfrm>
            <a:off x="5370050" y="2012424"/>
            <a:ext cx="1437000" cy="12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59"/>
          <p:cNvSpPr/>
          <p:nvPr/>
        </p:nvSpPr>
        <p:spPr>
          <a:xfrm>
            <a:off x="3501525" y="3592250"/>
            <a:ext cx="33945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59"/>
          <p:cNvSpPr/>
          <p:nvPr/>
        </p:nvSpPr>
        <p:spPr>
          <a:xfrm>
            <a:off x="3501525" y="401575"/>
            <a:ext cx="49365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8" name="Google Shape;788;p59"/>
          <p:cNvPicPr preferRelativeResize="0"/>
          <p:nvPr/>
        </p:nvPicPr>
        <p:blipFill rotWithShape="1">
          <a:blip r:embed="rId5">
            <a:alphaModFix/>
          </a:blip>
          <a:srcRect r="68731"/>
          <a:stretch/>
        </p:blipFill>
        <p:spPr>
          <a:xfrm>
            <a:off x="3576275" y="333275"/>
            <a:ext cx="1437001" cy="12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59"/>
          <p:cNvPicPr preferRelativeResize="0"/>
          <p:nvPr/>
        </p:nvPicPr>
        <p:blipFill rotWithShape="1">
          <a:blip r:embed="rId5">
            <a:alphaModFix/>
          </a:blip>
          <a:srcRect l="65288" r="3892"/>
          <a:stretch/>
        </p:blipFill>
        <p:spPr>
          <a:xfrm>
            <a:off x="7119775" y="316875"/>
            <a:ext cx="143700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59"/>
          <p:cNvPicPr preferRelativeResize="0"/>
          <p:nvPr/>
        </p:nvPicPr>
        <p:blipFill rotWithShape="1">
          <a:blip r:embed="rId6">
            <a:alphaModFix/>
          </a:blip>
          <a:srcRect l="34669" r="34065"/>
          <a:stretch/>
        </p:blipFill>
        <p:spPr>
          <a:xfrm>
            <a:off x="3579650" y="1930013"/>
            <a:ext cx="1468924" cy="12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59"/>
          <p:cNvPicPr preferRelativeResize="0"/>
          <p:nvPr/>
        </p:nvPicPr>
        <p:blipFill rotWithShape="1">
          <a:blip r:embed="rId6">
            <a:alphaModFix/>
          </a:blip>
          <a:srcRect l="68636" r="705"/>
          <a:stretch/>
        </p:blipFill>
        <p:spPr>
          <a:xfrm>
            <a:off x="5451550" y="1930014"/>
            <a:ext cx="1437000" cy="12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9"/>
          <p:cNvPicPr preferRelativeResize="0"/>
          <p:nvPr/>
        </p:nvPicPr>
        <p:blipFill rotWithShape="1">
          <a:blip r:embed="rId7">
            <a:alphaModFix/>
          </a:blip>
          <a:srcRect l="33110" r="34074"/>
          <a:stretch/>
        </p:blipFill>
        <p:spPr>
          <a:xfrm>
            <a:off x="3558975" y="3507250"/>
            <a:ext cx="1593570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9"/>
          <p:cNvPicPr preferRelativeResize="0"/>
          <p:nvPr/>
        </p:nvPicPr>
        <p:blipFill rotWithShape="1">
          <a:blip r:embed="rId7">
            <a:alphaModFix/>
          </a:blip>
          <a:srcRect l="67445" r="2305"/>
          <a:stretch/>
        </p:blipFill>
        <p:spPr>
          <a:xfrm>
            <a:off x="5545025" y="3507250"/>
            <a:ext cx="1468933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59"/>
          <p:cNvSpPr/>
          <p:nvPr/>
        </p:nvSpPr>
        <p:spPr>
          <a:xfrm>
            <a:off x="5310650" y="401575"/>
            <a:ext cx="14370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5" name="Google Shape;795;p59"/>
          <p:cNvPicPr preferRelativeResize="0"/>
          <p:nvPr/>
        </p:nvPicPr>
        <p:blipFill rotWithShape="1">
          <a:blip r:embed="rId5">
            <a:alphaModFix/>
          </a:blip>
          <a:srcRect l="32487" r="36206"/>
          <a:stretch/>
        </p:blipFill>
        <p:spPr>
          <a:xfrm>
            <a:off x="5387375" y="334075"/>
            <a:ext cx="1437001" cy="12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6" name="Google Shape;796;p59"/>
          <p:cNvCxnSpPr>
            <a:stCxn id="788" idx="3"/>
            <a:endCxn id="795" idx="1"/>
          </p:cNvCxnSpPr>
          <p:nvPr/>
        </p:nvCxnSpPr>
        <p:spPr>
          <a:xfrm>
            <a:off x="5013276" y="971561"/>
            <a:ext cx="374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7" name="Google Shape;797;p59"/>
          <p:cNvCxnSpPr>
            <a:stCxn id="795" idx="3"/>
            <a:endCxn id="789" idx="1"/>
          </p:cNvCxnSpPr>
          <p:nvPr/>
        </p:nvCxnSpPr>
        <p:spPr>
          <a:xfrm rot="10800000" flipH="1">
            <a:off x="6824376" y="964375"/>
            <a:ext cx="295500" cy="7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8" name="Google Shape;798;p59"/>
          <p:cNvCxnSpPr>
            <a:stCxn id="789" idx="3"/>
            <a:endCxn id="790" idx="1"/>
          </p:cNvCxnSpPr>
          <p:nvPr/>
        </p:nvCxnSpPr>
        <p:spPr>
          <a:xfrm flipH="1">
            <a:off x="3579776" y="964479"/>
            <a:ext cx="4977000" cy="1584300"/>
          </a:xfrm>
          <a:prstGeom prst="bentConnector5">
            <a:avLst>
              <a:gd name="adj1" fmla="val -4785"/>
              <a:gd name="adj2" fmla="val 50910"/>
              <a:gd name="adj3" fmla="val 1047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9" name="Google Shape;799;p59"/>
          <p:cNvCxnSpPr>
            <a:stCxn id="790" idx="3"/>
            <a:endCxn id="791" idx="1"/>
          </p:cNvCxnSpPr>
          <p:nvPr/>
        </p:nvCxnSpPr>
        <p:spPr>
          <a:xfrm rot="10800000" flipH="1">
            <a:off x="5048574" y="2547272"/>
            <a:ext cx="4029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0" name="Google Shape;800;p59"/>
          <p:cNvCxnSpPr>
            <a:stCxn id="791" idx="3"/>
            <a:endCxn id="792" idx="1"/>
          </p:cNvCxnSpPr>
          <p:nvPr/>
        </p:nvCxnSpPr>
        <p:spPr>
          <a:xfrm flipH="1">
            <a:off x="3558850" y="2547263"/>
            <a:ext cx="3329700" cy="1506300"/>
          </a:xfrm>
          <a:prstGeom prst="bentConnector5">
            <a:avLst>
              <a:gd name="adj1" fmla="val -7152"/>
              <a:gd name="adj2" fmla="val 52355"/>
              <a:gd name="adj3" fmla="val 10714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1" name="Google Shape;801;p59"/>
          <p:cNvCxnSpPr>
            <a:stCxn id="792" idx="3"/>
            <a:endCxn id="793" idx="1"/>
          </p:cNvCxnSpPr>
          <p:nvPr/>
        </p:nvCxnSpPr>
        <p:spPr>
          <a:xfrm>
            <a:off x="5152545" y="4053550"/>
            <a:ext cx="3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02" name="Google Shape;802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850" y="1612069"/>
            <a:ext cx="2471500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59"/>
          <p:cNvSpPr txBox="1"/>
          <p:nvPr/>
        </p:nvSpPr>
        <p:spPr>
          <a:xfrm>
            <a:off x="531755" y="334248"/>
            <a:ext cx="27471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4" name="Google Shape;804;p59"/>
          <p:cNvSpPr/>
          <p:nvPr/>
        </p:nvSpPr>
        <p:spPr>
          <a:xfrm>
            <a:off x="5459225" y="407875"/>
            <a:ext cx="1293300" cy="1127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60"/>
          <p:cNvSpPr/>
          <p:nvPr/>
        </p:nvSpPr>
        <p:spPr>
          <a:xfrm>
            <a:off x="7045025" y="478475"/>
            <a:ext cx="1392900" cy="11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60"/>
          <p:cNvSpPr/>
          <p:nvPr/>
        </p:nvSpPr>
        <p:spPr>
          <a:xfrm>
            <a:off x="3501525" y="1978825"/>
            <a:ext cx="33054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60"/>
          <p:cNvSpPr/>
          <p:nvPr/>
        </p:nvSpPr>
        <p:spPr>
          <a:xfrm>
            <a:off x="5459025" y="3592100"/>
            <a:ext cx="14370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2" name="Google Shape;81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33</a:t>
            </a:fld>
            <a:endParaRPr/>
          </a:p>
        </p:txBody>
      </p:sp>
      <p:grpSp>
        <p:nvGrpSpPr>
          <p:cNvPr id="814" name="Google Shape;814;p60"/>
          <p:cNvGrpSpPr/>
          <p:nvPr/>
        </p:nvGrpSpPr>
        <p:grpSpPr>
          <a:xfrm>
            <a:off x="535608" y="4282445"/>
            <a:ext cx="8419993" cy="720094"/>
            <a:chOff x="1358349" y="11287766"/>
            <a:chExt cx="22453313" cy="1920250"/>
          </a:xfrm>
        </p:grpSpPr>
        <p:sp>
          <p:nvSpPr>
            <p:cNvPr id="815" name="Google Shape;815;p60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816" name="Google Shape;816;p60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817" name="Google Shape;817;p60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18" name="Google Shape;818;p6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19" name="Google Shape;819;p60"/>
          <p:cNvSpPr/>
          <p:nvPr/>
        </p:nvSpPr>
        <p:spPr>
          <a:xfrm>
            <a:off x="5370050" y="2012424"/>
            <a:ext cx="1437000" cy="12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60"/>
          <p:cNvSpPr/>
          <p:nvPr/>
        </p:nvSpPr>
        <p:spPr>
          <a:xfrm>
            <a:off x="3501525" y="3592250"/>
            <a:ext cx="33945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60"/>
          <p:cNvSpPr/>
          <p:nvPr/>
        </p:nvSpPr>
        <p:spPr>
          <a:xfrm>
            <a:off x="3501525" y="401575"/>
            <a:ext cx="49365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p60"/>
          <p:cNvPicPr preferRelativeResize="0"/>
          <p:nvPr/>
        </p:nvPicPr>
        <p:blipFill rotWithShape="1">
          <a:blip r:embed="rId5">
            <a:alphaModFix/>
          </a:blip>
          <a:srcRect r="68731"/>
          <a:stretch/>
        </p:blipFill>
        <p:spPr>
          <a:xfrm>
            <a:off x="3576275" y="333275"/>
            <a:ext cx="1437001" cy="12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60"/>
          <p:cNvPicPr preferRelativeResize="0"/>
          <p:nvPr/>
        </p:nvPicPr>
        <p:blipFill rotWithShape="1">
          <a:blip r:embed="rId5">
            <a:alphaModFix/>
          </a:blip>
          <a:srcRect l="65288" r="3892"/>
          <a:stretch/>
        </p:blipFill>
        <p:spPr>
          <a:xfrm>
            <a:off x="7119775" y="316875"/>
            <a:ext cx="143700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60"/>
          <p:cNvPicPr preferRelativeResize="0"/>
          <p:nvPr/>
        </p:nvPicPr>
        <p:blipFill rotWithShape="1">
          <a:blip r:embed="rId6">
            <a:alphaModFix/>
          </a:blip>
          <a:srcRect l="34669" r="34065"/>
          <a:stretch/>
        </p:blipFill>
        <p:spPr>
          <a:xfrm>
            <a:off x="3579650" y="1930013"/>
            <a:ext cx="1468924" cy="12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60"/>
          <p:cNvPicPr preferRelativeResize="0"/>
          <p:nvPr/>
        </p:nvPicPr>
        <p:blipFill rotWithShape="1">
          <a:blip r:embed="rId6">
            <a:alphaModFix/>
          </a:blip>
          <a:srcRect l="68636" r="705"/>
          <a:stretch/>
        </p:blipFill>
        <p:spPr>
          <a:xfrm>
            <a:off x="5451550" y="1930014"/>
            <a:ext cx="1437000" cy="12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60"/>
          <p:cNvPicPr preferRelativeResize="0"/>
          <p:nvPr/>
        </p:nvPicPr>
        <p:blipFill rotWithShape="1">
          <a:blip r:embed="rId7">
            <a:alphaModFix/>
          </a:blip>
          <a:srcRect l="33110" r="34074"/>
          <a:stretch/>
        </p:blipFill>
        <p:spPr>
          <a:xfrm>
            <a:off x="3558975" y="3507250"/>
            <a:ext cx="1593570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60"/>
          <p:cNvPicPr preferRelativeResize="0"/>
          <p:nvPr/>
        </p:nvPicPr>
        <p:blipFill rotWithShape="1">
          <a:blip r:embed="rId7">
            <a:alphaModFix/>
          </a:blip>
          <a:srcRect l="67445" r="2305"/>
          <a:stretch/>
        </p:blipFill>
        <p:spPr>
          <a:xfrm>
            <a:off x="5545025" y="3507250"/>
            <a:ext cx="1468933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60"/>
          <p:cNvSpPr/>
          <p:nvPr/>
        </p:nvSpPr>
        <p:spPr>
          <a:xfrm>
            <a:off x="5310650" y="401575"/>
            <a:ext cx="14370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p60"/>
          <p:cNvPicPr preferRelativeResize="0"/>
          <p:nvPr/>
        </p:nvPicPr>
        <p:blipFill rotWithShape="1">
          <a:blip r:embed="rId5">
            <a:alphaModFix/>
          </a:blip>
          <a:srcRect l="32487" r="36206"/>
          <a:stretch/>
        </p:blipFill>
        <p:spPr>
          <a:xfrm>
            <a:off x="5387375" y="334075"/>
            <a:ext cx="1437001" cy="12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0" name="Google Shape;830;p60"/>
          <p:cNvCxnSpPr>
            <a:stCxn id="822" idx="3"/>
            <a:endCxn id="829" idx="1"/>
          </p:cNvCxnSpPr>
          <p:nvPr/>
        </p:nvCxnSpPr>
        <p:spPr>
          <a:xfrm>
            <a:off x="5013276" y="971561"/>
            <a:ext cx="374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1" name="Google Shape;831;p60"/>
          <p:cNvCxnSpPr>
            <a:stCxn id="829" idx="3"/>
            <a:endCxn id="823" idx="1"/>
          </p:cNvCxnSpPr>
          <p:nvPr/>
        </p:nvCxnSpPr>
        <p:spPr>
          <a:xfrm rot="10800000" flipH="1">
            <a:off x="6824376" y="964375"/>
            <a:ext cx="295500" cy="7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2" name="Google Shape;832;p60"/>
          <p:cNvCxnSpPr>
            <a:stCxn id="823" idx="3"/>
            <a:endCxn id="824" idx="1"/>
          </p:cNvCxnSpPr>
          <p:nvPr/>
        </p:nvCxnSpPr>
        <p:spPr>
          <a:xfrm flipH="1">
            <a:off x="3579776" y="964479"/>
            <a:ext cx="4977000" cy="1584300"/>
          </a:xfrm>
          <a:prstGeom prst="bentConnector5">
            <a:avLst>
              <a:gd name="adj1" fmla="val -4785"/>
              <a:gd name="adj2" fmla="val 50910"/>
              <a:gd name="adj3" fmla="val 1047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3" name="Google Shape;833;p60"/>
          <p:cNvCxnSpPr>
            <a:stCxn id="824" idx="3"/>
            <a:endCxn id="825" idx="1"/>
          </p:cNvCxnSpPr>
          <p:nvPr/>
        </p:nvCxnSpPr>
        <p:spPr>
          <a:xfrm rot="10800000" flipH="1">
            <a:off x="5048574" y="2547272"/>
            <a:ext cx="4029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4" name="Google Shape;834;p60"/>
          <p:cNvCxnSpPr>
            <a:stCxn id="825" idx="3"/>
            <a:endCxn id="826" idx="1"/>
          </p:cNvCxnSpPr>
          <p:nvPr/>
        </p:nvCxnSpPr>
        <p:spPr>
          <a:xfrm flipH="1">
            <a:off x="3558850" y="2547263"/>
            <a:ext cx="3329700" cy="1506300"/>
          </a:xfrm>
          <a:prstGeom prst="bentConnector5">
            <a:avLst>
              <a:gd name="adj1" fmla="val -7152"/>
              <a:gd name="adj2" fmla="val 52355"/>
              <a:gd name="adj3" fmla="val 10714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5" name="Google Shape;835;p60"/>
          <p:cNvCxnSpPr>
            <a:stCxn id="826" idx="3"/>
            <a:endCxn id="827" idx="1"/>
          </p:cNvCxnSpPr>
          <p:nvPr/>
        </p:nvCxnSpPr>
        <p:spPr>
          <a:xfrm>
            <a:off x="5152545" y="4053550"/>
            <a:ext cx="3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36" name="Google Shape;836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850" y="1612069"/>
            <a:ext cx="2471500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60"/>
          <p:cNvSpPr txBox="1"/>
          <p:nvPr/>
        </p:nvSpPr>
        <p:spPr>
          <a:xfrm>
            <a:off x="531755" y="334248"/>
            <a:ext cx="27471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8" name="Google Shape;838;p60"/>
          <p:cNvSpPr/>
          <p:nvPr/>
        </p:nvSpPr>
        <p:spPr>
          <a:xfrm>
            <a:off x="7191925" y="412700"/>
            <a:ext cx="1292700" cy="1127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1"/>
          <p:cNvSpPr/>
          <p:nvPr/>
        </p:nvSpPr>
        <p:spPr>
          <a:xfrm>
            <a:off x="7045025" y="478475"/>
            <a:ext cx="1392900" cy="11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61"/>
          <p:cNvSpPr/>
          <p:nvPr/>
        </p:nvSpPr>
        <p:spPr>
          <a:xfrm>
            <a:off x="3501525" y="1978825"/>
            <a:ext cx="33054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61"/>
          <p:cNvSpPr/>
          <p:nvPr/>
        </p:nvSpPr>
        <p:spPr>
          <a:xfrm>
            <a:off x="5459025" y="3592100"/>
            <a:ext cx="14370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34</a:t>
            </a:fld>
            <a:endParaRPr/>
          </a:p>
        </p:txBody>
      </p:sp>
      <p:grpSp>
        <p:nvGrpSpPr>
          <p:cNvPr id="848" name="Google Shape;848;p61"/>
          <p:cNvGrpSpPr/>
          <p:nvPr/>
        </p:nvGrpSpPr>
        <p:grpSpPr>
          <a:xfrm>
            <a:off x="535608" y="4282445"/>
            <a:ext cx="8419993" cy="720094"/>
            <a:chOff x="1358349" y="11287766"/>
            <a:chExt cx="22453313" cy="1920250"/>
          </a:xfrm>
        </p:grpSpPr>
        <p:sp>
          <p:nvSpPr>
            <p:cNvPr id="849" name="Google Shape;849;p61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850" name="Google Shape;850;p61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851" name="Google Shape;851;p61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52" name="Google Shape;852;p6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53" name="Google Shape;853;p61"/>
          <p:cNvSpPr/>
          <p:nvPr/>
        </p:nvSpPr>
        <p:spPr>
          <a:xfrm>
            <a:off x="5370050" y="2012424"/>
            <a:ext cx="1437000" cy="12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61"/>
          <p:cNvSpPr/>
          <p:nvPr/>
        </p:nvSpPr>
        <p:spPr>
          <a:xfrm>
            <a:off x="3501525" y="3592250"/>
            <a:ext cx="33945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61"/>
          <p:cNvSpPr/>
          <p:nvPr/>
        </p:nvSpPr>
        <p:spPr>
          <a:xfrm>
            <a:off x="3501525" y="401575"/>
            <a:ext cx="49365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p61"/>
          <p:cNvPicPr preferRelativeResize="0"/>
          <p:nvPr/>
        </p:nvPicPr>
        <p:blipFill rotWithShape="1">
          <a:blip r:embed="rId5">
            <a:alphaModFix/>
          </a:blip>
          <a:srcRect r="68731"/>
          <a:stretch/>
        </p:blipFill>
        <p:spPr>
          <a:xfrm>
            <a:off x="3576275" y="333275"/>
            <a:ext cx="1437001" cy="12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61"/>
          <p:cNvPicPr preferRelativeResize="0"/>
          <p:nvPr/>
        </p:nvPicPr>
        <p:blipFill rotWithShape="1">
          <a:blip r:embed="rId5">
            <a:alphaModFix/>
          </a:blip>
          <a:srcRect l="65288" r="3892"/>
          <a:stretch/>
        </p:blipFill>
        <p:spPr>
          <a:xfrm>
            <a:off x="7119775" y="316875"/>
            <a:ext cx="143700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61"/>
          <p:cNvPicPr preferRelativeResize="0"/>
          <p:nvPr/>
        </p:nvPicPr>
        <p:blipFill rotWithShape="1">
          <a:blip r:embed="rId6">
            <a:alphaModFix/>
          </a:blip>
          <a:srcRect l="34669" r="34065"/>
          <a:stretch/>
        </p:blipFill>
        <p:spPr>
          <a:xfrm>
            <a:off x="3579650" y="1930013"/>
            <a:ext cx="1468924" cy="12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61"/>
          <p:cNvPicPr preferRelativeResize="0"/>
          <p:nvPr/>
        </p:nvPicPr>
        <p:blipFill rotWithShape="1">
          <a:blip r:embed="rId6">
            <a:alphaModFix/>
          </a:blip>
          <a:srcRect l="68636" r="705"/>
          <a:stretch/>
        </p:blipFill>
        <p:spPr>
          <a:xfrm>
            <a:off x="5451550" y="1930014"/>
            <a:ext cx="1437000" cy="12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61"/>
          <p:cNvPicPr preferRelativeResize="0"/>
          <p:nvPr/>
        </p:nvPicPr>
        <p:blipFill rotWithShape="1">
          <a:blip r:embed="rId7">
            <a:alphaModFix/>
          </a:blip>
          <a:srcRect l="33110" r="34074"/>
          <a:stretch/>
        </p:blipFill>
        <p:spPr>
          <a:xfrm>
            <a:off x="3558975" y="3507250"/>
            <a:ext cx="1593570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61"/>
          <p:cNvPicPr preferRelativeResize="0"/>
          <p:nvPr/>
        </p:nvPicPr>
        <p:blipFill rotWithShape="1">
          <a:blip r:embed="rId7">
            <a:alphaModFix/>
          </a:blip>
          <a:srcRect l="67445" r="2305"/>
          <a:stretch/>
        </p:blipFill>
        <p:spPr>
          <a:xfrm>
            <a:off x="5545025" y="3507250"/>
            <a:ext cx="1468933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61"/>
          <p:cNvSpPr/>
          <p:nvPr/>
        </p:nvSpPr>
        <p:spPr>
          <a:xfrm>
            <a:off x="5310650" y="401575"/>
            <a:ext cx="14370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3" name="Google Shape;863;p61"/>
          <p:cNvPicPr preferRelativeResize="0"/>
          <p:nvPr/>
        </p:nvPicPr>
        <p:blipFill rotWithShape="1">
          <a:blip r:embed="rId5">
            <a:alphaModFix/>
          </a:blip>
          <a:srcRect l="32487" r="36206"/>
          <a:stretch/>
        </p:blipFill>
        <p:spPr>
          <a:xfrm>
            <a:off x="5387375" y="334075"/>
            <a:ext cx="1437001" cy="12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4" name="Google Shape;864;p61"/>
          <p:cNvCxnSpPr>
            <a:stCxn id="856" idx="3"/>
            <a:endCxn id="863" idx="1"/>
          </p:cNvCxnSpPr>
          <p:nvPr/>
        </p:nvCxnSpPr>
        <p:spPr>
          <a:xfrm>
            <a:off x="5013276" y="971561"/>
            <a:ext cx="374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5" name="Google Shape;865;p61"/>
          <p:cNvCxnSpPr>
            <a:stCxn id="863" idx="3"/>
            <a:endCxn id="857" idx="1"/>
          </p:cNvCxnSpPr>
          <p:nvPr/>
        </p:nvCxnSpPr>
        <p:spPr>
          <a:xfrm rot="10800000" flipH="1">
            <a:off x="6824376" y="964375"/>
            <a:ext cx="295500" cy="7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6" name="Google Shape;866;p61"/>
          <p:cNvCxnSpPr>
            <a:stCxn id="857" idx="3"/>
            <a:endCxn id="858" idx="1"/>
          </p:cNvCxnSpPr>
          <p:nvPr/>
        </p:nvCxnSpPr>
        <p:spPr>
          <a:xfrm flipH="1">
            <a:off x="3579776" y="964479"/>
            <a:ext cx="4977000" cy="1584300"/>
          </a:xfrm>
          <a:prstGeom prst="bentConnector5">
            <a:avLst>
              <a:gd name="adj1" fmla="val -4785"/>
              <a:gd name="adj2" fmla="val 50910"/>
              <a:gd name="adj3" fmla="val 1047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7" name="Google Shape;867;p61"/>
          <p:cNvCxnSpPr>
            <a:stCxn id="858" idx="3"/>
            <a:endCxn id="859" idx="1"/>
          </p:cNvCxnSpPr>
          <p:nvPr/>
        </p:nvCxnSpPr>
        <p:spPr>
          <a:xfrm rot="10800000" flipH="1">
            <a:off x="5048574" y="2547272"/>
            <a:ext cx="4029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8" name="Google Shape;868;p61"/>
          <p:cNvCxnSpPr>
            <a:stCxn id="859" idx="3"/>
            <a:endCxn id="860" idx="1"/>
          </p:cNvCxnSpPr>
          <p:nvPr/>
        </p:nvCxnSpPr>
        <p:spPr>
          <a:xfrm flipH="1">
            <a:off x="3558850" y="2547263"/>
            <a:ext cx="3329700" cy="1506300"/>
          </a:xfrm>
          <a:prstGeom prst="bentConnector5">
            <a:avLst>
              <a:gd name="adj1" fmla="val -7152"/>
              <a:gd name="adj2" fmla="val 52355"/>
              <a:gd name="adj3" fmla="val 10714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9" name="Google Shape;869;p61"/>
          <p:cNvCxnSpPr>
            <a:stCxn id="860" idx="3"/>
            <a:endCxn id="861" idx="1"/>
          </p:cNvCxnSpPr>
          <p:nvPr/>
        </p:nvCxnSpPr>
        <p:spPr>
          <a:xfrm>
            <a:off x="5152545" y="4053550"/>
            <a:ext cx="3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70" name="Google Shape;870;p6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850" y="1612069"/>
            <a:ext cx="2471500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61"/>
          <p:cNvSpPr txBox="1"/>
          <p:nvPr/>
        </p:nvSpPr>
        <p:spPr>
          <a:xfrm>
            <a:off x="531755" y="334248"/>
            <a:ext cx="27471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2" name="Google Shape;872;p61"/>
          <p:cNvSpPr/>
          <p:nvPr/>
        </p:nvSpPr>
        <p:spPr>
          <a:xfrm>
            <a:off x="3648425" y="1983562"/>
            <a:ext cx="1292700" cy="1127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2"/>
          <p:cNvSpPr/>
          <p:nvPr/>
        </p:nvSpPr>
        <p:spPr>
          <a:xfrm>
            <a:off x="7045025" y="478475"/>
            <a:ext cx="1392900" cy="11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62"/>
          <p:cNvSpPr/>
          <p:nvPr/>
        </p:nvSpPr>
        <p:spPr>
          <a:xfrm>
            <a:off x="3501525" y="1978825"/>
            <a:ext cx="33054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62"/>
          <p:cNvSpPr/>
          <p:nvPr/>
        </p:nvSpPr>
        <p:spPr>
          <a:xfrm>
            <a:off x="5459025" y="3592100"/>
            <a:ext cx="14370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0" name="Google Shape;88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35</a:t>
            </a:fld>
            <a:endParaRPr/>
          </a:p>
        </p:txBody>
      </p:sp>
      <p:grpSp>
        <p:nvGrpSpPr>
          <p:cNvPr id="882" name="Google Shape;882;p62"/>
          <p:cNvGrpSpPr/>
          <p:nvPr/>
        </p:nvGrpSpPr>
        <p:grpSpPr>
          <a:xfrm>
            <a:off x="535608" y="4282445"/>
            <a:ext cx="8419993" cy="720094"/>
            <a:chOff x="1358349" y="11287766"/>
            <a:chExt cx="22453313" cy="1920250"/>
          </a:xfrm>
        </p:grpSpPr>
        <p:sp>
          <p:nvSpPr>
            <p:cNvPr id="883" name="Google Shape;883;p62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884" name="Google Shape;884;p62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885" name="Google Shape;885;p62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86" name="Google Shape;886;p6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87" name="Google Shape;887;p62"/>
          <p:cNvSpPr/>
          <p:nvPr/>
        </p:nvSpPr>
        <p:spPr>
          <a:xfrm>
            <a:off x="5370050" y="2012424"/>
            <a:ext cx="1437000" cy="12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62"/>
          <p:cNvSpPr/>
          <p:nvPr/>
        </p:nvSpPr>
        <p:spPr>
          <a:xfrm>
            <a:off x="3501525" y="3592250"/>
            <a:ext cx="33945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62"/>
          <p:cNvSpPr/>
          <p:nvPr/>
        </p:nvSpPr>
        <p:spPr>
          <a:xfrm>
            <a:off x="3501525" y="401575"/>
            <a:ext cx="49365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0" name="Google Shape;890;p62"/>
          <p:cNvPicPr preferRelativeResize="0"/>
          <p:nvPr/>
        </p:nvPicPr>
        <p:blipFill rotWithShape="1">
          <a:blip r:embed="rId5">
            <a:alphaModFix/>
          </a:blip>
          <a:srcRect r="68731"/>
          <a:stretch/>
        </p:blipFill>
        <p:spPr>
          <a:xfrm>
            <a:off x="3576275" y="333275"/>
            <a:ext cx="1437001" cy="12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62"/>
          <p:cNvPicPr preferRelativeResize="0"/>
          <p:nvPr/>
        </p:nvPicPr>
        <p:blipFill rotWithShape="1">
          <a:blip r:embed="rId5">
            <a:alphaModFix/>
          </a:blip>
          <a:srcRect l="65288" r="3892"/>
          <a:stretch/>
        </p:blipFill>
        <p:spPr>
          <a:xfrm>
            <a:off x="7119775" y="316875"/>
            <a:ext cx="143700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62"/>
          <p:cNvPicPr preferRelativeResize="0"/>
          <p:nvPr/>
        </p:nvPicPr>
        <p:blipFill rotWithShape="1">
          <a:blip r:embed="rId6">
            <a:alphaModFix/>
          </a:blip>
          <a:srcRect l="34669" r="34065"/>
          <a:stretch/>
        </p:blipFill>
        <p:spPr>
          <a:xfrm>
            <a:off x="3579650" y="1930013"/>
            <a:ext cx="1468924" cy="12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62"/>
          <p:cNvPicPr preferRelativeResize="0"/>
          <p:nvPr/>
        </p:nvPicPr>
        <p:blipFill rotWithShape="1">
          <a:blip r:embed="rId6">
            <a:alphaModFix/>
          </a:blip>
          <a:srcRect l="68636" r="705"/>
          <a:stretch/>
        </p:blipFill>
        <p:spPr>
          <a:xfrm>
            <a:off x="5451550" y="1930014"/>
            <a:ext cx="1437000" cy="12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62"/>
          <p:cNvPicPr preferRelativeResize="0"/>
          <p:nvPr/>
        </p:nvPicPr>
        <p:blipFill rotWithShape="1">
          <a:blip r:embed="rId7">
            <a:alphaModFix/>
          </a:blip>
          <a:srcRect l="33110" r="34074"/>
          <a:stretch/>
        </p:blipFill>
        <p:spPr>
          <a:xfrm>
            <a:off x="3558975" y="3507250"/>
            <a:ext cx="1593570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62"/>
          <p:cNvPicPr preferRelativeResize="0"/>
          <p:nvPr/>
        </p:nvPicPr>
        <p:blipFill rotWithShape="1">
          <a:blip r:embed="rId7">
            <a:alphaModFix/>
          </a:blip>
          <a:srcRect l="67445" r="2305"/>
          <a:stretch/>
        </p:blipFill>
        <p:spPr>
          <a:xfrm>
            <a:off x="5545025" y="3507250"/>
            <a:ext cx="1468933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62"/>
          <p:cNvSpPr/>
          <p:nvPr/>
        </p:nvSpPr>
        <p:spPr>
          <a:xfrm>
            <a:off x="5310650" y="401575"/>
            <a:ext cx="14370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7" name="Google Shape;897;p62"/>
          <p:cNvPicPr preferRelativeResize="0"/>
          <p:nvPr/>
        </p:nvPicPr>
        <p:blipFill rotWithShape="1">
          <a:blip r:embed="rId5">
            <a:alphaModFix/>
          </a:blip>
          <a:srcRect l="32487" r="36206"/>
          <a:stretch/>
        </p:blipFill>
        <p:spPr>
          <a:xfrm>
            <a:off x="5387375" y="334075"/>
            <a:ext cx="1437001" cy="12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8" name="Google Shape;898;p62"/>
          <p:cNvCxnSpPr>
            <a:stCxn id="890" idx="3"/>
            <a:endCxn id="897" idx="1"/>
          </p:cNvCxnSpPr>
          <p:nvPr/>
        </p:nvCxnSpPr>
        <p:spPr>
          <a:xfrm>
            <a:off x="5013276" y="971561"/>
            <a:ext cx="374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9" name="Google Shape;899;p62"/>
          <p:cNvCxnSpPr>
            <a:stCxn id="897" idx="3"/>
            <a:endCxn id="891" idx="1"/>
          </p:cNvCxnSpPr>
          <p:nvPr/>
        </p:nvCxnSpPr>
        <p:spPr>
          <a:xfrm rot="10800000" flipH="1">
            <a:off x="6824376" y="964375"/>
            <a:ext cx="295500" cy="7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0" name="Google Shape;900;p62"/>
          <p:cNvCxnSpPr>
            <a:stCxn id="891" idx="3"/>
            <a:endCxn id="892" idx="1"/>
          </p:cNvCxnSpPr>
          <p:nvPr/>
        </p:nvCxnSpPr>
        <p:spPr>
          <a:xfrm flipH="1">
            <a:off x="3579776" y="964479"/>
            <a:ext cx="4977000" cy="1584300"/>
          </a:xfrm>
          <a:prstGeom prst="bentConnector5">
            <a:avLst>
              <a:gd name="adj1" fmla="val -4785"/>
              <a:gd name="adj2" fmla="val 50910"/>
              <a:gd name="adj3" fmla="val 1047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1" name="Google Shape;901;p62"/>
          <p:cNvCxnSpPr>
            <a:stCxn id="892" idx="3"/>
            <a:endCxn id="893" idx="1"/>
          </p:cNvCxnSpPr>
          <p:nvPr/>
        </p:nvCxnSpPr>
        <p:spPr>
          <a:xfrm rot="10800000" flipH="1">
            <a:off x="5048574" y="2547272"/>
            <a:ext cx="4029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2" name="Google Shape;902;p62"/>
          <p:cNvCxnSpPr>
            <a:stCxn id="893" idx="3"/>
            <a:endCxn id="894" idx="1"/>
          </p:cNvCxnSpPr>
          <p:nvPr/>
        </p:nvCxnSpPr>
        <p:spPr>
          <a:xfrm flipH="1">
            <a:off x="3558850" y="2547263"/>
            <a:ext cx="3329700" cy="1506300"/>
          </a:xfrm>
          <a:prstGeom prst="bentConnector5">
            <a:avLst>
              <a:gd name="adj1" fmla="val -7152"/>
              <a:gd name="adj2" fmla="val 52355"/>
              <a:gd name="adj3" fmla="val 10714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3" name="Google Shape;903;p62"/>
          <p:cNvCxnSpPr>
            <a:stCxn id="894" idx="3"/>
            <a:endCxn id="895" idx="1"/>
          </p:cNvCxnSpPr>
          <p:nvPr/>
        </p:nvCxnSpPr>
        <p:spPr>
          <a:xfrm>
            <a:off x="5152545" y="4053550"/>
            <a:ext cx="3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04" name="Google Shape;904;p6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850" y="1612069"/>
            <a:ext cx="2471500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62"/>
          <p:cNvSpPr txBox="1"/>
          <p:nvPr/>
        </p:nvSpPr>
        <p:spPr>
          <a:xfrm>
            <a:off x="531755" y="334248"/>
            <a:ext cx="27471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6" name="Google Shape;906;p62"/>
          <p:cNvSpPr/>
          <p:nvPr/>
        </p:nvSpPr>
        <p:spPr>
          <a:xfrm>
            <a:off x="5523700" y="1983562"/>
            <a:ext cx="1292700" cy="1127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63"/>
          <p:cNvSpPr/>
          <p:nvPr/>
        </p:nvSpPr>
        <p:spPr>
          <a:xfrm>
            <a:off x="7045025" y="478475"/>
            <a:ext cx="1392900" cy="11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63"/>
          <p:cNvSpPr/>
          <p:nvPr/>
        </p:nvSpPr>
        <p:spPr>
          <a:xfrm>
            <a:off x="3501525" y="1978825"/>
            <a:ext cx="33054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63"/>
          <p:cNvSpPr/>
          <p:nvPr/>
        </p:nvSpPr>
        <p:spPr>
          <a:xfrm>
            <a:off x="5459025" y="3592100"/>
            <a:ext cx="14370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4" name="Google Shape;91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36</a:t>
            </a:fld>
            <a:endParaRPr/>
          </a:p>
        </p:txBody>
      </p:sp>
      <p:grpSp>
        <p:nvGrpSpPr>
          <p:cNvPr id="916" name="Google Shape;916;p63"/>
          <p:cNvGrpSpPr/>
          <p:nvPr/>
        </p:nvGrpSpPr>
        <p:grpSpPr>
          <a:xfrm>
            <a:off x="535608" y="4282445"/>
            <a:ext cx="8419993" cy="720094"/>
            <a:chOff x="1358349" y="11287766"/>
            <a:chExt cx="22453313" cy="1920250"/>
          </a:xfrm>
        </p:grpSpPr>
        <p:sp>
          <p:nvSpPr>
            <p:cNvPr id="917" name="Google Shape;917;p63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918" name="Google Shape;918;p63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919" name="Google Shape;919;p63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20" name="Google Shape;920;p6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21" name="Google Shape;921;p63"/>
          <p:cNvSpPr/>
          <p:nvPr/>
        </p:nvSpPr>
        <p:spPr>
          <a:xfrm>
            <a:off x="5370050" y="2012424"/>
            <a:ext cx="1437000" cy="12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63"/>
          <p:cNvSpPr/>
          <p:nvPr/>
        </p:nvSpPr>
        <p:spPr>
          <a:xfrm>
            <a:off x="3501525" y="3592250"/>
            <a:ext cx="33945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63"/>
          <p:cNvSpPr/>
          <p:nvPr/>
        </p:nvSpPr>
        <p:spPr>
          <a:xfrm>
            <a:off x="3501525" y="401575"/>
            <a:ext cx="49365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4" name="Google Shape;924;p63"/>
          <p:cNvPicPr preferRelativeResize="0"/>
          <p:nvPr/>
        </p:nvPicPr>
        <p:blipFill rotWithShape="1">
          <a:blip r:embed="rId5">
            <a:alphaModFix/>
          </a:blip>
          <a:srcRect r="68731"/>
          <a:stretch/>
        </p:blipFill>
        <p:spPr>
          <a:xfrm>
            <a:off x="3576275" y="333275"/>
            <a:ext cx="1437001" cy="12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63"/>
          <p:cNvPicPr preferRelativeResize="0"/>
          <p:nvPr/>
        </p:nvPicPr>
        <p:blipFill rotWithShape="1">
          <a:blip r:embed="rId5">
            <a:alphaModFix/>
          </a:blip>
          <a:srcRect l="65288" r="3892"/>
          <a:stretch/>
        </p:blipFill>
        <p:spPr>
          <a:xfrm>
            <a:off x="7119775" y="316875"/>
            <a:ext cx="143700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63"/>
          <p:cNvPicPr preferRelativeResize="0"/>
          <p:nvPr/>
        </p:nvPicPr>
        <p:blipFill rotWithShape="1">
          <a:blip r:embed="rId6">
            <a:alphaModFix/>
          </a:blip>
          <a:srcRect l="34669" r="34065"/>
          <a:stretch/>
        </p:blipFill>
        <p:spPr>
          <a:xfrm>
            <a:off x="3579650" y="1930013"/>
            <a:ext cx="1468924" cy="12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63"/>
          <p:cNvPicPr preferRelativeResize="0"/>
          <p:nvPr/>
        </p:nvPicPr>
        <p:blipFill rotWithShape="1">
          <a:blip r:embed="rId6">
            <a:alphaModFix/>
          </a:blip>
          <a:srcRect l="68636" r="705"/>
          <a:stretch/>
        </p:blipFill>
        <p:spPr>
          <a:xfrm>
            <a:off x="5451550" y="1930014"/>
            <a:ext cx="1437000" cy="12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63"/>
          <p:cNvPicPr preferRelativeResize="0"/>
          <p:nvPr/>
        </p:nvPicPr>
        <p:blipFill rotWithShape="1">
          <a:blip r:embed="rId7">
            <a:alphaModFix/>
          </a:blip>
          <a:srcRect l="33110" r="34074"/>
          <a:stretch/>
        </p:blipFill>
        <p:spPr>
          <a:xfrm>
            <a:off x="3558975" y="3507250"/>
            <a:ext cx="1593570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63"/>
          <p:cNvPicPr preferRelativeResize="0"/>
          <p:nvPr/>
        </p:nvPicPr>
        <p:blipFill rotWithShape="1">
          <a:blip r:embed="rId7">
            <a:alphaModFix/>
          </a:blip>
          <a:srcRect l="67445" r="2305"/>
          <a:stretch/>
        </p:blipFill>
        <p:spPr>
          <a:xfrm>
            <a:off x="5545025" y="3507250"/>
            <a:ext cx="1468933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63"/>
          <p:cNvSpPr/>
          <p:nvPr/>
        </p:nvSpPr>
        <p:spPr>
          <a:xfrm>
            <a:off x="5310650" y="401575"/>
            <a:ext cx="14370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1" name="Google Shape;931;p63"/>
          <p:cNvPicPr preferRelativeResize="0"/>
          <p:nvPr/>
        </p:nvPicPr>
        <p:blipFill rotWithShape="1">
          <a:blip r:embed="rId5">
            <a:alphaModFix/>
          </a:blip>
          <a:srcRect l="32487" r="36206"/>
          <a:stretch/>
        </p:blipFill>
        <p:spPr>
          <a:xfrm>
            <a:off x="5387375" y="334075"/>
            <a:ext cx="1437001" cy="12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2" name="Google Shape;932;p63"/>
          <p:cNvCxnSpPr>
            <a:stCxn id="924" idx="3"/>
            <a:endCxn id="931" idx="1"/>
          </p:cNvCxnSpPr>
          <p:nvPr/>
        </p:nvCxnSpPr>
        <p:spPr>
          <a:xfrm>
            <a:off x="5013276" y="971561"/>
            <a:ext cx="374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3" name="Google Shape;933;p63"/>
          <p:cNvCxnSpPr>
            <a:stCxn id="931" idx="3"/>
            <a:endCxn id="925" idx="1"/>
          </p:cNvCxnSpPr>
          <p:nvPr/>
        </p:nvCxnSpPr>
        <p:spPr>
          <a:xfrm rot="10800000" flipH="1">
            <a:off x="6824376" y="964375"/>
            <a:ext cx="295500" cy="7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4" name="Google Shape;934;p63"/>
          <p:cNvCxnSpPr>
            <a:stCxn id="925" idx="3"/>
            <a:endCxn id="926" idx="1"/>
          </p:cNvCxnSpPr>
          <p:nvPr/>
        </p:nvCxnSpPr>
        <p:spPr>
          <a:xfrm flipH="1">
            <a:off x="3579776" y="964479"/>
            <a:ext cx="4977000" cy="1584300"/>
          </a:xfrm>
          <a:prstGeom prst="bentConnector5">
            <a:avLst>
              <a:gd name="adj1" fmla="val -4785"/>
              <a:gd name="adj2" fmla="val 50910"/>
              <a:gd name="adj3" fmla="val 1047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5" name="Google Shape;935;p63"/>
          <p:cNvCxnSpPr>
            <a:stCxn id="926" idx="3"/>
            <a:endCxn id="927" idx="1"/>
          </p:cNvCxnSpPr>
          <p:nvPr/>
        </p:nvCxnSpPr>
        <p:spPr>
          <a:xfrm rot="10800000" flipH="1">
            <a:off x="5048574" y="2547272"/>
            <a:ext cx="4029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6" name="Google Shape;936;p63"/>
          <p:cNvCxnSpPr>
            <a:stCxn id="927" idx="3"/>
            <a:endCxn id="928" idx="1"/>
          </p:cNvCxnSpPr>
          <p:nvPr/>
        </p:nvCxnSpPr>
        <p:spPr>
          <a:xfrm flipH="1">
            <a:off x="3558850" y="2547263"/>
            <a:ext cx="3329700" cy="1506300"/>
          </a:xfrm>
          <a:prstGeom prst="bentConnector5">
            <a:avLst>
              <a:gd name="adj1" fmla="val -7152"/>
              <a:gd name="adj2" fmla="val 52355"/>
              <a:gd name="adj3" fmla="val 10714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7" name="Google Shape;937;p63"/>
          <p:cNvCxnSpPr>
            <a:stCxn id="928" idx="3"/>
            <a:endCxn id="929" idx="1"/>
          </p:cNvCxnSpPr>
          <p:nvPr/>
        </p:nvCxnSpPr>
        <p:spPr>
          <a:xfrm>
            <a:off x="5152545" y="4053550"/>
            <a:ext cx="3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38" name="Google Shape;938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850" y="1612069"/>
            <a:ext cx="2471500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63"/>
          <p:cNvSpPr txBox="1"/>
          <p:nvPr/>
        </p:nvSpPr>
        <p:spPr>
          <a:xfrm>
            <a:off x="531755" y="334248"/>
            <a:ext cx="27471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0" name="Google Shape;940;p63"/>
          <p:cNvSpPr/>
          <p:nvPr/>
        </p:nvSpPr>
        <p:spPr>
          <a:xfrm>
            <a:off x="3627375" y="3615900"/>
            <a:ext cx="1468800" cy="930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64"/>
          <p:cNvSpPr/>
          <p:nvPr/>
        </p:nvSpPr>
        <p:spPr>
          <a:xfrm>
            <a:off x="7045025" y="478475"/>
            <a:ext cx="1392900" cy="119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64"/>
          <p:cNvSpPr/>
          <p:nvPr/>
        </p:nvSpPr>
        <p:spPr>
          <a:xfrm>
            <a:off x="3501525" y="1978825"/>
            <a:ext cx="33054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64"/>
          <p:cNvSpPr/>
          <p:nvPr/>
        </p:nvSpPr>
        <p:spPr>
          <a:xfrm>
            <a:off x="5459025" y="3592100"/>
            <a:ext cx="14370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37</a:t>
            </a:fld>
            <a:endParaRPr/>
          </a:p>
        </p:txBody>
      </p:sp>
      <p:grpSp>
        <p:nvGrpSpPr>
          <p:cNvPr id="950" name="Google Shape;950;p64"/>
          <p:cNvGrpSpPr/>
          <p:nvPr/>
        </p:nvGrpSpPr>
        <p:grpSpPr>
          <a:xfrm>
            <a:off x="535608" y="4282445"/>
            <a:ext cx="8419993" cy="720094"/>
            <a:chOff x="1358349" y="11287766"/>
            <a:chExt cx="22453313" cy="1920250"/>
          </a:xfrm>
        </p:grpSpPr>
        <p:sp>
          <p:nvSpPr>
            <p:cNvPr id="951" name="Google Shape;951;p64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952" name="Google Shape;952;p64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953" name="Google Shape;953;p64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54" name="Google Shape;954;p6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55" name="Google Shape;955;p64"/>
          <p:cNvSpPr/>
          <p:nvPr/>
        </p:nvSpPr>
        <p:spPr>
          <a:xfrm>
            <a:off x="5370050" y="2012424"/>
            <a:ext cx="1437000" cy="123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64"/>
          <p:cNvSpPr/>
          <p:nvPr/>
        </p:nvSpPr>
        <p:spPr>
          <a:xfrm>
            <a:off x="3501525" y="3592250"/>
            <a:ext cx="3394500" cy="10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64"/>
          <p:cNvSpPr/>
          <p:nvPr/>
        </p:nvSpPr>
        <p:spPr>
          <a:xfrm>
            <a:off x="3501525" y="401575"/>
            <a:ext cx="49365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8" name="Google Shape;958;p64"/>
          <p:cNvPicPr preferRelativeResize="0"/>
          <p:nvPr/>
        </p:nvPicPr>
        <p:blipFill rotWithShape="1">
          <a:blip r:embed="rId5">
            <a:alphaModFix/>
          </a:blip>
          <a:srcRect r="68731"/>
          <a:stretch/>
        </p:blipFill>
        <p:spPr>
          <a:xfrm>
            <a:off x="3576275" y="333275"/>
            <a:ext cx="1437001" cy="127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64"/>
          <p:cNvPicPr preferRelativeResize="0"/>
          <p:nvPr/>
        </p:nvPicPr>
        <p:blipFill rotWithShape="1">
          <a:blip r:embed="rId5">
            <a:alphaModFix/>
          </a:blip>
          <a:srcRect l="65288" r="3892"/>
          <a:stretch/>
        </p:blipFill>
        <p:spPr>
          <a:xfrm>
            <a:off x="7119775" y="316875"/>
            <a:ext cx="1437001" cy="12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64"/>
          <p:cNvPicPr preferRelativeResize="0"/>
          <p:nvPr/>
        </p:nvPicPr>
        <p:blipFill rotWithShape="1">
          <a:blip r:embed="rId6">
            <a:alphaModFix/>
          </a:blip>
          <a:srcRect l="34669" r="34065"/>
          <a:stretch/>
        </p:blipFill>
        <p:spPr>
          <a:xfrm>
            <a:off x="3579650" y="1930013"/>
            <a:ext cx="1468924" cy="12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64"/>
          <p:cNvPicPr preferRelativeResize="0"/>
          <p:nvPr/>
        </p:nvPicPr>
        <p:blipFill rotWithShape="1">
          <a:blip r:embed="rId6">
            <a:alphaModFix/>
          </a:blip>
          <a:srcRect l="68636" r="705"/>
          <a:stretch/>
        </p:blipFill>
        <p:spPr>
          <a:xfrm>
            <a:off x="5451550" y="1930014"/>
            <a:ext cx="1437000" cy="12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64"/>
          <p:cNvPicPr preferRelativeResize="0"/>
          <p:nvPr/>
        </p:nvPicPr>
        <p:blipFill rotWithShape="1">
          <a:blip r:embed="rId7">
            <a:alphaModFix/>
          </a:blip>
          <a:srcRect l="33110" r="34074"/>
          <a:stretch/>
        </p:blipFill>
        <p:spPr>
          <a:xfrm>
            <a:off x="3558975" y="3507250"/>
            <a:ext cx="1593570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64"/>
          <p:cNvPicPr preferRelativeResize="0"/>
          <p:nvPr/>
        </p:nvPicPr>
        <p:blipFill rotWithShape="1">
          <a:blip r:embed="rId7">
            <a:alphaModFix/>
          </a:blip>
          <a:srcRect l="67445" r="2305"/>
          <a:stretch/>
        </p:blipFill>
        <p:spPr>
          <a:xfrm>
            <a:off x="5545025" y="3507250"/>
            <a:ext cx="1468933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64"/>
          <p:cNvSpPr/>
          <p:nvPr/>
        </p:nvSpPr>
        <p:spPr>
          <a:xfrm>
            <a:off x="5310650" y="401575"/>
            <a:ext cx="1437000" cy="126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p64"/>
          <p:cNvPicPr preferRelativeResize="0"/>
          <p:nvPr/>
        </p:nvPicPr>
        <p:blipFill rotWithShape="1">
          <a:blip r:embed="rId5">
            <a:alphaModFix/>
          </a:blip>
          <a:srcRect l="32487" r="36206"/>
          <a:stretch/>
        </p:blipFill>
        <p:spPr>
          <a:xfrm>
            <a:off x="5387375" y="334075"/>
            <a:ext cx="1437001" cy="12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6" name="Google Shape;966;p64"/>
          <p:cNvCxnSpPr>
            <a:stCxn id="958" idx="3"/>
            <a:endCxn id="965" idx="1"/>
          </p:cNvCxnSpPr>
          <p:nvPr/>
        </p:nvCxnSpPr>
        <p:spPr>
          <a:xfrm>
            <a:off x="5013276" y="971561"/>
            <a:ext cx="374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7" name="Google Shape;967;p64"/>
          <p:cNvCxnSpPr>
            <a:stCxn id="965" idx="3"/>
            <a:endCxn id="959" idx="1"/>
          </p:cNvCxnSpPr>
          <p:nvPr/>
        </p:nvCxnSpPr>
        <p:spPr>
          <a:xfrm rot="10800000" flipH="1">
            <a:off x="6824376" y="964375"/>
            <a:ext cx="295500" cy="72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8" name="Google Shape;968;p64"/>
          <p:cNvCxnSpPr>
            <a:stCxn id="959" idx="3"/>
            <a:endCxn id="960" idx="1"/>
          </p:cNvCxnSpPr>
          <p:nvPr/>
        </p:nvCxnSpPr>
        <p:spPr>
          <a:xfrm flipH="1">
            <a:off x="3579776" y="964479"/>
            <a:ext cx="4977000" cy="1584300"/>
          </a:xfrm>
          <a:prstGeom prst="bentConnector5">
            <a:avLst>
              <a:gd name="adj1" fmla="val -4785"/>
              <a:gd name="adj2" fmla="val 50910"/>
              <a:gd name="adj3" fmla="val 1047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9" name="Google Shape;969;p64"/>
          <p:cNvCxnSpPr>
            <a:stCxn id="960" idx="3"/>
            <a:endCxn id="961" idx="1"/>
          </p:cNvCxnSpPr>
          <p:nvPr/>
        </p:nvCxnSpPr>
        <p:spPr>
          <a:xfrm rot="10800000" flipH="1">
            <a:off x="5048574" y="2547272"/>
            <a:ext cx="4029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0" name="Google Shape;970;p64"/>
          <p:cNvCxnSpPr>
            <a:stCxn id="961" idx="3"/>
            <a:endCxn id="962" idx="1"/>
          </p:cNvCxnSpPr>
          <p:nvPr/>
        </p:nvCxnSpPr>
        <p:spPr>
          <a:xfrm flipH="1">
            <a:off x="3558850" y="2547263"/>
            <a:ext cx="3329700" cy="1506300"/>
          </a:xfrm>
          <a:prstGeom prst="bentConnector5">
            <a:avLst>
              <a:gd name="adj1" fmla="val -7152"/>
              <a:gd name="adj2" fmla="val 52355"/>
              <a:gd name="adj3" fmla="val 10714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1" name="Google Shape;971;p64"/>
          <p:cNvCxnSpPr>
            <a:stCxn id="962" idx="3"/>
            <a:endCxn id="963" idx="1"/>
          </p:cNvCxnSpPr>
          <p:nvPr/>
        </p:nvCxnSpPr>
        <p:spPr>
          <a:xfrm>
            <a:off x="5152545" y="4053550"/>
            <a:ext cx="3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72" name="Google Shape;972;p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850" y="1612069"/>
            <a:ext cx="2471500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64"/>
          <p:cNvSpPr txBox="1"/>
          <p:nvPr/>
        </p:nvSpPr>
        <p:spPr>
          <a:xfrm>
            <a:off x="531755" y="334248"/>
            <a:ext cx="27471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4" name="Google Shape;974;p64"/>
          <p:cNvSpPr/>
          <p:nvPr/>
        </p:nvSpPr>
        <p:spPr>
          <a:xfrm>
            <a:off x="5584550" y="3592100"/>
            <a:ext cx="1392900" cy="960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0" name="Google Shape;980;p65"/>
          <p:cNvGrpSpPr/>
          <p:nvPr/>
        </p:nvGrpSpPr>
        <p:grpSpPr>
          <a:xfrm>
            <a:off x="509381" y="4232914"/>
            <a:ext cx="8419993" cy="720094"/>
            <a:chOff x="1358349" y="11287766"/>
            <a:chExt cx="22453313" cy="1920250"/>
          </a:xfrm>
        </p:grpSpPr>
        <p:sp>
          <p:nvSpPr>
            <p:cNvPr id="981" name="Google Shape;981;p65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982" name="Google Shape;982;p65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983" name="Google Shape;983;p65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84" name="Google Shape;984;p6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85" name="Google Shape;985;p65"/>
          <p:cNvSpPr txBox="1"/>
          <p:nvPr/>
        </p:nvSpPr>
        <p:spPr>
          <a:xfrm>
            <a:off x="531761" y="334256"/>
            <a:ext cx="586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6" name="Google Shape;986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38</a:t>
            </a:fld>
            <a:endParaRPr/>
          </a:p>
        </p:txBody>
      </p:sp>
      <p:grpSp>
        <p:nvGrpSpPr>
          <p:cNvPr id="987" name="Google Shape;987;p65"/>
          <p:cNvGrpSpPr/>
          <p:nvPr/>
        </p:nvGrpSpPr>
        <p:grpSpPr>
          <a:xfrm>
            <a:off x="602475" y="1045896"/>
            <a:ext cx="3814573" cy="3540930"/>
            <a:chOff x="602475" y="1045896"/>
            <a:chExt cx="3814573" cy="3540930"/>
          </a:xfrm>
        </p:grpSpPr>
        <p:pic>
          <p:nvPicPr>
            <p:cNvPr id="988" name="Google Shape;988;p6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6693" y="1068851"/>
              <a:ext cx="839894" cy="150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9" name="Google Shape;989;p65"/>
            <p:cNvGrpSpPr/>
            <p:nvPr/>
          </p:nvGrpSpPr>
          <p:grpSpPr>
            <a:xfrm>
              <a:off x="602475" y="1045896"/>
              <a:ext cx="3814573" cy="3540930"/>
              <a:chOff x="602475" y="1045896"/>
              <a:chExt cx="3814573" cy="3540930"/>
            </a:xfrm>
          </p:grpSpPr>
          <p:grpSp>
            <p:nvGrpSpPr>
              <p:cNvPr id="990" name="Google Shape;990;p65"/>
              <p:cNvGrpSpPr/>
              <p:nvPr/>
            </p:nvGrpSpPr>
            <p:grpSpPr>
              <a:xfrm>
                <a:off x="602475" y="1045896"/>
                <a:ext cx="3814573" cy="3540930"/>
                <a:chOff x="1836561" y="2529175"/>
                <a:chExt cx="10123602" cy="9397373"/>
              </a:xfrm>
            </p:grpSpPr>
            <p:pic>
              <p:nvPicPr>
                <p:cNvPr id="991" name="Google Shape;991;p65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t="3537" b="39214"/>
                <a:stretch/>
              </p:blipFill>
              <p:spPr>
                <a:xfrm>
                  <a:off x="1836561" y="3089761"/>
                  <a:ext cx="4747413" cy="49121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92" name="Google Shape;992;p65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7515989" y="2529175"/>
                  <a:ext cx="4444174" cy="93973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993" name="Google Shape;993;p65"/>
              <p:cNvPicPr preferRelativeResize="0"/>
              <p:nvPr/>
            </p:nvPicPr>
            <p:blipFill rotWithShape="1">
              <a:blip r:embed="rId6">
                <a:alphaModFix/>
              </a:blip>
              <a:srcRect t="64547" b="5310"/>
              <a:stretch/>
            </p:blipFill>
            <p:spPr>
              <a:xfrm>
                <a:off x="602475" y="3131524"/>
                <a:ext cx="1788825" cy="974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994" name="Google Shape;994;p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26729" y="462778"/>
            <a:ext cx="2460360" cy="1972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28" y="1068777"/>
            <a:ext cx="839831" cy="150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1" name="Google Shape;1001;p66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1002" name="Google Shape;1002;p66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003" name="Google Shape;1003;p66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1004" name="Google Shape;1004;p66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05" name="Google Shape;1005;p6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06" name="Google Shape;1006;p66"/>
          <p:cNvSpPr txBox="1"/>
          <p:nvPr/>
        </p:nvSpPr>
        <p:spPr>
          <a:xfrm>
            <a:off x="531761" y="334256"/>
            <a:ext cx="586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7" name="Google Shape;1007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6729" y="462778"/>
            <a:ext cx="2460360" cy="197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39</a:t>
            </a:fld>
            <a:endParaRPr/>
          </a:p>
        </p:txBody>
      </p:sp>
      <p:grpSp>
        <p:nvGrpSpPr>
          <p:cNvPr id="1009" name="Google Shape;1009;p66"/>
          <p:cNvGrpSpPr/>
          <p:nvPr/>
        </p:nvGrpSpPr>
        <p:grpSpPr>
          <a:xfrm>
            <a:off x="602475" y="1045896"/>
            <a:ext cx="3814573" cy="3540930"/>
            <a:chOff x="602475" y="1045896"/>
            <a:chExt cx="3814573" cy="3540930"/>
          </a:xfrm>
        </p:grpSpPr>
        <p:grpSp>
          <p:nvGrpSpPr>
            <p:cNvPr id="1010" name="Google Shape;1010;p66"/>
            <p:cNvGrpSpPr/>
            <p:nvPr/>
          </p:nvGrpSpPr>
          <p:grpSpPr>
            <a:xfrm>
              <a:off x="602475" y="1045896"/>
              <a:ext cx="3814573" cy="3540930"/>
              <a:chOff x="1836561" y="2529175"/>
              <a:chExt cx="10123602" cy="9397373"/>
            </a:xfrm>
          </p:grpSpPr>
          <p:pic>
            <p:nvPicPr>
              <p:cNvPr id="1011" name="Google Shape;1011;p66"/>
              <p:cNvPicPr preferRelativeResize="0"/>
              <p:nvPr/>
            </p:nvPicPr>
            <p:blipFill rotWithShape="1">
              <a:blip r:embed="rId7">
                <a:alphaModFix/>
              </a:blip>
              <a:srcRect t="3537" b="39214"/>
              <a:stretch/>
            </p:blipFill>
            <p:spPr>
              <a:xfrm>
                <a:off x="1836561" y="3089761"/>
                <a:ext cx="4747413" cy="49121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2" name="Google Shape;1012;p66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5989" y="2529175"/>
                <a:ext cx="4444174" cy="9397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3" name="Google Shape;1013;p66"/>
            <p:cNvPicPr preferRelativeResize="0"/>
            <p:nvPr/>
          </p:nvPicPr>
          <p:blipFill rotWithShape="1">
            <a:blip r:embed="rId7">
              <a:alphaModFix/>
            </a:blip>
            <a:srcRect t="64545" b="5313"/>
            <a:stretch/>
          </p:blipFill>
          <p:spPr>
            <a:xfrm>
              <a:off x="602475" y="3131524"/>
              <a:ext cx="1788825" cy="974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4" name="Google Shape;1014;p66"/>
          <p:cNvSpPr/>
          <p:nvPr/>
        </p:nvSpPr>
        <p:spPr>
          <a:xfrm>
            <a:off x="531750" y="1036900"/>
            <a:ext cx="1768800" cy="214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/>
        </p:nvSpPr>
        <p:spPr>
          <a:xfrm>
            <a:off x="1714500" y="4730262"/>
            <a:ext cx="69300" cy="15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76" name="Google Shape;176;p31"/>
          <p:cNvGrpSpPr/>
          <p:nvPr/>
        </p:nvGrpSpPr>
        <p:grpSpPr>
          <a:xfrm>
            <a:off x="509381" y="1766484"/>
            <a:ext cx="8309563" cy="2103921"/>
            <a:chOff x="1358348" y="4710623"/>
            <a:chExt cx="19918903" cy="5610455"/>
          </a:xfrm>
        </p:grpSpPr>
        <p:sp>
          <p:nvSpPr>
            <p:cNvPr id="177" name="Google Shape;177;p31"/>
            <p:cNvSpPr/>
            <p:nvPr/>
          </p:nvSpPr>
          <p:spPr>
            <a:xfrm>
              <a:off x="13327383" y="7567074"/>
              <a:ext cx="7949868" cy="1204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254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 нагрузочном </a:t>
              </a:r>
              <a:b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тестировании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8" name="Google Shape;178;p31"/>
            <p:cNvSpPr txBox="1"/>
            <p:nvPr/>
          </p:nvSpPr>
          <p:spPr>
            <a:xfrm>
              <a:off x="1358348" y="4710623"/>
              <a:ext cx="1327200" cy="149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ru" sz="38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38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79" name="Google Shape;179;p31"/>
            <p:cNvSpPr/>
            <p:nvPr/>
          </p:nvSpPr>
          <p:spPr>
            <a:xfrm>
              <a:off x="13327383" y="5058731"/>
              <a:ext cx="7949868" cy="1968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254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 «ручном» </a:t>
              </a:r>
              <a:b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тестировании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0" name="Google Shape;180;p31"/>
            <p:cNvSpPr/>
            <p:nvPr/>
          </p:nvSpPr>
          <p:spPr>
            <a:xfrm>
              <a:off x="2571903" y="7567074"/>
              <a:ext cx="10134600" cy="189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254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 выборе и анализе </a:t>
              </a:r>
              <a:b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инструментов 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1" name="Google Shape;181;p31"/>
            <p:cNvSpPr/>
            <p:nvPr/>
          </p:nvSpPr>
          <p:spPr>
            <a:xfrm>
              <a:off x="2571903" y="5058731"/>
              <a:ext cx="3398400" cy="111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254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Кода тестов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2" name="Google Shape;182;p31"/>
            <p:cNvSpPr txBox="1"/>
            <p:nvPr/>
          </p:nvSpPr>
          <p:spPr>
            <a:xfrm>
              <a:off x="1358348" y="7246617"/>
              <a:ext cx="1327073" cy="1491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ru" sz="38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38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83" name="Google Shape;183;p31"/>
            <p:cNvSpPr txBox="1"/>
            <p:nvPr/>
          </p:nvSpPr>
          <p:spPr>
            <a:xfrm>
              <a:off x="12113828" y="4710623"/>
              <a:ext cx="1327073" cy="1491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ru" sz="38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38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84" name="Google Shape;184;p31"/>
            <p:cNvSpPr txBox="1"/>
            <p:nvPr/>
          </p:nvSpPr>
          <p:spPr>
            <a:xfrm>
              <a:off x="12113828" y="7246617"/>
              <a:ext cx="1327073" cy="1491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ru" sz="38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38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85" name="Google Shape;185;p31"/>
            <p:cNvSpPr/>
            <p:nvPr/>
          </p:nvSpPr>
          <p:spPr>
            <a:xfrm>
              <a:off x="2610986" y="9600027"/>
              <a:ext cx="10134596" cy="721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254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Почему инструмент А лучше Б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86" name="Google Shape;186;p31"/>
          <p:cNvSpPr/>
          <p:nvPr/>
        </p:nvSpPr>
        <p:spPr>
          <a:xfrm>
            <a:off x="8217923" y="4232912"/>
            <a:ext cx="711430" cy="70850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1"/>
          <p:cNvSpPr txBox="1"/>
          <p:nvPr/>
        </p:nvSpPr>
        <p:spPr>
          <a:xfrm>
            <a:off x="544150" y="376596"/>
            <a:ext cx="85281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 НЕ услышите и НЕ увидите 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F45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1"/>
          <p:cNvSpPr/>
          <p:nvPr/>
        </p:nvSpPr>
        <p:spPr>
          <a:xfrm>
            <a:off x="509381" y="4711131"/>
            <a:ext cx="4493507" cy="2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  <a:t>Как дружить с разработчиками, не залезая в их тесты</a:t>
            </a:r>
            <a:endParaRPr sz="900" b="0" i="0" u="none" strike="noStrike" cap="none">
              <a:solidFill>
                <a:srgbClr val="FF45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1"/>
          <p:cNvSpPr/>
          <p:nvPr/>
        </p:nvSpPr>
        <p:spPr>
          <a:xfrm>
            <a:off x="8217923" y="4232912"/>
            <a:ext cx="711430" cy="70850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334" y="4363847"/>
            <a:ext cx="490610" cy="44663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Google Shape;101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28" y="1068777"/>
            <a:ext cx="839831" cy="150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1" name="Google Shape;1021;p67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1022" name="Google Shape;1022;p67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023" name="Google Shape;1023;p67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1024" name="Google Shape;1024;p67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25" name="Google Shape;1025;p6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26" name="Google Shape;1026;p67"/>
          <p:cNvSpPr txBox="1"/>
          <p:nvPr/>
        </p:nvSpPr>
        <p:spPr>
          <a:xfrm>
            <a:off x="531761" y="334256"/>
            <a:ext cx="586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7" name="Google Shape;1027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6729" y="462778"/>
            <a:ext cx="2460360" cy="197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40</a:t>
            </a:fld>
            <a:endParaRPr/>
          </a:p>
        </p:txBody>
      </p:sp>
      <p:grpSp>
        <p:nvGrpSpPr>
          <p:cNvPr id="1029" name="Google Shape;1029;p67"/>
          <p:cNvGrpSpPr/>
          <p:nvPr/>
        </p:nvGrpSpPr>
        <p:grpSpPr>
          <a:xfrm>
            <a:off x="602475" y="1045896"/>
            <a:ext cx="3814573" cy="3540930"/>
            <a:chOff x="602475" y="1045896"/>
            <a:chExt cx="3814573" cy="3540930"/>
          </a:xfrm>
        </p:grpSpPr>
        <p:grpSp>
          <p:nvGrpSpPr>
            <p:cNvPr id="1030" name="Google Shape;1030;p67"/>
            <p:cNvGrpSpPr/>
            <p:nvPr/>
          </p:nvGrpSpPr>
          <p:grpSpPr>
            <a:xfrm>
              <a:off x="602475" y="1045896"/>
              <a:ext cx="3814573" cy="3540930"/>
              <a:chOff x="1836561" y="2529175"/>
              <a:chExt cx="10123602" cy="9397373"/>
            </a:xfrm>
          </p:grpSpPr>
          <p:pic>
            <p:nvPicPr>
              <p:cNvPr id="1031" name="Google Shape;1031;p67"/>
              <p:cNvPicPr preferRelativeResize="0"/>
              <p:nvPr/>
            </p:nvPicPr>
            <p:blipFill rotWithShape="1">
              <a:blip r:embed="rId7">
                <a:alphaModFix/>
              </a:blip>
              <a:srcRect t="3537" b="39214"/>
              <a:stretch/>
            </p:blipFill>
            <p:spPr>
              <a:xfrm>
                <a:off x="1836561" y="3089761"/>
                <a:ext cx="4747413" cy="49121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2" name="Google Shape;1032;p6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5989" y="2529175"/>
                <a:ext cx="4444174" cy="9397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33" name="Google Shape;1033;p67"/>
            <p:cNvPicPr preferRelativeResize="0"/>
            <p:nvPr/>
          </p:nvPicPr>
          <p:blipFill rotWithShape="1">
            <a:blip r:embed="rId7">
              <a:alphaModFix/>
            </a:blip>
            <a:srcRect t="64545" b="5313"/>
            <a:stretch/>
          </p:blipFill>
          <p:spPr>
            <a:xfrm>
              <a:off x="602475" y="3131524"/>
              <a:ext cx="1788825" cy="974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4" name="Google Shape;1034;p67"/>
          <p:cNvSpPr/>
          <p:nvPr/>
        </p:nvSpPr>
        <p:spPr>
          <a:xfrm>
            <a:off x="509375" y="1236975"/>
            <a:ext cx="1768800" cy="544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28" y="1068777"/>
            <a:ext cx="839831" cy="150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1" name="Google Shape;1041;p68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1042" name="Google Shape;1042;p68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043" name="Google Shape;1043;p68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1044" name="Google Shape;1044;p68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45" name="Google Shape;1045;p6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46" name="Google Shape;1046;p68"/>
          <p:cNvSpPr txBox="1"/>
          <p:nvPr/>
        </p:nvSpPr>
        <p:spPr>
          <a:xfrm>
            <a:off x="531761" y="334256"/>
            <a:ext cx="586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7" name="Google Shape;1047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6729" y="462778"/>
            <a:ext cx="2460360" cy="197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41</a:t>
            </a:fld>
            <a:endParaRPr/>
          </a:p>
        </p:txBody>
      </p:sp>
      <p:grpSp>
        <p:nvGrpSpPr>
          <p:cNvPr id="1049" name="Google Shape;1049;p68"/>
          <p:cNvGrpSpPr/>
          <p:nvPr/>
        </p:nvGrpSpPr>
        <p:grpSpPr>
          <a:xfrm>
            <a:off x="602475" y="1045896"/>
            <a:ext cx="3814573" cy="3540930"/>
            <a:chOff x="602475" y="1045896"/>
            <a:chExt cx="3814573" cy="3540930"/>
          </a:xfrm>
        </p:grpSpPr>
        <p:grpSp>
          <p:nvGrpSpPr>
            <p:cNvPr id="1050" name="Google Shape;1050;p68"/>
            <p:cNvGrpSpPr/>
            <p:nvPr/>
          </p:nvGrpSpPr>
          <p:grpSpPr>
            <a:xfrm>
              <a:off x="602475" y="1045896"/>
              <a:ext cx="3814573" cy="3540930"/>
              <a:chOff x="1836561" y="2529175"/>
              <a:chExt cx="10123602" cy="9397373"/>
            </a:xfrm>
          </p:grpSpPr>
          <p:pic>
            <p:nvPicPr>
              <p:cNvPr id="1051" name="Google Shape;1051;p68"/>
              <p:cNvPicPr preferRelativeResize="0"/>
              <p:nvPr/>
            </p:nvPicPr>
            <p:blipFill rotWithShape="1">
              <a:blip r:embed="rId7">
                <a:alphaModFix/>
              </a:blip>
              <a:srcRect t="3537" b="39214"/>
              <a:stretch/>
            </p:blipFill>
            <p:spPr>
              <a:xfrm>
                <a:off x="1836561" y="3089761"/>
                <a:ext cx="4747413" cy="49121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2" name="Google Shape;1052;p68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5989" y="2529175"/>
                <a:ext cx="4444174" cy="9397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53" name="Google Shape;1053;p68"/>
            <p:cNvPicPr preferRelativeResize="0"/>
            <p:nvPr/>
          </p:nvPicPr>
          <p:blipFill rotWithShape="1">
            <a:blip r:embed="rId7">
              <a:alphaModFix/>
            </a:blip>
            <a:srcRect t="64545" b="5313"/>
            <a:stretch/>
          </p:blipFill>
          <p:spPr>
            <a:xfrm>
              <a:off x="602475" y="3131524"/>
              <a:ext cx="1788825" cy="974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4" name="Google Shape;1054;p68"/>
          <p:cNvSpPr/>
          <p:nvPr/>
        </p:nvSpPr>
        <p:spPr>
          <a:xfrm>
            <a:off x="509375" y="1816300"/>
            <a:ext cx="1847100" cy="1338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28" y="1068777"/>
            <a:ext cx="839831" cy="150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1" name="Google Shape;1061;p69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1062" name="Google Shape;1062;p69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063" name="Google Shape;1063;p69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1064" name="Google Shape;1064;p69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65" name="Google Shape;1065;p6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66" name="Google Shape;1066;p69"/>
          <p:cNvSpPr txBox="1"/>
          <p:nvPr/>
        </p:nvSpPr>
        <p:spPr>
          <a:xfrm>
            <a:off x="531761" y="334256"/>
            <a:ext cx="586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7" name="Google Shape;1067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6729" y="462778"/>
            <a:ext cx="2460360" cy="197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42</a:t>
            </a:fld>
            <a:endParaRPr/>
          </a:p>
        </p:txBody>
      </p:sp>
      <p:grpSp>
        <p:nvGrpSpPr>
          <p:cNvPr id="1069" name="Google Shape;1069;p69"/>
          <p:cNvGrpSpPr/>
          <p:nvPr/>
        </p:nvGrpSpPr>
        <p:grpSpPr>
          <a:xfrm>
            <a:off x="602475" y="1045896"/>
            <a:ext cx="3814573" cy="3540930"/>
            <a:chOff x="602475" y="1045896"/>
            <a:chExt cx="3814573" cy="3540930"/>
          </a:xfrm>
        </p:grpSpPr>
        <p:grpSp>
          <p:nvGrpSpPr>
            <p:cNvPr id="1070" name="Google Shape;1070;p69"/>
            <p:cNvGrpSpPr/>
            <p:nvPr/>
          </p:nvGrpSpPr>
          <p:grpSpPr>
            <a:xfrm>
              <a:off x="602475" y="1045896"/>
              <a:ext cx="3814573" cy="3540930"/>
              <a:chOff x="1836561" y="2529175"/>
              <a:chExt cx="10123602" cy="9397373"/>
            </a:xfrm>
          </p:grpSpPr>
          <p:pic>
            <p:nvPicPr>
              <p:cNvPr id="1071" name="Google Shape;1071;p69"/>
              <p:cNvPicPr preferRelativeResize="0"/>
              <p:nvPr/>
            </p:nvPicPr>
            <p:blipFill rotWithShape="1">
              <a:blip r:embed="rId7">
                <a:alphaModFix/>
              </a:blip>
              <a:srcRect t="3537" b="39214"/>
              <a:stretch/>
            </p:blipFill>
            <p:spPr>
              <a:xfrm>
                <a:off x="1836561" y="3089761"/>
                <a:ext cx="4747413" cy="49121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2" name="Google Shape;1072;p69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5989" y="2529175"/>
                <a:ext cx="4444174" cy="9397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3" name="Google Shape;1073;p69"/>
            <p:cNvPicPr preferRelativeResize="0"/>
            <p:nvPr/>
          </p:nvPicPr>
          <p:blipFill rotWithShape="1">
            <a:blip r:embed="rId7">
              <a:alphaModFix/>
            </a:blip>
            <a:srcRect t="64545" b="5313"/>
            <a:stretch/>
          </p:blipFill>
          <p:spPr>
            <a:xfrm>
              <a:off x="602475" y="3131524"/>
              <a:ext cx="1788825" cy="974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4" name="Google Shape;1074;p69"/>
          <p:cNvSpPr/>
          <p:nvPr/>
        </p:nvSpPr>
        <p:spPr>
          <a:xfrm>
            <a:off x="509375" y="3209800"/>
            <a:ext cx="1847100" cy="822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Google Shape;1079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28" y="1068777"/>
            <a:ext cx="839831" cy="150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1" name="Google Shape;1081;p70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1082" name="Google Shape;1082;p70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083" name="Google Shape;1083;p70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1084" name="Google Shape;1084;p70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85" name="Google Shape;1085;p7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86" name="Google Shape;1086;p70"/>
          <p:cNvSpPr txBox="1"/>
          <p:nvPr/>
        </p:nvSpPr>
        <p:spPr>
          <a:xfrm>
            <a:off x="531761" y="334256"/>
            <a:ext cx="586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7" name="Google Shape;1087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6729" y="462778"/>
            <a:ext cx="2460360" cy="197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43</a:t>
            </a:fld>
            <a:endParaRPr/>
          </a:p>
        </p:txBody>
      </p:sp>
      <p:grpSp>
        <p:nvGrpSpPr>
          <p:cNvPr id="1089" name="Google Shape;1089;p70"/>
          <p:cNvGrpSpPr/>
          <p:nvPr/>
        </p:nvGrpSpPr>
        <p:grpSpPr>
          <a:xfrm>
            <a:off x="602475" y="1045896"/>
            <a:ext cx="3814573" cy="3540930"/>
            <a:chOff x="602475" y="1045896"/>
            <a:chExt cx="3814573" cy="3540930"/>
          </a:xfrm>
        </p:grpSpPr>
        <p:grpSp>
          <p:nvGrpSpPr>
            <p:cNvPr id="1090" name="Google Shape;1090;p70"/>
            <p:cNvGrpSpPr/>
            <p:nvPr/>
          </p:nvGrpSpPr>
          <p:grpSpPr>
            <a:xfrm>
              <a:off x="602475" y="1045896"/>
              <a:ext cx="3814573" cy="3540930"/>
              <a:chOff x="1836561" y="2529175"/>
              <a:chExt cx="10123602" cy="9397373"/>
            </a:xfrm>
          </p:grpSpPr>
          <p:pic>
            <p:nvPicPr>
              <p:cNvPr id="1091" name="Google Shape;1091;p70"/>
              <p:cNvPicPr preferRelativeResize="0"/>
              <p:nvPr/>
            </p:nvPicPr>
            <p:blipFill rotWithShape="1">
              <a:blip r:embed="rId7">
                <a:alphaModFix/>
              </a:blip>
              <a:srcRect t="3537" b="39214"/>
              <a:stretch/>
            </p:blipFill>
            <p:spPr>
              <a:xfrm>
                <a:off x="1836561" y="3089761"/>
                <a:ext cx="4747413" cy="49121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2" name="Google Shape;1092;p7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5989" y="2529175"/>
                <a:ext cx="4444174" cy="9397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93" name="Google Shape;1093;p70"/>
            <p:cNvPicPr preferRelativeResize="0"/>
            <p:nvPr/>
          </p:nvPicPr>
          <p:blipFill rotWithShape="1">
            <a:blip r:embed="rId7">
              <a:alphaModFix/>
            </a:blip>
            <a:srcRect t="64545" b="5313"/>
            <a:stretch/>
          </p:blipFill>
          <p:spPr>
            <a:xfrm>
              <a:off x="602475" y="3131524"/>
              <a:ext cx="1788825" cy="974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4" name="Google Shape;1094;p70"/>
          <p:cNvSpPr/>
          <p:nvPr/>
        </p:nvSpPr>
        <p:spPr>
          <a:xfrm>
            <a:off x="2670125" y="1002075"/>
            <a:ext cx="1847100" cy="1033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28" y="1068777"/>
            <a:ext cx="839831" cy="150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1" name="Google Shape;1101;p71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1102" name="Google Shape;1102;p71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103" name="Google Shape;1103;p71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1104" name="Google Shape;1104;p71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05" name="Google Shape;1105;p7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06" name="Google Shape;1106;p71"/>
          <p:cNvSpPr txBox="1"/>
          <p:nvPr/>
        </p:nvSpPr>
        <p:spPr>
          <a:xfrm>
            <a:off x="531761" y="334256"/>
            <a:ext cx="586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7" name="Google Shape;1107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6729" y="462778"/>
            <a:ext cx="2460360" cy="197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44</a:t>
            </a:fld>
            <a:endParaRPr/>
          </a:p>
        </p:txBody>
      </p:sp>
      <p:grpSp>
        <p:nvGrpSpPr>
          <p:cNvPr id="1109" name="Google Shape;1109;p71"/>
          <p:cNvGrpSpPr/>
          <p:nvPr/>
        </p:nvGrpSpPr>
        <p:grpSpPr>
          <a:xfrm>
            <a:off x="602475" y="1045896"/>
            <a:ext cx="3814573" cy="3540930"/>
            <a:chOff x="602475" y="1045896"/>
            <a:chExt cx="3814573" cy="3540930"/>
          </a:xfrm>
        </p:grpSpPr>
        <p:grpSp>
          <p:nvGrpSpPr>
            <p:cNvPr id="1110" name="Google Shape;1110;p71"/>
            <p:cNvGrpSpPr/>
            <p:nvPr/>
          </p:nvGrpSpPr>
          <p:grpSpPr>
            <a:xfrm>
              <a:off x="602475" y="1045896"/>
              <a:ext cx="3814573" cy="3540930"/>
              <a:chOff x="1836561" y="2529175"/>
              <a:chExt cx="10123602" cy="9397373"/>
            </a:xfrm>
          </p:grpSpPr>
          <p:pic>
            <p:nvPicPr>
              <p:cNvPr id="1111" name="Google Shape;1111;p71"/>
              <p:cNvPicPr preferRelativeResize="0"/>
              <p:nvPr/>
            </p:nvPicPr>
            <p:blipFill rotWithShape="1">
              <a:blip r:embed="rId7">
                <a:alphaModFix/>
              </a:blip>
              <a:srcRect t="3537" b="39214"/>
              <a:stretch/>
            </p:blipFill>
            <p:spPr>
              <a:xfrm>
                <a:off x="1836561" y="3089761"/>
                <a:ext cx="4747413" cy="49121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2" name="Google Shape;1112;p71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5989" y="2529175"/>
                <a:ext cx="4444174" cy="9397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3" name="Google Shape;1113;p71"/>
            <p:cNvPicPr preferRelativeResize="0"/>
            <p:nvPr/>
          </p:nvPicPr>
          <p:blipFill rotWithShape="1">
            <a:blip r:embed="rId7">
              <a:alphaModFix/>
            </a:blip>
            <a:srcRect t="64545" b="5313"/>
            <a:stretch/>
          </p:blipFill>
          <p:spPr>
            <a:xfrm>
              <a:off x="602475" y="3131524"/>
              <a:ext cx="1788825" cy="974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4" name="Google Shape;1114;p71"/>
          <p:cNvSpPr/>
          <p:nvPr/>
        </p:nvSpPr>
        <p:spPr>
          <a:xfrm>
            <a:off x="2638825" y="2051128"/>
            <a:ext cx="1847100" cy="1281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1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28" y="1068777"/>
            <a:ext cx="839831" cy="150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72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1122" name="Google Shape;1122;p72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123" name="Google Shape;1123;p72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1124" name="Google Shape;1124;p72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25" name="Google Shape;1125;p7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26" name="Google Shape;1126;p72"/>
          <p:cNvSpPr txBox="1"/>
          <p:nvPr/>
        </p:nvSpPr>
        <p:spPr>
          <a:xfrm>
            <a:off x="531761" y="334256"/>
            <a:ext cx="586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Итоговый пайплайн</a:t>
            </a:r>
            <a:endParaRPr sz="3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7" name="Google Shape;1127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6729" y="462778"/>
            <a:ext cx="2460360" cy="197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45</a:t>
            </a:fld>
            <a:endParaRPr/>
          </a:p>
        </p:txBody>
      </p:sp>
      <p:grpSp>
        <p:nvGrpSpPr>
          <p:cNvPr id="1129" name="Google Shape;1129;p72"/>
          <p:cNvGrpSpPr/>
          <p:nvPr/>
        </p:nvGrpSpPr>
        <p:grpSpPr>
          <a:xfrm>
            <a:off x="602475" y="1045896"/>
            <a:ext cx="3814573" cy="3540930"/>
            <a:chOff x="602475" y="1045896"/>
            <a:chExt cx="3814573" cy="3540930"/>
          </a:xfrm>
        </p:grpSpPr>
        <p:grpSp>
          <p:nvGrpSpPr>
            <p:cNvPr id="1130" name="Google Shape;1130;p72"/>
            <p:cNvGrpSpPr/>
            <p:nvPr/>
          </p:nvGrpSpPr>
          <p:grpSpPr>
            <a:xfrm>
              <a:off x="602475" y="1045896"/>
              <a:ext cx="3814573" cy="3540930"/>
              <a:chOff x="1836561" y="2529175"/>
              <a:chExt cx="10123602" cy="9397373"/>
            </a:xfrm>
          </p:grpSpPr>
          <p:pic>
            <p:nvPicPr>
              <p:cNvPr id="1131" name="Google Shape;1131;p72"/>
              <p:cNvPicPr preferRelativeResize="0"/>
              <p:nvPr/>
            </p:nvPicPr>
            <p:blipFill rotWithShape="1">
              <a:blip r:embed="rId7">
                <a:alphaModFix/>
              </a:blip>
              <a:srcRect t="3537" b="39214"/>
              <a:stretch/>
            </p:blipFill>
            <p:spPr>
              <a:xfrm>
                <a:off x="1836561" y="3089761"/>
                <a:ext cx="4747413" cy="49121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2" name="Google Shape;1132;p72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5989" y="2529175"/>
                <a:ext cx="4444174" cy="93973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33" name="Google Shape;1133;p72"/>
            <p:cNvPicPr preferRelativeResize="0"/>
            <p:nvPr/>
          </p:nvPicPr>
          <p:blipFill rotWithShape="1">
            <a:blip r:embed="rId7">
              <a:alphaModFix/>
            </a:blip>
            <a:srcRect t="64545" b="5313"/>
            <a:stretch/>
          </p:blipFill>
          <p:spPr>
            <a:xfrm>
              <a:off x="602475" y="3131524"/>
              <a:ext cx="1788825" cy="974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4" name="Google Shape;1134;p72"/>
          <p:cNvSpPr/>
          <p:nvPr/>
        </p:nvSpPr>
        <p:spPr>
          <a:xfrm>
            <a:off x="2638825" y="3366353"/>
            <a:ext cx="1847100" cy="1281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Google Shape;113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73"/>
          <p:cNvSpPr txBox="1"/>
          <p:nvPr/>
        </p:nvSpPr>
        <p:spPr>
          <a:xfrm>
            <a:off x="531761" y="334256"/>
            <a:ext cx="7363962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Помним про дополнительные инструменты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1" name="Google Shape;1141;p73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1142" name="Google Shape;1142;p73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143" name="Google Shape;1143;p73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1144" name="Google Shape;1144;p73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45" name="Google Shape;1145;p7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146" name="Google Shape;1146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6470" y="2176399"/>
            <a:ext cx="1137217" cy="128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3384" y="1652651"/>
            <a:ext cx="464678" cy="523748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46</a:t>
            </a:fld>
            <a:endParaRPr/>
          </a:p>
        </p:txBody>
      </p:sp>
      <p:grpSp>
        <p:nvGrpSpPr>
          <p:cNvPr id="1149" name="Google Shape;1149;p73"/>
          <p:cNvGrpSpPr/>
          <p:nvPr/>
        </p:nvGrpSpPr>
        <p:grpSpPr>
          <a:xfrm>
            <a:off x="1671900" y="2246763"/>
            <a:ext cx="4471600" cy="604512"/>
            <a:chOff x="1671900" y="2246763"/>
            <a:chExt cx="4471600" cy="604512"/>
          </a:xfrm>
        </p:grpSpPr>
        <p:sp>
          <p:nvSpPr>
            <p:cNvPr id="1150" name="Google Shape;1150;p73"/>
            <p:cNvSpPr/>
            <p:nvPr/>
          </p:nvSpPr>
          <p:spPr>
            <a:xfrm>
              <a:off x="2284000" y="2246763"/>
              <a:ext cx="3859500" cy="51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Оповещения</a:t>
              </a:r>
              <a:endParaRPr sz="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73"/>
            <p:cNvSpPr txBox="1"/>
            <p:nvPr/>
          </p:nvSpPr>
          <p:spPr>
            <a:xfrm>
              <a:off x="1671900" y="2246775"/>
              <a:ext cx="497700" cy="6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40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4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52" name="Google Shape;1152;p73"/>
          <p:cNvGrpSpPr/>
          <p:nvPr/>
        </p:nvGrpSpPr>
        <p:grpSpPr>
          <a:xfrm>
            <a:off x="1671900" y="3144350"/>
            <a:ext cx="3337600" cy="604500"/>
            <a:chOff x="1671900" y="3144350"/>
            <a:chExt cx="3337600" cy="604500"/>
          </a:xfrm>
        </p:grpSpPr>
        <p:sp>
          <p:nvSpPr>
            <p:cNvPr id="1153" name="Google Shape;1153;p73"/>
            <p:cNvSpPr/>
            <p:nvPr/>
          </p:nvSpPr>
          <p:spPr>
            <a:xfrm>
              <a:off x="2284000" y="3144350"/>
              <a:ext cx="2725500" cy="51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0" i="0" u="none" strike="noStrike" cap="none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Метрики</a:t>
              </a:r>
              <a:endPara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73"/>
            <p:cNvSpPr txBox="1"/>
            <p:nvPr/>
          </p:nvSpPr>
          <p:spPr>
            <a:xfrm>
              <a:off x="1671900" y="3144350"/>
              <a:ext cx="497700" cy="6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40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4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07479" y="-736116"/>
            <a:ext cx="3771900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1" name="Google Shape;1161;p74"/>
          <p:cNvGrpSpPr/>
          <p:nvPr/>
        </p:nvGrpSpPr>
        <p:grpSpPr>
          <a:xfrm>
            <a:off x="560189" y="1552829"/>
            <a:ext cx="6300986" cy="2369518"/>
            <a:chOff x="1493838" y="4140878"/>
            <a:chExt cx="16802629" cy="6318716"/>
          </a:xfrm>
        </p:grpSpPr>
        <p:sp>
          <p:nvSpPr>
            <p:cNvPr id="1162" name="Google Shape;1162;p74"/>
            <p:cNvSpPr/>
            <p:nvPr/>
          </p:nvSpPr>
          <p:spPr>
            <a:xfrm>
              <a:off x="11187355" y="7422694"/>
              <a:ext cx="7109112" cy="30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778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Char char="-"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Помните про оповещения </a:t>
              </a:r>
              <a:b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 метрики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63" name="Google Shape;1163;p74"/>
            <p:cNvSpPr/>
            <p:nvPr/>
          </p:nvSpPr>
          <p:spPr>
            <a:xfrm>
              <a:off x="11187355" y="4370204"/>
              <a:ext cx="5733884" cy="30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778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Char char="-"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Помните про отчёты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64" name="Google Shape;1164;p74"/>
            <p:cNvSpPr/>
            <p:nvPr/>
          </p:nvSpPr>
          <p:spPr>
            <a:xfrm>
              <a:off x="2076590" y="7422694"/>
              <a:ext cx="9292670" cy="30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778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Char char="-"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Встраивайте автотесты </a:t>
              </a:r>
              <a:b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 пайплайны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65" name="Google Shape;1165;p74"/>
            <p:cNvSpPr/>
            <p:nvPr/>
          </p:nvSpPr>
          <p:spPr>
            <a:xfrm>
              <a:off x="2076590" y="4333270"/>
              <a:ext cx="7347857" cy="30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778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Char char="-"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Тестируйте на всех уровнях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66" name="Google Shape;1166;p74"/>
            <p:cNvSpPr txBox="1"/>
            <p:nvPr/>
          </p:nvSpPr>
          <p:spPr>
            <a:xfrm>
              <a:off x="1493839" y="4140878"/>
              <a:ext cx="1327073" cy="1491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30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67" name="Google Shape;1167;p74"/>
            <p:cNvSpPr txBox="1"/>
            <p:nvPr/>
          </p:nvSpPr>
          <p:spPr>
            <a:xfrm>
              <a:off x="1493838" y="7242127"/>
              <a:ext cx="1327073" cy="1491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30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68" name="Google Shape;1168;p74"/>
            <p:cNvSpPr txBox="1"/>
            <p:nvPr/>
          </p:nvSpPr>
          <p:spPr>
            <a:xfrm>
              <a:off x="10690579" y="4206841"/>
              <a:ext cx="1327073" cy="1491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30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169" name="Google Shape;1169;p74"/>
            <p:cNvSpPr txBox="1"/>
            <p:nvPr/>
          </p:nvSpPr>
          <p:spPr>
            <a:xfrm>
              <a:off x="10690579" y="7260940"/>
              <a:ext cx="1327073" cy="1491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3000" b="1" i="0" u="none" strike="noStrike" cap="non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#</a:t>
              </a:r>
              <a:endParaRPr sz="3000" b="1" i="0" u="none" strike="noStrike" cap="non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70" name="Google Shape;1170;p74"/>
          <p:cNvGrpSpPr/>
          <p:nvPr/>
        </p:nvGrpSpPr>
        <p:grpSpPr>
          <a:xfrm>
            <a:off x="509381" y="4232912"/>
            <a:ext cx="8419973" cy="720087"/>
            <a:chOff x="1358349" y="11287766"/>
            <a:chExt cx="22453260" cy="1920233"/>
          </a:xfrm>
        </p:grpSpPr>
        <p:sp>
          <p:nvSpPr>
            <p:cNvPr id="1171" name="Google Shape;1171;p74"/>
            <p:cNvSpPr/>
            <p:nvPr/>
          </p:nvSpPr>
          <p:spPr>
            <a:xfrm>
              <a:off x="1358349" y="12563016"/>
              <a:ext cx="9253208" cy="644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172" name="Google Shape;1172;p74"/>
            <p:cNvGrpSpPr/>
            <p:nvPr/>
          </p:nvGrpSpPr>
          <p:grpSpPr>
            <a:xfrm>
              <a:off x="21914463" y="11287766"/>
              <a:ext cx="1897147" cy="1889341"/>
              <a:chOff x="21914463" y="11287766"/>
              <a:chExt cx="1897147" cy="1889341"/>
            </a:xfrm>
          </p:grpSpPr>
          <p:sp>
            <p:nvSpPr>
              <p:cNvPr id="1173" name="Google Shape;1173;p74"/>
              <p:cNvSpPr/>
              <p:nvPr/>
            </p:nvSpPr>
            <p:spPr>
              <a:xfrm>
                <a:off x="21914463" y="11287766"/>
                <a:ext cx="1897147" cy="188934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74" name="Google Shape;1174;p7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208891" y="11636925"/>
                <a:ext cx="1308293" cy="1191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75" name="Google Shape;1175;p74"/>
          <p:cNvSpPr txBox="1"/>
          <p:nvPr/>
        </p:nvSpPr>
        <p:spPr>
          <a:xfrm>
            <a:off x="531761" y="278618"/>
            <a:ext cx="3077713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Выводы</a:t>
            </a:r>
            <a:endParaRPr sz="3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6" name="Google Shape;1176;p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7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AFB2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75"/>
          <p:cNvSpPr txBox="1"/>
          <p:nvPr/>
        </p:nvSpPr>
        <p:spPr>
          <a:xfrm>
            <a:off x="1824600" y="2100000"/>
            <a:ext cx="54948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17780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ru" sz="39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Приходите к нам на стенд!</a:t>
            </a:r>
            <a:endParaRPr sz="39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83" name="Google Shape;1183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5100" y="707200"/>
            <a:ext cx="780833" cy="97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4913" y="3284302"/>
            <a:ext cx="749317" cy="60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76"/>
          <p:cNvSpPr/>
          <p:nvPr/>
        </p:nvSpPr>
        <p:spPr>
          <a:xfrm>
            <a:off x="214680" y="182403"/>
            <a:ext cx="8721000" cy="3766500"/>
          </a:xfrm>
          <a:prstGeom prst="rect">
            <a:avLst/>
          </a:prstGeom>
          <a:solidFill>
            <a:srgbClr val="FF4527"/>
          </a:solidFill>
          <a:ln>
            <a:noFill/>
          </a:ln>
          <a:effectLst>
            <a:outerShdw blurRad="25400" algn="ctr" rotWithShape="0">
              <a:srgbClr val="000000">
                <a:alpha val="49411"/>
              </a:srgbClr>
            </a:outerShdw>
          </a:effectLst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1" name="Google Shape;1191;p76"/>
          <p:cNvSpPr/>
          <p:nvPr/>
        </p:nvSpPr>
        <p:spPr>
          <a:xfrm>
            <a:off x="7931391" y="463030"/>
            <a:ext cx="711430" cy="70850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1801" y="593964"/>
            <a:ext cx="490610" cy="4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8481" y="4129027"/>
            <a:ext cx="460361" cy="460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76"/>
          <p:cNvSpPr txBox="1"/>
          <p:nvPr/>
        </p:nvSpPr>
        <p:spPr>
          <a:xfrm>
            <a:off x="722325" y="3275250"/>
            <a:ext cx="368831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sergey.blank@aliexpress.ru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5" name="Google Shape;1195;p76"/>
          <p:cNvSpPr txBox="1"/>
          <p:nvPr/>
        </p:nvSpPr>
        <p:spPr>
          <a:xfrm>
            <a:off x="696597" y="2673004"/>
            <a:ext cx="5018403" cy="47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Вопросы?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6" name="Google Shape;1196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7084" y="3381183"/>
            <a:ext cx="1195388" cy="119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58" y="651054"/>
            <a:ext cx="2449499" cy="332454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49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AFB2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2"/>
          <p:cNvSpPr txBox="1"/>
          <p:nvPr/>
        </p:nvSpPr>
        <p:spPr>
          <a:xfrm>
            <a:off x="1824600" y="2210150"/>
            <a:ext cx="54948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17780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ru" sz="39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СТЕНДЫ</a:t>
            </a:r>
            <a:endParaRPr sz="39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98" name="Google Shape;19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1700" y="762000"/>
            <a:ext cx="780832" cy="9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7438" y="3283152"/>
            <a:ext cx="749317" cy="60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33"/>
          <p:cNvGrpSpPr/>
          <p:nvPr/>
        </p:nvGrpSpPr>
        <p:grpSpPr>
          <a:xfrm>
            <a:off x="530666" y="1829846"/>
            <a:ext cx="1779029" cy="1726154"/>
            <a:chOff x="1415110" y="4879589"/>
            <a:chExt cx="4744078" cy="4603077"/>
          </a:xfrm>
        </p:grpSpPr>
        <p:sp>
          <p:nvSpPr>
            <p:cNvPr id="207" name="Google Shape;207;p33"/>
            <p:cNvSpPr txBox="1"/>
            <p:nvPr/>
          </p:nvSpPr>
          <p:spPr>
            <a:xfrm>
              <a:off x="1415110" y="4879589"/>
              <a:ext cx="4744078" cy="16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3000" b="1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DEV</a:t>
              </a:r>
              <a:endParaRPr sz="3800" b="1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415110" y="6555957"/>
              <a:ext cx="4744078" cy="2926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651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Выкатываются </a:t>
              </a:r>
              <a:b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все ветки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6510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Для отладки </a:t>
              </a:r>
              <a:b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 интеграционного </a:t>
              </a:r>
              <a:b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тестирования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33"/>
          <p:cNvGrpSpPr/>
          <p:nvPr/>
        </p:nvGrpSpPr>
        <p:grpSpPr>
          <a:xfrm>
            <a:off x="2633945" y="1840181"/>
            <a:ext cx="2485688" cy="1599402"/>
            <a:chOff x="7023854" y="4907149"/>
            <a:chExt cx="6628500" cy="4265073"/>
          </a:xfrm>
        </p:grpSpPr>
        <p:sp>
          <p:nvSpPr>
            <p:cNvPr id="210" name="Google Shape;210;p33"/>
            <p:cNvSpPr txBox="1"/>
            <p:nvPr/>
          </p:nvSpPr>
          <p:spPr>
            <a:xfrm>
              <a:off x="7023854" y="4907149"/>
              <a:ext cx="5591479" cy="1471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3000" b="1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PREPROD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7023854" y="6555958"/>
              <a:ext cx="6628500" cy="2616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651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Выкатывается tag *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Подготовка к релизу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Для e2e тестов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2" name="Google Shape;212;p33"/>
          <p:cNvGrpSpPr/>
          <p:nvPr/>
        </p:nvGrpSpPr>
        <p:grpSpPr>
          <a:xfrm>
            <a:off x="5259300" y="1840181"/>
            <a:ext cx="3016866" cy="1494894"/>
            <a:chOff x="14024800" y="4907149"/>
            <a:chExt cx="8044977" cy="3986384"/>
          </a:xfrm>
        </p:grpSpPr>
        <p:sp>
          <p:nvSpPr>
            <p:cNvPr id="213" name="Google Shape;213;p33"/>
            <p:cNvSpPr txBox="1"/>
            <p:nvPr/>
          </p:nvSpPr>
          <p:spPr>
            <a:xfrm>
              <a:off x="14025227" y="4907149"/>
              <a:ext cx="8044551" cy="1358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ru" sz="3000" b="1" i="0" u="none" strike="noStrike" cap="none">
                  <a:solidFill>
                    <a:srgbClr val="FF45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PRODUCTION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14024800" y="6555933"/>
              <a:ext cx="4534500" cy="23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1651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Выкатывается tag *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Релиз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65100" marR="0" lvl="0" indent="-158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Боевая версия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15" name="Google Shape;215;p33"/>
          <p:cNvSpPr txBox="1"/>
          <p:nvPr/>
        </p:nvSpPr>
        <p:spPr>
          <a:xfrm>
            <a:off x="544160" y="376589"/>
            <a:ext cx="2546174" cy="7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Стенды</a:t>
            </a:r>
            <a:endParaRPr sz="3000" b="1" i="0" u="none" strike="noStrike" cap="none">
              <a:solidFill>
                <a:srgbClr val="F642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509381" y="4711131"/>
            <a:ext cx="3469953" cy="241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FF4527"/>
                </a:solidFill>
                <a:latin typeface="Montserrat"/>
                <a:ea typeface="Montserrat"/>
                <a:cs typeface="Montserrat"/>
                <a:sym typeface="Montserrat"/>
              </a:rPr>
              <a:t>Как дружить с разработчиками, не залезая в их тесты</a:t>
            </a:r>
            <a:endParaRPr sz="900" b="0" i="0" u="none" strike="noStrike" cap="none">
              <a:solidFill>
                <a:srgbClr val="FF45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33"/>
          <p:cNvSpPr/>
          <p:nvPr/>
        </p:nvSpPr>
        <p:spPr>
          <a:xfrm>
            <a:off x="8217923" y="4232912"/>
            <a:ext cx="711430" cy="70850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334" y="4363847"/>
            <a:ext cx="490610" cy="4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4591" y="-406380"/>
            <a:ext cx="1583333" cy="178460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sp>
        <p:nvSpPr>
          <p:cNvPr id="221" name="Google Shape;221;p33"/>
          <p:cNvSpPr txBox="1"/>
          <p:nvPr/>
        </p:nvSpPr>
        <p:spPr>
          <a:xfrm>
            <a:off x="3425180" y="4232900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 tag (тэг) - это ссылка, указывающая на определенную точку</a:t>
            </a:r>
            <a:endParaRPr sz="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истории Git</a:t>
            </a:r>
            <a:endParaRPr sz="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AFB2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6145" y="972741"/>
            <a:ext cx="113538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2785" y="3312608"/>
            <a:ext cx="1071563" cy="85920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/>
        </p:nvSpPr>
        <p:spPr>
          <a:xfrm>
            <a:off x="941635" y="2115944"/>
            <a:ext cx="7260730" cy="72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ru" sz="39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УРОВНИ</a:t>
            </a:r>
            <a:br>
              <a:rPr lang="ru" sz="39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ru" sz="39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ТЕСТИРОВАНИЯ</a:t>
            </a:r>
            <a:endParaRPr sz="3900" b="1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0" name="Google Shape;23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869" y="3713941"/>
            <a:ext cx="3771900" cy="202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59210" y="-633949"/>
            <a:ext cx="3771900" cy="202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35"/>
          <p:cNvGrpSpPr/>
          <p:nvPr/>
        </p:nvGrpSpPr>
        <p:grpSpPr>
          <a:xfrm>
            <a:off x="517856" y="1658907"/>
            <a:ext cx="2493524" cy="2396809"/>
            <a:chOff x="2243729" y="4283435"/>
            <a:chExt cx="7179226" cy="6391491"/>
          </a:xfrm>
        </p:grpSpPr>
        <p:sp>
          <p:nvSpPr>
            <p:cNvPr id="238" name="Google Shape;238;p35"/>
            <p:cNvSpPr/>
            <p:nvPr/>
          </p:nvSpPr>
          <p:spPr>
            <a:xfrm>
              <a:off x="2243729" y="5558426"/>
              <a:ext cx="7179226" cy="51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Юниты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Покрытие кода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Мутационное тестирование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Качество кода</a:t>
              </a:r>
              <a:r>
                <a:rPr lang="ru" sz="1100" b="0" i="0" u="none" strike="noStrike" cap="none">
                  <a:solidFill>
                    <a:srgbClr val="3333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 — </a:t>
              </a:r>
              <a:br>
                <a:rPr lang="ru" sz="1100" b="0" i="0" u="none" strike="noStrike" cap="none">
                  <a:solidFill>
                    <a:srgbClr val="33333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статический анализ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77800" marR="0" lvl="0" indent="-1143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9" name="Google Shape;239;p35"/>
            <p:cNvSpPr txBox="1"/>
            <p:nvPr/>
          </p:nvSpPr>
          <p:spPr>
            <a:xfrm>
              <a:off x="2323068" y="4283435"/>
              <a:ext cx="5985900" cy="7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Unit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0" name="Google Shape;240;p35"/>
          <p:cNvGrpSpPr/>
          <p:nvPr/>
        </p:nvGrpSpPr>
        <p:grpSpPr>
          <a:xfrm>
            <a:off x="3199388" y="1658907"/>
            <a:ext cx="2972096" cy="2752814"/>
            <a:chOff x="9529450" y="4283425"/>
            <a:chExt cx="7925590" cy="7340837"/>
          </a:xfrm>
        </p:grpSpPr>
        <p:sp>
          <p:nvSpPr>
            <p:cNvPr id="241" name="Google Shape;241;p35"/>
            <p:cNvSpPr/>
            <p:nvPr/>
          </p:nvSpPr>
          <p:spPr>
            <a:xfrm>
              <a:off x="9529450" y="6507762"/>
              <a:ext cx="7925590" cy="51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Изолированное тестирование   </a:t>
              </a:r>
              <a:b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UI компонентов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API тесты (REST, RPC) сервисов </a:t>
              </a:r>
              <a:b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 моках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Тесты на сценарии с брокерами сообщений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 dev стенде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2" name="Google Shape;242;p35"/>
            <p:cNvSpPr txBox="1"/>
            <p:nvPr/>
          </p:nvSpPr>
          <p:spPr>
            <a:xfrm>
              <a:off x="9529450" y="4283425"/>
              <a:ext cx="6234900" cy="1813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Component + Integration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3" name="Google Shape;243;p35"/>
          <p:cNvGrpSpPr/>
          <p:nvPr/>
        </p:nvGrpSpPr>
        <p:grpSpPr>
          <a:xfrm>
            <a:off x="6256445" y="1658907"/>
            <a:ext cx="2322152" cy="2370801"/>
            <a:chOff x="16697834" y="4283435"/>
            <a:chExt cx="6023900" cy="6322137"/>
          </a:xfrm>
        </p:grpSpPr>
        <p:sp>
          <p:nvSpPr>
            <p:cNvPr id="244" name="Google Shape;244;p35"/>
            <p:cNvSpPr/>
            <p:nvPr/>
          </p:nvSpPr>
          <p:spPr>
            <a:xfrm>
              <a:off x="16697834" y="5489072"/>
              <a:ext cx="5885400" cy="51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Сценарии конечного пользователя: UI и API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0320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ru" sz="11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 preprod стенде</a:t>
              </a:r>
              <a:endParaRPr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" name="Google Shape;245;p35"/>
            <p:cNvSpPr txBox="1"/>
            <p:nvPr/>
          </p:nvSpPr>
          <p:spPr>
            <a:xfrm>
              <a:off x="16735834" y="4283435"/>
              <a:ext cx="5985900" cy="7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00" tIns="14300" rIns="14300" bIns="143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ru" sz="23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e2e</a:t>
              </a:r>
              <a:endParaRPr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46" name="Google Shape;246;p35"/>
          <p:cNvSpPr txBox="1"/>
          <p:nvPr/>
        </p:nvSpPr>
        <p:spPr>
          <a:xfrm>
            <a:off x="531761" y="278618"/>
            <a:ext cx="3077713" cy="8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" sz="3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Уровни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9264" y="278618"/>
            <a:ext cx="430119" cy="48479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grpSp>
        <p:nvGrpSpPr>
          <p:cNvPr id="249" name="Google Shape;249;p35"/>
          <p:cNvGrpSpPr/>
          <p:nvPr/>
        </p:nvGrpSpPr>
        <p:grpSpPr>
          <a:xfrm>
            <a:off x="509381" y="4232912"/>
            <a:ext cx="8419993" cy="720094"/>
            <a:chOff x="1358349" y="11287766"/>
            <a:chExt cx="22453313" cy="1920250"/>
          </a:xfrm>
        </p:grpSpPr>
        <p:sp>
          <p:nvSpPr>
            <p:cNvPr id="250" name="Google Shape;250;p35"/>
            <p:cNvSpPr/>
            <p:nvPr/>
          </p:nvSpPr>
          <p:spPr>
            <a:xfrm>
              <a:off x="1358349" y="12563016"/>
              <a:ext cx="9253200" cy="6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F642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Как дружить с разработчиками, не залезая в их тесты</a:t>
              </a:r>
              <a:endParaRPr sz="900" b="0" i="0" u="none" strike="noStrike" cap="none">
                <a:solidFill>
                  <a:srgbClr val="F6422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51" name="Google Shape;251;p35"/>
            <p:cNvGrpSpPr/>
            <p:nvPr/>
          </p:nvGrpSpPr>
          <p:grpSpPr>
            <a:xfrm>
              <a:off x="21914463" y="11287766"/>
              <a:ext cx="1897200" cy="1889400"/>
              <a:chOff x="21914463" y="11287766"/>
              <a:chExt cx="1897200" cy="1889400"/>
            </a:xfrm>
          </p:grpSpPr>
          <p:sp>
            <p:nvSpPr>
              <p:cNvPr id="252" name="Google Shape;252;p35"/>
              <p:cNvSpPr/>
              <p:nvPr/>
            </p:nvSpPr>
            <p:spPr>
              <a:xfrm>
                <a:off x="21914463" y="11287766"/>
                <a:ext cx="1897200" cy="18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4275" tIns="17150" rIns="34275" bIns="1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53" name="Google Shape;253;p3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2208891" y="11636925"/>
                <a:ext cx="1308294" cy="11910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AFB2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1946" y="2758535"/>
            <a:ext cx="1327005" cy="165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5731" y="678033"/>
            <a:ext cx="1252537" cy="100432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/>
          <p:cNvSpPr txBox="1"/>
          <p:nvPr/>
        </p:nvSpPr>
        <p:spPr>
          <a:xfrm>
            <a:off x="1603575" y="2115417"/>
            <a:ext cx="5936850" cy="72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ru" sz="39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«НАМ НУЖНЫ АВТОТЕСТЫ!»</a:t>
            </a:r>
            <a:endParaRPr sz="3900" b="1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2" name="Google Shape;262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975</Words>
  <Application>Microsoft Office PowerPoint</Application>
  <PresentationFormat>Экран (16:9)</PresentationFormat>
  <Paragraphs>276</Paragraphs>
  <Slides>49</Slides>
  <Notes>49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Montserrat ExtraBold</vt:lpstr>
      <vt:lpstr>Poppins</vt:lpstr>
      <vt:lpstr>Open Sans</vt:lpstr>
      <vt:lpstr>Montserrat Black</vt:lpstr>
      <vt:lpstr>Montserrat</vt:lpstr>
      <vt:lpstr>Simple Light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Владислав Орликов</cp:lastModifiedBy>
  <cp:revision>1</cp:revision>
  <dcterms:modified xsi:type="dcterms:W3CDTF">2021-04-16T09:38:35Z</dcterms:modified>
</cp:coreProperties>
</file>