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Relationship Id="rId3" Type="http://schemas.openxmlformats.org/officeDocument/2006/relationships/image" Target="../media/image46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gif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gif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gif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1.jpeg"/><Relationship Id="rId11" Type="http://schemas.openxmlformats.org/officeDocument/2006/relationships/image" Target="../media/image2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gif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gif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openxmlformats.org/officeDocument/2006/relationships/image" Target="../media/image5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9512" y="6227422"/>
            <a:ext cx="3302558" cy="3911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rot="9376845">
            <a:off x="-701481" y="-1016499"/>
            <a:ext cx="3880276" cy="4150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56640" y="6975868"/>
            <a:ext cx="2866876" cy="3329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3661616">
            <a:off x="9350167" y="-419256"/>
            <a:ext cx="3749855" cy="366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17615" y="7112000"/>
            <a:ext cx="369571" cy="60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7984692">
            <a:off x="9073909" y="4092905"/>
            <a:ext cx="521729" cy="695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395728">
            <a:off x="7798265" y="4994456"/>
            <a:ext cx="369571" cy="463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944578" y="3469402"/>
            <a:ext cx="575144" cy="60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flipH="1">
            <a:off x="5198216" y="4906143"/>
            <a:ext cx="369571" cy="359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069338" y="3245618"/>
            <a:ext cx="2866124" cy="1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56777" y="4061199"/>
            <a:ext cx="8291246" cy="1616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304180" y="6313760"/>
            <a:ext cx="8396441" cy="188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-269081" y="-124487"/>
            <a:ext cx="13494014" cy="10325895"/>
          </a:xfrm>
          <a:prstGeom prst="rect">
            <a:avLst/>
          </a:prstGeom>
          <a:gradFill>
            <a:gsLst>
              <a:gs pos="0">
                <a:srgbClr val="ECF0F8"/>
              </a:gs>
              <a:gs pos="100000">
                <a:srgbClr val="FBFBFF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</a:p>
        </p:txBody>
      </p:sp>
      <p:pic>
        <p:nvPicPr>
          <p:cNvPr id="188" name="animation.gif" descr="animation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0550" y="2873281"/>
            <a:ext cx="9350418" cy="7012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3995" y="1697244"/>
            <a:ext cx="2416811" cy="1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8607" y="2359616"/>
            <a:ext cx="11507586" cy="55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4888" y="635000"/>
            <a:ext cx="615024" cy="6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linn.gif" descr="linn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3790" y="3625745"/>
            <a:ext cx="8735400" cy="6551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6216" y="1697244"/>
            <a:ext cx="2532368" cy="1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8978" y="2359616"/>
            <a:ext cx="10046844" cy="55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35000" y="6330683"/>
            <a:ext cx="6372556" cy="2787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47413" y="635000"/>
            <a:ext cx="509974" cy="6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astronaut.gif" descr="astronaut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3064933"/>
            <a:ext cx="10160000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6332" y="799777"/>
            <a:ext cx="1692136" cy="1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7194" y="1599749"/>
            <a:ext cx="6190412" cy="2068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alshir-cacti.gif" descr="galshir-cacti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8287" y="66046"/>
            <a:ext cx="2388225" cy="179117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ectangle"/>
          <p:cNvSpPr/>
          <p:nvPr/>
        </p:nvSpPr>
        <p:spPr>
          <a:xfrm>
            <a:off x="7143750" y="1695450"/>
            <a:ext cx="1450678" cy="2434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0704" y="1697244"/>
            <a:ext cx="2343392" cy="1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40978" y="2217923"/>
            <a:ext cx="8122844" cy="6949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" name="Group"/>
          <p:cNvGrpSpPr/>
          <p:nvPr/>
        </p:nvGrpSpPr>
        <p:grpSpPr>
          <a:xfrm>
            <a:off x="1650936" y="4381500"/>
            <a:ext cx="9702928" cy="3975101"/>
            <a:chOff x="0" y="0"/>
            <a:chExt cx="9702926" cy="3975100"/>
          </a:xfrm>
        </p:grpSpPr>
        <p:grpSp>
          <p:nvGrpSpPr>
            <p:cNvPr id="142" name="Group"/>
            <p:cNvGrpSpPr/>
            <p:nvPr/>
          </p:nvGrpSpPr>
          <p:grpSpPr>
            <a:xfrm>
              <a:off x="3403196" y="2256367"/>
              <a:ext cx="6299731" cy="1718734"/>
              <a:chOff x="0" y="0"/>
              <a:chExt cx="6299729" cy="1718732"/>
            </a:xfrm>
          </p:grpSpPr>
          <p:pic>
            <p:nvPicPr>
              <p:cNvPr id="136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953174" y="479471"/>
                <a:ext cx="377603" cy="1905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7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71309" y="1028455"/>
                <a:ext cx="362005" cy="2942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8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06406" y="994551"/>
                <a:ext cx="362005" cy="3620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9" name="Rectangle"/>
              <p:cNvSpPr/>
              <p:nvPr/>
            </p:nvSpPr>
            <p:spPr>
              <a:xfrm>
                <a:off x="0" y="0"/>
                <a:ext cx="6299730" cy="1718733"/>
              </a:xfrm>
              <a:prstGeom prst="rect">
                <a:avLst/>
              </a:prstGeom>
              <a:noFill/>
              <a:ln w="12700" cap="flat">
                <a:solidFill>
                  <a:srgbClr val="DCDEE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600"/>
                </a:pPr>
              </a:p>
            </p:txBody>
          </p:sp>
          <p:pic>
            <p:nvPicPr>
              <p:cNvPr id="140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726224" y="375577"/>
                <a:ext cx="4092284" cy="374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1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380" y="1012487"/>
                <a:ext cx="2462772" cy="2948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3" name="omur.jpeg" descr="omur.jpe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643019" cy="3975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3474491" y="0"/>
              <a:ext cx="5866943" cy="1594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creen Shot 2018-05-25 at 17.11.46.png" descr="Screen Shot 2018-05-25 at 17.11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3172" y="2662568"/>
            <a:ext cx="9410741" cy="6257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3018" y="1851616"/>
            <a:ext cx="5958764" cy="55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635000" y="5925807"/>
            <a:ext cx="6375985" cy="3192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5125" y="635440"/>
            <a:ext cx="554550" cy="63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nturn-3.png" descr="inturn-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2133600"/>
            <a:ext cx="10160000" cy="76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1383" y="1697244"/>
            <a:ext cx="5702034" cy="1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44163" y="2364875"/>
            <a:ext cx="5716474" cy="55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35000" y="7291311"/>
            <a:ext cx="6142419" cy="1827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29673" y="635440"/>
            <a:ext cx="345565" cy="63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office.png" descr="offi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7054" y="3222791"/>
            <a:ext cx="8707746" cy="6530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1383" y="1697244"/>
            <a:ext cx="5702034" cy="1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60078" y="2364875"/>
            <a:ext cx="7284644" cy="55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35000" y="7773911"/>
            <a:ext cx="6329503" cy="134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83891" y="635440"/>
            <a:ext cx="637018" cy="63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ixbase-preview-12 copy.png" descr="sixbase-preview-12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6739" y="3245054"/>
            <a:ext cx="8678061" cy="6508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4042" y="1700964"/>
            <a:ext cx="1856716" cy="1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537" y="2355895"/>
            <a:ext cx="11119726" cy="55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5000" y="7375893"/>
            <a:ext cx="7456882" cy="1742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75803" y="635440"/>
            <a:ext cx="653194" cy="63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hiorbit-01.png" descr="hiorbit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3229" y="2867921"/>
            <a:ext cx="8503571" cy="6377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0288" y="1697244"/>
            <a:ext cx="6764224" cy="1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45478" y="2363423"/>
            <a:ext cx="6313844" cy="547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35000" y="6326111"/>
            <a:ext cx="7315150" cy="2792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2442" y="635000"/>
            <a:ext cx="539916" cy="6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arapachin-abuelo-atleta.gif" descr="parapachin-abuelo-atleta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2147170"/>
            <a:ext cx="10160000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3995" y="1697244"/>
            <a:ext cx="2416811" cy="1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2843" y="2362200"/>
            <a:ext cx="5599114" cy="547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30666" y="635000"/>
            <a:ext cx="543468" cy="6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"/>
          <p:cNvSpPr/>
          <p:nvPr/>
        </p:nvSpPr>
        <p:spPr>
          <a:xfrm>
            <a:off x="-269081" y="-378487"/>
            <a:ext cx="13494014" cy="10325895"/>
          </a:xfrm>
          <a:prstGeom prst="rect">
            <a:avLst/>
          </a:prstGeom>
          <a:solidFill>
            <a:srgbClr val="E7EDF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</a:p>
        </p:txBody>
      </p:sp>
      <p:pic>
        <p:nvPicPr>
          <p:cNvPr id="182" name="dating_11.gif" descr="dating_1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9522" y="3224283"/>
            <a:ext cx="8705756" cy="6529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8093" y="2362661"/>
            <a:ext cx="5408614" cy="549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93995" y="1697244"/>
            <a:ext cx="2416811" cy="1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32183" y="635000"/>
            <a:ext cx="340434" cy="6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