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1"/>
  </p:sldMasterIdLst>
  <p:notesMasterIdLst>
    <p:notesMasterId r:id="rId22"/>
  </p:notesMasterIdLst>
  <p:handoutMasterIdLst>
    <p:handoutMasterId r:id="rId23"/>
  </p:handoutMasterIdLst>
  <p:sldIdLst>
    <p:sldId id="256" r:id="rId2"/>
    <p:sldId id="621" r:id="rId3"/>
    <p:sldId id="608" r:id="rId4"/>
    <p:sldId id="609" r:id="rId5"/>
    <p:sldId id="618" r:id="rId6"/>
    <p:sldId id="624" r:id="rId7"/>
    <p:sldId id="622" r:id="rId8"/>
    <p:sldId id="619" r:id="rId9"/>
    <p:sldId id="620" r:id="rId10"/>
    <p:sldId id="607" r:id="rId11"/>
    <p:sldId id="612" r:id="rId12"/>
    <p:sldId id="615" r:id="rId13"/>
    <p:sldId id="616" r:id="rId14"/>
    <p:sldId id="613" r:id="rId15"/>
    <p:sldId id="602" r:id="rId16"/>
    <p:sldId id="603" r:id="rId17"/>
    <p:sldId id="604" r:id="rId18"/>
    <p:sldId id="605" r:id="rId19"/>
    <p:sldId id="623" r:id="rId20"/>
    <p:sldId id="581" r:id="rId21"/>
  </p:sldIdLst>
  <p:sldSz cx="12192000" cy="6858000"/>
  <p:notesSz cx="6858000" cy="9144000"/>
  <p:defaultTextStyle>
    <a:defPPr>
      <a:defRPr lang="zh-CN"/>
    </a:defPPr>
    <a:lvl1pPr marL="0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585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170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754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339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924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24" userDrawn="1">
          <p15:clr>
            <a:srgbClr val="A4A3A4"/>
          </p15:clr>
        </p15:guide>
        <p15:guide id="2" pos="512" userDrawn="1">
          <p15:clr>
            <a:srgbClr val="A4A3A4"/>
          </p15:clr>
        </p15:guide>
        <p15:guide id="3" pos="7072" userDrawn="1">
          <p15:clr>
            <a:srgbClr val="A4A3A4"/>
          </p15:clr>
        </p15:guide>
        <p15:guide id="4" orient="horz" pos="4016" userDrawn="1">
          <p15:clr>
            <a:srgbClr val="A4A3A4"/>
          </p15:clr>
        </p15:guide>
        <p15:guide id="5" pos="617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8551"/>
    <a:srgbClr val="EB9244"/>
    <a:srgbClr val="4BACC6"/>
    <a:srgbClr val="AB413F"/>
    <a:srgbClr val="F79900"/>
    <a:srgbClr val="F0BB63"/>
    <a:srgbClr val="9BBB59"/>
    <a:srgbClr val="4C89D4"/>
    <a:srgbClr val="FF8602"/>
    <a:srgbClr val="FCC3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浅色样式 2 - 强调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 autoAdjust="0"/>
    <p:restoredTop sz="91212" autoAdjust="0"/>
  </p:normalViewPr>
  <p:slideViewPr>
    <p:cSldViewPr snapToGrid="0" snapToObjects="1">
      <p:cViewPr varScale="1">
        <p:scale>
          <a:sx n="111" d="100"/>
          <a:sy n="111" d="100"/>
        </p:scale>
        <p:origin x="2203" y="86"/>
      </p:cViewPr>
      <p:guideLst>
        <p:guide orient="horz" pos="2224"/>
        <p:guide pos="512"/>
        <p:guide pos="7072"/>
        <p:guide orient="horz" pos="4016"/>
        <p:guide pos="6176"/>
      </p:guideLst>
    </p:cSldViewPr>
  </p:slideViewPr>
  <p:outlineViewPr>
    <p:cViewPr>
      <p:scale>
        <a:sx n="33" d="100"/>
        <a:sy n="33" d="100"/>
      </p:scale>
      <p:origin x="0" y="-211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9664C-EDFA-F941-A1B3-9EE6246794DC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A1B20-377B-F244-A203-C8ACCC2E3634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8502369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15D6A-BBF1-9141-977F-D632B3033D35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559B20-1C16-7948-8B72-83D6CAB21B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91092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585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170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754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339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924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60958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59B20-1C16-7948-8B72-83D6CAB21B5C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140252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245624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read/write chains meanings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59B20-1C16-7948-8B72-83D6CAB21B5C}" type="slidenum">
              <a:rPr kumimoji="1" lang="zh-CN" altLang="en-US" smtClean="0"/>
              <a:t>11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43502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Sceenshot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59B20-1C16-7948-8B72-83D6CAB21B5C}" type="slidenum">
              <a:rPr kumimoji="1" lang="zh-CN" altLang="en-US" smtClean="0"/>
              <a:t>13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72635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Translate to English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59B20-1C16-7948-8B72-83D6CAB21B5C}" type="slidenum">
              <a:rPr kumimoji="1" lang="zh-CN" altLang="en-US" smtClean="0"/>
              <a:t>15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51948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Record the video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59B20-1C16-7948-8B72-83D6CAB21B5C}" type="slidenum">
              <a:rPr kumimoji="1" lang="zh-CN" altLang="en-US" smtClean="0"/>
              <a:t>18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12019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59B20-1C16-7948-8B72-83D6CAB21B5C}" type="slidenum">
              <a:rPr kumimoji="1" lang="zh-CN" altLang="en-US" smtClean="0"/>
              <a:t>19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99140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jpg"/><Relationship Id="rId4" Type="http://schemas.openxmlformats.org/officeDocument/2006/relationships/image" Target="../media/image8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cover-1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00" y="-258980"/>
            <a:ext cx="12293267" cy="73759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3695303" y="2059326"/>
            <a:ext cx="8136312" cy="1100993"/>
          </a:xfrm>
        </p:spPr>
        <p:txBody>
          <a:bodyPr anchor="t"/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kumimoji="1" lang="zh-CN" altLang="en-US" dirty="0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3695303" y="3672173"/>
            <a:ext cx="8136312" cy="901719"/>
          </a:xfrm>
        </p:spPr>
        <p:txBody>
          <a:bodyPr>
            <a:normAutofit/>
          </a:bodyPr>
          <a:lstStyle>
            <a:lvl1pPr marL="0" indent="0" algn="l">
              <a:buNone/>
              <a:defRPr sz="2667">
                <a:solidFill>
                  <a:srgbClr val="FFFFFF"/>
                </a:solidFill>
              </a:defRPr>
            </a:lvl1pPr>
            <a:lvl2pPr marL="609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89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4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zh-CN" altLang="en-US" dirty="0"/>
              <a:t>单击此处编辑内容</a:t>
            </a:r>
          </a:p>
        </p:txBody>
      </p:sp>
      <p:pic>
        <p:nvPicPr>
          <p:cNvPr id="4" name="图片 3" descr="logoo-57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5306" y="5733688"/>
            <a:ext cx="2370815" cy="755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136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79C3-30BB-1A4B-83FC-B870B687B19A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4" hasCustomPrompt="1"/>
          </p:nvPr>
        </p:nvSpPr>
        <p:spPr>
          <a:xfrm>
            <a:off x="3013324" y="1094565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5" hasCustomPrompt="1"/>
          </p:nvPr>
        </p:nvSpPr>
        <p:spPr>
          <a:xfrm>
            <a:off x="2768103" y="2690527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14" name="文本占位符 12"/>
          <p:cNvSpPr>
            <a:spLocks noGrp="1"/>
          </p:cNvSpPr>
          <p:nvPr>
            <p:ph type="body" sz="quarter" idx="16" hasCustomPrompt="1"/>
          </p:nvPr>
        </p:nvSpPr>
        <p:spPr>
          <a:xfrm>
            <a:off x="2768103" y="2958719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16" name="直线连接符 15"/>
          <p:cNvCxnSpPr/>
          <p:nvPr userDrawn="1"/>
        </p:nvCxnSpPr>
        <p:spPr>
          <a:xfrm>
            <a:off x="2878668" y="3416540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文本占位符 10"/>
          <p:cNvSpPr>
            <a:spLocks noGrp="1"/>
          </p:cNvSpPr>
          <p:nvPr>
            <p:ph type="body" sz="quarter" idx="18" hasCustomPrompt="1"/>
          </p:nvPr>
        </p:nvSpPr>
        <p:spPr>
          <a:xfrm>
            <a:off x="5284387" y="1094565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19" name="文本占位符 12"/>
          <p:cNvSpPr>
            <a:spLocks noGrp="1"/>
          </p:cNvSpPr>
          <p:nvPr>
            <p:ph type="body" sz="quarter" idx="19" hasCustomPrompt="1"/>
          </p:nvPr>
        </p:nvSpPr>
        <p:spPr>
          <a:xfrm>
            <a:off x="5039163" y="2690527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20" name="文本占位符 12"/>
          <p:cNvSpPr>
            <a:spLocks noGrp="1"/>
          </p:cNvSpPr>
          <p:nvPr>
            <p:ph type="body" sz="quarter" idx="20" hasCustomPrompt="1"/>
          </p:nvPr>
        </p:nvSpPr>
        <p:spPr>
          <a:xfrm>
            <a:off x="5039163" y="2958719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21" name="直线连接符 20"/>
          <p:cNvCxnSpPr/>
          <p:nvPr userDrawn="1"/>
        </p:nvCxnSpPr>
        <p:spPr>
          <a:xfrm>
            <a:off x="5149731" y="3416540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文本占位符 10"/>
          <p:cNvSpPr>
            <a:spLocks noGrp="1"/>
          </p:cNvSpPr>
          <p:nvPr>
            <p:ph type="body" sz="quarter" idx="22" hasCustomPrompt="1"/>
          </p:nvPr>
        </p:nvSpPr>
        <p:spPr>
          <a:xfrm>
            <a:off x="7535525" y="1094565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24" name="文本占位符 12"/>
          <p:cNvSpPr>
            <a:spLocks noGrp="1"/>
          </p:cNvSpPr>
          <p:nvPr>
            <p:ph type="body" sz="quarter" idx="23" hasCustomPrompt="1"/>
          </p:nvPr>
        </p:nvSpPr>
        <p:spPr>
          <a:xfrm>
            <a:off x="7290300" y="2690527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25" name="文本占位符 12"/>
          <p:cNvSpPr>
            <a:spLocks noGrp="1"/>
          </p:cNvSpPr>
          <p:nvPr>
            <p:ph type="body" sz="quarter" idx="24" hasCustomPrompt="1"/>
          </p:nvPr>
        </p:nvSpPr>
        <p:spPr>
          <a:xfrm>
            <a:off x="7290300" y="2958719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26" name="直线连接符 25"/>
          <p:cNvCxnSpPr/>
          <p:nvPr userDrawn="1"/>
        </p:nvCxnSpPr>
        <p:spPr>
          <a:xfrm>
            <a:off x="7400869" y="3416540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文本占位符 10"/>
          <p:cNvSpPr>
            <a:spLocks noGrp="1"/>
          </p:cNvSpPr>
          <p:nvPr>
            <p:ph type="body" sz="quarter" idx="26" hasCustomPrompt="1"/>
          </p:nvPr>
        </p:nvSpPr>
        <p:spPr>
          <a:xfrm>
            <a:off x="9781739" y="1094565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09</a:t>
            </a:r>
            <a:endParaRPr kumimoji="1" lang="zh-CN" altLang="en-US" dirty="0"/>
          </a:p>
        </p:txBody>
      </p:sp>
      <p:sp>
        <p:nvSpPr>
          <p:cNvPr id="29" name="文本占位符 12"/>
          <p:cNvSpPr>
            <a:spLocks noGrp="1"/>
          </p:cNvSpPr>
          <p:nvPr>
            <p:ph type="body" sz="quarter" idx="27" hasCustomPrompt="1"/>
          </p:nvPr>
        </p:nvSpPr>
        <p:spPr>
          <a:xfrm>
            <a:off x="9536515" y="2690527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30" name="文本占位符 12"/>
          <p:cNvSpPr>
            <a:spLocks noGrp="1"/>
          </p:cNvSpPr>
          <p:nvPr>
            <p:ph type="body" sz="quarter" idx="28" hasCustomPrompt="1"/>
          </p:nvPr>
        </p:nvSpPr>
        <p:spPr>
          <a:xfrm>
            <a:off x="9536515" y="2958719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31" name="直线连接符 30"/>
          <p:cNvCxnSpPr/>
          <p:nvPr userDrawn="1"/>
        </p:nvCxnSpPr>
        <p:spPr>
          <a:xfrm>
            <a:off x="9647083" y="3416540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文本占位符 10"/>
          <p:cNvSpPr>
            <a:spLocks noGrp="1"/>
          </p:cNvSpPr>
          <p:nvPr>
            <p:ph type="body" sz="quarter" idx="30" hasCustomPrompt="1"/>
          </p:nvPr>
        </p:nvSpPr>
        <p:spPr>
          <a:xfrm>
            <a:off x="3013324" y="3326890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34" name="文本占位符 12"/>
          <p:cNvSpPr>
            <a:spLocks noGrp="1"/>
          </p:cNvSpPr>
          <p:nvPr>
            <p:ph type="body" sz="quarter" idx="31" hasCustomPrompt="1"/>
          </p:nvPr>
        </p:nvSpPr>
        <p:spPr>
          <a:xfrm>
            <a:off x="2768103" y="4922853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35" name="文本占位符 12"/>
          <p:cNvSpPr>
            <a:spLocks noGrp="1"/>
          </p:cNvSpPr>
          <p:nvPr>
            <p:ph type="body" sz="quarter" idx="32" hasCustomPrompt="1"/>
          </p:nvPr>
        </p:nvSpPr>
        <p:spPr>
          <a:xfrm>
            <a:off x="2768103" y="5191045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36" name="直线连接符 35"/>
          <p:cNvCxnSpPr/>
          <p:nvPr userDrawn="1"/>
        </p:nvCxnSpPr>
        <p:spPr>
          <a:xfrm>
            <a:off x="2878668" y="5648865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文本占位符 10"/>
          <p:cNvSpPr>
            <a:spLocks noGrp="1"/>
          </p:cNvSpPr>
          <p:nvPr>
            <p:ph type="body" sz="quarter" idx="34" hasCustomPrompt="1"/>
          </p:nvPr>
        </p:nvSpPr>
        <p:spPr>
          <a:xfrm>
            <a:off x="5284387" y="3326890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39" name="文本占位符 12"/>
          <p:cNvSpPr>
            <a:spLocks noGrp="1"/>
          </p:cNvSpPr>
          <p:nvPr>
            <p:ph type="body" sz="quarter" idx="35" hasCustomPrompt="1"/>
          </p:nvPr>
        </p:nvSpPr>
        <p:spPr>
          <a:xfrm>
            <a:off x="5039163" y="4922853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40" name="文本占位符 12"/>
          <p:cNvSpPr>
            <a:spLocks noGrp="1"/>
          </p:cNvSpPr>
          <p:nvPr>
            <p:ph type="body" sz="quarter" idx="36" hasCustomPrompt="1"/>
          </p:nvPr>
        </p:nvSpPr>
        <p:spPr>
          <a:xfrm>
            <a:off x="5039163" y="5191045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41" name="直线连接符 40"/>
          <p:cNvCxnSpPr/>
          <p:nvPr userDrawn="1"/>
        </p:nvCxnSpPr>
        <p:spPr>
          <a:xfrm>
            <a:off x="5149731" y="5648865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文本占位符 10"/>
          <p:cNvSpPr>
            <a:spLocks noGrp="1"/>
          </p:cNvSpPr>
          <p:nvPr>
            <p:ph type="body" sz="quarter" idx="38" hasCustomPrompt="1"/>
          </p:nvPr>
        </p:nvSpPr>
        <p:spPr>
          <a:xfrm>
            <a:off x="7535525" y="3326890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44" name="文本占位符 12"/>
          <p:cNvSpPr>
            <a:spLocks noGrp="1"/>
          </p:cNvSpPr>
          <p:nvPr>
            <p:ph type="body" sz="quarter" idx="39" hasCustomPrompt="1"/>
          </p:nvPr>
        </p:nvSpPr>
        <p:spPr>
          <a:xfrm>
            <a:off x="7290300" y="4922853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45" name="文本占位符 12"/>
          <p:cNvSpPr>
            <a:spLocks noGrp="1"/>
          </p:cNvSpPr>
          <p:nvPr>
            <p:ph type="body" sz="quarter" idx="40" hasCustomPrompt="1"/>
          </p:nvPr>
        </p:nvSpPr>
        <p:spPr>
          <a:xfrm>
            <a:off x="7290300" y="5191045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46" name="直线连接符 45"/>
          <p:cNvCxnSpPr/>
          <p:nvPr userDrawn="1"/>
        </p:nvCxnSpPr>
        <p:spPr>
          <a:xfrm>
            <a:off x="7400869" y="5648865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文本占位符 10"/>
          <p:cNvSpPr>
            <a:spLocks noGrp="1"/>
          </p:cNvSpPr>
          <p:nvPr>
            <p:ph type="body" sz="quarter" idx="42" hasCustomPrompt="1"/>
          </p:nvPr>
        </p:nvSpPr>
        <p:spPr>
          <a:xfrm>
            <a:off x="9781739" y="3326890"/>
            <a:ext cx="1847103" cy="1534084"/>
          </a:xfrm>
        </p:spPr>
        <p:txBody>
          <a:bodyPr>
            <a:normAutofit/>
          </a:bodyPr>
          <a:lstStyle>
            <a:lvl1pPr marL="0" indent="0">
              <a:buNone/>
              <a:defRPr sz="10666">
                <a:latin typeface="Arial"/>
                <a:cs typeface="Arial"/>
              </a:defRPr>
            </a:lvl1pPr>
          </a:lstStyle>
          <a:p>
            <a:pPr lvl="0"/>
            <a:r>
              <a:rPr kumimoji="1" lang="en-US" altLang="zh-CN" dirty="0"/>
              <a:t>01</a:t>
            </a:r>
            <a:endParaRPr kumimoji="1" lang="zh-CN" altLang="en-US" dirty="0"/>
          </a:p>
        </p:txBody>
      </p:sp>
      <p:sp>
        <p:nvSpPr>
          <p:cNvPr id="49" name="文本占位符 12"/>
          <p:cNvSpPr>
            <a:spLocks noGrp="1"/>
          </p:cNvSpPr>
          <p:nvPr>
            <p:ph type="body" sz="quarter" idx="43" hasCustomPrompt="1"/>
          </p:nvPr>
        </p:nvSpPr>
        <p:spPr>
          <a:xfrm>
            <a:off x="9536515" y="4922853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sp>
        <p:nvSpPr>
          <p:cNvPr id="50" name="文本占位符 12"/>
          <p:cNvSpPr>
            <a:spLocks noGrp="1"/>
          </p:cNvSpPr>
          <p:nvPr>
            <p:ph type="body" sz="quarter" idx="44" hasCustomPrompt="1"/>
          </p:nvPr>
        </p:nvSpPr>
        <p:spPr>
          <a:xfrm>
            <a:off x="9536515" y="5191045"/>
            <a:ext cx="2091451" cy="298076"/>
          </a:xfrm>
        </p:spPr>
        <p:txBody>
          <a:bodyPr>
            <a:normAutofit/>
          </a:bodyPr>
          <a:lstStyle>
            <a:lvl1pPr marL="0" indent="0">
              <a:buNone/>
              <a:defRPr sz="1067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单击编辑章节标题</a:t>
            </a:r>
          </a:p>
        </p:txBody>
      </p:sp>
      <p:cxnSp>
        <p:nvCxnSpPr>
          <p:cNvPr id="51" name="直线连接符 50"/>
          <p:cNvCxnSpPr/>
          <p:nvPr userDrawn="1"/>
        </p:nvCxnSpPr>
        <p:spPr>
          <a:xfrm>
            <a:off x="9647083" y="5648865"/>
            <a:ext cx="1981759" cy="0"/>
          </a:xfrm>
          <a:prstGeom prst="line">
            <a:avLst/>
          </a:prstGeom>
          <a:ln w="6350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 userDrawn="1"/>
        </p:nvSpPr>
        <p:spPr>
          <a:xfrm>
            <a:off x="2768103" y="2218651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2" name="文本框 51"/>
          <p:cNvSpPr txBox="1"/>
          <p:nvPr userDrawn="1"/>
        </p:nvSpPr>
        <p:spPr>
          <a:xfrm>
            <a:off x="5039163" y="2218651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3" name="文本框 52"/>
          <p:cNvSpPr txBox="1"/>
          <p:nvPr userDrawn="1"/>
        </p:nvSpPr>
        <p:spPr>
          <a:xfrm>
            <a:off x="7290300" y="2218651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4" name="文本框 53"/>
          <p:cNvSpPr txBox="1"/>
          <p:nvPr userDrawn="1"/>
        </p:nvSpPr>
        <p:spPr>
          <a:xfrm>
            <a:off x="9536515" y="2218651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5" name="文本框 54"/>
          <p:cNvSpPr txBox="1"/>
          <p:nvPr userDrawn="1"/>
        </p:nvSpPr>
        <p:spPr>
          <a:xfrm>
            <a:off x="2768103" y="4450604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6" name="文本框 55"/>
          <p:cNvSpPr txBox="1"/>
          <p:nvPr userDrawn="1"/>
        </p:nvSpPr>
        <p:spPr>
          <a:xfrm>
            <a:off x="5039163" y="4450604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7" name="文本框 56"/>
          <p:cNvSpPr txBox="1"/>
          <p:nvPr userDrawn="1"/>
        </p:nvSpPr>
        <p:spPr>
          <a:xfrm>
            <a:off x="7290300" y="4450604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58" name="文本框 57"/>
          <p:cNvSpPr txBox="1"/>
          <p:nvPr userDrawn="1"/>
        </p:nvSpPr>
        <p:spPr>
          <a:xfrm>
            <a:off x="9536515" y="4450604"/>
            <a:ext cx="383438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867" b="0" i="1" dirty="0">
                <a:latin typeface="Arial"/>
                <a:cs typeface="Arial"/>
              </a:rPr>
              <a:t>p</a:t>
            </a:r>
            <a:r>
              <a:rPr kumimoji="1" lang="zh-CN" altLang="en-US" sz="1867" b="0" i="1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5481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BDD14-438C-A04F-B109-052B55BEAEF5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3" y="1654364"/>
            <a:ext cx="1073772" cy="438149"/>
          </a:xfrm>
        </p:spPr>
        <p:txBody>
          <a:bodyPr>
            <a:no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1682751" y="1654364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867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10" name="文本占位符 6"/>
          <p:cNvSpPr>
            <a:spLocks noGrp="1"/>
          </p:cNvSpPr>
          <p:nvPr>
            <p:ph type="body" sz="quarter" idx="15" hasCustomPrompt="1"/>
          </p:nvPr>
        </p:nvSpPr>
        <p:spPr>
          <a:xfrm>
            <a:off x="609603" y="2172324"/>
            <a:ext cx="1073772" cy="438149"/>
          </a:xfrm>
        </p:spPr>
        <p:txBody>
          <a:bodyPr>
            <a:no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11" name="文本占位符 8"/>
          <p:cNvSpPr>
            <a:spLocks noGrp="1"/>
          </p:cNvSpPr>
          <p:nvPr>
            <p:ph type="body" sz="quarter" idx="16" hasCustomPrompt="1"/>
          </p:nvPr>
        </p:nvSpPr>
        <p:spPr>
          <a:xfrm>
            <a:off x="1682751" y="2172324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867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16" name="文本占位符 6"/>
          <p:cNvSpPr>
            <a:spLocks noGrp="1"/>
          </p:cNvSpPr>
          <p:nvPr>
            <p:ph type="body" sz="quarter" idx="17" hasCustomPrompt="1"/>
          </p:nvPr>
        </p:nvSpPr>
        <p:spPr>
          <a:xfrm>
            <a:off x="609603" y="2694270"/>
            <a:ext cx="1073772" cy="438149"/>
          </a:xfrm>
        </p:spPr>
        <p:txBody>
          <a:bodyPr>
            <a:no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17" name="文本占位符 8"/>
          <p:cNvSpPr>
            <a:spLocks noGrp="1"/>
          </p:cNvSpPr>
          <p:nvPr>
            <p:ph type="body" sz="quarter" idx="18" hasCustomPrompt="1"/>
          </p:nvPr>
        </p:nvSpPr>
        <p:spPr>
          <a:xfrm>
            <a:off x="1682751" y="2694270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867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18" name="文本占位符 6"/>
          <p:cNvSpPr>
            <a:spLocks noGrp="1"/>
          </p:cNvSpPr>
          <p:nvPr>
            <p:ph type="body" sz="quarter" idx="19" hasCustomPrompt="1"/>
          </p:nvPr>
        </p:nvSpPr>
        <p:spPr>
          <a:xfrm>
            <a:off x="609603" y="3222189"/>
            <a:ext cx="1073772" cy="438149"/>
          </a:xfrm>
        </p:spPr>
        <p:txBody>
          <a:bodyPr>
            <a:no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19" name="文本占位符 8"/>
          <p:cNvSpPr>
            <a:spLocks noGrp="1"/>
          </p:cNvSpPr>
          <p:nvPr>
            <p:ph type="body" sz="quarter" idx="20" hasCustomPrompt="1"/>
          </p:nvPr>
        </p:nvSpPr>
        <p:spPr>
          <a:xfrm>
            <a:off x="1682751" y="3222189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867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20" name="文本占位符 6"/>
          <p:cNvSpPr>
            <a:spLocks noGrp="1"/>
          </p:cNvSpPr>
          <p:nvPr>
            <p:ph type="body" sz="quarter" idx="21" hasCustomPrompt="1"/>
          </p:nvPr>
        </p:nvSpPr>
        <p:spPr>
          <a:xfrm>
            <a:off x="1066177" y="3680262"/>
            <a:ext cx="886140" cy="438149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21" name="文本占位符 8"/>
          <p:cNvSpPr>
            <a:spLocks noGrp="1"/>
          </p:cNvSpPr>
          <p:nvPr>
            <p:ph type="body" sz="quarter" idx="22" hasCustomPrompt="1"/>
          </p:nvPr>
        </p:nvSpPr>
        <p:spPr>
          <a:xfrm>
            <a:off x="1952313" y="3680262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600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22" name="文本占位符 6"/>
          <p:cNvSpPr>
            <a:spLocks noGrp="1"/>
          </p:cNvSpPr>
          <p:nvPr>
            <p:ph type="body" sz="quarter" idx="23" hasCustomPrompt="1"/>
          </p:nvPr>
        </p:nvSpPr>
        <p:spPr>
          <a:xfrm>
            <a:off x="1066177" y="4113182"/>
            <a:ext cx="886140" cy="438149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23" name="文本占位符 8"/>
          <p:cNvSpPr>
            <a:spLocks noGrp="1"/>
          </p:cNvSpPr>
          <p:nvPr>
            <p:ph type="body" sz="quarter" idx="24" hasCustomPrompt="1"/>
          </p:nvPr>
        </p:nvSpPr>
        <p:spPr>
          <a:xfrm>
            <a:off x="1952313" y="4113182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600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24" name="文本占位符 6"/>
          <p:cNvSpPr>
            <a:spLocks noGrp="1"/>
          </p:cNvSpPr>
          <p:nvPr>
            <p:ph type="body" sz="quarter" idx="25" hasCustomPrompt="1"/>
          </p:nvPr>
        </p:nvSpPr>
        <p:spPr>
          <a:xfrm>
            <a:off x="1066177" y="4551331"/>
            <a:ext cx="886140" cy="438149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25" name="文本占位符 8"/>
          <p:cNvSpPr>
            <a:spLocks noGrp="1"/>
          </p:cNvSpPr>
          <p:nvPr>
            <p:ph type="body" sz="quarter" idx="26" hasCustomPrompt="1"/>
          </p:nvPr>
        </p:nvSpPr>
        <p:spPr>
          <a:xfrm>
            <a:off x="1952313" y="4551331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600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  <p:sp>
        <p:nvSpPr>
          <p:cNvPr id="26" name="文本占位符 6"/>
          <p:cNvSpPr>
            <a:spLocks noGrp="1"/>
          </p:cNvSpPr>
          <p:nvPr>
            <p:ph type="body" sz="quarter" idx="27" hasCustomPrompt="1"/>
          </p:nvPr>
        </p:nvSpPr>
        <p:spPr>
          <a:xfrm>
            <a:off x="609603" y="5004299"/>
            <a:ext cx="1073772" cy="438149"/>
          </a:xfrm>
        </p:spPr>
        <p:txBody>
          <a:bodyPr>
            <a:no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章节一</a:t>
            </a:r>
          </a:p>
        </p:txBody>
      </p:sp>
      <p:sp>
        <p:nvSpPr>
          <p:cNvPr id="27" name="文本占位符 8"/>
          <p:cNvSpPr>
            <a:spLocks noGrp="1"/>
          </p:cNvSpPr>
          <p:nvPr>
            <p:ph type="body" sz="quarter" idx="28" hasCustomPrompt="1"/>
          </p:nvPr>
        </p:nvSpPr>
        <p:spPr>
          <a:xfrm>
            <a:off x="1682751" y="5004299"/>
            <a:ext cx="777563" cy="438149"/>
          </a:xfrm>
        </p:spPr>
        <p:txBody>
          <a:bodyPr>
            <a:noAutofit/>
          </a:bodyPr>
          <a:lstStyle>
            <a:lvl1pPr marL="0" indent="0">
              <a:buNone/>
              <a:defRPr sz="1867" b="0" i="1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kumimoji="1" lang="en-US" altLang="zh-CN" dirty="0"/>
              <a:t>p.13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624617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章节封面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red-55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01960" cy="7321176"/>
          </a:xfrm>
          <a:prstGeom prst="rect">
            <a:avLst/>
          </a:prstGeom>
        </p:spPr>
      </p:pic>
      <p:sp>
        <p:nvSpPr>
          <p:cNvPr id="8" name="文本占位符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707714"/>
            <a:ext cx="2182283" cy="1911973"/>
          </a:xfrm>
        </p:spPr>
        <p:txBody>
          <a:bodyPr>
            <a:noAutofit/>
          </a:bodyPr>
          <a:lstStyle>
            <a:lvl1pPr marL="0" indent="0">
              <a:buNone/>
              <a:defRPr sz="13733">
                <a:solidFill>
                  <a:srgbClr val="E62E04"/>
                </a:solidFill>
                <a:latin typeface="Arial"/>
                <a:cs typeface="Arial"/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kumimoji="1" lang="en-US" altLang="zh-CN" dirty="0"/>
              <a:t>2</a:t>
            </a:r>
            <a:endParaRPr kumimoji="1" lang="zh-CN" altLang="en-US" dirty="0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4" hasCustomPrompt="1"/>
          </p:nvPr>
        </p:nvSpPr>
        <p:spPr>
          <a:xfrm>
            <a:off x="659410" y="3118606"/>
            <a:ext cx="8913284" cy="596773"/>
          </a:xfrm>
        </p:spPr>
        <p:txBody>
          <a:bodyPr>
            <a:no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单击此处编辑章节标题</a:t>
            </a:r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5"/>
          </p:nvPr>
        </p:nvSpPr>
        <p:spPr>
          <a:xfrm>
            <a:off x="660403" y="3794940"/>
            <a:ext cx="8913284" cy="627648"/>
          </a:xfrm>
        </p:spPr>
        <p:txBody>
          <a:bodyPr>
            <a:no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6" hasCustomPrompt="1"/>
          </p:nvPr>
        </p:nvSpPr>
        <p:spPr>
          <a:xfrm>
            <a:off x="660400" y="5145617"/>
            <a:ext cx="6223000" cy="486833"/>
          </a:xfrm>
        </p:spPr>
        <p:txBody>
          <a:bodyPr>
            <a:no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单击此处编辑小标题</a:t>
            </a:r>
          </a:p>
        </p:txBody>
      </p:sp>
    </p:spTree>
    <p:extLst>
      <p:ext uri="{BB962C8B-B14F-4D97-AF65-F5344CB8AC3E}">
        <p14:creationId xmlns:p14="http://schemas.microsoft.com/office/powerpoint/2010/main" val="2595093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章节封面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68804-09D2-0F47-B11E-87DA7845DA96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kumimoji="1" lang="en-US" altLang="zh-CN"/>
              <a:t>&lt;#&gt;</a:t>
            </a:r>
            <a:endParaRPr kumimoji="1" lang="zh-CN" altLang="en-US" dirty="0"/>
          </a:p>
        </p:txBody>
      </p:sp>
      <p:pic>
        <p:nvPicPr>
          <p:cNvPr id="6" name="图片 5" descr="red-2 -56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01960" cy="7321176"/>
          </a:xfrm>
          <a:prstGeom prst="rect">
            <a:avLst/>
          </a:prstGeom>
        </p:spPr>
      </p:pic>
      <p:sp>
        <p:nvSpPr>
          <p:cNvPr id="8" name="文本占位符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882228"/>
            <a:ext cx="2211917" cy="1853701"/>
          </a:xfrm>
        </p:spPr>
        <p:txBody>
          <a:bodyPr>
            <a:noAutofit/>
          </a:bodyPr>
          <a:lstStyle>
            <a:lvl1pPr marL="0" indent="0">
              <a:buNone/>
              <a:defRPr sz="13333">
                <a:solidFill>
                  <a:srgbClr val="FABEAC"/>
                </a:solidFill>
                <a:latin typeface="Arial"/>
                <a:cs typeface="Arial"/>
              </a:defRPr>
            </a:lvl1pPr>
            <a:lvl2pPr>
              <a:defRPr sz="1067"/>
            </a:lvl2pPr>
            <a:lvl3pPr>
              <a:defRPr sz="1067"/>
            </a:lvl3pPr>
            <a:lvl4pPr>
              <a:defRPr sz="1067"/>
            </a:lvl4pPr>
            <a:lvl5pPr>
              <a:defRPr sz="1067"/>
            </a:lvl5pPr>
          </a:lstStyle>
          <a:p>
            <a:pPr lvl="0"/>
            <a:r>
              <a:rPr kumimoji="1" lang="en-US" altLang="zh-CN" dirty="0"/>
              <a:t>2</a:t>
            </a:r>
            <a:endParaRPr kumimoji="1" lang="zh-CN" altLang="en-US" dirty="0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4" hasCustomPrompt="1"/>
          </p:nvPr>
        </p:nvSpPr>
        <p:spPr>
          <a:xfrm>
            <a:off x="669371" y="3067053"/>
            <a:ext cx="8007351" cy="608479"/>
          </a:xfrm>
        </p:spPr>
        <p:txBody>
          <a:bodyPr>
            <a:noAutofit/>
          </a:bodyPr>
          <a:lstStyle>
            <a:lvl1pPr marL="0" indent="0">
              <a:buNone/>
              <a:defRPr sz="3200">
                <a:solidFill>
                  <a:srgbClr val="E62E04"/>
                </a:solidFill>
              </a:defRPr>
            </a:lvl1pPr>
            <a:lvl2pPr>
              <a:defRPr sz="3200"/>
            </a:lvl2pPr>
            <a:lvl3pPr>
              <a:defRPr sz="3200"/>
            </a:lvl3pPr>
            <a:lvl4pPr>
              <a:defRPr sz="3200"/>
            </a:lvl4pPr>
            <a:lvl5pPr>
              <a:defRPr sz="3200"/>
            </a:lvl5pPr>
          </a:lstStyle>
          <a:p>
            <a:pPr lvl="0"/>
            <a:r>
              <a:rPr kumimoji="1" lang="zh-CN" altLang="en-US" dirty="0"/>
              <a:t>单击此处编辑章节大标题</a:t>
            </a:r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5" hasCustomPrompt="1"/>
          </p:nvPr>
        </p:nvSpPr>
        <p:spPr>
          <a:xfrm>
            <a:off x="668870" y="3745133"/>
            <a:ext cx="8007351" cy="567267"/>
          </a:xfrm>
        </p:spPr>
        <p:txBody>
          <a:bodyPr>
            <a:noAutofit/>
          </a:bodyPr>
          <a:lstStyle>
            <a:lvl1pPr marL="0" indent="0">
              <a:buNone/>
              <a:defRPr sz="3200">
                <a:solidFill>
                  <a:srgbClr val="FB624C"/>
                </a:solidFill>
              </a:defRPr>
            </a:lvl1pPr>
          </a:lstStyle>
          <a:p>
            <a:pPr lvl="0"/>
            <a:r>
              <a:rPr kumimoji="1" lang="zh-CN" altLang="en-US" dirty="0"/>
              <a:t>单击此处编辑章节标题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6" hasCustomPrompt="1"/>
          </p:nvPr>
        </p:nvSpPr>
        <p:spPr>
          <a:xfrm>
            <a:off x="668870" y="4830735"/>
            <a:ext cx="8007351" cy="518584"/>
          </a:xfrm>
        </p:spPr>
        <p:txBody>
          <a:bodyPr>
            <a:noAutofit/>
          </a:bodyPr>
          <a:lstStyle>
            <a:lvl1pPr marL="0" indent="0">
              <a:buNone/>
              <a:defRPr sz="1867">
                <a:solidFill>
                  <a:srgbClr val="E62E04"/>
                </a:solidFill>
              </a:defRPr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单击此处编辑小标题</a:t>
            </a:r>
          </a:p>
        </p:txBody>
      </p:sp>
    </p:spTree>
    <p:extLst>
      <p:ext uri="{BB962C8B-B14F-4D97-AF65-F5344CB8AC3E}">
        <p14:creationId xmlns:p14="http://schemas.microsoft.com/office/powerpoint/2010/main" val="1831286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Open Sans Light"/>
                <a:cs typeface="Open Sans Light"/>
              </a:defRPr>
            </a:lvl1pPr>
          </a:lstStyle>
          <a:p>
            <a:fld id="{EA314A05-E101-D149-92F8-7FC8B2EA8E7F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sp>
        <p:nvSpPr>
          <p:cNvPr id="8" name="标题 1"/>
          <p:cNvSpPr>
            <a:spLocks noGrp="1"/>
          </p:cNvSpPr>
          <p:nvPr>
            <p:ph type="title" hasCustomPrompt="1"/>
          </p:nvPr>
        </p:nvSpPr>
        <p:spPr>
          <a:xfrm>
            <a:off x="609600" y="141397"/>
            <a:ext cx="9970347" cy="740833"/>
          </a:xfrm>
        </p:spPr>
        <p:txBody>
          <a:bodyPr/>
          <a:lstStyle/>
          <a:p>
            <a:r>
              <a:rPr kumimoji="1" lang="zh-CN" altLang="en-US" dirty="0"/>
              <a:t>目录</a:t>
            </a:r>
          </a:p>
        </p:txBody>
      </p:sp>
      <p:sp>
        <p:nvSpPr>
          <p:cNvPr id="27" name="文本占位符 26"/>
          <p:cNvSpPr>
            <a:spLocks noGrp="1"/>
          </p:cNvSpPr>
          <p:nvPr>
            <p:ph type="body" sz="quarter" idx="13"/>
          </p:nvPr>
        </p:nvSpPr>
        <p:spPr>
          <a:xfrm>
            <a:off x="609603" y="1773767"/>
            <a:ext cx="9969500" cy="606861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rgbClr val="E62E04"/>
                </a:solidFill>
              </a:defRPr>
            </a:lvl1pPr>
            <a:lvl2pPr>
              <a:defRPr sz="2400">
                <a:solidFill>
                  <a:srgbClr val="E62E04"/>
                </a:solidFill>
              </a:defRPr>
            </a:lvl2pPr>
            <a:lvl3pPr>
              <a:defRPr sz="2400">
                <a:solidFill>
                  <a:srgbClr val="E62E04"/>
                </a:solidFill>
              </a:defRPr>
            </a:lvl3pPr>
            <a:lvl4pPr>
              <a:defRPr sz="2400">
                <a:solidFill>
                  <a:srgbClr val="E62E04"/>
                </a:solidFill>
              </a:defRPr>
            </a:lvl4pPr>
            <a:lvl5pPr>
              <a:defRPr sz="2400">
                <a:solidFill>
                  <a:srgbClr val="E62E04"/>
                </a:solidFill>
              </a:defRPr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31" name="文本占位符 30"/>
          <p:cNvSpPr>
            <a:spLocks noGrp="1"/>
          </p:cNvSpPr>
          <p:nvPr>
            <p:ph type="body" sz="quarter" idx="14"/>
          </p:nvPr>
        </p:nvSpPr>
        <p:spPr>
          <a:xfrm>
            <a:off x="1301330" y="2399806"/>
            <a:ext cx="9278620" cy="478367"/>
          </a:xfrm>
        </p:spPr>
        <p:txBody>
          <a:bodyPr>
            <a:normAutofit/>
          </a:bodyPr>
          <a:lstStyle>
            <a:lvl1pPr marL="0" indent="0">
              <a:buNone/>
              <a:defRPr sz="1867"/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32" name="文本占位符 30"/>
          <p:cNvSpPr>
            <a:spLocks noGrp="1"/>
          </p:cNvSpPr>
          <p:nvPr>
            <p:ph type="body" sz="quarter" idx="15"/>
          </p:nvPr>
        </p:nvSpPr>
        <p:spPr>
          <a:xfrm>
            <a:off x="1301328" y="2877677"/>
            <a:ext cx="9277773" cy="478367"/>
          </a:xfrm>
        </p:spPr>
        <p:txBody>
          <a:bodyPr>
            <a:normAutofit/>
          </a:bodyPr>
          <a:lstStyle>
            <a:lvl1pPr marL="0" indent="0">
              <a:buNone/>
              <a:defRPr sz="1867"/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33" name="文本占位符 26"/>
          <p:cNvSpPr>
            <a:spLocks noGrp="1"/>
          </p:cNvSpPr>
          <p:nvPr>
            <p:ph type="body" sz="quarter" idx="16"/>
          </p:nvPr>
        </p:nvSpPr>
        <p:spPr>
          <a:xfrm>
            <a:off x="609603" y="3546786"/>
            <a:ext cx="9969500" cy="606861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rgbClr val="E62E04"/>
                </a:solidFill>
              </a:defRPr>
            </a:lvl1pPr>
            <a:lvl2pPr>
              <a:defRPr sz="2400">
                <a:solidFill>
                  <a:srgbClr val="E62E04"/>
                </a:solidFill>
              </a:defRPr>
            </a:lvl2pPr>
            <a:lvl3pPr>
              <a:defRPr sz="2400">
                <a:solidFill>
                  <a:srgbClr val="E62E04"/>
                </a:solidFill>
              </a:defRPr>
            </a:lvl3pPr>
            <a:lvl4pPr>
              <a:defRPr sz="2400">
                <a:solidFill>
                  <a:srgbClr val="E62E04"/>
                </a:solidFill>
              </a:defRPr>
            </a:lvl4pPr>
            <a:lvl5pPr>
              <a:defRPr sz="2400">
                <a:solidFill>
                  <a:srgbClr val="E62E04"/>
                </a:solidFill>
              </a:defRPr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34" name="文本占位符 30"/>
          <p:cNvSpPr>
            <a:spLocks noGrp="1"/>
          </p:cNvSpPr>
          <p:nvPr>
            <p:ph type="body" sz="quarter" idx="17"/>
          </p:nvPr>
        </p:nvSpPr>
        <p:spPr>
          <a:xfrm>
            <a:off x="1301330" y="4172825"/>
            <a:ext cx="9278620" cy="478367"/>
          </a:xfrm>
        </p:spPr>
        <p:txBody>
          <a:bodyPr>
            <a:normAutofit/>
          </a:bodyPr>
          <a:lstStyle>
            <a:lvl1pPr marL="0" indent="0">
              <a:buNone/>
              <a:defRPr sz="1867"/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35" name="文本占位符 30"/>
          <p:cNvSpPr>
            <a:spLocks noGrp="1"/>
          </p:cNvSpPr>
          <p:nvPr>
            <p:ph type="body" sz="quarter" idx="18"/>
          </p:nvPr>
        </p:nvSpPr>
        <p:spPr>
          <a:xfrm>
            <a:off x="1301328" y="4650695"/>
            <a:ext cx="9277773" cy="478367"/>
          </a:xfrm>
        </p:spPr>
        <p:txBody>
          <a:bodyPr>
            <a:normAutofit/>
          </a:bodyPr>
          <a:lstStyle>
            <a:lvl1pPr marL="0" indent="0">
              <a:buNone/>
              <a:defRPr sz="1867"/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78106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5991-CCDA-BF45-88DC-13337612C8F7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3"/>
          </p:nvPr>
        </p:nvSpPr>
        <p:spPr>
          <a:xfrm>
            <a:off x="609603" y="1443567"/>
            <a:ext cx="9969500" cy="369296"/>
          </a:xfrm>
        </p:spPr>
        <p:txBody>
          <a:bodyPr>
            <a:noAutofit/>
          </a:bodyPr>
          <a:lstStyle>
            <a:lvl1pPr marL="0" indent="0">
              <a:buNone/>
              <a:defRPr sz="1333"/>
            </a:lvl1pPr>
            <a:lvl2pPr>
              <a:defRPr sz="1333"/>
            </a:lvl2pPr>
            <a:lvl3pPr>
              <a:defRPr sz="1333"/>
            </a:lvl3pPr>
            <a:lvl4pPr>
              <a:defRPr sz="1333"/>
            </a:lvl4pPr>
            <a:lvl5pPr>
              <a:defRPr sz="1333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609603" y="1811867"/>
            <a:ext cx="9969500" cy="60960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5"/>
          </p:nvPr>
        </p:nvSpPr>
        <p:spPr>
          <a:xfrm>
            <a:off x="609603" y="2599267"/>
            <a:ext cx="9969500" cy="3048000"/>
          </a:xfrm>
        </p:spPr>
        <p:txBody>
          <a:bodyPr>
            <a:norm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  <a:p>
            <a:pPr lvl="1"/>
            <a:r>
              <a:rPr kumimoji="1" lang="zh-CN" altLang="en-US" dirty="0"/>
              <a:t>二级</a:t>
            </a:r>
          </a:p>
          <a:p>
            <a:pPr lvl="2"/>
            <a:r>
              <a:rPr kumimoji="1" lang="zh-CN" altLang="en-US" dirty="0"/>
              <a:t>三级</a:t>
            </a:r>
          </a:p>
          <a:p>
            <a:pPr lvl="3"/>
            <a:r>
              <a:rPr kumimoji="1" lang="zh-CN" altLang="en-US" dirty="0"/>
              <a:t>四级</a:t>
            </a:r>
          </a:p>
          <a:p>
            <a:pPr lvl="4"/>
            <a:r>
              <a:rPr kumimoji="1" lang="zh-CN" altLang="en-US" dirty="0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1259287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图文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04E-CD8D-4F40-A8CA-47DC716AB298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sp>
        <p:nvSpPr>
          <p:cNvPr id="13" name="文本占位符 16"/>
          <p:cNvSpPr>
            <a:spLocks noGrp="1"/>
          </p:cNvSpPr>
          <p:nvPr>
            <p:ph type="body" sz="quarter" idx="15"/>
          </p:nvPr>
        </p:nvSpPr>
        <p:spPr>
          <a:xfrm>
            <a:off x="609603" y="1454524"/>
            <a:ext cx="9969500" cy="60960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14" name="文本占位符 18"/>
          <p:cNvSpPr>
            <a:spLocks noGrp="1"/>
          </p:cNvSpPr>
          <p:nvPr>
            <p:ph type="body" sz="quarter" idx="16"/>
          </p:nvPr>
        </p:nvSpPr>
        <p:spPr>
          <a:xfrm>
            <a:off x="609603" y="2599267"/>
            <a:ext cx="4659655" cy="3208867"/>
          </a:xfrm>
        </p:spPr>
        <p:txBody>
          <a:bodyPr>
            <a:normAutofit/>
          </a:bodyPr>
          <a:lstStyle>
            <a:lvl1pPr marL="0" indent="0">
              <a:buNone/>
              <a:defRPr sz="1867"/>
            </a:lvl1pPr>
            <a:lvl2pPr>
              <a:defRPr sz="1867"/>
            </a:lvl2pPr>
            <a:lvl3pPr>
              <a:defRPr sz="1867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  <a:p>
            <a:pPr lvl="1"/>
            <a:r>
              <a:rPr kumimoji="1" lang="zh-CN" altLang="en-US" dirty="0"/>
              <a:t>二级</a:t>
            </a:r>
          </a:p>
          <a:p>
            <a:pPr lvl="2"/>
            <a:r>
              <a:rPr kumimoji="1" lang="zh-CN" altLang="en-US" dirty="0"/>
              <a:t>三级</a:t>
            </a:r>
          </a:p>
          <a:p>
            <a:pPr lvl="3"/>
            <a:r>
              <a:rPr kumimoji="1" lang="zh-CN" altLang="en-US" dirty="0"/>
              <a:t>四级</a:t>
            </a:r>
          </a:p>
          <a:p>
            <a:pPr lvl="4"/>
            <a:r>
              <a:rPr kumimoji="1" lang="zh-CN" altLang="en-US" dirty="0"/>
              <a:t>五级</a:t>
            </a:r>
          </a:p>
        </p:txBody>
      </p:sp>
      <p:sp>
        <p:nvSpPr>
          <p:cNvPr id="18" name="图片占位符 17"/>
          <p:cNvSpPr>
            <a:spLocks noGrp="1"/>
          </p:cNvSpPr>
          <p:nvPr>
            <p:ph type="pic" sz="quarter" idx="17"/>
          </p:nvPr>
        </p:nvSpPr>
        <p:spPr>
          <a:xfrm>
            <a:off x="5488517" y="2599267"/>
            <a:ext cx="5933016" cy="3208867"/>
          </a:xfrm>
        </p:spPr>
        <p:txBody>
          <a:bodyPr>
            <a:normAutofit/>
          </a:bodyPr>
          <a:lstStyle>
            <a:lvl1pPr>
              <a:defRPr sz="1867"/>
            </a:lvl1pPr>
          </a:lstStyle>
          <a:p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0273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图文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DB8F-B0A9-E744-8223-FF1AA5AD2B62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Confidential</a:t>
            </a:r>
            <a:endParaRPr kumimoji="1"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sp>
        <p:nvSpPr>
          <p:cNvPr id="12" name="文本占位符 12"/>
          <p:cNvSpPr>
            <a:spLocks noGrp="1"/>
          </p:cNvSpPr>
          <p:nvPr>
            <p:ph type="body" sz="quarter" idx="13"/>
          </p:nvPr>
        </p:nvSpPr>
        <p:spPr>
          <a:xfrm>
            <a:off x="609603" y="1443567"/>
            <a:ext cx="9969500" cy="369296"/>
          </a:xfrm>
        </p:spPr>
        <p:txBody>
          <a:bodyPr>
            <a:noAutofit/>
          </a:bodyPr>
          <a:lstStyle>
            <a:lvl1pPr marL="0" indent="0">
              <a:buNone/>
              <a:defRPr sz="1333"/>
            </a:lvl1pPr>
            <a:lvl2pPr>
              <a:defRPr sz="1333"/>
            </a:lvl2pPr>
            <a:lvl3pPr>
              <a:defRPr sz="1333"/>
            </a:lvl3pPr>
            <a:lvl4pPr>
              <a:defRPr sz="1333"/>
            </a:lvl4pPr>
            <a:lvl5pPr>
              <a:defRPr sz="1333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13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609603" y="1811867"/>
            <a:ext cx="9969500" cy="60960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rgbClr val="E62E04"/>
                </a:solidFill>
              </a:defRPr>
            </a:lvl1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17" name="图片占位符 16"/>
          <p:cNvSpPr>
            <a:spLocks noGrp="1"/>
          </p:cNvSpPr>
          <p:nvPr>
            <p:ph type="pic" sz="quarter" idx="15"/>
          </p:nvPr>
        </p:nvSpPr>
        <p:spPr>
          <a:xfrm>
            <a:off x="609600" y="2639485"/>
            <a:ext cx="3036048" cy="2321983"/>
          </a:xfrm>
        </p:spPr>
        <p:txBody>
          <a:bodyPr>
            <a:normAutofit/>
          </a:bodyPr>
          <a:lstStyle>
            <a:lvl1pPr>
              <a:defRPr sz="1867"/>
            </a:lvl1pPr>
          </a:lstStyle>
          <a:p>
            <a:endParaRPr kumimoji="1" lang="zh-CN" altLang="en-US"/>
          </a:p>
        </p:txBody>
      </p:sp>
      <p:sp>
        <p:nvSpPr>
          <p:cNvPr id="18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610450" y="5069292"/>
            <a:ext cx="3035201" cy="737845"/>
          </a:xfrm>
        </p:spPr>
        <p:txBody>
          <a:bodyPr>
            <a:noAutofit/>
          </a:bodyPr>
          <a:lstStyle>
            <a:lvl1pPr marL="0" indent="0">
              <a:buNone/>
              <a:defRPr sz="1333"/>
            </a:lvl1pPr>
            <a:lvl2pPr>
              <a:defRPr sz="1333"/>
            </a:lvl2pPr>
            <a:lvl3pPr>
              <a:defRPr sz="1333"/>
            </a:lvl3pPr>
            <a:lvl4pPr>
              <a:defRPr sz="1333"/>
            </a:lvl4pPr>
            <a:lvl5pPr>
              <a:defRPr sz="1333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27" name="图片占位符 16"/>
          <p:cNvSpPr>
            <a:spLocks noGrp="1"/>
          </p:cNvSpPr>
          <p:nvPr>
            <p:ph type="pic" sz="quarter" idx="17"/>
          </p:nvPr>
        </p:nvSpPr>
        <p:spPr>
          <a:xfrm>
            <a:off x="7543052" y="2639485"/>
            <a:ext cx="3036048" cy="2321983"/>
          </a:xfrm>
        </p:spPr>
        <p:txBody>
          <a:bodyPr>
            <a:normAutofit/>
          </a:bodyPr>
          <a:lstStyle>
            <a:lvl1pPr>
              <a:defRPr sz="1867"/>
            </a:lvl1pPr>
          </a:lstStyle>
          <a:p>
            <a:endParaRPr kumimoji="1" lang="zh-CN" altLang="en-US"/>
          </a:p>
        </p:txBody>
      </p:sp>
      <p:sp>
        <p:nvSpPr>
          <p:cNvPr id="28" name="文本占位符 12"/>
          <p:cNvSpPr>
            <a:spLocks noGrp="1"/>
          </p:cNvSpPr>
          <p:nvPr>
            <p:ph type="body" sz="quarter" idx="18"/>
          </p:nvPr>
        </p:nvSpPr>
        <p:spPr>
          <a:xfrm>
            <a:off x="7543902" y="5069292"/>
            <a:ext cx="3035201" cy="737845"/>
          </a:xfrm>
        </p:spPr>
        <p:txBody>
          <a:bodyPr>
            <a:noAutofit/>
          </a:bodyPr>
          <a:lstStyle>
            <a:lvl1pPr marL="0" indent="0">
              <a:buNone/>
              <a:defRPr sz="1333"/>
            </a:lvl1pPr>
            <a:lvl2pPr>
              <a:defRPr sz="1333"/>
            </a:lvl2pPr>
            <a:lvl3pPr>
              <a:defRPr sz="1333"/>
            </a:lvl3pPr>
            <a:lvl4pPr>
              <a:defRPr sz="1333"/>
            </a:lvl4pPr>
            <a:lvl5pPr>
              <a:defRPr sz="1333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  <p:sp>
        <p:nvSpPr>
          <p:cNvPr id="29" name="图片占位符 16"/>
          <p:cNvSpPr>
            <a:spLocks noGrp="1"/>
          </p:cNvSpPr>
          <p:nvPr>
            <p:ph type="pic" sz="quarter" idx="19"/>
          </p:nvPr>
        </p:nvSpPr>
        <p:spPr>
          <a:xfrm>
            <a:off x="4066739" y="2639485"/>
            <a:ext cx="3036048" cy="2321983"/>
          </a:xfrm>
        </p:spPr>
        <p:txBody>
          <a:bodyPr>
            <a:normAutofit/>
          </a:bodyPr>
          <a:lstStyle>
            <a:lvl1pPr>
              <a:defRPr sz="1867"/>
            </a:lvl1pPr>
          </a:lstStyle>
          <a:p>
            <a:endParaRPr kumimoji="1" lang="zh-CN" altLang="en-US"/>
          </a:p>
        </p:txBody>
      </p:sp>
      <p:sp>
        <p:nvSpPr>
          <p:cNvPr id="30" name="文本占位符 12"/>
          <p:cNvSpPr>
            <a:spLocks noGrp="1"/>
          </p:cNvSpPr>
          <p:nvPr>
            <p:ph type="body" sz="quarter" idx="20"/>
          </p:nvPr>
        </p:nvSpPr>
        <p:spPr>
          <a:xfrm>
            <a:off x="4067589" y="5069292"/>
            <a:ext cx="3035201" cy="737845"/>
          </a:xfrm>
        </p:spPr>
        <p:txBody>
          <a:bodyPr>
            <a:noAutofit/>
          </a:bodyPr>
          <a:lstStyle>
            <a:lvl1pPr marL="0" indent="0">
              <a:buNone/>
              <a:defRPr sz="1333"/>
            </a:lvl1pPr>
            <a:lvl2pPr>
              <a:defRPr sz="1333"/>
            </a:lvl2pPr>
            <a:lvl3pPr>
              <a:defRPr sz="1333"/>
            </a:lvl3pPr>
            <a:lvl4pPr>
              <a:defRPr sz="1333"/>
            </a:lvl4pPr>
            <a:lvl5pPr>
              <a:defRPr sz="1333"/>
            </a:lvl5pPr>
          </a:lstStyle>
          <a:p>
            <a:pPr lvl="0"/>
            <a:r>
              <a:rPr kumimoji="1" lang="zh-CN" altLang="en-US" dirty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311770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封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rbgd-64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58" y="0"/>
            <a:ext cx="12194457" cy="7319928"/>
          </a:xfrm>
          <a:prstGeom prst="rect">
            <a:avLst/>
          </a:prstGeom>
        </p:spPr>
      </p:pic>
      <p:sp>
        <p:nvSpPr>
          <p:cNvPr id="9" name="文本占位符 8"/>
          <p:cNvSpPr>
            <a:spLocks noGrp="1"/>
          </p:cNvSpPr>
          <p:nvPr>
            <p:ph type="body" sz="quarter" idx="13" hasCustomPrompt="1"/>
          </p:nvPr>
        </p:nvSpPr>
        <p:spPr>
          <a:xfrm>
            <a:off x="846667" y="765986"/>
            <a:ext cx="8415867" cy="956733"/>
          </a:xfrm>
        </p:spPr>
        <p:txBody>
          <a:bodyPr>
            <a:noAutofit/>
          </a:bodyPr>
          <a:lstStyle>
            <a:lvl1pPr marL="0" indent="0">
              <a:buNone/>
              <a:defRPr sz="4267">
                <a:solidFill>
                  <a:schemeClr val="bg1"/>
                </a:solidFill>
              </a:defRPr>
            </a:lvl1pPr>
            <a:lvl2pPr>
              <a:defRPr sz="4267"/>
            </a:lvl2pPr>
            <a:lvl3pPr>
              <a:defRPr sz="4267"/>
            </a:lvl3pPr>
            <a:lvl4pPr>
              <a:defRPr sz="4267"/>
            </a:lvl4pPr>
            <a:lvl5pPr>
              <a:defRPr sz="4267"/>
            </a:lvl5pPr>
          </a:lstStyle>
          <a:p>
            <a:pPr lvl="0"/>
            <a:r>
              <a:rPr kumimoji="1" lang="zh-CN" altLang="en-US" dirty="0"/>
              <a:t>谢谢。</a:t>
            </a:r>
          </a:p>
        </p:txBody>
      </p:sp>
      <p:pic>
        <p:nvPicPr>
          <p:cNvPr id="10" name="图片 9" descr="qrcode-61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198" y="2510111"/>
            <a:ext cx="2400391" cy="2400391"/>
          </a:xfrm>
          <a:prstGeom prst="rect">
            <a:avLst/>
          </a:prstGeom>
        </p:spPr>
      </p:pic>
      <p:sp>
        <p:nvSpPr>
          <p:cNvPr id="14" name="文本占位符 13"/>
          <p:cNvSpPr>
            <a:spLocks noGrp="1"/>
          </p:cNvSpPr>
          <p:nvPr>
            <p:ph type="body" sz="quarter" idx="14" hasCustomPrompt="1"/>
          </p:nvPr>
        </p:nvSpPr>
        <p:spPr>
          <a:xfrm>
            <a:off x="846670" y="2082179"/>
            <a:ext cx="2519919" cy="41698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卖家手机</a:t>
            </a:r>
            <a:r>
              <a:rPr kumimoji="1" lang="en-US" altLang="zh-CN" dirty="0"/>
              <a:t>APP</a:t>
            </a:r>
            <a:endParaRPr kumimoji="1" lang="zh-CN" altLang="en-US" dirty="0"/>
          </a:p>
        </p:txBody>
      </p:sp>
      <p:sp>
        <p:nvSpPr>
          <p:cNvPr id="17" name="文本占位符 13"/>
          <p:cNvSpPr>
            <a:spLocks noGrp="1"/>
          </p:cNvSpPr>
          <p:nvPr>
            <p:ph type="body" sz="quarter" idx="15" hasCustomPrompt="1"/>
          </p:nvPr>
        </p:nvSpPr>
        <p:spPr>
          <a:xfrm>
            <a:off x="3765681" y="2082179"/>
            <a:ext cx="2519919" cy="41698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官方微博</a:t>
            </a:r>
          </a:p>
        </p:txBody>
      </p:sp>
      <p:sp>
        <p:nvSpPr>
          <p:cNvPr id="18" name="文本占位符 13"/>
          <p:cNvSpPr>
            <a:spLocks noGrp="1"/>
          </p:cNvSpPr>
          <p:nvPr>
            <p:ph type="body" sz="quarter" idx="16" hasCustomPrompt="1"/>
          </p:nvPr>
        </p:nvSpPr>
        <p:spPr>
          <a:xfrm>
            <a:off x="6742618" y="2082179"/>
            <a:ext cx="2519919" cy="41698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官方微信</a:t>
            </a:r>
          </a:p>
        </p:txBody>
      </p:sp>
      <p:sp>
        <p:nvSpPr>
          <p:cNvPr id="19" name="文本占位符 13"/>
          <p:cNvSpPr>
            <a:spLocks noGrp="1"/>
          </p:cNvSpPr>
          <p:nvPr>
            <p:ph type="body" sz="quarter" idx="17" hasCustomPrompt="1"/>
          </p:nvPr>
        </p:nvSpPr>
        <p:spPr>
          <a:xfrm>
            <a:off x="846670" y="5000685"/>
            <a:ext cx="2519919" cy="416983"/>
          </a:xfrm>
        </p:spPr>
        <p:txBody>
          <a:bodyPr>
            <a:noAutofit/>
          </a:bodyPr>
          <a:lstStyle>
            <a:lvl1pPr marL="0" indent="0">
              <a:buNone/>
              <a:defRPr sz="1333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扫描二维码</a:t>
            </a:r>
          </a:p>
          <a:p>
            <a:pPr lvl="0"/>
            <a:r>
              <a:rPr kumimoji="1" lang="zh-CN" altLang="en-US" dirty="0"/>
              <a:t>下载卖家手机</a:t>
            </a:r>
            <a:r>
              <a:rPr kumimoji="1" lang="en-US" altLang="zh-CN" dirty="0"/>
              <a:t>APP</a:t>
            </a:r>
            <a:endParaRPr kumimoji="1" lang="zh-CN" altLang="en-US" dirty="0"/>
          </a:p>
        </p:txBody>
      </p:sp>
      <p:sp>
        <p:nvSpPr>
          <p:cNvPr id="20" name="文本占位符 13"/>
          <p:cNvSpPr>
            <a:spLocks noGrp="1"/>
          </p:cNvSpPr>
          <p:nvPr>
            <p:ph type="body" sz="quarter" idx="18" hasCustomPrompt="1"/>
          </p:nvPr>
        </p:nvSpPr>
        <p:spPr>
          <a:xfrm>
            <a:off x="3765681" y="5000685"/>
            <a:ext cx="2519919" cy="416983"/>
          </a:xfrm>
        </p:spPr>
        <p:txBody>
          <a:bodyPr>
            <a:normAutofit/>
          </a:bodyPr>
          <a:lstStyle>
            <a:lvl1pPr marL="0" indent="0">
              <a:buNone/>
              <a:defRPr sz="1333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微博搜索关注</a:t>
            </a:r>
          </a:p>
        </p:txBody>
      </p:sp>
      <p:sp>
        <p:nvSpPr>
          <p:cNvPr id="21" name="文本占位符 13"/>
          <p:cNvSpPr>
            <a:spLocks noGrp="1"/>
          </p:cNvSpPr>
          <p:nvPr>
            <p:ph type="body" sz="quarter" idx="19" hasCustomPrompt="1"/>
          </p:nvPr>
        </p:nvSpPr>
        <p:spPr>
          <a:xfrm>
            <a:off x="3596347" y="5239058"/>
            <a:ext cx="2519919" cy="416983"/>
          </a:xfrm>
        </p:spPr>
        <p:txBody>
          <a:bodyPr>
            <a:normAutofit/>
          </a:bodyPr>
          <a:lstStyle>
            <a:lvl1pPr marL="0" indent="0">
              <a:buNone/>
              <a:defRPr sz="1333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“速卖通官方微博”</a:t>
            </a:r>
          </a:p>
        </p:txBody>
      </p:sp>
      <p:sp>
        <p:nvSpPr>
          <p:cNvPr id="22" name="文本占位符 13"/>
          <p:cNvSpPr>
            <a:spLocks noGrp="1"/>
          </p:cNvSpPr>
          <p:nvPr>
            <p:ph type="body" sz="quarter" idx="20" hasCustomPrompt="1"/>
          </p:nvPr>
        </p:nvSpPr>
        <p:spPr>
          <a:xfrm>
            <a:off x="6742618" y="5000685"/>
            <a:ext cx="2519919" cy="416983"/>
          </a:xfrm>
        </p:spPr>
        <p:txBody>
          <a:bodyPr>
            <a:normAutofit/>
          </a:bodyPr>
          <a:lstStyle>
            <a:lvl1pPr marL="0" indent="0">
              <a:buNone/>
              <a:defRPr sz="1333">
                <a:solidFill>
                  <a:srgbClr val="FFFFFF"/>
                </a:solidFill>
              </a:defRPr>
            </a:lvl1pPr>
          </a:lstStyle>
          <a:p>
            <a:pPr lvl="0"/>
            <a:r>
              <a:rPr kumimoji="1" lang="zh-CN" altLang="en-US" dirty="0"/>
              <a:t>搜索“阿里巴巴速卖通”</a:t>
            </a:r>
          </a:p>
          <a:p>
            <a:pPr lvl="0"/>
            <a:r>
              <a:rPr kumimoji="1" lang="zh-CN" altLang="en-US" dirty="0"/>
              <a:t>微信号：</a:t>
            </a:r>
            <a:r>
              <a:rPr kumimoji="1" lang="en-US" altLang="zh-CN" dirty="0" err="1"/>
              <a:t>aliexpress-ae</a:t>
            </a:r>
            <a:endParaRPr kumimoji="1" lang="zh-CN" altLang="en-US" dirty="0"/>
          </a:p>
        </p:txBody>
      </p:sp>
      <p:pic>
        <p:nvPicPr>
          <p:cNvPr id="23" name="图片 22" descr="logo_s_w-65.pn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484" y="6190874"/>
            <a:ext cx="1494953" cy="362213"/>
          </a:xfrm>
          <a:prstGeom prst="rect">
            <a:avLst/>
          </a:prstGeom>
        </p:spPr>
      </p:pic>
      <p:pic>
        <p:nvPicPr>
          <p:cNvPr id="2" name="图片 1" descr="微信.jpg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197" y="2499162"/>
            <a:ext cx="2411340" cy="2411340"/>
          </a:xfrm>
          <a:prstGeom prst="rect">
            <a:avLst/>
          </a:prstGeom>
        </p:spPr>
      </p:pic>
      <p:pic>
        <p:nvPicPr>
          <p:cNvPr id="3" name="图片 2" descr="微博.png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624" y="2499160"/>
            <a:ext cx="2411341" cy="241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59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D0808-E91E-8E49-B8A3-BE84A2D42B3A}" type="datetimeFigureOut">
              <a:rPr kumimoji="1" lang="zh-CN" altLang="en-US" smtClean="0"/>
              <a:pPr/>
              <a:t>2018/5/27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9964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141397"/>
            <a:ext cx="9970347" cy="7408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endParaRPr kumimoji="1"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10972800" cy="45254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 dirty="0"/>
              <a:t>单击此处编辑母版文本样式</a:t>
            </a:r>
          </a:p>
          <a:p>
            <a:pPr lvl="1"/>
            <a:r>
              <a:rPr kumimoji="1" lang="zh-CN" altLang="en-US" dirty="0"/>
              <a:t>二级</a:t>
            </a:r>
          </a:p>
          <a:p>
            <a:pPr lvl="2"/>
            <a:r>
              <a:rPr kumimoji="1" lang="zh-CN" altLang="en-US" dirty="0"/>
              <a:t>三级</a:t>
            </a:r>
          </a:p>
          <a:p>
            <a:pPr lvl="3"/>
            <a:r>
              <a:rPr kumimoji="1" lang="zh-CN" altLang="en-US" dirty="0"/>
              <a:t>四级</a:t>
            </a:r>
          </a:p>
          <a:p>
            <a:pPr lvl="4"/>
            <a:r>
              <a:rPr kumimoji="1" lang="zh-CN" altLang="en-US" dirty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11422463" y="6453317"/>
            <a:ext cx="948267" cy="3661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67" baseline="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fld id="{64A079C3-30BB-1A4B-83FC-B870B687B19A}" type="datetime1">
              <a:rPr kumimoji="1" lang="zh-CN" altLang="en-US" smtClean="0"/>
              <a:pPr/>
              <a:t>2018/5/27</a:t>
            </a:fld>
            <a:endParaRPr kumimoji="1"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1381760" y="6452190"/>
            <a:ext cx="2607733" cy="3661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67">
                <a:solidFill>
                  <a:srgbClr val="999999"/>
                </a:solidFill>
                <a:latin typeface="Arial"/>
                <a:cs typeface="Arial"/>
              </a:defRPr>
            </a:lvl1pPr>
          </a:lstStyle>
          <a:p>
            <a:r>
              <a:rPr kumimoji="1" lang="en-US" altLang="zh-CN" dirty="0"/>
              <a:t>Confidential</a:t>
            </a:r>
            <a:endParaRPr kumimoji="1"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1270827" y="111339"/>
            <a:ext cx="853440" cy="3661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33">
                <a:solidFill>
                  <a:srgbClr val="E62E04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fld id="{70CFD549-4E7E-7B4A-84E2-053779538B40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  <p:pic>
        <p:nvPicPr>
          <p:cNvPr id="11" name="图片 10" descr="aelogo-11.pn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227" y="6495443"/>
            <a:ext cx="1093893" cy="26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41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71" r:id="rId2"/>
    <p:sldLayoutId id="2147483667" r:id="rId3"/>
    <p:sldLayoutId id="2147483668" r:id="rId4"/>
    <p:sldLayoutId id="2147483669" r:id="rId5"/>
    <p:sldLayoutId id="2147483654" r:id="rId6"/>
    <p:sldLayoutId id="2147483664" r:id="rId7"/>
    <p:sldLayoutId id="2147483665" r:id="rId8"/>
    <p:sldLayoutId id="2147483666" r:id="rId9"/>
    <p:sldLayoutId id="2147483670" r:id="rId10"/>
    <p:sldLayoutId id="2147483672" r:id="rId11"/>
  </p:sldLayoutIdLst>
  <p:hf hdr="0"/>
  <p:txStyles>
    <p:titleStyle>
      <a:lvl1pPr algn="l" defTabSz="609579" rtl="0" eaLnBrk="1" latinLnBrk="0" hangingPunct="1">
        <a:spcBef>
          <a:spcPct val="0"/>
        </a:spcBef>
        <a:buNone/>
        <a:defRPr sz="3200" kern="1200">
          <a:solidFill>
            <a:srgbClr val="999999"/>
          </a:solidFill>
          <a:latin typeface="Heiti SC Light"/>
          <a:ea typeface="Heiti SC Light"/>
          <a:cs typeface="Heiti SC Light"/>
        </a:defRPr>
      </a:lvl1pPr>
    </p:titleStyle>
    <p:bodyStyle>
      <a:lvl1pPr marL="457183" indent="-457183" algn="l" defTabSz="609579" rtl="0" eaLnBrk="1" latinLnBrk="0" hangingPunct="1">
        <a:spcBef>
          <a:spcPct val="20000"/>
        </a:spcBef>
        <a:buFont typeface="Arial"/>
        <a:buChar char="•"/>
        <a:defRPr sz="4267" kern="1200">
          <a:solidFill>
            <a:schemeClr val="tx1"/>
          </a:solidFill>
          <a:latin typeface="Heiti SC Light"/>
          <a:ea typeface="Heiti SC Light"/>
          <a:cs typeface="Heiti SC Light"/>
        </a:defRPr>
      </a:lvl1pPr>
      <a:lvl2pPr marL="990566" indent="-380986" algn="l" defTabSz="609579" rtl="0" eaLnBrk="1" latinLnBrk="0" hangingPunct="1">
        <a:spcBef>
          <a:spcPct val="20000"/>
        </a:spcBef>
        <a:buFont typeface="Arial"/>
        <a:buChar char="–"/>
        <a:defRPr sz="3733" kern="1200">
          <a:solidFill>
            <a:schemeClr val="tx1"/>
          </a:solidFill>
          <a:latin typeface="Heiti SC Light"/>
          <a:ea typeface="Heiti SC Light"/>
          <a:cs typeface="Heiti SC Light"/>
        </a:defRPr>
      </a:lvl2pPr>
      <a:lvl3pPr marL="1523946" indent="-304788" algn="l" defTabSz="609579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Heiti SC Light"/>
          <a:ea typeface="Heiti SC Light"/>
          <a:cs typeface="Heiti SC Light"/>
        </a:defRPr>
      </a:lvl3pPr>
      <a:lvl4pPr marL="2133525" indent="-304788" algn="l" defTabSz="609579" rtl="0" eaLnBrk="1" latinLnBrk="0" hangingPunct="1">
        <a:spcBef>
          <a:spcPct val="20000"/>
        </a:spcBef>
        <a:buFont typeface="Arial"/>
        <a:buChar char="–"/>
        <a:defRPr sz="2667" kern="1200">
          <a:solidFill>
            <a:schemeClr val="tx1"/>
          </a:solidFill>
          <a:latin typeface="Heiti SC Light"/>
          <a:ea typeface="Heiti SC Light"/>
          <a:cs typeface="Heiti SC Light"/>
        </a:defRPr>
      </a:lvl4pPr>
      <a:lvl5pPr marL="2743103" indent="-304788" algn="l" defTabSz="609579" rtl="0" eaLnBrk="1" latinLnBrk="0" hangingPunct="1">
        <a:spcBef>
          <a:spcPct val="20000"/>
        </a:spcBef>
        <a:buFont typeface="Arial"/>
        <a:buChar char="»"/>
        <a:defRPr sz="2667" kern="1200">
          <a:solidFill>
            <a:schemeClr val="tx1"/>
          </a:solidFill>
          <a:latin typeface="Heiti SC Light"/>
          <a:ea typeface="Heiti SC Light"/>
          <a:cs typeface="Heiti SC Light"/>
        </a:defRPr>
      </a:lvl5pPr>
      <a:lvl6pPr marL="3352683" indent="-304788" algn="l" defTabSz="609579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261" indent="-304788" algn="l" defTabSz="609579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40" indent="-304788" algn="l" defTabSz="609579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18" indent="-304788" algn="l" defTabSz="609579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79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58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37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15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894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473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51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29" algn="l" defTabSz="60957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.tif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9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1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2.tif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1.tiff"/><Relationship Id="rId4" Type="http://schemas.openxmlformats.org/officeDocument/2006/relationships/image" Target="../media/image24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12254" y="1842739"/>
            <a:ext cx="10159999" cy="2222301"/>
          </a:xfrm>
        </p:spPr>
        <p:txBody>
          <a:bodyPr/>
          <a:lstStyle/>
          <a:p>
            <a:pPr algn="r"/>
            <a:r>
              <a:rPr kumimoji="1" lang="en-US" altLang="zh-Hans" sz="4267" b="1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AliExpress</a:t>
            </a:r>
            <a:r>
              <a:rPr kumimoji="1" lang="zh-Hans" altLang="en-US" sz="4267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kumimoji="1" lang="en-US" altLang="zh-Hans" sz="4267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Performance</a:t>
            </a:r>
            <a:r>
              <a:rPr kumimoji="1" lang="zh-Hans" altLang="en-US" sz="4267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kumimoji="1" lang="en-US" altLang="zh-Hans" sz="4267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Test</a:t>
            </a:r>
            <a:r>
              <a:rPr kumimoji="1" lang="zh-Hans" altLang="en-US" sz="4267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kumimoji="1" lang="en-US" altLang="zh-Hans" sz="4267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System</a:t>
            </a:r>
            <a:br>
              <a:rPr kumimoji="1" lang="en-US" altLang="zh-Han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kumimoji="1" lang="en-US" altLang="zh-Han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		</a:t>
            </a:r>
            <a:br>
              <a:rPr kumimoji="1" lang="en-US" altLang="zh-Han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kumimoji="1" lang="en-US" altLang="zh-Han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--</a:t>
            </a:r>
            <a:r>
              <a:rPr kumimoji="1" lang="en-US" altLang="zh-Hans" sz="2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All chains and regular stress test</a:t>
            </a:r>
            <a:endParaRPr kumimoji="1" lang="zh-CN" altLang="en-US" sz="2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96578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F49BC-7A7B-1844-9EB6-384B8B353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1568E-BEAB-2041-9A7D-6EEEF681F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3800"/>
            <a:ext cx="10972800" cy="493183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Name: JUNYUAN HU (Joy)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Position: Test-Dev Specialist in AliExpress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Responsibility for: Quality System Construction</a:t>
            </a:r>
            <a:r>
              <a:rPr lang="zh-Han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zh-Han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dirty="0">
                <a:latin typeface="Arial" panose="020B0604020202020204" pitchFamily="34" charset="0"/>
                <a:cs typeface="Arial" panose="020B0604020202020204" pitchFamily="34" charset="0"/>
              </a:rPr>
              <a:t>AliExpress</a:t>
            </a:r>
            <a:r>
              <a:rPr lang="zh-Han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dirty="0">
                <a:latin typeface="Arial" panose="020B0604020202020204" pitchFamily="34" charset="0"/>
                <a:cs typeface="Arial" panose="020B0604020202020204" pitchFamily="34" charset="0"/>
              </a:rPr>
              <a:t>Moscow</a:t>
            </a:r>
            <a:r>
              <a:rPr lang="zh-Han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dirty="0">
                <a:latin typeface="Arial" panose="020B0604020202020204" pitchFamily="34" charset="0"/>
                <a:cs typeface="Arial" panose="020B0604020202020204" pitchFamily="34" charset="0"/>
              </a:rPr>
              <a:t>office, All chains stress test in AliExpress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8F12D-F1E7-1749-8DD6-160CEE9FE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04759-0909-4B4B-9472-0240CAACF83D}" type="datetime1">
              <a:rPr kumimoji="1" lang="zh-CN" altLang="en-US" smtClean="0"/>
              <a:t>2018/5/27</a:t>
            </a:fld>
            <a:endParaRPr kumimoji="1" lang="zh-CN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BF727-CC4A-EE41-97C6-E081A9B15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B8DDD-AAA0-7541-A527-713A32D53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2</a:t>
            </a:fld>
            <a:endParaRPr kumimoji="1" lang="zh-CN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812B5D-061A-784F-9F71-B6E679B50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721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4525B-5F6C-C04B-AC37-793D2DF73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663" y="1245199"/>
            <a:ext cx="10972800" cy="1759257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Globalization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We served buyers from more than 220 countries and regions</a:t>
            </a: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zh-Han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2800" dirty="0">
                <a:latin typeface="Arial" panose="020B0604020202020204" pitchFamily="34" charset="0"/>
                <a:cs typeface="Arial" panose="020B0604020202020204" pitchFamily="34" charset="0"/>
              </a:rPr>
              <a:t>got 100 million buyers in April 2017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919E-5C4C-A04D-AEA1-21AAEC907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8BD45-D3E6-D24B-BF30-A4D75E269C02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ADACD-DAA3-D743-BC6A-8A52EFB1C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9B77B-3275-2941-AEEA-D9F12793A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3</a:t>
            </a:fld>
            <a:endParaRPr kumimoji="1" lang="zh-CN" altLang="en-US"/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753FD326-2D68-D44B-8E24-79CD8EDD2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1397"/>
            <a:ext cx="9970347" cy="740833"/>
          </a:xfrm>
        </p:spPr>
        <p:txBody>
          <a:bodyPr/>
          <a:lstStyle/>
          <a:p>
            <a:r>
              <a:rPr kumimoji="1" lang="en-US" altLang="zh-Han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Challenges of biz &amp; tech in </a:t>
            </a:r>
            <a:r>
              <a:rPr kumimoji="1" lang="en-US" altLang="zh-Hans" b="1" dirty="0" err="1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AliExpress</a:t>
            </a:r>
            <a:endParaRPr kumimoji="1" lang="zh-CN" altLang="en-US" b="1" dirty="0">
              <a:solidFill>
                <a:schemeClr val="tx1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052DA2-B63B-A341-A02A-1B77E34A4B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2927" y="3148737"/>
            <a:ext cx="6666272" cy="34865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090B28-DA0A-0245-9628-1E4843426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773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BB97E-8E59-4E42-8621-6AEDD1CA0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3"/>
            <a:ext cx="10972800" cy="1078452"/>
          </a:xfrm>
        </p:spPr>
        <p:txBody>
          <a:bodyPr>
            <a:normAutofit/>
          </a:bodyPr>
          <a:lstStyle/>
          <a:p>
            <a:r>
              <a:rPr lang="en-US" altLang="zh-CN" sz="3200" dirty="0"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Traffic is continuous growing up quickly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BA1E6-DBB9-2A4E-972F-86AD5B7B7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19731-A91E-DD42-AFF4-DA4C9CF797CF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FAC93-ED42-4A4C-9CBB-E93740A11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089C4-6325-8243-AE54-8457525D8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4</a:t>
            </a:fld>
            <a:endParaRPr kumimoji="1" lang="zh-CN" altLang="en-US"/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6D41F66C-D177-5E4B-8B0B-3A5D28B3C43A}"/>
              </a:ext>
            </a:extLst>
          </p:cNvPr>
          <p:cNvSpPr txBox="1">
            <a:spLocks/>
          </p:cNvSpPr>
          <p:nvPr/>
        </p:nvSpPr>
        <p:spPr>
          <a:xfrm>
            <a:off x="609600" y="141397"/>
            <a:ext cx="9970347" cy="7408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09579" rtl="0" eaLnBrk="1" latinLnBrk="0" hangingPunct="1">
              <a:spcBef>
                <a:spcPct val="0"/>
              </a:spcBef>
              <a:buNone/>
              <a:defRPr sz="3200" kern="120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r>
              <a:rPr kumimoji="1" lang="en-US" altLang="zh-Han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Challenges of biz &amp; tech in AliExpress</a:t>
            </a:r>
            <a:endParaRPr kumimoji="1" lang="zh-CN" altLang="en-US" b="1" dirty="0">
              <a:solidFill>
                <a:schemeClr val="tx1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952EF7-F3ED-034B-8374-CC375F2FB1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486" y="2678655"/>
            <a:ext cx="4275598" cy="25580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31D9A1-092A-3B42-B0DF-2157BA4D9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6387" y="2665076"/>
            <a:ext cx="5854440" cy="25716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D82743C-91E2-BF41-8CF4-65B72D4DAE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669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99318-6E53-0F46-A7C6-B9048034B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business type should we serve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34927-B649-0740-96C1-1F4B42A58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4BE1-F494-C440-B5D9-B82E786C4CAB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53B96-C3AB-8F47-811A-2A09518A5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B41A7-D3BD-D949-BD13-BC6ACF0F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5</a:t>
            </a:fld>
            <a:endParaRPr kumimoji="1" lang="zh-CN" altLang="en-US"/>
          </a:p>
        </p:txBody>
      </p:sp>
      <p:sp>
        <p:nvSpPr>
          <p:cNvPr id="7" name="Explosion 1 6">
            <a:extLst>
              <a:ext uri="{FF2B5EF4-FFF2-40B4-BE49-F238E27FC236}">
                <a16:creationId xmlns:a16="http://schemas.microsoft.com/office/drawing/2014/main" id="{9FA63935-27E7-D643-BAC5-1B4D7A9A30B0}"/>
              </a:ext>
            </a:extLst>
          </p:cNvPr>
          <p:cNvSpPr/>
          <p:nvPr/>
        </p:nvSpPr>
        <p:spPr>
          <a:xfrm>
            <a:off x="4234279" y="2197821"/>
            <a:ext cx="3101560" cy="2413706"/>
          </a:xfrm>
          <a:prstGeom prst="irregularSeal1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Business needs in AliExpress</a:t>
            </a:r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703DE796-8C35-B44F-B6BA-BD00FF174C52}"/>
              </a:ext>
            </a:extLst>
          </p:cNvPr>
          <p:cNvSpPr txBox="1"/>
          <p:nvPr/>
        </p:nvSpPr>
        <p:spPr>
          <a:xfrm>
            <a:off x="1324316" y="1851901"/>
            <a:ext cx="2430345" cy="8296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shade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 anchor="ctr">
            <a:noAutofit/>
          </a:bodyPr>
          <a:lstStyle/>
          <a:p>
            <a:pPr algn="ctr"/>
            <a:r>
              <a:rPr lang="en-US" altLang="zh-CN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Big Promotion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F0BCFD3A-D3B8-1B4A-BE3A-0F74ED3497A1}"/>
              </a:ext>
            </a:extLst>
          </p:cNvPr>
          <p:cNvSpPr txBox="1"/>
          <p:nvPr/>
        </p:nvSpPr>
        <p:spPr>
          <a:xfrm>
            <a:off x="1324317" y="2773365"/>
            <a:ext cx="2430344" cy="7961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 anchor="ctr">
            <a:no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Daily operating</a:t>
            </a: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C1D08B57-B550-9E47-95C1-D6AC779B3E2E}"/>
              </a:ext>
            </a:extLst>
          </p:cNvPr>
          <p:cNvSpPr txBox="1"/>
          <p:nvPr/>
        </p:nvSpPr>
        <p:spPr>
          <a:xfrm>
            <a:off x="1324317" y="3696217"/>
            <a:ext cx="2430345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Quickly Disaster recover</a:t>
            </a: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A5A9BF41-2E8E-F44A-A9FD-5592E0395ECC}"/>
              </a:ext>
            </a:extLst>
          </p:cNvPr>
          <p:cNvSpPr txBox="1"/>
          <p:nvPr/>
        </p:nvSpPr>
        <p:spPr>
          <a:xfrm>
            <a:off x="5805999" y="1357578"/>
            <a:ext cx="172286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rainage</a:t>
            </a:r>
          </a:p>
        </p:txBody>
      </p:sp>
      <p:sp>
        <p:nvSpPr>
          <p:cNvPr id="12" name="TextBox 15">
            <a:extLst>
              <a:ext uri="{FF2B5EF4-FFF2-40B4-BE49-F238E27FC236}">
                <a16:creationId xmlns:a16="http://schemas.microsoft.com/office/drawing/2014/main" id="{B2070615-60BD-9E4A-8725-52D7E0C91056}"/>
              </a:ext>
            </a:extLst>
          </p:cNvPr>
          <p:cNvSpPr txBox="1"/>
          <p:nvPr/>
        </p:nvSpPr>
        <p:spPr>
          <a:xfrm>
            <a:off x="3884325" y="1357578"/>
            <a:ext cx="179200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Local</a:t>
            </a:r>
            <a:r>
              <a:rPr lang="zh-Han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site</a:t>
            </a:r>
            <a:endParaRPr lang="en-US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5">
            <a:extLst>
              <a:ext uri="{FF2B5EF4-FFF2-40B4-BE49-F238E27FC236}">
                <a16:creationId xmlns:a16="http://schemas.microsoft.com/office/drawing/2014/main" id="{777A1856-5DF0-B94A-98FF-CE72DD885308}"/>
              </a:ext>
            </a:extLst>
          </p:cNvPr>
          <p:cNvSpPr txBox="1"/>
          <p:nvPr/>
        </p:nvSpPr>
        <p:spPr>
          <a:xfrm>
            <a:off x="7721879" y="1819243"/>
            <a:ext cx="2429962" cy="8296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 anchor="ctr">
            <a:no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Oversea</a:t>
            </a:r>
            <a:r>
              <a:rPr lang="zh-Han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IDC</a:t>
            </a:r>
            <a:endParaRPr lang="en-US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4F5B2AD7-00B7-5440-8044-799E7DCD266A}"/>
              </a:ext>
            </a:extLst>
          </p:cNvPr>
          <p:cNvSpPr txBox="1"/>
          <p:nvPr/>
        </p:nvSpPr>
        <p:spPr>
          <a:xfrm>
            <a:off x="7721878" y="2754868"/>
            <a:ext cx="2444728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Notice</a:t>
            </a:r>
            <a:r>
              <a:rPr lang="zh-Han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Push via App</a:t>
            </a:r>
            <a:endParaRPr lang="en-US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407B28CC-12C0-C04F-BAAA-2FA43B2DDA38}"/>
              </a:ext>
            </a:extLst>
          </p:cNvPr>
          <p:cNvSpPr txBox="1"/>
          <p:nvPr/>
        </p:nvSpPr>
        <p:spPr>
          <a:xfrm>
            <a:off x="4115123" y="4990105"/>
            <a:ext cx="322071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zh-Han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2400" dirty="0">
                <a:latin typeface="Arial" panose="020B0604020202020204" pitchFamily="34" charset="0"/>
                <a:cs typeface="Arial" panose="020B0604020202020204" pitchFamily="34" charset="0"/>
              </a:rPr>
              <a:t>in projects</a:t>
            </a:r>
            <a:endParaRPr lang="en-US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947038-2A68-F64F-9D5E-F364DF2C8868}"/>
              </a:ext>
            </a:extLst>
          </p:cNvPr>
          <p:cNvSpPr txBox="1"/>
          <p:nvPr/>
        </p:nvSpPr>
        <p:spPr>
          <a:xfrm>
            <a:off x="7721878" y="3691881"/>
            <a:ext cx="2429962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Flexible capacity expansion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E8BE6D9-78C3-BF4B-A40C-4CB546D89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21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BB97E-8E59-4E42-8621-6AEDD1CA0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1464" y="882230"/>
            <a:ext cx="5122985" cy="4727363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Anniversary</a:t>
            </a:r>
            <a:r>
              <a:rPr lang="zh-Han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Brand shopping week  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11.11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New Year Promotions</a:t>
            </a:r>
            <a:r>
              <a:rPr lang="en-US" sz="2800" dirty="0"/>
              <a:t> 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Daily promotion activities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BA1E6-DBB9-2A4E-972F-86AD5B7B7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19731-A91E-DD42-AFF4-DA4C9CF797CF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FAC93-ED42-4A4C-9CBB-E93740A11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089C4-6325-8243-AE54-8457525D8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6</a:t>
            </a:fld>
            <a:endParaRPr kumimoji="1" lang="zh-CN" altLang="en-US"/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6D41F66C-D177-5E4B-8B0B-3A5D28B3C43A}"/>
              </a:ext>
            </a:extLst>
          </p:cNvPr>
          <p:cNvSpPr txBox="1">
            <a:spLocks/>
          </p:cNvSpPr>
          <p:nvPr/>
        </p:nvSpPr>
        <p:spPr>
          <a:xfrm>
            <a:off x="609600" y="141397"/>
            <a:ext cx="9970347" cy="7408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09579" rtl="0" eaLnBrk="1" latinLnBrk="0" hangingPunct="1">
              <a:spcBef>
                <a:spcPct val="0"/>
              </a:spcBef>
              <a:buNone/>
              <a:defRPr sz="3200" kern="120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r>
              <a:rPr kumimoji="1" lang="en-US" altLang="zh-Han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Big</a:t>
            </a:r>
            <a:r>
              <a:rPr kumimoji="1" lang="zh-Hans" altLang="en-U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</a:t>
            </a:r>
            <a:r>
              <a:rPr kumimoji="1" lang="en-US" altLang="zh-Han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Promotions</a:t>
            </a:r>
            <a:r>
              <a:rPr kumimoji="1" lang="zh-Hans" altLang="en-U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</a:t>
            </a:r>
            <a:r>
              <a:rPr kumimoji="1" lang="en-US" altLang="zh-Han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in</a:t>
            </a:r>
            <a:r>
              <a:rPr kumimoji="1" lang="zh-Hans" altLang="en-U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</a:t>
            </a:r>
            <a:r>
              <a:rPr kumimoji="1" lang="en-US" altLang="zh-Hans" b="1" dirty="0">
                <a:solidFill>
                  <a:schemeClr val="tx1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AliExpress</a:t>
            </a:r>
            <a:endParaRPr kumimoji="1" lang="zh-CN" altLang="en-US" b="1" dirty="0">
              <a:solidFill>
                <a:schemeClr val="tx1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5CC2FF-DC8D-B34A-BD4F-53CD5B013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8515" y="1137718"/>
            <a:ext cx="996811" cy="7498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ED9CE6E-BD41-1A48-B236-14E103A047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3808" y="2273564"/>
            <a:ext cx="1019873" cy="8888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FFF1122-3B4D-9C45-8B46-5C54ECC6D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5626" y="3560601"/>
            <a:ext cx="1372014" cy="690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314E323-A5BF-3C40-B593-7004521AA2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0513" y="4649369"/>
            <a:ext cx="962239" cy="9370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C8B857-8538-C144-9CB6-F3E618C3A5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074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B2D6-2A51-2D40-90B8-E583F266F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5D2D4-12EC-8049-9563-161DF6D39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GMV: Gross Merchandise Volume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QPS: Query per second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DAU: One-Day active users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SPM: Super position model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IDC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Internet Data Center 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Perf: abbreviation</a:t>
            </a:r>
            <a:r>
              <a:rPr lang="zh-Han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sz="3200" dirty="0">
                <a:latin typeface="Arial" panose="020B0604020202020204" pitchFamily="34" charset="0"/>
                <a:cs typeface="Arial" panose="020B0604020202020204" pitchFamily="34" charset="0"/>
              </a:rPr>
              <a:t>from of performance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Shadow table: a copy of data base with special prefix, has the same table structure with formal table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Pre-prod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env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: an separate machine in the cluster for test before release branches to production environment</a:t>
            </a:r>
          </a:p>
          <a:p>
            <a:endParaRPr lang="en-US" sz="32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ECD2F-2BB5-9349-B663-DCEF1F07C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E2502-AD64-4B4B-B571-1BD2FC12AD25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9D31E1-6FC0-DE4A-BB0E-E4F310959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0D947-5EDF-1143-A33D-32B65417C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7</a:t>
            </a:fld>
            <a:endParaRPr kumimoji="1" lang="zh-CN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6F1527-F621-A041-9F27-B8DF4A0AF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344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C8BDE-880C-C446-989F-C26633DA8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1397"/>
            <a:ext cx="11239500" cy="886947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service should we provide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performance test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A5821-9496-4A41-8738-EDA2F2E1B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44E8-CF41-6244-9033-BEFB9C192E8A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08EF0-96A8-B242-B6F3-8F7FA9138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CA6C43-5394-1247-B6C9-4F8559433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8</a:t>
            </a:fld>
            <a:endParaRPr kumimoji="1" lang="zh-CN" altLang="en-US"/>
          </a:p>
        </p:txBody>
      </p:sp>
      <p:sp>
        <p:nvSpPr>
          <p:cNvPr id="7" name="TextBox 15">
            <a:extLst>
              <a:ext uri="{FF2B5EF4-FFF2-40B4-BE49-F238E27FC236}">
                <a16:creationId xmlns:a16="http://schemas.microsoft.com/office/drawing/2014/main" id="{7201A599-D807-8A44-B488-6F2273798DF4}"/>
              </a:ext>
            </a:extLst>
          </p:cNvPr>
          <p:cNvSpPr txBox="1"/>
          <p:nvPr/>
        </p:nvSpPr>
        <p:spPr>
          <a:xfrm>
            <a:off x="865413" y="2374683"/>
            <a:ext cx="2920147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Performance monitoring </a:t>
            </a:r>
          </a:p>
          <a:p>
            <a:pPr algn="ctr"/>
            <a:r>
              <a:rPr lang="en-US" altLang="zh-CN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in local site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3F9081-B750-6446-BB6B-1C527E2F92CC}"/>
              </a:ext>
            </a:extLst>
          </p:cNvPr>
          <p:cNvSpPr txBox="1"/>
          <p:nvPr/>
        </p:nvSpPr>
        <p:spPr>
          <a:xfrm>
            <a:off x="865414" y="3865213"/>
            <a:ext cx="2920146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Regular performance test in every week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FE1CC836-56FA-674C-A501-F5546A94E87B}"/>
              </a:ext>
            </a:extLst>
          </p:cNvPr>
          <p:cNvSpPr txBox="1"/>
          <p:nvPr/>
        </p:nvSpPr>
        <p:spPr>
          <a:xfrm>
            <a:off x="8724049" y="3859369"/>
            <a:ext cx="3125051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Benchmarking data accumulation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98DEA6A3-4F87-4D40-9F6B-7F05075BC18E}"/>
              </a:ext>
            </a:extLst>
          </p:cNvPr>
          <p:cNvSpPr txBox="1"/>
          <p:nvPr/>
        </p:nvSpPr>
        <p:spPr>
          <a:xfrm>
            <a:off x="4889076" y="5083112"/>
            <a:ext cx="281506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Monitor overview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5D93E1C8-634E-9343-958A-9FAA5111EDB4}"/>
              </a:ext>
            </a:extLst>
          </p:cNvPr>
          <p:cNvSpPr txBox="1"/>
          <p:nvPr/>
        </p:nvSpPr>
        <p:spPr>
          <a:xfrm>
            <a:off x="8724049" y="2420836"/>
            <a:ext cx="3125051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test  </a:t>
            </a:r>
          </a:p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in Project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134126-C03C-8C44-9FE2-3D3B77094F7E}"/>
              </a:ext>
            </a:extLst>
          </p:cNvPr>
          <p:cNvSpPr txBox="1"/>
          <p:nvPr/>
        </p:nvSpPr>
        <p:spPr>
          <a:xfrm>
            <a:off x="4889076" y="1679283"/>
            <a:ext cx="281506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>
            <a:defPPr>
              <a:defRPr lang="zh-CN"/>
            </a:defPPr>
            <a:lvl1pPr algn="ctr">
              <a:defRPr sz="1800" b="1">
                <a:solidFill>
                  <a:schemeClr val="tx1"/>
                </a:solidFill>
                <a:latin typeface="华文细黑"/>
                <a:ea typeface="华文细黑"/>
                <a:cs typeface="华文细黑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Data Prepare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Explosion 2 13">
            <a:extLst>
              <a:ext uri="{FF2B5EF4-FFF2-40B4-BE49-F238E27FC236}">
                <a16:creationId xmlns:a16="http://schemas.microsoft.com/office/drawing/2014/main" id="{6AE9181B-8FC2-2C46-8B40-0FB0478F70FD}"/>
              </a:ext>
            </a:extLst>
          </p:cNvPr>
          <p:cNvSpPr/>
          <p:nvPr/>
        </p:nvSpPr>
        <p:spPr>
          <a:xfrm>
            <a:off x="3909878" y="2260862"/>
            <a:ext cx="4773462" cy="2376504"/>
          </a:xfrm>
          <a:prstGeom prst="irregularSeal2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in performance test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BBBD8C5-E4AC-1042-8EE9-55FEA5AA00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298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F20F-1BA9-E842-BC88-2BBBBCB78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1397"/>
            <a:ext cx="9970347" cy="842579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abilities should we have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performance test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35707-E439-2B4F-87CF-B5A82EA97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2A5CB-259D-004E-B58C-4A8B3798A6F7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061E5-EAD3-D749-882F-B443C063D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50D38-631A-6E46-AF54-7FEB56767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9</a:t>
            </a:fld>
            <a:endParaRPr kumimoji="1" lang="zh-CN" alt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CEBDBC-AD1F-9648-94E0-6E789B2E99EB}"/>
              </a:ext>
            </a:extLst>
          </p:cNvPr>
          <p:cNvSpPr txBox="1"/>
          <p:nvPr/>
        </p:nvSpPr>
        <p:spPr>
          <a:xfrm>
            <a:off x="8961727" y="2962208"/>
            <a:ext cx="178862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Monitoring aggregation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17" name="TextBox 15">
            <a:extLst>
              <a:ext uri="{FF2B5EF4-FFF2-40B4-BE49-F238E27FC236}">
                <a16:creationId xmlns:a16="http://schemas.microsoft.com/office/drawing/2014/main" id="{72AE480F-604C-3743-A3A8-093B0668B8EC}"/>
              </a:ext>
            </a:extLst>
          </p:cNvPr>
          <p:cNvSpPr txBox="1"/>
          <p:nvPr/>
        </p:nvSpPr>
        <p:spPr>
          <a:xfrm>
            <a:off x="8953012" y="3564798"/>
            <a:ext cx="1797339" cy="27699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Real-time water level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21" name="TextBox 15">
            <a:extLst>
              <a:ext uri="{FF2B5EF4-FFF2-40B4-BE49-F238E27FC236}">
                <a16:creationId xmlns:a16="http://schemas.microsoft.com/office/drawing/2014/main" id="{E6434C3E-E359-FC4B-A5F1-FD449FF9595D}"/>
              </a:ext>
            </a:extLst>
          </p:cNvPr>
          <p:cNvSpPr txBox="1"/>
          <p:nvPr/>
        </p:nvSpPr>
        <p:spPr>
          <a:xfrm>
            <a:off x="8953011" y="3964941"/>
            <a:ext cx="1811423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Utilization rate of servers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455B3440-A013-A049-96E2-B49484758A85}"/>
              </a:ext>
            </a:extLst>
          </p:cNvPr>
          <p:cNvSpPr txBox="1"/>
          <p:nvPr/>
        </p:nvSpPr>
        <p:spPr>
          <a:xfrm>
            <a:off x="8962368" y="1977354"/>
            <a:ext cx="1802067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PC&amp;M</a:t>
            </a:r>
            <a:r>
              <a:rPr lang="zh-Hans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 </a:t>
            </a:r>
            <a:r>
              <a:rPr lang="en-US" altLang="zh-Han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site perf monitoring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29352468-809F-AB45-812F-DD3783687412}"/>
              </a:ext>
            </a:extLst>
          </p:cNvPr>
          <p:cNvSpPr txBox="1"/>
          <p:nvPr/>
        </p:nvSpPr>
        <p:spPr>
          <a:xfrm>
            <a:off x="8953012" y="2554900"/>
            <a:ext cx="1811423" cy="25535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华文细黑"/>
                <a:ea typeface="华文细黑"/>
                <a:cs typeface="华文细黑"/>
              </a:rPr>
              <a:t>App perf monitoring</a:t>
            </a:r>
            <a:endParaRPr lang="zh-CN" altLang="en-US" sz="1200" b="1" dirty="0">
              <a:solidFill>
                <a:schemeClr val="tx1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29" name="Display 28">
            <a:extLst>
              <a:ext uri="{FF2B5EF4-FFF2-40B4-BE49-F238E27FC236}">
                <a16:creationId xmlns:a16="http://schemas.microsoft.com/office/drawing/2014/main" id="{08510B78-CE2F-7B41-A9A4-F8A27E40BA07}"/>
              </a:ext>
            </a:extLst>
          </p:cNvPr>
          <p:cNvSpPr/>
          <p:nvPr/>
        </p:nvSpPr>
        <p:spPr>
          <a:xfrm>
            <a:off x="8306328" y="1122476"/>
            <a:ext cx="2272865" cy="679044"/>
          </a:xfrm>
          <a:prstGeom prst="flowChartDisplay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system</a:t>
            </a:r>
          </a:p>
        </p:txBody>
      </p:sp>
      <p:sp>
        <p:nvSpPr>
          <p:cNvPr id="12" name="TextBox 15">
            <a:extLst>
              <a:ext uri="{FF2B5EF4-FFF2-40B4-BE49-F238E27FC236}">
                <a16:creationId xmlns:a16="http://schemas.microsoft.com/office/drawing/2014/main" id="{78E0F0AF-92AA-674B-8148-3230BB8348BD}"/>
              </a:ext>
            </a:extLst>
          </p:cNvPr>
          <p:cNvSpPr txBox="1"/>
          <p:nvPr/>
        </p:nvSpPr>
        <p:spPr>
          <a:xfrm>
            <a:off x="1070975" y="2049814"/>
            <a:ext cx="1710325" cy="2769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All chains perf test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13" name="TextBox 15">
            <a:extLst>
              <a:ext uri="{FF2B5EF4-FFF2-40B4-BE49-F238E27FC236}">
                <a16:creationId xmlns:a16="http://schemas.microsoft.com/office/drawing/2014/main" id="{68D84D70-FEB2-4047-BA7F-CB80B6F40D87}"/>
              </a:ext>
            </a:extLst>
          </p:cNvPr>
          <p:cNvSpPr txBox="1"/>
          <p:nvPr/>
        </p:nvSpPr>
        <p:spPr>
          <a:xfrm>
            <a:off x="1070975" y="2471403"/>
            <a:ext cx="1698404" cy="27699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Scene modeling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18" name="TextBox 15">
            <a:extLst>
              <a:ext uri="{FF2B5EF4-FFF2-40B4-BE49-F238E27FC236}">
                <a16:creationId xmlns:a16="http://schemas.microsoft.com/office/drawing/2014/main" id="{A5BF00F9-DAE8-5C42-89E2-E32AC4728C23}"/>
              </a:ext>
            </a:extLst>
          </p:cNvPr>
          <p:cNvSpPr txBox="1"/>
          <p:nvPr/>
        </p:nvSpPr>
        <p:spPr>
          <a:xfrm>
            <a:off x="1070974" y="2917522"/>
            <a:ext cx="169840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Han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Traffic</a:t>
            </a:r>
            <a:r>
              <a:rPr lang="zh-Hans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 </a:t>
            </a:r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forecasting model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19" name="TextBox 15">
            <a:extLst>
              <a:ext uri="{FF2B5EF4-FFF2-40B4-BE49-F238E27FC236}">
                <a16:creationId xmlns:a16="http://schemas.microsoft.com/office/drawing/2014/main" id="{EF7DF230-E3E7-9E46-9646-A58393F31FA3}"/>
              </a:ext>
            </a:extLst>
          </p:cNvPr>
          <p:cNvSpPr txBox="1"/>
          <p:nvPr/>
        </p:nvSpPr>
        <p:spPr>
          <a:xfrm>
            <a:off x="1070975" y="3487473"/>
            <a:ext cx="171032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Regular performance test</a:t>
            </a:r>
            <a:r>
              <a:rPr lang="zh-Hans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 </a:t>
            </a:r>
            <a:r>
              <a:rPr lang="en-US" altLang="zh-Han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management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25" name="TextBox 15">
            <a:extLst>
              <a:ext uri="{FF2B5EF4-FFF2-40B4-BE49-F238E27FC236}">
                <a16:creationId xmlns:a16="http://schemas.microsoft.com/office/drawing/2014/main" id="{51A7B7C9-123D-8848-A0B5-D0D7711697C9}"/>
              </a:ext>
            </a:extLst>
          </p:cNvPr>
          <p:cNvSpPr txBox="1"/>
          <p:nvPr/>
        </p:nvSpPr>
        <p:spPr>
          <a:xfrm>
            <a:off x="1070974" y="4242090"/>
            <a:ext cx="1710326" cy="2769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Links management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D72741E0-5EB6-C04D-96DA-67E7B5CE8607}"/>
              </a:ext>
            </a:extLst>
          </p:cNvPr>
          <p:cNvSpPr txBox="1"/>
          <p:nvPr/>
        </p:nvSpPr>
        <p:spPr>
          <a:xfrm>
            <a:off x="1070974" y="4640099"/>
            <a:ext cx="169840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Core applications management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28" name="TextBox 15">
            <a:extLst>
              <a:ext uri="{FF2B5EF4-FFF2-40B4-BE49-F238E27FC236}">
                <a16:creationId xmlns:a16="http://schemas.microsoft.com/office/drawing/2014/main" id="{55C71A61-B951-DC4A-9BFC-65AC8DCED2FA}"/>
              </a:ext>
            </a:extLst>
          </p:cNvPr>
          <p:cNvSpPr txBox="1"/>
          <p:nvPr/>
        </p:nvSpPr>
        <p:spPr>
          <a:xfrm>
            <a:off x="1052313" y="5222774"/>
            <a:ext cx="1728987" cy="27699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Links analyst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41" name="Alternate Process 40">
            <a:extLst>
              <a:ext uri="{FF2B5EF4-FFF2-40B4-BE49-F238E27FC236}">
                <a16:creationId xmlns:a16="http://schemas.microsoft.com/office/drawing/2014/main" id="{42303AAF-D07B-4F40-938B-D853ED5B8035}"/>
              </a:ext>
            </a:extLst>
          </p:cNvPr>
          <p:cNvSpPr/>
          <p:nvPr/>
        </p:nvSpPr>
        <p:spPr>
          <a:xfrm>
            <a:off x="812800" y="1122476"/>
            <a:ext cx="1968500" cy="736600"/>
          </a:xfrm>
          <a:prstGeom prst="flowChartAlternateProcess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</a:t>
            </a:r>
          </a:p>
        </p:txBody>
      </p:sp>
      <p:cxnSp>
        <p:nvCxnSpPr>
          <p:cNvPr id="71" name="Elbow Connector 70">
            <a:extLst>
              <a:ext uri="{FF2B5EF4-FFF2-40B4-BE49-F238E27FC236}">
                <a16:creationId xmlns:a16="http://schemas.microsoft.com/office/drawing/2014/main" id="{434253CC-A37F-0A46-AC4D-638964D50FA7}"/>
              </a:ext>
            </a:extLst>
          </p:cNvPr>
          <p:cNvCxnSpPr>
            <a:cxnSpLocks/>
            <a:stCxn id="41" idx="1"/>
            <a:endCxn id="12" idx="1"/>
          </p:cNvCxnSpPr>
          <p:nvPr/>
        </p:nvCxnSpPr>
        <p:spPr>
          <a:xfrm rot="10800000" flipH="1" flipV="1">
            <a:off x="812799" y="1490776"/>
            <a:ext cx="258175" cy="697538"/>
          </a:xfrm>
          <a:prstGeom prst="bentConnector3">
            <a:avLst>
              <a:gd name="adj1" fmla="val -34434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Elbow Connector 74">
            <a:extLst>
              <a:ext uri="{FF2B5EF4-FFF2-40B4-BE49-F238E27FC236}">
                <a16:creationId xmlns:a16="http://schemas.microsoft.com/office/drawing/2014/main" id="{4F49C38E-6B80-FF43-877A-66F1AD87037A}"/>
              </a:ext>
            </a:extLst>
          </p:cNvPr>
          <p:cNvCxnSpPr>
            <a:cxnSpLocks/>
          </p:cNvCxnSpPr>
          <p:nvPr/>
        </p:nvCxnSpPr>
        <p:spPr>
          <a:xfrm rot="16200000" flipH="1">
            <a:off x="692995" y="2206523"/>
            <a:ext cx="421588" cy="359772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Elbow Connector 79">
            <a:extLst>
              <a:ext uri="{FF2B5EF4-FFF2-40B4-BE49-F238E27FC236}">
                <a16:creationId xmlns:a16="http://schemas.microsoft.com/office/drawing/2014/main" id="{C560D5F9-3250-4645-8C94-AD3180A31B34}"/>
              </a:ext>
            </a:extLst>
          </p:cNvPr>
          <p:cNvCxnSpPr>
            <a:cxnSpLocks/>
            <a:endCxn id="18" idx="1"/>
          </p:cNvCxnSpPr>
          <p:nvPr/>
        </p:nvCxnSpPr>
        <p:spPr>
          <a:xfrm rot="16200000" flipH="1">
            <a:off x="621864" y="2699245"/>
            <a:ext cx="551150" cy="347070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Elbow Connector 83">
            <a:extLst>
              <a:ext uri="{FF2B5EF4-FFF2-40B4-BE49-F238E27FC236}">
                <a16:creationId xmlns:a16="http://schemas.microsoft.com/office/drawing/2014/main" id="{0D060EAF-2582-4949-845B-25883952067C}"/>
              </a:ext>
            </a:extLst>
          </p:cNvPr>
          <p:cNvCxnSpPr>
            <a:cxnSpLocks/>
            <a:endCxn id="19" idx="1"/>
          </p:cNvCxnSpPr>
          <p:nvPr/>
        </p:nvCxnSpPr>
        <p:spPr>
          <a:xfrm rot="16200000" flipH="1">
            <a:off x="566296" y="3305959"/>
            <a:ext cx="662285" cy="347073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Elbow Connector 86">
            <a:extLst>
              <a:ext uri="{FF2B5EF4-FFF2-40B4-BE49-F238E27FC236}">
                <a16:creationId xmlns:a16="http://schemas.microsoft.com/office/drawing/2014/main" id="{B9BD4BCD-4205-9348-8D3A-8160A0E4C54B}"/>
              </a:ext>
            </a:extLst>
          </p:cNvPr>
          <p:cNvCxnSpPr>
            <a:cxnSpLocks/>
            <a:endCxn id="25" idx="1"/>
          </p:cNvCxnSpPr>
          <p:nvPr/>
        </p:nvCxnSpPr>
        <p:spPr>
          <a:xfrm rot="16200000" flipH="1">
            <a:off x="450367" y="3759982"/>
            <a:ext cx="894143" cy="347071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Elbow Connector 89">
            <a:extLst>
              <a:ext uri="{FF2B5EF4-FFF2-40B4-BE49-F238E27FC236}">
                <a16:creationId xmlns:a16="http://schemas.microsoft.com/office/drawing/2014/main" id="{AB6207CA-052E-264D-871D-AA59FD94B89C}"/>
              </a:ext>
            </a:extLst>
          </p:cNvPr>
          <p:cNvCxnSpPr>
            <a:cxnSpLocks/>
            <a:endCxn id="26" idx="1"/>
          </p:cNvCxnSpPr>
          <p:nvPr/>
        </p:nvCxnSpPr>
        <p:spPr>
          <a:xfrm rot="16200000" flipH="1">
            <a:off x="649941" y="4449899"/>
            <a:ext cx="494992" cy="347074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" name="Elbow Connector 92">
            <a:extLst>
              <a:ext uri="{FF2B5EF4-FFF2-40B4-BE49-F238E27FC236}">
                <a16:creationId xmlns:a16="http://schemas.microsoft.com/office/drawing/2014/main" id="{1A6EE11A-B27A-C942-B303-DE79D5C14E84}"/>
              </a:ext>
            </a:extLst>
          </p:cNvPr>
          <p:cNvCxnSpPr>
            <a:cxnSpLocks/>
            <a:endCxn id="28" idx="1"/>
          </p:cNvCxnSpPr>
          <p:nvPr/>
        </p:nvCxnSpPr>
        <p:spPr>
          <a:xfrm rot="16200000" flipH="1">
            <a:off x="522662" y="4831623"/>
            <a:ext cx="730888" cy="328413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2291A212-AB8D-5443-AD45-AADA3D221AE9}"/>
              </a:ext>
            </a:extLst>
          </p:cNvPr>
          <p:cNvGrpSpPr/>
          <p:nvPr/>
        </p:nvGrpSpPr>
        <p:grpSpPr>
          <a:xfrm>
            <a:off x="8503944" y="4736151"/>
            <a:ext cx="2260491" cy="2035496"/>
            <a:chOff x="6103964" y="1180200"/>
            <a:chExt cx="1968501" cy="2035496"/>
          </a:xfrm>
        </p:grpSpPr>
        <p:sp>
          <p:nvSpPr>
            <p:cNvPr id="14" name="TextBox 15">
              <a:extLst>
                <a:ext uri="{FF2B5EF4-FFF2-40B4-BE49-F238E27FC236}">
                  <a16:creationId xmlns:a16="http://schemas.microsoft.com/office/drawing/2014/main" id="{E3D332D8-A4B0-4B4F-8328-D8CE90D8044E}"/>
                </a:ext>
              </a:extLst>
            </p:cNvPr>
            <p:cNvSpPr txBox="1"/>
            <p:nvPr/>
          </p:nvSpPr>
          <p:spPr>
            <a:xfrm>
              <a:off x="6582992" y="2132565"/>
              <a:ext cx="1489473" cy="46166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numCol="1" spcCol="457200" rtlCol="0">
              <a:spAutoFit/>
            </a:bodyPr>
            <a:lstStyle/>
            <a:p>
              <a:pPr algn="ctr"/>
              <a:r>
                <a:rPr lang="en-US" altLang="zh-CN" sz="1200" b="1" dirty="0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Benchmarking in pre-prod</a:t>
              </a:r>
              <a:endParaRPr lang="zh-CN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endParaRPr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D0835088-DB15-5C47-BA3E-50EEB27EA7A0}"/>
                </a:ext>
              </a:extLst>
            </p:cNvPr>
            <p:cNvSpPr txBox="1"/>
            <p:nvPr/>
          </p:nvSpPr>
          <p:spPr>
            <a:xfrm>
              <a:off x="6576698" y="2754031"/>
              <a:ext cx="1489473" cy="46166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numCol="1" spcCol="457200" rtlCol="0">
              <a:spAutoFit/>
            </a:bodyPr>
            <a:lstStyle/>
            <a:p>
              <a:pPr algn="ctr"/>
              <a:r>
                <a:rPr lang="en-US" altLang="zh-CN" sz="1200" b="1" dirty="0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Benchmarking in trunk</a:t>
              </a:r>
              <a:endParaRPr lang="zh-CN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endParaRPr>
            </a:p>
          </p:txBody>
        </p:sp>
        <p:sp>
          <p:nvSpPr>
            <p:cNvPr id="45" name="Alternate Process 44">
              <a:extLst>
                <a:ext uri="{FF2B5EF4-FFF2-40B4-BE49-F238E27FC236}">
                  <a16:creationId xmlns:a16="http://schemas.microsoft.com/office/drawing/2014/main" id="{9C483DB8-2FB6-594E-B9B9-3E29AA6165B2}"/>
                </a:ext>
              </a:extLst>
            </p:cNvPr>
            <p:cNvSpPr/>
            <p:nvPr/>
          </p:nvSpPr>
          <p:spPr>
            <a:xfrm>
              <a:off x="6103965" y="1180200"/>
              <a:ext cx="1968500" cy="736600"/>
            </a:xfrm>
            <a:prstGeom prst="flowChartAlternateProcess">
              <a:avLst/>
            </a:prstGeom>
            <a:gradFill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Performance</a:t>
              </a:r>
            </a:p>
            <a:p>
              <a:pPr algn="ctr"/>
              <a:r>
                <a:rPr lang="en-US" sz="2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Benchmarking</a:t>
              </a:r>
            </a:p>
          </p:txBody>
        </p:sp>
        <p:cxnSp>
          <p:nvCxnSpPr>
            <p:cNvPr id="98" name="Elbow Connector 97">
              <a:extLst>
                <a:ext uri="{FF2B5EF4-FFF2-40B4-BE49-F238E27FC236}">
                  <a16:creationId xmlns:a16="http://schemas.microsoft.com/office/drawing/2014/main" id="{48FAA0E4-9519-8C4C-AE93-D2C61D673654}"/>
                </a:ext>
              </a:extLst>
            </p:cNvPr>
            <p:cNvCxnSpPr>
              <a:cxnSpLocks/>
              <a:stCxn id="45" idx="1"/>
              <a:endCxn id="14" idx="1"/>
            </p:cNvCxnSpPr>
            <p:nvPr/>
          </p:nvCxnSpPr>
          <p:spPr>
            <a:xfrm rot="10800000" flipH="1" flipV="1">
              <a:off x="6103964" y="1548500"/>
              <a:ext cx="479027" cy="814898"/>
            </a:xfrm>
            <a:prstGeom prst="bentConnector3">
              <a:avLst>
                <a:gd name="adj1" fmla="val -34466"/>
              </a:avLst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Elbow Connector 101">
              <a:extLst>
                <a:ext uri="{FF2B5EF4-FFF2-40B4-BE49-F238E27FC236}">
                  <a16:creationId xmlns:a16="http://schemas.microsoft.com/office/drawing/2014/main" id="{6F0A72B3-6D94-A743-BF9C-035862D6E9D9}"/>
                </a:ext>
              </a:extLst>
            </p:cNvPr>
            <p:cNvCxnSpPr>
              <a:cxnSpLocks/>
              <a:stCxn id="45" idx="1"/>
              <a:endCxn id="15" idx="1"/>
            </p:cNvCxnSpPr>
            <p:nvPr/>
          </p:nvCxnSpPr>
          <p:spPr>
            <a:xfrm rot="10800000" flipH="1" flipV="1">
              <a:off x="6103964" y="1548500"/>
              <a:ext cx="472733" cy="1436364"/>
            </a:xfrm>
            <a:prstGeom prst="bentConnector3">
              <a:avLst>
                <a:gd name="adj1" fmla="val -34924"/>
              </a:avLst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5">
            <a:extLst>
              <a:ext uri="{FF2B5EF4-FFF2-40B4-BE49-F238E27FC236}">
                <a16:creationId xmlns:a16="http://schemas.microsoft.com/office/drawing/2014/main" id="{DA1C6584-BC54-6B45-8464-26EE59376764}"/>
              </a:ext>
            </a:extLst>
          </p:cNvPr>
          <p:cNvSpPr txBox="1"/>
          <p:nvPr/>
        </p:nvSpPr>
        <p:spPr>
          <a:xfrm>
            <a:off x="3545886" y="2189385"/>
            <a:ext cx="1389717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Data prepare on cloud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sp>
        <p:nvSpPr>
          <p:cNvPr id="46" name="Data 45">
            <a:extLst>
              <a:ext uri="{FF2B5EF4-FFF2-40B4-BE49-F238E27FC236}">
                <a16:creationId xmlns:a16="http://schemas.microsoft.com/office/drawing/2014/main" id="{36E85289-0849-0E43-B2A0-B61A99443F3A}"/>
              </a:ext>
            </a:extLst>
          </p:cNvPr>
          <p:cNvSpPr/>
          <p:nvPr/>
        </p:nvSpPr>
        <p:spPr>
          <a:xfrm>
            <a:off x="3383030" y="1161702"/>
            <a:ext cx="1715430" cy="709966"/>
          </a:xfrm>
          <a:prstGeom prst="flowChartInputOutpu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</p:txBody>
      </p:sp>
      <p:cxnSp>
        <p:nvCxnSpPr>
          <p:cNvPr id="106" name="Elbow Connector 105">
            <a:extLst>
              <a:ext uri="{FF2B5EF4-FFF2-40B4-BE49-F238E27FC236}">
                <a16:creationId xmlns:a16="http://schemas.microsoft.com/office/drawing/2014/main" id="{F37C20C1-74CE-FA4D-89B4-CBEBEB3B376C}"/>
              </a:ext>
            </a:extLst>
          </p:cNvPr>
          <p:cNvCxnSpPr>
            <a:cxnSpLocks/>
            <a:stCxn id="46" idx="2"/>
            <a:endCxn id="20" idx="1"/>
          </p:cNvCxnSpPr>
          <p:nvPr/>
        </p:nvCxnSpPr>
        <p:spPr>
          <a:xfrm rot="10800000" flipV="1">
            <a:off x="3545887" y="1516684"/>
            <a:ext cx="8687" cy="903533"/>
          </a:xfrm>
          <a:prstGeom prst="bentConnector3">
            <a:avLst>
              <a:gd name="adj1" fmla="val 4606228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5" name="TextBox 15">
            <a:extLst>
              <a:ext uri="{FF2B5EF4-FFF2-40B4-BE49-F238E27FC236}">
                <a16:creationId xmlns:a16="http://schemas.microsoft.com/office/drawing/2014/main" id="{942667EC-4732-014D-96CF-5C91B537D63F}"/>
              </a:ext>
            </a:extLst>
          </p:cNvPr>
          <p:cNvSpPr txBox="1"/>
          <p:nvPr/>
        </p:nvSpPr>
        <p:spPr>
          <a:xfrm>
            <a:off x="2599776" y="6502282"/>
            <a:ext cx="1196369" cy="2769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Implemented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47CA23EB-7050-B344-A127-59065AD0034F}"/>
              </a:ext>
            </a:extLst>
          </p:cNvPr>
          <p:cNvGrpSpPr/>
          <p:nvPr/>
        </p:nvGrpSpPr>
        <p:grpSpPr>
          <a:xfrm>
            <a:off x="5546523" y="1122476"/>
            <a:ext cx="2104835" cy="3092560"/>
            <a:chOff x="9880600" y="3490201"/>
            <a:chExt cx="2104835" cy="3092560"/>
          </a:xfrm>
        </p:grpSpPr>
        <p:sp>
          <p:nvSpPr>
            <p:cNvPr id="22" name="TextBox 15">
              <a:extLst>
                <a:ext uri="{FF2B5EF4-FFF2-40B4-BE49-F238E27FC236}">
                  <a16:creationId xmlns:a16="http://schemas.microsoft.com/office/drawing/2014/main" id="{845581A0-DE96-EA41-BEEA-5595FB08B9AF}"/>
                </a:ext>
              </a:extLst>
            </p:cNvPr>
            <p:cNvSpPr txBox="1"/>
            <p:nvPr/>
          </p:nvSpPr>
          <p:spPr>
            <a:xfrm>
              <a:off x="10495962" y="4391618"/>
              <a:ext cx="1489473" cy="46166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numCol="1" spcCol="457200" rtlCol="0">
              <a:spAutoFit/>
            </a:bodyPr>
            <a:lstStyle/>
            <a:p>
              <a:pPr algn="ctr"/>
              <a:r>
                <a:rPr lang="en-US" altLang="zh-CN" sz="1200" b="1" dirty="0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Online performance test</a:t>
              </a:r>
              <a:endParaRPr lang="zh-CN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endParaRPr>
            </a:p>
          </p:txBody>
        </p:sp>
        <p:sp>
          <p:nvSpPr>
            <p:cNvPr id="23" name="TextBox 15">
              <a:extLst>
                <a:ext uri="{FF2B5EF4-FFF2-40B4-BE49-F238E27FC236}">
                  <a16:creationId xmlns:a16="http://schemas.microsoft.com/office/drawing/2014/main" id="{678CEF67-0E53-3245-A7AB-7C9737C09C1F}"/>
                </a:ext>
              </a:extLst>
            </p:cNvPr>
            <p:cNvSpPr txBox="1"/>
            <p:nvPr/>
          </p:nvSpPr>
          <p:spPr>
            <a:xfrm>
              <a:off x="10495961" y="4951057"/>
              <a:ext cx="1489473" cy="46166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numCol="1" spcCol="457200" rtlCol="0">
              <a:spAutoFit/>
            </a:bodyPr>
            <a:lstStyle/>
            <a:p>
              <a:pPr algn="ctr"/>
              <a:r>
                <a:rPr lang="en-US" altLang="zh-CN" sz="1200" b="1" dirty="0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Performance test in pre-prod </a:t>
              </a:r>
              <a:r>
                <a:rPr lang="en-US" altLang="zh-CN" sz="1200" b="1" dirty="0" err="1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env</a:t>
              </a:r>
              <a:endParaRPr lang="zh-CN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endParaRPr>
            </a:p>
          </p:txBody>
        </p:sp>
        <p:sp>
          <p:nvSpPr>
            <p:cNvPr id="24" name="TextBox 15">
              <a:extLst>
                <a:ext uri="{FF2B5EF4-FFF2-40B4-BE49-F238E27FC236}">
                  <a16:creationId xmlns:a16="http://schemas.microsoft.com/office/drawing/2014/main" id="{15C7D1D3-D579-7E48-BC4C-3960BA42EA5F}"/>
                </a:ext>
              </a:extLst>
            </p:cNvPr>
            <p:cNvSpPr txBox="1"/>
            <p:nvPr/>
          </p:nvSpPr>
          <p:spPr>
            <a:xfrm>
              <a:off x="10495961" y="5532043"/>
              <a:ext cx="1489473" cy="46166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numCol="1" spcCol="457200" rtlCol="0">
              <a:spAutoFit/>
            </a:bodyPr>
            <a:lstStyle/>
            <a:p>
              <a:pPr algn="ctr"/>
              <a:r>
                <a:rPr lang="en-US" altLang="zh-CN" sz="1200" b="1" dirty="0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Performance test in dev </a:t>
              </a:r>
              <a:r>
                <a:rPr lang="en-US" altLang="zh-CN" sz="1200" b="1" dirty="0" err="1">
                  <a:solidFill>
                    <a:schemeClr val="tx1"/>
                  </a:solidFill>
                  <a:latin typeface="Arial" panose="020B0604020202020204" pitchFamily="34" charset="0"/>
                  <a:ea typeface="华文细黑"/>
                  <a:cs typeface="Arial" panose="020B0604020202020204" pitchFamily="34" charset="0"/>
                </a:rPr>
                <a:t>env</a:t>
              </a:r>
              <a:endParaRPr lang="zh-CN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endParaRPr>
            </a:p>
          </p:txBody>
        </p:sp>
        <p:sp>
          <p:nvSpPr>
            <p:cNvPr id="27" name="TextBox 15">
              <a:extLst>
                <a:ext uri="{FF2B5EF4-FFF2-40B4-BE49-F238E27FC236}">
                  <a16:creationId xmlns:a16="http://schemas.microsoft.com/office/drawing/2014/main" id="{B49B2DAE-976A-ED47-9691-EB4885132B2D}"/>
                </a:ext>
              </a:extLst>
            </p:cNvPr>
            <p:cNvSpPr txBox="1"/>
            <p:nvPr/>
          </p:nvSpPr>
          <p:spPr>
            <a:xfrm>
              <a:off x="10495961" y="6121096"/>
              <a:ext cx="1489473" cy="46166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numCol="1" spcCol="457200" rtlCol="0">
              <a:spAutoFit/>
            </a:bodyPr>
            <a:lstStyle>
              <a:defPPr>
                <a:defRPr lang="zh-CN"/>
              </a:defPPr>
              <a:lvl1pPr algn="ctr">
                <a:defRPr sz="1200" b="1">
                  <a:solidFill>
                    <a:schemeClr val="tx1"/>
                  </a:solidFill>
                  <a:latin typeface="华文细黑"/>
                  <a:ea typeface="华文细黑"/>
                  <a:cs typeface="华文细黑"/>
                </a:defRPr>
              </a:lvl1pPr>
            </a:lstStyle>
            <a:p>
              <a:r>
                <a:rPr lang="en-US" altLang="zh-Hans" dirty="0">
                  <a:latin typeface="Arial" panose="020B0604020202020204" pitchFamily="34" charset="0"/>
                  <a:cs typeface="Arial" panose="020B0604020202020204" pitchFamily="34" charset="0"/>
                </a:rPr>
                <a:t>One Key performance test</a:t>
              </a:r>
              <a:endParaRPr lang="zh-CN" alt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Terminator 46">
              <a:extLst>
                <a:ext uri="{FF2B5EF4-FFF2-40B4-BE49-F238E27FC236}">
                  <a16:creationId xmlns:a16="http://schemas.microsoft.com/office/drawing/2014/main" id="{DB678F2F-73E1-5548-A3BB-9587A9155BA0}"/>
                </a:ext>
              </a:extLst>
            </p:cNvPr>
            <p:cNvSpPr/>
            <p:nvPr/>
          </p:nvSpPr>
          <p:spPr>
            <a:xfrm>
              <a:off x="10007600" y="3490201"/>
              <a:ext cx="1977834" cy="674694"/>
            </a:xfrm>
            <a:prstGeom prst="flowChartTerminator">
              <a:avLst/>
            </a:prstGeom>
            <a:gradFill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Performance test execute</a:t>
              </a:r>
            </a:p>
          </p:txBody>
        </p:sp>
        <p:cxnSp>
          <p:nvCxnSpPr>
            <p:cNvPr id="111" name="Elbow Connector 110">
              <a:extLst>
                <a:ext uri="{FF2B5EF4-FFF2-40B4-BE49-F238E27FC236}">
                  <a16:creationId xmlns:a16="http://schemas.microsoft.com/office/drawing/2014/main" id="{94835CB3-2E56-9C4D-BD5B-332587AB16E9}"/>
                </a:ext>
              </a:extLst>
            </p:cNvPr>
            <p:cNvCxnSpPr>
              <a:cxnSpLocks/>
              <a:stCxn id="47" idx="1"/>
              <a:endCxn id="22" idx="1"/>
            </p:cNvCxnSpPr>
            <p:nvPr/>
          </p:nvCxnSpPr>
          <p:spPr>
            <a:xfrm rot="10800000" flipH="1" flipV="1">
              <a:off x="10007600" y="3827547"/>
              <a:ext cx="488362" cy="794903"/>
            </a:xfrm>
            <a:prstGeom prst="bentConnector3">
              <a:avLst>
                <a:gd name="adj1" fmla="val -20805"/>
              </a:avLst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Elbow Connector 114">
              <a:extLst>
                <a:ext uri="{FF2B5EF4-FFF2-40B4-BE49-F238E27FC236}">
                  <a16:creationId xmlns:a16="http://schemas.microsoft.com/office/drawing/2014/main" id="{BEC1D7A3-8D67-BA49-B113-68AC408F9E95}"/>
                </a:ext>
              </a:extLst>
            </p:cNvPr>
            <p:cNvCxnSpPr>
              <a:cxnSpLocks/>
              <a:stCxn id="47" idx="1"/>
              <a:endCxn id="23" idx="1"/>
            </p:cNvCxnSpPr>
            <p:nvPr/>
          </p:nvCxnSpPr>
          <p:spPr>
            <a:xfrm rot="10800000" flipH="1" flipV="1">
              <a:off x="10007599" y="3827548"/>
              <a:ext cx="488361" cy="1354342"/>
            </a:xfrm>
            <a:prstGeom prst="bentConnector3">
              <a:avLst>
                <a:gd name="adj1" fmla="val -23405"/>
              </a:avLst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Elbow Connector 117">
              <a:extLst>
                <a:ext uri="{FF2B5EF4-FFF2-40B4-BE49-F238E27FC236}">
                  <a16:creationId xmlns:a16="http://schemas.microsoft.com/office/drawing/2014/main" id="{29F4C5EF-6919-614C-9800-75415B03070B}"/>
                </a:ext>
              </a:extLst>
            </p:cNvPr>
            <p:cNvCxnSpPr>
              <a:cxnSpLocks/>
              <a:endCxn id="24" idx="1"/>
            </p:cNvCxnSpPr>
            <p:nvPr/>
          </p:nvCxnSpPr>
          <p:spPr>
            <a:xfrm>
              <a:off x="9880600" y="5188720"/>
              <a:ext cx="615361" cy="574156"/>
            </a:xfrm>
            <a:prstGeom prst="bentConnector3">
              <a:avLst>
                <a:gd name="adj1" fmla="val 2532"/>
              </a:avLst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Elbow Connector 123">
              <a:extLst>
                <a:ext uri="{FF2B5EF4-FFF2-40B4-BE49-F238E27FC236}">
                  <a16:creationId xmlns:a16="http://schemas.microsoft.com/office/drawing/2014/main" id="{14E1F798-2C56-EA48-8C14-CA1DB3D17522}"/>
                </a:ext>
              </a:extLst>
            </p:cNvPr>
            <p:cNvCxnSpPr>
              <a:cxnSpLocks/>
              <a:endCxn id="27" idx="1"/>
            </p:cNvCxnSpPr>
            <p:nvPr/>
          </p:nvCxnSpPr>
          <p:spPr>
            <a:xfrm>
              <a:off x="9880602" y="5748161"/>
              <a:ext cx="615359" cy="603768"/>
            </a:xfrm>
            <a:prstGeom prst="bentConnector3">
              <a:avLst>
                <a:gd name="adj1" fmla="val 2532"/>
              </a:avLst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Right Arrow 128">
            <a:extLst>
              <a:ext uri="{FF2B5EF4-FFF2-40B4-BE49-F238E27FC236}">
                <a16:creationId xmlns:a16="http://schemas.microsoft.com/office/drawing/2014/main" id="{DAE8DD4F-1E4A-994C-B02F-B14BD7D8BA7A}"/>
              </a:ext>
            </a:extLst>
          </p:cNvPr>
          <p:cNvSpPr/>
          <p:nvPr/>
        </p:nvSpPr>
        <p:spPr>
          <a:xfrm>
            <a:off x="2789988" y="1259139"/>
            <a:ext cx="764586" cy="160108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Right Arrow 129">
            <a:extLst>
              <a:ext uri="{FF2B5EF4-FFF2-40B4-BE49-F238E27FC236}">
                <a16:creationId xmlns:a16="http://schemas.microsoft.com/office/drawing/2014/main" id="{7C862059-CF3B-3545-8360-B7182D53630B}"/>
              </a:ext>
            </a:extLst>
          </p:cNvPr>
          <p:cNvSpPr/>
          <p:nvPr/>
        </p:nvSpPr>
        <p:spPr>
          <a:xfrm>
            <a:off x="4988843" y="1259139"/>
            <a:ext cx="711347" cy="160108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Right Arrow 130">
            <a:extLst>
              <a:ext uri="{FF2B5EF4-FFF2-40B4-BE49-F238E27FC236}">
                <a16:creationId xmlns:a16="http://schemas.microsoft.com/office/drawing/2014/main" id="{A597F119-534B-0A4A-A4AD-AC2DE68C0A4E}"/>
              </a:ext>
            </a:extLst>
          </p:cNvPr>
          <p:cNvSpPr/>
          <p:nvPr/>
        </p:nvSpPr>
        <p:spPr>
          <a:xfrm>
            <a:off x="7651359" y="1271948"/>
            <a:ext cx="711347" cy="160108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TextBox 15">
            <a:extLst>
              <a:ext uri="{FF2B5EF4-FFF2-40B4-BE49-F238E27FC236}">
                <a16:creationId xmlns:a16="http://schemas.microsoft.com/office/drawing/2014/main" id="{CA468EFB-ECDF-0D4E-BDE4-3BC81E44468A}"/>
              </a:ext>
            </a:extLst>
          </p:cNvPr>
          <p:cNvSpPr txBox="1"/>
          <p:nvPr/>
        </p:nvSpPr>
        <p:spPr>
          <a:xfrm>
            <a:off x="1400315" y="6503376"/>
            <a:ext cx="1051644" cy="27699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numCol="1" spcCol="457200" rtlCol="0">
            <a:spAutoFit/>
          </a:bodyPr>
          <a:lstStyle/>
          <a:p>
            <a:pPr algn="ctr"/>
            <a:r>
              <a:rPr lang="en-US" altLang="zh-CN" sz="1200" b="1" dirty="0">
                <a:solidFill>
                  <a:schemeClr val="tx1"/>
                </a:solidFill>
                <a:latin typeface="Arial" panose="020B0604020202020204" pitchFamily="34" charset="0"/>
                <a:ea typeface="华文细黑"/>
                <a:cs typeface="Arial" panose="020B0604020202020204" pitchFamily="34" charset="0"/>
              </a:rPr>
              <a:t>Developing</a:t>
            </a:r>
            <a:endParaRPr lang="zh-CN" altLang="en-US" sz="1200" b="1" dirty="0">
              <a:solidFill>
                <a:schemeClr val="tx1"/>
              </a:solidFill>
              <a:latin typeface="Arial" panose="020B0604020202020204" pitchFamily="34" charset="0"/>
              <a:ea typeface="华文细黑"/>
              <a:cs typeface="Arial" panose="020B0604020202020204" pitchFamily="34" charset="0"/>
            </a:endParaRP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8C6451C1-768B-3A4E-BEE6-18131F804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  <p:sp>
        <p:nvSpPr>
          <p:cNvPr id="33" name="Bent-Up Arrow 32">
            <a:extLst>
              <a:ext uri="{FF2B5EF4-FFF2-40B4-BE49-F238E27FC236}">
                <a16:creationId xmlns:a16="http://schemas.microsoft.com/office/drawing/2014/main" id="{5534A866-21C6-F040-90A2-C03057D30ACF}"/>
              </a:ext>
            </a:extLst>
          </p:cNvPr>
          <p:cNvSpPr/>
          <p:nvPr/>
        </p:nvSpPr>
        <p:spPr>
          <a:xfrm rot="5400000">
            <a:off x="6417124" y="3068441"/>
            <a:ext cx="3713312" cy="407108"/>
          </a:xfrm>
          <a:prstGeom prst="bentUpArrow">
            <a:avLst>
              <a:gd name="adj1" fmla="val 25000"/>
              <a:gd name="adj2" fmla="val 35417"/>
              <a:gd name="adj3" fmla="val 2500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dk1"/>
              </a:solidFill>
            </a:endParaRPr>
          </a:p>
        </p:txBody>
      </p:sp>
      <p:cxnSp>
        <p:nvCxnSpPr>
          <p:cNvPr id="42" name="Elbow Connector 41">
            <a:extLst>
              <a:ext uri="{FF2B5EF4-FFF2-40B4-BE49-F238E27FC236}">
                <a16:creationId xmlns:a16="http://schemas.microsoft.com/office/drawing/2014/main" id="{962FBCDA-ED06-8C4A-96DA-3F0A0A7307A3}"/>
              </a:ext>
            </a:extLst>
          </p:cNvPr>
          <p:cNvCxnSpPr>
            <a:cxnSpLocks/>
            <a:stCxn id="29" idx="1"/>
            <a:endCxn id="10" idx="1"/>
          </p:cNvCxnSpPr>
          <p:nvPr/>
        </p:nvCxnSpPr>
        <p:spPr>
          <a:xfrm rot="10800000" flipH="1" flipV="1">
            <a:off x="8306328" y="1461997"/>
            <a:ext cx="656040" cy="746189"/>
          </a:xfrm>
          <a:prstGeom prst="bentConnector3">
            <a:avLst>
              <a:gd name="adj1" fmla="val 3168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Elbow Connector 49">
            <a:extLst>
              <a:ext uri="{FF2B5EF4-FFF2-40B4-BE49-F238E27FC236}">
                <a16:creationId xmlns:a16="http://schemas.microsoft.com/office/drawing/2014/main" id="{2B9AB837-08CA-3949-A0A5-7074C1EE0EDE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8306328" y="1461998"/>
            <a:ext cx="646684" cy="1220580"/>
          </a:xfrm>
          <a:prstGeom prst="bentConnector3">
            <a:avLst>
              <a:gd name="adj1" fmla="val 3213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Elbow Connector 54">
            <a:extLst>
              <a:ext uri="{FF2B5EF4-FFF2-40B4-BE49-F238E27FC236}">
                <a16:creationId xmlns:a16="http://schemas.microsoft.com/office/drawing/2014/main" id="{B17BCAA0-01A7-8D4A-A073-ED3590CC06F0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8306327" y="1461997"/>
            <a:ext cx="655399" cy="1731043"/>
          </a:xfrm>
          <a:prstGeom prst="bentConnector3">
            <a:avLst>
              <a:gd name="adj1" fmla="val 317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>
            <a:extLst>
              <a:ext uri="{FF2B5EF4-FFF2-40B4-BE49-F238E27FC236}">
                <a16:creationId xmlns:a16="http://schemas.microsoft.com/office/drawing/2014/main" id="{FD20CF12-C39A-6643-BD25-DE69C4256CDB}"/>
              </a:ext>
            </a:extLst>
          </p:cNvPr>
          <p:cNvCxnSpPr>
            <a:cxnSpLocks/>
            <a:stCxn id="29" idx="1"/>
            <a:endCxn id="17" idx="1"/>
          </p:cNvCxnSpPr>
          <p:nvPr/>
        </p:nvCxnSpPr>
        <p:spPr>
          <a:xfrm rot="10800000" flipH="1" flipV="1">
            <a:off x="8306328" y="1461998"/>
            <a:ext cx="646684" cy="2241300"/>
          </a:xfrm>
          <a:prstGeom prst="bentConnector3">
            <a:avLst>
              <a:gd name="adj1" fmla="val 3213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Elbow Connector 62">
            <a:extLst>
              <a:ext uri="{FF2B5EF4-FFF2-40B4-BE49-F238E27FC236}">
                <a16:creationId xmlns:a16="http://schemas.microsoft.com/office/drawing/2014/main" id="{1484C8D6-9F58-324D-AD41-F6B9B99C6A1B}"/>
              </a:ext>
            </a:extLst>
          </p:cNvPr>
          <p:cNvCxnSpPr>
            <a:cxnSpLocks/>
            <a:stCxn id="29" idx="1"/>
            <a:endCxn id="21" idx="1"/>
          </p:cNvCxnSpPr>
          <p:nvPr/>
        </p:nvCxnSpPr>
        <p:spPr>
          <a:xfrm rot="10800000" flipH="1" flipV="1">
            <a:off x="8306327" y="1461998"/>
            <a:ext cx="646683" cy="2733776"/>
          </a:xfrm>
          <a:prstGeom prst="bentConnector3">
            <a:avLst>
              <a:gd name="adj1" fmla="val 3213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405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矩形 136">
            <a:extLst>
              <a:ext uri="{FF2B5EF4-FFF2-40B4-BE49-F238E27FC236}">
                <a16:creationId xmlns:a16="http://schemas.microsoft.com/office/drawing/2014/main" id="{702A4C39-37F9-9C4C-9A9F-437D6434887C}"/>
              </a:ext>
            </a:extLst>
          </p:cNvPr>
          <p:cNvSpPr/>
          <p:nvPr/>
        </p:nvSpPr>
        <p:spPr>
          <a:xfrm>
            <a:off x="5864287" y="1302327"/>
            <a:ext cx="6139106" cy="4519323"/>
          </a:xfrm>
          <a:prstGeom prst="rect">
            <a:avLst/>
          </a:prstGeom>
          <a:ln>
            <a:prstDash val="lg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39" tIns="45719" rIns="91439" bIns="45719" spcCol="0" rtlCol="0" anchor="ctr"/>
          <a:lstStyle/>
          <a:p>
            <a:pPr algn="ctr"/>
            <a:endParaRPr kumimoji="1" lang="zh-CN" altLang="en-US" sz="1800" dirty="0"/>
          </a:p>
        </p:txBody>
      </p:sp>
      <p:sp>
        <p:nvSpPr>
          <p:cNvPr id="151" name="矩形 1">
            <a:extLst>
              <a:ext uri="{FF2B5EF4-FFF2-40B4-BE49-F238E27FC236}">
                <a16:creationId xmlns:a16="http://schemas.microsoft.com/office/drawing/2014/main" id="{0F849370-2F87-A745-939B-5546F1923914}"/>
              </a:ext>
            </a:extLst>
          </p:cNvPr>
          <p:cNvSpPr/>
          <p:nvPr/>
        </p:nvSpPr>
        <p:spPr>
          <a:xfrm>
            <a:off x="440147" y="1302327"/>
            <a:ext cx="5144276" cy="4519323"/>
          </a:xfrm>
          <a:prstGeom prst="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39" tIns="45719" rIns="91439" bIns="45719" spcCol="0" rtlCol="0" anchor="ctr"/>
          <a:lstStyle/>
          <a:p>
            <a:pPr algn="ctr"/>
            <a:endParaRPr kumimoji="1" lang="zh-CN" altLang="en-US" sz="1800" dirty="0"/>
          </a:p>
        </p:txBody>
      </p:sp>
      <p:sp>
        <p:nvSpPr>
          <p:cNvPr id="281" name="六边形 280"/>
          <p:cNvSpPr/>
          <p:nvPr/>
        </p:nvSpPr>
        <p:spPr>
          <a:xfrm>
            <a:off x="10573704" y="3033432"/>
            <a:ext cx="1454044" cy="680667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srgbClr val="000000"/>
                </a:solidFill>
                <a:latin typeface="Calibri"/>
                <a:ea typeface="宋体"/>
              </a:rPr>
              <a:t>Apps * </a:t>
            </a:r>
          </a:p>
          <a:p>
            <a:pPr algn="ctr"/>
            <a:r>
              <a:rPr kumimoji="1" lang="en-US" altLang="zh-CN" sz="1800" b="1" dirty="0">
                <a:solidFill>
                  <a:srgbClr val="000000"/>
                </a:solidFill>
                <a:latin typeface="Calibri"/>
                <a:ea typeface="宋体"/>
              </a:rPr>
              <a:t>Machines</a:t>
            </a:r>
            <a:endParaRPr kumimoji="1" lang="zh-CN" altLang="en-US" sz="1800" b="1" dirty="0">
              <a:solidFill>
                <a:srgbClr val="000000"/>
              </a:solidFill>
              <a:latin typeface="Calibri"/>
              <a:ea typeface="宋体"/>
            </a:endParaRPr>
          </a:p>
        </p:txBody>
      </p:sp>
      <p:sp>
        <p:nvSpPr>
          <p:cNvPr id="282" name="右箭头 281"/>
          <p:cNvSpPr/>
          <p:nvPr/>
        </p:nvSpPr>
        <p:spPr>
          <a:xfrm>
            <a:off x="9999018" y="3257707"/>
            <a:ext cx="602503" cy="167497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262" name="六边形 261"/>
          <p:cNvSpPr/>
          <p:nvPr/>
        </p:nvSpPr>
        <p:spPr>
          <a:xfrm>
            <a:off x="8332146" y="2978175"/>
            <a:ext cx="1683172" cy="71822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Apps * Indicators</a:t>
            </a:r>
            <a:endParaRPr kumimoji="1" lang="zh-CN" altLang="en-US" sz="1800" b="1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80" name="右箭头 279"/>
          <p:cNvSpPr/>
          <p:nvPr/>
        </p:nvSpPr>
        <p:spPr>
          <a:xfrm>
            <a:off x="7325185" y="3321866"/>
            <a:ext cx="803016" cy="15819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261" name="六边形 260"/>
          <p:cNvSpPr/>
          <p:nvPr/>
        </p:nvSpPr>
        <p:spPr>
          <a:xfrm>
            <a:off x="5873574" y="3064014"/>
            <a:ext cx="1433273" cy="680667"/>
          </a:xfrm>
          <a:prstGeom prst="hexago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b="1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Apps *</a:t>
            </a:r>
          </a:p>
          <a:p>
            <a:pPr algn="ctr"/>
            <a:r>
              <a:rPr kumimoji="1" lang="en-US" altLang="zh-CN" sz="2000" b="1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QPS</a:t>
            </a:r>
            <a:endParaRPr kumimoji="1" lang="zh-CN" altLang="en-US" sz="2000" b="1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60" name="六边形 259"/>
          <p:cNvSpPr/>
          <p:nvPr/>
        </p:nvSpPr>
        <p:spPr>
          <a:xfrm>
            <a:off x="3733500" y="3065194"/>
            <a:ext cx="1701725" cy="680667"/>
          </a:xfrm>
          <a:prstGeom prst="hexago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b="1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Entrance PV</a:t>
            </a:r>
          </a:p>
        </p:txBody>
      </p:sp>
      <p:sp>
        <p:nvSpPr>
          <p:cNvPr id="278" name="右箭头 277"/>
          <p:cNvSpPr/>
          <p:nvPr/>
        </p:nvSpPr>
        <p:spPr>
          <a:xfrm>
            <a:off x="3260023" y="3317948"/>
            <a:ext cx="553111" cy="24132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white"/>
              </a:solidFill>
              <a:latin typeface="Calibri"/>
              <a:ea typeface="宋体"/>
            </a:endParaRPr>
          </a:p>
        </p:txBody>
      </p:sp>
      <p:cxnSp>
        <p:nvCxnSpPr>
          <p:cNvPr id="145" name="直线连接符 144"/>
          <p:cNvCxnSpPr>
            <a:cxnSpLocks/>
            <a:stCxn id="257" idx="0"/>
            <a:endCxn id="259" idx="1"/>
          </p:cNvCxnSpPr>
          <p:nvPr/>
        </p:nvCxnSpPr>
        <p:spPr>
          <a:xfrm flipV="1">
            <a:off x="1040251" y="1812014"/>
            <a:ext cx="687135" cy="14297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6" name="直线连接符 135"/>
          <p:cNvCxnSpPr>
            <a:cxnSpLocks/>
            <a:stCxn id="112" idx="3"/>
          </p:cNvCxnSpPr>
          <p:nvPr/>
        </p:nvCxnSpPr>
        <p:spPr>
          <a:xfrm>
            <a:off x="1281315" y="1834697"/>
            <a:ext cx="376906" cy="12362"/>
          </a:xfrm>
          <a:prstGeom prst="line">
            <a:avLst/>
          </a:prstGeom>
          <a:ln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矩形 62"/>
          <p:cNvSpPr/>
          <p:nvPr/>
        </p:nvSpPr>
        <p:spPr>
          <a:xfrm>
            <a:off x="6" y="8"/>
            <a:ext cx="12204095" cy="50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36" tIns="45719" rIns="91436" bIns="45719" rtlCol="0" anchor="ctr">
            <a:noAutofit/>
          </a:bodyPr>
          <a:lstStyle/>
          <a:p>
            <a:pPr algn="ctr"/>
            <a:endParaRPr lang="zh-CN" altLang="en-US" sz="3200" spc="300" dirty="0">
              <a:solidFill>
                <a:prstClr val="black">
                  <a:lumMod val="75000"/>
                  <a:lumOff val="25000"/>
                </a:prstClr>
              </a:solidFill>
              <a:latin typeface="黑体"/>
              <a:ea typeface="黑体"/>
              <a:cs typeface="黑体"/>
            </a:endParaRPr>
          </a:p>
        </p:txBody>
      </p:sp>
      <p:sp>
        <p:nvSpPr>
          <p:cNvPr id="112" name="圆角矩形 111"/>
          <p:cNvSpPr/>
          <p:nvPr/>
        </p:nvSpPr>
        <p:spPr>
          <a:xfrm>
            <a:off x="530193" y="1615585"/>
            <a:ext cx="751122" cy="4382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Push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56" name="圆角矩形 255"/>
          <p:cNvSpPr/>
          <p:nvPr/>
        </p:nvSpPr>
        <p:spPr>
          <a:xfrm>
            <a:off x="529821" y="2324387"/>
            <a:ext cx="1254836" cy="4382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Advertising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57" name="圆角矩形 256"/>
          <p:cNvSpPr/>
          <p:nvPr/>
        </p:nvSpPr>
        <p:spPr>
          <a:xfrm>
            <a:off x="510393" y="3241802"/>
            <a:ext cx="1059716" cy="4382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Calibri"/>
                <a:ea typeface="宋体"/>
              </a:rPr>
              <a:t>Strategy</a:t>
            </a:r>
            <a:endParaRPr kumimoji="1" lang="zh-CN" altLang="en-US" sz="1800" dirty="0">
              <a:solidFill>
                <a:prstClr val="black"/>
              </a:solidFill>
              <a:latin typeface="Calibri"/>
              <a:ea typeface="宋体"/>
            </a:endParaRPr>
          </a:p>
        </p:txBody>
      </p:sp>
      <p:sp>
        <p:nvSpPr>
          <p:cNvPr id="258" name="圆角矩形 257"/>
          <p:cNvSpPr/>
          <p:nvPr/>
        </p:nvSpPr>
        <p:spPr>
          <a:xfrm>
            <a:off x="508295" y="4408459"/>
            <a:ext cx="820131" cy="4382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Other</a:t>
            </a:r>
          </a:p>
        </p:txBody>
      </p:sp>
      <p:sp>
        <p:nvSpPr>
          <p:cNvPr id="259" name="圆角矩形 258"/>
          <p:cNvSpPr/>
          <p:nvPr/>
        </p:nvSpPr>
        <p:spPr>
          <a:xfrm>
            <a:off x="1727386" y="1592902"/>
            <a:ext cx="674269" cy="4382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DAU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63" name="圆角矩形 262"/>
          <p:cNvSpPr/>
          <p:nvPr/>
        </p:nvSpPr>
        <p:spPr>
          <a:xfrm>
            <a:off x="4494375" y="2580683"/>
            <a:ext cx="1016957" cy="322773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Detail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64" name="圆角矩形 263"/>
          <p:cNvSpPr/>
          <p:nvPr/>
        </p:nvSpPr>
        <p:spPr>
          <a:xfrm>
            <a:off x="4331226" y="4073567"/>
            <a:ext cx="1138740" cy="279622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Search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65" name="圆角矩形 264"/>
          <p:cNvSpPr/>
          <p:nvPr/>
        </p:nvSpPr>
        <p:spPr>
          <a:xfrm>
            <a:off x="3053889" y="5211502"/>
            <a:ext cx="1862528" cy="379305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Shopping cart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67" name="圆角矩形 266"/>
          <p:cNvSpPr/>
          <p:nvPr/>
        </p:nvSpPr>
        <p:spPr>
          <a:xfrm>
            <a:off x="4138283" y="4572633"/>
            <a:ext cx="1474805" cy="300187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Place order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268" name="圆角矩形 267"/>
          <p:cNvSpPr/>
          <p:nvPr/>
        </p:nvSpPr>
        <p:spPr>
          <a:xfrm>
            <a:off x="3909440" y="1634760"/>
            <a:ext cx="1230612" cy="307232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feedback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cxnSp>
        <p:nvCxnSpPr>
          <p:cNvPr id="116" name="直线连接符 115"/>
          <p:cNvCxnSpPr>
            <a:cxnSpLocks/>
            <a:stCxn id="260" idx="4"/>
            <a:endCxn id="268" idx="1"/>
          </p:cNvCxnSpPr>
          <p:nvPr/>
        </p:nvCxnSpPr>
        <p:spPr>
          <a:xfrm flipV="1">
            <a:off x="3903667" y="1788376"/>
            <a:ext cx="5773" cy="127681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9" name="直线连接符 268"/>
          <p:cNvCxnSpPr>
            <a:cxnSpLocks/>
            <a:stCxn id="260" idx="4"/>
            <a:endCxn id="263" idx="1"/>
          </p:cNvCxnSpPr>
          <p:nvPr/>
        </p:nvCxnSpPr>
        <p:spPr>
          <a:xfrm flipV="1">
            <a:off x="3903667" y="2742070"/>
            <a:ext cx="590708" cy="32312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0" name="直线连接符 269"/>
          <p:cNvCxnSpPr>
            <a:cxnSpLocks/>
            <a:endCxn id="264" idx="1"/>
          </p:cNvCxnSpPr>
          <p:nvPr/>
        </p:nvCxnSpPr>
        <p:spPr>
          <a:xfrm>
            <a:off x="3903667" y="3771864"/>
            <a:ext cx="427559" cy="44151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1" name="直线连接符 270"/>
          <p:cNvCxnSpPr>
            <a:cxnSpLocks/>
            <a:endCxn id="267" idx="1"/>
          </p:cNvCxnSpPr>
          <p:nvPr/>
        </p:nvCxnSpPr>
        <p:spPr>
          <a:xfrm>
            <a:off x="3929752" y="3843417"/>
            <a:ext cx="208531" cy="87931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5" name="直线连接符 274"/>
          <p:cNvCxnSpPr>
            <a:cxnSpLocks/>
            <a:stCxn id="260" idx="2"/>
            <a:endCxn id="265" idx="0"/>
          </p:cNvCxnSpPr>
          <p:nvPr/>
        </p:nvCxnSpPr>
        <p:spPr>
          <a:xfrm>
            <a:off x="3903667" y="3745861"/>
            <a:ext cx="81486" cy="146564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3" name="圆角矩形 282"/>
          <p:cNvSpPr/>
          <p:nvPr/>
        </p:nvSpPr>
        <p:spPr>
          <a:xfrm>
            <a:off x="5886403" y="1568768"/>
            <a:ext cx="2338800" cy="618574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QPS</a:t>
            </a:r>
          </a:p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(Shopping cart detail)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cxnSp>
        <p:nvCxnSpPr>
          <p:cNvPr id="287" name="直线连接符 286"/>
          <p:cNvCxnSpPr>
            <a:cxnSpLocks/>
            <a:stCxn id="261" idx="4"/>
            <a:endCxn id="283" idx="2"/>
          </p:cNvCxnSpPr>
          <p:nvPr/>
        </p:nvCxnSpPr>
        <p:spPr>
          <a:xfrm flipV="1">
            <a:off x="6043741" y="2187342"/>
            <a:ext cx="1012062" cy="87667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8" name="直线连接符 287"/>
          <p:cNvCxnSpPr>
            <a:cxnSpLocks/>
            <a:stCxn id="261" idx="4"/>
            <a:endCxn id="82" idx="1"/>
          </p:cNvCxnSpPr>
          <p:nvPr/>
        </p:nvCxnSpPr>
        <p:spPr>
          <a:xfrm flipV="1">
            <a:off x="6043741" y="2755727"/>
            <a:ext cx="853086" cy="3082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9" name="直线连接符 288"/>
          <p:cNvCxnSpPr>
            <a:cxnSpLocks/>
            <a:stCxn id="261" idx="2"/>
            <a:endCxn id="83" idx="1"/>
          </p:cNvCxnSpPr>
          <p:nvPr/>
        </p:nvCxnSpPr>
        <p:spPr>
          <a:xfrm>
            <a:off x="6043741" y="3744681"/>
            <a:ext cx="1032286" cy="23276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0" name="直线连接符 289"/>
          <p:cNvCxnSpPr>
            <a:cxnSpLocks/>
            <a:stCxn id="261" idx="2"/>
            <a:endCxn id="84" idx="0"/>
          </p:cNvCxnSpPr>
          <p:nvPr/>
        </p:nvCxnSpPr>
        <p:spPr>
          <a:xfrm>
            <a:off x="6043741" y="3744681"/>
            <a:ext cx="872731" cy="68873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2" name="圆角矩形 81"/>
          <p:cNvSpPr/>
          <p:nvPr/>
        </p:nvSpPr>
        <p:spPr>
          <a:xfrm>
            <a:off x="6896827" y="2467978"/>
            <a:ext cx="1633661" cy="575497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QPS</a:t>
            </a:r>
          </a:p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(Add to cart)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83" name="圆角矩形 82"/>
          <p:cNvSpPr/>
          <p:nvPr/>
        </p:nvSpPr>
        <p:spPr>
          <a:xfrm>
            <a:off x="7076027" y="3684887"/>
            <a:ext cx="1792603" cy="585125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QPS</a:t>
            </a:r>
          </a:p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(Confirm order)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84" name="圆角矩形 83"/>
          <p:cNvSpPr/>
          <p:nvPr/>
        </p:nvSpPr>
        <p:spPr>
          <a:xfrm>
            <a:off x="5932784" y="4433420"/>
            <a:ext cx="1967375" cy="568385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QPS</a:t>
            </a:r>
          </a:p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(Place order)</a:t>
            </a:r>
            <a:endParaRPr kumimoji="1" lang="zh-CN" altLang="en-US" sz="16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grpSp>
        <p:nvGrpSpPr>
          <p:cNvPr id="217" name="组 216"/>
          <p:cNvGrpSpPr/>
          <p:nvPr/>
        </p:nvGrpSpPr>
        <p:grpSpPr>
          <a:xfrm>
            <a:off x="8532770" y="1719506"/>
            <a:ext cx="1709054" cy="1329615"/>
            <a:chOff x="7116149" y="4201349"/>
            <a:chExt cx="1704234" cy="1136645"/>
          </a:xfrm>
        </p:grpSpPr>
        <p:grpSp>
          <p:nvGrpSpPr>
            <p:cNvPr id="31" name="组 30"/>
            <p:cNvGrpSpPr/>
            <p:nvPr/>
          </p:nvGrpSpPr>
          <p:grpSpPr>
            <a:xfrm>
              <a:off x="7116149" y="4201349"/>
              <a:ext cx="1704234" cy="1136645"/>
              <a:chOff x="6985433" y="4201349"/>
              <a:chExt cx="1704234" cy="1136645"/>
            </a:xfrm>
          </p:grpSpPr>
          <p:grpSp>
            <p:nvGrpSpPr>
              <p:cNvPr id="30" name="组 29"/>
              <p:cNvGrpSpPr/>
              <p:nvPr/>
            </p:nvGrpSpPr>
            <p:grpSpPr>
              <a:xfrm>
                <a:off x="7260999" y="4233136"/>
                <a:ext cx="846688" cy="756833"/>
                <a:chOff x="7260999" y="4233136"/>
                <a:chExt cx="846688" cy="756833"/>
              </a:xfrm>
            </p:grpSpPr>
            <p:cxnSp>
              <p:nvCxnSpPr>
                <p:cNvPr id="25" name="直线箭头连接符 24"/>
                <p:cNvCxnSpPr/>
                <p:nvPr/>
              </p:nvCxnSpPr>
              <p:spPr>
                <a:xfrm flipH="1" flipV="1">
                  <a:off x="7260999" y="4233136"/>
                  <a:ext cx="12829" cy="756833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4" name="直线箭头连接符 113"/>
                <p:cNvCxnSpPr/>
                <p:nvPr/>
              </p:nvCxnSpPr>
              <p:spPr>
                <a:xfrm>
                  <a:off x="7273827" y="4989969"/>
                  <a:ext cx="833860" cy="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17" name="文本框 116"/>
              <p:cNvSpPr txBox="1"/>
              <p:nvPr/>
            </p:nvSpPr>
            <p:spPr>
              <a:xfrm>
                <a:off x="7171705" y="5026543"/>
                <a:ext cx="1517962" cy="311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ea typeface="宋体"/>
                  </a:rPr>
                  <a:t>Shopping cart detail QPS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  <p:sp>
            <p:nvSpPr>
              <p:cNvPr id="118" name="文本框 117"/>
              <p:cNvSpPr txBox="1"/>
              <p:nvPr/>
            </p:nvSpPr>
            <p:spPr>
              <a:xfrm>
                <a:off x="6985433" y="4201349"/>
                <a:ext cx="336002" cy="171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latin typeface="Calibri"/>
                    <a:ea typeface="宋体"/>
                  </a:rPr>
                  <a:t>CPU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</p:grpSp>
        <p:sp>
          <p:nvSpPr>
            <p:cNvPr id="32" name="任意形状 31"/>
            <p:cNvSpPr/>
            <p:nvPr/>
          </p:nvSpPr>
          <p:spPr>
            <a:xfrm>
              <a:off x="7430201" y="4476862"/>
              <a:ext cx="628707" cy="461797"/>
            </a:xfrm>
            <a:custGeom>
              <a:avLst/>
              <a:gdLst>
                <a:gd name="connsiteX0" fmla="*/ 0 w 628707"/>
                <a:gd name="connsiteY0" fmla="*/ 461797 h 461797"/>
                <a:gd name="connsiteX1" fmla="*/ 115457 w 628707"/>
                <a:gd name="connsiteY1" fmla="*/ 205243 h 461797"/>
                <a:gd name="connsiteX2" fmla="*/ 295058 w 628707"/>
                <a:gd name="connsiteY2" fmla="*/ 153932 h 461797"/>
                <a:gd name="connsiteX3" fmla="*/ 410515 w 628707"/>
                <a:gd name="connsiteY3" fmla="*/ 89794 h 461797"/>
                <a:gd name="connsiteX4" fmla="*/ 538802 w 628707"/>
                <a:gd name="connsiteY4" fmla="*/ 102621 h 461797"/>
                <a:gd name="connsiteX5" fmla="*/ 615773 w 628707"/>
                <a:gd name="connsiteY5" fmla="*/ 64138 h 461797"/>
                <a:gd name="connsiteX6" fmla="*/ 628602 w 628707"/>
                <a:gd name="connsiteY6" fmla="*/ 0 h 461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8707" h="461797">
                  <a:moveTo>
                    <a:pt x="0" y="461797"/>
                  </a:moveTo>
                  <a:cubicBezTo>
                    <a:pt x="33140" y="359175"/>
                    <a:pt x="66281" y="256554"/>
                    <a:pt x="115457" y="205243"/>
                  </a:cubicBezTo>
                  <a:cubicBezTo>
                    <a:pt x="164633" y="153932"/>
                    <a:pt x="245882" y="173173"/>
                    <a:pt x="295058" y="153932"/>
                  </a:cubicBezTo>
                  <a:cubicBezTo>
                    <a:pt x="344234" y="134690"/>
                    <a:pt x="369891" y="98346"/>
                    <a:pt x="410515" y="89794"/>
                  </a:cubicBezTo>
                  <a:cubicBezTo>
                    <a:pt x="451139" y="81242"/>
                    <a:pt x="504592" y="106897"/>
                    <a:pt x="538802" y="102621"/>
                  </a:cubicBezTo>
                  <a:cubicBezTo>
                    <a:pt x="573012" y="98345"/>
                    <a:pt x="600806" y="81241"/>
                    <a:pt x="615773" y="64138"/>
                  </a:cubicBezTo>
                  <a:cubicBezTo>
                    <a:pt x="630740" y="47035"/>
                    <a:pt x="628602" y="0"/>
                    <a:pt x="628602" y="0"/>
                  </a:cubicBezTo>
                </a:path>
              </a:pathLst>
            </a:cu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grpSp>
        <p:nvGrpSpPr>
          <p:cNvPr id="218" name="组 217"/>
          <p:cNvGrpSpPr/>
          <p:nvPr/>
        </p:nvGrpSpPr>
        <p:grpSpPr>
          <a:xfrm>
            <a:off x="10231379" y="1837473"/>
            <a:ext cx="1384276" cy="1204624"/>
            <a:chOff x="8987585" y="774823"/>
            <a:chExt cx="1174453" cy="1080540"/>
          </a:xfrm>
        </p:grpSpPr>
        <p:grpSp>
          <p:nvGrpSpPr>
            <p:cNvPr id="122" name="组 121"/>
            <p:cNvGrpSpPr/>
            <p:nvPr/>
          </p:nvGrpSpPr>
          <p:grpSpPr>
            <a:xfrm>
              <a:off x="8987585" y="774823"/>
              <a:ext cx="1174453" cy="1080540"/>
              <a:chOff x="6985433" y="4201349"/>
              <a:chExt cx="1281815" cy="1147570"/>
            </a:xfrm>
          </p:grpSpPr>
          <p:grpSp>
            <p:nvGrpSpPr>
              <p:cNvPr id="123" name="组 122"/>
              <p:cNvGrpSpPr/>
              <p:nvPr/>
            </p:nvGrpSpPr>
            <p:grpSpPr>
              <a:xfrm>
                <a:off x="7260999" y="4233136"/>
                <a:ext cx="846688" cy="756833"/>
                <a:chOff x="7260999" y="4233136"/>
                <a:chExt cx="846688" cy="756833"/>
              </a:xfrm>
            </p:grpSpPr>
            <p:cxnSp>
              <p:nvCxnSpPr>
                <p:cNvPr id="126" name="直线箭头连接符 125"/>
                <p:cNvCxnSpPr/>
                <p:nvPr/>
              </p:nvCxnSpPr>
              <p:spPr>
                <a:xfrm flipH="1" flipV="1">
                  <a:off x="7260999" y="4233136"/>
                  <a:ext cx="12829" cy="756833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7" name="直线箭头连接符 126"/>
                <p:cNvCxnSpPr/>
                <p:nvPr/>
              </p:nvCxnSpPr>
              <p:spPr>
                <a:xfrm>
                  <a:off x="7273827" y="4989969"/>
                  <a:ext cx="833860" cy="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4" name="文本框 123"/>
              <p:cNvSpPr txBox="1"/>
              <p:nvPr/>
            </p:nvSpPr>
            <p:spPr>
              <a:xfrm>
                <a:off x="7291367" y="5028301"/>
                <a:ext cx="975881" cy="3206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latin typeface="Calibri"/>
                    <a:ea typeface="宋体"/>
                  </a:rPr>
                  <a:t>Add 2 cart QPS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  <p:sp>
            <p:nvSpPr>
              <p:cNvPr id="125" name="文本框 124"/>
              <p:cNvSpPr txBox="1"/>
              <p:nvPr/>
            </p:nvSpPr>
            <p:spPr>
              <a:xfrm>
                <a:off x="6985433" y="4201349"/>
                <a:ext cx="331307" cy="190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latin typeface="Calibri"/>
                    <a:ea typeface="宋体"/>
                  </a:rPr>
                  <a:t>CPU 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</p:grpSp>
        <p:sp>
          <p:nvSpPr>
            <p:cNvPr id="34" name="任意形状 33"/>
            <p:cNvSpPr/>
            <p:nvPr/>
          </p:nvSpPr>
          <p:spPr>
            <a:xfrm>
              <a:off x="9290352" y="1026216"/>
              <a:ext cx="705247" cy="483136"/>
            </a:xfrm>
            <a:custGeom>
              <a:avLst/>
              <a:gdLst>
                <a:gd name="connsiteX0" fmla="*/ 0 w 769717"/>
                <a:gd name="connsiteY0" fmla="*/ 513107 h 513107"/>
                <a:gd name="connsiteX1" fmla="*/ 128286 w 769717"/>
                <a:gd name="connsiteY1" fmla="*/ 320692 h 513107"/>
                <a:gd name="connsiteX2" fmla="*/ 256573 w 769717"/>
                <a:gd name="connsiteY2" fmla="*/ 269381 h 513107"/>
                <a:gd name="connsiteX3" fmla="*/ 372030 w 769717"/>
                <a:gd name="connsiteY3" fmla="*/ 295036 h 513107"/>
                <a:gd name="connsiteX4" fmla="*/ 513145 w 769717"/>
                <a:gd name="connsiteY4" fmla="*/ 295036 h 513107"/>
                <a:gd name="connsiteX5" fmla="*/ 590117 w 769717"/>
                <a:gd name="connsiteY5" fmla="*/ 269381 h 513107"/>
                <a:gd name="connsiteX6" fmla="*/ 654260 w 769717"/>
                <a:gd name="connsiteY6" fmla="*/ 243726 h 513107"/>
                <a:gd name="connsiteX7" fmla="*/ 718403 w 769717"/>
                <a:gd name="connsiteY7" fmla="*/ 153932 h 513107"/>
                <a:gd name="connsiteX8" fmla="*/ 756889 w 769717"/>
                <a:gd name="connsiteY8" fmla="*/ 38483 h 513107"/>
                <a:gd name="connsiteX9" fmla="*/ 769717 w 769717"/>
                <a:gd name="connsiteY9" fmla="*/ 0 h 513107"/>
                <a:gd name="connsiteX10" fmla="*/ 769717 w 769717"/>
                <a:gd name="connsiteY10" fmla="*/ 0 h 51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9717" h="513107">
                  <a:moveTo>
                    <a:pt x="0" y="513107"/>
                  </a:moveTo>
                  <a:cubicBezTo>
                    <a:pt x="42762" y="437210"/>
                    <a:pt x="85524" y="361313"/>
                    <a:pt x="128286" y="320692"/>
                  </a:cubicBezTo>
                  <a:cubicBezTo>
                    <a:pt x="171048" y="280071"/>
                    <a:pt x="215949" y="273657"/>
                    <a:pt x="256573" y="269381"/>
                  </a:cubicBezTo>
                  <a:cubicBezTo>
                    <a:pt x="297197" y="265105"/>
                    <a:pt x="329268" y="290760"/>
                    <a:pt x="372030" y="295036"/>
                  </a:cubicBezTo>
                  <a:cubicBezTo>
                    <a:pt x="414792" y="299312"/>
                    <a:pt x="476797" y="299312"/>
                    <a:pt x="513145" y="295036"/>
                  </a:cubicBezTo>
                  <a:cubicBezTo>
                    <a:pt x="549493" y="290760"/>
                    <a:pt x="566598" y="277933"/>
                    <a:pt x="590117" y="269381"/>
                  </a:cubicBezTo>
                  <a:cubicBezTo>
                    <a:pt x="613636" y="260829"/>
                    <a:pt x="632879" y="262967"/>
                    <a:pt x="654260" y="243726"/>
                  </a:cubicBezTo>
                  <a:cubicBezTo>
                    <a:pt x="675641" y="224485"/>
                    <a:pt x="701298" y="188139"/>
                    <a:pt x="718403" y="153932"/>
                  </a:cubicBezTo>
                  <a:cubicBezTo>
                    <a:pt x="735508" y="119725"/>
                    <a:pt x="756889" y="38483"/>
                    <a:pt x="756889" y="38483"/>
                  </a:cubicBezTo>
                  <a:lnTo>
                    <a:pt x="769717" y="0"/>
                  </a:lnTo>
                  <a:lnTo>
                    <a:pt x="769717" y="0"/>
                  </a:lnTo>
                </a:path>
              </a:pathLst>
            </a:cu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grpSp>
        <p:nvGrpSpPr>
          <p:cNvPr id="326" name="组 325"/>
          <p:cNvGrpSpPr/>
          <p:nvPr/>
        </p:nvGrpSpPr>
        <p:grpSpPr>
          <a:xfrm>
            <a:off x="10050884" y="3905101"/>
            <a:ext cx="2040941" cy="1785140"/>
            <a:chOff x="9539211" y="710690"/>
            <a:chExt cx="1601013" cy="1101883"/>
          </a:xfrm>
        </p:grpSpPr>
        <p:grpSp>
          <p:nvGrpSpPr>
            <p:cNvPr id="130" name="组 129"/>
            <p:cNvGrpSpPr/>
            <p:nvPr/>
          </p:nvGrpSpPr>
          <p:grpSpPr>
            <a:xfrm>
              <a:off x="9539211" y="710690"/>
              <a:ext cx="1601013" cy="1101883"/>
              <a:chOff x="6985433" y="4201349"/>
              <a:chExt cx="1601013" cy="1101883"/>
            </a:xfrm>
          </p:grpSpPr>
          <p:grpSp>
            <p:nvGrpSpPr>
              <p:cNvPr id="131" name="组 130"/>
              <p:cNvGrpSpPr/>
              <p:nvPr/>
            </p:nvGrpSpPr>
            <p:grpSpPr>
              <a:xfrm>
                <a:off x="7260999" y="4233136"/>
                <a:ext cx="846688" cy="756833"/>
                <a:chOff x="7260999" y="4233136"/>
                <a:chExt cx="846688" cy="756833"/>
              </a:xfrm>
            </p:grpSpPr>
            <p:cxnSp>
              <p:nvCxnSpPr>
                <p:cNvPr id="134" name="直线箭头连接符 133"/>
                <p:cNvCxnSpPr/>
                <p:nvPr/>
              </p:nvCxnSpPr>
              <p:spPr>
                <a:xfrm flipH="1" flipV="1">
                  <a:off x="7260999" y="4233136"/>
                  <a:ext cx="12829" cy="756833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直线箭头连接符 134"/>
                <p:cNvCxnSpPr/>
                <p:nvPr/>
              </p:nvCxnSpPr>
              <p:spPr>
                <a:xfrm>
                  <a:off x="7273827" y="4989969"/>
                  <a:ext cx="833860" cy="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2" name="文本框 131"/>
              <p:cNvSpPr txBox="1"/>
              <p:nvPr/>
            </p:nvSpPr>
            <p:spPr>
              <a:xfrm>
                <a:off x="7335128" y="4993123"/>
                <a:ext cx="1251318" cy="3101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latin typeface="Calibri"/>
                    <a:ea typeface="宋体"/>
                  </a:rPr>
                  <a:t>Confirm order QPS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  <p:sp>
            <p:nvSpPr>
              <p:cNvPr id="133" name="文本框 132"/>
              <p:cNvSpPr txBox="1"/>
              <p:nvPr/>
            </p:nvSpPr>
            <p:spPr>
              <a:xfrm>
                <a:off x="6985433" y="4201349"/>
                <a:ext cx="264322" cy="123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latin typeface="Calibri"/>
                    <a:ea typeface="宋体"/>
                  </a:rPr>
                  <a:t>CPU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</p:grpSp>
        <p:sp>
          <p:nvSpPr>
            <p:cNvPr id="35" name="任意形状 34"/>
            <p:cNvSpPr/>
            <p:nvPr/>
          </p:nvSpPr>
          <p:spPr>
            <a:xfrm>
              <a:off x="9829151" y="923593"/>
              <a:ext cx="615773" cy="577246"/>
            </a:xfrm>
            <a:custGeom>
              <a:avLst/>
              <a:gdLst>
                <a:gd name="connsiteX0" fmla="*/ 0 w 615773"/>
                <a:gd name="connsiteY0" fmla="*/ 577246 h 577246"/>
                <a:gd name="connsiteX1" fmla="*/ 153943 w 615773"/>
                <a:gd name="connsiteY1" fmla="*/ 256554 h 577246"/>
                <a:gd name="connsiteX2" fmla="*/ 230915 w 615773"/>
                <a:gd name="connsiteY2" fmla="*/ 64138 h 577246"/>
                <a:gd name="connsiteX3" fmla="*/ 384858 w 615773"/>
                <a:gd name="connsiteY3" fmla="*/ 12828 h 577246"/>
                <a:gd name="connsiteX4" fmla="*/ 564459 w 615773"/>
                <a:gd name="connsiteY4" fmla="*/ 12828 h 577246"/>
                <a:gd name="connsiteX5" fmla="*/ 615773 w 615773"/>
                <a:gd name="connsiteY5" fmla="*/ 0 h 577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773" h="577246">
                  <a:moveTo>
                    <a:pt x="0" y="577246"/>
                  </a:moveTo>
                  <a:cubicBezTo>
                    <a:pt x="57728" y="459659"/>
                    <a:pt x="115457" y="342072"/>
                    <a:pt x="153943" y="256554"/>
                  </a:cubicBezTo>
                  <a:cubicBezTo>
                    <a:pt x="192429" y="171036"/>
                    <a:pt x="192429" y="104759"/>
                    <a:pt x="230915" y="64138"/>
                  </a:cubicBezTo>
                  <a:cubicBezTo>
                    <a:pt x="269401" y="23517"/>
                    <a:pt x="329267" y="21380"/>
                    <a:pt x="384858" y="12828"/>
                  </a:cubicBezTo>
                  <a:cubicBezTo>
                    <a:pt x="440449" y="4276"/>
                    <a:pt x="525973" y="14966"/>
                    <a:pt x="564459" y="12828"/>
                  </a:cubicBezTo>
                  <a:cubicBezTo>
                    <a:pt x="602945" y="10690"/>
                    <a:pt x="615773" y="0"/>
                    <a:pt x="615773" y="0"/>
                  </a:cubicBezTo>
                </a:path>
              </a:pathLst>
            </a:cu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grpSp>
        <p:nvGrpSpPr>
          <p:cNvPr id="325" name="组 324"/>
          <p:cNvGrpSpPr/>
          <p:nvPr/>
        </p:nvGrpSpPr>
        <p:grpSpPr>
          <a:xfrm>
            <a:off x="8777831" y="4034642"/>
            <a:ext cx="1534898" cy="1629070"/>
            <a:chOff x="9332403" y="940052"/>
            <a:chExt cx="1574340" cy="1103635"/>
          </a:xfrm>
        </p:grpSpPr>
        <p:grpSp>
          <p:nvGrpSpPr>
            <p:cNvPr id="138" name="组 137"/>
            <p:cNvGrpSpPr/>
            <p:nvPr/>
          </p:nvGrpSpPr>
          <p:grpSpPr>
            <a:xfrm>
              <a:off x="9332403" y="940052"/>
              <a:ext cx="1574340" cy="1103635"/>
              <a:chOff x="6985433" y="4201349"/>
              <a:chExt cx="1574340" cy="1103635"/>
            </a:xfrm>
          </p:grpSpPr>
          <p:grpSp>
            <p:nvGrpSpPr>
              <p:cNvPr id="140" name="组 139"/>
              <p:cNvGrpSpPr/>
              <p:nvPr/>
            </p:nvGrpSpPr>
            <p:grpSpPr>
              <a:xfrm>
                <a:off x="7260999" y="4233136"/>
                <a:ext cx="846688" cy="756833"/>
                <a:chOff x="7260999" y="4233136"/>
                <a:chExt cx="846688" cy="756833"/>
              </a:xfrm>
            </p:grpSpPr>
            <p:cxnSp>
              <p:nvCxnSpPr>
                <p:cNvPr id="143" name="直线箭头连接符 142"/>
                <p:cNvCxnSpPr/>
                <p:nvPr/>
              </p:nvCxnSpPr>
              <p:spPr>
                <a:xfrm flipH="1" flipV="1">
                  <a:off x="7260999" y="4233136"/>
                  <a:ext cx="12829" cy="756833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直线箭头连接符 143"/>
                <p:cNvCxnSpPr/>
                <p:nvPr/>
              </p:nvCxnSpPr>
              <p:spPr>
                <a:xfrm>
                  <a:off x="7273827" y="4989969"/>
                  <a:ext cx="833860" cy="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41" name="文本框 140"/>
              <p:cNvSpPr txBox="1"/>
              <p:nvPr/>
            </p:nvSpPr>
            <p:spPr>
              <a:xfrm>
                <a:off x="7391507" y="5019061"/>
                <a:ext cx="1168266" cy="2859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prstClr val="black"/>
                    </a:solidFill>
                    <a:latin typeface="Calibri"/>
                    <a:ea typeface="宋体"/>
                  </a:rPr>
                  <a:t>Place order  QPS</a:t>
                </a:r>
                <a:endParaRPr kumimoji="1" lang="zh-CN" altLang="en-US" sz="7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  <p:sp>
            <p:nvSpPr>
              <p:cNvPr id="142" name="文本框 141"/>
              <p:cNvSpPr txBox="1"/>
              <p:nvPr/>
            </p:nvSpPr>
            <p:spPr>
              <a:xfrm>
                <a:off x="6985433" y="4201349"/>
                <a:ext cx="366984" cy="1459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800" dirty="0">
                    <a:solidFill>
                      <a:prstClr val="black"/>
                    </a:solidFill>
                    <a:latin typeface="Calibri"/>
                    <a:ea typeface="宋体"/>
                  </a:rPr>
                  <a:t>CPU</a:t>
                </a:r>
                <a:endParaRPr kumimoji="1" lang="zh-CN" altLang="en-US" sz="800" dirty="0">
                  <a:solidFill>
                    <a:prstClr val="black"/>
                  </a:solidFill>
                  <a:latin typeface="Calibri"/>
                  <a:ea typeface="宋体"/>
                </a:endParaRPr>
              </a:p>
            </p:txBody>
          </p:sp>
        </p:grpSp>
        <p:sp>
          <p:nvSpPr>
            <p:cNvPr id="36" name="任意形状 35"/>
            <p:cNvSpPr/>
            <p:nvPr/>
          </p:nvSpPr>
          <p:spPr>
            <a:xfrm>
              <a:off x="9623886" y="1141664"/>
              <a:ext cx="795850" cy="564418"/>
            </a:xfrm>
            <a:custGeom>
              <a:avLst/>
              <a:gdLst>
                <a:gd name="connsiteX0" fmla="*/ 0 w 795850"/>
                <a:gd name="connsiteY0" fmla="*/ 564418 h 564418"/>
                <a:gd name="connsiteX1" fmla="*/ 474659 w 795850"/>
                <a:gd name="connsiteY1" fmla="*/ 448969 h 564418"/>
                <a:gd name="connsiteX2" fmla="*/ 577288 w 795850"/>
                <a:gd name="connsiteY2" fmla="*/ 423314 h 564418"/>
                <a:gd name="connsiteX3" fmla="*/ 628603 w 795850"/>
                <a:gd name="connsiteY3" fmla="*/ 346348 h 564418"/>
                <a:gd name="connsiteX4" fmla="*/ 692746 w 795850"/>
                <a:gd name="connsiteY4" fmla="*/ 153933 h 564418"/>
                <a:gd name="connsiteX5" fmla="*/ 782546 w 795850"/>
                <a:gd name="connsiteY5" fmla="*/ 38483 h 564418"/>
                <a:gd name="connsiteX6" fmla="*/ 795375 w 795850"/>
                <a:gd name="connsiteY6" fmla="*/ 0 h 564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5850" h="564418">
                  <a:moveTo>
                    <a:pt x="0" y="564418"/>
                  </a:moveTo>
                  <a:lnTo>
                    <a:pt x="474659" y="448969"/>
                  </a:lnTo>
                  <a:cubicBezTo>
                    <a:pt x="570874" y="425452"/>
                    <a:pt x="551631" y="440417"/>
                    <a:pt x="577288" y="423314"/>
                  </a:cubicBezTo>
                  <a:cubicBezTo>
                    <a:pt x="602945" y="406210"/>
                    <a:pt x="609360" y="391245"/>
                    <a:pt x="628603" y="346348"/>
                  </a:cubicBezTo>
                  <a:cubicBezTo>
                    <a:pt x="647846" y="301451"/>
                    <a:pt x="667089" y="205244"/>
                    <a:pt x="692746" y="153933"/>
                  </a:cubicBezTo>
                  <a:cubicBezTo>
                    <a:pt x="718403" y="102622"/>
                    <a:pt x="765441" y="64138"/>
                    <a:pt x="782546" y="38483"/>
                  </a:cubicBezTo>
                  <a:cubicBezTo>
                    <a:pt x="799651" y="12828"/>
                    <a:pt x="795375" y="0"/>
                    <a:pt x="795375" y="0"/>
                  </a:cubicBezTo>
                </a:path>
              </a:pathLst>
            </a:cu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cxnSp>
        <p:nvCxnSpPr>
          <p:cNvPr id="24" name="直线连接符 23"/>
          <p:cNvCxnSpPr>
            <a:cxnSpLocks/>
            <a:stCxn id="256" idx="3"/>
          </p:cNvCxnSpPr>
          <p:nvPr/>
        </p:nvCxnSpPr>
        <p:spPr>
          <a:xfrm>
            <a:off x="1784657" y="2543499"/>
            <a:ext cx="312322" cy="89222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线连接符 118"/>
          <p:cNvCxnSpPr>
            <a:cxnSpLocks/>
            <a:endCxn id="115" idx="0"/>
          </p:cNvCxnSpPr>
          <p:nvPr/>
        </p:nvCxnSpPr>
        <p:spPr>
          <a:xfrm>
            <a:off x="2096979" y="3435726"/>
            <a:ext cx="47400" cy="1182081"/>
          </a:xfrm>
          <a:prstGeom prst="line">
            <a:avLst/>
          </a:prstGeom>
          <a:ln w="28575" cmpd="sng"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线连接符 119"/>
          <p:cNvCxnSpPr>
            <a:cxnSpLocks/>
            <a:stCxn id="257" idx="3"/>
          </p:cNvCxnSpPr>
          <p:nvPr/>
        </p:nvCxnSpPr>
        <p:spPr>
          <a:xfrm flipV="1">
            <a:off x="1570109" y="3435726"/>
            <a:ext cx="592186" cy="251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线连接符 120"/>
          <p:cNvCxnSpPr>
            <a:cxnSpLocks/>
            <a:stCxn id="259" idx="2"/>
          </p:cNvCxnSpPr>
          <p:nvPr/>
        </p:nvCxnSpPr>
        <p:spPr>
          <a:xfrm>
            <a:off x="2064521" y="2031125"/>
            <a:ext cx="32458" cy="1404601"/>
          </a:xfrm>
          <a:prstGeom prst="line">
            <a:avLst/>
          </a:prstGeom>
          <a:ln w="28575" cmpd="sng"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8" name="直线连接符 127"/>
          <p:cNvCxnSpPr>
            <a:cxnSpLocks/>
            <a:stCxn id="258" idx="3"/>
          </p:cNvCxnSpPr>
          <p:nvPr/>
        </p:nvCxnSpPr>
        <p:spPr>
          <a:xfrm flipV="1">
            <a:off x="1328426" y="3435726"/>
            <a:ext cx="833869" cy="119184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9" name="直线连接符 128"/>
          <p:cNvCxnSpPr>
            <a:cxnSpLocks/>
            <a:stCxn id="112" idx="3"/>
          </p:cNvCxnSpPr>
          <p:nvPr/>
        </p:nvCxnSpPr>
        <p:spPr>
          <a:xfrm>
            <a:off x="1281315" y="1834697"/>
            <a:ext cx="718380" cy="16176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9" name="直线连接符 138"/>
          <p:cNvCxnSpPr>
            <a:cxnSpLocks/>
            <a:stCxn id="256" idx="3"/>
            <a:endCxn id="115" idx="0"/>
          </p:cNvCxnSpPr>
          <p:nvPr/>
        </p:nvCxnSpPr>
        <p:spPr>
          <a:xfrm>
            <a:off x="1784657" y="2543499"/>
            <a:ext cx="359722" cy="20743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7" name="直线连接符 146"/>
          <p:cNvCxnSpPr>
            <a:cxnSpLocks/>
            <a:stCxn id="258" idx="0"/>
          </p:cNvCxnSpPr>
          <p:nvPr/>
        </p:nvCxnSpPr>
        <p:spPr>
          <a:xfrm flipV="1">
            <a:off x="918361" y="3435727"/>
            <a:ext cx="1178618" cy="9727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8" name="直线连接符 147"/>
          <p:cNvCxnSpPr>
            <a:cxnSpLocks/>
            <a:stCxn id="258" idx="3"/>
            <a:endCxn id="115" idx="1"/>
          </p:cNvCxnSpPr>
          <p:nvPr/>
        </p:nvCxnSpPr>
        <p:spPr>
          <a:xfrm>
            <a:off x="1328426" y="4627571"/>
            <a:ext cx="400534" cy="2093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0" name="直线连接符 149"/>
          <p:cNvCxnSpPr>
            <a:cxnSpLocks/>
            <a:stCxn id="257" idx="3"/>
            <a:endCxn id="115" idx="0"/>
          </p:cNvCxnSpPr>
          <p:nvPr/>
        </p:nvCxnSpPr>
        <p:spPr>
          <a:xfrm>
            <a:off x="1570109" y="3460914"/>
            <a:ext cx="574270" cy="115689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5" name="圆角矩形 114"/>
          <p:cNvSpPr/>
          <p:nvPr/>
        </p:nvSpPr>
        <p:spPr>
          <a:xfrm>
            <a:off x="1728960" y="4617807"/>
            <a:ext cx="830837" cy="43822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6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GMV</a:t>
            </a:r>
          </a:p>
        </p:txBody>
      </p:sp>
      <p:sp>
        <p:nvSpPr>
          <p:cNvPr id="196" name="圆角矩形 195"/>
          <p:cNvSpPr/>
          <p:nvPr/>
        </p:nvSpPr>
        <p:spPr>
          <a:xfrm>
            <a:off x="4241896" y="2151687"/>
            <a:ext cx="1420856" cy="308056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Homepage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cxnSp>
        <p:nvCxnSpPr>
          <p:cNvPr id="197" name="直线连接符 196"/>
          <p:cNvCxnSpPr>
            <a:cxnSpLocks/>
            <a:stCxn id="260" idx="4"/>
            <a:endCxn id="196" idx="1"/>
          </p:cNvCxnSpPr>
          <p:nvPr/>
        </p:nvCxnSpPr>
        <p:spPr>
          <a:xfrm flipV="1">
            <a:off x="3903667" y="2305715"/>
            <a:ext cx="338229" cy="75947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9" name="矩形 408"/>
          <p:cNvSpPr/>
          <p:nvPr/>
        </p:nvSpPr>
        <p:spPr>
          <a:xfrm>
            <a:off x="11287" y="-27185"/>
            <a:ext cx="12204095" cy="5079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609579">
              <a:spcBef>
                <a:spcPct val="0"/>
              </a:spcBef>
            </a:pPr>
            <a:r>
              <a:rPr kumimoji="1" lang="en-US" altLang="zh-CN" sz="3200" b="1" dirty="0">
                <a:latin typeface="Arial" panose="020B0604020202020204" pitchFamily="34" charset="0"/>
                <a:ea typeface="Heiti SC Light"/>
                <a:cs typeface="Arial" panose="020B0604020202020204" pitchFamily="34" charset="0"/>
              </a:rPr>
              <a:t>Evaluation Criteria</a:t>
            </a:r>
            <a:endParaRPr kumimoji="1" lang="zh-CN" altLang="en-US" sz="3200" b="1" dirty="0">
              <a:latin typeface="Arial" panose="020B0604020202020204" pitchFamily="34" charset="0"/>
              <a:ea typeface="Heiti SC Light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0844" y="804614"/>
            <a:ext cx="2954653" cy="369330"/>
          </a:xfrm>
          <a:prstGeom prst="rect">
            <a:avLst/>
          </a:prstGeom>
          <a:noFill/>
        </p:spPr>
        <p:txBody>
          <a:bodyPr wrap="none" lIns="91439" tIns="45719" rIns="91439" bIns="45719" rtlCol="0">
            <a:spAutoFit/>
          </a:bodyPr>
          <a:lstStyle/>
          <a:p>
            <a:r>
              <a:rPr kumimoji="1" lang="en-US" altLang="zh-CN" sz="1800" b="1" dirty="0">
                <a:latin typeface="Arial" panose="020B0604020202020204" pitchFamily="34" charset="0"/>
                <a:cs typeface="Arial" panose="020B0604020202020204" pitchFamily="34" charset="0"/>
              </a:rPr>
              <a:t>Performance test module</a:t>
            </a:r>
            <a:endParaRPr kumimoji="1" lang="zh-CN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6" name="右箭头 145"/>
          <p:cNvSpPr/>
          <p:nvPr/>
        </p:nvSpPr>
        <p:spPr>
          <a:xfrm>
            <a:off x="5613089" y="3325180"/>
            <a:ext cx="218087" cy="21967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149" name="文本框 148"/>
          <p:cNvSpPr txBox="1"/>
          <p:nvPr/>
        </p:nvSpPr>
        <p:spPr>
          <a:xfrm>
            <a:off x="5784413" y="838325"/>
            <a:ext cx="2108267" cy="369330"/>
          </a:xfrm>
          <a:prstGeom prst="rect">
            <a:avLst/>
          </a:prstGeom>
          <a:noFill/>
        </p:spPr>
        <p:txBody>
          <a:bodyPr wrap="none" lIns="91439" tIns="45719" rIns="91439" bIns="45719" rtlCol="0">
            <a:spAutoFit/>
          </a:bodyPr>
          <a:lstStyle/>
          <a:p>
            <a:r>
              <a:rPr kumimoji="1" lang="en-US" altLang="zh-CN" sz="1800" b="1" dirty="0">
                <a:latin typeface="Arial" panose="020B0604020202020204" pitchFamily="34" charset="0"/>
                <a:cs typeface="Arial" panose="020B0604020202020204" pitchFamily="34" charset="0"/>
              </a:rPr>
              <a:t>Capacity forecast</a:t>
            </a:r>
            <a:endParaRPr kumimoji="1" lang="zh-CN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8" name="六边形 110">
            <a:extLst>
              <a:ext uri="{FF2B5EF4-FFF2-40B4-BE49-F238E27FC236}">
                <a16:creationId xmlns:a16="http://schemas.microsoft.com/office/drawing/2014/main" id="{72B4B0CC-62DA-C646-BF7A-DEDF5C85C26B}"/>
              </a:ext>
            </a:extLst>
          </p:cNvPr>
          <p:cNvSpPr/>
          <p:nvPr/>
        </p:nvSpPr>
        <p:spPr>
          <a:xfrm>
            <a:off x="2005836" y="3094687"/>
            <a:ext cx="1410729" cy="680667"/>
          </a:xfrm>
          <a:prstGeom prst="hexago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b="1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Biz Target</a:t>
            </a:r>
            <a:endParaRPr kumimoji="1" lang="zh-CN" altLang="en-US" sz="2000" b="1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328420B1-3A9F-484D-9D37-9B15CA1487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878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Cloud Callout 54">
            <a:extLst>
              <a:ext uri="{FF2B5EF4-FFF2-40B4-BE49-F238E27FC236}">
                <a16:creationId xmlns:a16="http://schemas.microsoft.com/office/drawing/2014/main" id="{D58D8B53-89DD-D44D-B6DE-0FCE65DB685C}"/>
              </a:ext>
            </a:extLst>
          </p:cNvPr>
          <p:cNvSpPr/>
          <p:nvPr/>
        </p:nvSpPr>
        <p:spPr>
          <a:xfrm>
            <a:off x="4065698" y="2450603"/>
            <a:ext cx="3166131" cy="1740074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Test Data Cloud</a:t>
            </a:r>
          </a:p>
        </p:txBody>
      </p:sp>
      <p:sp>
        <p:nvSpPr>
          <p:cNvPr id="35" name="圆角矩形 194">
            <a:extLst>
              <a:ext uri="{FF2B5EF4-FFF2-40B4-BE49-F238E27FC236}">
                <a16:creationId xmlns:a16="http://schemas.microsoft.com/office/drawing/2014/main" id="{0F108A24-E39E-BD45-AB27-1D170B5AFCCC}"/>
              </a:ext>
            </a:extLst>
          </p:cNvPr>
          <p:cNvSpPr/>
          <p:nvPr/>
        </p:nvSpPr>
        <p:spPr>
          <a:xfrm>
            <a:off x="7104304" y="3424108"/>
            <a:ext cx="4047803" cy="237253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zh-CN" altLang="en-US" sz="1800" dirty="0"/>
          </a:p>
        </p:txBody>
      </p:sp>
      <p:sp>
        <p:nvSpPr>
          <p:cNvPr id="36" name="圆角矩形 195">
            <a:extLst>
              <a:ext uri="{FF2B5EF4-FFF2-40B4-BE49-F238E27FC236}">
                <a16:creationId xmlns:a16="http://schemas.microsoft.com/office/drawing/2014/main" id="{403FFC7F-889D-E14A-8BD0-EF72D266EDF2}"/>
              </a:ext>
            </a:extLst>
          </p:cNvPr>
          <p:cNvSpPr/>
          <p:nvPr/>
        </p:nvSpPr>
        <p:spPr>
          <a:xfrm>
            <a:off x="7393443" y="4655094"/>
            <a:ext cx="1412359" cy="54804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/>
              <a:t>Monitor</a:t>
            </a:r>
            <a:endParaRPr kumimoji="1" lang="zh-CN" altLang="en-US" sz="1800" dirty="0"/>
          </a:p>
        </p:txBody>
      </p:sp>
      <p:sp>
        <p:nvSpPr>
          <p:cNvPr id="37" name="文本框 196">
            <a:extLst>
              <a:ext uri="{FF2B5EF4-FFF2-40B4-BE49-F238E27FC236}">
                <a16:creationId xmlns:a16="http://schemas.microsoft.com/office/drawing/2014/main" id="{143D07ED-F1EB-B44F-8FBD-376F15FCE31E}"/>
              </a:ext>
            </a:extLst>
          </p:cNvPr>
          <p:cNvSpPr txBox="1"/>
          <p:nvPr/>
        </p:nvSpPr>
        <p:spPr>
          <a:xfrm>
            <a:off x="7100999" y="3550606"/>
            <a:ext cx="40511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Data of system performance</a:t>
            </a:r>
            <a:endParaRPr kumimoji="1"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圆角矩形 197">
            <a:extLst>
              <a:ext uri="{FF2B5EF4-FFF2-40B4-BE49-F238E27FC236}">
                <a16:creationId xmlns:a16="http://schemas.microsoft.com/office/drawing/2014/main" id="{A5DF21AB-5AD5-8749-A0BE-27C1FE8E113E}"/>
              </a:ext>
            </a:extLst>
          </p:cNvPr>
          <p:cNvSpPr/>
          <p:nvPr/>
        </p:nvSpPr>
        <p:spPr>
          <a:xfrm>
            <a:off x="7409688" y="5312757"/>
            <a:ext cx="3429601" cy="34562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1800" b="1" dirty="0">
                <a:solidFill>
                  <a:schemeClr val="tx1"/>
                </a:solidFill>
              </a:rPr>
              <a:t>Monitor data</a:t>
            </a:r>
            <a:endParaRPr kumimoji="1" lang="zh-CN" altLang="en-US" sz="1800" b="1" dirty="0">
              <a:solidFill>
                <a:schemeClr val="tx1"/>
              </a:solidFill>
            </a:endParaRPr>
          </a:p>
        </p:txBody>
      </p:sp>
      <p:sp>
        <p:nvSpPr>
          <p:cNvPr id="39" name="圆角矩形 199">
            <a:extLst>
              <a:ext uri="{FF2B5EF4-FFF2-40B4-BE49-F238E27FC236}">
                <a16:creationId xmlns:a16="http://schemas.microsoft.com/office/drawing/2014/main" id="{EAD00418-9519-F345-B7C1-8CCF762BE1D7}"/>
              </a:ext>
            </a:extLst>
          </p:cNvPr>
          <p:cNvSpPr/>
          <p:nvPr/>
        </p:nvSpPr>
        <p:spPr>
          <a:xfrm>
            <a:off x="7371524" y="3940641"/>
            <a:ext cx="1434278" cy="559308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Capacity of Apps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圆角矩形 201">
            <a:extLst>
              <a:ext uri="{FF2B5EF4-FFF2-40B4-BE49-F238E27FC236}">
                <a16:creationId xmlns:a16="http://schemas.microsoft.com/office/drawing/2014/main" id="{E3B3236D-4953-7848-9CE5-422348E49A13}"/>
              </a:ext>
            </a:extLst>
          </p:cNvPr>
          <p:cNvSpPr/>
          <p:nvPr/>
        </p:nvSpPr>
        <p:spPr>
          <a:xfrm>
            <a:off x="9618220" y="4666179"/>
            <a:ext cx="1221069" cy="552249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Water level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DC844F-73E2-8A45-A5D5-FF03C019A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&amp; Script Prepare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FF652-F125-4D4B-9965-7853B211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4037-B82B-6B41-8E5A-DF24FCFBEF83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B8C0D0-13A1-154B-9502-CB66E58F0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3ACC5-745A-8746-A67E-C81AD5857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11</a:t>
            </a:fld>
            <a:endParaRPr kumimoji="1" lang="zh-CN" altLang="en-US"/>
          </a:p>
        </p:txBody>
      </p:sp>
      <p:sp>
        <p:nvSpPr>
          <p:cNvPr id="11" name="圆角矩形 70">
            <a:extLst>
              <a:ext uri="{FF2B5EF4-FFF2-40B4-BE49-F238E27FC236}">
                <a16:creationId xmlns:a16="http://schemas.microsoft.com/office/drawing/2014/main" id="{55D00139-BADC-FE4B-99DE-08E45DB64E26}"/>
              </a:ext>
            </a:extLst>
          </p:cNvPr>
          <p:cNvSpPr/>
          <p:nvPr/>
        </p:nvSpPr>
        <p:spPr>
          <a:xfrm>
            <a:off x="665120" y="1230835"/>
            <a:ext cx="3620758" cy="1992525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zh-CN" altLang="en-US" sz="1800" dirty="0"/>
          </a:p>
        </p:txBody>
      </p:sp>
      <p:sp>
        <p:nvSpPr>
          <p:cNvPr id="12" name="圆角矩形 77">
            <a:extLst>
              <a:ext uri="{FF2B5EF4-FFF2-40B4-BE49-F238E27FC236}">
                <a16:creationId xmlns:a16="http://schemas.microsoft.com/office/drawing/2014/main" id="{DC7A5A45-604E-C149-8E92-2254191B28A9}"/>
              </a:ext>
            </a:extLst>
          </p:cNvPr>
          <p:cNvSpPr/>
          <p:nvPr/>
        </p:nvSpPr>
        <p:spPr>
          <a:xfrm>
            <a:off x="704550" y="2225271"/>
            <a:ext cx="1881334" cy="397829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Data purification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文本框 80">
            <a:extLst>
              <a:ext uri="{FF2B5EF4-FFF2-40B4-BE49-F238E27FC236}">
                <a16:creationId xmlns:a16="http://schemas.microsoft.com/office/drawing/2014/main" id="{E701DA2E-660A-C94E-9376-3C1A5D9D5D74}"/>
              </a:ext>
            </a:extLst>
          </p:cNvPr>
          <p:cNvSpPr txBox="1"/>
          <p:nvPr/>
        </p:nvSpPr>
        <p:spPr>
          <a:xfrm>
            <a:off x="1047139" y="1244742"/>
            <a:ext cx="2855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Data of read chains</a:t>
            </a:r>
            <a:endParaRPr kumimoji="1"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圆角矩形 166">
            <a:extLst>
              <a:ext uri="{FF2B5EF4-FFF2-40B4-BE49-F238E27FC236}">
                <a16:creationId xmlns:a16="http://schemas.microsoft.com/office/drawing/2014/main" id="{0553C15B-EA8E-B743-8D25-7BDC7797FE5F}"/>
              </a:ext>
            </a:extLst>
          </p:cNvPr>
          <p:cNvSpPr/>
          <p:nvPr/>
        </p:nvSpPr>
        <p:spPr>
          <a:xfrm>
            <a:off x="831273" y="2732813"/>
            <a:ext cx="3275822" cy="34594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Log</a:t>
            </a:r>
            <a:endParaRPr kumimoji="1" lang="zh-CN" alt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圆角矩形 168">
            <a:extLst>
              <a:ext uri="{FF2B5EF4-FFF2-40B4-BE49-F238E27FC236}">
                <a16:creationId xmlns:a16="http://schemas.microsoft.com/office/drawing/2014/main" id="{28F7BBFE-58FF-A842-BF95-C1E379C119DC}"/>
              </a:ext>
            </a:extLst>
          </p:cNvPr>
          <p:cNvSpPr/>
          <p:nvPr/>
        </p:nvSpPr>
        <p:spPr>
          <a:xfrm>
            <a:off x="2685626" y="2239601"/>
            <a:ext cx="1527969" cy="41033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Hans" sz="1800" dirty="0">
                <a:latin typeface="Arial" panose="020B0604020202020204" pitchFamily="34" charset="0"/>
                <a:cs typeface="Arial" panose="020B0604020202020204" pitchFamily="34" charset="0"/>
              </a:rPr>
              <a:t>Data Split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圆角矩形 171">
            <a:extLst>
              <a:ext uri="{FF2B5EF4-FFF2-40B4-BE49-F238E27FC236}">
                <a16:creationId xmlns:a16="http://schemas.microsoft.com/office/drawing/2014/main" id="{69A229B7-3F73-0F44-8847-C01404FAEDC5}"/>
              </a:ext>
            </a:extLst>
          </p:cNvPr>
          <p:cNvSpPr/>
          <p:nvPr/>
        </p:nvSpPr>
        <p:spPr>
          <a:xfrm>
            <a:off x="706706" y="1719284"/>
            <a:ext cx="1582605" cy="4076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Hans" sz="1800" dirty="0">
                <a:latin typeface="Arial" panose="020B0604020202020204" pitchFamily="34" charset="0"/>
                <a:cs typeface="Arial" panose="020B0604020202020204" pitchFamily="34" charset="0"/>
              </a:rPr>
              <a:t>Scene</a:t>
            </a:r>
            <a:r>
              <a:rPr kumimoji="1" lang="zh-Han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1800" dirty="0">
                <a:latin typeface="Arial" panose="020B0604020202020204" pitchFamily="34" charset="0"/>
                <a:cs typeface="Arial" panose="020B0604020202020204" pitchFamily="34" charset="0"/>
              </a:rPr>
              <a:t>match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圆角矩形 172">
            <a:extLst>
              <a:ext uri="{FF2B5EF4-FFF2-40B4-BE49-F238E27FC236}">
                <a16:creationId xmlns:a16="http://schemas.microsoft.com/office/drawing/2014/main" id="{BE53F8E1-FA9B-8A48-9499-7F826F54F6FF}"/>
              </a:ext>
            </a:extLst>
          </p:cNvPr>
          <p:cNvSpPr/>
          <p:nvPr/>
        </p:nvSpPr>
        <p:spPr>
          <a:xfrm>
            <a:off x="2387478" y="1703695"/>
            <a:ext cx="1859655" cy="43881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Hans" sz="18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r>
              <a:rPr kumimoji="1" lang="zh-Hans" altLang="en-US" sz="18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18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customize</a:t>
            </a:r>
            <a:endParaRPr kumimoji="1" lang="zh-CN" altLang="en-US" sz="1800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圆角矩形 173">
            <a:extLst>
              <a:ext uri="{FF2B5EF4-FFF2-40B4-BE49-F238E27FC236}">
                <a16:creationId xmlns:a16="http://schemas.microsoft.com/office/drawing/2014/main" id="{C8641004-06B3-D341-9A36-A7CCCF995D20}"/>
              </a:ext>
            </a:extLst>
          </p:cNvPr>
          <p:cNvSpPr/>
          <p:nvPr/>
        </p:nvSpPr>
        <p:spPr>
          <a:xfrm>
            <a:off x="665121" y="3413658"/>
            <a:ext cx="3602914" cy="238298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zh-CN" altLang="en-US" sz="1800" dirty="0"/>
          </a:p>
        </p:txBody>
      </p:sp>
      <p:sp>
        <p:nvSpPr>
          <p:cNvPr id="19" name="圆角矩形 176">
            <a:extLst>
              <a:ext uri="{FF2B5EF4-FFF2-40B4-BE49-F238E27FC236}">
                <a16:creationId xmlns:a16="http://schemas.microsoft.com/office/drawing/2014/main" id="{4AFF7078-594D-3846-9DDF-446192C4B3B0}"/>
              </a:ext>
            </a:extLst>
          </p:cNvPr>
          <p:cNvSpPr/>
          <p:nvPr/>
        </p:nvSpPr>
        <p:spPr>
          <a:xfrm>
            <a:off x="856176" y="4331294"/>
            <a:ext cx="1613006" cy="566508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mathematical operation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文本框 177">
            <a:extLst>
              <a:ext uri="{FF2B5EF4-FFF2-40B4-BE49-F238E27FC236}">
                <a16:creationId xmlns:a16="http://schemas.microsoft.com/office/drawing/2014/main" id="{F9A48820-324D-864B-BD67-FE6EC0CBD9EC}"/>
              </a:ext>
            </a:extLst>
          </p:cNvPr>
          <p:cNvSpPr txBox="1"/>
          <p:nvPr/>
        </p:nvSpPr>
        <p:spPr>
          <a:xfrm>
            <a:off x="991604" y="3417546"/>
            <a:ext cx="2888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Data of write chains</a:t>
            </a:r>
            <a:endParaRPr kumimoji="1"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圆角矩形 178">
            <a:extLst>
              <a:ext uri="{FF2B5EF4-FFF2-40B4-BE49-F238E27FC236}">
                <a16:creationId xmlns:a16="http://schemas.microsoft.com/office/drawing/2014/main" id="{A3457072-BA32-BD40-8BC7-856A36BC6ED9}"/>
              </a:ext>
            </a:extLst>
          </p:cNvPr>
          <p:cNvSpPr/>
          <p:nvPr/>
        </p:nvSpPr>
        <p:spPr>
          <a:xfrm>
            <a:off x="881241" y="5127325"/>
            <a:ext cx="3225854" cy="46137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Shadow table data</a:t>
            </a:r>
            <a:endParaRPr kumimoji="1" lang="zh-CN" alt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圆角矩形 179">
            <a:extLst>
              <a:ext uri="{FF2B5EF4-FFF2-40B4-BE49-F238E27FC236}">
                <a16:creationId xmlns:a16="http://schemas.microsoft.com/office/drawing/2014/main" id="{99E30505-B737-F043-9765-5A993C00B39E}"/>
              </a:ext>
            </a:extLst>
          </p:cNvPr>
          <p:cNvSpPr/>
          <p:nvPr/>
        </p:nvSpPr>
        <p:spPr>
          <a:xfrm>
            <a:off x="2500149" y="4331294"/>
            <a:ext cx="1713446" cy="54049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polymerization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圆角矩形 182">
            <a:extLst>
              <a:ext uri="{FF2B5EF4-FFF2-40B4-BE49-F238E27FC236}">
                <a16:creationId xmlns:a16="http://schemas.microsoft.com/office/drawing/2014/main" id="{295C9FA5-F866-444C-9408-B7309632BB51}"/>
              </a:ext>
            </a:extLst>
          </p:cNvPr>
          <p:cNvSpPr/>
          <p:nvPr/>
        </p:nvSpPr>
        <p:spPr>
          <a:xfrm>
            <a:off x="881241" y="3790650"/>
            <a:ext cx="3315411" cy="41903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Customized background data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圆角矩形 186">
            <a:extLst>
              <a:ext uri="{FF2B5EF4-FFF2-40B4-BE49-F238E27FC236}">
                <a16:creationId xmlns:a16="http://schemas.microsoft.com/office/drawing/2014/main" id="{595266BE-B3E1-5E44-82AF-BE4D52DC2878}"/>
              </a:ext>
            </a:extLst>
          </p:cNvPr>
          <p:cNvSpPr/>
          <p:nvPr/>
        </p:nvSpPr>
        <p:spPr>
          <a:xfrm>
            <a:off x="7094671" y="1244742"/>
            <a:ext cx="4057436" cy="1978619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zh-CN" altLang="en-US" sz="1800" dirty="0"/>
          </a:p>
        </p:txBody>
      </p:sp>
      <p:sp>
        <p:nvSpPr>
          <p:cNvPr id="26" name="圆角矩形 187">
            <a:extLst>
              <a:ext uri="{FF2B5EF4-FFF2-40B4-BE49-F238E27FC236}">
                <a16:creationId xmlns:a16="http://schemas.microsoft.com/office/drawing/2014/main" id="{A4A334C2-7A16-CC41-AA80-2FB9F0605E51}"/>
              </a:ext>
            </a:extLst>
          </p:cNvPr>
          <p:cNvSpPr/>
          <p:nvPr/>
        </p:nvSpPr>
        <p:spPr>
          <a:xfrm>
            <a:off x="7178528" y="2155328"/>
            <a:ext cx="1541211" cy="57204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Traffic analyst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文本框 188">
            <a:extLst>
              <a:ext uri="{FF2B5EF4-FFF2-40B4-BE49-F238E27FC236}">
                <a16:creationId xmlns:a16="http://schemas.microsoft.com/office/drawing/2014/main" id="{2E509664-4EB7-874A-AFDF-A4FD34A84B1F}"/>
              </a:ext>
            </a:extLst>
          </p:cNvPr>
          <p:cNvSpPr txBox="1"/>
          <p:nvPr/>
        </p:nvSpPr>
        <p:spPr>
          <a:xfrm>
            <a:off x="7189707" y="1307886"/>
            <a:ext cx="4062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Data of performance module</a:t>
            </a:r>
            <a:endParaRPr kumimoji="1"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圆角矩形 189">
            <a:extLst>
              <a:ext uri="{FF2B5EF4-FFF2-40B4-BE49-F238E27FC236}">
                <a16:creationId xmlns:a16="http://schemas.microsoft.com/office/drawing/2014/main" id="{9A783E77-8C16-AE43-B260-DD5BA0E21021}"/>
              </a:ext>
            </a:extLst>
          </p:cNvPr>
          <p:cNvSpPr/>
          <p:nvPr/>
        </p:nvSpPr>
        <p:spPr>
          <a:xfrm>
            <a:off x="7362722" y="2783947"/>
            <a:ext cx="3476567" cy="32303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RBI data</a:t>
            </a:r>
            <a:endParaRPr kumimoji="1" lang="zh-CN" alt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圆角矩形 190">
            <a:extLst>
              <a:ext uri="{FF2B5EF4-FFF2-40B4-BE49-F238E27FC236}">
                <a16:creationId xmlns:a16="http://schemas.microsoft.com/office/drawing/2014/main" id="{10DC585B-4F18-4047-9BF5-A800A0AE47CF}"/>
              </a:ext>
            </a:extLst>
          </p:cNvPr>
          <p:cNvSpPr/>
          <p:nvPr/>
        </p:nvSpPr>
        <p:spPr>
          <a:xfrm>
            <a:off x="9305720" y="2190428"/>
            <a:ext cx="1606073" cy="52652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Time stamp selection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圆角矩形 191">
            <a:extLst>
              <a:ext uri="{FF2B5EF4-FFF2-40B4-BE49-F238E27FC236}">
                <a16:creationId xmlns:a16="http://schemas.microsoft.com/office/drawing/2014/main" id="{D5B0D6D7-6FF5-4B40-B25D-3CE798F7644F}"/>
              </a:ext>
            </a:extLst>
          </p:cNvPr>
          <p:cNvSpPr/>
          <p:nvPr/>
        </p:nvSpPr>
        <p:spPr>
          <a:xfrm>
            <a:off x="7189707" y="1731238"/>
            <a:ext cx="1530032" cy="345549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Biz decision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圆角矩形 192">
            <a:extLst>
              <a:ext uri="{FF2B5EF4-FFF2-40B4-BE49-F238E27FC236}">
                <a16:creationId xmlns:a16="http://schemas.microsoft.com/office/drawing/2014/main" id="{1EB65CE1-4594-2944-AE1E-085D16623AF0}"/>
              </a:ext>
            </a:extLst>
          </p:cNvPr>
          <p:cNvSpPr/>
          <p:nvPr/>
        </p:nvSpPr>
        <p:spPr>
          <a:xfrm>
            <a:off x="9305721" y="1758697"/>
            <a:ext cx="1606073" cy="340055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180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 analyst</a:t>
            </a:r>
            <a:endParaRPr kumimoji="1" lang="zh-CN" altLang="en-US" sz="1800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圆角矩形 250">
            <a:extLst>
              <a:ext uri="{FF2B5EF4-FFF2-40B4-BE49-F238E27FC236}">
                <a16:creationId xmlns:a16="http://schemas.microsoft.com/office/drawing/2014/main" id="{5EF176E0-68D1-044F-AECF-A0117F4B380A}"/>
              </a:ext>
            </a:extLst>
          </p:cNvPr>
          <p:cNvSpPr/>
          <p:nvPr/>
        </p:nvSpPr>
        <p:spPr>
          <a:xfrm>
            <a:off x="9628739" y="3964267"/>
            <a:ext cx="1210551" cy="60758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Invoke chains</a:t>
            </a:r>
            <a:endParaRPr kumimoji="1"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CB5EEC60-D0C1-8C4C-9C5F-24C23406D90F}"/>
              </a:ext>
            </a:extLst>
          </p:cNvPr>
          <p:cNvCxnSpPr>
            <a:cxnSpLocks/>
            <a:stCxn id="11" idx="3"/>
            <a:endCxn id="55" idx="3"/>
          </p:cNvCxnSpPr>
          <p:nvPr/>
        </p:nvCxnSpPr>
        <p:spPr>
          <a:xfrm>
            <a:off x="4285878" y="2227098"/>
            <a:ext cx="1362886" cy="32299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36EE4B5-F51B-594F-B18C-0DEE6DD092B8}"/>
              </a:ext>
            </a:extLst>
          </p:cNvPr>
          <p:cNvCxnSpPr>
            <a:cxnSpLocks/>
            <a:stCxn id="18" idx="3"/>
            <a:endCxn id="55" idx="1"/>
          </p:cNvCxnSpPr>
          <p:nvPr/>
        </p:nvCxnSpPr>
        <p:spPr>
          <a:xfrm flipV="1">
            <a:off x="4268035" y="4188824"/>
            <a:ext cx="1380729" cy="41632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4FD7A4F9-C6EF-A245-940A-E5A694C45F0C}"/>
              </a:ext>
            </a:extLst>
          </p:cNvPr>
          <p:cNvCxnSpPr>
            <a:cxnSpLocks/>
            <a:stCxn id="25" idx="1"/>
            <a:endCxn id="55" idx="3"/>
          </p:cNvCxnSpPr>
          <p:nvPr/>
        </p:nvCxnSpPr>
        <p:spPr>
          <a:xfrm flipH="1">
            <a:off x="5648764" y="2234052"/>
            <a:ext cx="1445907" cy="3160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5C66AC37-06FC-4A4D-95EB-BD43EC43D12F}"/>
              </a:ext>
            </a:extLst>
          </p:cNvPr>
          <p:cNvCxnSpPr>
            <a:cxnSpLocks/>
            <a:stCxn id="35" idx="1"/>
            <a:endCxn id="55" idx="1"/>
          </p:cNvCxnSpPr>
          <p:nvPr/>
        </p:nvCxnSpPr>
        <p:spPr>
          <a:xfrm flipH="1" flipV="1">
            <a:off x="5648764" y="4188824"/>
            <a:ext cx="1455540" cy="42155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3" name="Picture 42">
            <a:extLst>
              <a:ext uri="{FF2B5EF4-FFF2-40B4-BE49-F238E27FC236}">
                <a16:creationId xmlns:a16="http://schemas.microsoft.com/office/drawing/2014/main" id="{D0138201-463C-324A-9832-1C438A1F9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A293F7-3D15-CF4D-9672-41DAB630A6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450" y="1117605"/>
            <a:ext cx="11087100" cy="492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988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BC6FDC74-7E29-5A49-A0AA-F1E148B23757}"/>
              </a:ext>
            </a:extLst>
          </p:cNvPr>
          <p:cNvSpPr/>
          <p:nvPr/>
        </p:nvSpPr>
        <p:spPr>
          <a:xfrm>
            <a:off x="566007" y="1346199"/>
            <a:ext cx="2854817" cy="4399097"/>
          </a:xfrm>
          <a:prstGeom prst="roundRect">
            <a:avLst/>
          </a:prstGeom>
          <a:gradFill>
            <a:gsLst>
              <a:gs pos="0">
                <a:schemeClr val="accent1">
                  <a:tint val="100000"/>
                  <a:shade val="100000"/>
                  <a:satMod val="130000"/>
                </a:schemeClr>
              </a:gs>
              <a:gs pos="0">
                <a:schemeClr val="bg1"/>
              </a:gs>
            </a:gsLst>
          </a:gradFill>
          <a:ln w="41275">
            <a:solidFill>
              <a:schemeClr val="accent2"/>
            </a:solidFill>
          </a:ln>
          <a:effectLst>
            <a:outerShdw blurRad="40000" dist="23000" dir="5400000" rotWithShape="0">
              <a:srgbClr val="000000">
                <a:alpha val="35000"/>
              </a:srgb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&amp; Scenes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0856D84-69E9-5C41-B689-1042E9CB89C8}"/>
              </a:ext>
            </a:extLst>
          </p:cNvPr>
          <p:cNvSpPr/>
          <p:nvPr/>
        </p:nvSpPr>
        <p:spPr>
          <a:xfrm>
            <a:off x="7738720" y="1346199"/>
            <a:ext cx="4157876" cy="4399098"/>
          </a:xfrm>
          <a:prstGeom prst="roundRect">
            <a:avLst/>
          </a:prstGeom>
          <a:gradFill>
            <a:gsLst>
              <a:gs pos="0">
                <a:schemeClr val="accent1">
                  <a:tint val="100000"/>
                  <a:shade val="100000"/>
                  <a:satMod val="130000"/>
                </a:schemeClr>
              </a:gs>
              <a:gs pos="0">
                <a:schemeClr val="bg1"/>
              </a:gs>
            </a:gsLst>
          </a:gradFill>
          <a:ln w="41275">
            <a:solidFill>
              <a:schemeClr val="accent2"/>
            </a:solidFill>
          </a:ln>
          <a:effectLst>
            <a:outerShdw blurRad="40000" dist="23000" dir="5400000" rotWithShape="0">
              <a:srgbClr val="000000">
                <a:alpha val="35000"/>
              </a:srgb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Biz target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DCC498-7E10-4F48-B7ED-A796BBDFB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an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zh-Han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Han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logic and scenes management</a:t>
            </a:r>
            <a:endParaRPr kumimoji="1" lang="zh-CN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9C8B2-559A-C449-BEF3-565AB42ED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EFB77-B39E-8A43-9C1D-95841957CB21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B9106-CC2D-5E4A-BC97-F6125DFA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9A036-3FEB-B847-9372-553418AF1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12</a:t>
            </a:fld>
            <a:endParaRPr kumimoji="1" lang="zh-CN" altLang="en-US"/>
          </a:p>
        </p:txBody>
      </p:sp>
      <p:sp>
        <p:nvSpPr>
          <p:cNvPr id="17" name="圆角矩形 258">
            <a:extLst>
              <a:ext uri="{FF2B5EF4-FFF2-40B4-BE49-F238E27FC236}">
                <a16:creationId xmlns:a16="http://schemas.microsoft.com/office/drawing/2014/main" id="{E6770218-999A-AE4C-A6C1-7E8A7889319E}"/>
              </a:ext>
            </a:extLst>
          </p:cNvPr>
          <p:cNvSpPr/>
          <p:nvPr/>
        </p:nvSpPr>
        <p:spPr>
          <a:xfrm>
            <a:off x="692343" y="1953751"/>
            <a:ext cx="2656161" cy="45208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w/r data tag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圆角矩形 259">
            <a:extLst>
              <a:ext uri="{FF2B5EF4-FFF2-40B4-BE49-F238E27FC236}">
                <a16:creationId xmlns:a16="http://schemas.microsoft.com/office/drawing/2014/main" id="{2BDB0B67-6693-564C-9713-407D6EC498BD}"/>
              </a:ext>
            </a:extLst>
          </p:cNvPr>
          <p:cNvSpPr/>
          <p:nvPr/>
        </p:nvSpPr>
        <p:spPr>
          <a:xfrm>
            <a:off x="692343" y="3047049"/>
            <a:ext cx="2656161" cy="838598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Hans" sz="2000" dirty="0">
                <a:latin typeface="Arial" panose="020B0604020202020204" pitchFamily="34" charset="0"/>
                <a:cs typeface="Arial" panose="020B0604020202020204" pitchFamily="34" charset="0"/>
              </a:rPr>
              <a:t>Data association of scenes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圆角矩形 260">
            <a:extLst>
              <a:ext uri="{FF2B5EF4-FFF2-40B4-BE49-F238E27FC236}">
                <a16:creationId xmlns:a16="http://schemas.microsoft.com/office/drawing/2014/main" id="{074F43D1-4DA3-5A42-B518-B144B66B7D04}"/>
              </a:ext>
            </a:extLst>
          </p:cNvPr>
          <p:cNvSpPr/>
          <p:nvPr/>
        </p:nvSpPr>
        <p:spPr>
          <a:xfrm>
            <a:off x="692344" y="4590572"/>
            <a:ext cx="2656161" cy="702645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Chains &amp; scenes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圆角矩形 261">
            <a:extLst>
              <a:ext uri="{FF2B5EF4-FFF2-40B4-BE49-F238E27FC236}">
                <a16:creationId xmlns:a16="http://schemas.microsoft.com/office/drawing/2014/main" id="{D12E24F4-8A9F-CB49-A389-0FE9F462DAC1}"/>
              </a:ext>
            </a:extLst>
          </p:cNvPr>
          <p:cNvSpPr/>
          <p:nvPr/>
        </p:nvSpPr>
        <p:spPr>
          <a:xfrm>
            <a:off x="4173280" y="3047049"/>
            <a:ext cx="2372670" cy="838598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QPS of scenes</a:t>
            </a:r>
            <a:endParaRPr kumimoji="1" lang="zh-CN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圆角矩形 262">
            <a:extLst>
              <a:ext uri="{FF2B5EF4-FFF2-40B4-BE49-F238E27FC236}">
                <a16:creationId xmlns:a16="http://schemas.microsoft.com/office/drawing/2014/main" id="{E657E87B-35FB-1941-AA71-BBDDF99A5D74}"/>
              </a:ext>
            </a:extLst>
          </p:cNvPr>
          <p:cNvSpPr/>
          <p:nvPr/>
        </p:nvSpPr>
        <p:spPr>
          <a:xfrm>
            <a:off x="7967061" y="3800965"/>
            <a:ext cx="3697561" cy="72271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Hans" sz="2000" dirty="0">
                <a:latin typeface="Arial" panose="020B0604020202020204" pitchFamily="34" charset="0"/>
                <a:cs typeface="Arial" panose="020B0604020202020204" pitchFamily="34" charset="0"/>
              </a:rPr>
              <a:t>Peak</a:t>
            </a:r>
            <a:r>
              <a:rPr kumimoji="1" lang="zh-Han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2000" dirty="0">
                <a:latin typeface="Arial" panose="020B0604020202020204" pitchFamily="34" charset="0"/>
                <a:cs typeface="Arial" panose="020B0604020202020204" pitchFamily="34" charset="0"/>
              </a:rPr>
              <a:t>value of read module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圆角矩形 263">
            <a:extLst>
              <a:ext uri="{FF2B5EF4-FFF2-40B4-BE49-F238E27FC236}">
                <a16:creationId xmlns:a16="http://schemas.microsoft.com/office/drawing/2014/main" id="{076A2C3F-2BF9-974B-8991-01C3EE86D6C8}"/>
              </a:ext>
            </a:extLst>
          </p:cNvPr>
          <p:cNvSpPr/>
          <p:nvPr/>
        </p:nvSpPr>
        <p:spPr>
          <a:xfrm>
            <a:off x="7967061" y="2803017"/>
            <a:ext cx="3697561" cy="640265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Peak </a:t>
            </a:r>
            <a:r>
              <a:rPr kumimoji="1" lang="zh-Han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2000" dirty="0">
                <a:latin typeface="Arial" panose="020B0604020202020204" pitchFamily="34" charset="0"/>
                <a:cs typeface="Arial" panose="020B0604020202020204" pitchFamily="34" charset="0"/>
              </a:rPr>
              <a:t>value </a:t>
            </a:r>
            <a:r>
              <a:rPr kumimoji="1"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of write module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圆角矩形 264">
            <a:extLst>
              <a:ext uri="{FF2B5EF4-FFF2-40B4-BE49-F238E27FC236}">
                <a16:creationId xmlns:a16="http://schemas.microsoft.com/office/drawing/2014/main" id="{A215B541-D8BB-074B-86C0-B0EFE056DEDD}"/>
              </a:ext>
            </a:extLst>
          </p:cNvPr>
          <p:cNvSpPr/>
          <p:nvPr/>
        </p:nvSpPr>
        <p:spPr>
          <a:xfrm>
            <a:off x="7967061" y="1954132"/>
            <a:ext cx="3697561" cy="665043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Peak value of search module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圆角矩形 114">
            <a:extLst>
              <a:ext uri="{FF2B5EF4-FFF2-40B4-BE49-F238E27FC236}">
                <a16:creationId xmlns:a16="http://schemas.microsoft.com/office/drawing/2014/main" id="{7B92C821-61C0-B94D-9736-EFE672426C6A}"/>
              </a:ext>
            </a:extLst>
          </p:cNvPr>
          <p:cNvSpPr/>
          <p:nvPr/>
        </p:nvSpPr>
        <p:spPr>
          <a:xfrm>
            <a:off x="7967062" y="4791602"/>
            <a:ext cx="3697560" cy="62591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Others modules, etc.,</a:t>
            </a:r>
            <a:endParaRPr kumimoji="1"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Notched Right Arrow 6">
            <a:extLst>
              <a:ext uri="{FF2B5EF4-FFF2-40B4-BE49-F238E27FC236}">
                <a16:creationId xmlns:a16="http://schemas.microsoft.com/office/drawing/2014/main" id="{AE088C64-880C-1146-AE1D-A380FC071ADD}"/>
              </a:ext>
            </a:extLst>
          </p:cNvPr>
          <p:cNvSpPr/>
          <p:nvPr/>
        </p:nvSpPr>
        <p:spPr>
          <a:xfrm>
            <a:off x="6774287" y="3206243"/>
            <a:ext cx="916218" cy="360535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Multiply 7">
            <a:extLst>
              <a:ext uri="{FF2B5EF4-FFF2-40B4-BE49-F238E27FC236}">
                <a16:creationId xmlns:a16="http://schemas.microsoft.com/office/drawing/2014/main" id="{37B80D66-BF5F-8F43-B7FF-E2BDADD2DA96}"/>
              </a:ext>
            </a:extLst>
          </p:cNvPr>
          <p:cNvSpPr/>
          <p:nvPr/>
        </p:nvSpPr>
        <p:spPr>
          <a:xfrm>
            <a:off x="3590207" y="3225812"/>
            <a:ext cx="427001" cy="481071"/>
          </a:xfrm>
          <a:prstGeom prst="mathMultipl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AB1D0DE-0950-E049-BAA6-694E83595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63FC8F9-6824-9D4E-A97F-7E25FE4A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9039" y="1379320"/>
            <a:ext cx="3376570" cy="43328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5FB0A9-91D1-B24C-A0F4-D489657DF2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408" y="1184416"/>
            <a:ext cx="11755592" cy="538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22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83312-7098-A84D-A4FA-A92B3BF9F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System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F5E8C-E16E-0743-8638-0009E894A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8F98D-AE1B-2C4F-82EF-066481BA6215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A1855-10AB-1343-A7AB-5FEA5A032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60548-8E9D-234C-9763-9CBA8C54D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13</a:t>
            </a:fld>
            <a:endParaRPr kumimoji="1" lang="zh-CN" alt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6555A9-4853-084F-B3F0-DBAA3435A250}"/>
              </a:ext>
            </a:extLst>
          </p:cNvPr>
          <p:cNvGrpSpPr/>
          <p:nvPr/>
        </p:nvGrpSpPr>
        <p:grpSpPr>
          <a:xfrm>
            <a:off x="8294915" y="1058412"/>
            <a:ext cx="2844361" cy="5359295"/>
            <a:chOff x="7615821" y="1058412"/>
            <a:chExt cx="2844361" cy="5359295"/>
          </a:xfrm>
        </p:grpSpPr>
        <p:sp>
          <p:nvSpPr>
            <p:cNvPr id="17" name="圆角矩形 242">
              <a:extLst>
                <a:ext uri="{FF2B5EF4-FFF2-40B4-BE49-F238E27FC236}">
                  <a16:creationId xmlns:a16="http://schemas.microsoft.com/office/drawing/2014/main" id="{12556204-D184-C34C-A2A9-52DCBE119589}"/>
                </a:ext>
              </a:extLst>
            </p:cNvPr>
            <p:cNvSpPr/>
            <p:nvPr/>
          </p:nvSpPr>
          <p:spPr>
            <a:xfrm>
              <a:off x="7615821" y="1522163"/>
              <a:ext cx="2844361" cy="4895544"/>
            </a:xfrm>
            <a:prstGeom prst="round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pPr algn="ctr"/>
              <a:endParaRPr kumimoji="1" lang="zh-CN" altLang="en-US" sz="1800" dirty="0"/>
            </a:p>
          </p:txBody>
        </p:sp>
        <p:sp>
          <p:nvSpPr>
            <p:cNvPr id="14" name="圆角矩形 286">
              <a:extLst>
                <a:ext uri="{FF2B5EF4-FFF2-40B4-BE49-F238E27FC236}">
                  <a16:creationId xmlns:a16="http://schemas.microsoft.com/office/drawing/2014/main" id="{A370738B-CB8E-6649-AC17-029CE3D0588C}"/>
                </a:ext>
              </a:extLst>
            </p:cNvPr>
            <p:cNvSpPr/>
            <p:nvPr/>
          </p:nvSpPr>
          <p:spPr>
            <a:xfrm>
              <a:off x="7820911" y="5432764"/>
              <a:ext cx="2357198" cy="729640"/>
            </a:xfrm>
            <a:prstGeom prst="round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200" dirty="0"/>
                <a:t>Capacity manage</a:t>
              </a:r>
              <a:endParaRPr kumimoji="1" lang="zh-CN" altLang="en-US" sz="2200" dirty="0"/>
            </a:p>
          </p:txBody>
        </p:sp>
        <p:sp>
          <p:nvSpPr>
            <p:cNvPr id="18" name="圆角矩形 246">
              <a:extLst>
                <a:ext uri="{FF2B5EF4-FFF2-40B4-BE49-F238E27FC236}">
                  <a16:creationId xmlns:a16="http://schemas.microsoft.com/office/drawing/2014/main" id="{74E4CE37-8974-D947-A766-4E0B539ACF92}"/>
                </a:ext>
              </a:extLst>
            </p:cNvPr>
            <p:cNvSpPr/>
            <p:nvPr/>
          </p:nvSpPr>
          <p:spPr>
            <a:xfrm>
              <a:off x="7847180" y="1823650"/>
              <a:ext cx="2304660" cy="792951"/>
            </a:xfrm>
            <a:prstGeom prst="round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200" dirty="0">
                  <a:latin typeface="Arial" panose="020B0604020202020204" pitchFamily="34" charset="0"/>
                  <a:cs typeface="Arial" panose="020B0604020202020204" pitchFamily="34" charset="0"/>
                </a:rPr>
                <a:t>Compare with benchmarking</a:t>
              </a:r>
              <a:endParaRPr kumimoji="1" lang="zh-CN" altLang="en-US" sz="2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圆角矩形 248">
              <a:extLst>
                <a:ext uri="{FF2B5EF4-FFF2-40B4-BE49-F238E27FC236}">
                  <a16:creationId xmlns:a16="http://schemas.microsoft.com/office/drawing/2014/main" id="{9A3E2592-AB3C-B047-B78B-FB6BE5BE1AC7}"/>
                </a:ext>
              </a:extLst>
            </p:cNvPr>
            <p:cNvSpPr/>
            <p:nvPr/>
          </p:nvSpPr>
          <p:spPr>
            <a:xfrm>
              <a:off x="7859402" y="4225714"/>
              <a:ext cx="2357198" cy="751826"/>
            </a:xfrm>
            <a:prstGeom prst="round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200" dirty="0"/>
                <a:t>Capacity forecast</a:t>
              </a:r>
              <a:endParaRPr kumimoji="1" lang="zh-CN" altLang="en-US" sz="2200" dirty="0"/>
            </a:p>
          </p:txBody>
        </p:sp>
        <p:sp>
          <p:nvSpPr>
            <p:cNvPr id="20" name="圆角矩形 249">
              <a:extLst>
                <a:ext uri="{FF2B5EF4-FFF2-40B4-BE49-F238E27FC236}">
                  <a16:creationId xmlns:a16="http://schemas.microsoft.com/office/drawing/2014/main" id="{21DE66EC-7B45-8D45-AE13-05C6F81423A1}"/>
                </a:ext>
              </a:extLst>
            </p:cNvPr>
            <p:cNvSpPr/>
            <p:nvPr/>
          </p:nvSpPr>
          <p:spPr>
            <a:xfrm>
              <a:off x="7820911" y="3131276"/>
              <a:ext cx="2357198" cy="679629"/>
            </a:xfrm>
            <a:prstGeom prst="round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200" dirty="0"/>
                <a:t>Capacity calculate</a:t>
              </a:r>
              <a:endParaRPr kumimoji="1" lang="zh-CN" altLang="en-US" sz="2200" dirty="0"/>
            </a:p>
          </p:txBody>
        </p:sp>
        <p:sp>
          <p:nvSpPr>
            <p:cNvPr id="21" name="文本框 251">
              <a:extLst>
                <a:ext uri="{FF2B5EF4-FFF2-40B4-BE49-F238E27FC236}">
                  <a16:creationId xmlns:a16="http://schemas.microsoft.com/office/drawing/2014/main" id="{0EC1CA3B-07E4-E84A-921E-AA5851CF2570}"/>
                </a:ext>
              </a:extLst>
            </p:cNvPr>
            <p:cNvSpPr txBox="1"/>
            <p:nvPr/>
          </p:nvSpPr>
          <p:spPr>
            <a:xfrm>
              <a:off x="7615821" y="1058412"/>
              <a:ext cx="2720608" cy="461663"/>
            </a:xfrm>
            <a:prstGeom prst="rect">
              <a:avLst/>
            </a:prstGeom>
            <a:noFill/>
          </p:spPr>
          <p:txBody>
            <a:bodyPr wrap="none" lIns="91436" tIns="45719" rIns="91436" bIns="45719" rtlCol="0">
              <a:spAutoFit/>
            </a:bodyPr>
            <a:lstStyle/>
            <a:p>
              <a:r>
                <a:rPr kumimoji="1" lang="en-US" altLang="zh-CN" b="1" dirty="0">
                  <a:latin typeface="Arial" panose="020B0604020202020204" pitchFamily="34" charset="0"/>
                  <a:cs typeface="Arial" panose="020B0604020202020204" pitchFamily="34" charset="0"/>
                </a:rPr>
                <a:t>Capacity</a:t>
              </a:r>
              <a:r>
                <a:rPr kumimoji="1" lang="en-US" altLang="zh-CN" sz="1500" b="1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1" lang="en-US" altLang="zh-CN" b="1" dirty="0">
                  <a:latin typeface="Arial" panose="020B0604020202020204" pitchFamily="34" charset="0"/>
                  <a:cs typeface="Arial" panose="020B0604020202020204" pitchFamily="34" charset="0"/>
                </a:rPr>
                <a:t>forecast</a:t>
              </a:r>
              <a:endParaRPr kumimoji="1" lang="zh-CN" altLang="en-US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55B7E10-3CA9-A946-A857-8993BD7467D2}"/>
              </a:ext>
            </a:extLst>
          </p:cNvPr>
          <p:cNvGrpSpPr/>
          <p:nvPr/>
        </p:nvGrpSpPr>
        <p:grpSpPr>
          <a:xfrm>
            <a:off x="591660" y="997581"/>
            <a:ext cx="3720607" cy="5420126"/>
            <a:chOff x="591660" y="997581"/>
            <a:chExt cx="3720607" cy="5420126"/>
          </a:xfrm>
        </p:grpSpPr>
        <p:sp>
          <p:nvSpPr>
            <p:cNvPr id="8" name="圆角矩形 266">
              <a:extLst>
                <a:ext uri="{FF2B5EF4-FFF2-40B4-BE49-F238E27FC236}">
                  <a16:creationId xmlns:a16="http://schemas.microsoft.com/office/drawing/2014/main" id="{BC473BC2-82B7-9446-8C8D-59A9627619EE}"/>
                </a:ext>
              </a:extLst>
            </p:cNvPr>
            <p:cNvSpPr/>
            <p:nvPr/>
          </p:nvSpPr>
          <p:spPr>
            <a:xfrm>
              <a:off x="632194" y="1522163"/>
              <a:ext cx="3680073" cy="4895544"/>
            </a:xfrm>
            <a:prstGeom prst="round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kumimoji="1" lang="zh-CN" altLang="en-US" sz="1800" dirty="0"/>
            </a:p>
          </p:txBody>
        </p:sp>
        <p:sp>
          <p:nvSpPr>
            <p:cNvPr id="11" name="圆角矩形 283">
              <a:extLst>
                <a:ext uri="{FF2B5EF4-FFF2-40B4-BE49-F238E27FC236}">
                  <a16:creationId xmlns:a16="http://schemas.microsoft.com/office/drawing/2014/main" id="{2FC61176-5A3D-C340-BB3C-E48C68ED09EB}"/>
                </a:ext>
              </a:extLst>
            </p:cNvPr>
            <p:cNvSpPr/>
            <p:nvPr/>
          </p:nvSpPr>
          <p:spPr>
            <a:xfrm>
              <a:off x="861216" y="3620472"/>
              <a:ext cx="3128276" cy="792147"/>
            </a:xfrm>
            <a:prstGeom prst="round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000" dirty="0">
                  <a:latin typeface="Arial" panose="020B0604020202020204" pitchFamily="34" charset="0"/>
                  <a:cs typeface="Arial" panose="020B0604020202020204" pitchFamily="34" charset="0"/>
                </a:rPr>
                <a:t>Chains &amp; Scene manage </a:t>
              </a:r>
              <a:endParaRPr kumimoji="1" lang="zh-CN" alt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圆角矩形 284">
              <a:extLst>
                <a:ext uri="{FF2B5EF4-FFF2-40B4-BE49-F238E27FC236}">
                  <a16:creationId xmlns:a16="http://schemas.microsoft.com/office/drawing/2014/main" id="{332082FF-6D00-C543-869D-777E4BCC519A}"/>
                </a:ext>
              </a:extLst>
            </p:cNvPr>
            <p:cNvSpPr/>
            <p:nvPr/>
          </p:nvSpPr>
          <p:spPr>
            <a:xfrm>
              <a:off x="861215" y="2616601"/>
              <a:ext cx="3128277" cy="878037"/>
            </a:xfrm>
            <a:prstGeom prst="round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000" dirty="0">
                  <a:latin typeface="Arial" panose="020B0604020202020204" pitchFamily="34" charset="0"/>
                  <a:cs typeface="Arial" panose="020B0604020202020204" pitchFamily="34" charset="0"/>
                </a:rPr>
                <a:t>Test Requirement management</a:t>
              </a:r>
              <a:endParaRPr kumimoji="1" lang="zh-CN" alt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圆角矩形 285">
              <a:extLst>
                <a:ext uri="{FF2B5EF4-FFF2-40B4-BE49-F238E27FC236}">
                  <a16:creationId xmlns:a16="http://schemas.microsoft.com/office/drawing/2014/main" id="{986D2D4B-AC91-7A4A-9FEF-C69FA787D468}"/>
                </a:ext>
              </a:extLst>
            </p:cNvPr>
            <p:cNvSpPr/>
            <p:nvPr/>
          </p:nvSpPr>
          <p:spPr>
            <a:xfrm>
              <a:off x="873520" y="4512607"/>
              <a:ext cx="3115972" cy="755567"/>
            </a:xfrm>
            <a:prstGeom prst="round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000" dirty="0">
                  <a:latin typeface="Arial" panose="020B0604020202020204" pitchFamily="34" charset="0"/>
                  <a:cs typeface="Arial" panose="020B0604020202020204" pitchFamily="34" charset="0"/>
                </a:rPr>
                <a:t>Module manage</a:t>
              </a:r>
              <a:endParaRPr kumimoji="1" lang="zh-CN" alt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圆角矩形 282">
              <a:extLst>
                <a:ext uri="{FF2B5EF4-FFF2-40B4-BE49-F238E27FC236}">
                  <a16:creationId xmlns:a16="http://schemas.microsoft.com/office/drawing/2014/main" id="{AEAB9FDE-42A6-6948-8BBE-34704CB07624}"/>
                </a:ext>
              </a:extLst>
            </p:cNvPr>
            <p:cNvSpPr/>
            <p:nvPr/>
          </p:nvSpPr>
          <p:spPr>
            <a:xfrm>
              <a:off x="861216" y="1812594"/>
              <a:ext cx="3128276" cy="666036"/>
            </a:xfrm>
            <a:prstGeom prst="round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000" dirty="0">
                  <a:latin typeface="Arial" panose="020B0604020202020204" pitchFamily="34" charset="0"/>
                  <a:cs typeface="Arial" panose="020B0604020202020204" pitchFamily="34" charset="0"/>
                </a:rPr>
                <a:t>Dispatch Script</a:t>
              </a:r>
              <a:endParaRPr kumimoji="1" lang="zh-CN" alt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圆角矩形 287">
              <a:extLst>
                <a:ext uri="{FF2B5EF4-FFF2-40B4-BE49-F238E27FC236}">
                  <a16:creationId xmlns:a16="http://schemas.microsoft.com/office/drawing/2014/main" id="{A7341681-9A88-DF40-854C-CB444476B922}"/>
                </a:ext>
              </a:extLst>
            </p:cNvPr>
            <p:cNvSpPr/>
            <p:nvPr/>
          </p:nvSpPr>
          <p:spPr>
            <a:xfrm>
              <a:off x="861216" y="5361950"/>
              <a:ext cx="3128276" cy="871269"/>
            </a:xfrm>
            <a:prstGeom prst="round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lIns="91436" tIns="45719" rIns="91436" bIns="45719" rtlCol="0" anchor="ctr"/>
            <a:lstStyle/>
            <a:p>
              <a:r>
                <a:rPr kumimoji="1" lang="en-US" altLang="zh-CN" sz="2000" dirty="0">
                  <a:solidFill>
                    <a:schemeClr val="dk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Benchmarking management</a:t>
              </a:r>
              <a:endParaRPr kumimoji="1" lang="zh-CN" altLang="en-US" sz="2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A3DE69E-8200-B34D-A559-12486D689E2E}"/>
                </a:ext>
              </a:extLst>
            </p:cNvPr>
            <p:cNvSpPr/>
            <p:nvPr/>
          </p:nvSpPr>
          <p:spPr>
            <a:xfrm>
              <a:off x="591660" y="997581"/>
              <a:ext cx="206659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Management</a:t>
              </a:r>
              <a:endParaRPr 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94087154-9F9D-2142-964E-1B91E690BF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  <p:sp>
        <p:nvSpPr>
          <p:cNvPr id="16" name="Left-Right Arrow Callout 15">
            <a:extLst>
              <a:ext uri="{FF2B5EF4-FFF2-40B4-BE49-F238E27FC236}">
                <a16:creationId xmlns:a16="http://schemas.microsoft.com/office/drawing/2014/main" id="{90AE7908-EAA3-4C4F-9F44-0C03EBD65728}"/>
              </a:ext>
            </a:extLst>
          </p:cNvPr>
          <p:cNvSpPr/>
          <p:nvPr/>
        </p:nvSpPr>
        <p:spPr>
          <a:xfrm>
            <a:off x="4312268" y="2106387"/>
            <a:ext cx="3949989" cy="2784004"/>
          </a:xfrm>
          <a:prstGeom prst="leftRight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Execute and calculate at background</a:t>
            </a:r>
          </a:p>
          <a:p>
            <a:pPr algn="ctr"/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95AD471-2329-884E-9438-AE049BEDDA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940" y="1175781"/>
            <a:ext cx="11828327" cy="545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60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430C9-171E-4941-A95C-388358521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Pipeline of All chains performance test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B82FC-0DFB-6A47-9954-D7CE2089D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F0FCC-E775-3746-AECF-912419D1AAC0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065C2-B91E-174A-BC26-CA81D2560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1F3C35-7C94-CB4D-9AF1-30FDE6B0C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14</a:t>
            </a:fld>
            <a:endParaRPr kumimoji="1" lang="zh-CN" altLang="en-US"/>
          </a:p>
        </p:txBody>
      </p:sp>
      <p:cxnSp>
        <p:nvCxnSpPr>
          <p:cNvPr id="8" name="直线箭头连接符 327">
            <a:extLst>
              <a:ext uri="{FF2B5EF4-FFF2-40B4-BE49-F238E27FC236}">
                <a16:creationId xmlns:a16="http://schemas.microsoft.com/office/drawing/2014/main" id="{F5595576-DBE9-2848-A3E9-1B811931CED8}"/>
              </a:ext>
            </a:extLst>
          </p:cNvPr>
          <p:cNvCxnSpPr>
            <a:cxnSpLocks/>
          </p:cNvCxnSpPr>
          <p:nvPr/>
        </p:nvCxnSpPr>
        <p:spPr>
          <a:xfrm>
            <a:off x="1320351" y="4268960"/>
            <a:ext cx="9811114" cy="12426"/>
          </a:xfrm>
          <a:prstGeom prst="straightConnector1">
            <a:avLst/>
          </a:prstGeom>
          <a:ln w="38100" cmpd="sng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9" name="组 335">
            <a:extLst>
              <a:ext uri="{FF2B5EF4-FFF2-40B4-BE49-F238E27FC236}">
                <a16:creationId xmlns:a16="http://schemas.microsoft.com/office/drawing/2014/main" id="{741CF574-4B68-C74E-B903-570FE02F4566}"/>
              </a:ext>
            </a:extLst>
          </p:cNvPr>
          <p:cNvGrpSpPr/>
          <p:nvPr/>
        </p:nvGrpSpPr>
        <p:grpSpPr>
          <a:xfrm>
            <a:off x="1207870" y="4147117"/>
            <a:ext cx="206801" cy="206777"/>
            <a:chOff x="2012550" y="4500983"/>
            <a:chExt cx="206801" cy="206777"/>
          </a:xfrm>
        </p:grpSpPr>
        <p:sp>
          <p:nvSpPr>
            <p:cNvPr id="10" name="椭圆 334">
              <a:extLst>
                <a:ext uri="{FF2B5EF4-FFF2-40B4-BE49-F238E27FC236}">
                  <a16:creationId xmlns:a16="http://schemas.microsoft.com/office/drawing/2014/main" id="{0865D849-CCD1-1C47-9A20-778BB7DA5ABC}"/>
                </a:ext>
              </a:extLst>
            </p:cNvPr>
            <p:cNvSpPr/>
            <p:nvPr/>
          </p:nvSpPr>
          <p:spPr>
            <a:xfrm>
              <a:off x="2012550" y="4500983"/>
              <a:ext cx="206801" cy="206777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white"/>
                </a:solidFill>
                <a:latin typeface="Calibri"/>
                <a:ea typeface="宋体"/>
              </a:endParaRPr>
            </a:p>
          </p:txBody>
        </p:sp>
        <p:sp>
          <p:nvSpPr>
            <p:cNvPr id="11" name="椭圆 333">
              <a:extLst>
                <a:ext uri="{FF2B5EF4-FFF2-40B4-BE49-F238E27FC236}">
                  <a16:creationId xmlns:a16="http://schemas.microsoft.com/office/drawing/2014/main" id="{8672F495-AE45-B744-99B1-EF06F74552CA}"/>
                </a:ext>
              </a:extLst>
            </p:cNvPr>
            <p:cNvSpPr/>
            <p:nvPr/>
          </p:nvSpPr>
          <p:spPr>
            <a:xfrm>
              <a:off x="2052571" y="4528172"/>
              <a:ext cx="115466" cy="141103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grpSp>
        <p:nvGrpSpPr>
          <p:cNvPr id="12" name="组 336">
            <a:extLst>
              <a:ext uri="{FF2B5EF4-FFF2-40B4-BE49-F238E27FC236}">
                <a16:creationId xmlns:a16="http://schemas.microsoft.com/office/drawing/2014/main" id="{36BA4E96-7463-E946-AC5F-D7BF0D218204}"/>
              </a:ext>
            </a:extLst>
          </p:cNvPr>
          <p:cNvGrpSpPr/>
          <p:nvPr/>
        </p:nvGrpSpPr>
        <p:grpSpPr>
          <a:xfrm>
            <a:off x="2745762" y="4119929"/>
            <a:ext cx="206801" cy="206777"/>
            <a:chOff x="2012550" y="4500983"/>
            <a:chExt cx="206801" cy="206777"/>
          </a:xfrm>
        </p:grpSpPr>
        <p:sp>
          <p:nvSpPr>
            <p:cNvPr id="13" name="椭圆 337">
              <a:extLst>
                <a:ext uri="{FF2B5EF4-FFF2-40B4-BE49-F238E27FC236}">
                  <a16:creationId xmlns:a16="http://schemas.microsoft.com/office/drawing/2014/main" id="{9EB17D1E-4494-BF4D-8C0E-2CD678FD521C}"/>
                </a:ext>
              </a:extLst>
            </p:cNvPr>
            <p:cNvSpPr/>
            <p:nvPr/>
          </p:nvSpPr>
          <p:spPr>
            <a:xfrm>
              <a:off x="2012550" y="4500983"/>
              <a:ext cx="206801" cy="206777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white"/>
                </a:solidFill>
                <a:latin typeface="Calibri"/>
                <a:ea typeface="宋体"/>
              </a:endParaRPr>
            </a:p>
          </p:txBody>
        </p:sp>
        <p:sp>
          <p:nvSpPr>
            <p:cNvPr id="14" name="椭圆 338">
              <a:extLst>
                <a:ext uri="{FF2B5EF4-FFF2-40B4-BE49-F238E27FC236}">
                  <a16:creationId xmlns:a16="http://schemas.microsoft.com/office/drawing/2014/main" id="{84B64235-E030-F34E-B6D5-F4350BECC04A}"/>
                </a:ext>
              </a:extLst>
            </p:cNvPr>
            <p:cNvSpPr/>
            <p:nvPr/>
          </p:nvSpPr>
          <p:spPr>
            <a:xfrm>
              <a:off x="2052571" y="4528172"/>
              <a:ext cx="115466" cy="141103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15" name="椭圆 343">
            <a:extLst>
              <a:ext uri="{FF2B5EF4-FFF2-40B4-BE49-F238E27FC236}">
                <a16:creationId xmlns:a16="http://schemas.microsoft.com/office/drawing/2014/main" id="{28B63444-5B01-884E-BF89-1D4E39FEC7ED}"/>
              </a:ext>
            </a:extLst>
          </p:cNvPr>
          <p:cNvSpPr/>
          <p:nvPr/>
        </p:nvSpPr>
        <p:spPr>
          <a:xfrm>
            <a:off x="8092208" y="4129690"/>
            <a:ext cx="206801" cy="206777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16" name="椭圆 344">
            <a:extLst>
              <a:ext uri="{FF2B5EF4-FFF2-40B4-BE49-F238E27FC236}">
                <a16:creationId xmlns:a16="http://schemas.microsoft.com/office/drawing/2014/main" id="{B162C704-8EDA-A14E-8671-6B43501BFF3E}"/>
              </a:ext>
            </a:extLst>
          </p:cNvPr>
          <p:cNvSpPr/>
          <p:nvPr/>
        </p:nvSpPr>
        <p:spPr>
          <a:xfrm>
            <a:off x="8132227" y="4156879"/>
            <a:ext cx="115467" cy="141103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black"/>
              </a:solidFill>
              <a:latin typeface="Calibri"/>
              <a:ea typeface="宋体"/>
            </a:endParaRPr>
          </a:p>
        </p:txBody>
      </p:sp>
      <p:sp>
        <p:nvSpPr>
          <p:cNvPr id="17" name="文本框 381">
            <a:extLst>
              <a:ext uri="{FF2B5EF4-FFF2-40B4-BE49-F238E27FC236}">
                <a16:creationId xmlns:a16="http://schemas.microsoft.com/office/drawing/2014/main" id="{0223082F-FF70-424C-ACD1-B2C1612BFB54}"/>
              </a:ext>
            </a:extLst>
          </p:cNvPr>
          <p:cNvSpPr txBox="1"/>
          <p:nvPr/>
        </p:nvSpPr>
        <p:spPr>
          <a:xfrm>
            <a:off x="1013615" y="3721239"/>
            <a:ext cx="1724660" cy="369330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/>
          <a:p>
            <a:r>
              <a:rPr kumimoji="1" lang="en-US" altLang="zh-CN" sz="1800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Big promo KO</a:t>
            </a:r>
            <a:endParaRPr kumimoji="1" lang="zh-CN" altLang="en-US" sz="1800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18" name="文本框 382">
            <a:extLst>
              <a:ext uri="{FF2B5EF4-FFF2-40B4-BE49-F238E27FC236}">
                <a16:creationId xmlns:a16="http://schemas.microsoft.com/office/drawing/2014/main" id="{41A6C2FF-2A8A-2845-9FBE-7874357467C9}"/>
              </a:ext>
            </a:extLst>
          </p:cNvPr>
          <p:cNvSpPr txBox="1"/>
          <p:nvPr/>
        </p:nvSpPr>
        <p:spPr>
          <a:xfrm>
            <a:off x="2830684" y="3460636"/>
            <a:ext cx="1604247" cy="64632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>
              <a:defRPr kumimoji="1" sz="180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Stress test </a:t>
            </a:r>
          </a:p>
          <a:p>
            <a:r>
              <a:rPr lang="en-US" altLang="zh-CN" dirty="0"/>
              <a:t>target confirm</a:t>
            </a:r>
            <a:endParaRPr lang="zh-CN" altLang="en-US" dirty="0"/>
          </a:p>
        </p:txBody>
      </p:sp>
      <p:sp>
        <p:nvSpPr>
          <p:cNvPr id="19" name="文本框 383">
            <a:extLst>
              <a:ext uri="{FF2B5EF4-FFF2-40B4-BE49-F238E27FC236}">
                <a16:creationId xmlns:a16="http://schemas.microsoft.com/office/drawing/2014/main" id="{F31353CB-102A-5340-BBD1-F923847264F5}"/>
              </a:ext>
            </a:extLst>
          </p:cNvPr>
          <p:cNvSpPr txBox="1"/>
          <p:nvPr/>
        </p:nvSpPr>
        <p:spPr>
          <a:xfrm>
            <a:off x="4508931" y="3492002"/>
            <a:ext cx="1975662" cy="64632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>
              <a:defRPr kumimoji="1" sz="180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Prepare test </a:t>
            </a:r>
          </a:p>
          <a:p>
            <a:r>
              <a:rPr lang="en-US" altLang="zh-CN" dirty="0"/>
              <a:t>data</a:t>
            </a:r>
            <a:endParaRPr lang="zh-CN" altLang="en-US" dirty="0"/>
          </a:p>
        </p:txBody>
      </p:sp>
      <p:grpSp>
        <p:nvGrpSpPr>
          <p:cNvPr id="20" name="组 386">
            <a:extLst>
              <a:ext uri="{FF2B5EF4-FFF2-40B4-BE49-F238E27FC236}">
                <a16:creationId xmlns:a16="http://schemas.microsoft.com/office/drawing/2014/main" id="{0DCD7291-BBB9-B24F-BC16-E02391875019}"/>
              </a:ext>
            </a:extLst>
          </p:cNvPr>
          <p:cNvGrpSpPr/>
          <p:nvPr/>
        </p:nvGrpSpPr>
        <p:grpSpPr>
          <a:xfrm>
            <a:off x="4513024" y="4104035"/>
            <a:ext cx="206801" cy="206777"/>
            <a:chOff x="2012550" y="4500983"/>
            <a:chExt cx="206801" cy="206777"/>
          </a:xfrm>
        </p:grpSpPr>
        <p:sp>
          <p:nvSpPr>
            <p:cNvPr id="21" name="椭圆 387">
              <a:extLst>
                <a:ext uri="{FF2B5EF4-FFF2-40B4-BE49-F238E27FC236}">
                  <a16:creationId xmlns:a16="http://schemas.microsoft.com/office/drawing/2014/main" id="{36906C8F-ABAA-0744-9EF8-7DD34BB99FA0}"/>
                </a:ext>
              </a:extLst>
            </p:cNvPr>
            <p:cNvSpPr/>
            <p:nvPr/>
          </p:nvSpPr>
          <p:spPr>
            <a:xfrm>
              <a:off x="2012550" y="4500983"/>
              <a:ext cx="206801" cy="206777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white"/>
                </a:solidFill>
                <a:latin typeface="Calibri"/>
                <a:ea typeface="宋体"/>
              </a:endParaRPr>
            </a:p>
          </p:txBody>
        </p:sp>
        <p:sp>
          <p:nvSpPr>
            <p:cNvPr id="22" name="椭圆 388">
              <a:extLst>
                <a:ext uri="{FF2B5EF4-FFF2-40B4-BE49-F238E27FC236}">
                  <a16:creationId xmlns:a16="http://schemas.microsoft.com/office/drawing/2014/main" id="{8040501E-4364-9B4F-B16F-AE572BFC299E}"/>
                </a:ext>
              </a:extLst>
            </p:cNvPr>
            <p:cNvSpPr/>
            <p:nvPr/>
          </p:nvSpPr>
          <p:spPr>
            <a:xfrm>
              <a:off x="2052571" y="4528172"/>
              <a:ext cx="115466" cy="141103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23" name="文本框 389">
            <a:extLst>
              <a:ext uri="{FF2B5EF4-FFF2-40B4-BE49-F238E27FC236}">
                <a16:creationId xmlns:a16="http://schemas.microsoft.com/office/drawing/2014/main" id="{DE3AAB55-E20A-C34C-BBF7-A61F06DCE41F}"/>
              </a:ext>
            </a:extLst>
          </p:cNvPr>
          <p:cNvSpPr txBox="1"/>
          <p:nvPr/>
        </p:nvSpPr>
        <p:spPr>
          <a:xfrm>
            <a:off x="5994898" y="3504844"/>
            <a:ext cx="2306373" cy="64632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>
              <a:defRPr kumimoji="1" sz="180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Indicators &amp; system performance</a:t>
            </a:r>
            <a:endParaRPr lang="zh-CN" altLang="en-US" dirty="0"/>
          </a:p>
        </p:txBody>
      </p:sp>
      <p:sp>
        <p:nvSpPr>
          <p:cNvPr id="24" name="文本框 390">
            <a:extLst>
              <a:ext uri="{FF2B5EF4-FFF2-40B4-BE49-F238E27FC236}">
                <a16:creationId xmlns:a16="http://schemas.microsoft.com/office/drawing/2014/main" id="{3C2B7CC8-FCCD-B541-B3F7-34D9F82BFC3F}"/>
              </a:ext>
            </a:extLst>
          </p:cNvPr>
          <p:cNvSpPr txBox="1"/>
          <p:nvPr/>
        </p:nvSpPr>
        <p:spPr>
          <a:xfrm>
            <a:off x="8032323" y="3734497"/>
            <a:ext cx="1086672" cy="369330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>
              <a:defRPr kumimoji="1" sz="180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Capacity</a:t>
            </a:r>
            <a:endParaRPr lang="zh-CN" altLang="en-US" dirty="0"/>
          </a:p>
        </p:txBody>
      </p:sp>
      <p:grpSp>
        <p:nvGrpSpPr>
          <p:cNvPr id="25" name="组 391">
            <a:extLst>
              <a:ext uri="{FF2B5EF4-FFF2-40B4-BE49-F238E27FC236}">
                <a16:creationId xmlns:a16="http://schemas.microsoft.com/office/drawing/2014/main" id="{D06E2D9F-BE78-8B42-A80E-A82B5B7EEC58}"/>
              </a:ext>
            </a:extLst>
          </p:cNvPr>
          <p:cNvGrpSpPr/>
          <p:nvPr/>
        </p:nvGrpSpPr>
        <p:grpSpPr>
          <a:xfrm>
            <a:off x="9466826" y="4165571"/>
            <a:ext cx="206801" cy="206777"/>
            <a:chOff x="2012550" y="4500983"/>
            <a:chExt cx="206801" cy="206777"/>
          </a:xfrm>
        </p:grpSpPr>
        <p:sp>
          <p:nvSpPr>
            <p:cNvPr id="26" name="椭圆 392">
              <a:extLst>
                <a:ext uri="{FF2B5EF4-FFF2-40B4-BE49-F238E27FC236}">
                  <a16:creationId xmlns:a16="http://schemas.microsoft.com/office/drawing/2014/main" id="{AFB1F649-0778-0D4A-9027-8164E08D888D}"/>
                </a:ext>
              </a:extLst>
            </p:cNvPr>
            <p:cNvSpPr/>
            <p:nvPr/>
          </p:nvSpPr>
          <p:spPr>
            <a:xfrm>
              <a:off x="2012550" y="4500983"/>
              <a:ext cx="206801" cy="206777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white"/>
                </a:solidFill>
                <a:latin typeface="Calibri"/>
                <a:ea typeface="宋体"/>
              </a:endParaRPr>
            </a:p>
          </p:txBody>
        </p:sp>
        <p:sp>
          <p:nvSpPr>
            <p:cNvPr id="27" name="椭圆 393">
              <a:extLst>
                <a:ext uri="{FF2B5EF4-FFF2-40B4-BE49-F238E27FC236}">
                  <a16:creationId xmlns:a16="http://schemas.microsoft.com/office/drawing/2014/main" id="{5212713B-D2F6-CB46-A7BD-C68431250C67}"/>
                </a:ext>
              </a:extLst>
            </p:cNvPr>
            <p:cNvSpPr/>
            <p:nvPr/>
          </p:nvSpPr>
          <p:spPr>
            <a:xfrm>
              <a:off x="2052571" y="4528172"/>
              <a:ext cx="115466" cy="141103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kumimoji="1" lang="zh-CN" altLang="en-US" sz="1800">
                <a:solidFill>
                  <a:prstClr val="black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28" name="文本框 394">
            <a:extLst>
              <a:ext uri="{FF2B5EF4-FFF2-40B4-BE49-F238E27FC236}">
                <a16:creationId xmlns:a16="http://schemas.microsoft.com/office/drawing/2014/main" id="{987E55FA-AB3E-D942-B641-D9890D010899}"/>
              </a:ext>
            </a:extLst>
          </p:cNvPr>
          <p:cNvSpPr txBox="1"/>
          <p:nvPr/>
        </p:nvSpPr>
        <p:spPr>
          <a:xfrm>
            <a:off x="9430647" y="3731743"/>
            <a:ext cx="1274700" cy="369330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>
              <a:defRPr kumimoji="1" sz="180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Stress test</a:t>
            </a:r>
            <a:endParaRPr lang="zh-CN" altLang="en-US" dirty="0"/>
          </a:p>
        </p:txBody>
      </p:sp>
      <p:sp>
        <p:nvSpPr>
          <p:cNvPr id="30" name="折角形 400">
            <a:extLst>
              <a:ext uri="{FF2B5EF4-FFF2-40B4-BE49-F238E27FC236}">
                <a16:creationId xmlns:a16="http://schemas.microsoft.com/office/drawing/2014/main" id="{E091CEA4-9393-3343-BA83-C6A673546E72}"/>
              </a:ext>
            </a:extLst>
          </p:cNvPr>
          <p:cNvSpPr/>
          <p:nvPr/>
        </p:nvSpPr>
        <p:spPr>
          <a:xfrm>
            <a:off x="151662" y="4488646"/>
            <a:ext cx="1932068" cy="1302178"/>
          </a:xfrm>
          <a:prstGeom prst="foldedCorne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Biz target </a:t>
            </a:r>
            <a:r>
              <a:rPr kumimoji="1" lang="en-US" altLang="zh-CN" sz="1800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transfer to </a:t>
            </a:r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technical grantee target</a:t>
            </a:r>
            <a:endParaRPr kumimoji="1" lang="zh-CN" altLang="en-US" sz="1800" b="1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31" name="折角形 401">
            <a:extLst>
              <a:ext uri="{FF2B5EF4-FFF2-40B4-BE49-F238E27FC236}">
                <a16:creationId xmlns:a16="http://schemas.microsoft.com/office/drawing/2014/main" id="{CB015EA3-18F4-964A-B55C-28F72BD35C34}"/>
              </a:ext>
            </a:extLst>
          </p:cNvPr>
          <p:cNvSpPr/>
          <p:nvPr/>
        </p:nvSpPr>
        <p:spPr>
          <a:xfrm>
            <a:off x="2120121" y="4480624"/>
            <a:ext cx="1869372" cy="1374039"/>
          </a:xfrm>
          <a:prstGeom prst="foldedCorne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Output performance test target/pressure module</a:t>
            </a:r>
          </a:p>
        </p:txBody>
      </p:sp>
      <p:sp>
        <p:nvSpPr>
          <p:cNvPr id="32" name="折角形 402">
            <a:extLst>
              <a:ext uri="{FF2B5EF4-FFF2-40B4-BE49-F238E27FC236}">
                <a16:creationId xmlns:a16="http://schemas.microsoft.com/office/drawing/2014/main" id="{C10AA4F5-BC44-5346-BAA1-61D99FEC6945}"/>
              </a:ext>
            </a:extLst>
          </p:cNvPr>
          <p:cNvSpPr/>
          <p:nvPr/>
        </p:nvSpPr>
        <p:spPr>
          <a:xfrm>
            <a:off x="4022482" y="4489203"/>
            <a:ext cx="2209600" cy="1316174"/>
          </a:xfrm>
          <a:prstGeom prst="foldedCorne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 generation rul</a:t>
            </a:r>
            <a:r>
              <a:rPr kumimoji="1" lang="en-US" altLang="zh-Hans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e</a:t>
            </a:r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s</a:t>
            </a:r>
            <a:r>
              <a:rPr kumimoji="1" lang="zh-Hans" altLang="en-US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 </a:t>
            </a:r>
            <a:endParaRPr kumimoji="1" lang="en-US" altLang="zh-Hans" sz="1800" b="1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  <a:p>
            <a:pPr algn="ctr"/>
            <a:r>
              <a:rPr kumimoji="1" lang="en-US" altLang="zh-Hans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Generate</a:t>
            </a:r>
            <a:r>
              <a:rPr kumimoji="1" lang="zh-Hans" altLang="en-US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 </a:t>
            </a:r>
            <a:r>
              <a:rPr kumimoji="1" lang="en-US" altLang="zh-Hans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 </a:t>
            </a:r>
            <a:r>
              <a:rPr kumimoji="1" lang="en-US" altLang="zh-Hans" sz="1800" b="1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automatically</a:t>
            </a:r>
            <a:endParaRPr kumimoji="1" lang="en-US" altLang="zh-CN" sz="1800" b="1" dirty="0">
              <a:solidFill>
                <a:srgbClr val="FF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33" name="折角形 403">
            <a:extLst>
              <a:ext uri="{FF2B5EF4-FFF2-40B4-BE49-F238E27FC236}">
                <a16:creationId xmlns:a16="http://schemas.microsoft.com/office/drawing/2014/main" id="{946939DB-13B8-2449-AFB0-108AC5FC1C81}"/>
              </a:ext>
            </a:extLst>
          </p:cNvPr>
          <p:cNvSpPr/>
          <p:nvPr/>
        </p:nvSpPr>
        <p:spPr>
          <a:xfrm>
            <a:off x="6268473" y="4480623"/>
            <a:ext cx="1785636" cy="1324753"/>
          </a:xfrm>
          <a:prstGeom prst="foldedCorner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 proofreading</a:t>
            </a:r>
          </a:p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Analyst of Data &amp; stress</a:t>
            </a:r>
          </a:p>
        </p:txBody>
      </p:sp>
      <p:sp>
        <p:nvSpPr>
          <p:cNvPr id="34" name="折角形 404">
            <a:extLst>
              <a:ext uri="{FF2B5EF4-FFF2-40B4-BE49-F238E27FC236}">
                <a16:creationId xmlns:a16="http://schemas.microsoft.com/office/drawing/2014/main" id="{BF9148CA-D86C-ED45-9988-11DBF5AB4904}"/>
              </a:ext>
            </a:extLst>
          </p:cNvPr>
          <p:cNvSpPr/>
          <p:nvPr/>
        </p:nvSpPr>
        <p:spPr>
          <a:xfrm>
            <a:off x="8101963" y="4466648"/>
            <a:ext cx="1288663" cy="132287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System capacity needs</a:t>
            </a:r>
            <a:endParaRPr kumimoji="1" lang="zh-CN" altLang="en-US" sz="1800" b="1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35" name="折角形 405">
            <a:extLst>
              <a:ext uri="{FF2B5EF4-FFF2-40B4-BE49-F238E27FC236}">
                <a16:creationId xmlns:a16="http://schemas.microsoft.com/office/drawing/2014/main" id="{048107DF-9C5E-9D4F-8501-BCB918ACA51B}"/>
              </a:ext>
            </a:extLst>
          </p:cNvPr>
          <p:cNvSpPr/>
          <p:nvPr/>
        </p:nvSpPr>
        <p:spPr>
          <a:xfrm>
            <a:off x="9430647" y="4466646"/>
            <a:ext cx="1624618" cy="1304285"/>
          </a:xfrm>
          <a:prstGeom prst="foldedCorne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b="1" dirty="0">
                <a:solidFill>
                  <a:prstClr val="black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Performance verify</a:t>
            </a:r>
            <a:endParaRPr kumimoji="1" lang="zh-CN" altLang="en-US" sz="1800" b="1" dirty="0">
              <a:solidFill>
                <a:prstClr val="black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36" name="文本框 407">
            <a:extLst>
              <a:ext uri="{FF2B5EF4-FFF2-40B4-BE49-F238E27FC236}">
                <a16:creationId xmlns:a16="http://schemas.microsoft.com/office/drawing/2014/main" id="{4E9B0ED6-9AA2-1548-9838-279DD4373069}"/>
              </a:ext>
            </a:extLst>
          </p:cNvPr>
          <p:cNvSpPr txBox="1"/>
          <p:nvPr/>
        </p:nvSpPr>
        <p:spPr>
          <a:xfrm>
            <a:off x="134807" y="5902910"/>
            <a:ext cx="11849375" cy="400108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/>
          <a:p>
            <a:r>
              <a:rPr kumimoji="1" lang="en-US" altLang="zh-CN" sz="2000" b="1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Terminal target</a:t>
            </a:r>
            <a:r>
              <a:rPr kumimoji="1" lang="zh-CN" altLang="en-US" sz="2000" b="1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：</a:t>
            </a:r>
            <a:r>
              <a:rPr kumimoji="1" lang="en-US" altLang="zh-CN" sz="2000" b="1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Regular performance test + Capacity forecast=&gt;Capacity of big promotion</a:t>
            </a:r>
            <a:r>
              <a:rPr kumimoji="1" lang="zh-CN" altLang="en-US" sz="2000" b="1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！！！</a:t>
            </a:r>
            <a:r>
              <a:rPr kumimoji="1" lang="en-US" altLang="zh-CN" sz="2000" b="1" dirty="0">
                <a:solidFill>
                  <a:srgbClr val="FF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  </a:t>
            </a:r>
            <a:endParaRPr kumimoji="1" lang="zh-CN" altLang="en-US" sz="2000" b="1" dirty="0">
              <a:solidFill>
                <a:srgbClr val="FF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37" name="椭圆 410">
            <a:extLst>
              <a:ext uri="{FF2B5EF4-FFF2-40B4-BE49-F238E27FC236}">
                <a16:creationId xmlns:a16="http://schemas.microsoft.com/office/drawing/2014/main" id="{1046BBCA-4F6F-9945-AC69-951A55F0CD8D}"/>
              </a:ext>
            </a:extLst>
          </p:cNvPr>
          <p:cNvSpPr/>
          <p:nvPr/>
        </p:nvSpPr>
        <p:spPr>
          <a:xfrm>
            <a:off x="6345916" y="4115326"/>
            <a:ext cx="206801" cy="206777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38" name="椭圆 411">
            <a:extLst>
              <a:ext uri="{FF2B5EF4-FFF2-40B4-BE49-F238E27FC236}">
                <a16:creationId xmlns:a16="http://schemas.microsoft.com/office/drawing/2014/main" id="{B0947D65-DBDE-3744-98F0-3C5300F22ABA}"/>
              </a:ext>
            </a:extLst>
          </p:cNvPr>
          <p:cNvSpPr/>
          <p:nvPr/>
        </p:nvSpPr>
        <p:spPr>
          <a:xfrm>
            <a:off x="6387535" y="4170697"/>
            <a:ext cx="115467" cy="141103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36" tIns="45719" rIns="91436" bIns="45719" rtlCol="0" anchor="ctr"/>
          <a:lstStyle/>
          <a:p>
            <a:pPr algn="ctr"/>
            <a:endParaRPr kumimoji="1" lang="zh-CN" altLang="en-US" sz="1800">
              <a:solidFill>
                <a:prstClr val="black"/>
              </a:solidFill>
              <a:latin typeface="Calibri"/>
              <a:ea typeface="宋体"/>
            </a:endParaRPr>
          </a:p>
        </p:txBody>
      </p:sp>
      <p:sp>
        <p:nvSpPr>
          <p:cNvPr id="42" name="罐形 351">
            <a:extLst>
              <a:ext uri="{FF2B5EF4-FFF2-40B4-BE49-F238E27FC236}">
                <a16:creationId xmlns:a16="http://schemas.microsoft.com/office/drawing/2014/main" id="{6B27767F-0639-D84B-8BFF-BE883AAF0217}"/>
              </a:ext>
            </a:extLst>
          </p:cNvPr>
          <p:cNvSpPr/>
          <p:nvPr/>
        </p:nvSpPr>
        <p:spPr>
          <a:xfrm>
            <a:off x="1583529" y="2692008"/>
            <a:ext cx="697828" cy="663132"/>
          </a:xfrm>
          <a:prstGeom prst="ca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43" name="下箭头标注 350">
            <a:extLst>
              <a:ext uri="{FF2B5EF4-FFF2-40B4-BE49-F238E27FC236}">
                <a16:creationId xmlns:a16="http://schemas.microsoft.com/office/drawing/2014/main" id="{842E99CF-97B0-9842-BDCE-DE50574D47BA}"/>
              </a:ext>
            </a:extLst>
          </p:cNvPr>
          <p:cNvSpPr/>
          <p:nvPr/>
        </p:nvSpPr>
        <p:spPr>
          <a:xfrm>
            <a:off x="1042761" y="1358201"/>
            <a:ext cx="1779365" cy="1283056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Biz Target</a:t>
            </a:r>
            <a:r>
              <a:rPr kumimoji="1" lang="zh-CN" altLang="en-US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</a:t>
            </a:r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Pages amount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45" name="下箭头标注 353">
            <a:extLst>
              <a:ext uri="{FF2B5EF4-FFF2-40B4-BE49-F238E27FC236}">
                <a16:creationId xmlns:a16="http://schemas.microsoft.com/office/drawing/2014/main" id="{19DAD00C-72EC-F64E-810E-DF62B3D0DE99}"/>
              </a:ext>
            </a:extLst>
          </p:cNvPr>
          <p:cNvSpPr/>
          <p:nvPr/>
        </p:nvSpPr>
        <p:spPr>
          <a:xfrm>
            <a:off x="2955643" y="1371044"/>
            <a:ext cx="1385501" cy="1283056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Stress test module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47" name="下箭头标注 355">
            <a:extLst>
              <a:ext uri="{FF2B5EF4-FFF2-40B4-BE49-F238E27FC236}">
                <a16:creationId xmlns:a16="http://schemas.microsoft.com/office/drawing/2014/main" id="{A227FDF7-1405-4042-85E3-E0EFEB6026DE}"/>
              </a:ext>
            </a:extLst>
          </p:cNvPr>
          <p:cNvSpPr/>
          <p:nvPr/>
        </p:nvSpPr>
        <p:spPr>
          <a:xfrm>
            <a:off x="6360376" y="1366516"/>
            <a:ext cx="1846803" cy="1274742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Different QPS</a:t>
            </a:r>
            <a:r>
              <a:rPr kumimoji="1" lang="zh-CN" altLang="en-US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</a:t>
            </a:r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System performance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49" name="下箭头标注 377">
            <a:extLst>
              <a:ext uri="{FF2B5EF4-FFF2-40B4-BE49-F238E27FC236}">
                <a16:creationId xmlns:a16="http://schemas.microsoft.com/office/drawing/2014/main" id="{E37B51BB-4578-BC4A-8CE3-5912C4F051EC}"/>
              </a:ext>
            </a:extLst>
          </p:cNvPr>
          <p:cNvSpPr/>
          <p:nvPr/>
        </p:nvSpPr>
        <p:spPr>
          <a:xfrm>
            <a:off x="8323008" y="1377496"/>
            <a:ext cx="2256351" cy="1314512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Different QPS proportion</a:t>
            </a:r>
            <a:r>
              <a:rPr kumimoji="1" lang="zh-CN" altLang="en-US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</a:t>
            </a:r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  <a:sym typeface="Wingdings"/>
              </a:rPr>
              <a:t>System capacity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50" name="下箭头标注 384">
            <a:extLst>
              <a:ext uri="{FF2B5EF4-FFF2-40B4-BE49-F238E27FC236}">
                <a16:creationId xmlns:a16="http://schemas.microsoft.com/office/drawing/2014/main" id="{60E2E536-6710-3749-AF0B-B9F47D2676BB}"/>
              </a:ext>
            </a:extLst>
          </p:cNvPr>
          <p:cNvSpPr/>
          <p:nvPr/>
        </p:nvSpPr>
        <p:spPr>
          <a:xfrm>
            <a:off x="4480829" y="1355134"/>
            <a:ext cx="1739862" cy="1298966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Hans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QPS distributed in Apps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B75ED2E8-BCAB-9046-AB02-2E882045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  <p:sp>
        <p:nvSpPr>
          <p:cNvPr id="52" name="罐形 351">
            <a:extLst>
              <a:ext uri="{FF2B5EF4-FFF2-40B4-BE49-F238E27FC236}">
                <a16:creationId xmlns:a16="http://schemas.microsoft.com/office/drawing/2014/main" id="{C428DFC6-BC79-0D41-95F4-540421B830A2}"/>
              </a:ext>
            </a:extLst>
          </p:cNvPr>
          <p:cNvSpPr/>
          <p:nvPr/>
        </p:nvSpPr>
        <p:spPr>
          <a:xfrm>
            <a:off x="3283894" y="2730587"/>
            <a:ext cx="697828" cy="663132"/>
          </a:xfrm>
          <a:prstGeom prst="ca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53" name="罐形 351">
            <a:extLst>
              <a:ext uri="{FF2B5EF4-FFF2-40B4-BE49-F238E27FC236}">
                <a16:creationId xmlns:a16="http://schemas.microsoft.com/office/drawing/2014/main" id="{26C4BBF2-7AAF-C547-A796-98651C48EAE1}"/>
              </a:ext>
            </a:extLst>
          </p:cNvPr>
          <p:cNvSpPr/>
          <p:nvPr/>
        </p:nvSpPr>
        <p:spPr>
          <a:xfrm>
            <a:off x="4968167" y="2745374"/>
            <a:ext cx="697828" cy="663132"/>
          </a:xfrm>
          <a:prstGeom prst="ca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54" name="罐形 351">
            <a:extLst>
              <a:ext uri="{FF2B5EF4-FFF2-40B4-BE49-F238E27FC236}">
                <a16:creationId xmlns:a16="http://schemas.microsoft.com/office/drawing/2014/main" id="{C92856F2-3B6F-8948-82AF-5B2019C98B40}"/>
              </a:ext>
            </a:extLst>
          </p:cNvPr>
          <p:cNvSpPr/>
          <p:nvPr/>
        </p:nvSpPr>
        <p:spPr>
          <a:xfrm>
            <a:off x="6934863" y="2774727"/>
            <a:ext cx="697828" cy="663132"/>
          </a:xfrm>
          <a:prstGeom prst="ca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55" name="罐形 351">
            <a:extLst>
              <a:ext uri="{FF2B5EF4-FFF2-40B4-BE49-F238E27FC236}">
                <a16:creationId xmlns:a16="http://schemas.microsoft.com/office/drawing/2014/main" id="{69C9ADA6-F3FA-D94B-88EE-0ACEBA961731}"/>
              </a:ext>
            </a:extLst>
          </p:cNvPr>
          <p:cNvSpPr/>
          <p:nvPr/>
        </p:nvSpPr>
        <p:spPr>
          <a:xfrm>
            <a:off x="9102269" y="2817352"/>
            <a:ext cx="697828" cy="663132"/>
          </a:xfrm>
          <a:prstGeom prst="ca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6" tIns="45719" rIns="91436" bIns="45719" rtlCol="0" anchor="ctr"/>
          <a:lstStyle/>
          <a:p>
            <a:pPr algn="ctr"/>
            <a:r>
              <a:rPr kumimoji="1" lang="en-US" altLang="zh-CN" sz="1800" dirty="0">
                <a:solidFill>
                  <a:srgbClr val="000000"/>
                </a:solidFill>
                <a:latin typeface="Arial" panose="020B0604020202020204" pitchFamily="34" charset="0"/>
                <a:ea typeface="宋体"/>
                <a:cs typeface="Arial" panose="020B0604020202020204" pitchFamily="34" charset="0"/>
              </a:rPr>
              <a:t>Data</a:t>
            </a:r>
            <a:endParaRPr kumimoji="1" lang="zh-CN" altLang="en-US" sz="1800" dirty="0">
              <a:solidFill>
                <a:srgbClr val="000000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D0808-E91E-8E49-B8A3-BE84A2D42B3A}" type="datetimeFigureOut">
              <a:rPr kumimoji="1" lang="zh-CN" altLang="en-US" smtClean="0"/>
              <a:pPr/>
              <a:t>2018/5/27</a:t>
            </a:fld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15</a:t>
            </a:fld>
            <a:endParaRPr kumimoji="1" lang="zh-CN" altLang="en-US"/>
          </a:p>
        </p:txBody>
      </p:sp>
      <p:sp>
        <p:nvSpPr>
          <p:cNvPr id="5" name="标题 1"/>
          <p:cNvSpPr txBox="1">
            <a:spLocks/>
          </p:cNvSpPr>
          <p:nvPr/>
        </p:nvSpPr>
        <p:spPr>
          <a:xfrm>
            <a:off x="115712" y="-11305"/>
            <a:ext cx="9970347" cy="740833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kern="120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r>
              <a:rPr kumimoji="1" lang="en-US" altLang="zh-Hans" sz="3200" b="1" dirty="0">
                <a:solidFill>
                  <a:schemeClr val="tx1"/>
                </a:solidFill>
              </a:rPr>
              <a:t>Regular</a:t>
            </a:r>
            <a:r>
              <a:rPr kumimoji="1" lang="zh-Hans" altLang="en-US" sz="3200" b="1" dirty="0">
                <a:solidFill>
                  <a:schemeClr val="tx1"/>
                </a:solidFill>
              </a:rPr>
              <a:t> </a:t>
            </a:r>
            <a:r>
              <a:rPr kumimoji="1" lang="en-US" altLang="zh-Hans" sz="3200" b="1" dirty="0">
                <a:solidFill>
                  <a:schemeClr val="tx1"/>
                </a:solidFill>
              </a:rPr>
              <a:t>Performance</a:t>
            </a:r>
            <a:r>
              <a:rPr kumimoji="1" lang="zh-Hans" altLang="en-US" sz="3200" b="1" dirty="0">
                <a:solidFill>
                  <a:schemeClr val="tx1"/>
                </a:solidFill>
              </a:rPr>
              <a:t> </a:t>
            </a:r>
            <a:r>
              <a:rPr kumimoji="1" lang="en-US" altLang="zh-Hans" sz="3200" b="1" dirty="0">
                <a:solidFill>
                  <a:schemeClr val="tx1"/>
                </a:solidFill>
              </a:rPr>
              <a:t>test</a:t>
            </a:r>
            <a:endParaRPr kumimoji="1" lang="zh-CN" altLang="en-US" sz="3200" b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B77DE1-1CC0-E64B-A123-2E6C111AD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39" y="1028344"/>
            <a:ext cx="9840241" cy="53275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859D96-6E54-8246-ACDF-9060616605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139" y="1125754"/>
            <a:ext cx="9999697" cy="53275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D56E3FB-CE20-CA48-AE29-CC71ABF44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05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16</a:t>
            </a:fld>
            <a:endParaRPr kumimoji="1" lang="zh-CN" altLang="en-US"/>
          </a:p>
        </p:txBody>
      </p:sp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-293512" y="-3598333"/>
            <a:ext cx="9970347" cy="740833"/>
          </a:xfrm>
        </p:spPr>
        <p:txBody>
          <a:bodyPr/>
          <a:lstStyle/>
          <a:p>
            <a:r>
              <a:rPr kumimoji="1" lang="en-US" altLang="zh-CN" dirty="0"/>
              <a:t>AE</a:t>
            </a:r>
            <a:r>
              <a:rPr kumimoji="1" lang="zh-CN" altLang="en-US" dirty="0"/>
              <a:t>性能测试体系架构</a:t>
            </a:r>
          </a:p>
        </p:txBody>
      </p:sp>
      <p:sp>
        <p:nvSpPr>
          <p:cNvPr id="8" name="标题 1"/>
          <p:cNvSpPr txBox="1">
            <a:spLocks/>
          </p:cNvSpPr>
          <p:nvPr/>
        </p:nvSpPr>
        <p:spPr>
          <a:xfrm>
            <a:off x="313267" y="1406"/>
            <a:ext cx="9970347" cy="740833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kern="120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r>
              <a:rPr kumimoji="1" lang="en-US" altLang="zh-Han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</a:t>
            </a:r>
            <a:r>
              <a:rPr kumimoji="1" lang="zh-Hans" alt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site perf monitoring:</a:t>
            </a:r>
            <a:r>
              <a:rPr kumimoji="1" lang="zh-CN" alt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AGP</a:t>
            </a:r>
            <a:endParaRPr kumimoji="1" lang="zh-CN" alt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0" name="文本框 209"/>
          <p:cNvSpPr txBox="1"/>
          <p:nvPr/>
        </p:nvSpPr>
        <p:spPr>
          <a:xfrm>
            <a:off x="15664689" y="2851038"/>
            <a:ext cx="512897" cy="146290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kumimoji="1" lang="zh-CN" altLang="en-US" sz="2133" dirty="0"/>
              <a:t>实现自动化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267" y="860423"/>
            <a:ext cx="7434236" cy="3981229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782" y="3611575"/>
            <a:ext cx="8311444" cy="28451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6C39C4-E604-0744-B57D-6F5840D097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0904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17</a:t>
            </a:fld>
            <a:endParaRPr kumimoji="1" lang="zh-CN" altLang="en-US"/>
          </a:p>
        </p:txBody>
      </p:sp>
      <p:sp>
        <p:nvSpPr>
          <p:cNvPr id="8" name="标题 1"/>
          <p:cNvSpPr txBox="1">
            <a:spLocks/>
          </p:cNvSpPr>
          <p:nvPr/>
        </p:nvSpPr>
        <p:spPr>
          <a:xfrm>
            <a:off x="313267" y="1406"/>
            <a:ext cx="9970347" cy="740833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kern="120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r>
              <a:rPr kumimoji="1" lang="en-US" altLang="zh-CN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benchmarking</a:t>
            </a:r>
            <a:endParaRPr kumimoji="1" lang="zh-CN" alt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0" name="文本框 209"/>
          <p:cNvSpPr txBox="1"/>
          <p:nvPr/>
        </p:nvSpPr>
        <p:spPr>
          <a:xfrm>
            <a:off x="15664689" y="2851038"/>
            <a:ext cx="512897" cy="146290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kumimoji="1" lang="zh-CN" altLang="en-US" sz="2133" dirty="0"/>
              <a:t>实现自动化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20E1BD-0739-6C43-9BC9-ED4E7C3FD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267" y="742239"/>
            <a:ext cx="10957560" cy="56712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CA36A9-5F5C-A242-A44E-C28F25D7E3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702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18</a:t>
            </a:fld>
            <a:endParaRPr kumimoji="1" lang="zh-CN" altLang="en-US"/>
          </a:p>
        </p:txBody>
      </p:sp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-293512" y="-3598333"/>
            <a:ext cx="9970347" cy="740833"/>
          </a:xfrm>
        </p:spPr>
        <p:txBody>
          <a:bodyPr/>
          <a:lstStyle/>
          <a:p>
            <a:r>
              <a:rPr kumimoji="1" lang="en-US" altLang="zh-CN" dirty="0"/>
              <a:t>AE</a:t>
            </a:r>
            <a:r>
              <a:rPr kumimoji="1" lang="zh-CN" altLang="en-US" dirty="0"/>
              <a:t>性能测试体系架构</a:t>
            </a:r>
          </a:p>
        </p:txBody>
      </p:sp>
      <p:sp>
        <p:nvSpPr>
          <p:cNvPr id="8" name="标题 1"/>
          <p:cNvSpPr txBox="1">
            <a:spLocks/>
          </p:cNvSpPr>
          <p:nvPr/>
        </p:nvSpPr>
        <p:spPr>
          <a:xfrm>
            <a:off x="313267" y="1406"/>
            <a:ext cx="9970347" cy="740833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kern="1200">
                <a:solidFill>
                  <a:srgbClr val="999999"/>
                </a:solidFill>
                <a:latin typeface="Heiti SC Light"/>
                <a:ea typeface="Heiti SC Light"/>
                <a:cs typeface="Heiti SC Light"/>
              </a:defRPr>
            </a:lvl1pPr>
          </a:lstStyle>
          <a:p>
            <a:r>
              <a:rPr kumimoji="1" lang="en-US" altLang="zh-Han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</a:t>
            </a:r>
            <a:r>
              <a:rPr kumimoji="1" lang="zh-Hans" alt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  <a:r>
              <a:rPr kumimoji="1" lang="zh-Hans" alt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kumimoji="1" lang="zh-Hans" alt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Han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platform</a:t>
            </a:r>
            <a:endParaRPr kumimoji="1" lang="zh-CN" alt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0" name="文本框 209"/>
          <p:cNvSpPr txBox="1"/>
          <p:nvPr/>
        </p:nvSpPr>
        <p:spPr>
          <a:xfrm>
            <a:off x="15664689" y="2851038"/>
            <a:ext cx="512897" cy="146290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kumimoji="1" lang="zh-CN" altLang="en-US" sz="2133" dirty="0"/>
              <a:t>实现自动化</a:t>
            </a:r>
          </a:p>
        </p:txBody>
      </p:sp>
      <p:sp>
        <p:nvSpPr>
          <p:cNvPr id="10" name="椭圆 9"/>
          <p:cNvSpPr/>
          <p:nvPr/>
        </p:nvSpPr>
        <p:spPr>
          <a:xfrm>
            <a:off x="204029" y="1792465"/>
            <a:ext cx="3994501" cy="3404452"/>
          </a:xfrm>
          <a:prstGeom prst="ellipse">
            <a:avLst/>
          </a:prstGeom>
          <a:solidFill>
            <a:srgbClr val="FF6600"/>
          </a:solidFill>
          <a:ln w="38100" cap="flat" cmpd="sng" algn="ctr">
            <a:solidFill>
              <a:sysClr val="window" lastClr="FFFFFF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200" dirty="0">
                <a:latin typeface="微软雅黑" pitchFamily="34" charset="-122"/>
                <a:ea typeface="微软雅黑" pitchFamily="34" charset="-122"/>
              </a:rPr>
              <a:t>OP Quick Performance test</a:t>
            </a:r>
          </a:p>
          <a:p>
            <a:pPr algn="ctr">
              <a:spcBef>
                <a:spcPct val="50000"/>
              </a:spcBef>
            </a:pPr>
            <a:r>
              <a:rPr lang="en-US" altLang="zh-CN" sz="2133" dirty="0">
                <a:latin typeface="微软雅黑" pitchFamily="34" charset="-122"/>
                <a:ea typeface="微软雅黑" pitchFamily="34" charset="-122"/>
              </a:rPr>
              <a:t>Online</a:t>
            </a:r>
            <a:r>
              <a:rPr lang="zh-CN" altLang="en-US" sz="2133" dirty="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133" dirty="0">
                <a:latin typeface="微软雅黑" pitchFamily="34" charset="-122"/>
                <a:ea typeface="微软雅黑" pitchFamily="34" charset="-122"/>
              </a:rPr>
              <a:t>CN/US</a:t>
            </a:r>
            <a:r>
              <a:rPr lang="en-US" altLang="zh-Hans" sz="2133" dirty="0">
                <a:latin typeface="微软雅黑" pitchFamily="34" charset="-122"/>
                <a:ea typeface="微软雅黑" pitchFamily="34" charset="-122"/>
              </a:rPr>
              <a:t>/RU</a:t>
            </a:r>
            <a:r>
              <a:rPr lang="zh-CN" altLang="en-US" sz="2133" dirty="0"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en-US" altLang="zh-CN" sz="2133" dirty="0">
                <a:latin typeface="微软雅黑" pitchFamily="34" charset="-122"/>
                <a:ea typeface="微软雅黑" pitchFamily="34" charset="-122"/>
              </a:rPr>
              <a:t>/Offline</a:t>
            </a:r>
            <a:endParaRPr lang="zh-CN" altLang="en-US" sz="2133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圆角矩形 11"/>
          <p:cNvSpPr/>
          <p:nvPr/>
        </p:nvSpPr>
        <p:spPr bwMode="auto">
          <a:xfrm>
            <a:off x="4544213" y="1053942"/>
            <a:ext cx="1479781" cy="47672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1" lang="en-US" altLang="zh-CN" sz="20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HTTP(s)</a:t>
            </a:r>
            <a:endParaRPr kumimoji="1" lang="zh-CN" altLang="en-US" sz="2000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544213" y="596869"/>
            <a:ext cx="3504026" cy="7487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ans" sz="2133" dirty="0">
                <a:latin typeface="微软雅黑"/>
                <a:ea typeface="微软雅黑"/>
                <a:cs typeface="微软雅黑"/>
              </a:rPr>
              <a:t>Performance</a:t>
            </a:r>
            <a:r>
              <a:rPr kumimoji="1" lang="zh-Hans" altLang="en-US" sz="2133" dirty="0">
                <a:latin typeface="微软雅黑"/>
                <a:ea typeface="微软雅黑"/>
                <a:cs typeface="微软雅黑"/>
              </a:rPr>
              <a:t> </a:t>
            </a:r>
            <a:r>
              <a:rPr kumimoji="1" lang="en-US" altLang="zh-Hans" sz="2133" dirty="0">
                <a:latin typeface="微软雅黑"/>
                <a:ea typeface="微软雅黑"/>
                <a:cs typeface="微软雅黑"/>
              </a:rPr>
              <a:t>test</a:t>
            </a:r>
            <a:r>
              <a:rPr kumimoji="1" lang="zh-Hans" altLang="en-US" sz="2133" dirty="0">
                <a:latin typeface="微软雅黑"/>
                <a:ea typeface="微软雅黑"/>
                <a:cs typeface="微软雅黑"/>
              </a:rPr>
              <a:t> </a:t>
            </a:r>
            <a:r>
              <a:rPr kumimoji="1" lang="en-US" altLang="zh-Hans" sz="2133" dirty="0">
                <a:latin typeface="微软雅黑"/>
                <a:ea typeface="微软雅黑"/>
                <a:cs typeface="微软雅黑"/>
              </a:rPr>
              <a:t>task</a:t>
            </a:r>
            <a:r>
              <a:rPr kumimoji="1" lang="zh-Hans" altLang="en-US" sz="2133" dirty="0">
                <a:latin typeface="微软雅黑"/>
                <a:ea typeface="微软雅黑"/>
                <a:cs typeface="微软雅黑"/>
              </a:rPr>
              <a:t> </a:t>
            </a:r>
            <a:r>
              <a:rPr kumimoji="1" lang="en-US" altLang="zh-Hans" sz="2133" dirty="0">
                <a:latin typeface="微软雅黑"/>
                <a:ea typeface="微软雅黑"/>
                <a:cs typeface="微软雅黑"/>
              </a:rPr>
              <a:t>type</a:t>
            </a:r>
            <a:endParaRPr kumimoji="1" lang="zh-CN" altLang="en-US" sz="2133" dirty="0">
              <a:latin typeface="微软雅黑"/>
              <a:ea typeface="微软雅黑"/>
              <a:cs typeface="微软雅黑"/>
            </a:endParaRPr>
          </a:p>
        </p:txBody>
      </p:sp>
      <p:sp>
        <p:nvSpPr>
          <p:cNvPr id="14" name="圆角矩形 13"/>
          <p:cNvSpPr/>
          <p:nvPr/>
        </p:nvSpPr>
        <p:spPr bwMode="auto">
          <a:xfrm>
            <a:off x="6245464" y="1071338"/>
            <a:ext cx="1660350" cy="47672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20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HSF</a:t>
            </a:r>
            <a:endParaRPr kumimoji="1" lang="zh-CN" altLang="en-US" sz="2000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15" name="圆角矩形 14"/>
          <p:cNvSpPr/>
          <p:nvPr/>
        </p:nvSpPr>
        <p:spPr bwMode="auto">
          <a:xfrm>
            <a:off x="8048239" y="1079205"/>
            <a:ext cx="1931613" cy="47672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Hans" sz="20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Mixed</a:t>
            </a:r>
            <a:r>
              <a:rPr kumimoji="1" lang="zh-Hans" altLang="en-US" sz="20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 </a:t>
            </a:r>
            <a:r>
              <a:rPr kumimoji="1" lang="en-US" altLang="zh-Hans" sz="20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HSF</a:t>
            </a:r>
            <a:endParaRPr kumimoji="1" lang="zh-CN" altLang="en-US" sz="2000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16" name="圆角矩形 15"/>
          <p:cNvSpPr/>
          <p:nvPr/>
        </p:nvSpPr>
        <p:spPr bwMode="auto">
          <a:xfrm>
            <a:off x="4544213" y="1671925"/>
            <a:ext cx="3139041" cy="47672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20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Combination scenes</a:t>
            </a:r>
            <a:endParaRPr kumimoji="1" lang="zh-CN" altLang="en-US" sz="2000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18" name="圆角矩形 17"/>
          <p:cNvSpPr/>
          <p:nvPr/>
        </p:nvSpPr>
        <p:spPr bwMode="auto">
          <a:xfrm>
            <a:off x="7905814" y="2747771"/>
            <a:ext cx="3624825" cy="771984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Han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Pre-Prod</a:t>
            </a:r>
            <a:r>
              <a:rPr kumimoji="1" lang="zh-Hans" altLang="en-U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 </a:t>
            </a:r>
            <a:r>
              <a:rPr kumimoji="1" lang="en-US" altLang="zh-Han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Benchmarking</a:t>
            </a:r>
            <a:r>
              <a:rPr kumimoji="1" lang="zh-CN" altLang="zh-CN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（</a:t>
            </a:r>
            <a:r>
              <a:rPr kumimoji="1" lang="en-US" altLang="zh-Han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Deployed</a:t>
            </a:r>
            <a:r>
              <a:rPr kumimoji="1" lang="zh-CN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）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4544213" y="2347617"/>
            <a:ext cx="2457155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ans" sz="2133" dirty="0">
                <a:solidFill>
                  <a:srgbClr val="000000"/>
                </a:solidFill>
                <a:latin typeface="微软雅黑"/>
                <a:ea typeface="微软雅黑"/>
                <a:cs typeface="微软雅黑"/>
              </a:rPr>
              <a:t>Benchmarking</a:t>
            </a:r>
            <a:endParaRPr kumimoji="1" lang="zh-CN" altLang="en-US" sz="2133" dirty="0">
              <a:solidFill>
                <a:srgbClr val="000000"/>
              </a:solidFill>
              <a:latin typeface="微软雅黑"/>
              <a:ea typeface="微软雅黑"/>
              <a:cs typeface="微软雅黑"/>
            </a:endParaRPr>
          </a:p>
        </p:txBody>
      </p:sp>
      <p:sp>
        <p:nvSpPr>
          <p:cNvPr id="20" name="圆角矩形 19"/>
          <p:cNvSpPr/>
          <p:nvPr/>
        </p:nvSpPr>
        <p:spPr bwMode="auto">
          <a:xfrm>
            <a:off x="4500292" y="2745550"/>
            <a:ext cx="3264363" cy="74914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1" lang="en-US" altLang="zh-Han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Trunk</a:t>
            </a:r>
            <a:r>
              <a:rPr kumimoji="1" lang="zh-Hans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 </a:t>
            </a:r>
            <a:r>
              <a:rPr kumimoji="1" lang="en-US" altLang="zh-Han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Benchmarking</a:t>
            </a:r>
            <a:r>
              <a:rPr kumimoji="1" lang="zh-CN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（</a:t>
            </a:r>
            <a:r>
              <a:rPr kumimoji="1" lang="en-US" altLang="zh-Han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Timing</a:t>
            </a:r>
            <a:r>
              <a:rPr kumimoji="1" lang="zh-CN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）</a:t>
            </a:r>
          </a:p>
        </p:txBody>
      </p:sp>
      <p:sp>
        <p:nvSpPr>
          <p:cNvPr id="22" name="圆角矩形 21"/>
          <p:cNvSpPr/>
          <p:nvPr/>
        </p:nvSpPr>
        <p:spPr bwMode="auto">
          <a:xfrm>
            <a:off x="8060411" y="3998051"/>
            <a:ext cx="3264363" cy="123743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Offline monitor</a:t>
            </a:r>
          </a:p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zh-CN" altLang="zh-CN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（</a:t>
            </a:r>
            <a:r>
              <a:rPr kumimoji="1" lang="en-US" altLang="zh-CN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TSAR</a:t>
            </a:r>
            <a:r>
              <a:rPr kumimoji="1" lang="zh-CN" altLang="en-U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，</a:t>
            </a:r>
            <a:r>
              <a:rPr kumimoji="1" lang="en-US" altLang="zh-CN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JVM</a:t>
            </a:r>
            <a:r>
              <a:rPr kumimoji="1" lang="zh-Hans" altLang="en-U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 </a:t>
            </a:r>
            <a:r>
              <a:rPr kumimoji="1" lang="en-US" altLang="zh-Han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Data</a:t>
            </a:r>
            <a:r>
              <a:rPr kumimoji="1" lang="zh-Hans" altLang="en-U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 </a:t>
            </a:r>
            <a:r>
              <a:rPr kumimoji="1" lang="en-US" altLang="zh-Hans" sz="18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Collection</a:t>
            </a:r>
            <a:r>
              <a:rPr kumimoji="1" lang="zh-CN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）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4500292" y="3655051"/>
            <a:ext cx="4081000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ans" sz="2133" dirty="0">
                <a:solidFill>
                  <a:srgbClr val="000000"/>
                </a:solidFill>
                <a:latin typeface="微软雅黑"/>
                <a:ea typeface="微软雅黑"/>
                <a:cs typeface="微软雅黑"/>
              </a:rPr>
              <a:t>Performance</a:t>
            </a:r>
            <a:r>
              <a:rPr kumimoji="1" lang="zh-Hans" altLang="en-US" sz="2133" dirty="0">
                <a:solidFill>
                  <a:srgbClr val="000000"/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kumimoji="1" lang="en-US" altLang="zh-Hans" sz="2133" dirty="0">
                <a:solidFill>
                  <a:srgbClr val="000000"/>
                </a:solidFill>
                <a:latin typeface="微软雅黑"/>
                <a:ea typeface="微软雅黑"/>
                <a:cs typeface="微软雅黑"/>
              </a:rPr>
              <a:t>test monitor</a:t>
            </a:r>
            <a:endParaRPr kumimoji="1" lang="zh-CN" altLang="en-US" sz="2133" dirty="0">
              <a:solidFill>
                <a:srgbClr val="000000"/>
              </a:solidFill>
              <a:latin typeface="微软雅黑"/>
              <a:ea typeface="微软雅黑"/>
              <a:cs typeface="微软雅黑"/>
            </a:endParaRPr>
          </a:p>
        </p:txBody>
      </p:sp>
      <p:sp>
        <p:nvSpPr>
          <p:cNvPr id="24" name="圆角矩形 23"/>
          <p:cNvSpPr/>
          <p:nvPr/>
        </p:nvSpPr>
        <p:spPr bwMode="auto">
          <a:xfrm>
            <a:off x="4544213" y="4033735"/>
            <a:ext cx="3264363" cy="120884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1" lang="en-US" altLang="zh-CN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Online Monitor</a:t>
            </a:r>
          </a:p>
          <a:p>
            <a:pPr algn="ctr" defTabSz="1219158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1" lang="zh-CN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（</a:t>
            </a:r>
            <a:r>
              <a:rPr kumimoji="1" lang="en-US" altLang="zh-CN" sz="1800" b="1" kern="0" dirty="0" err="1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Alimonitor</a:t>
            </a:r>
            <a:r>
              <a:rPr kumimoji="1" lang="en-US" altLang="zh-CN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 data </a:t>
            </a:r>
            <a:r>
              <a:rPr kumimoji="1" lang="en-US" altLang="zh-Han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Collection</a:t>
            </a:r>
            <a:r>
              <a:rPr kumimoji="1" lang="zh-CN" altLang="en-US" sz="1800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）</a:t>
            </a:r>
          </a:p>
        </p:txBody>
      </p:sp>
      <p:sp>
        <p:nvSpPr>
          <p:cNvPr id="25" name="圆角矩形 24"/>
          <p:cNvSpPr/>
          <p:nvPr/>
        </p:nvSpPr>
        <p:spPr bwMode="auto">
          <a:xfrm>
            <a:off x="4501695" y="5358675"/>
            <a:ext cx="635565" cy="1345169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Hans" sz="2133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Execute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26" name="圆角矩形 25"/>
          <p:cNvSpPr/>
          <p:nvPr/>
        </p:nvSpPr>
        <p:spPr bwMode="auto">
          <a:xfrm>
            <a:off x="5421383" y="5358675"/>
            <a:ext cx="635565" cy="1345169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Hans" sz="2133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Result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27" name="圆角矩形 26"/>
          <p:cNvSpPr/>
          <p:nvPr/>
        </p:nvSpPr>
        <p:spPr bwMode="auto">
          <a:xfrm>
            <a:off x="6188129" y="5355461"/>
            <a:ext cx="998713" cy="1348383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2133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Task tags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28" name="圆角矩形 27"/>
          <p:cNvSpPr/>
          <p:nvPr/>
        </p:nvSpPr>
        <p:spPr bwMode="auto">
          <a:xfrm>
            <a:off x="10632560" y="5786394"/>
            <a:ext cx="618898" cy="499357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kumimoji="1" lang="en-US" altLang="zh-CN" sz="2133" b="1" kern="0" dirty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</a:rPr>
              <a:t>…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3" name="圆角矩形 32"/>
          <p:cNvSpPr/>
          <p:nvPr/>
        </p:nvSpPr>
        <p:spPr bwMode="auto">
          <a:xfrm>
            <a:off x="7250958" y="5355461"/>
            <a:ext cx="998713" cy="1348383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2133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Alarm notice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34" name="圆角矩形 33"/>
          <p:cNvSpPr/>
          <p:nvPr/>
        </p:nvSpPr>
        <p:spPr bwMode="auto">
          <a:xfrm>
            <a:off x="8345945" y="5355460"/>
            <a:ext cx="998713" cy="1348383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2133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Data prepare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35" name="圆角矩形 34"/>
          <p:cNvSpPr/>
          <p:nvPr/>
        </p:nvSpPr>
        <p:spPr bwMode="auto">
          <a:xfrm>
            <a:off x="9490829" y="5361536"/>
            <a:ext cx="998713" cy="1343329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CN" sz="2133" b="1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Mock login</a:t>
            </a:r>
            <a:endParaRPr kumimoji="1" lang="zh-CN" altLang="en-US" sz="2133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sp>
        <p:nvSpPr>
          <p:cNvPr id="36" name="Rounded Rectangle 5"/>
          <p:cNvSpPr/>
          <p:nvPr/>
        </p:nvSpPr>
        <p:spPr>
          <a:xfrm>
            <a:off x="4452348" y="617513"/>
            <a:ext cx="7216127" cy="1640265"/>
          </a:xfrm>
          <a:prstGeom prst="roundRect">
            <a:avLst>
              <a:gd name="adj" fmla="val 3179"/>
            </a:avLst>
          </a:prstGeom>
          <a:noFill/>
          <a:ln w="12700">
            <a:solidFill>
              <a:schemeClr val="accent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320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7" name="Rounded Rectangle 5"/>
          <p:cNvSpPr/>
          <p:nvPr/>
        </p:nvSpPr>
        <p:spPr>
          <a:xfrm>
            <a:off x="4455672" y="2339154"/>
            <a:ext cx="7216127" cy="1261992"/>
          </a:xfrm>
          <a:prstGeom prst="roundRect">
            <a:avLst>
              <a:gd name="adj" fmla="val 3179"/>
            </a:avLst>
          </a:prstGeom>
          <a:noFill/>
          <a:ln w="12700">
            <a:solidFill>
              <a:schemeClr val="accent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320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8" name="Rounded Rectangle 5"/>
          <p:cNvSpPr/>
          <p:nvPr/>
        </p:nvSpPr>
        <p:spPr>
          <a:xfrm>
            <a:off x="4472720" y="3692827"/>
            <a:ext cx="7216127" cy="1595757"/>
          </a:xfrm>
          <a:prstGeom prst="roundRect">
            <a:avLst>
              <a:gd name="adj" fmla="val 3179"/>
            </a:avLst>
          </a:prstGeom>
          <a:noFill/>
          <a:ln w="12700">
            <a:solidFill>
              <a:schemeClr val="accent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3200">
              <a:latin typeface="华文细黑"/>
              <a:ea typeface="华文细黑"/>
              <a:cs typeface="华文细黑"/>
            </a:endParaRPr>
          </a:p>
        </p:txBody>
      </p:sp>
      <p:sp>
        <p:nvSpPr>
          <p:cNvPr id="40" name="圆角矩形 39"/>
          <p:cNvSpPr/>
          <p:nvPr/>
        </p:nvSpPr>
        <p:spPr bwMode="auto">
          <a:xfrm>
            <a:off x="8026710" y="1695312"/>
            <a:ext cx="1952413" cy="47672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ctr" defTabSz="1219158" fontAlgn="base">
              <a:spcBef>
                <a:spcPct val="50000"/>
              </a:spcBef>
              <a:spcAft>
                <a:spcPct val="0"/>
              </a:spcAft>
            </a:pPr>
            <a:r>
              <a:rPr kumimoji="1" lang="en-US" altLang="zh-Hans" sz="2000" b="1" kern="0">
                <a:solidFill>
                  <a:sysClr val="windowText" lastClr="000000"/>
                </a:solidFill>
                <a:latin typeface="Arial" panose="020B0604020202020204" pitchFamily="34" charset="0"/>
                <a:ea typeface="微软雅黑" pitchFamily="34" charset="-122"/>
                <a:cs typeface="Arial" panose="020B0604020202020204" pitchFamily="34" charset="0"/>
              </a:rPr>
              <a:t>Customized</a:t>
            </a:r>
            <a:endParaRPr kumimoji="1" lang="zh-CN" altLang="en-US" sz="2000" b="1" kern="0" dirty="0">
              <a:solidFill>
                <a:sysClr val="windowText" lastClr="000000"/>
              </a:solidFill>
              <a:latin typeface="Arial" panose="020B0604020202020204" pitchFamily="34" charset="0"/>
              <a:ea typeface="微软雅黑" pitchFamily="34" charset="-122"/>
              <a:cs typeface="Arial" panose="020B0604020202020204" pitchFamily="34" charset="0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20E06C87-7E41-B241-B4B8-F89A943AC0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1840" y="141397"/>
            <a:ext cx="1430560" cy="88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9474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9CFF8-4CEB-4C48-A0EB-B06D96DB2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A73A-0087-EA4A-B82A-A382C95C52D3}" type="datetime1">
              <a:rPr kumimoji="1" lang="zh-CN" altLang="en-US" smtClean="0"/>
              <a:t>2018/5/27</a:t>
            </a:fld>
            <a:endParaRPr kumimoji="1"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E043E-6BDE-3A43-9A48-6407A6576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6E5451-40F1-E74F-B06E-4BD01DEF1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45D6-CD71-264D-AEA7-E079152FCE4A}" type="slidenum">
              <a:rPr kumimoji="1" lang="zh-CN" altLang="en-US" smtClean="0"/>
              <a:pPr/>
              <a:t>19</a:t>
            </a:fld>
            <a:endParaRPr kumimoji="1" lang="zh-CN" altLang="en-US"/>
          </a:p>
        </p:txBody>
      </p:sp>
      <p:pic>
        <p:nvPicPr>
          <p:cNvPr id="2" name="QuickPerformanceTestVideo.mp4">
            <a:hlinkClick r:id="" action="ppaction://media"/>
            <a:extLst>
              <a:ext uri="{FF2B5EF4-FFF2-40B4-BE49-F238E27FC236}">
                <a16:creationId xmlns:a16="http://schemas.microsoft.com/office/drawing/2014/main" id="{2A23061F-80F4-8D45-827D-996FD9AFF8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15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5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3"/>
          </p:nvPr>
        </p:nvSpPr>
        <p:spPr>
          <a:xfrm>
            <a:off x="846666" y="600886"/>
            <a:ext cx="8415867" cy="956733"/>
          </a:xfrm>
        </p:spPr>
        <p:txBody>
          <a:bodyPr/>
          <a:lstStyle/>
          <a:p>
            <a:r>
              <a:rPr kumimoji="1"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  <a:p>
            <a:endParaRPr kumimoji="1" lang="zh-CN" alt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37A96-30C7-8841-A4A9-719B44C8B67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Email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814B71A-8490-DA40-B9FB-846A213BC21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err="1"/>
              <a:t>DingTalk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05490B4-1531-A845-A2D4-C11B78C20F1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Facebook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396CCB-18DE-0545-B3D1-DC1DF9824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799" y="2499162"/>
            <a:ext cx="2439589" cy="24245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7C3EE22-851B-8C4F-81C9-85024065B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406" y="2499162"/>
            <a:ext cx="2439779" cy="24245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50604F-77E9-E149-B8BF-F014F99B3B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416" y="2499162"/>
            <a:ext cx="2424530" cy="242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520872"/>
      </p:ext>
    </p:extLst>
  </p:cSld>
  <p:clrMapOvr>
    <a:masterClrMapping/>
  </p:clrMapOvr>
</p:sld>
</file>

<file path=ppt/theme/theme1.xml><?xml version="1.0" encoding="utf-8"?>
<a:theme xmlns:a="http://schemas.openxmlformats.org/drawingml/2006/main" name="自定义设计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主题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主题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72695</TotalTime>
  <Words>802</Words>
  <Application>Microsoft Office PowerPoint</Application>
  <PresentationFormat>Широкоэкранный</PresentationFormat>
  <Paragraphs>268</Paragraphs>
  <Slides>20</Slides>
  <Notes>7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9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20</vt:i4>
      </vt:variant>
    </vt:vector>
  </HeadingPairs>
  <TitlesOfParts>
    <vt:vector size="30" baseType="lpstr">
      <vt:lpstr>微软雅黑</vt:lpstr>
      <vt:lpstr>黑体</vt:lpstr>
      <vt:lpstr>宋体</vt:lpstr>
      <vt:lpstr>华文细黑</vt:lpstr>
      <vt:lpstr>Arial</vt:lpstr>
      <vt:lpstr>Calibri</vt:lpstr>
      <vt:lpstr>Heiti SC Light</vt:lpstr>
      <vt:lpstr>Open Sans Light</vt:lpstr>
      <vt:lpstr>Wingdings</vt:lpstr>
      <vt:lpstr>自定义设计</vt:lpstr>
      <vt:lpstr>AliExpress Performance Test System    --All chains and regular stress test</vt:lpstr>
      <vt:lpstr>About me</vt:lpstr>
      <vt:lpstr>Challenges of biz &amp; tech in AliExpress</vt:lpstr>
      <vt:lpstr>Презентация PowerPoint</vt:lpstr>
      <vt:lpstr>What business type should we serve</vt:lpstr>
      <vt:lpstr>Презентация PowerPoint</vt:lpstr>
      <vt:lpstr>Important terms</vt:lpstr>
      <vt:lpstr>What service should we provide for performance test</vt:lpstr>
      <vt:lpstr>What abilities should we have  in performance test</vt:lpstr>
      <vt:lpstr>Презентация PowerPoint</vt:lpstr>
      <vt:lpstr>Data &amp; Script Prepare</vt:lpstr>
      <vt:lpstr>Business logic and scenes management</vt:lpstr>
      <vt:lpstr>Management System</vt:lpstr>
      <vt:lpstr>The Pipeline of All chains performance test</vt:lpstr>
      <vt:lpstr>Презентация PowerPoint</vt:lpstr>
      <vt:lpstr>AE性能测试体系架构</vt:lpstr>
      <vt:lpstr>Презентация PowerPoint</vt:lpstr>
      <vt:lpstr>AE性能测试体系架构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Mori Pang</dc:creator>
  <cp:lastModifiedBy>Владислав Орликов</cp:lastModifiedBy>
  <cp:revision>2199</cp:revision>
  <cp:lastPrinted>2018-05-23T17:28:43Z</cp:lastPrinted>
  <dcterms:created xsi:type="dcterms:W3CDTF">2015-03-23T08:02:24Z</dcterms:created>
  <dcterms:modified xsi:type="dcterms:W3CDTF">2018-05-27T06:07:47Z</dcterms:modified>
</cp:coreProperties>
</file>