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  <p:sldId id="266" r:id="rId11"/>
    <p:sldId id="265" r:id="rId12"/>
    <p:sldId id="267" r:id="rId13"/>
    <p:sldId id="268" r:id="rId14"/>
    <p:sldId id="272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B21819"/>
    <a:srgbClr val="74E2A1"/>
    <a:srgbClr val="36A073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44" y="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B6F03C-BB79-4E49-B49E-0A8E2E53640A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876C8011-F131-41E2-9C3B-D3E26290B7E2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Анализ требований</a:t>
          </a:r>
          <a:endParaRPr lang="en-US" dirty="0">
            <a:latin typeface="Open Sans"/>
          </a:endParaRPr>
        </a:p>
      </dgm:t>
    </dgm:pt>
    <dgm:pt modelId="{7BEA5907-CBE7-4898-B4EC-BE366C92CC0C}" type="parTrans" cxnId="{2DDDF1B3-7DEE-4F84-9303-A764BBA415FA}">
      <dgm:prSet/>
      <dgm:spPr/>
      <dgm:t>
        <a:bodyPr/>
        <a:lstStyle/>
        <a:p>
          <a:endParaRPr lang="en-US"/>
        </a:p>
      </dgm:t>
    </dgm:pt>
    <dgm:pt modelId="{308ED195-38CB-4429-9E12-CE2E978B9B78}" type="sibTrans" cxnId="{2DDDF1B3-7DEE-4F84-9303-A764BBA415FA}">
      <dgm:prSet/>
      <dgm:spPr/>
      <dgm:t>
        <a:bodyPr/>
        <a:lstStyle/>
        <a:p>
          <a:endParaRPr lang="en-US"/>
        </a:p>
      </dgm:t>
    </dgm:pt>
    <dgm:pt modelId="{78CDD7E6-DBFE-4CAE-95FA-32B79D295D98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Тест дизайн</a:t>
          </a:r>
          <a:endParaRPr lang="en-US" dirty="0">
            <a:latin typeface="Open Sans"/>
          </a:endParaRPr>
        </a:p>
      </dgm:t>
    </dgm:pt>
    <dgm:pt modelId="{F2119F75-2213-4E7D-A524-C891D0B0D0C4}" type="parTrans" cxnId="{2700B537-9788-41A5-859D-A28139658911}">
      <dgm:prSet/>
      <dgm:spPr/>
      <dgm:t>
        <a:bodyPr/>
        <a:lstStyle/>
        <a:p>
          <a:endParaRPr lang="en-US"/>
        </a:p>
      </dgm:t>
    </dgm:pt>
    <dgm:pt modelId="{9CE6CC33-E9F2-4410-BEA6-90981D76B29A}" type="sibTrans" cxnId="{2700B537-9788-41A5-859D-A28139658911}">
      <dgm:prSet/>
      <dgm:spPr/>
      <dgm:t>
        <a:bodyPr/>
        <a:lstStyle/>
        <a:p>
          <a:endParaRPr lang="en-US"/>
        </a:p>
      </dgm:t>
    </dgm:pt>
    <dgm:pt modelId="{C6799C21-443B-4B13-8772-AEDC0186F7FA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Тестирование</a:t>
          </a:r>
          <a:endParaRPr lang="en-US" dirty="0">
            <a:latin typeface="Open Sans"/>
          </a:endParaRPr>
        </a:p>
      </dgm:t>
    </dgm:pt>
    <dgm:pt modelId="{0F87B0F6-3CA0-4225-9F24-AA0651EE38AB}" type="parTrans" cxnId="{A8D57B42-3CE5-41D6-9FDA-22BDD73B2FC6}">
      <dgm:prSet/>
      <dgm:spPr/>
      <dgm:t>
        <a:bodyPr/>
        <a:lstStyle/>
        <a:p>
          <a:endParaRPr lang="en-US"/>
        </a:p>
      </dgm:t>
    </dgm:pt>
    <dgm:pt modelId="{F86C11C8-BB71-4894-BB1D-DF94448E692B}" type="sibTrans" cxnId="{A8D57B42-3CE5-41D6-9FDA-22BDD73B2FC6}">
      <dgm:prSet/>
      <dgm:spPr/>
      <dgm:t>
        <a:bodyPr/>
        <a:lstStyle/>
        <a:p>
          <a:endParaRPr lang="en-US"/>
        </a:p>
      </dgm:t>
    </dgm:pt>
    <dgm:pt modelId="{EC61798F-E624-4BA6-A44E-54B24D98E51D}">
      <dgm:prSet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Анализ и отчетность</a:t>
          </a:r>
          <a:endParaRPr lang="en-US" dirty="0">
            <a:latin typeface="Open Sans"/>
          </a:endParaRPr>
        </a:p>
      </dgm:t>
    </dgm:pt>
    <dgm:pt modelId="{951D6D9D-1D33-4B32-8ADF-DF68DCB2DD23}" type="parTrans" cxnId="{FA6566D3-FA6A-476B-BD4A-EE9DC1D71F05}">
      <dgm:prSet/>
      <dgm:spPr/>
      <dgm:t>
        <a:bodyPr/>
        <a:lstStyle/>
        <a:p>
          <a:endParaRPr lang="en-US"/>
        </a:p>
      </dgm:t>
    </dgm:pt>
    <dgm:pt modelId="{78891ACB-59E4-4EC3-8850-705131E4B5C2}" type="sibTrans" cxnId="{FA6566D3-FA6A-476B-BD4A-EE9DC1D71F05}">
      <dgm:prSet/>
      <dgm:spPr/>
      <dgm:t>
        <a:bodyPr/>
        <a:lstStyle/>
        <a:p>
          <a:endParaRPr lang="en-US"/>
        </a:p>
      </dgm:t>
    </dgm:pt>
    <dgm:pt modelId="{57964C91-484E-459C-A852-6CCDCF7BE76F}" type="pres">
      <dgm:prSet presAssocID="{5CB6F03C-BB79-4E49-B49E-0A8E2E53640A}" presName="CompostProcess" presStyleCnt="0">
        <dgm:presLayoutVars>
          <dgm:dir/>
          <dgm:resizeHandles val="exact"/>
        </dgm:presLayoutVars>
      </dgm:prSet>
      <dgm:spPr/>
    </dgm:pt>
    <dgm:pt modelId="{2E25A1F5-AAC4-4372-85C8-87D89DD2D226}" type="pres">
      <dgm:prSet presAssocID="{5CB6F03C-BB79-4E49-B49E-0A8E2E53640A}" presName="arrow" presStyleLbl="bgShp" presStyleIdx="0" presStyleCnt="1"/>
      <dgm:spPr>
        <a:solidFill>
          <a:srgbClr val="FF7C80"/>
        </a:solidFill>
      </dgm:spPr>
    </dgm:pt>
    <dgm:pt modelId="{AD886D0B-BF6C-4BED-951B-EA1BCA9AFAE2}" type="pres">
      <dgm:prSet presAssocID="{5CB6F03C-BB79-4E49-B49E-0A8E2E53640A}" presName="linearProcess" presStyleCnt="0"/>
      <dgm:spPr/>
    </dgm:pt>
    <dgm:pt modelId="{28A7160E-BECF-4AF5-8F8D-47B3142EEDF9}" type="pres">
      <dgm:prSet presAssocID="{876C8011-F131-41E2-9C3B-D3E26290B7E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7F9D48-CCEF-4B8C-B377-4FF339951135}" type="pres">
      <dgm:prSet presAssocID="{308ED195-38CB-4429-9E12-CE2E978B9B78}" presName="sibTrans" presStyleCnt="0"/>
      <dgm:spPr/>
    </dgm:pt>
    <dgm:pt modelId="{FC0801D8-DFF3-4862-9C51-1CF55C2C0A6D}" type="pres">
      <dgm:prSet presAssocID="{78CDD7E6-DBFE-4CAE-95FA-32B79D295D9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955EC1-6AE6-44D1-8A2F-A0F02AC688A3}" type="pres">
      <dgm:prSet presAssocID="{9CE6CC33-E9F2-4410-BEA6-90981D76B29A}" presName="sibTrans" presStyleCnt="0"/>
      <dgm:spPr/>
    </dgm:pt>
    <dgm:pt modelId="{95934659-AD60-495F-A5D6-8ED86963B9F1}" type="pres">
      <dgm:prSet presAssocID="{C6799C21-443B-4B13-8772-AEDC0186F7F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721C06-17D3-450A-8860-0262AD21BB03}" type="pres">
      <dgm:prSet presAssocID="{F86C11C8-BB71-4894-BB1D-DF94448E692B}" presName="sibTrans" presStyleCnt="0"/>
      <dgm:spPr/>
    </dgm:pt>
    <dgm:pt modelId="{3996C6BF-4FC9-4118-A42B-440CDEF19EF0}" type="pres">
      <dgm:prSet presAssocID="{EC61798F-E624-4BA6-A44E-54B24D98E51D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A5349E-DCB6-451E-B923-76BCC936BC96}" type="presOf" srcId="{78CDD7E6-DBFE-4CAE-95FA-32B79D295D98}" destId="{FC0801D8-DFF3-4862-9C51-1CF55C2C0A6D}" srcOrd="0" destOrd="0" presId="urn:microsoft.com/office/officeart/2005/8/layout/hProcess9"/>
    <dgm:cxn modelId="{FA6566D3-FA6A-476B-BD4A-EE9DC1D71F05}" srcId="{5CB6F03C-BB79-4E49-B49E-0A8E2E53640A}" destId="{EC61798F-E624-4BA6-A44E-54B24D98E51D}" srcOrd="3" destOrd="0" parTransId="{951D6D9D-1D33-4B32-8ADF-DF68DCB2DD23}" sibTransId="{78891ACB-59E4-4EC3-8850-705131E4B5C2}"/>
    <dgm:cxn modelId="{2DDDF1B3-7DEE-4F84-9303-A764BBA415FA}" srcId="{5CB6F03C-BB79-4E49-B49E-0A8E2E53640A}" destId="{876C8011-F131-41E2-9C3B-D3E26290B7E2}" srcOrd="0" destOrd="0" parTransId="{7BEA5907-CBE7-4898-B4EC-BE366C92CC0C}" sibTransId="{308ED195-38CB-4429-9E12-CE2E978B9B78}"/>
    <dgm:cxn modelId="{C12CB02C-EA7D-4AA0-B8E7-B0259D13A7C2}" type="presOf" srcId="{5CB6F03C-BB79-4E49-B49E-0A8E2E53640A}" destId="{57964C91-484E-459C-A852-6CCDCF7BE76F}" srcOrd="0" destOrd="0" presId="urn:microsoft.com/office/officeart/2005/8/layout/hProcess9"/>
    <dgm:cxn modelId="{28558291-8EFA-4029-8E49-9ECB84BD5BFA}" type="presOf" srcId="{876C8011-F131-41E2-9C3B-D3E26290B7E2}" destId="{28A7160E-BECF-4AF5-8F8D-47B3142EEDF9}" srcOrd="0" destOrd="0" presId="urn:microsoft.com/office/officeart/2005/8/layout/hProcess9"/>
    <dgm:cxn modelId="{60315F0C-FAE5-4791-9E5F-2B787D7B58FB}" type="presOf" srcId="{C6799C21-443B-4B13-8772-AEDC0186F7FA}" destId="{95934659-AD60-495F-A5D6-8ED86963B9F1}" srcOrd="0" destOrd="0" presId="urn:microsoft.com/office/officeart/2005/8/layout/hProcess9"/>
    <dgm:cxn modelId="{A8D57B42-3CE5-41D6-9FDA-22BDD73B2FC6}" srcId="{5CB6F03C-BB79-4E49-B49E-0A8E2E53640A}" destId="{C6799C21-443B-4B13-8772-AEDC0186F7FA}" srcOrd="2" destOrd="0" parTransId="{0F87B0F6-3CA0-4225-9F24-AA0651EE38AB}" sibTransId="{F86C11C8-BB71-4894-BB1D-DF94448E692B}"/>
    <dgm:cxn modelId="{2700B537-9788-41A5-859D-A28139658911}" srcId="{5CB6F03C-BB79-4E49-B49E-0A8E2E53640A}" destId="{78CDD7E6-DBFE-4CAE-95FA-32B79D295D98}" srcOrd="1" destOrd="0" parTransId="{F2119F75-2213-4E7D-A524-C891D0B0D0C4}" sibTransId="{9CE6CC33-E9F2-4410-BEA6-90981D76B29A}"/>
    <dgm:cxn modelId="{D96DCD0F-3F0E-467B-91C1-EEB67F8543C3}" type="presOf" srcId="{EC61798F-E624-4BA6-A44E-54B24D98E51D}" destId="{3996C6BF-4FC9-4118-A42B-440CDEF19EF0}" srcOrd="0" destOrd="0" presId="urn:microsoft.com/office/officeart/2005/8/layout/hProcess9"/>
    <dgm:cxn modelId="{DBC18EB4-256B-40C5-9F56-D3CEA0A7EC18}" type="presParOf" srcId="{57964C91-484E-459C-A852-6CCDCF7BE76F}" destId="{2E25A1F5-AAC4-4372-85C8-87D89DD2D226}" srcOrd="0" destOrd="0" presId="urn:microsoft.com/office/officeart/2005/8/layout/hProcess9"/>
    <dgm:cxn modelId="{1044AD21-40B3-4CC8-A455-392FF41F090E}" type="presParOf" srcId="{57964C91-484E-459C-A852-6CCDCF7BE76F}" destId="{AD886D0B-BF6C-4BED-951B-EA1BCA9AFAE2}" srcOrd="1" destOrd="0" presId="urn:microsoft.com/office/officeart/2005/8/layout/hProcess9"/>
    <dgm:cxn modelId="{5B0AE7FA-D301-4E54-9BB1-F8C61FC8A099}" type="presParOf" srcId="{AD886D0B-BF6C-4BED-951B-EA1BCA9AFAE2}" destId="{28A7160E-BECF-4AF5-8F8D-47B3142EEDF9}" srcOrd="0" destOrd="0" presId="urn:microsoft.com/office/officeart/2005/8/layout/hProcess9"/>
    <dgm:cxn modelId="{EF250937-9666-45EC-A4EA-686126756918}" type="presParOf" srcId="{AD886D0B-BF6C-4BED-951B-EA1BCA9AFAE2}" destId="{9A7F9D48-CCEF-4B8C-B377-4FF339951135}" srcOrd="1" destOrd="0" presId="urn:microsoft.com/office/officeart/2005/8/layout/hProcess9"/>
    <dgm:cxn modelId="{DB47D7FB-FDBB-4890-89E1-7B3E58B2CD23}" type="presParOf" srcId="{AD886D0B-BF6C-4BED-951B-EA1BCA9AFAE2}" destId="{FC0801D8-DFF3-4862-9C51-1CF55C2C0A6D}" srcOrd="2" destOrd="0" presId="urn:microsoft.com/office/officeart/2005/8/layout/hProcess9"/>
    <dgm:cxn modelId="{41A5E3AC-6C1E-4F82-BBCA-BCC1842CAC3D}" type="presParOf" srcId="{AD886D0B-BF6C-4BED-951B-EA1BCA9AFAE2}" destId="{86955EC1-6AE6-44D1-8A2F-A0F02AC688A3}" srcOrd="3" destOrd="0" presId="urn:microsoft.com/office/officeart/2005/8/layout/hProcess9"/>
    <dgm:cxn modelId="{8EDA3673-BAD5-4685-88D6-2F6641459948}" type="presParOf" srcId="{AD886D0B-BF6C-4BED-951B-EA1BCA9AFAE2}" destId="{95934659-AD60-495F-A5D6-8ED86963B9F1}" srcOrd="4" destOrd="0" presId="urn:microsoft.com/office/officeart/2005/8/layout/hProcess9"/>
    <dgm:cxn modelId="{DBD4A7F8-433A-4807-A85E-C29706249137}" type="presParOf" srcId="{AD886D0B-BF6C-4BED-951B-EA1BCA9AFAE2}" destId="{10721C06-17D3-450A-8860-0262AD21BB03}" srcOrd="5" destOrd="0" presId="urn:microsoft.com/office/officeart/2005/8/layout/hProcess9"/>
    <dgm:cxn modelId="{F4B6C49C-DB9A-45A4-95B2-C38C39FCF43F}" type="presParOf" srcId="{AD886D0B-BF6C-4BED-951B-EA1BCA9AFAE2}" destId="{3996C6BF-4FC9-4118-A42B-440CDEF19EF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B6F03C-BB79-4E49-B49E-0A8E2E53640A}" type="doc">
      <dgm:prSet loTypeId="urn:microsoft.com/office/officeart/2009/3/layout/IncreasingArrowsProcess" loCatId="process" qsTypeId="urn:microsoft.com/office/officeart/2005/8/quickstyle/simple2" qsCatId="simple" csTypeId="urn:microsoft.com/office/officeart/2005/8/colors/accent1_2" csCatId="accent1" phldr="1"/>
      <dgm:spPr/>
    </dgm:pt>
    <dgm:pt modelId="{876C8011-F131-41E2-9C3B-D3E26290B7E2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Анализ требований</a:t>
          </a:r>
          <a:endParaRPr lang="en-US" sz="2400" dirty="0">
            <a:latin typeface="Open Sans"/>
          </a:endParaRPr>
        </a:p>
      </dgm:t>
    </dgm:pt>
    <dgm:pt modelId="{7BEA5907-CBE7-4898-B4EC-BE366C92CC0C}" type="parTrans" cxnId="{2DDDF1B3-7DEE-4F84-9303-A764BBA415FA}">
      <dgm:prSet/>
      <dgm:spPr/>
      <dgm:t>
        <a:bodyPr/>
        <a:lstStyle/>
        <a:p>
          <a:endParaRPr lang="en-US"/>
        </a:p>
      </dgm:t>
    </dgm:pt>
    <dgm:pt modelId="{308ED195-38CB-4429-9E12-CE2E978B9B78}" type="sibTrans" cxnId="{2DDDF1B3-7DEE-4F84-9303-A764BBA415FA}">
      <dgm:prSet/>
      <dgm:spPr/>
      <dgm:t>
        <a:bodyPr/>
        <a:lstStyle/>
        <a:p>
          <a:endParaRPr lang="en-US"/>
        </a:p>
      </dgm:t>
    </dgm:pt>
    <dgm:pt modelId="{78CDD7E6-DBFE-4CAE-95FA-32B79D295D98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 дизайн</a:t>
          </a:r>
          <a:endParaRPr lang="en-US" sz="2400" dirty="0">
            <a:latin typeface="Open Sans"/>
          </a:endParaRPr>
        </a:p>
      </dgm:t>
    </dgm:pt>
    <dgm:pt modelId="{F2119F75-2213-4E7D-A524-C891D0B0D0C4}" type="parTrans" cxnId="{2700B537-9788-41A5-859D-A28139658911}">
      <dgm:prSet/>
      <dgm:spPr/>
      <dgm:t>
        <a:bodyPr/>
        <a:lstStyle/>
        <a:p>
          <a:endParaRPr lang="en-US"/>
        </a:p>
      </dgm:t>
    </dgm:pt>
    <dgm:pt modelId="{9CE6CC33-E9F2-4410-BEA6-90981D76B29A}" type="sibTrans" cxnId="{2700B537-9788-41A5-859D-A28139658911}">
      <dgm:prSet/>
      <dgm:spPr/>
      <dgm:t>
        <a:bodyPr/>
        <a:lstStyle/>
        <a:p>
          <a:endParaRPr lang="en-US"/>
        </a:p>
      </dgm:t>
    </dgm:pt>
    <dgm:pt modelId="{C6799C21-443B-4B13-8772-AEDC0186F7FA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Тестирование</a:t>
          </a:r>
          <a:endParaRPr lang="en-US" sz="2400" dirty="0">
            <a:latin typeface="Open Sans"/>
          </a:endParaRPr>
        </a:p>
      </dgm:t>
    </dgm:pt>
    <dgm:pt modelId="{0F87B0F6-3CA0-4225-9F24-AA0651EE38AB}" type="parTrans" cxnId="{A8D57B42-3CE5-41D6-9FDA-22BDD73B2FC6}">
      <dgm:prSet/>
      <dgm:spPr/>
      <dgm:t>
        <a:bodyPr/>
        <a:lstStyle/>
        <a:p>
          <a:endParaRPr lang="en-US"/>
        </a:p>
      </dgm:t>
    </dgm:pt>
    <dgm:pt modelId="{F86C11C8-BB71-4894-BB1D-DF94448E692B}" type="sibTrans" cxnId="{A8D57B42-3CE5-41D6-9FDA-22BDD73B2FC6}">
      <dgm:prSet/>
      <dgm:spPr/>
      <dgm:t>
        <a:bodyPr/>
        <a:lstStyle/>
        <a:p>
          <a:endParaRPr lang="en-US"/>
        </a:p>
      </dgm:t>
    </dgm:pt>
    <dgm:pt modelId="{EC61798F-E624-4BA6-A44E-54B24D98E51D}">
      <dgm:prSet custT="1"/>
      <dgm:spPr>
        <a:solidFill>
          <a:srgbClr val="B21819"/>
        </a:solidFill>
      </dgm:spPr>
      <dgm:t>
        <a:bodyPr/>
        <a:lstStyle/>
        <a:p>
          <a:r>
            <a:rPr lang="ru-RU" sz="2300" dirty="0" smtClean="0">
              <a:latin typeface="Open Sans"/>
            </a:rPr>
            <a:t>Анализ</a:t>
          </a:r>
          <a:endParaRPr lang="en-US" sz="2300" dirty="0">
            <a:latin typeface="Open Sans"/>
          </a:endParaRPr>
        </a:p>
      </dgm:t>
    </dgm:pt>
    <dgm:pt modelId="{951D6D9D-1D33-4B32-8ADF-DF68DCB2DD23}" type="parTrans" cxnId="{FA6566D3-FA6A-476B-BD4A-EE9DC1D71F05}">
      <dgm:prSet/>
      <dgm:spPr/>
      <dgm:t>
        <a:bodyPr/>
        <a:lstStyle/>
        <a:p>
          <a:endParaRPr lang="en-US"/>
        </a:p>
      </dgm:t>
    </dgm:pt>
    <dgm:pt modelId="{78891ACB-59E4-4EC3-8850-705131E4B5C2}" type="sibTrans" cxnId="{FA6566D3-FA6A-476B-BD4A-EE9DC1D71F05}">
      <dgm:prSet/>
      <dgm:spPr/>
      <dgm:t>
        <a:bodyPr/>
        <a:lstStyle/>
        <a:p>
          <a:endParaRPr lang="en-US"/>
        </a:p>
      </dgm:t>
    </dgm:pt>
    <dgm:pt modelId="{DA35D68F-8B51-489C-9212-4AA9830FA227}" type="pres">
      <dgm:prSet presAssocID="{5CB6F03C-BB79-4E49-B49E-0A8E2E53640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B36580A-6CF2-4D36-9FC8-96B0697B3F16}" type="pres">
      <dgm:prSet presAssocID="{876C8011-F131-41E2-9C3B-D3E26290B7E2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95F4C-282F-42B1-9ED5-A52F10CC15D9}" type="pres">
      <dgm:prSet presAssocID="{78CDD7E6-DBFE-4CAE-95FA-32B79D295D98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AA83CE-04CD-496A-9510-F4E623D6EE7C}" type="pres">
      <dgm:prSet presAssocID="{C6799C21-443B-4B13-8772-AEDC0186F7FA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E7A99-A06B-4239-92E1-4106FD1AA5F6}" type="pres">
      <dgm:prSet presAssocID="{EC61798F-E624-4BA6-A44E-54B24D98E51D}" presName="parentText4" presStyleLbl="node1" presStyleIdx="3" presStyleCnt="4" custScaleX="108502" custLinFactNeighborX="-2551" custLinFactNeighborY="283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9F9371-1F49-4082-BDFB-45146E81C491}" type="presOf" srcId="{876C8011-F131-41E2-9C3B-D3E26290B7E2}" destId="{0B36580A-6CF2-4D36-9FC8-96B0697B3F16}" srcOrd="0" destOrd="0" presId="urn:microsoft.com/office/officeart/2009/3/layout/IncreasingArrowsProcess"/>
    <dgm:cxn modelId="{2AEE228A-8D2F-4969-88A7-F329E2E544AC}" type="presOf" srcId="{78CDD7E6-DBFE-4CAE-95FA-32B79D295D98}" destId="{2DF95F4C-282F-42B1-9ED5-A52F10CC15D9}" srcOrd="0" destOrd="0" presId="urn:microsoft.com/office/officeart/2009/3/layout/IncreasingArrowsProcess"/>
    <dgm:cxn modelId="{FA6566D3-FA6A-476B-BD4A-EE9DC1D71F05}" srcId="{5CB6F03C-BB79-4E49-B49E-0A8E2E53640A}" destId="{EC61798F-E624-4BA6-A44E-54B24D98E51D}" srcOrd="3" destOrd="0" parTransId="{951D6D9D-1D33-4B32-8ADF-DF68DCB2DD23}" sibTransId="{78891ACB-59E4-4EC3-8850-705131E4B5C2}"/>
    <dgm:cxn modelId="{2DDDF1B3-7DEE-4F84-9303-A764BBA415FA}" srcId="{5CB6F03C-BB79-4E49-B49E-0A8E2E53640A}" destId="{876C8011-F131-41E2-9C3B-D3E26290B7E2}" srcOrd="0" destOrd="0" parTransId="{7BEA5907-CBE7-4898-B4EC-BE366C92CC0C}" sibTransId="{308ED195-38CB-4429-9E12-CE2E978B9B78}"/>
    <dgm:cxn modelId="{06E79D57-490C-4092-AAB3-E89205952ACA}" type="presOf" srcId="{C6799C21-443B-4B13-8772-AEDC0186F7FA}" destId="{8BAA83CE-04CD-496A-9510-F4E623D6EE7C}" srcOrd="0" destOrd="0" presId="urn:microsoft.com/office/officeart/2009/3/layout/IncreasingArrowsProcess"/>
    <dgm:cxn modelId="{A8D57B42-3CE5-41D6-9FDA-22BDD73B2FC6}" srcId="{5CB6F03C-BB79-4E49-B49E-0A8E2E53640A}" destId="{C6799C21-443B-4B13-8772-AEDC0186F7FA}" srcOrd="2" destOrd="0" parTransId="{0F87B0F6-3CA0-4225-9F24-AA0651EE38AB}" sibTransId="{F86C11C8-BB71-4894-BB1D-DF94448E692B}"/>
    <dgm:cxn modelId="{2700B537-9788-41A5-859D-A28139658911}" srcId="{5CB6F03C-BB79-4E49-B49E-0A8E2E53640A}" destId="{78CDD7E6-DBFE-4CAE-95FA-32B79D295D98}" srcOrd="1" destOrd="0" parTransId="{F2119F75-2213-4E7D-A524-C891D0B0D0C4}" sibTransId="{9CE6CC33-E9F2-4410-BEA6-90981D76B29A}"/>
    <dgm:cxn modelId="{6FBF6742-6214-4AD7-A6B3-2E9AEEDFF8DB}" type="presOf" srcId="{EC61798F-E624-4BA6-A44E-54B24D98E51D}" destId="{FE8E7A99-A06B-4239-92E1-4106FD1AA5F6}" srcOrd="0" destOrd="0" presId="urn:microsoft.com/office/officeart/2009/3/layout/IncreasingArrowsProcess"/>
    <dgm:cxn modelId="{17751A67-20D3-4B40-97FC-698A7D1C485A}" type="presOf" srcId="{5CB6F03C-BB79-4E49-B49E-0A8E2E53640A}" destId="{DA35D68F-8B51-489C-9212-4AA9830FA227}" srcOrd="0" destOrd="0" presId="urn:microsoft.com/office/officeart/2009/3/layout/IncreasingArrowsProcess"/>
    <dgm:cxn modelId="{76A138A7-F216-429F-A73B-6456AD30529F}" type="presParOf" srcId="{DA35D68F-8B51-489C-9212-4AA9830FA227}" destId="{0B36580A-6CF2-4D36-9FC8-96B0697B3F16}" srcOrd="0" destOrd="0" presId="urn:microsoft.com/office/officeart/2009/3/layout/IncreasingArrowsProcess"/>
    <dgm:cxn modelId="{52B6D704-0DB5-4BA0-9AE0-985D77EC25AA}" type="presParOf" srcId="{DA35D68F-8B51-489C-9212-4AA9830FA227}" destId="{2DF95F4C-282F-42B1-9ED5-A52F10CC15D9}" srcOrd="1" destOrd="0" presId="urn:microsoft.com/office/officeart/2009/3/layout/IncreasingArrowsProcess"/>
    <dgm:cxn modelId="{BA72B958-7E33-4139-956C-779D539D26DC}" type="presParOf" srcId="{DA35D68F-8B51-489C-9212-4AA9830FA227}" destId="{8BAA83CE-04CD-496A-9510-F4E623D6EE7C}" srcOrd="2" destOrd="0" presId="urn:microsoft.com/office/officeart/2009/3/layout/IncreasingArrowsProcess"/>
    <dgm:cxn modelId="{4CD46207-687C-41DC-AAA7-730FB29889CC}" type="presParOf" srcId="{DA35D68F-8B51-489C-9212-4AA9830FA227}" destId="{FE8E7A99-A06B-4239-92E1-4106FD1AA5F6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B6F03C-BB79-4E49-B49E-0A8E2E53640A}" type="doc">
      <dgm:prSet loTypeId="urn:microsoft.com/office/officeart/2009/3/layout/IncreasingArrowsProcess" loCatId="process" qsTypeId="urn:microsoft.com/office/officeart/2005/8/quickstyle/simple2" qsCatId="simple" csTypeId="urn:microsoft.com/office/officeart/2005/8/colors/accent1_2" csCatId="accent1" phldr="1"/>
      <dgm:spPr/>
    </dgm:pt>
    <dgm:pt modelId="{876C8011-F131-41E2-9C3B-D3E26290B7E2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Анализ требований</a:t>
          </a:r>
          <a:endParaRPr lang="en-US" sz="2400" dirty="0">
            <a:latin typeface="Open Sans"/>
          </a:endParaRPr>
        </a:p>
      </dgm:t>
    </dgm:pt>
    <dgm:pt modelId="{7BEA5907-CBE7-4898-B4EC-BE366C92CC0C}" type="parTrans" cxnId="{2DDDF1B3-7DEE-4F84-9303-A764BBA415FA}">
      <dgm:prSet/>
      <dgm:spPr/>
      <dgm:t>
        <a:bodyPr/>
        <a:lstStyle/>
        <a:p>
          <a:endParaRPr lang="en-US"/>
        </a:p>
      </dgm:t>
    </dgm:pt>
    <dgm:pt modelId="{308ED195-38CB-4429-9E12-CE2E978B9B78}" type="sibTrans" cxnId="{2DDDF1B3-7DEE-4F84-9303-A764BBA415FA}">
      <dgm:prSet/>
      <dgm:spPr/>
      <dgm:t>
        <a:bodyPr/>
        <a:lstStyle/>
        <a:p>
          <a:endParaRPr lang="en-US"/>
        </a:p>
      </dgm:t>
    </dgm:pt>
    <dgm:pt modelId="{C6799C21-443B-4B13-8772-AEDC0186F7FA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Тестирование</a:t>
          </a:r>
          <a:endParaRPr lang="en-US" sz="2400" dirty="0">
            <a:latin typeface="Open Sans"/>
          </a:endParaRPr>
        </a:p>
      </dgm:t>
    </dgm:pt>
    <dgm:pt modelId="{0F87B0F6-3CA0-4225-9F24-AA0651EE38AB}" type="parTrans" cxnId="{A8D57B42-3CE5-41D6-9FDA-22BDD73B2FC6}">
      <dgm:prSet/>
      <dgm:spPr/>
      <dgm:t>
        <a:bodyPr/>
        <a:lstStyle/>
        <a:p>
          <a:endParaRPr lang="en-US"/>
        </a:p>
      </dgm:t>
    </dgm:pt>
    <dgm:pt modelId="{F86C11C8-BB71-4894-BB1D-DF94448E692B}" type="sibTrans" cxnId="{A8D57B42-3CE5-41D6-9FDA-22BDD73B2FC6}">
      <dgm:prSet/>
      <dgm:spPr/>
      <dgm:t>
        <a:bodyPr/>
        <a:lstStyle/>
        <a:p>
          <a:endParaRPr lang="en-US"/>
        </a:p>
      </dgm:t>
    </dgm:pt>
    <dgm:pt modelId="{EC61798F-E624-4BA6-A44E-54B24D98E51D}">
      <dgm:prSet custT="1"/>
      <dgm:spPr>
        <a:solidFill>
          <a:srgbClr val="B21819"/>
        </a:solidFill>
      </dgm:spPr>
      <dgm:t>
        <a:bodyPr/>
        <a:lstStyle/>
        <a:p>
          <a:r>
            <a:rPr lang="ru-RU" sz="2300" dirty="0" smtClean="0">
              <a:latin typeface="Open Sans"/>
            </a:rPr>
            <a:t>Анализ</a:t>
          </a:r>
          <a:endParaRPr lang="en-US" sz="2300" dirty="0">
            <a:latin typeface="Open Sans"/>
          </a:endParaRPr>
        </a:p>
      </dgm:t>
    </dgm:pt>
    <dgm:pt modelId="{951D6D9D-1D33-4B32-8ADF-DF68DCB2DD23}" type="parTrans" cxnId="{FA6566D3-FA6A-476B-BD4A-EE9DC1D71F05}">
      <dgm:prSet/>
      <dgm:spPr/>
      <dgm:t>
        <a:bodyPr/>
        <a:lstStyle/>
        <a:p>
          <a:endParaRPr lang="en-US"/>
        </a:p>
      </dgm:t>
    </dgm:pt>
    <dgm:pt modelId="{78891ACB-59E4-4EC3-8850-705131E4B5C2}" type="sibTrans" cxnId="{FA6566D3-FA6A-476B-BD4A-EE9DC1D71F05}">
      <dgm:prSet/>
      <dgm:spPr/>
      <dgm:t>
        <a:bodyPr/>
        <a:lstStyle/>
        <a:p>
          <a:endParaRPr lang="en-US"/>
        </a:p>
      </dgm:t>
    </dgm:pt>
    <dgm:pt modelId="{DA35D68F-8B51-489C-9212-4AA9830FA227}" type="pres">
      <dgm:prSet presAssocID="{5CB6F03C-BB79-4E49-B49E-0A8E2E53640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B36580A-6CF2-4D36-9FC8-96B0697B3F16}" type="pres">
      <dgm:prSet presAssocID="{876C8011-F131-41E2-9C3B-D3E26290B7E2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1F4D9-8C3C-4E76-B28B-55ACE84186BA}" type="pres">
      <dgm:prSet presAssocID="{C6799C21-443B-4B13-8772-AEDC0186F7FA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FB87C-CB23-4AD6-800B-FF16469D5430}" type="pres">
      <dgm:prSet presAssocID="{EC61798F-E624-4BA6-A44E-54B24D98E51D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6566D3-FA6A-476B-BD4A-EE9DC1D71F05}" srcId="{5CB6F03C-BB79-4E49-B49E-0A8E2E53640A}" destId="{EC61798F-E624-4BA6-A44E-54B24D98E51D}" srcOrd="2" destOrd="0" parTransId="{951D6D9D-1D33-4B32-8ADF-DF68DCB2DD23}" sibTransId="{78891ACB-59E4-4EC3-8850-705131E4B5C2}"/>
    <dgm:cxn modelId="{3C9F9371-1F49-4082-BDFB-45146E81C491}" type="presOf" srcId="{876C8011-F131-41E2-9C3B-D3E26290B7E2}" destId="{0B36580A-6CF2-4D36-9FC8-96B0697B3F16}" srcOrd="0" destOrd="0" presId="urn:microsoft.com/office/officeart/2009/3/layout/IncreasingArrowsProcess"/>
    <dgm:cxn modelId="{D37ADB85-DBF9-4F0B-92FF-A8305FEF3694}" type="presOf" srcId="{EC61798F-E624-4BA6-A44E-54B24D98E51D}" destId="{42DFB87C-CB23-4AD6-800B-FF16469D5430}" srcOrd="0" destOrd="0" presId="urn:microsoft.com/office/officeart/2009/3/layout/IncreasingArrowsProcess"/>
    <dgm:cxn modelId="{17751A67-20D3-4B40-97FC-698A7D1C485A}" type="presOf" srcId="{5CB6F03C-BB79-4E49-B49E-0A8E2E53640A}" destId="{DA35D68F-8B51-489C-9212-4AA9830FA227}" srcOrd="0" destOrd="0" presId="urn:microsoft.com/office/officeart/2009/3/layout/IncreasingArrowsProcess"/>
    <dgm:cxn modelId="{A8D57B42-3CE5-41D6-9FDA-22BDD73B2FC6}" srcId="{5CB6F03C-BB79-4E49-B49E-0A8E2E53640A}" destId="{C6799C21-443B-4B13-8772-AEDC0186F7FA}" srcOrd="1" destOrd="0" parTransId="{0F87B0F6-3CA0-4225-9F24-AA0651EE38AB}" sibTransId="{F86C11C8-BB71-4894-BB1D-DF94448E692B}"/>
    <dgm:cxn modelId="{EABB3941-5391-40D0-B166-4396378AE9C2}" type="presOf" srcId="{C6799C21-443B-4B13-8772-AEDC0186F7FA}" destId="{AAA1F4D9-8C3C-4E76-B28B-55ACE84186BA}" srcOrd="0" destOrd="0" presId="urn:microsoft.com/office/officeart/2009/3/layout/IncreasingArrowsProcess"/>
    <dgm:cxn modelId="{2DDDF1B3-7DEE-4F84-9303-A764BBA415FA}" srcId="{5CB6F03C-BB79-4E49-B49E-0A8E2E53640A}" destId="{876C8011-F131-41E2-9C3B-D3E26290B7E2}" srcOrd="0" destOrd="0" parTransId="{7BEA5907-CBE7-4898-B4EC-BE366C92CC0C}" sibTransId="{308ED195-38CB-4429-9E12-CE2E978B9B78}"/>
    <dgm:cxn modelId="{76A138A7-F216-429F-A73B-6456AD30529F}" type="presParOf" srcId="{DA35D68F-8B51-489C-9212-4AA9830FA227}" destId="{0B36580A-6CF2-4D36-9FC8-96B0697B3F16}" srcOrd="0" destOrd="0" presId="urn:microsoft.com/office/officeart/2009/3/layout/IncreasingArrowsProcess"/>
    <dgm:cxn modelId="{2869B384-BBFD-452E-9E5F-EB6C0B141431}" type="presParOf" srcId="{DA35D68F-8B51-489C-9212-4AA9830FA227}" destId="{AAA1F4D9-8C3C-4E76-B28B-55ACE84186BA}" srcOrd="1" destOrd="0" presId="urn:microsoft.com/office/officeart/2009/3/layout/IncreasingArrowsProcess"/>
    <dgm:cxn modelId="{5E2F9BB9-EC69-4FD5-8F46-EA86CC4AC469}" type="presParOf" srcId="{DA35D68F-8B51-489C-9212-4AA9830FA227}" destId="{42DFB87C-CB23-4AD6-800B-FF16469D5430}" srcOrd="2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B6F03C-BB79-4E49-B49E-0A8E2E53640A}" type="doc">
      <dgm:prSet loTypeId="urn:microsoft.com/office/officeart/2009/3/layout/IncreasingArrowsProcess" loCatId="process" qsTypeId="urn:microsoft.com/office/officeart/2005/8/quickstyle/simple2" qsCatId="simple" csTypeId="urn:microsoft.com/office/officeart/2005/8/colors/accent1_2" csCatId="accent1" phldr="1"/>
      <dgm:spPr/>
    </dgm:pt>
    <dgm:pt modelId="{876C8011-F131-41E2-9C3B-D3E26290B7E2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Анализ требований</a:t>
          </a:r>
          <a:endParaRPr lang="en-US" sz="2400" dirty="0">
            <a:latin typeface="Open Sans"/>
          </a:endParaRPr>
        </a:p>
      </dgm:t>
    </dgm:pt>
    <dgm:pt modelId="{7BEA5907-CBE7-4898-B4EC-BE366C92CC0C}" type="parTrans" cxnId="{2DDDF1B3-7DEE-4F84-9303-A764BBA415FA}">
      <dgm:prSet/>
      <dgm:spPr/>
      <dgm:t>
        <a:bodyPr/>
        <a:lstStyle/>
        <a:p>
          <a:endParaRPr lang="en-US"/>
        </a:p>
      </dgm:t>
    </dgm:pt>
    <dgm:pt modelId="{308ED195-38CB-4429-9E12-CE2E978B9B78}" type="sibTrans" cxnId="{2DDDF1B3-7DEE-4F84-9303-A764BBA415FA}">
      <dgm:prSet/>
      <dgm:spPr/>
      <dgm:t>
        <a:bodyPr/>
        <a:lstStyle/>
        <a:p>
          <a:endParaRPr lang="en-US"/>
        </a:p>
      </dgm:t>
    </dgm:pt>
    <dgm:pt modelId="{C6799C21-443B-4B13-8772-AEDC0186F7FA}">
      <dgm:prSet phldrT="[Text]" custT="1"/>
      <dgm:spPr>
        <a:solidFill>
          <a:srgbClr val="B21819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Тестирование</a:t>
          </a:r>
          <a:endParaRPr lang="en-US" sz="2400" dirty="0">
            <a:latin typeface="Open Sans"/>
          </a:endParaRPr>
        </a:p>
      </dgm:t>
    </dgm:pt>
    <dgm:pt modelId="{0F87B0F6-3CA0-4225-9F24-AA0651EE38AB}" type="parTrans" cxnId="{A8D57B42-3CE5-41D6-9FDA-22BDD73B2FC6}">
      <dgm:prSet/>
      <dgm:spPr/>
      <dgm:t>
        <a:bodyPr/>
        <a:lstStyle/>
        <a:p>
          <a:endParaRPr lang="en-US"/>
        </a:p>
      </dgm:t>
    </dgm:pt>
    <dgm:pt modelId="{F86C11C8-BB71-4894-BB1D-DF94448E692B}" type="sibTrans" cxnId="{A8D57B42-3CE5-41D6-9FDA-22BDD73B2FC6}">
      <dgm:prSet/>
      <dgm:spPr/>
      <dgm:t>
        <a:bodyPr/>
        <a:lstStyle/>
        <a:p>
          <a:endParaRPr lang="en-US"/>
        </a:p>
      </dgm:t>
    </dgm:pt>
    <dgm:pt modelId="{EC61798F-E624-4BA6-A44E-54B24D98E51D}">
      <dgm:prSet custT="1"/>
      <dgm:spPr>
        <a:solidFill>
          <a:srgbClr val="B21819"/>
        </a:solidFill>
      </dgm:spPr>
      <dgm:t>
        <a:bodyPr/>
        <a:lstStyle/>
        <a:p>
          <a:r>
            <a:rPr lang="ru-RU" sz="2300" dirty="0" smtClean="0">
              <a:latin typeface="Open Sans"/>
            </a:rPr>
            <a:t>Анализ</a:t>
          </a:r>
          <a:endParaRPr lang="en-US" sz="2300" dirty="0">
            <a:latin typeface="Open Sans"/>
          </a:endParaRPr>
        </a:p>
      </dgm:t>
    </dgm:pt>
    <dgm:pt modelId="{951D6D9D-1D33-4B32-8ADF-DF68DCB2DD23}" type="parTrans" cxnId="{FA6566D3-FA6A-476B-BD4A-EE9DC1D71F05}">
      <dgm:prSet/>
      <dgm:spPr/>
      <dgm:t>
        <a:bodyPr/>
        <a:lstStyle/>
        <a:p>
          <a:endParaRPr lang="en-US"/>
        </a:p>
      </dgm:t>
    </dgm:pt>
    <dgm:pt modelId="{78891ACB-59E4-4EC3-8850-705131E4B5C2}" type="sibTrans" cxnId="{FA6566D3-FA6A-476B-BD4A-EE9DC1D71F05}">
      <dgm:prSet/>
      <dgm:spPr/>
      <dgm:t>
        <a:bodyPr/>
        <a:lstStyle/>
        <a:p>
          <a:endParaRPr lang="en-US"/>
        </a:p>
      </dgm:t>
    </dgm:pt>
    <dgm:pt modelId="{DA35D68F-8B51-489C-9212-4AA9830FA227}" type="pres">
      <dgm:prSet presAssocID="{5CB6F03C-BB79-4E49-B49E-0A8E2E53640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B36580A-6CF2-4D36-9FC8-96B0697B3F16}" type="pres">
      <dgm:prSet presAssocID="{876C8011-F131-41E2-9C3B-D3E26290B7E2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1F4D9-8C3C-4E76-B28B-55ACE84186BA}" type="pres">
      <dgm:prSet presAssocID="{C6799C21-443B-4B13-8772-AEDC0186F7FA}" presName="parentText2" presStyleLbl="node1" presStyleIdx="1" presStyleCnt="3" custScaleX="56286" custLinFactNeighborX="21718" custLinFactNeighborY="139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FB87C-CB23-4AD6-800B-FF16469D5430}" type="pres">
      <dgm:prSet presAssocID="{EC61798F-E624-4BA6-A44E-54B24D98E51D}" presName="parentText3" presStyleLbl="node1" presStyleIdx="2" presStyleCnt="3" custScaleX="62821" custLinFactNeighborX="19803" custLinFactNeighborY="720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6566D3-FA6A-476B-BD4A-EE9DC1D71F05}" srcId="{5CB6F03C-BB79-4E49-B49E-0A8E2E53640A}" destId="{EC61798F-E624-4BA6-A44E-54B24D98E51D}" srcOrd="2" destOrd="0" parTransId="{951D6D9D-1D33-4B32-8ADF-DF68DCB2DD23}" sibTransId="{78891ACB-59E4-4EC3-8850-705131E4B5C2}"/>
    <dgm:cxn modelId="{3C9F9371-1F49-4082-BDFB-45146E81C491}" type="presOf" srcId="{876C8011-F131-41E2-9C3B-D3E26290B7E2}" destId="{0B36580A-6CF2-4D36-9FC8-96B0697B3F16}" srcOrd="0" destOrd="0" presId="urn:microsoft.com/office/officeart/2009/3/layout/IncreasingArrowsProcess"/>
    <dgm:cxn modelId="{D37ADB85-DBF9-4F0B-92FF-A8305FEF3694}" type="presOf" srcId="{EC61798F-E624-4BA6-A44E-54B24D98E51D}" destId="{42DFB87C-CB23-4AD6-800B-FF16469D5430}" srcOrd="0" destOrd="0" presId="urn:microsoft.com/office/officeart/2009/3/layout/IncreasingArrowsProcess"/>
    <dgm:cxn modelId="{17751A67-20D3-4B40-97FC-698A7D1C485A}" type="presOf" srcId="{5CB6F03C-BB79-4E49-B49E-0A8E2E53640A}" destId="{DA35D68F-8B51-489C-9212-4AA9830FA227}" srcOrd="0" destOrd="0" presId="urn:microsoft.com/office/officeart/2009/3/layout/IncreasingArrowsProcess"/>
    <dgm:cxn modelId="{A8D57B42-3CE5-41D6-9FDA-22BDD73B2FC6}" srcId="{5CB6F03C-BB79-4E49-B49E-0A8E2E53640A}" destId="{C6799C21-443B-4B13-8772-AEDC0186F7FA}" srcOrd="1" destOrd="0" parTransId="{0F87B0F6-3CA0-4225-9F24-AA0651EE38AB}" sibTransId="{F86C11C8-BB71-4894-BB1D-DF94448E692B}"/>
    <dgm:cxn modelId="{EABB3941-5391-40D0-B166-4396378AE9C2}" type="presOf" srcId="{C6799C21-443B-4B13-8772-AEDC0186F7FA}" destId="{AAA1F4D9-8C3C-4E76-B28B-55ACE84186BA}" srcOrd="0" destOrd="0" presId="urn:microsoft.com/office/officeart/2009/3/layout/IncreasingArrowsProcess"/>
    <dgm:cxn modelId="{2DDDF1B3-7DEE-4F84-9303-A764BBA415FA}" srcId="{5CB6F03C-BB79-4E49-B49E-0A8E2E53640A}" destId="{876C8011-F131-41E2-9C3B-D3E26290B7E2}" srcOrd="0" destOrd="0" parTransId="{7BEA5907-CBE7-4898-B4EC-BE366C92CC0C}" sibTransId="{308ED195-38CB-4429-9E12-CE2E978B9B78}"/>
    <dgm:cxn modelId="{76A138A7-F216-429F-A73B-6456AD30529F}" type="presParOf" srcId="{DA35D68F-8B51-489C-9212-4AA9830FA227}" destId="{0B36580A-6CF2-4D36-9FC8-96B0697B3F16}" srcOrd="0" destOrd="0" presId="urn:microsoft.com/office/officeart/2009/3/layout/IncreasingArrowsProcess"/>
    <dgm:cxn modelId="{2869B384-BBFD-452E-9E5F-EB6C0B141431}" type="presParOf" srcId="{DA35D68F-8B51-489C-9212-4AA9830FA227}" destId="{AAA1F4D9-8C3C-4E76-B28B-55ACE84186BA}" srcOrd="1" destOrd="0" presId="urn:microsoft.com/office/officeart/2009/3/layout/IncreasingArrowsProcess"/>
    <dgm:cxn modelId="{5E2F9BB9-EC69-4FD5-8F46-EA86CC4AC469}" type="presParOf" srcId="{DA35D68F-8B51-489C-9212-4AA9830FA227}" destId="{42DFB87C-CB23-4AD6-800B-FF16469D5430}" srcOrd="2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B6F03C-BB79-4E49-B49E-0A8E2E53640A}" type="doc">
      <dgm:prSet loTypeId="urn:microsoft.com/office/officeart/2009/3/layout/IncreasingArrowsProcess" loCatId="process" qsTypeId="urn:microsoft.com/office/officeart/2005/8/quickstyle/simple2" qsCatId="simple" csTypeId="urn:microsoft.com/office/officeart/2005/8/colors/accent1_2" csCatId="accent1" phldr="1"/>
      <dgm:spPr/>
    </dgm:pt>
    <dgm:pt modelId="{876C8011-F131-41E2-9C3B-D3E26290B7E2}">
      <dgm:prSet phldrT="[Text]" custT="1"/>
      <dgm:spPr>
        <a:solidFill>
          <a:srgbClr val="C00000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Анализ требований</a:t>
          </a:r>
          <a:endParaRPr lang="en-US" sz="2400" dirty="0">
            <a:latin typeface="Open Sans"/>
          </a:endParaRPr>
        </a:p>
      </dgm:t>
    </dgm:pt>
    <dgm:pt modelId="{7BEA5907-CBE7-4898-B4EC-BE366C92CC0C}" type="parTrans" cxnId="{2DDDF1B3-7DEE-4F84-9303-A764BBA415FA}">
      <dgm:prSet/>
      <dgm:spPr/>
      <dgm:t>
        <a:bodyPr/>
        <a:lstStyle/>
        <a:p>
          <a:endParaRPr lang="en-US"/>
        </a:p>
      </dgm:t>
    </dgm:pt>
    <dgm:pt modelId="{308ED195-38CB-4429-9E12-CE2E978B9B78}" type="sibTrans" cxnId="{2DDDF1B3-7DEE-4F84-9303-A764BBA415FA}">
      <dgm:prSet/>
      <dgm:spPr/>
      <dgm:t>
        <a:bodyPr/>
        <a:lstStyle/>
        <a:p>
          <a:endParaRPr lang="en-US"/>
        </a:p>
      </dgm:t>
    </dgm:pt>
    <dgm:pt modelId="{78CDD7E6-DBFE-4CAE-95FA-32B79D295D98}">
      <dgm:prSet phldrT="[Text]" custT="1"/>
      <dgm:spPr>
        <a:solidFill>
          <a:srgbClr val="C00000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 дизайн</a:t>
          </a:r>
          <a:endParaRPr lang="en-US" sz="2400" dirty="0">
            <a:latin typeface="Open Sans"/>
          </a:endParaRPr>
        </a:p>
      </dgm:t>
    </dgm:pt>
    <dgm:pt modelId="{F2119F75-2213-4E7D-A524-C891D0B0D0C4}" type="parTrans" cxnId="{2700B537-9788-41A5-859D-A28139658911}">
      <dgm:prSet/>
      <dgm:spPr/>
      <dgm:t>
        <a:bodyPr/>
        <a:lstStyle/>
        <a:p>
          <a:endParaRPr lang="en-US"/>
        </a:p>
      </dgm:t>
    </dgm:pt>
    <dgm:pt modelId="{9CE6CC33-E9F2-4410-BEA6-90981D76B29A}" type="sibTrans" cxnId="{2700B537-9788-41A5-859D-A28139658911}">
      <dgm:prSet/>
      <dgm:spPr/>
      <dgm:t>
        <a:bodyPr/>
        <a:lstStyle/>
        <a:p>
          <a:endParaRPr lang="en-US"/>
        </a:p>
      </dgm:t>
    </dgm:pt>
    <dgm:pt modelId="{C6799C21-443B-4B13-8772-AEDC0186F7FA}">
      <dgm:prSet phldrT="[Text]" custT="1"/>
      <dgm:spPr>
        <a:solidFill>
          <a:srgbClr val="C00000"/>
        </a:solidFill>
      </dgm:spPr>
      <dgm:t>
        <a:bodyPr/>
        <a:lstStyle/>
        <a:p>
          <a:r>
            <a:rPr lang="ru-RU" sz="2400" dirty="0" smtClean="0">
              <a:latin typeface="Open Sans"/>
            </a:rPr>
            <a:t>Тестирование</a:t>
          </a:r>
          <a:endParaRPr lang="en-US" sz="2400" dirty="0">
            <a:latin typeface="Open Sans"/>
          </a:endParaRPr>
        </a:p>
      </dgm:t>
    </dgm:pt>
    <dgm:pt modelId="{0F87B0F6-3CA0-4225-9F24-AA0651EE38AB}" type="parTrans" cxnId="{A8D57B42-3CE5-41D6-9FDA-22BDD73B2FC6}">
      <dgm:prSet/>
      <dgm:spPr/>
      <dgm:t>
        <a:bodyPr/>
        <a:lstStyle/>
        <a:p>
          <a:endParaRPr lang="en-US"/>
        </a:p>
      </dgm:t>
    </dgm:pt>
    <dgm:pt modelId="{F86C11C8-BB71-4894-BB1D-DF94448E692B}" type="sibTrans" cxnId="{A8D57B42-3CE5-41D6-9FDA-22BDD73B2FC6}">
      <dgm:prSet/>
      <dgm:spPr/>
      <dgm:t>
        <a:bodyPr/>
        <a:lstStyle/>
        <a:p>
          <a:endParaRPr lang="en-US"/>
        </a:p>
      </dgm:t>
    </dgm:pt>
    <dgm:pt modelId="{EC61798F-E624-4BA6-A44E-54B24D98E51D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2300" b="0" dirty="0" smtClean="0">
              <a:latin typeface="Open Sans"/>
            </a:rPr>
            <a:t>AD-HOC </a:t>
          </a:r>
          <a:r>
            <a:rPr lang="ru-RU" sz="2300" b="0" dirty="0" smtClean="0">
              <a:latin typeface="Open Sans"/>
            </a:rPr>
            <a:t>тестирование</a:t>
          </a:r>
          <a:endParaRPr lang="en-US" sz="2300" b="0" dirty="0">
            <a:latin typeface="Open Sans"/>
          </a:endParaRPr>
        </a:p>
      </dgm:t>
    </dgm:pt>
    <dgm:pt modelId="{951D6D9D-1D33-4B32-8ADF-DF68DCB2DD23}" type="parTrans" cxnId="{FA6566D3-FA6A-476B-BD4A-EE9DC1D71F05}">
      <dgm:prSet/>
      <dgm:spPr/>
      <dgm:t>
        <a:bodyPr/>
        <a:lstStyle/>
        <a:p>
          <a:endParaRPr lang="en-US"/>
        </a:p>
      </dgm:t>
    </dgm:pt>
    <dgm:pt modelId="{78891ACB-59E4-4EC3-8850-705131E4B5C2}" type="sibTrans" cxnId="{FA6566D3-FA6A-476B-BD4A-EE9DC1D71F05}">
      <dgm:prSet/>
      <dgm:spPr/>
      <dgm:t>
        <a:bodyPr/>
        <a:lstStyle/>
        <a:p>
          <a:endParaRPr lang="en-US"/>
        </a:p>
      </dgm:t>
    </dgm:pt>
    <dgm:pt modelId="{B802A1E9-76FB-4E16-B92C-52451B926860}">
      <dgm:prSet/>
      <dgm:spPr>
        <a:solidFill>
          <a:srgbClr val="C00000"/>
        </a:solidFill>
      </dgm:spPr>
      <dgm:t>
        <a:bodyPr/>
        <a:lstStyle/>
        <a:p>
          <a:r>
            <a:rPr lang="ru-RU" dirty="0" smtClean="0">
              <a:latin typeface="Open Sans"/>
            </a:rPr>
            <a:t>Анализ</a:t>
          </a:r>
          <a:endParaRPr lang="en-US" dirty="0">
            <a:latin typeface="Open Sans"/>
          </a:endParaRPr>
        </a:p>
      </dgm:t>
    </dgm:pt>
    <dgm:pt modelId="{F857701C-64F5-4ECC-99C9-1F3540EDAA54}" type="parTrans" cxnId="{946CBC4C-C466-471E-85A9-5DF7C416D4A0}">
      <dgm:prSet/>
      <dgm:spPr/>
      <dgm:t>
        <a:bodyPr/>
        <a:lstStyle/>
        <a:p>
          <a:endParaRPr lang="en-US"/>
        </a:p>
      </dgm:t>
    </dgm:pt>
    <dgm:pt modelId="{26E72937-A228-4862-9AAB-47D408F1155D}" type="sibTrans" cxnId="{946CBC4C-C466-471E-85A9-5DF7C416D4A0}">
      <dgm:prSet/>
      <dgm:spPr/>
      <dgm:t>
        <a:bodyPr/>
        <a:lstStyle/>
        <a:p>
          <a:endParaRPr lang="en-US"/>
        </a:p>
      </dgm:t>
    </dgm:pt>
    <dgm:pt modelId="{DA35D68F-8B51-489C-9212-4AA9830FA227}" type="pres">
      <dgm:prSet presAssocID="{5CB6F03C-BB79-4E49-B49E-0A8E2E53640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B36580A-6CF2-4D36-9FC8-96B0697B3F16}" type="pres">
      <dgm:prSet presAssocID="{876C8011-F131-41E2-9C3B-D3E26290B7E2}" presName="parentText1" presStyleLbl="node1" presStyleIdx="0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95F4C-282F-42B1-9ED5-A52F10CC15D9}" type="pres">
      <dgm:prSet presAssocID="{78CDD7E6-DBFE-4CAE-95FA-32B79D295D98}" presName="parentText2" presStyleLbl="node1" presStyleIdx="1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AA83CE-04CD-496A-9510-F4E623D6EE7C}" type="pres">
      <dgm:prSet presAssocID="{C6799C21-443B-4B13-8772-AEDC0186F7FA}" presName="parentText3" presStyleLbl="node1" presStyleIdx="2" presStyleCnt="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8E7A99-A06B-4239-92E1-4106FD1AA5F6}" type="pres">
      <dgm:prSet presAssocID="{EC61798F-E624-4BA6-A44E-54B24D98E51D}" presName="parentText4" presStyleLbl="node1" presStyleIdx="3" presStyleCnt="5" custScaleX="108502" custLinFactNeighborX="-2551" custLinFactNeighborY="283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647BE-DFBF-4029-88A3-3ACCC5075084}" type="pres">
      <dgm:prSet presAssocID="{B802A1E9-76FB-4E16-B92C-52451B926860}" presName="parentText5" presStyleLbl="node1" presStyleIdx="4" presStyleCnt="5" custLinFactNeighborX="-113" custLinFactNeighborY="1431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6566D3-FA6A-476B-BD4A-EE9DC1D71F05}" srcId="{5CB6F03C-BB79-4E49-B49E-0A8E2E53640A}" destId="{EC61798F-E624-4BA6-A44E-54B24D98E51D}" srcOrd="3" destOrd="0" parTransId="{951D6D9D-1D33-4B32-8ADF-DF68DCB2DD23}" sibTransId="{78891ACB-59E4-4EC3-8850-705131E4B5C2}"/>
    <dgm:cxn modelId="{0B9C2C1B-19F5-4BE1-9BEB-BB525CB1C3D6}" type="presOf" srcId="{5CB6F03C-BB79-4E49-B49E-0A8E2E53640A}" destId="{DA35D68F-8B51-489C-9212-4AA9830FA227}" srcOrd="0" destOrd="0" presId="urn:microsoft.com/office/officeart/2009/3/layout/IncreasingArrowsProcess"/>
    <dgm:cxn modelId="{44ACF736-C3E4-4787-808F-82527208CD8A}" type="presOf" srcId="{78CDD7E6-DBFE-4CAE-95FA-32B79D295D98}" destId="{2DF95F4C-282F-42B1-9ED5-A52F10CC15D9}" srcOrd="0" destOrd="0" presId="urn:microsoft.com/office/officeart/2009/3/layout/IncreasingArrowsProcess"/>
    <dgm:cxn modelId="{2DDDF1B3-7DEE-4F84-9303-A764BBA415FA}" srcId="{5CB6F03C-BB79-4E49-B49E-0A8E2E53640A}" destId="{876C8011-F131-41E2-9C3B-D3E26290B7E2}" srcOrd="0" destOrd="0" parTransId="{7BEA5907-CBE7-4898-B4EC-BE366C92CC0C}" sibTransId="{308ED195-38CB-4429-9E12-CE2E978B9B78}"/>
    <dgm:cxn modelId="{A97A9439-4793-4E92-8E41-A87F28BB21EA}" type="presOf" srcId="{B802A1E9-76FB-4E16-B92C-52451B926860}" destId="{9D9647BE-DFBF-4029-88A3-3ACCC5075084}" srcOrd="0" destOrd="0" presId="urn:microsoft.com/office/officeart/2009/3/layout/IncreasingArrowsProcess"/>
    <dgm:cxn modelId="{A8D57B42-3CE5-41D6-9FDA-22BDD73B2FC6}" srcId="{5CB6F03C-BB79-4E49-B49E-0A8E2E53640A}" destId="{C6799C21-443B-4B13-8772-AEDC0186F7FA}" srcOrd="2" destOrd="0" parTransId="{0F87B0F6-3CA0-4225-9F24-AA0651EE38AB}" sibTransId="{F86C11C8-BB71-4894-BB1D-DF94448E692B}"/>
    <dgm:cxn modelId="{946CBC4C-C466-471E-85A9-5DF7C416D4A0}" srcId="{5CB6F03C-BB79-4E49-B49E-0A8E2E53640A}" destId="{B802A1E9-76FB-4E16-B92C-52451B926860}" srcOrd="4" destOrd="0" parTransId="{F857701C-64F5-4ECC-99C9-1F3540EDAA54}" sibTransId="{26E72937-A228-4862-9AAB-47D408F1155D}"/>
    <dgm:cxn modelId="{2700B537-9788-41A5-859D-A28139658911}" srcId="{5CB6F03C-BB79-4E49-B49E-0A8E2E53640A}" destId="{78CDD7E6-DBFE-4CAE-95FA-32B79D295D98}" srcOrd="1" destOrd="0" parTransId="{F2119F75-2213-4E7D-A524-C891D0B0D0C4}" sibTransId="{9CE6CC33-E9F2-4410-BEA6-90981D76B29A}"/>
    <dgm:cxn modelId="{135887BD-1AA0-4782-B785-B00325FA5DBC}" type="presOf" srcId="{EC61798F-E624-4BA6-A44E-54B24D98E51D}" destId="{FE8E7A99-A06B-4239-92E1-4106FD1AA5F6}" srcOrd="0" destOrd="0" presId="urn:microsoft.com/office/officeart/2009/3/layout/IncreasingArrowsProcess"/>
    <dgm:cxn modelId="{F53B3033-32C2-4579-9488-F1DDF9B86290}" type="presOf" srcId="{876C8011-F131-41E2-9C3B-D3E26290B7E2}" destId="{0B36580A-6CF2-4D36-9FC8-96B0697B3F16}" srcOrd="0" destOrd="0" presId="urn:microsoft.com/office/officeart/2009/3/layout/IncreasingArrowsProcess"/>
    <dgm:cxn modelId="{22D290E8-28DB-4E22-A468-88FDA96FFB52}" type="presOf" srcId="{C6799C21-443B-4B13-8772-AEDC0186F7FA}" destId="{8BAA83CE-04CD-496A-9510-F4E623D6EE7C}" srcOrd="0" destOrd="0" presId="urn:microsoft.com/office/officeart/2009/3/layout/IncreasingArrowsProcess"/>
    <dgm:cxn modelId="{1EB4CF30-544A-4DF5-A81C-3B9A313F1FB3}" type="presParOf" srcId="{DA35D68F-8B51-489C-9212-4AA9830FA227}" destId="{0B36580A-6CF2-4D36-9FC8-96B0697B3F16}" srcOrd="0" destOrd="0" presId="urn:microsoft.com/office/officeart/2009/3/layout/IncreasingArrowsProcess"/>
    <dgm:cxn modelId="{B89D9948-C46F-48AD-938D-649B5A5EF086}" type="presParOf" srcId="{DA35D68F-8B51-489C-9212-4AA9830FA227}" destId="{2DF95F4C-282F-42B1-9ED5-A52F10CC15D9}" srcOrd="1" destOrd="0" presId="urn:microsoft.com/office/officeart/2009/3/layout/IncreasingArrowsProcess"/>
    <dgm:cxn modelId="{64CEEB52-EBBC-4DB9-8AA9-C098791DCE08}" type="presParOf" srcId="{DA35D68F-8B51-489C-9212-4AA9830FA227}" destId="{8BAA83CE-04CD-496A-9510-F4E623D6EE7C}" srcOrd="2" destOrd="0" presId="urn:microsoft.com/office/officeart/2009/3/layout/IncreasingArrowsProcess"/>
    <dgm:cxn modelId="{AD657D2C-8A16-4567-A622-2AD0EA3E9236}" type="presParOf" srcId="{DA35D68F-8B51-489C-9212-4AA9830FA227}" destId="{FE8E7A99-A06B-4239-92E1-4106FD1AA5F6}" srcOrd="3" destOrd="0" presId="urn:microsoft.com/office/officeart/2009/3/layout/IncreasingArrowsProcess"/>
    <dgm:cxn modelId="{9097CAA7-87A6-4DA1-B0D4-5301D8B38C04}" type="presParOf" srcId="{DA35D68F-8B51-489C-9212-4AA9830FA227}" destId="{9D9647BE-DFBF-4029-88A3-3ACCC5075084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3E7B26-5857-4403-8820-EDB8E4932EE3}" type="doc">
      <dgm:prSet loTypeId="urn:microsoft.com/office/officeart/2009/3/layout/CircleRelationship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726AFA-AE65-45B2-ACFC-C7064ECD2026}">
      <dgm:prSet phldrT="[Text]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Exploratory testing</a:t>
          </a:r>
          <a:endParaRPr lang="en-US" dirty="0"/>
        </a:p>
      </dgm:t>
    </dgm:pt>
    <dgm:pt modelId="{5672F0AA-79CF-407D-BCA3-30E59806B9EA}" type="parTrans" cxnId="{8AF498CA-89BC-4E6D-99FF-497D8E409465}">
      <dgm:prSet/>
      <dgm:spPr/>
      <dgm:t>
        <a:bodyPr/>
        <a:lstStyle/>
        <a:p>
          <a:endParaRPr lang="en-US"/>
        </a:p>
      </dgm:t>
    </dgm:pt>
    <dgm:pt modelId="{D926D14E-6B7B-4F74-9BC1-B08242B337C3}" type="sibTrans" cxnId="{8AF498CA-89BC-4E6D-99FF-497D8E409465}">
      <dgm:prSet/>
      <dgm:spPr/>
      <dgm:t>
        <a:bodyPr/>
        <a:lstStyle/>
        <a:p>
          <a:endParaRPr lang="en-US"/>
        </a:p>
      </dgm:t>
    </dgm:pt>
    <dgm:pt modelId="{9889369E-EA9E-43A0-96AB-EB74EC899370}">
      <dgm:prSet phldrT="[Text]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Ad-hoc</a:t>
          </a:r>
          <a:endParaRPr lang="en-US" dirty="0"/>
        </a:p>
      </dgm:t>
    </dgm:pt>
    <dgm:pt modelId="{CA0567DF-E50F-4661-B9F1-5963D4D7C251}" type="parTrans" cxnId="{521AB64D-F370-4EFD-9A6E-E4619E6CF68C}">
      <dgm:prSet/>
      <dgm:spPr/>
      <dgm:t>
        <a:bodyPr/>
        <a:lstStyle/>
        <a:p>
          <a:endParaRPr lang="en-US"/>
        </a:p>
      </dgm:t>
    </dgm:pt>
    <dgm:pt modelId="{80095150-C35A-4069-BA00-58A121C874D5}" type="sibTrans" cxnId="{521AB64D-F370-4EFD-9A6E-E4619E6CF68C}">
      <dgm:prSet/>
      <dgm:spPr/>
      <dgm:t>
        <a:bodyPr/>
        <a:lstStyle/>
        <a:p>
          <a:endParaRPr lang="en-US"/>
        </a:p>
      </dgm:t>
    </dgm:pt>
    <dgm:pt modelId="{B7AC7C72-6961-4768-858F-56987D826CA3}">
      <dgm:prSet phldrT="[Text]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Error-guessing</a:t>
          </a:r>
          <a:endParaRPr lang="en-US" dirty="0"/>
        </a:p>
      </dgm:t>
    </dgm:pt>
    <dgm:pt modelId="{7B737664-EC46-46DC-B30F-F3DE036C6959}" type="parTrans" cxnId="{71749EB9-7EDC-4661-A511-561E62D2C018}">
      <dgm:prSet/>
      <dgm:spPr/>
      <dgm:t>
        <a:bodyPr/>
        <a:lstStyle/>
        <a:p>
          <a:endParaRPr lang="en-US"/>
        </a:p>
      </dgm:t>
    </dgm:pt>
    <dgm:pt modelId="{8895807E-A153-4111-AB08-BC905EB87D01}" type="sibTrans" cxnId="{71749EB9-7EDC-4661-A511-561E62D2C018}">
      <dgm:prSet/>
      <dgm:spPr/>
      <dgm:t>
        <a:bodyPr/>
        <a:lstStyle/>
        <a:p>
          <a:endParaRPr lang="en-US"/>
        </a:p>
      </dgm:t>
    </dgm:pt>
    <dgm:pt modelId="{04D7C0B7-AF7B-4155-B200-F64981EA0202}" type="pres">
      <dgm:prSet presAssocID="{B73E7B26-5857-4403-8820-EDB8E4932EE3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BFD4700-14EB-4A28-932D-76CDE87F3C25}" type="pres">
      <dgm:prSet presAssocID="{68726AFA-AE65-45B2-ACFC-C7064ECD2026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0F64A04A-2ACC-488E-8E17-B566EEDC98DE}" type="pres">
      <dgm:prSet presAssocID="{68726AFA-AE65-45B2-ACFC-C7064ECD2026}" presName="Accent1" presStyleLbl="node1" presStyleIdx="0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203B0AB4-15A1-419E-AA13-C0530EB85A70}" type="pres">
      <dgm:prSet presAssocID="{68726AFA-AE65-45B2-ACFC-C7064ECD2026}" presName="Accent2" presStyleLbl="node1" presStyleIdx="1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52D9689A-7F28-4392-BE25-9D546B632978}" type="pres">
      <dgm:prSet presAssocID="{68726AFA-AE65-45B2-ACFC-C7064ECD2026}" presName="Accent3" presStyleLbl="node1" presStyleIdx="2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12813DA4-B56F-45B6-8415-DF2AD33A11CD}" type="pres">
      <dgm:prSet presAssocID="{68726AFA-AE65-45B2-ACFC-C7064ECD2026}" presName="Accent4" presStyleLbl="node1" presStyleIdx="3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1DB3F524-B158-4E87-913A-7E4A0D86D467}" type="pres">
      <dgm:prSet presAssocID="{68726AFA-AE65-45B2-ACFC-C7064ECD2026}" presName="Accent5" presStyleLbl="node1" presStyleIdx="4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944CF21E-ADE1-4050-86E0-7D5E071ADF6D}" type="pres">
      <dgm:prSet presAssocID="{68726AFA-AE65-45B2-ACFC-C7064ECD2026}" presName="Accent6" presStyleLbl="node1" presStyleIdx="5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2066C8CA-CD63-4BFD-A5F5-ADFCC0698BA1}" type="pres">
      <dgm:prSet presAssocID="{9889369E-EA9E-43A0-96AB-EB74EC899370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9880CE2-3025-4AB9-A33F-3D1480DF1AEB}" type="pres">
      <dgm:prSet presAssocID="{9889369E-EA9E-43A0-96AB-EB74EC899370}" presName="Accent7" presStyleCnt="0"/>
      <dgm:spPr/>
    </dgm:pt>
    <dgm:pt modelId="{6011C3C8-9BC7-42A3-B66D-A3F20492384C}" type="pres">
      <dgm:prSet presAssocID="{9889369E-EA9E-43A0-96AB-EB74EC899370}" presName="AccentHold1" presStyleLbl="node1" presStyleIdx="7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5892B3AA-88EC-4D53-B83A-835F9A37B77F}" type="pres">
      <dgm:prSet presAssocID="{9889369E-EA9E-43A0-96AB-EB74EC899370}" presName="Accent8" presStyleCnt="0"/>
      <dgm:spPr/>
    </dgm:pt>
    <dgm:pt modelId="{6A28DD63-C0C9-426E-AC8A-E207F557E903}" type="pres">
      <dgm:prSet presAssocID="{9889369E-EA9E-43A0-96AB-EB74EC899370}" presName="AccentHold2" presStyleLbl="node1" presStyleIdx="8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85096732-5780-41B3-B6C3-DFA8C3AC692F}" type="pres">
      <dgm:prSet presAssocID="{B7AC7C72-6961-4768-858F-56987D826CA3}" presName="Child2" presStyleLbl="node1" presStyleIdx="9" presStyleCnt="13" custScaleX="142466" custScaleY="15728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74990EE-F3FB-432F-84AB-DC3208838634}" type="pres">
      <dgm:prSet presAssocID="{B7AC7C72-6961-4768-858F-56987D826CA3}" presName="Accent9" presStyleCnt="0"/>
      <dgm:spPr/>
    </dgm:pt>
    <dgm:pt modelId="{4FC8A6A7-AE7E-483B-B58C-75DDC006FCC4}" type="pres">
      <dgm:prSet presAssocID="{B7AC7C72-6961-4768-858F-56987D826CA3}" presName="AccentHold1" presStyleLbl="node1" presStyleIdx="10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C3B3E286-FD58-4263-B07A-05E591D01E7E}" type="pres">
      <dgm:prSet presAssocID="{B7AC7C72-6961-4768-858F-56987D826CA3}" presName="Accent10" presStyleCnt="0"/>
      <dgm:spPr/>
    </dgm:pt>
    <dgm:pt modelId="{0DDEC317-8B59-4AF0-A316-F44C4EE5F13E}" type="pres">
      <dgm:prSet presAssocID="{B7AC7C72-6961-4768-858F-56987D826CA3}" presName="AccentHold2" presStyleLbl="node1" presStyleIdx="11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  <dgm:pt modelId="{00678402-E542-4D7A-9CBE-F8C822F999DF}" type="pres">
      <dgm:prSet presAssocID="{B7AC7C72-6961-4768-858F-56987D826CA3}" presName="Accent11" presStyleCnt="0"/>
      <dgm:spPr/>
    </dgm:pt>
    <dgm:pt modelId="{59F11B63-03BE-47D8-9630-7C1C1D60F50C}" type="pres">
      <dgm:prSet presAssocID="{B7AC7C72-6961-4768-858F-56987D826CA3}" presName="AccentHold3" presStyleLbl="node1" presStyleIdx="12" presStyleCnt="13"/>
      <dgm:spPr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</dgm:spPr>
      <dgm:t>
        <a:bodyPr/>
        <a:lstStyle/>
        <a:p>
          <a:endParaRPr lang="en-US"/>
        </a:p>
      </dgm:t>
    </dgm:pt>
  </dgm:ptLst>
  <dgm:cxnLst>
    <dgm:cxn modelId="{3C5263B3-7DBC-4978-95B1-63186024B702}" type="presOf" srcId="{B73E7B26-5857-4403-8820-EDB8E4932EE3}" destId="{04D7C0B7-AF7B-4155-B200-F64981EA0202}" srcOrd="0" destOrd="0" presId="urn:microsoft.com/office/officeart/2009/3/layout/CircleRelationship"/>
    <dgm:cxn modelId="{FCC93015-3657-4D99-8874-70404B11EE91}" type="presOf" srcId="{9889369E-EA9E-43A0-96AB-EB74EC899370}" destId="{2066C8CA-CD63-4BFD-A5F5-ADFCC0698BA1}" srcOrd="0" destOrd="0" presId="urn:microsoft.com/office/officeart/2009/3/layout/CircleRelationship"/>
    <dgm:cxn modelId="{521AB64D-F370-4EFD-9A6E-E4619E6CF68C}" srcId="{68726AFA-AE65-45B2-ACFC-C7064ECD2026}" destId="{9889369E-EA9E-43A0-96AB-EB74EC899370}" srcOrd="0" destOrd="0" parTransId="{CA0567DF-E50F-4661-B9F1-5963D4D7C251}" sibTransId="{80095150-C35A-4069-BA00-58A121C874D5}"/>
    <dgm:cxn modelId="{3174154F-C861-4052-8136-288450CAA094}" type="presOf" srcId="{68726AFA-AE65-45B2-ACFC-C7064ECD2026}" destId="{5BFD4700-14EB-4A28-932D-76CDE87F3C25}" srcOrd="0" destOrd="0" presId="urn:microsoft.com/office/officeart/2009/3/layout/CircleRelationship"/>
    <dgm:cxn modelId="{8AF498CA-89BC-4E6D-99FF-497D8E409465}" srcId="{B73E7B26-5857-4403-8820-EDB8E4932EE3}" destId="{68726AFA-AE65-45B2-ACFC-C7064ECD2026}" srcOrd="0" destOrd="0" parTransId="{5672F0AA-79CF-407D-BCA3-30E59806B9EA}" sibTransId="{D926D14E-6B7B-4F74-9BC1-B08242B337C3}"/>
    <dgm:cxn modelId="{71749EB9-7EDC-4661-A511-561E62D2C018}" srcId="{68726AFA-AE65-45B2-ACFC-C7064ECD2026}" destId="{B7AC7C72-6961-4768-858F-56987D826CA3}" srcOrd="1" destOrd="0" parTransId="{7B737664-EC46-46DC-B30F-F3DE036C6959}" sibTransId="{8895807E-A153-4111-AB08-BC905EB87D01}"/>
    <dgm:cxn modelId="{C62FABB8-F792-4F33-99E9-E9497910F22B}" type="presOf" srcId="{B7AC7C72-6961-4768-858F-56987D826CA3}" destId="{85096732-5780-41B3-B6C3-DFA8C3AC692F}" srcOrd="0" destOrd="0" presId="urn:microsoft.com/office/officeart/2009/3/layout/CircleRelationship"/>
    <dgm:cxn modelId="{9D9C3171-95EF-4138-A744-4C59E30076FC}" type="presParOf" srcId="{04D7C0B7-AF7B-4155-B200-F64981EA0202}" destId="{5BFD4700-14EB-4A28-932D-76CDE87F3C25}" srcOrd="0" destOrd="0" presId="urn:microsoft.com/office/officeart/2009/3/layout/CircleRelationship"/>
    <dgm:cxn modelId="{DFCD78E6-0F4A-4B32-BAE8-6EE42942ACAF}" type="presParOf" srcId="{04D7C0B7-AF7B-4155-B200-F64981EA0202}" destId="{0F64A04A-2ACC-488E-8E17-B566EEDC98DE}" srcOrd="1" destOrd="0" presId="urn:microsoft.com/office/officeart/2009/3/layout/CircleRelationship"/>
    <dgm:cxn modelId="{7382B1F3-3818-437D-A3A8-BFA9DE0D15EE}" type="presParOf" srcId="{04D7C0B7-AF7B-4155-B200-F64981EA0202}" destId="{203B0AB4-15A1-419E-AA13-C0530EB85A70}" srcOrd="2" destOrd="0" presId="urn:microsoft.com/office/officeart/2009/3/layout/CircleRelationship"/>
    <dgm:cxn modelId="{F629CAAD-5669-478B-B148-84B149BCA9B3}" type="presParOf" srcId="{04D7C0B7-AF7B-4155-B200-F64981EA0202}" destId="{52D9689A-7F28-4392-BE25-9D546B632978}" srcOrd="3" destOrd="0" presId="urn:microsoft.com/office/officeart/2009/3/layout/CircleRelationship"/>
    <dgm:cxn modelId="{EEFC5619-9BD6-4E6C-8DF9-C5DF78DA0978}" type="presParOf" srcId="{04D7C0B7-AF7B-4155-B200-F64981EA0202}" destId="{12813DA4-B56F-45B6-8415-DF2AD33A11CD}" srcOrd="4" destOrd="0" presId="urn:microsoft.com/office/officeart/2009/3/layout/CircleRelationship"/>
    <dgm:cxn modelId="{40DD866E-AB61-4050-B947-61B2CAF2043A}" type="presParOf" srcId="{04D7C0B7-AF7B-4155-B200-F64981EA0202}" destId="{1DB3F524-B158-4E87-913A-7E4A0D86D467}" srcOrd="5" destOrd="0" presId="urn:microsoft.com/office/officeart/2009/3/layout/CircleRelationship"/>
    <dgm:cxn modelId="{B9CC26B4-DBC0-4055-A356-49902D1C90F4}" type="presParOf" srcId="{04D7C0B7-AF7B-4155-B200-F64981EA0202}" destId="{944CF21E-ADE1-4050-86E0-7D5E071ADF6D}" srcOrd="6" destOrd="0" presId="urn:microsoft.com/office/officeart/2009/3/layout/CircleRelationship"/>
    <dgm:cxn modelId="{D47E3226-310F-4FC8-B1B3-A14D7B56E9F8}" type="presParOf" srcId="{04D7C0B7-AF7B-4155-B200-F64981EA0202}" destId="{2066C8CA-CD63-4BFD-A5F5-ADFCC0698BA1}" srcOrd="7" destOrd="0" presId="urn:microsoft.com/office/officeart/2009/3/layout/CircleRelationship"/>
    <dgm:cxn modelId="{D6CE982D-26EF-4D94-AFCC-1CE5D2A3D6C2}" type="presParOf" srcId="{04D7C0B7-AF7B-4155-B200-F64981EA0202}" destId="{99880CE2-3025-4AB9-A33F-3D1480DF1AEB}" srcOrd="8" destOrd="0" presId="urn:microsoft.com/office/officeart/2009/3/layout/CircleRelationship"/>
    <dgm:cxn modelId="{392A0896-EC21-46BB-A77A-83577CB90A88}" type="presParOf" srcId="{99880CE2-3025-4AB9-A33F-3D1480DF1AEB}" destId="{6011C3C8-9BC7-42A3-B66D-A3F20492384C}" srcOrd="0" destOrd="0" presId="urn:microsoft.com/office/officeart/2009/3/layout/CircleRelationship"/>
    <dgm:cxn modelId="{25AB4291-2AB7-4DC0-B8D6-A46C4E5C0395}" type="presParOf" srcId="{04D7C0B7-AF7B-4155-B200-F64981EA0202}" destId="{5892B3AA-88EC-4D53-B83A-835F9A37B77F}" srcOrd="9" destOrd="0" presId="urn:microsoft.com/office/officeart/2009/3/layout/CircleRelationship"/>
    <dgm:cxn modelId="{9E2ACD37-1C8D-470E-9979-92AFFD03C082}" type="presParOf" srcId="{5892B3AA-88EC-4D53-B83A-835F9A37B77F}" destId="{6A28DD63-C0C9-426E-AC8A-E207F557E903}" srcOrd="0" destOrd="0" presId="urn:microsoft.com/office/officeart/2009/3/layout/CircleRelationship"/>
    <dgm:cxn modelId="{B1DF13CD-A205-4285-B659-CDB6788D6BE1}" type="presParOf" srcId="{04D7C0B7-AF7B-4155-B200-F64981EA0202}" destId="{85096732-5780-41B3-B6C3-DFA8C3AC692F}" srcOrd="10" destOrd="0" presId="urn:microsoft.com/office/officeart/2009/3/layout/CircleRelationship"/>
    <dgm:cxn modelId="{B143A267-6D9E-46B9-8231-3295293F8C3E}" type="presParOf" srcId="{04D7C0B7-AF7B-4155-B200-F64981EA0202}" destId="{974990EE-F3FB-432F-84AB-DC3208838634}" srcOrd="11" destOrd="0" presId="urn:microsoft.com/office/officeart/2009/3/layout/CircleRelationship"/>
    <dgm:cxn modelId="{FFC3914A-1EE7-4006-B6E6-ADB1A194F211}" type="presParOf" srcId="{974990EE-F3FB-432F-84AB-DC3208838634}" destId="{4FC8A6A7-AE7E-483B-B58C-75DDC006FCC4}" srcOrd="0" destOrd="0" presId="urn:microsoft.com/office/officeart/2009/3/layout/CircleRelationship"/>
    <dgm:cxn modelId="{4D32803D-7050-4058-8EEA-01890D85F693}" type="presParOf" srcId="{04D7C0B7-AF7B-4155-B200-F64981EA0202}" destId="{C3B3E286-FD58-4263-B07A-05E591D01E7E}" srcOrd="12" destOrd="0" presId="urn:microsoft.com/office/officeart/2009/3/layout/CircleRelationship"/>
    <dgm:cxn modelId="{CA5FDC5E-C95C-4275-BD92-C752D138CD76}" type="presParOf" srcId="{C3B3E286-FD58-4263-B07A-05E591D01E7E}" destId="{0DDEC317-8B59-4AF0-A316-F44C4EE5F13E}" srcOrd="0" destOrd="0" presId="urn:microsoft.com/office/officeart/2009/3/layout/CircleRelationship"/>
    <dgm:cxn modelId="{FD031C89-3FF2-4D2B-8598-CC0005257D4A}" type="presParOf" srcId="{04D7C0B7-AF7B-4155-B200-F64981EA0202}" destId="{00678402-E542-4D7A-9CBE-F8C822F999DF}" srcOrd="13" destOrd="0" presId="urn:microsoft.com/office/officeart/2009/3/layout/CircleRelationship"/>
    <dgm:cxn modelId="{E7A03992-C28F-4EBC-91D7-B29C0BADA6A8}" type="presParOf" srcId="{00678402-E542-4D7A-9CBE-F8C822F999DF}" destId="{59F11B63-03BE-47D8-9630-7C1C1D60F50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271CEB1-459F-42AE-A069-4CFA81531A3F}" type="doc">
      <dgm:prSet loTypeId="urn:microsoft.com/office/officeart/2005/8/layout/balance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66A1F4-CDC0-4A32-AE8D-B1D56ED4BADC}">
      <dgm:prSet phldrT="[Text]"/>
      <dgm:spPr>
        <a:solidFill>
          <a:schemeClr val="bg1">
            <a:lumMod val="65000"/>
            <a:alpha val="90000"/>
          </a:schemeClr>
        </a:solidFill>
      </dgm:spPr>
      <dgm:t>
        <a:bodyPr/>
        <a:lstStyle/>
        <a:p>
          <a:r>
            <a:rPr lang="en-US" dirty="0" smtClean="0"/>
            <a:t>+</a:t>
          </a:r>
          <a:endParaRPr lang="en-US" dirty="0"/>
        </a:p>
      </dgm:t>
    </dgm:pt>
    <dgm:pt modelId="{7B878A5A-CCED-4679-9CED-474B05BD6610}" type="parTrans" cxnId="{06942418-1A8A-49FA-AE7C-315E7950CAC4}">
      <dgm:prSet/>
      <dgm:spPr/>
      <dgm:t>
        <a:bodyPr/>
        <a:lstStyle/>
        <a:p>
          <a:endParaRPr lang="en-US"/>
        </a:p>
      </dgm:t>
    </dgm:pt>
    <dgm:pt modelId="{0E9CF055-28FC-4BB5-96DB-C707109F1944}" type="sibTrans" cxnId="{06942418-1A8A-49FA-AE7C-315E7950CAC4}">
      <dgm:prSet/>
      <dgm:spPr/>
      <dgm:t>
        <a:bodyPr/>
        <a:lstStyle/>
        <a:p>
          <a:endParaRPr lang="en-US"/>
        </a:p>
      </dgm:t>
    </dgm:pt>
    <dgm:pt modelId="{75AE6EA4-1DAC-417C-961A-2B1316135474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Увлеченность</a:t>
          </a:r>
          <a:endParaRPr lang="en-US" dirty="0">
            <a:latin typeface="Open Sans"/>
          </a:endParaRPr>
        </a:p>
      </dgm:t>
    </dgm:pt>
    <dgm:pt modelId="{E5CE88D3-DEB6-46D9-BA44-1A51312F28BA}" type="parTrans" cxnId="{922ABAE1-F9FA-430A-819A-6CF0656F3C1E}">
      <dgm:prSet/>
      <dgm:spPr/>
      <dgm:t>
        <a:bodyPr/>
        <a:lstStyle/>
        <a:p>
          <a:endParaRPr lang="en-US"/>
        </a:p>
      </dgm:t>
    </dgm:pt>
    <dgm:pt modelId="{58B5C469-67CB-46C1-BF8F-7FE053C97F8B}" type="sibTrans" cxnId="{922ABAE1-F9FA-430A-819A-6CF0656F3C1E}">
      <dgm:prSet/>
      <dgm:spPr/>
      <dgm:t>
        <a:bodyPr/>
        <a:lstStyle/>
        <a:p>
          <a:endParaRPr lang="en-US"/>
        </a:p>
      </dgm:t>
    </dgm:pt>
    <dgm:pt modelId="{52AF334C-1988-466F-8E45-344AB8B246F7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Новые дефекты</a:t>
          </a:r>
          <a:endParaRPr lang="en-US" dirty="0">
            <a:latin typeface="Open Sans"/>
          </a:endParaRPr>
        </a:p>
      </dgm:t>
    </dgm:pt>
    <dgm:pt modelId="{646FC882-8BD5-4854-9421-6DCDF4F25B53}" type="parTrans" cxnId="{84D247E7-203B-4001-8A08-B89E95BBB561}">
      <dgm:prSet/>
      <dgm:spPr/>
      <dgm:t>
        <a:bodyPr/>
        <a:lstStyle/>
        <a:p>
          <a:endParaRPr lang="en-US"/>
        </a:p>
      </dgm:t>
    </dgm:pt>
    <dgm:pt modelId="{424A4A54-AD3C-4D8A-B316-0E567B49AAFC}" type="sibTrans" cxnId="{84D247E7-203B-4001-8A08-B89E95BBB561}">
      <dgm:prSet/>
      <dgm:spPr/>
      <dgm:t>
        <a:bodyPr/>
        <a:lstStyle/>
        <a:p>
          <a:endParaRPr lang="en-US"/>
        </a:p>
      </dgm:t>
    </dgm:pt>
    <dgm:pt modelId="{4C46B4D1-F323-4BD0-8DC8-09AAE6258F02}">
      <dgm:prSet phldrT="[Text]"/>
      <dgm:spPr>
        <a:solidFill>
          <a:schemeClr val="bg1">
            <a:lumMod val="65000"/>
            <a:alpha val="90000"/>
          </a:schemeClr>
        </a:solidFill>
      </dgm:spPr>
      <dgm:t>
        <a:bodyPr/>
        <a:lstStyle/>
        <a:p>
          <a:r>
            <a:rPr lang="en-US" dirty="0" smtClean="0"/>
            <a:t>-</a:t>
          </a:r>
          <a:endParaRPr lang="en-US" dirty="0"/>
        </a:p>
      </dgm:t>
    </dgm:pt>
    <dgm:pt modelId="{73FEBD77-C49C-47A6-B2DE-953D77B5FDD4}" type="parTrans" cxnId="{990328DE-0BF4-4A60-B09A-3D15C29C3A4F}">
      <dgm:prSet/>
      <dgm:spPr/>
      <dgm:t>
        <a:bodyPr/>
        <a:lstStyle/>
        <a:p>
          <a:endParaRPr lang="en-US"/>
        </a:p>
      </dgm:t>
    </dgm:pt>
    <dgm:pt modelId="{77160C1C-D3CC-4A64-92D4-4D07C337B216}" type="sibTrans" cxnId="{990328DE-0BF4-4A60-B09A-3D15C29C3A4F}">
      <dgm:prSet/>
      <dgm:spPr/>
      <dgm:t>
        <a:bodyPr/>
        <a:lstStyle/>
        <a:p>
          <a:endParaRPr lang="en-US"/>
        </a:p>
      </dgm:t>
    </dgm:pt>
    <dgm:pt modelId="{7E69EA62-E6B3-4FB3-B8FB-9BCFF5C28E94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Нет детальной документации</a:t>
          </a:r>
          <a:endParaRPr lang="en-US" dirty="0">
            <a:latin typeface="Open Sans"/>
          </a:endParaRPr>
        </a:p>
      </dgm:t>
    </dgm:pt>
    <dgm:pt modelId="{9B471DFB-9AA9-40EC-978C-E6533F857385}" type="parTrans" cxnId="{076AE3D9-2340-49A9-B8A1-DE9C35C8F687}">
      <dgm:prSet/>
      <dgm:spPr/>
      <dgm:t>
        <a:bodyPr/>
        <a:lstStyle/>
        <a:p>
          <a:endParaRPr lang="en-US"/>
        </a:p>
      </dgm:t>
    </dgm:pt>
    <dgm:pt modelId="{3861EB45-241F-41AC-94EA-CDCE1F650AF2}" type="sibTrans" cxnId="{076AE3D9-2340-49A9-B8A1-DE9C35C8F687}">
      <dgm:prSet/>
      <dgm:spPr/>
      <dgm:t>
        <a:bodyPr/>
        <a:lstStyle/>
        <a:p>
          <a:endParaRPr lang="en-US"/>
        </a:p>
      </dgm:t>
    </dgm:pt>
    <dgm:pt modelId="{599EC584-54C0-4E41-899C-2B169C2DE147}">
      <dgm:prSet phldrT="[Text]"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Недостаточная прозрачность</a:t>
          </a:r>
          <a:endParaRPr lang="en-US" dirty="0">
            <a:latin typeface="Open Sans"/>
          </a:endParaRPr>
        </a:p>
      </dgm:t>
    </dgm:pt>
    <dgm:pt modelId="{71E7F818-A060-486B-8F06-574880CED20B}" type="parTrans" cxnId="{B5FEC1C7-B638-44E9-BCA4-C93BB6DCBA48}">
      <dgm:prSet/>
      <dgm:spPr/>
      <dgm:t>
        <a:bodyPr/>
        <a:lstStyle/>
        <a:p>
          <a:endParaRPr lang="en-US"/>
        </a:p>
      </dgm:t>
    </dgm:pt>
    <dgm:pt modelId="{8BDA53A4-32C8-467C-9458-8718E114295E}" type="sibTrans" cxnId="{B5FEC1C7-B638-44E9-BCA4-C93BB6DCBA48}">
      <dgm:prSet/>
      <dgm:spPr/>
      <dgm:t>
        <a:bodyPr/>
        <a:lstStyle/>
        <a:p>
          <a:endParaRPr lang="en-US"/>
        </a:p>
      </dgm:t>
    </dgm:pt>
    <dgm:pt modelId="{78BDB1AD-0A28-483D-86E9-F4CDC0E27231}">
      <dgm:prSet/>
      <dgm:spPr>
        <a:solidFill>
          <a:srgbClr val="B21819"/>
        </a:solidFill>
      </dgm:spPr>
      <dgm:t>
        <a:bodyPr/>
        <a:lstStyle/>
        <a:p>
          <a:r>
            <a:rPr lang="ru-RU" dirty="0" smtClean="0">
              <a:latin typeface="Open Sans"/>
            </a:rPr>
            <a:t>Быстрые результаты</a:t>
          </a:r>
          <a:endParaRPr lang="en-US" dirty="0">
            <a:latin typeface="Open Sans"/>
          </a:endParaRPr>
        </a:p>
      </dgm:t>
    </dgm:pt>
    <dgm:pt modelId="{252BB1E6-819B-46F4-BD6E-FAE23346F6C5}" type="parTrans" cxnId="{10915225-BAA2-4D8B-8EBF-2B16EB045498}">
      <dgm:prSet/>
      <dgm:spPr/>
      <dgm:t>
        <a:bodyPr/>
        <a:lstStyle/>
        <a:p>
          <a:endParaRPr lang="en-US"/>
        </a:p>
      </dgm:t>
    </dgm:pt>
    <dgm:pt modelId="{626017E7-E37C-4DC2-A3D6-4A36CF039F57}" type="sibTrans" cxnId="{10915225-BAA2-4D8B-8EBF-2B16EB045498}">
      <dgm:prSet/>
      <dgm:spPr/>
      <dgm:t>
        <a:bodyPr/>
        <a:lstStyle/>
        <a:p>
          <a:endParaRPr lang="en-US"/>
        </a:p>
      </dgm:t>
    </dgm:pt>
    <dgm:pt modelId="{B25182C3-6010-441B-94BA-1C88F5CCC3EB}" type="pres">
      <dgm:prSet presAssocID="{F271CEB1-459F-42AE-A069-4CFA81531A3F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F0394-9ACC-458E-92F0-BB9297251A81}" type="pres">
      <dgm:prSet presAssocID="{F271CEB1-459F-42AE-A069-4CFA81531A3F}" presName="dummyMaxCanvas" presStyleCnt="0"/>
      <dgm:spPr/>
    </dgm:pt>
    <dgm:pt modelId="{2BBF3E07-BFBD-42A7-BD58-6C7B50780341}" type="pres">
      <dgm:prSet presAssocID="{F271CEB1-459F-42AE-A069-4CFA81531A3F}" presName="parentComposite" presStyleCnt="0"/>
      <dgm:spPr/>
    </dgm:pt>
    <dgm:pt modelId="{CF9EEFF3-AC24-45A3-BAE1-1719AA5CAD49}" type="pres">
      <dgm:prSet presAssocID="{F271CEB1-459F-42AE-A069-4CFA81531A3F}" presName="parent1" presStyleLbl="alignAccFollowNode1" presStyleIdx="0" presStyleCnt="4" custScaleX="66499" custScaleY="57668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DDE0BF3B-A630-493B-86B1-68A015478C7D}" type="pres">
      <dgm:prSet presAssocID="{F271CEB1-459F-42AE-A069-4CFA81531A3F}" presName="parent2" presStyleLbl="alignAccFollowNode1" presStyleIdx="1" presStyleCnt="4" custScaleX="66499" custScaleY="57668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C5F540A8-0C96-4E20-B83B-E0FB52DAA341}" type="pres">
      <dgm:prSet presAssocID="{F271CEB1-459F-42AE-A069-4CFA81531A3F}" presName="childrenComposite" presStyleCnt="0"/>
      <dgm:spPr/>
    </dgm:pt>
    <dgm:pt modelId="{CA8B9B1B-BB9A-4259-B6E9-C81A1CB19229}" type="pres">
      <dgm:prSet presAssocID="{F271CEB1-459F-42AE-A069-4CFA81531A3F}" presName="dummyMaxCanvas_ChildArea" presStyleCnt="0"/>
      <dgm:spPr/>
    </dgm:pt>
    <dgm:pt modelId="{177087F8-8AE6-4B4A-8327-7C8C326A3CA1}" type="pres">
      <dgm:prSet presAssocID="{F271CEB1-459F-42AE-A069-4CFA81531A3F}" presName="fulcrum" presStyleLbl="alignAccFollowNode1" presStyleIdx="2" presStyleCnt="4"/>
      <dgm:spPr>
        <a:solidFill>
          <a:schemeClr val="bg1">
            <a:lumMod val="65000"/>
            <a:alpha val="90000"/>
          </a:schemeClr>
        </a:solidFill>
      </dgm:spPr>
    </dgm:pt>
    <dgm:pt modelId="{18E9BDCE-A238-4C4D-9861-8E9040561A0B}" type="pres">
      <dgm:prSet presAssocID="{F271CEB1-459F-42AE-A069-4CFA81531A3F}" presName="balance_32" presStyleLbl="alignAccFollowNode1" presStyleIdx="3" presStyleCnt="4">
        <dgm:presLayoutVars>
          <dgm:bulletEnabled val="1"/>
        </dgm:presLayoutVars>
      </dgm:prSet>
      <dgm:spPr>
        <a:solidFill>
          <a:schemeClr val="bg1">
            <a:lumMod val="65000"/>
            <a:alpha val="90000"/>
          </a:schemeClr>
        </a:solidFill>
      </dgm:spPr>
    </dgm:pt>
    <dgm:pt modelId="{5EC8EDE4-E1B1-4CDA-AEF8-0B56A7EFA58D}" type="pres">
      <dgm:prSet presAssocID="{F271CEB1-459F-42AE-A069-4CFA81531A3F}" presName="left_32_1" presStyleLbl="node1" presStyleIdx="0" presStyleCnt="5" custScaleX="1292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14CCB7-D71D-4322-9DAA-14672A3F2AD8}" type="pres">
      <dgm:prSet presAssocID="{F271CEB1-459F-42AE-A069-4CFA81531A3F}" presName="left_32_2" presStyleLbl="node1" presStyleIdx="1" presStyleCnt="5" custScaleX="129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4FFE1C-CEB3-47DE-8AE3-3850D93420A1}" type="pres">
      <dgm:prSet presAssocID="{F271CEB1-459F-42AE-A069-4CFA81531A3F}" presName="left_32_3" presStyleLbl="node1" presStyleIdx="2" presStyleCnt="5" custScaleX="129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33A3C-C99B-44B4-819B-126908D1CA35}" type="pres">
      <dgm:prSet presAssocID="{F271CEB1-459F-42AE-A069-4CFA81531A3F}" presName="right_32_1" presStyleLbl="node1" presStyleIdx="3" presStyleCnt="5" custScaleX="1292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85848A-2383-415E-AD66-BB4DF4AC0C1D}" type="pres">
      <dgm:prSet presAssocID="{F271CEB1-459F-42AE-A069-4CFA81531A3F}" presName="right_32_2" presStyleLbl="node1" presStyleIdx="4" presStyleCnt="5" custScaleX="1342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6AE3D9-2340-49A9-B8A1-DE9C35C8F687}" srcId="{4C46B4D1-F323-4BD0-8DC8-09AAE6258F02}" destId="{7E69EA62-E6B3-4FB3-B8FB-9BCFF5C28E94}" srcOrd="0" destOrd="0" parTransId="{9B471DFB-9AA9-40EC-978C-E6533F857385}" sibTransId="{3861EB45-241F-41AC-94EA-CDCE1F650AF2}"/>
    <dgm:cxn modelId="{84D247E7-203B-4001-8A08-B89E95BBB561}" srcId="{8266A1F4-CDC0-4A32-AE8D-B1D56ED4BADC}" destId="{52AF334C-1988-466F-8E45-344AB8B246F7}" srcOrd="1" destOrd="0" parTransId="{646FC882-8BD5-4854-9421-6DCDF4F25B53}" sibTransId="{424A4A54-AD3C-4D8A-B316-0E567B49AAFC}"/>
    <dgm:cxn modelId="{990328DE-0BF4-4A60-B09A-3D15C29C3A4F}" srcId="{F271CEB1-459F-42AE-A069-4CFA81531A3F}" destId="{4C46B4D1-F323-4BD0-8DC8-09AAE6258F02}" srcOrd="1" destOrd="0" parTransId="{73FEBD77-C49C-47A6-B2DE-953D77B5FDD4}" sibTransId="{77160C1C-D3CC-4A64-92D4-4D07C337B216}"/>
    <dgm:cxn modelId="{949B3F60-64C2-4196-BA65-05A0D086C5F9}" type="presOf" srcId="{78BDB1AD-0A28-483D-86E9-F4CDC0E27231}" destId="{524FFE1C-CEB3-47DE-8AE3-3850D93420A1}" srcOrd="0" destOrd="0" presId="urn:microsoft.com/office/officeart/2005/8/layout/balance1"/>
    <dgm:cxn modelId="{922ABAE1-F9FA-430A-819A-6CF0656F3C1E}" srcId="{8266A1F4-CDC0-4A32-AE8D-B1D56ED4BADC}" destId="{75AE6EA4-1DAC-417C-961A-2B1316135474}" srcOrd="0" destOrd="0" parTransId="{E5CE88D3-DEB6-46D9-BA44-1A51312F28BA}" sibTransId="{58B5C469-67CB-46C1-BF8F-7FE053C97F8B}"/>
    <dgm:cxn modelId="{EADDE686-0437-40CE-8E1A-8A6BE0D57C11}" type="presOf" srcId="{8266A1F4-CDC0-4A32-AE8D-B1D56ED4BADC}" destId="{CF9EEFF3-AC24-45A3-BAE1-1719AA5CAD49}" srcOrd="0" destOrd="0" presId="urn:microsoft.com/office/officeart/2005/8/layout/balance1"/>
    <dgm:cxn modelId="{06942418-1A8A-49FA-AE7C-315E7950CAC4}" srcId="{F271CEB1-459F-42AE-A069-4CFA81531A3F}" destId="{8266A1F4-CDC0-4A32-AE8D-B1D56ED4BADC}" srcOrd="0" destOrd="0" parTransId="{7B878A5A-CCED-4679-9CED-474B05BD6610}" sibTransId="{0E9CF055-28FC-4BB5-96DB-C707109F1944}"/>
    <dgm:cxn modelId="{BDC3C117-75F0-41AF-BD3F-3ABD63BD929F}" type="presOf" srcId="{75AE6EA4-1DAC-417C-961A-2B1316135474}" destId="{5EC8EDE4-E1B1-4CDA-AEF8-0B56A7EFA58D}" srcOrd="0" destOrd="0" presId="urn:microsoft.com/office/officeart/2005/8/layout/balance1"/>
    <dgm:cxn modelId="{10915225-BAA2-4D8B-8EBF-2B16EB045498}" srcId="{8266A1F4-CDC0-4A32-AE8D-B1D56ED4BADC}" destId="{78BDB1AD-0A28-483D-86E9-F4CDC0E27231}" srcOrd="2" destOrd="0" parTransId="{252BB1E6-819B-46F4-BD6E-FAE23346F6C5}" sibTransId="{626017E7-E37C-4DC2-A3D6-4A36CF039F57}"/>
    <dgm:cxn modelId="{B5FEC1C7-B638-44E9-BCA4-C93BB6DCBA48}" srcId="{4C46B4D1-F323-4BD0-8DC8-09AAE6258F02}" destId="{599EC584-54C0-4E41-899C-2B169C2DE147}" srcOrd="1" destOrd="0" parTransId="{71E7F818-A060-486B-8F06-574880CED20B}" sibTransId="{8BDA53A4-32C8-467C-9458-8718E114295E}"/>
    <dgm:cxn modelId="{EA20E1F2-D5E8-43D2-9C90-FC8D68B18DB1}" type="presOf" srcId="{7E69EA62-E6B3-4FB3-B8FB-9BCFF5C28E94}" destId="{0AE33A3C-C99B-44B4-819B-126908D1CA35}" srcOrd="0" destOrd="0" presId="urn:microsoft.com/office/officeart/2005/8/layout/balance1"/>
    <dgm:cxn modelId="{BBD46009-7427-4CD7-978A-0CF586712960}" type="presOf" srcId="{F271CEB1-459F-42AE-A069-4CFA81531A3F}" destId="{B25182C3-6010-441B-94BA-1C88F5CCC3EB}" srcOrd="0" destOrd="0" presId="urn:microsoft.com/office/officeart/2005/8/layout/balance1"/>
    <dgm:cxn modelId="{50A6DE16-889C-412E-B747-4F9B1FFC6E01}" type="presOf" srcId="{599EC584-54C0-4E41-899C-2B169C2DE147}" destId="{DB85848A-2383-415E-AD66-BB4DF4AC0C1D}" srcOrd="0" destOrd="0" presId="urn:microsoft.com/office/officeart/2005/8/layout/balance1"/>
    <dgm:cxn modelId="{BD5312B1-2C34-49A8-AF60-6B8CD5961AE7}" type="presOf" srcId="{4C46B4D1-F323-4BD0-8DC8-09AAE6258F02}" destId="{DDE0BF3B-A630-493B-86B1-68A015478C7D}" srcOrd="0" destOrd="0" presId="urn:microsoft.com/office/officeart/2005/8/layout/balance1"/>
    <dgm:cxn modelId="{7FB6A6BA-4271-4149-A27E-D15485AFA1B2}" type="presOf" srcId="{52AF334C-1988-466F-8E45-344AB8B246F7}" destId="{CA14CCB7-D71D-4322-9DAA-14672A3F2AD8}" srcOrd="0" destOrd="0" presId="urn:microsoft.com/office/officeart/2005/8/layout/balance1"/>
    <dgm:cxn modelId="{23222C16-3E9E-4617-9CEB-FE1AA6867F7A}" type="presParOf" srcId="{B25182C3-6010-441B-94BA-1C88F5CCC3EB}" destId="{D8CF0394-9ACC-458E-92F0-BB9297251A81}" srcOrd="0" destOrd="0" presId="urn:microsoft.com/office/officeart/2005/8/layout/balance1"/>
    <dgm:cxn modelId="{199C1521-596B-4BFD-8D44-B0F4CF96A807}" type="presParOf" srcId="{B25182C3-6010-441B-94BA-1C88F5CCC3EB}" destId="{2BBF3E07-BFBD-42A7-BD58-6C7B50780341}" srcOrd="1" destOrd="0" presId="urn:microsoft.com/office/officeart/2005/8/layout/balance1"/>
    <dgm:cxn modelId="{FAB55DBB-3D92-48D7-8344-719F2B0393F8}" type="presParOf" srcId="{2BBF3E07-BFBD-42A7-BD58-6C7B50780341}" destId="{CF9EEFF3-AC24-45A3-BAE1-1719AA5CAD49}" srcOrd="0" destOrd="0" presId="urn:microsoft.com/office/officeart/2005/8/layout/balance1"/>
    <dgm:cxn modelId="{4CA5DBD1-216F-4B2B-8BF9-6D599ED0E00E}" type="presParOf" srcId="{2BBF3E07-BFBD-42A7-BD58-6C7B50780341}" destId="{DDE0BF3B-A630-493B-86B1-68A015478C7D}" srcOrd="1" destOrd="0" presId="urn:microsoft.com/office/officeart/2005/8/layout/balance1"/>
    <dgm:cxn modelId="{A609769D-0BC8-4CFE-AAE7-F1A8CB9F9225}" type="presParOf" srcId="{B25182C3-6010-441B-94BA-1C88F5CCC3EB}" destId="{C5F540A8-0C96-4E20-B83B-E0FB52DAA341}" srcOrd="2" destOrd="0" presId="urn:microsoft.com/office/officeart/2005/8/layout/balance1"/>
    <dgm:cxn modelId="{837F21C5-F829-42D6-84D3-61FA497C3086}" type="presParOf" srcId="{C5F540A8-0C96-4E20-B83B-E0FB52DAA341}" destId="{CA8B9B1B-BB9A-4259-B6E9-C81A1CB19229}" srcOrd="0" destOrd="0" presId="urn:microsoft.com/office/officeart/2005/8/layout/balance1"/>
    <dgm:cxn modelId="{5A3E59FA-813A-4EF8-BB61-51B9A2908E36}" type="presParOf" srcId="{C5F540A8-0C96-4E20-B83B-E0FB52DAA341}" destId="{177087F8-8AE6-4B4A-8327-7C8C326A3CA1}" srcOrd="1" destOrd="0" presId="urn:microsoft.com/office/officeart/2005/8/layout/balance1"/>
    <dgm:cxn modelId="{84522F2B-48D3-4CC9-9451-74084D6EAEFF}" type="presParOf" srcId="{C5F540A8-0C96-4E20-B83B-E0FB52DAA341}" destId="{18E9BDCE-A238-4C4D-9861-8E9040561A0B}" srcOrd="2" destOrd="0" presId="urn:microsoft.com/office/officeart/2005/8/layout/balance1"/>
    <dgm:cxn modelId="{C95A4308-CE0E-4CAF-9138-C0ECC85181B8}" type="presParOf" srcId="{C5F540A8-0C96-4E20-B83B-E0FB52DAA341}" destId="{5EC8EDE4-E1B1-4CDA-AEF8-0B56A7EFA58D}" srcOrd="3" destOrd="0" presId="urn:microsoft.com/office/officeart/2005/8/layout/balance1"/>
    <dgm:cxn modelId="{75AFDD76-85FD-49D2-8961-AD4215F348ED}" type="presParOf" srcId="{C5F540A8-0C96-4E20-B83B-E0FB52DAA341}" destId="{CA14CCB7-D71D-4322-9DAA-14672A3F2AD8}" srcOrd="4" destOrd="0" presId="urn:microsoft.com/office/officeart/2005/8/layout/balance1"/>
    <dgm:cxn modelId="{B794268D-0DF4-4879-8EA2-8EA2AECE20EF}" type="presParOf" srcId="{C5F540A8-0C96-4E20-B83B-E0FB52DAA341}" destId="{524FFE1C-CEB3-47DE-8AE3-3850D93420A1}" srcOrd="5" destOrd="0" presId="urn:microsoft.com/office/officeart/2005/8/layout/balance1"/>
    <dgm:cxn modelId="{3863C067-F667-4D79-A3B1-0860781E447B}" type="presParOf" srcId="{C5F540A8-0C96-4E20-B83B-E0FB52DAA341}" destId="{0AE33A3C-C99B-44B4-819B-126908D1CA35}" srcOrd="6" destOrd="0" presId="urn:microsoft.com/office/officeart/2005/8/layout/balance1"/>
    <dgm:cxn modelId="{82B24DA6-9125-45F3-9751-D14EB938699E}" type="presParOf" srcId="{C5F540A8-0C96-4E20-B83B-E0FB52DAA341}" destId="{DB85848A-2383-415E-AD66-BB4DF4AC0C1D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25A1F5-AAC4-4372-85C8-87D89DD2D226}">
      <dsp:nvSpPr>
        <dsp:cNvPr id="0" name=""/>
        <dsp:cNvSpPr/>
      </dsp:nvSpPr>
      <dsp:spPr>
        <a:xfrm>
          <a:off x="720914" y="0"/>
          <a:ext cx="8170359" cy="5498182"/>
        </a:xfrm>
        <a:prstGeom prst="rightArrow">
          <a:avLst/>
        </a:prstGeom>
        <a:solidFill>
          <a:srgbClr val="FF7C8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A7160E-BECF-4AF5-8F8D-47B3142EEDF9}">
      <dsp:nvSpPr>
        <dsp:cNvPr id="0" name=""/>
        <dsp:cNvSpPr/>
      </dsp:nvSpPr>
      <dsp:spPr>
        <a:xfrm>
          <a:off x="5410" y="1649454"/>
          <a:ext cx="2304067" cy="2199272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Анализ требований</a:t>
          </a:r>
          <a:endParaRPr lang="en-US" sz="2300" kern="1200" dirty="0">
            <a:latin typeface="Open Sans"/>
          </a:endParaRPr>
        </a:p>
      </dsp:txBody>
      <dsp:txXfrm>
        <a:off x="112770" y="1756814"/>
        <a:ext cx="2089347" cy="1984552"/>
      </dsp:txXfrm>
    </dsp:sp>
    <dsp:sp modelId="{FC0801D8-DFF3-4862-9C51-1CF55C2C0A6D}">
      <dsp:nvSpPr>
        <dsp:cNvPr id="0" name=""/>
        <dsp:cNvSpPr/>
      </dsp:nvSpPr>
      <dsp:spPr>
        <a:xfrm>
          <a:off x="2437843" y="1649454"/>
          <a:ext cx="2304067" cy="2199272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Тест дизайн</a:t>
          </a:r>
          <a:endParaRPr lang="en-US" sz="2300" kern="1200" dirty="0">
            <a:latin typeface="Open Sans"/>
          </a:endParaRPr>
        </a:p>
      </dsp:txBody>
      <dsp:txXfrm>
        <a:off x="2545203" y="1756814"/>
        <a:ext cx="2089347" cy="1984552"/>
      </dsp:txXfrm>
    </dsp:sp>
    <dsp:sp modelId="{95934659-AD60-495F-A5D6-8ED86963B9F1}">
      <dsp:nvSpPr>
        <dsp:cNvPr id="0" name=""/>
        <dsp:cNvSpPr/>
      </dsp:nvSpPr>
      <dsp:spPr>
        <a:xfrm>
          <a:off x="4870276" y="1649454"/>
          <a:ext cx="2304067" cy="2199272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Тестирование</a:t>
          </a:r>
          <a:endParaRPr lang="en-US" sz="2300" kern="1200" dirty="0">
            <a:latin typeface="Open Sans"/>
          </a:endParaRPr>
        </a:p>
      </dsp:txBody>
      <dsp:txXfrm>
        <a:off x="4977636" y="1756814"/>
        <a:ext cx="2089347" cy="1984552"/>
      </dsp:txXfrm>
    </dsp:sp>
    <dsp:sp modelId="{3996C6BF-4FC9-4118-A42B-440CDEF19EF0}">
      <dsp:nvSpPr>
        <dsp:cNvPr id="0" name=""/>
        <dsp:cNvSpPr/>
      </dsp:nvSpPr>
      <dsp:spPr>
        <a:xfrm>
          <a:off x="7302710" y="1649454"/>
          <a:ext cx="2304067" cy="2199272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Анализ и отчетность</a:t>
          </a:r>
          <a:endParaRPr lang="en-US" sz="2300" kern="1200" dirty="0">
            <a:latin typeface="Open Sans"/>
          </a:endParaRPr>
        </a:p>
      </dsp:txBody>
      <dsp:txXfrm>
        <a:off x="7410070" y="1756814"/>
        <a:ext cx="2089347" cy="19845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6580A-6CF2-4D36-9FC8-96B0697B3F16}">
      <dsp:nvSpPr>
        <dsp:cNvPr id="0" name=""/>
        <dsp:cNvSpPr/>
      </dsp:nvSpPr>
      <dsp:spPr>
        <a:xfrm>
          <a:off x="-62091" y="1370734"/>
          <a:ext cx="9469312" cy="137863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85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Анализ требований</a:t>
          </a:r>
          <a:endParaRPr lang="en-US" sz="2400" kern="1200" dirty="0">
            <a:latin typeface="Open Sans"/>
          </a:endParaRPr>
        </a:p>
      </dsp:txBody>
      <dsp:txXfrm>
        <a:off x="-62091" y="1715392"/>
        <a:ext cx="9124654" cy="689316"/>
      </dsp:txXfrm>
    </dsp:sp>
    <dsp:sp modelId="{2DF95F4C-282F-42B1-9ED5-A52F10CC15D9}">
      <dsp:nvSpPr>
        <dsp:cNvPr id="0" name=""/>
        <dsp:cNvSpPr/>
      </dsp:nvSpPr>
      <dsp:spPr>
        <a:xfrm>
          <a:off x="2120584" y="1830002"/>
          <a:ext cx="7286635" cy="137863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85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 дизайн</a:t>
          </a:r>
          <a:endParaRPr lang="en-US" sz="2400" kern="1200" dirty="0">
            <a:latin typeface="Open Sans"/>
          </a:endParaRPr>
        </a:p>
      </dsp:txBody>
      <dsp:txXfrm>
        <a:off x="2120584" y="2174660"/>
        <a:ext cx="6941977" cy="689316"/>
      </dsp:txXfrm>
    </dsp:sp>
    <dsp:sp modelId="{8BAA83CE-04CD-496A-9510-F4E623D6EE7C}">
      <dsp:nvSpPr>
        <dsp:cNvPr id="0" name=""/>
        <dsp:cNvSpPr/>
      </dsp:nvSpPr>
      <dsp:spPr>
        <a:xfrm>
          <a:off x="4303260" y="2289546"/>
          <a:ext cx="5103959" cy="137863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85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Тестирование</a:t>
          </a:r>
          <a:endParaRPr lang="en-US" sz="2400" kern="1200" dirty="0">
            <a:latin typeface="Open Sans"/>
          </a:endParaRPr>
        </a:p>
      </dsp:txBody>
      <dsp:txXfrm>
        <a:off x="4303260" y="2634204"/>
        <a:ext cx="4759301" cy="689316"/>
      </dsp:txXfrm>
    </dsp:sp>
    <dsp:sp modelId="{FE8E7A99-A06B-4239-92E1-4106FD1AA5F6}">
      <dsp:nvSpPr>
        <dsp:cNvPr id="0" name=""/>
        <dsp:cNvSpPr/>
      </dsp:nvSpPr>
      <dsp:spPr>
        <a:xfrm>
          <a:off x="6287231" y="2787913"/>
          <a:ext cx="3169650" cy="137863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18858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Анализ</a:t>
          </a:r>
          <a:endParaRPr lang="en-US" sz="2300" kern="1200" dirty="0">
            <a:latin typeface="Open Sans"/>
          </a:endParaRPr>
        </a:p>
      </dsp:txBody>
      <dsp:txXfrm>
        <a:off x="6287231" y="3132571"/>
        <a:ext cx="2824992" cy="6893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6580A-6CF2-4D36-9FC8-96B0697B3F16}">
      <dsp:nvSpPr>
        <dsp:cNvPr id="0" name=""/>
        <dsp:cNvSpPr/>
      </dsp:nvSpPr>
      <dsp:spPr>
        <a:xfrm>
          <a:off x="0" y="1599846"/>
          <a:ext cx="9469312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93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Анализ требований</a:t>
          </a:r>
          <a:endParaRPr lang="en-US" sz="2400" kern="1200" dirty="0">
            <a:latin typeface="Open Sans"/>
          </a:endParaRPr>
        </a:p>
      </dsp:txBody>
      <dsp:txXfrm>
        <a:off x="0" y="1944619"/>
        <a:ext cx="9124539" cy="689546"/>
      </dsp:txXfrm>
    </dsp:sp>
    <dsp:sp modelId="{AAA1F4D9-8C3C-4E76-B28B-55ACE84186BA}">
      <dsp:nvSpPr>
        <dsp:cNvPr id="0" name=""/>
        <dsp:cNvSpPr/>
      </dsp:nvSpPr>
      <dsp:spPr>
        <a:xfrm>
          <a:off x="2916548" y="2059544"/>
          <a:ext cx="6552763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93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Тестирование</a:t>
          </a:r>
          <a:endParaRPr lang="en-US" sz="2400" kern="1200" dirty="0">
            <a:latin typeface="Open Sans"/>
          </a:endParaRPr>
        </a:p>
      </dsp:txBody>
      <dsp:txXfrm>
        <a:off x="2916548" y="2404317"/>
        <a:ext cx="6207990" cy="689546"/>
      </dsp:txXfrm>
    </dsp:sp>
    <dsp:sp modelId="{42DFB87C-CB23-4AD6-800B-FF16469D5430}">
      <dsp:nvSpPr>
        <dsp:cNvPr id="0" name=""/>
        <dsp:cNvSpPr/>
      </dsp:nvSpPr>
      <dsp:spPr>
        <a:xfrm>
          <a:off x="5833096" y="2519242"/>
          <a:ext cx="3636215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18931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Анализ</a:t>
          </a:r>
          <a:endParaRPr lang="en-US" sz="2300" kern="1200" dirty="0">
            <a:latin typeface="Open Sans"/>
          </a:endParaRPr>
        </a:p>
      </dsp:txBody>
      <dsp:txXfrm>
        <a:off x="5833096" y="2864015"/>
        <a:ext cx="3291442" cy="6895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6580A-6CF2-4D36-9FC8-96B0697B3F16}">
      <dsp:nvSpPr>
        <dsp:cNvPr id="0" name=""/>
        <dsp:cNvSpPr/>
      </dsp:nvSpPr>
      <dsp:spPr>
        <a:xfrm>
          <a:off x="0" y="1599846"/>
          <a:ext cx="9469312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93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Анализ требований</a:t>
          </a:r>
          <a:endParaRPr lang="en-US" sz="2400" kern="1200" dirty="0">
            <a:latin typeface="Open Sans"/>
          </a:endParaRPr>
        </a:p>
      </dsp:txBody>
      <dsp:txXfrm>
        <a:off x="0" y="1944619"/>
        <a:ext cx="9124539" cy="689546"/>
      </dsp:txXfrm>
    </dsp:sp>
    <dsp:sp modelId="{AAA1F4D9-8C3C-4E76-B28B-55ACE84186BA}">
      <dsp:nvSpPr>
        <dsp:cNvPr id="0" name=""/>
        <dsp:cNvSpPr/>
      </dsp:nvSpPr>
      <dsp:spPr>
        <a:xfrm>
          <a:off x="5771914" y="2078741"/>
          <a:ext cx="3688288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18931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Тестирование</a:t>
          </a:r>
          <a:endParaRPr lang="en-US" sz="2400" kern="1200" dirty="0">
            <a:latin typeface="Open Sans"/>
          </a:endParaRPr>
        </a:p>
      </dsp:txBody>
      <dsp:txXfrm>
        <a:off x="5771914" y="2423514"/>
        <a:ext cx="3343515" cy="689546"/>
      </dsp:txXfrm>
    </dsp:sp>
    <dsp:sp modelId="{42DFB87C-CB23-4AD6-800B-FF16469D5430}">
      <dsp:nvSpPr>
        <dsp:cNvPr id="0" name=""/>
        <dsp:cNvSpPr/>
      </dsp:nvSpPr>
      <dsp:spPr>
        <a:xfrm>
          <a:off x="7185004" y="2618578"/>
          <a:ext cx="2284307" cy="1379092"/>
        </a:xfrm>
        <a:prstGeom prst="rightArrow">
          <a:avLst>
            <a:gd name="adj1" fmla="val 50000"/>
            <a:gd name="adj2" fmla="val 50000"/>
          </a:avLst>
        </a:prstGeom>
        <a:solidFill>
          <a:srgbClr val="B21819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18931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Open Sans"/>
            </a:rPr>
            <a:t>Анализ</a:t>
          </a:r>
          <a:endParaRPr lang="en-US" sz="2300" kern="1200" dirty="0">
            <a:latin typeface="Open Sans"/>
          </a:endParaRPr>
        </a:p>
      </dsp:txBody>
      <dsp:txXfrm>
        <a:off x="7185004" y="2963351"/>
        <a:ext cx="1939534" cy="6895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6580A-6CF2-4D36-9FC8-96B0697B3F16}">
      <dsp:nvSpPr>
        <dsp:cNvPr id="0" name=""/>
        <dsp:cNvSpPr/>
      </dsp:nvSpPr>
      <dsp:spPr>
        <a:xfrm>
          <a:off x="-91018" y="1117849"/>
          <a:ext cx="9612188" cy="1397964"/>
        </a:xfrm>
        <a:prstGeom prst="rightArrow">
          <a:avLst>
            <a:gd name="adj1" fmla="val 50000"/>
            <a:gd name="adj2" fmla="val 50000"/>
          </a:avLst>
        </a:prstGeom>
        <a:solidFill>
          <a:srgbClr val="C0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21927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Анализ требований</a:t>
          </a:r>
          <a:endParaRPr lang="en-US" sz="2400" kern="1200" dirty="0">
            <a:latin typeface="Open Sans"/>
          </a:endParaRPr>
        </a:p>
      </dsp:txBody>
      <dsp:txXfrm>
        <a:off x="-91018" y="1467340"/>
        <a:ext cx="9262697" cy="698982"/>
      </dsp:txXfrm>
    </dsp:sp>
    <dsp:sp modelId="{2DF95F4C-282F-42B1-9ED5-A52F10CC15D9}">
      <dsp:nvSpPr>
        <dsp:cNvPr id="0" name=""/>
        <dsp:cNvSpPr/>
      </dsp:nvSpPr>
      <dsp:spPr>
        <a:xfrm>
          <a:off x="1685313" y="1584054"/>
          <a:ext cx="7835855" cy="1397964"/>
        </a:xfrm>
        <a:prstGeom prst="rightArrow">
          <a:avLst>
            <a:gd name="adj1" fmla="val 50000"/>
            <a:gd name="adj2" fmla="val 50000"/>
          </a:avLst>
        </a:prstGeom>
        <a:solidFill>
          <a:srgbClr val="C0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21927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 дизайн</a:t>
          </a:r>
          <a:endParaRPr lang="en-US" sz="2400" kern="1200" dirty="0">
            <a:latin typeface="Open Sans"/>
          </a:endParaRPr>
        </a:p>
      </dsp:txBody>
      <dsp:txXfrm>
        <a:off x="1685313" y="1933545"/>
        <a:ext cx="7486364" cy="698982"/>
      </dsp:txXfrm>
    </dsp:sp>
    <dsp:sp modelId="{8BAA83CE-04CD-496A-9510-F4E623D6EE7C}">
      <dsp:nvSpPr>
        <dsp:cNvPr id="0" name=""/>
        <dsp:cNvSpPr/>
      </dsp:nvSpPr>
      <dsp:spPr>
        <a:xfrm>
          <a:off x="3461645" y="2050260"/>
          <a:ext cx="6059523" cy="1397964"/>
        </a:xfrm>
        <a:prstGeom prst="rightArrow">
          <a:avLst>
            <a:gd name="adj1" fmla="val 50000"/>
            <a:gd name="adj2" fmla="val 50000"/>
          </a:avLst>
        </a:prstGeom>
        <a:solidFill>
          <a:srgbClr val="C0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21927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Open Sans"/>
            </a:rPr>
            <a:t>Тестирование</a:t>
          </a:r>
          <a:endParaRPr lang="en-US" sz="2400" kern="1200" dirty="0">
            <a:latin typeface="Open Sans"/>
          </a:endParaRPr>
        </a:p>
      </dsp:txBody>
      <dsp:txXfrm>
        <a:off x="3461645" y="2399751"/>
        <a:ext cx="5710032" cy="698982"/>
      </dsp:txXfrm>
    </dsp:sp>
    <dsp:sp modelId="{FE8E7A99-A06B-4239-92E1-4106FD1AA5F6}">
      <dsp:nvSpPr>
        <dsp:cNvPr id="0" name=""/>
        <dsp:cNvSpPr/>
      </dsp:nvSpPr>
      <dsp:spPr>
        <a:xfrm>
          <a:off x="4947662" y="2555786"/>
          <a:ext cx="4646304" cy="1397964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221927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latin typeface="Open Sans"/>
            </a:rPr>
            <a:t>AD-HOC </a:t>
          </a:r>
          <a:r>
            <a:rPr lang="ru-RU" sz="2300" b="0" kern="1200" dirty="0" smtClean="0">
              <a:latin typeface="Open Sans"/>
            </a:rPr>
            <a:t>тестирование</a:t>
          </a:r>
          <a:endParaRPr lang="en-US" sz="2300" b="0" kern="1200" dirty="0">
            <a:latin typeface="Open Sans"/>
          </a:endParaRPr>
        </a:p>
      </dsp:txBody>
      <dsp:txXfrm>
        <a:off x="4947662" y="2905277"/>
        <a:ext cx="4296813" cy="698982"/>
      </dsp:txXfrm>
    </dsp:sp>
    <dsp:sp modelId="{9D9647BE-DFBF-4029-88A3-3ACCC5075084}">
      <dsp:nvSpPr>
        <dsp:cNvPr id="0" name=""/>
        <dsp:cNvSpPr/>
      </dsp:nvSpPr>
      <dsp:spPr>
        <a:xfrm>
          <a:off x="7012440" y="3182450"/>
          <a:ext cx="2505897" cy="1397964"/>
        </a:xfrm>
        <a:prstGeom prst="rightArrow">
          <a:avLst>
            <a:gd name="adj1" fmla="val 50000"/>
            <a:gd name="adj2" fmla="val 50000"/>
          </a:avLst>
        </a:prstGeom>
        <a:solidFill>
          <a:srgbClr val="C0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21927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Open Sans"/>
            </a:rPr>
            <a:t>Анализ</a:t>
          </a:r>
          <a:endParaRPr lang="en-US" sz="2800" kern="1200" dirty="0">
            <a:latin typeface="Open Sans"/>
          </a:endParaRPr>
        </a:p>
      </dsp:txBody>
      <dsp:txXfrm>
        <a:off x="7012440" y="3531941"/>
        <a:ext cx="2156406" cy="6989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D4700-14EB-4A28-932D-76CDE87F3C25}">
      <dsp:nvSpPr>
        <dsp:cNvPr id="0" name=""/>
        <dsp:cNvSpPr/>
      </dsp:nvSpPr>
      <dsp:spPr>
        <a:xfrm>
          <a:off x="1483842" y="398443"/>
          <a:ext cx="4613832" cy="4613733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Exploratory testing</a:t>
          </a:r>
          <a:endParaRPr lang="en-US" sz="3200" kern="1200" dirty="0"/>
        </a:p>
      </dsp:txBody>
      <dsp:txXfrm>
        <a:off x="2159522" y="1074109"/>
        <a:ext cx="3262472" cy="3262401"/>
      </dsp:txXfrm>
    </dsp:sp>
    <dsp:sp modelId="{0F64A04A-2ACC-488E-8E17-B566EEDC98DE}">
      <dsp:nvSpPr>
        <dsp:cNvPr id="0" name=""/>
        <dsp:cNvSpPr/>
      </dsp:nvSpPr>
      <dsp:spPr>
        <a:xfrm>
          <a:off x="4116395" y="188238"/>
          <a:ext cx="513124" cy="513116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3B0AB4-15A1-419E-AA13-C0530EB85A70}">
      <dsp:nvSpPr>
        <dsp:cNvPr id="0" name=""/>
        <dsp:cNvSpPr/>
      </dsp:nvSpPr>
      <dsp:spPr>
        <a:xfrm>
          <a:off x="2901370" y="4669380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D9689A-7F28-4392-BE25-9D546B632978}">
      <dsp:nvSpPr>
        <dsp:cNvPr id="0" name=""/>
        <dsp:cNvSpPr/>
      </dsp:nvSpPr>
      <dsp:spPr>
        <a:xfrm>
          <a:off x="6394566" y="2270886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813DA4-B56F-45B6-8415-DF2AD33A11CD}">
      <dsp:nvSpPr>
        <dsp:cNvPr id="0" name=""/>
        <dsp:cNvSpPr/>
      </dsp:nvSpPr>
      <dsp:spPr>
        <a:xfrm>
          <a:off x="4616648" y="5064997"/>
          <a:ext cx="513124" cy="513116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DB3F524-B158-4E87-913A-7E4A0D86D467}">
      <dsp:nvSpPr>
        <dsp:cNvPr id="0" name=""/>
        <dsp:cNvSpPr/>
      </dsp:nvSpPr>
      <dsp:spPr>
        <a:xfrm>
          <a:off x="3006913" y="917488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4CF21E-ADE1-4050-86E0-7D5E071ADF6D}">
      <dsp:nvSpPr>
        <dsp:cNvPr id="0" name=""/>
        <dsp:cNvSpPr/>
      </dsp:nvSpPr>
      <dsp:spPr>
        <a:xfrm>
          <a:off x="1835650" y="3044872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66C8CA-CD63-4BFD-A5F5-ADFCC0698BA1}">
      <dsp:nvSpPr>
        <dsp:cNvPr id="0" name=""/>
        <dsp:cNvSpPr/>
      </dsp:nvSpPr>
      <dsp:spPr>
        <a:xfrm>
          <a:off x="42287" y="1231179"/>
          <a:ext cx="1875736" cy="1875137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Ad-hoc</a:t>
          </a:r>
          <a:endParaRPr lang="en-US" sz="3200" kern="1200" dirty="0"/>
        </a:p>
      </dsp:txBody>
      <dsp:txXfrm>
        <a:off x="316982" y="1505786"/>
        <a:ext cx="1326346" cy="1325923"/>
      </dsp:txXfrm>
    </dsp:sp>
    <dsp:sp modelId="{6011C3C8-9BC7-42A3-B66D-A3F20492384C}">
      <dsp:nvSpPr>
        <dsp:cNvPr id="0" name=""/>
        <dsp:cNvSpPr/>
      </dsp:nvSpPr>
      <dsp:spPr>
        <a:xfrm>
          <a:off x="3597264" y="933658"/>
          <a:ext cx="513124" cy="513116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A28DD63-C0C9-426E-AC8A-E207F557E903}">
      <dsp:nvSpPr>
        <dsp:cNvPr id="0" name=""/>
        <dsp:cNvSpPr/>
      </dsp:nvSpPr>
      <dsp:spPr>
        <a:xfrm>
          <a:off x="218191" y="3656084"/>
          <a:ext cx="927571" cy="927597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096732-5780-41B3-B6C3-DFA8C3AC692F}">
      <dsp:nvSpPr>
        <dsp:cNvPr id="0" name=""/>
        <dsp:cNvSpPr/>
      </dsp:nvSpPr>
      <dsp:spPr>
        <a:xfrm>
          <a:off x="6172194" y="-188238"/>
          <a:ext cx="2672287" cy="2949328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Error-guessing</a:t>
          </a:r>
          <a:endParaRPr lang="en-US" sz="3200" kern="1200" dirty="0"/>
        </a:p>
      </dsp:txBody>
      <dsp:txXfrm>
        <a:off x="6563541" y="243681"/>
        <a:ext cx="1889593" cy="2085490"/>
      </dsp:txXfrm>
    </dsp:sp>
    <dsp:sp modelId="{4FC8A6A7-AE7E-483B-B58C-75DDC006FCC4}">
      <dsp:nvSpPr>
        <dsp:cNvPr id="0" name=""/>
        <dsp:cNvSpPr/>
      </dsp:nvSpPr>
      <dsp:spPr>
        <a:xfrm>
          <a:off x="5733853" y="1643504"/>
          <a:ext cx="513124" cy="513116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DEC317-8B59-4AF0-A316-F44C4EE5F13E}">
      <dsp:nvSpPr>
        <dsp:cNvPr id="0" name=""/>
        <dsp:cNvSpPr/>
      </dsp:nvSpPr>
      <dsp:spPr>
        <a:xfrm>
          <a:off x="-134474" y="4759930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9F11B63-03BE-47D8-9630-7C1C1D60F50C}">
      <dsp:nvSpPr>
        <dsp:cNvPr id="0" name=""/>
        <dsp:cNvSpPr/>
      </dsp:nvSpPr>
      <dsp:spPr>
        <a:xfrm>
          <a:off x="3570663" y="4230644"/>
          <a:ext cx="371543" cy="371901"/>
        </a:xfrm>
        <a:prstGeom prst="ellipse">
          <a:avLst/>
        </a:prstGeom>
        <a:gradFill rotWithShape="0">
          <a:gsLst>
            <a:gs pos="0">
              <a:srgbClr val="B21819"/>
            </a:gs>
            <a:gs pos="80000">
              <a:srgbClr val="FF7C80"/>
            </a:gs>
            <a:gs pos="100000">
              <a:schemeClr val="bg1">
                <a:lumMod val="9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EEFF3-AC24-45A3-BAE1-1719AA5CAD49}">
      <dsp:nvSpPr>
        <dsp:cNvPr id="0" name=""/>
        <dsp:cNvSpPr/>
      </dsp:nvSpPr>
      <dsp:spPr>
        <a:xfrm>
          <a:off x="2263545" y="238845"/>
          <a:ext cx="1350722" cy="650748"/>
        </a:xfrm>
        <a:prstGeom prst="roundRect">
          <a:avLst>
            <a:gd name="adj" fmla="val 10000"/>
          </a:avLst>
        </a:prstGeom>
        <a:solidFill>
          <a:schemeClr val="bg1">
            <a:lumMod val="65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+</a:t>
          </a:r>
          <a:endParaRPr lang="en-US" sz="2900" kern="1200" dirty="0"/>
        </a:p>
      </dsp:txBody>
      <dsp:txXfrm>
        <a:off x="2282605" y="257905"/>
        <a:ext cx="1312602" cy="612628"/>
      </dsp:txXfrm>
    </dsp:sp>
    <dsp:sp modelId="{DDE0BF3B-A630-493B-86B1-68A015478C7D}">
      <dsp:nvSpPr>
        <dsp:cNvPr id="0" name=""/>
        <dsp:cNvSpPr/>
      </dsp:nvSpPr>
      <dsp:spPr>
        <a:xfrm>
          <a:off x="5197488" y="238845"/>
          <a:ext cx="1350722" cy="650748"/>
        </a:xfrm>
        <a:prstGeom prst="roundRect">
          <a:avLst>
            <a:gd name="adj" fmla="val 10000"/>
          </a:avLst>
        </a:prstGeom>
        <a:solidFill>
          <a:schemeClr val="bg1">
            <a:lumMod val="65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-</a:t>
          </a:r>
          <a:endParaRPr lang="en-US" sz="2900" kern="1200" dirty="0"/>
        </a:p>
      </dsp:txBody>
      <dsp:txXfrm>
        <a:off x="5216548" y="257905"/>
        <a:ext cx="1312602" cy="612628"/>
      </dsp:txXfrm>
    </dsp:sp>
    <dsp:sp modelId="{177087F8-8AE6-4B4A-8327-7C8C326A3CA1}">
      <dsp:nvSpPr>
        <dsp:cNvPr id="0" name=""/>
        <dsp:cNvSpPr/>
      </dsp:nvSpPr>
      <dsp:spPr>
        <a:xfrm>
          <a:off x="4081544" y="4795869"/>
          <a:ext cx="846329" cy="846329"/>
        </a:xfrm>
        <a:prstGeom prst="triangle">
          <a:avLst/>
        </a:prstGeom>
        <a:solidFill>
          <a:schemeClr val="bg1">
            <a:lumMod val="65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E9BDCE-A238-4C4D-9861-8E9040561A0B}">
      <dsp:nvSpPr>
        <dsp:cNvPr id="0" name=""/>
        <dsp:cNvSpPr/>
      </dsp:nvSpPr>
      <dsp:spPr>
        <a:xfrm rot="21360000">
          <a:off x="1964944" y="4433207"/>
          <a:ext cx="5079529" cy="355195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C8EDE4-E1B1-4CDA-AEF8-0B56A7EFA58D}">
      <dsp:nvSpPr>
        <dsp:cNvPr id="0" name=""/>
        <dsp:cNvSpPr/>
      </dsp:nvSpPr>
      <dsp:spPr>
        <a:xfrm rot="21360000">
          <a:off x="1660862" y="3566607"/>
          <a:ext cx="2640906" cy="901277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Open Sans"/>
            </a:rPr>
            <a:t>Увлеченность</a:t>
          </a:r>
          <a:endParaRPr lang="en-US" sz="2200" kern="1200" dirty="0">
            <a:latin typeface="Open Sans"/>
          </a:endParaRPr>
        </a:p>
      </dsp:txBody>
      <dsp:txXfrm>
        <a:off x="1704859" y="3610604"/>
        <a:ext cx="2552912" cy="813283"/>
      </dsp:txXfrm>
    </dsp:sp>
    <dsp:sp modelId="{CA14CCB7-D71D-4322-9DAA-14672A3F2AD8}">
      <dsp:nvSpPr>
        <dsp:cNvPr id="0" name=""/>
        <dsp:cNvSpPr/>
      </dsp:nvSpPr>
      <dsp:spPr>
        <a:xfrm rot="21360000">
          <a:off x="1587419" y="2551017"/>
          <a:ext cx="2641095" cy="901264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Open Sans"/>
            </a:rPr>
            <a:t>Новые дефекты</a:t>
          </a:r>
          <a:endParaRPr lang="en-US" sz="2200" kern="1200" dirty="0">
            <a:latin typeface="Open Sans"/>
          </a:endParaRPr>
        </a:p>
      </dsp:txBody>
      <dsp:txXfrm>
        <a:off x="1631415" y="2595013"/>
        <a:ext cx="2553103" cy="813272"/>
      </dsp:txXfrm>
    </dsp:sp>
    <dsp:sp modelId="{524FFE1C-CEB3-47DE-8AE3-3850D93420A1}">
      <dsp:nvSpPr>
        <dsp:cNvPr id="0" name=""/>
        <dsp:cNvSpPr/>
      </dsp:nvSpPr>
      <dsp:spPr>
        <a:xfrm rot="21360000">
          <a:off x="1514165" y="1557984"/>
          <a:ext cx="2640906" cy="901277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Open Sans"/>
            </a:rPr>
            <a:t>Быстрые результаты</a:t>
          </a:r>
          <a:endParaRPr lang="en-US" sz="2200" kern="1200" dirty="0">
            <a:latin typeface="Open Sans"/>
          </a:endParaRPr>
        </a:p>
      </dsp:txBody>
      <dsp:txXfrm>
        <a:off x="1558162" y="1601981"/>
        <a:ext cx="2552912" cy="813283"/>
      </dsp:txXfrm>
    </dsp:sp>
    <dsp:sp modelId="{0AE33A3C-C99B-44B4-819B-126908D1CA35}">
      <dsp:nvSpPr>
        <dsp:cNvPr id="0" name=""/>
        <dsp:cNvSpPr/>
      </dsp:nvSpPr>
      <dsp:spPr>
        <a:xfrm rot="21360000">
          <a:off x="4566489" y="3363495"/>
          <a:ext cx="2641116" cy="901262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>
              <a:latin typeface="Open Sans"/>
            </a:rPr>
            <a:t>Нет детальной документации</a:t>
          </a:r>
          <a:endParaRPr lang="en-US" sz="2200" kern="1200" dirty="0">
            <a:latin typeface="Open Sans"/>
          </a:endParaRPr>
        </a:p>
      </dsp:txBody>
      <dsp:txXfrm>
        <a:off x="4610485" y="3407491"/>
        <a:ext cx="2553124" cy="813270"/>
      </dsp:txXfrm>
    </dsp:sp>
    <dsp:sp modelId="{DB85848A-2383-415E-AD66-BB4DF4AC0C1D}">
      <dsp:nvSpPr>
        <dsp:cNvPr id="0" name=""/>
        <dsp:cNvSpPr/>
      </dsp:nvSpPr>
      <dsp:spPr>
        <a:xfrm rot="21360000">
          <a:off x="4440145" y="2351605"/>
          <a:ext cx="2747107" cy="893851"/>
        </a:xfrm>
        <a:prstGeom prst="roundRect">
          <a:avLst/>
        </a:prstGeom>
        <a:solidFill>
          <a:srgbClr val="B2181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latin typeface="Open Sans"/>
            </a:rPr>
            <a:t>Недостаточная прозрачность</a:t>
          </a:r>
          <a:endParaRPr lang="en-US" sz="2100" kern="1200" dirty="0">
            <a:latin typeface="Open Sans"/>
          </a:endParaRPr>
        </a:p>
      </dsp:txBody>
      <dsp:txXfrm>
        <a:off x="4483779" y="2395239"/>
        <a:ext cx="2659839" cy="806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6AD3545-0CFE-4C08-9DD9-30BDD7F9660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A3D5979-350E-44FF-99AF-3C6EDB409D9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A9F38A7-7DD8-4F46-83F2-D8C3B59EBCE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4F1FB32A-EACC-4E9B-9E53-2AFF48D88EE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37E51B6-97FA-4983-A018-6CBE0B9961A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7B4F6FF2-E2AD-4735-9116-0ECC8B224E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24E5C16-48EC-4786-A8DB-B16BE160F893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11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66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12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4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13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5783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14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224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15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659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16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5102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17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0980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18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6599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19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105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20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332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21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417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22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5639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23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134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24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0743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25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323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3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00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4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459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5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114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6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95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7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367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8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291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BE9A7-D415-4293-8768-3F7DBC48F074}" type="slidenum">
              <a:rPr lang="ru-RU" altLang="ru-RU" sz="1400" smtClean="0">
                <a:ea typeface="Arial Unicode MS" charset="-128"/>
              </a:rPr>
              <a:pPr>
                <a:spcBef>
                  <a:spcPct val="0"/>
                </a:spcBef>
              </a:pPr>
              <a:t>10</a:t>
            </a:fld>
            <a:endParaRPr lang="ru-RU" altLang="ru-RU" sz="1400" smtClean="0">
              <a:ea typeface="Arial Unicode MS" charset="-128"/>
            </a:endParaRPr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67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7FE6F-E031-4422-9FCB-BACEB698EF7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500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BA36A-6459-4D42-9E32-22EDC5C616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121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B20C1-D739-44C3-9E92-BDCFF494E8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069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FF504-C56A-4A86-BAC5-FC0E3ADEC2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000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4C90D-5110-43D2-AA7F-68787C7853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416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70DC5-285D-4C66-A622-B968AE8C2E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939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596B5-8E71-426C-AEB4-8E1E82026E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494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AA6DD-4CE6-446C-85AE-549326B737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363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B0AD8-0306-4D67-A46F-586E89579B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719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28BAA-A2B6-4BBD-B4B6-A18347C7F7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150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C9203-2034-4B69-91E7-A4E6C68DC7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199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BF665B8-740B-4A51-9087-8190E2364C1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BA8DC6F-8548-434E-A23D-20C50EE73CA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EF128E-B4C2-4BF1-B02F-9DCC45A300B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67A62D73-88BD-4E65-B441-E804332F64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10080625" cy="2432050"/>
          </a:xfrm>
          <a:prstGeom prst="roundRect">
            <a:avLst>
              <a:gd name="adj" fmla="val 56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24288" y="254000"/>
            <a:ext cx="5895975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3000">
                <a:solidFill>
                  <a:srgbClr val="74E2A1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24288" y="863600"/>
            <a:ext cx="586105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2700" dirty="0">
                <a:solidFill>
                  <a:srgbClr val="FFFFFF"/>
                </a:solidFill>
                <a:latin typeface="Open Sans" pitchFamily="32" charset="0"/>
              </a:rPr>
              <a:t>2</a:t>
            </a:r>
            <a:r>
              <a:rPr lang="ru-RU" altLang="ru-RU" sz="2700" dirty="0">
                <a:solidFill>
                  <a:srgbClr val="FFFFFF"/>
                </a:solidFill>
                <a:latin typeface="Open Sans" pitchFamily="32" charset="0"/>
              </a:rPr>
              <a:t>6 Международная конференция </a:t>
            </a:r>
          </a:p>
          <a:p>
            <a:pPr eaLnBrk="1">
              <a:lnSpc>
                <a:spcPct val="102000"/>
              </a:lnSpc>
              <a:spcAft>
                <a:spcPct val="0"/>
              </a:spcAft>
            </a:pPr>
            <a:r>
              <a:rPr lang="ru-RU" altLang="ru-RU" sz="2700" dirty="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24288" y="1830388"/>
            <a:ext cx="18732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220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-20638" y="7034213"/>
            <a:ext cx="27257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1800">
                <a:solidFill>
                  <a:srgbClr val="FFFFFF"/>
                </a:solidFill>
                <a:latin typeface="Open Sans" pitchFamily="32" charset="0"/>
              </a:rPr>
              <a:t>Минск. 15 – 16 ноября 2019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5776" y="4441825"/>
            <a:ext cx="93599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dirty="0" smtClean="0">
                <a:latin typeface="Open Sans" pitchFamily="32" charset="0"/>
              </a:rPr>
              <a:t>Оксана </a:t>
            </a:r>
            <a:r>
              <a:rPr lang="ru-RU" altLang="ru-RU" dirty="0" err="1" smtClean="0">
                <a:latin typeface="Open Sans" pitchFamily="32" charset="0"/>
              </a:rPr>
              <a:t>Скиндер</a:t>
            </a:r>
            <a:endParaRPr lang="ru-RU" altLang="ru-RU" dirty="0">
              <a:latin typeface="Open Sans" pitchFamily="32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15776" y="5018088"/>
            <a:ext cx="92884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1400" dirty="0" err="1" smtClean="0">
                <a:latin typeface="Open Sans" pitchFamily="32" charset="0"/>
              </a:rPr>
              <a:t>iTechArt</a:t>
            </a:r>
            <a:r>
              <a:rPr lang="ru-RU" altLang="ru-RU" sz="1400" dirty="0" smtClean="0">
                <a:latin typeface="Open Sans" pitchFamily="32" charset="0"/>
              </a:rPr>
              <a:t>. Минск, Беларусь</a:t>
            </a:r>
            <a:endParaRPr lang="ru-RU" altLang="ru-RU" sz="1400" dirty="0">
              <a:latin typeface="Open Sans" pitchFamily="32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15776" y="3056732"/>
            <a:ext cx="9374187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Исследовательское тестирование: </a:t>
            </a:r>
          </a:p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3600" dirty="0">
                <a:solidFill>
                  <a:srgbClr val="C00000"/>
                </a:solidFill>
                <a:latin typeface="Arial Black" panose="020B0A04020102020204" pitchFamily="34" charset="0"/>
              </a:rPr>
              <a:t>х</a:t>
            </a:r>
            <a:r>
              <a:rPr lang="ru-RU" altLang="ru-RU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орошо или плохо для проекта?</a:t>
            </a:r>
            <a:endParaRPr lang="ru-RU" altLang="ru-RU" sz="36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3085" name="Picture 15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02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ИССЛЕДОВАТЕЛЬСКОЕ ТЕСТИРОВАНИЕ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626" y="2267669"/>
            <a:ext cx="967363" cy="7948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xtBox 9"/>
          <p:cNvSpPr txBox="1"/>
          <p:nvPr/>
        </p:nvSpPr>
        <p:spPr>
          <a:xfrm>
            <a:off x="323851" y="3469587"/>
            <a:ext cx="914501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Одновременное изучение, продумывание проверок и тестирование.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endParaRPr lang="ru-RU" sz="2400" dirty="0">
              <a:solidFill>
                <a:srgbClr val="000000"/>
              </a:solidFill>
              <a:latin typeface="Open Sans" pitchFamily="32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r>
              <a:rPr lang="ru-RU" sz="2400" i="1" dirty="0" smtClean="0">
                <a:solidFill>
                  <a:srgbClr val="000000"/>
                </a:solidFill>
                <a:latin typeface="Open Sans" pitchFamily="32" charset="0"/>
              </a:rPr>
              <a:t>(с) Джеймс Бак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 </a:t>
            </a:r>
            <a:endParaRPr lang="en-US" sz="24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9436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В ЧЕМ РАЗНИЦА?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04" y="1196751"/>
            <a:ext cx="9590015" cy="562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3767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В ЧЕМ РАЗНИЦА?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643303599"/>
              </p:ext>
            </p:extLst>
          </p:nvPr>
        </p:nvGraphicFramePr>
        <p:xfrm>
          <a:off x="722792" y="1296874"/>
          <a:ext cx="8710008" cy="5389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298520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В ЧЕМ РАЗНИЦА?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1800" y="1373664"/>
            <a:ext cx="92890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000"/>
                </a:solidFill>
                <a:latin typeface="Open Sans" pitchFamily="32" charset="0"/>
              </a:rPr>
              <a:t>Ad hoc </a:t>
            </a:r>
            <a:r>
              <a:rPr lang="en-US" sz="2400" dirty="0" smtClean="0">
                <a:solidFill>
                  <a:srgbClr val="000000"/>
                </a:solidFill>
                <a:latin typeface="Open Sans" pitchFamily="32" charset="0"/>
              </a:rPr>
              <a:t>– 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распространенный термин для тестирования ПО, которое проводится без документации и планирования</a:t>
            </a:r>
            <a:r>
              <a:rPr lang="en-US" sz="2400" dirty="0" smtClean="0">
                <a:solidFill>
                  <a:srgbClr val="000000"/>
                </a:solidFill>
                <a:latin typeface="Open Sans" pitchFamily="32" charset="0"/>
              </a:rPr>
              <a:t>.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Wikipedia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1800" y="2917928"/>
            <a:ext cx="9289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rgbClr val="000000"/>
                </a:solidFill>
                <a:latin typeface="Open Sans" pitchFamily="32" charset="0"/>
              </a:rPr>
              <a:t>Error-guessing</a:t>
            </a:r>
            <a:r>
              <a:rPr lang="ru-RU" sz="2400" b="1" dirty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– это метод проектирования тестов на основе списка ожидаемых дефектов и атаки на них. </a:t>
            </a:r>
            <a:r>
              <a:rPr lang="en-US" sz="2000" i="1" dirty="0">
                <a:solidFill>
                  <a:srgbClr val="000000"/>
                </a:solidFill>
                <a:latin typeface="Open Sans" pitchFamily="32" charset="0"/>
              </a:rPr>
              <a:t>ISTQB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1800" y="4154416"/>
            <a:ext cx="92890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rgbClr val="000000"/>
                </a:solidFill>
                <a:latin typeface="Open Sans" pitchFamily="32" charset="0"/>
              </a:rPr>
              <a:t>Исследовательское тестирование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– это параллельная разработка тестов, их</a:t>
            </a: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выполнение, протоколирование тестирования и изучение, основанные на</a:t>
            </a: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концепции тестирования, включающей в себя цели тестирования, и проводимые в</a:t>
            </a: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определенных временных рамках.</a:t>
            </a: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Open Sans" pitchFamily="32" charset="0"/>
              </a:rPr>
              <a:t>ISTQB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2323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КАК ПРИМЕНИТЬ НА ПРОЕКТЕ?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1800" y="1601151"/>
            <a:ext cx="928903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Возможно ли заменить скриптовое тестирование на исследовательское тестирование?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сделать исследовательское тестирование прозрачным для заказчика?</a:t>
            </a:r>
            <a:endParaRPr lang="en-US" sz="20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избежать дублирования проверок одной и той же функциональности </a:t>
            </a:r>
            <a:r>
              <a:rPr lang="ru-RU" sz="2400" dirty="0" err="1" smtClean="0">
                <a:solidFill>
                  <a:srgbClr val="000000"/>
                </a:solidFill>
                <a:latin typeface="Open Sans" pitchFamily="32" charset="0"/>
              </a:rPr>
              <a:t>тестировщиками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в команде?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7785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431800" y="3901348"/>
            <a:ext cx="9180958" cy="1008112"/>
          </a:xfrm>
          <a:prstGeom prst="rect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icrosoft YaHei" charset="-122"/>
            </a:endParaRPr>
          </a:p>
        </p:txBody>
      </p:sp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КАК ПРИМЕНИТЬ НА ПРОЕКТЕ?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1800" y="1601151"/>
            <a:ext cx="928903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Возможно ли заменить скриптовое тестирование на исследовательское тестирование?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сделать исследовательское тестирование прозрачным для заказчика?</a:t>
            </a:r>
            <a:endParaRPr lang="en-US" sz="20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избежать дублирования проверок одной и той же функциональности </a:t>
            </a:r>
            <a:r>
              <a:rPr lang="ru-RU" sz="2400" dirty="0" err="1" smtClean="0">
                <a:solidFill>
                  <a:srgbClr val="000000"/>
                </a:solidFill>
                <a:latin typeface="Open Sans" pitchFamily="32" charset="0"/>
              </a:rPr>
              <a:t>тестировщиками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в команде?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9386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ТУРЫ УИТТАКЕРА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08264" y="1403573"/>
            <a:ext cx="518343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r>
              <a:rPr lang="ru-RU" sz="2400" b="1" dirty="0" smtClean="0">
                <a:solidFill>
                  <a:srgbClr val="000000"/>
                </a:solidFill>
                <a:latin typeface="Open Sans" pitchFamily="32" charset="0"/>
              </a:rPr>
              <a:t>Джеймс </a:t>
            </a:r>
            <a:r>
              <a:rPr lang="ru-RU" sz="2400" b="1" dirty="0" err="1" smtClean="0">
                <a:solidFill>
                  <a:srgbClr val="000000"/>
                </a:solidFill>
                <a:latin typeface="Open Sans" pitchFamily="32" charset="0"/>
              </a:rPr>
              <a:t>Уиттакер</a:t>
            </a:r>
            <a:endParaRPr lang="ru-RU" sz="2400" b="1" dirty="0" smtClean="0">
              <a:solidFill>
                <a:srgbClr val="000000"/>
              </a:solidFill>
              <a:latin typeface="Open Sans" pitchFamily="32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Исследовательское тестирование программного обеспечения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2010г. </a:t>
            </a:r>
            <a:endParaRPr lang="en-US" sz="2400" dirty="0">
              <a:solidFill>
                <a:srgbClr val="000000"/>
              </a:solidFill>
              <a:latin typeface="Open Sans" pitchFamily="32" charset="0"/>
            </a:endParaRPr>
          </a:p>
        </p:txBody>
      </p:sp>
      <p:sp>
        <p:nvSpPr>
          <p:cNvPr id="9" name="Notched Right Arrow 8"/>
          <p:cNvSpPr/>
          <p:nvPr/>
        </p:nvSpPr>
        <p:spPr>
          <a:xfrm rot="16395733">
            <a:off x="688117" y="5700121"/>
            <a:ext cx="492008" cy="419360"/>
          </a:xfrm>
          <a:prstGeom prst="notchedRightArrow">
            <a:avLst/>
          </a:prstGeom>
          <a:solidFill>
            <a:srgbClr val="C00000"/>
          </a:solidFill>
          <a:ln>
            <a:solidFill>
              <a:srgbClr val="B218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ÐÐ°ÑÑÐ¸Ð½ÐºÐ¸ Ð¿Ð¾ Ð·Ð°Ð¿ÑÐ¾ÑÑ james whittaker exploratory software test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3312368" cy="44250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9326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23850" y="2699717"/>
            <a:ext cx="9180958" cy="1008112"/>
          </a:xfrm>
          <a:prstGeom prst="rect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icrosoft YaHei" charset="-122"/>
            </a:endParaRPr>
          </a:p>
        </p:txBody>
      </p:sp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КАК ПРИМЕНИТЬ НА ПРОЕКТЕ?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1800" y="1601151"/>
            <a:ext cx="907300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Возможно ли заменить скриптовое тестирование на исследовательское тестирование?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сделать исследовательское тестирование прозрачным для заказчика?</a:t>
            </a:r>
            <a:endParaRPr lang="en-US" sz="20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избежать дублирования проверок одной и той же функциональности </a:t>
            </a:r>
            <a:r>
              <a:rPr lang="ru-RU" sz="2400" dirty="0" err="1" smtClean="0">
                <a:solidFill>
                  <a:srgbClr val="000000"/>
                </a:solidFill>
                <a:latin typeface="Open Sans" pitchFamily="32" charset="0"/>
              </a:rPr>
              <a:t>тестировщиками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в команде?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274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КАК ДОБИТЬСЯ ПРОЗРАЧНОСТИ?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1800" y="1601151"/>
            <a:ext cx="92170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Сессионное тестирование  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err="1" smtClean="0">
                <a:solidFill>
                  <a:srgbClr val="000000"/>
                </a:solidFill>
                <a:latin typeface="Open Sans" pitchFamily="32" charset="0"/>
              </a:rPr>
              <a:t>Чеклисты</a:t>
            </a:r>
            <a:endParaRPr lang="en-US" sz="20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Тест чартеры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0458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87784" y="303034"/>
            <a:ext cx="921702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Тест чартер №187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Чартер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тур испорченный из-за дождя (по Дж. </a:t>
            </a:r>
            <a:r>
              <a:rPr lang="ru-RU" sz="2000" dirty="0" err="1" smtClean="0">
                <a:solidFill>
                  <a:srgbClr val="000000"/>
                </a:solidFill>
                <a:latin typeface="Open Sans" pitchFamily="32" charset="0"/>
              </a:rPr>
              <a:t>Уиттакеру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Миссия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проверить, что в каждой форме создания сущности в приложении кнопка «Отмена» корректно и без последствий отменяет действия пользователя.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Области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Логин форма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Форма регистрации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Форма создания блога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Форма написания статьи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…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Тест. окружение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</a:t>
            </a:r>
            <a:r>
              <a:rPr lang="en-US" sz="2000" u="sng" dirty="0" smtClean="0">
                <a:solidFill>
                  <a:schemeClr val="accent6">
                    <a:lumMod val="75000"/>
                  </a:schemeClr>
                </a:solidFill>
                <a:latin typeface="Open Sans" pitchFamily="32" charset="0"/>
              </a:rPr>
              <a:t>https://url.com</a:t>
            </a:r>
            <a:r>
              <a:rPr lang="en-US" sz="2000" dirty="0" smtClean="0">
                <a:solidFill>
                  <a:srgbClr val="002060"/>
                </a:solidFill>
                <a:latin typeface="Open Sans" pitchFamily="32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Дата и время старт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а: 15.11.2019 15:00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Имя </a:t>
            </a:r>
            <a:r>
              <a:rPr lang="ru-RU" sz="2000" b="1" dirty="0" err="1" smtClean="0">
                <a:solidFill>
                  <a:srgbClr val="000000"/>
                </a:solidFill>
                <a:latin typeface="Open Sans" pitchFamily="32" charset="0"/>
              </a:rPr>
              <a:t>тестировщика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Аркадий Иванов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Продолжительность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60 минут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err="1" smtClean="0">
                <a:solidFill>
                  <a:srgbClr val="000000"/>
                </a:solidFill>
                <a:latin typeface="Open Sans" pitchFamily="32" charset="0"/>
              </a:rPr>
              <a:t>Чеклист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Проверить отмену создания сущности, когда все поля пустые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Проверить отмену, когда все поля заполнены (проверить в БД, что запись не создана)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Дефекты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&lt;</a:t>
            </a:r>
            <a:r>
              <a:rPr lang="ru-RU" sz="2000" i="1" dirty="0" smtClean="0">
                <a:solidFill>
                  <a:srgbClr val="000000"/>
                </a:solidFill>
                <a:latin typeface="Open Sans" pitchFamily="32" charset="0"/>
              </a:rPr>
              <a:t>описание дефекта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&gt;&lt;id </a:t>
            </a:r>
            <a:r>
              <a:rPr lang="ru-RU" sz="2000" i="1" dirty="0" smtClean="0">
                <a:solidFill>
                  <a:srgbClr val="000000"/>
                </a:solidFill>
                <a:latin typeface="Open Sans" pitchFamily="32" charset="0"/>
              </a:rPr>
              <a:t>бага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&gt;</a:t>
            </a:r>
            <a:endParaRPr lang="ru-RU" sz="2000" i="1" dirty="0" smtClean="0">
              <a:solidFill>
                <a:srgbClr val="000000"/>
              </a:solidFill>
              <a:latin typeface="Open Sans" pitchFamily="32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r>
              <a:rPr lang="ru-RU" sz="2000" b="1" dirty="0" smtClean="0">
                <a:solidFill>
                  <a:srgbClr val="000000"/>
                </a:solidFill>
                <a:latin typeface="Open Sans" pitchFamily="32" charset="0"/>
              </a:rPr>
              <a:t>Проблемы</a:t>
            </a:r>
            <a:r>
              <a:rPr lang="ru-RU" sz="2000" dirty="0" smtClean="0">
                <a:solidFill>
                  <a:srgbClr val="000000"/>
                </a:solidFill>
                <a:latin typeface="Open Sans" pitchFamily="32" charset="0"/>
              </a:rPr>
              <a:t>: 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&lt;</a:t>
            </a:r>
            <a:r>
              <a:rPr lang="ru-RU" sz="2000" i="1" dirty="0" smtClean="0">
                <a:solidFill>
                  <a:srgbClr val="000000"/>
                </a:solidFill>
                <a:latin typeface="Open Sans" pitchFamily="32" charset="0"/>
              </a:rPr>
              <a:t>описание проблем, если они были во время тестирования</a:t>
            </a:r>
            <a:r>
              <a:rPr lang="en-US" sz="2000" i="1" dirty="0" smtClean="0">
                <a:solidFill>
                  <a:srgbClr val="000000"/>
                </a:solidFill>
                <a:latin typeface="Open Sans" pitchFamily="32" charset="0"/>
              </a:rPr>
              <a:t>&gt;</a:t>
            </a:r>
            <a:endParaRPr lang="ru-RU" sz="2000" i="1" dirty="0" smtClean="0">
              <a:solidFill>
                <a:srgbClr val="000000"/>
              </a:solidFill>
              <a:latin typeface="Open Sans" pitchFamily="32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C00000"/>
              </a:buClr>
            </a:pPr>
            <a:endParaRPr lang="ru-RU" sz="2000" dirty="0" smtClean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2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ОКСАНА СКИНДЕР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800" y="1499817"/>
            <a:ext cx="3505943" cy="4426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248224" y="1499817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QA 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директор </a:t>
            </a:r>
            <a:r>
              <a:rPr lang="en-US" sz="2400" dirty="0" err="1">
                <a:solidFill>
                  <a:srgbClr val="000000"/>
                </a:solidFill>
                <a:latin typeface="Open Sans" pitchFamily="32" charset="0"/>
              </a:rPr>
              <a:t>iTechArt</a:t>
            </a:r>
            <a:endParaRPr lang="en-US" sz="24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Преподаватель Белорусского Государственного Технологического Университета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Тренер </a:t>
            </a:r>
            <a:r>
              <a:rPr lang="en-US" sz="2400" dirty="0">
                <a:solidFill>
                  <a:srgbClr val="000000"/>
                </a:solidFill>
                <a:latin typeface="Open Sans" pitchFamily="32" charset="0"/>
              </a:rPr>
              <a:t>IT Academy (</a:t>
            </a: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Минск)</a:t>
            </a:r>
            <a:endParaRPr lang="en-US" sz="24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77825" y="1507055"/>
            <a:ext cx="9180958" cy="1008112"/>
          </a:xfrm>
          <a:prstGeom prst="rect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Microsoft YaHei" charset="-122"/>
            </a:endParaRPr>
          </a:p>
        </p:txBody>
      </p:sp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КАК ПРИМЕНИТЬ НА ПРОЕКТЕ?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1800" y="1601151"/>
            <a:ext cx="907300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Возможно ли заменить скриптовое тестирование на исследовательское тестирование?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сделать исследовательское тестирование прозрачным для заказчика?</a:t>
            </a:r>
            <a:endParaRPr lang="en-US" sz="20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Как избежать дублирования проверок одной и той же функциональности </a:t>
            </a:r>
            <a:r>
              <a:rPr lang="ru-RU" sz="2400" dirty="0" err="1" smtClean="0">
                <a:solidFill>
                  <a:srgbClr val="000000"/>
                </a:solidFill>
                <a:latin typeface="Open Sans" pitchFamily="32" charset="0"/>
              </a:rPr>
              <a:t>тестировщиками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 в команде?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3737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ВНЕДРЕНИЕ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1800" y="1601151"/>
            <a:ext cx="921702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На внутренний проектах не связанных с финансовыми рисками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Заменить </a:t>
            </a:r>
            <a:r>
              <a:rPr lang="en-US" sz="2400" dirty="0" smtClean="0">
                <a:solidFill>
                  <a:srgbClr val="000000"/>
                </a:solidFill>
                <a:latin typeface="Open Sans" pitchFamily="32" charset="0"/>
              </a:rPr>
              <a:t>ad-hoc 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тестирование на исследовательское тестирование</a:t>
            </a:r>
            <a:endParaRPr lang="en-US" sz="2400" dirty="0" smtClean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Только на проектах, где нет высоких требований к прозрачности 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работы</a:t>
            </a:r>
            <a:endParaRPr lang="en-US" sz="2400" i="1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Проводить исследовательское тестирование будут только специалисты уровня </a:t>
            </a:r>
            <a:r>
              <a:rPr lang="en-US" sz="2400" dirty="0" smtClean="0">
                <a:solidFill>
                  <a:srgbClr val="000000"/>
                </a:solidFill>
                <a:latin typeface="Open Sans" pitchFamily="32" charset="0"/>
              </a:rPr>
              <a:t>Senior</a:t>
            </a:r>
            <a:endParaRPr lang="ru-RU" sz="2400" dirty="0" smtClean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1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ПРОБЛЕМЫ ВНЕДРЕНИЯ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1800" y="1601151"/>
            <a:ext cx="921702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Отсутствие знаний об исследовательском тестировании, сессионном тестировании и турах</a:t>
            </a:r>
            <a:endParaRPr lang="en-US" sz="2000" dirty="0">
              <a:solidFill>
                <a:srgbClr val="000000"/>
              </a:solidFill>
              <a:latin typeface="Open Sans" pitchFamily="32" charset="0"/>
            </a:endParaRP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Страх пропустить баги и не выполнить все проверки</a:t>
            </a:r>
          </a:p>
          <a:p>
            <a:pPr marL="342900" indent="-342900">
              <a:spcBef>
                <a:spcPts val="1200"/>
              </a:spcBef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0000"/>
                </a:solidFill>
                <a:latin typeface="Open Sans" pitchFamily="32" charset="0"/>
              </a:rPr>
              <a:t>Документация все таки отнимает </a:t>
            </a:r>
            <a:r>
              <a:rPr lang="ru-RU" sz="2400" dirty="0" smtClean="0">
                <a:solidFill>
                  <a:srgbClr val="000000"/>
                </a:solidFill>
                <a:latin typeface="Open Sans" pitchFamily="32" charset="0"/>
              </a:rPr>
              <a:t>время</a:t>
            </a:r>
            <a:endParaRPr lang="en-US" sz="2400" i="1" dirty="0">
              <a:solidFill>
                <a:srgbClr val="000000"/>
              </a:solidFill>
              <a:latin typeface="Open Sans" pitchFamily="3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5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РЕЗУЛЬТАТЫ ВНЕДРЕНИЯ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99552507"/>
              </p:ext>
            </p:extLst>
          </p:nvPr>
        </p:nvGraphicFramePr>
        <p:xfrm>
          <a:off x="796359" y="1234057"/>
          <a:ext cx="8811756" cy="5642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928217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756775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ДЛЯ КАКИХ ПРОЕКТОВ ПОДХОДИТ?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928378" y="1279423"/>
            <a:ext cx="31833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НЕ ПОДХОДИТ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36456" y="1300979"/>
            <a:ext cx="24988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ПОДХОДИТ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1800" y="2047868"/>
            <a:ext cx="417646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24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Есть риск финансового, экологического или физического ущерба</a:t>
            </a:r>
          </a:p>
          <a:p>
            <a:pPr marL="342900" indent="-342900">
              <a:spcBef>
                <a:spcPts val="600"/>
              </a:spcBef>
              <a:spcAft>
                <a:spcPts val="24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Заказчик просит детальную документацию и отчетность</a:t>
            </a:r>
          </a:p>
          <a:p>
            <a:pPr marL="342900" indent="-342900">
              <a:spcBef>
                <a:spcPts val="600"/>
              </a:spcBef>
              <a:spcAft>
                <a:spcPts val="24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Не достаточно опыта в тестировании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497637" y="2047868"/>
            <a:ext cx="4176464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Быстрая разработка и частые релизы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Скриптовое тестирование не находит багов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Необходимо быстро изучить приложение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Быстро предоставить </a:t>
            </a:r>
            <a:r>
              <a:rPr lang="ru-RU" sz="2000" dirty="0" err="1" smtClean="0">
                <a:solidFill>
                  <a:srgbClr val="000000"/>
                </a:solidFill>
              </a:rPr>
              <a:t>фидбек</a:t>
            </a:r>
            <a:r>
              <a:rPr lang="ru-RU" sz="2000" dirty="0" smtClean="0">
                <a:solidFill>
                  <a:srgbClr val="000000"/>
                </a:solidFill>
              </a:rPr>
              <a:t> о качестве </a:t>
            </a:r>
            <a:r>
              <a:rPr lang="ru-RU" sz="2000" dirty="0" err="1" smtClean="0">
                <a:solidFill>
                  <a:srgbClr val="000000"/>
                </a:solidFill>
              </a:rPr>
              <a:t>фичи</a:t>
            </a:r>
            <a:r>
              <a:rPr lang="ru-RU" sz="2000" dirty="0" smtClean="0">
                <a:solidFill>
                  <a:srgbClr val="000000"/>
                </a:solidFill>
              </a:rPr>
              <a:t>/продукта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Нужно проверить работу другого </a:t>
            </a:r>
            <a:r>
              <a:rPr lang="ru-RU" sz="2000" dirty="0" err="1" smtClean="0">
                <a:solidFill>
                  <a:srgbClr val="000000"/>
                </a:solidFill>
              </a:rPr>
              <a:t>тестировщика</a:t>
            </a:r>
            <a:endParaRPr lang="ru-RU" sz="20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Clr>
                <a:srgbClr val="B21819"/>
              </a:buClr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0000"/>
                </a:solidFill>
              </a:rPr>
              <a:t>Нужно воспроизвести баг с </a:t>
            </a:r>
            <a:r>
              <a:rPr lang="ru-RU" sz="2000" dirty="0" err="1" smtClean="0">
                <a:solidFill>
                  <a:srgbClr val="000000"/>
                </a:solidFill>
              </a:rPr>
              <a:t>продакшена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832823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1475581"/>
            <a:ext cx="5652367" cy="3168352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dirty="0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Исследовательское тестирование – это не техника тестирования. </a:t>
            </a:r>
          </a:p>
          <a:p>
            <a:pPr eaLnBrk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dirty="0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Это образ мышления о тестировании программного обеспечения</a:t>
            </a:r>
            <a:r>
              <a:rPr lang="ru-RU" sz="3200" dirty="0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.</a:t>
            </a:r>
            <a:endParaRPr lang="en-US" sz="3200" dirty="0" smtClean="0">
              <a:solidFill>
                <a:srgbClr val="C00000"/>
              </a:solidFill>
              <a:latin typeface="Open Sans" pitchFamily="32" charset="0"/>
              <a:ea typeface="Microsoft YaHei" panose="020B0503020204020204" pitchFamily="34" charset="-122"/>
            </a:endParaRPr>
          </a:p>
          <a:p>
            <a:pPr eaLnBrk="1">
              <a:lnSpc>
                <a:spcPct val="100000"/>
              </a:lnSpc>
              <a:spcBef>
                <a:spcPts val="12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i="1" dirty="0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© </a:t>
            </a:r>
            <a:r>
              <a:rPr lang="ru-RU" sz="2000" i="1" dirty="0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Кем </a:t>
            </a:r>
            <a:r>
              <a:rPr lang="ru-RU" sz="2000" i="1" dirty="0" err="1" smtClean="0">
                <a:solidFill>
                  <a:srgbClr val="C00000"/>
                </a:solidFill>
                <a:latin typeface="Open Sans" pitchFamily="32" charset="0"/>
                <a:ea typeface="Microsoft YaHei" panose="020B0503020204020204" pitchFamily="34" charset="-122"/>
              </a:rPr>
              <a:t>Канер</a:t>
            </a:r>
            <a:endParaRPr lang="en-US" sz="2000" i="1" dirty="0">
              <a:solidFill>
                <a:srgbClr val="C00000"/>
              </a:solidFill>
              <a:latin typeface="Open Sans" pitchFamily="32" charset="0"/>
              <a:ea typeface="Microsoft YaHei" panose="020B0503020204020204" pitchFamily="34" charset="-122"/>
            </a:endParaRPr>
          </a:p>
        </p:txBody>
      </p:sp>
      <p:pic>
        <p:nvPicPr>
          <p:cNvPr id="8" name="Picture 4" descr="ÐÐ°ÑÑÐ¸Ð½ÐºÐ¸ Ð¿Ð¾ Ð·Ð°Ð¿ÑÐ¾ÑÑ Cem Kan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9" b="4399"/>
          <a:stretch>
            <a:fillRect/>
          </a:stretch>
        </p:blipFill>
        <p:spPr bwMode="auto">
          <a:xfrm>
            <a:off x="5728070" y="1259557"/>
            <a:ext cx="4041558" cy="46300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7811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ПОПУЛЯРНЫЕ МЕТОДОЛОГИИ РАЗРАБОТКИ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2" descr="ÐÐ°ÑÑÐ¸Ð½ÐºÐ¸ Ð¿Ð¾ Ð·Ð°Ð¿ÑÐ¾ÑÑ scrum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84" y="1312391"/>
            <a:ext cx="4021781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 descr="ÐÐ°ÑÑÐ¸Ð½ÐºÐ¸ Ð¿Ð¾ Ð·Ð°Ð¿ÑÐ¾ÑÑ kanban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064" y="2335473"/>
            <a:ext cx="4887952" cy="271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199" y="5024438"/>
            <a:ext cx="2857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7767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ПРОЦЕСС ТЕСТИРОВАНИЯ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1504078"/>
              </p:ext>
            </p:extLst>
          </p:nvPr>
        </p:nvGraphicFramePr>
        <p:xfrm>
          <a:off x="179512" y="1340768"/>
          <a:ext cx="9612188" cy="5498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610942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  <a:cs typeface="+mn-cs"/>
              </a:rPr>
              <a:t>ОЖИДАНИЯ И РЕАЛЬНОСТЬ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149231"/>
              </p:ext>
            </p:extLst>
          </p:nvPr>
        </p:nvGraphicFramePr>
        <p:xfrm>
          <a:off x="331471" y="1305272"/>
          <a:ext cx="9469312" cy="5498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6883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>
                <a:latin typeface="Open Sans" pitchFamily="32" charset="0"/>
                <a:ea typeface="Microsoft YaHei" panose="020B0503020204020204" pitchFamily="34" charset="-122"/>
              </a:rPr>
              <a:t>ОЖИДАНИЯ И </a:t>
            </a: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РЕАЛЬНОСТЬ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189749"/>
              </p:ext>
            </p:extLst>
          </p:nvPr>
        </p:nvGraphicFramePr>
        <p:xfrm>
          <a:off x="331471" y="1305272"/>
          <a:ext cx="9469312" cy="5498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2913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>
                <a:latin typeface="Open Sans" pitchFamily="32" charset="0"/>
                <a:ea typeface="Microsoft YaHei" panose="020B0503020204020204" pitchFamily="34" charset="-122"/>
              </a:rPr>
              <a:t>ОЖИДАНИЯ И </a:t>
            </a: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РЕАЛЬНОСТЬ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508570"/>
              </p:ext>
            </p:extLst>
          </p:nvPr>
        </p:nvGraphicFramePr>
        <p:xfrm>
          <a:off x="331471" y="1305272"/>
          <a:ext cx="9469312" cy="5498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7599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368425" y="6983413"/>
            <a:ext cx="842327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 anchor="ctr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Исследовательское тестирование: хорошо или плохо для проекта?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5124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1975"/>
            <a:ext cx="1046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1" y="0"/>
            <a:ext cx="8507726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>
                <a:latin typeface="Open Sans" pitchFamily="32" charset="0"/>
                <a:ea typeface="Microsoft YaHei" panose="020B0503020204020204" pitchFamily="34" charset="-122"/>
              </a:rPr>
              <a:t>ОЖИДАНИЯ И </a:t>
            </a:r>
            <a:r>
              <a:rPr lang="ru-RU" sz="3200" b="1" dirty="0" smtClean="0">
                <a:latin typeface="Open Sans" pitchFamily="32" charset="0"/>
                <a:ea typeface="Microsoft YaHei" panose="020B0503020204020204" pitchFamily="34" charset="-122"/>
              </a:rPr>
              <a:t>РЕАЛЬНОСТЬ</a:t>
            </a:r>
            <a:endParaRPr lang="en-US" sz="3200" b="1" dirty="0">
              <a:latin typeface="Open Sans" pitchFamily="32" charset="0"/>
              <a:ea typeface="Microsoft YaHei" panose="020B0503020204020204" pitchFamily="34" charset="-122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rgbClr val="B21819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83806"/>
              </p:ext>
            </p:extLst>
          </p:nvPr>
        </p:nvGraphicFramePr>
        <p:xfrm>
          <a:off x="179512" y="1340791"/>
          <a:ext cx="9612188" cy="5498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0568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181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325" y="1763613"/>
            <a:ext cx="3312367" cy="1800199"/>
          </a:xfrm>
        </p:spPr>
        <p:txBody>
          <a:bodyPr anchor="ctr"/>
          <a:lstStyle/>
          <a:p>
            <a:pPr algn="ctr"/>
            <a:r>
              <a:rPr lang="ru-RU" sz="9600" dirty="0" smtClean="0">
                <a:solidFill>
                  <a:schemeClr val="bg1"/>
                </a:solidFill>
                <a:latin typeface="Impact" panose="020B0806030902050204" pitchFamily="34" charset="0"/>
              </a:rPr>
              <a:t>2016</a:t>
            </a:r>
            <a:endParaRPr lang="en-US" sz="9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449" y="3851845"/>
            <a:ext cx="1390650" cy="141922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3850" y="0"/>
            <a:ext cx="9467849" cy="1196751"/>
          </a:xfrm>
          <a:prstGeom prst="rect">
            <a:avLst/>
          </a:prstGeom>
        </p:spPr>
        <p:txBody>
          <a:bodyPr anchor="ctr"/>
          <a:lstStyle>
            <a:lvl1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 algn="ctr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l" eaLnBrk="1">
              <a:lnSpc>
                <a:spcPct val="11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 b="1" dirty="0" smtClean="0">
                <a:solidFill>
                  <a:schemeClr val="bg1"/>
                </a:solidFill>
                <a:latin typeface="Open Sans" pitchFamily="32" charset="0"/>
                <a:ea typeface="Microsoft YaHei" panose="020B0503020204020204" pitchFamily="34" charset="-122"/>
                <a:cs typeface="+mn-cs"/>
              </a:rPr>
              <a:t>ПОИСКИ АЛЬТЕРНАТИВЫ</a:t>
            </a:r>
            <a:endParaRPr lang="en-US" sz="3200" b="1" dirty="0">
              <a:solidFill>
                <a:schemeClr val="bg1"/>
              </a:solidFill>
              <a:latin typeface="Open Sans" pitchFamily="32" charset="0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431800" y="971525"/>
            <a:ext cx="1404093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54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6049</TotalTime>
  <Words>867</Words>
  <Application>Microsoft Office PowerPoint</Application>
  <PresentationFormat>Custom</PresentationFormat>
  <Paragraphs>174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Microsoft YaHei</vt:lpstr>
      <vt:lpstr>Arial</vt:lpstr>
      <vt:lpstr>Arial Black</vt:lpstr>
      <vt:lpstr>Arial Unicode MS</vt:lpstr>
      <vt:lpstr>Impact</vt:lpstr>
      <vt:lpstr>Open Sans</vt:lpstr>
      <vt:lpstr>Times New Roman</vt:lpstr>
      <vt:lpstr>Wingdings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SQA Days 26</dc:title>
  <dc:creator>Владислав Орликов</dc:creator>
  <cp:lastModifiedBy>Axana Skinder</cp:lastModifiedBy>
  <cp:revision>51</cp:revision>
  <cp:lastPrinted>1601-01-01T00:00:00Z</cp:lastPrinted>
  <dcterms:created xsi:type="dcterms:W3CDTF">2015-01-21T10:52:29Z</dcterms:created>
  <dcterms:modified xsi:type="dcterms:W3CDTF">2019-11-15T09:32:25Z</dcterms:modified>
</cp:coreProperties>
</file>