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73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172" y="-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FA6A5-032F-4E76-A0FF-2A3C26934188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48988-AA0E-4590-AD4C-B61D8A5D12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97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этой матрице: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обозначает необходимость проводить тест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yes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обозначает, что тест не имеет смысла (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48988-AA0E-4590-AD4C-B61D8A5D125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198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EEFAE6-8C4D-4D6E-9404-FD771D37FD0B}" type="datetimeFigureOut">
              <a:rPr lang="ru-RU" smtClean="0"/>
              <a:t>29.08.2014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A212C2F-D65B-4C8E-A914-87463629A17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ftware-testing.by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n.savastiuk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Савастюк</a:t>
            </a:r>
            <a:r>
              <a:rPr lang="ru-RU" dirty="0"/>
              <a:t> Наталья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Стресс-тестирование мобильных приложений</a:t>
            </a:r>
          </a:p>
        </p:txBody>
      </p:sp>
      <p:pic>
        <p:nvPicPr>
          <p:cNvPr id="6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478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Мультитачи</a:t>
            </a:r>
            <a:r>
              <a:rPr lang="ru-RU" dirty="0"/>
              <a:t>. Сколько пальцев использовать?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593304"/>
            <a:ext cx="5457800" cy="4572000"/>
          </a:xfrm>
        </p:spPr>
        <p:txBody>
          <a:bodyPr>
            <a:normAutofit/>
          </a:bodyPr>
          <a:lstStyle/>
          <a:p>
            <a:r>
              <a:rPr lang="ru-RU" dirty="0" smtClean="0"/>
              <a:t>Пользователь случайно нажал на кнопку «Снять выделение» во время нажатия на «Отправить» (</a:t>
            </a:r>
            <a:r>
              <a:rPr lang="ru-RU" dirty="0" err="1" smtClean="0"/>
              <a:t>multitouch</a:t>
            </a:r>
            <a:r>
              <a:rPr lang="ru-RU" dirty="0" smtClean="0"/>
              <a:t>)</a:t>
            </a:r>
          </a:p>
          <a:p>
            <a:endParaRPr lang="ru-RU" dirty="0" smtClean="0"/>
          </a:p>
          <a:p>
            <a:r>
              <a:rPr lang="ru-RU" dirty="0" smtClean="0"/>
              <a:t>Пользователь случайно нажал на </a:t>
            </a:r>
            <a:r>
              <a:rPr lang="ru-RU" dirty="0" err="1" smtClean="0"/>
              <a:t>таб</a:t>
            </a:r>
            <a:r>
              <a:rPr lang="ru-RU" dirty="0" smtClean="0"/>
              <a:t> «</a:t>
            </a:r>
            <a:r>
              <a:rPr lang="ru-RU" dirty="0" err="1" smtClean="0"/>
              <a:t>Плейлисты</a:t>
            </a:r>
            <a:r>
              <a:rPr lang="ru-RU" dirty="0" smtClean="0"/>
              <a:t>» во время отмечания файлов, которые нужно загрузить (</a:t>
            </a:r>
            <a:r>
              <a:rPr lang="ru-RU" dirty="0" err="1" smtClean="0"/>
              <a:t>multi</a:t>
            </a:r>
            <a:r>
              <a:rPr lang="ru-RU" dirty="0" smtClean="0"/>
              <a:t> </a:t>
            </a:r>
            <a:r>
              <a:rPr lang="ru-RU" dirty="0" err="1" smtClean="0"/>
              <a:t>touch</a:t>
            </a:r>
            <a:r>
              <a:rPr lang="ru-RU" dirty="0" smtClean="0"/>
              <a:t>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122" y="908720"/>
            <a:ext cx="3258953" cy="57846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8028384" y="1124744"/>
            <a:ext cx="1079691" cy="1224136"/>
          </a:xfrm>
          <a:prstGeom prst="roundRect">
            <a:avLst/>
          </a:prstGeom>
          <a:solidFill>
            <a:schemeClr val="accent1">
              <a:alpha val="17000"/>
            </a:schemeClr>
          </a:solidFill>
          <a:ln>
            <a:solidFill>
              <a:schemeClr val="accent1">
                <a:shade val="5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reflection stA="0" endPos="65000" dist="508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3060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Ожидаемый результат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Обычно не очевиден вначале</a:t>
            </a:r>
          </a:p>
          <a:p>
            <a:r>
              <a:rPr lang="ru-RU" dirty="0" smtClean="0"/>
              <a:t>Записываем в процессе исследования, чтобы запомнить поведение</a:t>
            </a:r>
          </a:p>
          <a:p>
            <a:r>
              <a:rPr lang="ru-RU" dirty="0" smtClean="0"/>
              <a:t>Очевидный – не пишем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8834" y="3861049"/>
            <a:ext cx="5760640" cy="2880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874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Dropbox\Тестирование\Мобильные приложения\stress tests example for dropbox uploa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27384"/>
            <a:ext cx="11150432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50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Частота проведения тестирования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Для нового функционала</a:t>
            </a:r>
          </a:p>
          <a:p>
            <a:r>
              <a:rPr lang="ru-RU" dirty="0" smtClean="0"/>
              <a:t>Регрессия раз в год/полгода и по мере возможности</a:t>
            </a:r>
          </a:p>
          <a:p>
            <a:r>
              <a:rPr lang="ru-RU" dirty="0" err="1" smtClean="0"/>
              <a:t>Суперважные</a:t>
            </a:r>
            <a:r>
              <a:rPr lang="ru-RU" dirty="0" smtClean="0"/>
              <a:t> – в </a:t>
            </a:r>
            <a:r>
              <a:rPr lang="en-US" dirty="0" smtClean="0"/>
              <a:t>acceptance</a:t>
            </a:r>
            <a:endParaRPr lang="ru-RU" dirty="0"/>
          </a:p>
        </p:txBody>
      </p:sp>
      <p:pic>
        <p:nvPicPr>
          <p:cNvPr id="4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918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Итоговые рекомендации по составлению матрицы стресс-тестов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Составьте список стрессовых ситуаций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Выучите их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Выделите в своем приложении самые важные операции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Составьте таблицу и отметьте необходимость тестов (какие операции приложения с какими стрессовыми ситуациями нужно скрестить).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Где возможно, опишите ожидаемые результаты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Проведите тесты и там, где невозможно было заполнить ожидаемый результат, заполните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Не забывайте обновлять по мере изменений приложения</a:t>
            </a:r>
            <a:endParaRPr lang="ru-RU" dirty="0"/>
          </a:p>
        </p:txBody>
      </p:sp>
      <p:pic>
        <p:nvPicPr>
          <p:cNvPr id="4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6204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marL="0" indent="0"/>
            <a:r>
              <a:rPr lang="ru-RU" dirty="0" smtClean="0"/>
              <a:t> С удовольствием отвечу на ваши вопросы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Спасибо за </a:t>
            </a:r>
            <a:r>
              <a:rPr lang="ru-RU" dirty="0" smtClean="0"/>
              <a:t>ваше внимание!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Picture 2" descr="G:\Dropbox\Natallia Savastsiuk_квадра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993127"/>
            <a:ext cx="2676525" cy="26765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86446" y="5429264"/>
            <a:ext cx="3190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Савастюк</a:t>
            </a:r>
            <a:r>
              <a:rPr lang="ru-RU" dirty="0" smtClean="0"/>
              <a:t> Наталья</a:t>
            </a:r>
          </a:p>
          <a:p>
            <a:pPr algn="ctr"/>
            <a:r>
              <a:rPr lang="en-US" dirty="0" smtClean="0">
                <a:hlinkClick r:id="rId3"/>
              </a:rPr>
              <a:t>www.software-testing.by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>
                <a:hlinkClick r:id="rId4"/>
              </a:rPr>
              <a:t>n.savastiuk@gmail.com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err="1" smtClean="0"/>
              <a:t>skype</a:t>
            </a:r>
            <a:r>
              <a:rPr lang="en-US" dirty="0" smtClean="0"/>
              <a:t>: </a:t>
            </a:r>
            <a:r>
              <a:rPr lang="en-US" dirty="0" err="1" smtClean="0"/>
              <a:t>csi.nataliasavastiuk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575" y="2559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996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Терминология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Тестирование стабильности</a:t>
            </a:r>
          </a:p>
          <a:p>
            <a:r>
              <a:rPr lang="ru-RU" dirty="0"/>
              <a:t>Восстановления (</a:t>
            </a:r>
            <a:r>
              <a:rPr lang="en-US" dirty="0"/>
              <a:t>recovery testing </a:t>
            </a:r>
            <a:r>
              <a:rPr lang="ru-RU" dirty="0"/>
              <a:t>или </a:t>
            </a:r>
            <a:r>
              <a:rPr lang="en-US" dirty="0"/>
              <a:t>restoration testing)</a:t>
            </a:r>
          </a:p>
          <a:p>
            <a:r>
              <a:rPr lang="ru-RU" dirty="0"/>
              <a:t>Проверка помех (</a:t>
            </a:r>
            <a:r>
              <a:rPr lang="en-US" dirty="0"/>
              <a:t>interruption testing)</a:t>
            </a:r>
          </a:p>
          <a:p>
            <a:r>
              <a:rPr lang="en-US" dirty="0"/>
              <a:t>Fragmentation overlay testing</a:t>
            </a:r>
          </a:p>
          <a:p>
            <a:r>
              <a:rPr lang="ru-RU" dirty="0"/>
              <a:t>Мобильное тестирование</a:t>
            </a:r>
          </a:p>
          <a:p>
            <a:r>
              <a:rPr lang="en-US" i="1" dirty="0" smtClean="0"/>
              <a:t>&lt;</a:t>
            </a:r>
            <a:r>
              <a:rPr lang="ru-RU" i="1" dirty="0" smtClean="0"/>
              <a:t>ваш вариант</a:t>
            </a:r>
            <a:r>
              <a:rPr lang="en-US" i="1" dirty="0" smtClean="0"/>
              <a:t>&gt;</a:t>
            </a:r>
            <a:endParaRPr lang="ru-RU" i="1" dirty="0"/>
          </a:p>
          <a:p>
            <a:r>
              <a:rPr lang="ru-RU" dirty="0"/>
              <a:t>Стресс-тесты</a:t>
            </a:r>
          </a:p>
          <a:p>
            <a:endParaRPr lang="ru-RU" dirty="0"/>
          </a:p>
        </p:txBody>
      </p:sp>
      <p:pic>
        <p:nvPicPr>
          <p:cNvPr id="5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23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osp.ru/FileStorage/NEWS/Computerworld_Online/2011-10/1010_11/13113645/Computerworld_Online_1210-1_(346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4065983"/>
            <a:ext cx="5048250" cy="2819401"/>
          </a:xfrm>
          <a:prstGeom prst="rect">
            <a:avLst/>
          </a:prstGeom>
          <a:ln>
            <a:noFill/>
          </a:ln>
          <a:effectLst>
            <a:glow rad="127000">
              <a:schemeClr val="accent1">
                <a:alpha val="0"/>
              </a:schemeClr>
            </a:glow>
            <a:softEdge rad="800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багов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Приложение – загрузчик файлов на </a:t>
            </a:r>
            <a:r>
              <a:rPr lang="ru-RU" dirty="0" err="1" smtClean="0"/>
              <a:t>Dropbox</a:t>
            </a:r>
            <a:r>
              <a:rPr lang="ru-RU" dirty="0" smtClean="0"/>
              <a:t>. Идет загрузка файлов. Когда пропадает интернет, приложение </a:t>
            </a:r>
            <a:r>
              <a:rPr lang="ru-RU" dirty="0" err="1" smtClean="0"/>
              <a:t>крешится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Приложение - музыкальный плеер. Играет музыка, осуществляется входящий звонок. После его завершения музыка должна продолжится, а она не продолжается.</a:t>
            </a:r>
          </a:p>
          <a:p>
            <a:r>
              <a:rPr lang="ru-RU" dirty="0" smtClean="0"/>
              <a:t>Любое приложение. После прихода </a:t>
            </a:r>
            <a:r>
              <a:rPr lang="ru-RU" dirty="0" err="1" smtClean="0"/>
              <a:t>memory</a:t>
            </a:r>
            <a:r>
              <a:rPr lang="ru-RU" dirty="0" smtClean="0"/>
              <a:t> </a:t>
            </a:r>
            <a:r>
              <a:rPr lang="ru-RU" dirty="0" err="1" smtClean="0"/>
              <a:t>warning</a:t>
            </a:r>
            <a:r>
              <a:rPr lang="ru-RU" dirty="0" smtClean="0"/>
              <a:t> пропадает с экрана кнопка (не </a:t>
            </a:r>
            <a:r>
              <a:rPr lang="ru-RU" dirty="0" err="1" smtClean="0"/>
              <a:t>отрисовывается</a:t>
            </a:r>
            <a:r>
              <a:rPr lang="ru-RU" dirty="0" smtClean="0"/>
              <a:t>) или весь экран просто становится чёрным.</a:t>
            </a:r>
          </a:p>
          <a:p>
            <a:r>
              <a:rPr lang="ru-RU" dirty="0" smtClean="0"/>
              <a:t>Приложение-игра. Пропадает и не восстанавливается до перезапуска приложения соединение с игровым сервером, если во время игры, которая требует интернет, тип соединения меняется с </a:t>
            </a:r>
            <a:r>
              <a:rPr lang="ru-RU" dirty="0" err="1" smtClean="0"/>
              <a:t>Wi-Fi</a:t>
            </a:r>
            <a:r>
              <a:rPr lang="ru-RU" dirty="0" smtClean="0"/>
              <a:t> на 3g, </a:t>
            </a:r>
          </a:p>
          <a:p>
            <a:r>
              <a:rPr lang="ru-RU" dirty="0" smtClean="0"/>
              <a:t>Приложение для рисования. Попытка рисовать 4 линии 4мя пальцами приводит к </a:t>
            </a:r>
            <a:r>
              <a:rPr lang="ru-RU" dirty="0" err="1" smtClean="0"/>
              <a:t>крешу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6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70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Матрица стресс-тестов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104212"/>
              </p:ext>
            </p:extLst>
          </p:nvPr>
        </p:nvGraphicFramePr>
        <p:xfrm>
          <a:off x="971598" y="2211074"/>
          <a:ext cx="7488833" cy="3090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016226"/>
                <a:gridCol w="2160240"/>
                <a:gridCol w="1254441"/>
                <a:gridCol w="1028963"/>
                <a:gridCol w="1028963"/>
              </a:tblGrid>
              <a:tr h="10788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Стрессовое событие 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Стрессовое событие 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Стрессовое событие 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3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Важная операция1 внутри приложения до стрессовой ситуации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Ожидаемый результат после стрессовых событий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N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Операция2 внутри приложения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Ожидаемый результат после стрессового события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N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Y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Y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  <a:tr h="713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Состояние 1 приложения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Ожидаемый результат после стрессовых событий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N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Y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101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-315416"/>
            <a:ext cx="7772400" cy="1143000"/>
          </a:xfrm>
        </p:spPr>
        <p:txBody>
          <a:bodyPr/>
          <a:lstStyle/>
          <a:p>
            <a:r>
              <a:rPr lang="ru-RU" dirty="0" smtClean="0"/>
              <a:t>Пример приложения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08720"/>
            <a:ext cx="3258953" cy="57846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43645"/>
            <a:ext cx="3260680" cy="57877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54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4624"/>
            <a:ext cx="7772400" cy="1143000"/>
          </a:xfrm>
        </p:spPr>
        <p:txBody>
          <a:bodyPr/>
          <a:lstStyle/>
          <a:p>
            <a:r>
              <a:rPr lang="ru-RU" dirty="0"/>
              <a:t>Стрессовые ситуации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93" y="1268760"/>
            <a:ext cx="8324850" cy="865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547" y="116632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76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653792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Состояния приложения на момент стрессовой ситуации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Вначале сложно, потом проще</a:t>
            </a:r>
          </a:p>
          <a:p>
            <a:r>
              <a:rPr lang="ru-RU" dirty="0" smtClean="0"/>
              <a:t>Начинайте с очевидных:</a:t>
            </a:r>
          </a:p>
          <a:p>
            <a:pPr lvl="1"/>
            <a:r>
              <a:rPr lang="ru-RU" dirty="0" smtClean="0"/>
              <a:t>длительные операции</a:t>
            </a:r>
          </a:p>
          <a:p>
            <a:pPr lvl="1"/>
            <a:r>
              <a:rPr lang="ru-RU" dirty="0" smtClean="0"/>
              <a:t>фоновые операции и работа с интернетом</a:t>
            </a:r>
          </a:p>
          <a:p>
            <a:r>
              <a:rPr lang="ru-RU" dirty="0" smtClean="0"/>
              <a:t>По мере роста опыта и знаний об особенностях работы приложения вы список расширите</a:t>
            </a:r>
            <a:endParaRPr lang="ru-RU" dirty="0"/>
          </a:p>
        </p:txBody>
      </p:sp>
      <p:pic>
        <p:nvPicPr>
          <p:cNvPr id="5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799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1012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Состояния приложения на момент стрессовой ситуации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593304"/>
            <a:ext cx="5457800" cy="45720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Пользователь нажимает на кнопку «Отправить»</a:t>
            </a:r>
          </a:p>
          <a:p>
            <a:r>
              <a:rPr lang="ru-RU" dirty="0" smtClean="0"/>
              <a:t>Пользователь случайно нажал на кнопку «Снять выделение» во время нажатия на «Отправить» (</a:t>
            </a:r>
            <a:r>
              <a:rPr lang="ru-RU" dirty="0" err="1" smtClean="0"/>
              <a:t>multitouch</a:t>
            </a:r>
            <a:r>
              <a:rPr lang="ru-RU" dirty="0" smtClean="0"/>
              <a:t>)</a:t>
            </a:r>
          </a:p>
          <a:p>
            <a:r>
              <a:rPr lang="ru-RU" dirty="0" smtClean="0"/>
              <a:t>Идёт процесс загрузки на </a:t>
            </a:r>
            <a:r>
              <a:rPr lang="ru-RU" dirty="0" err="1" smtClean="0"/>
              <a:t>Dropbox</a:t>
            </a:r>
            <a:endParaRPr lang="ru-RU" dirty="0" smtClean="0"/>
          </a:p>
          <a:p>
            <a:r>
              <a:rPr lang="ru-RU" dirty="0" smtClean="0"/>
              <a:t>Пользователь отменяет загрузку файлов на </a:t>
            </a:r>
            <a:r>
              <a:rPr lang="ru-RU" dirty="0" err="1" smtClean="0"/>
              <a:t>Dropbox</a:t>
            </a:r>
            <a:endParaRPr lang="ru-RU" dirty="0" smtClean="0"/>
          </a:p>
          <a:p>
            <a:r>
              <a:rPr lang="ru-RU" dirty="0" smtClean="0"/>
              <a:t>Открыт </a:t>
            </a:r>
            <a:r>
              <a:rPr lang="ru-RU" dirty="0" err="1" smtClean="0"/>
              <a:t>таб</a:t>
            </a:r>
            <a:r>
              <a:rPr lang="ru-RU" dirty="0" smtClean="0"/>
              <a:t> «Файлы» с выделенными файлами</a:t>
            </a:r>
          </a:p>
          <a:p>
            <a:r>
              <a:rPr lang="ru-RU" dirty="0" smtClean="0"/>
              <a:t>Пользователь нажимает на </a:t>
            </a:r>
            <a:r>
              <a:rPr lang="ru-RU" dirty="0" err="1" smtClean="0"/>
              <a:t>таб</a:t>
            </a:r>
            <a:r>
              <a:rPr lang="ru-RU" dirty="0" smtClean="0"/>
              <a:t> «</a:t>
            </a:r>
            <a:r>
              <a:rPr lang="ru-RU" dirty="0" err="1" smtClean="0"/>
              <a:t>Плейлисты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Пользователь случайно нажал на </a:t>
            </a:r>
            <a:r>
              <a:rPr lang="ru-RU" dirty="0" err="1" smtClean="0"/>
              <a:t>таб</a:t>
            </a:r>
            <a:r>
              <a:rPr lang="ru-RU" dirty="0" smtClean="0"/>
              <a:t> «</a:t>
            </a:r>
            <a:r>
              <a:rPr lang="ru-RU" dirty="0" err="1" smtClean="0"/>
              <a:t>Плейлисты</a:t>
            </a:r>
            <a:r>
              <a:rPr lang="ru-RU" dirty="0" smtClean="0"/>
              <a:t>» во время отмечания файлов, которые нужно загрузить (</a:t>
            </a:r>
            <a:r>
              <a:rPr lang="ru-RU" dirty="0" err="1" smtClean="0"/>
              <a:t>multi</a:t>
            </a:r>
            <a:r>
              <a:rPr lang="ru-RU" dirty="0" smtClean="0"/>
              <a:t> </a:t>
            </a:r>
            <a:r>
              <a:rPr lang="ru-RU" dirty="0" err="1" smtClean="0"/>
              <a:t>touch</a:t>
            </a:r>
            <a:r>
              <a:rPr lang="ru-RU" dirty="0" smtClean="0"/>
              <a:t>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122" y="908720"/>
            <a:ext cx="3258953" cy="57846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4065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Необходимость теста</a:t>
            </a:r>
          </a:p>
        </p:txBody>
      </p:sp>
      <p:pic>
        <p:nvPicPr>
          <p:cNvPr id="3074" name="Picture 2" descr="http://risovach.ru/upload/2014/01/mem/krestnyy-otec_38946588_orig_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552728" cy="47965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qadays.com/files/autoupload/92/48/19/mjl3fnqr186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6167643"/>
            <a:ext cx="1043608" cy="6457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49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</TotalTime>
  <Words>499</Words>
  <Application>Microsoft Office PowerPoint</Application>
  <PresentationFormat>Экран (4:3)</PresentationFormat>
  <Paragraphs>85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Стресс-тестирование мобильных приложений</vt:lpstr>
      <vt:lpstr>Терминология</vt:lpstr>
      <vt:lpstr>Примеры багов</vt:lpstr>
      <vt:lpstr>Матрица стресс-тестов</vt:lpstr>
      <vt:lpstr>Пример приложения</vt:lpstr>
      <vt:lpstr>Стрессовые ситуации</vt:lpstr>
      <vt:lpstr>Состояния приложения на момент стрессовой ситуации</vt:lpstr>
      <vt:lpstr>Состояния приложения на момент стрессовой ситуации</vt:lpstr>
      <vt:lpstr>Необходимость теста</vt:lpstr>
      <vt:lpstr>Мультитачи. Сколько пальцев использовать? </vt:lpstr>
      <vt:lpstr>Ожидаемый результат</vt:lpstr>
      <vt:lpstr>Презентация PowerPoint</vt:lpstr>
      <vt:lpstr>Частота проведения тестирования</vt:lpstr>
      <vt:lpstr>Итоговые рекомендации по составлению матрицы стресс-тестов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Стресс-тестирование мобильных приложений</dc:title>
  <dc:creator>Natallia Savastsiuk</dc:creator>
  <cp:lastModifiedBy>Natallia Savastsiuk</cp:lastModifiedBy>
  <cp:revision>9</cp:revision>
  <dcterms:created xsi:type="dcterms:W3CDTF">2014-08-29T19:42:53Z</dcterms:created>
  <dcterms:modified xsi:type="dcterms:W3CDTF">2014-08-29T21:10:10Z</dcterms:modified>
</cp:coreProperties>
</file>