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</p:sldMasterIdLst>
  <p:notesMasterIdLst>
    <p:notesMasterId r:id="rId25"/>
  </p:notesMasterIdLst>
  <p:sldIdLst>
    <p:sldId id="277" r:id="rId4"/>
    <p:sldId id="295" r:id="rId5"/>
    <p:sldId id="280" r:id="rId6"/>
    <p:sldId id="279" r:id="rId7"/>
    <p:sldId id="282" r:id="rId8"/>
    <p:sldId id="283" r:id="rId9"/>
    <p:sldId id="296" r:id="rId10"/>
    <p:sldId id="285" r:id="rId11"/>
    <p:sldId id="286" r:id="rId12"/>
    <p:sldId id="288" r:id="rId13"/>
    <p:sldId id="297" r:id="rId14"/>
    <p:sldId id="289" r:id="rId15"/>
    <p:sldId id="305" r:id="rId16"/>
    <p:sldId id="306" r:id="rId17"/>
    <p:sldId id="307" r:id="rId18"/>
    <p:sldId id="291" r:id="rId19"/>
    <p:sldId id="292" r:id="rId20"/>
    <p:sldId id="298" r:id="rId21"/>
    <p:sldId id="302" r:id="rId22"/>
    <p:sldId id="304" r:id="rId23"/>
    <p:sldId id="278" r:id="rId24"/>
  </p:sldIdLst>
  <p:sldSz cx="10080625" cy="567055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70"/>
  </p:normalViewPr>
  <p:slideViewPr>
    <p:cSldViewPr>
      <p:cViewPr varScale="1">
        <p:scale>
          <a:sx n="131" d="100"/>
          <a:sy n="131" d="100"/>
        </p:scale>
        <p:origin x="456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>
            <a:extLst>
              <a:ext uri="{FF2B5EF4-FFF2-40B4-BE49-F238E27FC236}">
                <a16:creationId xmlns:a16="http://schemas.microsoft.com/office/drawing/2014/main" id="{7DAD1380-4876-461A-B9BE-B14BE8FE2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6B8188A-6CA8-4CA0-9ACB-48303AE3D80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B7E33F6-1480-FE44-AE11-8FA2E9371A6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38917" name="Text Box 4">
            <a:extLst>
              <a:ext uri="{FF2B5EF4-FFF2-40B4-BE49-F238E27FC236}">
                <a16:creationId xmlns:a16="http://schemas.microsoft.com/office/drawing/2014/main" id="{EAD511B3-7932-4AC9-AB46-C2C76F0C3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8918" name="Text Box 5">
            <a:extLst>
              <a:ext uri="{FF2B5EF4-FFF2-40B4-BE49-F238E27FC236}">
                <a16:creationId xmlns:a16="http://schemas.microsoft.com/office/drawing/2014/main" id="{09C7EFDB-75A0-4E9D-AA1A-F7C5B84C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8919" name="Text Box 6">
            <a:extLst>
              <a:ext uri="{FF2B5EF4-FFF2-40B4-BE49-F238E27FC236}">
                <a16:creationId xmlns:a16="http://schemas.microsoft.com/office/drawing/2014/main" id="{5E7E9DE2-1D10-4A1D-98D0-B29CEBB20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ABD95F9-6D13-A741-A0B3-91046470EA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AD0A992E-B74A-4215-9BB3-A638639BBB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C9BDDDC-64D0-4A3F-B834-8F81361DA6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D1C4A8-EE87-4539-AB1C-C26BBAE3D087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400"/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C3DCB3B8-8F43-4861-B981-2FDC3FC2E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5D0519BD-EA92-446F-9B48-229BDA5F9258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ru-RU" altLang="ru-RU" sz="1400"/>
          </a:p>
        </p:txBody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id="{167ABDE5-0DC8-4FBA-85F6-004D2A900C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1" name="Text Box 3">
            <a:extLst>
              <a:ext uri="{FF2B5EF4-FFF2-40B4-BE49-F238E27FC236}">
                <a16:creationId xmlns:a16="http://schemas.microsoft.com/office/drawing/2014/main" id="{2B4B1C3F-1AB5-4D0E-A0F2-50C80A08E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03E91C81-5084-404C-9095-DB9CC1B2242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FDBF9D-47E5-4B37-B4D5-41B7A6A9B787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ru-RU" altLang="ru-RU" sz="1400"/>
          </a:p>
        </p:txBody>
      </p:sp>
      <p:sp>
        <p:nvSpPr>
          <p:cNvPr id="63491" name="Text Box 1">
            <a:extLst>
              <a:ext uri="{FF2B5EF4-FFF2-40B4-BE49-F238E27FC236}">
                <a16:creationId xmlns:a16="http://schemas.microsoft.com/office/drawing/2014/main" id="{591F812F-FD40-40E2-9A71-C9EC1CA0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E184C7DF-6C36-4178-BF78-94B22EBA280E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ru-RU" altLang="ru-RU" sz="1400"/>
          </a:p>
        </p:txBody>
      </p:sp>
      <p:sp>
        <p:nvSpPr>
          <p:cNvPr id="63492" name="Text Box 2">
            <a:extLst>
              <a:ext uri="{FF2B5EF4-FFF2-40B4-BE49-F238E27FC236}">
                <a16:creationId xmlns:a16="http://schemas.microsoft.com/office/drawing/2014/main" id="{9AE845BD-AE26-40F8-9E76-50C3586D40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3" name="Text Box 3">
            <a:extLst>
              <a:ext uri="{FF2B5EF4-FFF2-40B4-BE49-F238E27FC236}">
                <a16:creationId xmlns:a16="http://schemas.microsoft.com/office/drawing/2014/main" id="{EF90273F-2864-4051-BE91-FE95CB760F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A650E77E-81F3-489E-BB43-91E4F9395E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C5D67F-4235-4471-9765-776C8738783A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ru-RU" altLang="ru-RU" sz="1400"/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D9507C3F-B4B3-4600-B803-1EBE7EDB8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2FB3FF42-BD2B-470D-9606-E83F4CE902E9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ru-RU" altLang="ru-RU" sz="1400"/>
          </a:p>
        </p:txBody>
      </p:sp>
      <p:sp>
        <p:nvSpPr>
          <p:cNvPr id="61444" name="Text Box 2">
            <a:extLst>
              <a:ext uri="{FF2B5EF4-FFF2-40B4-BE49-F238E27FC236}">
                <a16:creationId xmlns:a16="http://schemas.microsoft.com/office/drawing/2014/main" id="{C8FDEB99-20A7-45F1-AB2B-C74B383F5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5" name="Text Box 3">
            <a:extLst>
              <a:ext uri="{FF2B5EF4-FFF2-40B4-BE49-F238E27FC236}">
                <a16:creationId xmlns:a16="http://schemas.microsoft.com/office/drawing/2014/main" id="{3A11D15A-5E66-423E-A5BC-2797039C7C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5770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A06CF8A-DBBD-4EF1-857C-F78757DDF93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C4044CD-6F3A-48C4-A6F5-F5B7AA678BC4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ru-RU" altLang="ru-RU" sz="1400"/>
          </a:p>
        </p:txBody>
      </p:sp>
      <p:sp>
        <p:nvSpPr>
          <p:cNvPr id="65539" name="Text Box 1">
            <a:extLst>
              <a:ext uri="{FF2B5EF4-FFF2-40B4-BE49-F238E27FC236}">
                <a16:creationId xmlns:a16="http://schemas.microsoft.com/office/drawing/2014/main" id="{951CCBF1-38C8-4064-9EFC-0AECB06D0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0C4A0081-FC85-4564-ACDC-4FF2826A34C3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ru-RU" altLang="ru-RU" sz="1400"/>
          </a:p>
        </p:txBody>
      </p:sp>
      <p:sp>
        <p:nvSpPr>
          <p:cNvPr id="65540" name="Text Box 2">
            <a:extLst>
              <a:ext uri="{FF2B5EF4-FFF2-40B4-BE49-F238E27FC236}">
                <a16:creationId xmlns:a16="http://schemas.microsoft.com/office/drawing/2014/main" id="{708339BE-4EB3-4BD9-B422-A8844F41B8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1" name="Text Box 3">
            <a:extLst>
              <a:ext uri="{FF2B5EF4-FFF2-40B4-BE49-F238E27FC236}">
                <a16:creationId xmlns:a16="http://schemas.microsoft.com/office/drawing/2014/main" id="{B918FCE6-A5B1-4243-A24D-2EA1A2754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02F130AE-4D2F-42A8-8ABA-07BAB66421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447B0E4-9E22-443F-9295-DFE7A186C965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ru-RU" altLang="ru-RU" sz="1400"/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4CB09307-5CAB-40EA-B72E-A045CBC1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CC5C6541-F7E6-43A1-87BA-1FC813EB4FF8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ru-RU" altLang="ru-RU" sz="1400"/>
          </a:p>
        </p:txBody>
      </p:sp>
      <p:sp>
        <p:nvSpPr>
          <p:cNvPr id="67588" name="Text Box 2">
            <a:extLst>
              <a:ext uri="{FF2B5EF4-FFF2-40B4-BE49-F238E27FC236}">
                <a16:creationId xmlns:a16="http://schemas.microsoft.com/office/drawing/2014/main" id="{75FDE8CE-5D84-45D5-A154-2981DCB5E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9" name="Text Box 3">
            <a:extLst>
              <a:ext uri="{FF2B5EF4-FFF2-40B4-BE49-F238E27FC236}">
                <a16:creationId xmlns:a16="http://schemas.microsoft.com/office/drawing/2014/main" id="{36C9B146-C6E0-4B6D-80DA-8D5DD3047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6193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02F130AE-4D2F-42A8-8ABA-07BAB66421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447B0E4-9E22-443F-9295-DFE7A186C965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ru-RU" altLang="ru-RU" sz="1400"/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4CB09307-5CAB-40EA-B72E-A045CBC1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CC5C6541-F7E6-43A1-87BA-1FC813EB4FF8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ru-RU" altLang="ru-RU" sz="1400"/>
          </a:p>
        </p:txBody>
      </p:sp>
      <p:sp>
        <p:nvSpPr>
          <p:cNvPr id="67588" name="Text Box 2">
            <a:extLst>
              <a:ext uri="{FF2B5EF4-FFF2-40B4-BE49-F238E27FC236}">
                <a16:creationId xmlns:a16="http://schemas.microsoft.com/office/drawing/2014/main" id="{75FDE8CE-5D84-45D5-A154-2981DCB5E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9" name="Text Box 3">
            <a:extLst>
              <a:ext uri="{FF2B5EF4-FFF2-40B4-BE49-F238E27FC236}">
                <a16:creationId xmlns:a16="http://schemas.microsoft.com/office/drawing/2014/main" id="{36C9B146-C6E0-4B6D-80DA-8D5DD3047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0268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02F130AE-4D2F-42A8-8ABA-07BAB66421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447B0E4-9E22-443F-9295-DFE7A186C965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ru-RU" altLang="ru-RU" sz="1400"/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4CB09307-5CAB-40EA-B72E-A045CBC1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CC5C6541-F7E6-43A1-87BA-1FC813EB4FF8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ru-RU" altLang="ru-RU" sz="1400"/>
          </a:p>
        </p:txBody>
      </p:sp>
      <p:sp>
        <p:nvSpPr>
          <p:cNvPr id="67588" name="Text Box 2">
            <a:extLst>
              <a:ext uri="{FF2B5EF4-FFF2-40B4-BE49-F238E27FC236}">
                <a16:creationId xmlns:a16="http://schemas.microsoft.com/office/drawing/2014/main" id="{75FDE8CE-5D84-45D5-A154-2981DCB5E8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9" name="Text Box 3">
            <a:extLst>
              <a:ext uri="{FF2B5EF4-FFF2-40B4-BE49-F238E27FC236}">
                <a16:creationId xmlns:a16="http://schemas.microsoft.com/office/drawing/2014/main" id="{36C9B146-C6E0-4B6D-80DA-8D5DD3047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6642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3E31C8FB-BF96-4D6E-8ACE-6114DC73E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8B690FC-7F2C-475B-BB45-B4D78460C518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ru-RU" altLang="ru-RU" sz="1400"/>
          </a:p>
        </p:txBody>
      </p:sp>
      <p:sp>
        <p:nvSpPr>
          <p:cNvPr id="69635" name="Text Box 1">
            <a:extLst>
              <a:ext uri="{FF2B5EF4-FFF2-40B4-BE49-F238E27FC236}">
                <a16:creationId xmlns:a16="http://schemas.microsoft.com/office/drawing/2014/main" id="{67B15ECC-4539-46AE-B7B3-0BF7EF759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33DD9AD9-7B2B-4C32-AAF3-125A000E6A1F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ru-RU" altLang="ru-RU" sz="1400"/>
          </a:p>
        </p:txBody>
      </p:sp>
      <p:sp>
        <p:nvSpPr>
          <p:cNvPr id="69636" name="Text Box 2">
            <a:extLst>
              <a:ext uri="{FF2B5EF4-FFF2-40B4-BE49-F238E27FC236}">
                <a16:creationId xmlns:a16="http://schemas.microsoft.com/office/drawing/2014/main" id="{DF785006-71C6-4F6E-9BB7-565035225E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7" name="Text Box 3">
            <a:extLst>
              <a:ext uri="{FF2B5EF4-FFF2-40B4-BE49-F238E27FC236}">
                <a16:creationId xmlns:a16="http://schemas.microsoft.com/office/drawing/2014/main" id="{FFAA6007-429F-44A4-BB65-4FDAA5EEB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8998ADE9-B778-4B5E-81BF-32A9E24E8E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762405-FEBA-4D90-B7F0-43963C03FB97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ru-RU" altLang="ru-RU" sz="1400"/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D4BA5786-003E-4183-B491-10F7F91B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8A7DA7FB-E831-4857-8F24-7BDF9EE17BEE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ru-RU" altLang="ru-RU" sz="1400"/>
          </a:p>
        </p:txBody>
      </p:sp>
      <p:sp>
        <p:nvSpPr>
          <p:cNvPr id="73732" name="Text Box 2">
            <a:extLst>
              <a:ext uri="{FF2B5EF4-FFF2-40B4-BE49-F238E27FC236}">
                <a16:creationId xmlns:a16="http://schemas.microsoft.com/office/drawing/2014/main" id="{2CC48C1E-DDFE-442C-8859-7EF7A34F2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3" name="Text Box 3">
            <a:extLst>
              <a:ext uri="{FF2B5EF4-FFF2-40B4-BE49-F238E27FC236}">
                <a16:creationId xmlns:a16="http://schemas.microsoft.com/office/drawing/2014/main" id="{C8DAEE38-A63E-4794-9FC9-3E0A362E6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8998ADE9-B778-4B5E-81BF-32A9E24E8E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762405-FEBA-4D90-B7F0-43963C03FB97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ru-RU" altLang="ru-RU" sz="1400"/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D4BA5786-003E-4183-B491-10F7F91B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8A7DA7FB-E831-4857-8F24-7BDF9EE17BEE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ru-RU" altLang="ru-RU" sz="1400"/>
          </a:p>
        </p:txBody>
      </p:sp>
      <p:sp>
        <p:nvSpPr>
          <p:cNvPr id="73732" name="Text Box 2">
            <a:extLst>
              <a:ext uri="{FF2B5EF4-FFF2-40B4-BE49-F238E27FC236}">
                <a16:creationId xmlns:a16="http://schemas.microsoft.com/office/drawing/2014/main" id="{2CC48C1E-DDFE-442C-8859-7EF7A34F2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3" name="Text Box 3">
            <a:extLst>
              <a:ext uri="{FF2B5EF4-FFF2-40B4-BE49-F238E27FC236}">
                <a16:creationId xmlns:a16="http://schemas.microsoft.com/office/drawing/2014/main" id="{C8DAEE38-A63E-4794-9FC9-3E0A362E6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3354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8998ADE9-B778-4B5E-81BF-32A9E24E8E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762405-FEBA-4D90-B7F0-43963C03FB97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ru-RU" altLang="ru-RU" sz="1400"/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D4BA5786-003E-4183-B491-10F7F91B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8A7DA7FB-E831-4857-8F24-7BDF9EE17BEE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ru-RU" altLang="ru-RU" sz="1400"/>
          </a:p>
        </p:txBody>
      </p:sp>
      <p:sp>
        <p:nvSpPr>
          <p:cNvPr id="73732" name="Text Box 2">
            <a:extLst>
              <a:ext uri="{FF2B5EF4-FFF2-40B4-BE49-F238E27FC236}">
                <a16:creationId xmlns:a16="http://schemas.microsoft.com/office/drawing/2014/main" id="{2CC48C1E-DDFE-442C-8859-7EF7A34F2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3" name="Text Box 3">
            <a:extLst>
              <a:ext uri="{FF2B5EF4-FFF2-40B4-BE49-F238E27FC236}">
                <a16:creationId xmlns:a16="http://schemas.microsoft.com/office/drawing/2014/main" id="{C8DAEE38-A63E-4794-9FC9-3E0A362E6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1991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10416EF0-BE77-4FD2-B2FF-F1705DBA10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BCA9525-08C4-4AF8-8DCE-9630273499C4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400"/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69C18795-4695-46A7-B4F4-B6DC46B34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A4FBF683-5863-4C41-B67C-867A331EE30E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400"/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F9275769-6A35-4C39-85A6-F139AF083D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9" name="Text Box 3">
            <a:extLst>
              <a:ext uri="{FF2B5EF4-FFF2-40B4-BE49-F238E27FC236}">
                <a16:creationId xmlns:a16="http://schemas.microsoft.com/office/drawing/2014/main" id="{0DE00638-8EC5-4EB2-BE1B-C3C5CB7041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07959959-94A1-493E-AD93-BF84C965E0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E779824-1132-4FD0-A050-6769888332E1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ru-RU" altLang="ru-RU" sz="1400"/>
          </a:p>
        </p:txBody>
      </p:sp>
      <p:sp>
        <p:nvSpPr>
          <p:cNvPr id="75779" name="Text Box 1">
            <a:extLst>
              <a:ext uri="{FF2B5EF4-FFF2-40B4-BE49-F238E27FC236}">
                <a16:creationId xmlns:a16="http://schemas.microsoft.com/office/drawing/2014/main" id="{E4E07372-5318-4F0F-880A-F6E4DB36D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F86B68F-2E79-40EC-B430-72C7071CC8FE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ru-RU" altLang="ru-RU" sz="1400"/>
          </a:p>
        </p:txBody>
      </p:sp>
      <p:sp>
        <p:nvSpPr>
          <p:cNvPr id="75780" name="Text Box 2">
            <a:extLst>
              <a:ext uri="{FF2B5EF4-FFF2-40B4-BE49-F238E27FC236}">
                <a16:creationId xmlns:a16="http://schemas.microsoft.com/office/drawing/2014/main" id="{27889CD4-F3B4-47FB-9319-10B994172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1" name="Text Box 3">
            <a:extLst>
              <a:ext uri="{FF2B5EF4-FFF2-40B4-BE49-F238E27FC236}">
                <a16:creationId xmlns:a16="http://schemas.microsoft.com/office/drawing/2014/main" id="{8CC6C575-0709-46A0-8208-F8F2672AF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6866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4921C6C-CF0C-4B16-8A69-686457F498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892FD8D-D556-4EF4-9A5D-55B909BEC1E8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ru-RU" altLang="ru-RU" sz="1400"/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44660D96-B485-4953-9A3D-910D2630B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56525025-90D8-4D64-A45F-056B616F0D0D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ru-RU" altLang="ru-RU" sz="1400"/>
          </a:p>
        </p:txBody>
      </p:sp>
      <p:sp>
        <p:nvSpPr>
          <p:cNvPr id="77828" name="Text Box 2">
            <a:extLst>
              <a:ext uri="{FF2B5EF4-FFF2-40B4-BE49-F238E27FC236}">
                <a16:creationId xmlns:a16="http://schemas.microsoft.com/office/drawing/2014/main" id="{B71DE993-3D40-41EB-9ADA-3F6141A19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9" name="Text Box 3">
            <a:extLst>
              <a:ext uri="{FF2B5EF4-FFF2-40B4-BE49-F238E27FC236}">
                <a16:creationId xmlns:a16="http://schemas.microsoft.com/office/drawing/2014/main" id="{22D76688-D645-4D44-AE5E-9FE5EC843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1F30D5C9-037F-4B8C-9B3C-6E3C784FCE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1110BE9-B9CF-484A-9B82-EA456E441E28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ru-RU" altLang="ru-RU" sz="1400"/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E6297EC9-7B6C-4767-ADDB-B2AF50180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C31AEE40-B4FF-4780-A551-78C784D33F25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ru-RU" altLang="ru-RU" sz="1400"/>
          </a:p>
        </p:txBody>
      </p:sp>
      <p:sp>
        <p:nvSpPr>
          <p:cNvPr id="49156" name="Text Box 2">
            <a:extLst>
              <a:ext uri="{FF2B5EF4-FFF2-40B4-BE49-F238E27FC236}">
                <a16:creationId xmlns:a16="http://schemas.microsoft.com/office/drawing/2014/main" id="{4501AC87-5565-4F6F-91B6-848978FFE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7" name="Text Box 3">
            <a:extLst>
              <a:ext uri="{FF2B5EF4-FFF2-40B4-BE49-F238E27FC236}">
                <a16:creationId xmlns:a16="http://schemas.microsoft.com/office/drawing/2014/main" id="{7BF339AC-1AE0-41F7-8857-87E0771E3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477F363-D608-4861-9923-2199BC41DE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56E1F4-9BAA-4220-886E-1F6F2977FA4A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ru-RU" altLang="ru-RU" sz="1400"/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45CDA86D-F27B-4ECC-97DC-017F2C2E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9871F13-8E68-44B9-AFB1-5EFD655DF5AF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ru-RU" altLang="ru-RU" sz="1400"/>
          </a:p>
        </p:txBody>
      </p:sp>
      <p:sp>
        <p:nvSpPr>
          <p:cNvPr id="51204" name="Text Box 2">
            <a:extLst>
              <a:ext uri="{FF2B5EF4-FFF2-40B4-BE49-F238E27FC236}">
                <a16:creationId xmlns:a16="http://schemas.microsoft.com/office/drawing/2014/main" id="{CA34102D-49B9-4AA0-AD79-9B0A9A910A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5" name="Text Box 3">
            <a:extLst>
              <a:ext uri="{FF2B5EF4-FFF2-40B4-BE49-F238E27FC236}">
                <a16:creationId xmlns:a16="http://schemas.microsoft.com/office/drawing/2014/main" id="{43BB9BBD-234E-4C70-8B0C-114690FFE8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D0CF11D8-3A07-49F5-9E4F-283CE81BB6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FF49CC3-4F5A-4BCC-9C46-26A20A632FB4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ru-RU" altLang="ru-RU" sz="1400"/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9811762A-4F7B-4EC7-8F21-7BB00EF50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6DC9A5E-CEDD-471A-80A7-0FFA38A5D3A1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ru-RU" altLang="ru-RU" sz="1400"/>
          </a:p>
        </p:txBody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CC474041-F9D5-48EA-8339-DD7F0C792D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3" name="Text Box 3">
            <a:extLst>
              <a:ext uri="{FF2B5EF4-FFF2-40B4-BE49-F238E27FC236}">
                <a16:creationId xmlns:a16="http://schemas.microsoft.com/office/drawing/2014/main" id="{DE8F2474-D65E-477C-B162-29476B74B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70849AEF-FDE6-4A9D-94A5-F455135D50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6BA974-104F-4BC9-8FC7-8AA7D0E05544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ru-RU" altLang="ru-RU" sz="1400"/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77A629DC-D64A-45FA-95E8-EE5A3F149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99B9BF6-C28B-4AC3-B769-E7FE70A5D6FE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ru-RU" altLang="ru-RU" sz="1400"/>
          </a:p>
        </p:txBody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D21AB0B9-F8D6-43AD-94A6-ADF0C2C8E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1" name="Text Box 3">
            <a:extLst>
              <a:ext uri="{FF2B5EF4-FFF2-40B4-BE49-F238E27FC236}">
                <a16:creationId xmlns:a16="http://schemas.microsoft.com/office/drawing/2014/main" id="{8176B737-46ED-42F2-9C80-3975306037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70849AEF-FDE6-4A9D-94A5-F455135D50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6BA974-104F-4BC9-8FC7-8AA7D0E05544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ru-RU" altLang="ru-RU" sz="1400"/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77A629DC-D64A-45FA-95E8-EE5A3F149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99B9BF6-C28B-4AC3-B769-E7FE70A5D6FE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ru-RU" altLang="ru-RU" sz="1400"/>
          </a:p>
        </p:txBody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D21AB0B9-F8D6-43AD-94A6-ADF0C2C8E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1" name="Text Box 3">
            <a:extLst>
              <a:ext uri="{FF2B5EF4-FFF2-40B4-BE49-F238E27FC236}">
                <a16:creationId xmlns:a16="http://schemas.microsoft.com/office/drawing/2014/main" id="{8176B737-46ED-42F2-9C80-3975306037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2940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ED341F60-EEEB-4143-A74D-6F1FAE2DDA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49C0B-9FFB-4820-9409-1B80A0D4AA5C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 sz="1400"/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576699B7-4EA8-4CC4-8294-FA356BEF0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BEBE0D6-C09C-41DB-9FF0-F15650A0F509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 sz="1400"/>
          </a:p>
        </p:txBody>
      </p:sp>
      <p:sp>
        <p:nvSpPr>
          <p:cNvPr id="59396" name="Text Box 2">
            <a:extLst>
              <a:ext uri="{FF2B5EF4-FFF2-40B4-BE49-F238E27FC236}">
                <a16:creationId xmlns:a16="http://schemas.microsoft.com/office/drawing/2014/main" id="{18F93F2C-9923-466D-82A8-0B4A95A2D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7" name="Text Box 3">
            <a:extLst>
              <a:ext uri="{FF2B5EF4-FFF2-40B4-BE49-F238E27FC236}">
                <a16:creationId xmlns:a16="http://schemas.microsoft.com/office/drawing/2014/main" id="{D962F94B-8F89-436A-A965-A806C6509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A650E77E-81F3-489E-BB43-91E4F9395E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C5D67F-4235-4471-9765-776C8738783A}" type="slidenum">
              <a:rPr lang="ru-RU" altLang="ru-RU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ru-RU" altLang="ru-RU" sz="1400"/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D9507C3F-B4B3-4600-B803-1EBE7EDB8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2FB3FF42-BD2B-470D-9606-E83F4CE902E9}" type="slidenum">
              <a:rPr lang="ru-RU" altLang="ru-RU" sz="1400"/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ru-RU" altLang="ru-RU" sz="1400"/>
          </a:p>
        </p:txBody>
      </p:sp>
      <p:sp>
        <p:nvSpPr>
          <p:cNvPr id="61444" name="Text Box 2">
            <a:extLst>
              <a:ext uri="{FF2B5EF4-FFF2-40B4-BE49-F238E27FC236}">
                <a16:creationId xmlns:a16="http://schemas.microsoft.com/office/drawing/2014/main" id="{C8FDEB99-20A7-45F1-AB2B-C74B383F5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5" name="Text Box 3">
            <a:extLst>
              <a:ext uri="{FF2B5EF4-FFF2-40B4-BE49-F238E27FC236}">
                <a16:creationId xmlns:a16="http://schemas.microsoft.com/office/drawing/2014/main" id="{3A11D15A-5E66-423E-A5BC-2797039C7C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2D14E-3D0E-8046-A4D7-6D44EC97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94A0D3-3EC8-CA4C-B755-D306CBFB5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082533-F463-4FB6-8E7B-1D6BD75E57A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A4A1A-CBA4-437F-8CC7-B76A433232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299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53E20-CBA9-FF4E-98E5-FF60C2CD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4E7728-79AF-224E-BD25-E9C8A1D74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1297B7-1673-4D27-AD2C-086B50AFF61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B7E35-7B02-44DF-A059-84EBE9609C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121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46FADB-5828-EF43-A9AE-A0248D60B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442200" y="1112838"/>
            <a:ext cx="2166938" cy="28543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F74DC9-7C5E-3F44-934D-01F08E08F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38213" y="1112838"/>
            <a:ext cx="6351587" cy="28543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9F7246-E0CF-4FC8-B8BA-70EF47035AF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EE125-63BB-452D-833F-AE2D391BF3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42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E0F1D-DB59-3340-8ABF-DEB8FE157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2A0682-CB23-D54A-9AA3-73A5D822D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0863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0AC4E-6B64-B24F-96A2-5D67F698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4D7EF-49D0-3C48-9920-DE7173897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93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44CE8-0120-854B-8110-51AF474F4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8F26B8-0726-A34A-A3F3-41032D474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36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21C29-D2CA-E249-A3B6-0CBD004B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60A1C-54B9-F447-A169-D0A71B815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45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FA5664-0E3E-6C44-B7AE-958C3CB1E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7700" cy="32845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07126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8B349-493C-864A-8695-5287999FF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4E559-C08B-304E-ADAB-6432B280E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749397-3D05-8446-9006-C4E456420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29F07B-601D-5647-89AA-5A104C955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864D25-2C38-A64A-85AE-B160A7825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87455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767EE-6518-E44F-B9D5-3C18B0C26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81912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526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66976-EF15-1B41-9BCE-BA59587A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FDAB11-0A74-8A48-B173-5BDB82FD9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D8A4F7-319B-5E4A-AC21-7AF00F7B8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878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D8071-20AB-1948-A0F5-5074E15E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5354B-E086-A84B-96C7-22CCFD4EB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50D4D1-F483-4027-AE50-3CE8F3FFEE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7565F-6829-4B49-B79C-F37BBFF462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261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55DCD-10C3-6443-AD30-EE4E4ED7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086AA8-82DD-9944-A858-D1F2775E98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13E488-A96A-8E4B-94EA-3F2050861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47192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D9380-493E-9C4E-A38D-E9EC325E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2C0056-2E62-3748-9B1E-EE66F7928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5871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CB9260-E7D1-E14E-8BF9-7881AC293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4088" y="225425"/>
            <a:ext cx="2266950" cy="43862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57F540-7A61-B640-8A17-FDFE4DC06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48450" cy="43862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89046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4878E-48B2-D84D-AED8-4E3AE900E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1B26C-6802-E44F-ADF2-C32669D89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9D4493-2A85-4F6C-9705-6288A0BCA62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EA7D9-07B9-4879-9F11-FBF804D448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7795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C261D-9E85-E442-A0E6-4BB2BE55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AAB2EE-D3D1-3340-BD63-C3D366691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AD1EDE-4374-4CE8-8C06-C112888812E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D72DE-A8BF-4AEE-BA74-82E57304AB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5307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A48C2-292A-8C40-AAA4-36FF35597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6E5DA5-F8AA-354B-88A9-E4015DE86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DE2315-6367-4F7F-93B2-F6747B6880C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2984D-2678-4E31-B78A-5C6CBD3F2E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6061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988329-1869-1E48-894A-B6C335EC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CC9BD5-F6E8-0B45-AB93-777FB917B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45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CC0DEF-6C55-ED43-A61F-AF6A5C5A5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7700" cy="32845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C3FE81-D494-441F-BE40-3C4AFCF862F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CB261-D2FF-4A2A-B32C-42A83C6241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3907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027AE-47C1-404D-8CDB-1D4DFE02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D9D32-E608-3F40-9AE9-FDBC2F13A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5B2EFE-E6F5-324E-8B54-D95200B51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15E15-4C4A-3445-A7BA-FF4FEEE9D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551CFE-63F5-6743-9480-042481A8A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A0158E7-34FB-4606-AE0C-C1BEEAB744D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83947-88E2-46F5-8E68-1AE971D722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2011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00E88-EEC7-B94A-80B9-6455DE3A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719F30-F9F0-459D-8833-A282188ED5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2CDC-4B6C-45C6-AC3D-5E0FB6E004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6302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65BD8B4-F5D6-4BF4-9938-2EF8E6C1D3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17387-FF23-4734-9637-724CD43E1B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14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10FE8-64AB-A046-8CEE-4A87CC8A9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0234D6-604B-EC44-9C1E-3684793A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F19600-1F54-4EB5-BBE7-2F2345B6E6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B7A19-3240-4E1A-8230-7316D66AB4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6935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7112D-96E1-F24D-87F9-7A0C52CD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D49A6F-ECCB-B148-955E-15CDEE04E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F8C942-F309-9A4C-91C5-13F8B1BD7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5F6B32-6308-4989-9AB4-672D288072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48952-B3A6-435B-B407-5742D5D5B4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8692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7CC43-5D24-3542-B422-B3498225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785CDC-AC6F-F844-B9D0-549D52402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638CC9-BECD-DE44-B7A7-CD37E4A82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6EC2A9-84A1-411B-93B4-6AF205149B6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EB1D8-264A-4259-8120-BF0CAAAEE2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7831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624CF-FDB1-964B-8DF1-ECEAB38C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52B32C-61A8-674F-97D4-1FC3C7B67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42C5CE-B9AE-4D1F-8505-B06B71FD7B1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37497-F6A5-4362-8A0C-37E00A7B8F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3341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EBC1D0-536A-CC4D-AD90-82B099B0AE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4088" y="225425"/>
            <a:ext cx="2266950" cy="43862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37D838-94F6-7F46-A108-D27A7242F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48450" cy="43862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A28C34-0056-41BC-8BA3-0AC41B9AC2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6205B-EC01-484B-9400-2F8BE0E48B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20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0E175-E33E-F24D-B8B9-6D2BC91C7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255810-ADD7-9443-9531-92684DE64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8213" y="3038475"/>
            <a:ext cx="4259262" cy="928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A7F2CF-9E29-0C43-B737-9BA42DD1D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875" y="3038475"/>
            <a:ext cx="4259263" cy="928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D18EDD-DCD4-427C-8CBF-21845CD0F2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8BB72-F1EA-4CBC-BD17-2719DC0B46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489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73B42-F181-B04E-9D8F-425E29ECF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C77004-EAB6-A141-8D5C-A2D1402A3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F4CF35-5784-3B48-9B41-BBD2E078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DF4133-C08F-2447-A4AA-4C924913A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526739-7EA5-E74F-B394-4C4D6E130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EA5D4C-DCFD-4A7E-BA12-9D2D42DF89B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F6E11-A27E-408D-B128-4540C6CAD9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52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33929-481F-4545-85AC-8EB97E7C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36C982-1D2B-4B0B-9E36-76434A565D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AEFD3-6C12-4A10-914F-C2F2E1B26B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34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FD1DE3B-BCB7-48FC-AFC1-394F55AB6F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A70CE-BCE7-4795-B025-5CA82154D4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84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039DB-A8B9-3549-8E17-87C22CE8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0EE8CC-C08A-FC4D-A4FA-15A0290D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46C49D-0633-F94D-AF2D-2F6C9CDFF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98B08-C985-4F64-B7BB-E6C2CFBAC7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2B601-DB6B-417E-9E4C-F5C9E1EF7E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949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E4E9A-6DBF-4D4C-BB91-3BB8AAC1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5AE26F-CA10-9745-A9CB-5E440617F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C90907-04EF-7B45-8EBE-873D4068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AE6A00-5794-471B-AA36-994AE44731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4E90A-FDBB-4D7F-B0C4-3CDDB029F3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028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56FAD0D-DCCB-4E2D-83C9-2E5B43A18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73138" y="1112838"/>
            <a:ext cx="855503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53C60862-4C22-4C99-8070-E6D64B4F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346700"/>
            <a:ext cx="19780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0D413605-750C-4F7A-9422-8620D43B5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5319713"/>
            <a:ext cx="11858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70DD644-9855-4848-B101-88B3CFD7FF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243888" y="5319713"/>
            <a:ext cx="7254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Arial Unicode MS" panose="020B0604020202020204" pitchFamily="34" charset="-128"/>
                <a:cs typeface="+mn-cs"/>
              </a:defRPr>
            </a:lvl1pPr>
          </a:lstStyle>
          <a:p>
            <a:pPr>
              <a:defRPr/>
            </a:pPr>
            <a:fld id="{8FDBEFD9-BBED-457A-ADBB-0E29413663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0" name="Picture 5">
            <a:extLst>
              <a:ext uri="{FF2B5EF4-FFF2-40B4-BE49-F238E27FC236}">
                <a16:creationId xmlns:a16="http://schemas.microsoft.com/office/drawing/2014/main" id="{B03A9DD3-2401-476A-A745-1BAAC024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645025"/>
            <a:ext cx="21240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1" name="Rectangle 6">
            <a:extLst>
              <a:ext uri="{FF2B5EF4-FFF2-40B4-BE49-F238E27FC236}">
                <a16:creationId xmlns:a16="http://schemas.microsoft.com/office/drawing/2014/main" id="{E660EFEE-69AB-4219-9CE6-A9C0BD2BB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3038475"/>
            <a:ext cx="8670925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pic>
        <p:nvPicPr>
          <p:cNvPr id="1032" name="Picture 7">
            <a:extLst>
              <a:ext uri="{FF2B5EF4-FFF2-40B4-BE49-F238E27FC236}">
                <a16:creationId xmlns:a16="http://schemas.microsoft.com/office/drawing/2014/main" id="{3B37DDAF-026F-43F2-8D1A-B2CE7662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900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 b="1" kern="1200">
          <a:solidFill>
            <a:srgbClr val="B847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 b="1">
          <a:solidFill>
            <a:srgbClr val="B847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 b="1">
          <a:solidFill>
            <a:srgbClr val="B847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 b="1">
          <a:solidFill>
            <a:srgbClr val="B847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 b="1">
          <a:solidFill>
            <a:srgbClr val="B847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 b="1">
          <a:solidFill>
            <a:srgbClr val="B847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 b="1">
          <a:solidFill>
            <a:srgbClr val="B847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 b="1">
          <a:solidFill>
            <a:srgbClr val="B847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 b="1">
          <a:solidFill>
            <a:srgbClr val="B847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063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b="1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anose="02020603050405020304" pitchFamily="18" charset="0"/>
        <a:defRPr b="1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425"/>
        </a:spcAft>
        <a:buClr>
          <a:srgbClr val="000000"/>
        </a:buClr>
        <a:buSzPct val="100000"/>
        <a:buFont typeface="Times New Roman" panose="02020603050405020304" pitchFamily="18" charset="0"/>
        <a:defRPr sz="1500" b="1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13"/>
        </a:spcAft>
        <a:buClr>
          <a:srgbClr val="000000"/>
        </a:buClr>
        <a:buSzPct val="100000"/>
        <a:buFont typeface="Times New Roman" panose="02020603050405020304" pitchFamily="18" charset="0"/>
        <a:defRPr sz="1500" b="1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58AF8EE8-B404-4CF3-BB01-B6B56E1F6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7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3A608C18-82BE-4E2F-9564-B5F1CFBDD4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780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4ACAC9D2-FD4B-45DE-AD49-D10D1A1F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3850"/>
            <a:ext cx="100806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Рисунок 2">
            <a:extLst>
              <a:ext uri="{FF2B5EF4-FFF2-40B4-BE49-F238E27FC236}">
                <a16:creationId xmlns:a16="http://schemas.microsoft.com/office/drawing/2014/main" id="{706AA871-E895-4742-A6F8-37DFE5C0C1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5403850"/>
            <a:ext cx="10080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81AF0D8-6201-41AF-94B6-497C263A38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5402263"/>
            <a:ext cx="43338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 kern="1200">
          <a:solidFill>
            <a:srgbClr val="B847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B847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B847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B847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B847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B847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B847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B847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B847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30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2438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333333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1825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333333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333333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613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333333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B34ECDC9-103D-4987-A1A7-16DCB8AB0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7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9385959-CD35-4442-AD24-5B602998C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780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6628" name="Text Box 3">
            <a:extLst>
              <a:ext uri="{FF2B5EF4-FFF2-40B4-BE49-F238E27FC236}">
                <a16:creationId xmlns:a16="http://schemas.microsoft.com/office/drawing/2014/main" id="{52A93D34-CC5D-4E11-B388-E033AA12F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5165725"/>
            <a:ext cx="2346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6629" name="Text Box 4">
            <a:extLst>
              <a:ext uri="{FF2B5EF4-FFF2-40B4-BE49-F238E27FC236}">
                <a16:creationId xmlns:a16="http://schemas.microsoft.com/office/drawing/2014/main" id="{EE62B5FA-59CE-4280-A01D-86F61AD17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5165725"/>
            <a:ext cx="319405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74124A3-246D-6C4C-BFF3-C1A44AADA95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44737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3B95F790-049B-4717-879C-163D34E4AF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6631" name="Rectangle 6">
            <a:extLst>
              <a:ext uri="{FF2B5EF4-FFF2-40B4-BE49-F238E27FC236}">
                <a16:creationId xmlns:a16="http://schemas.microsoft.com/office/drawing/2014/main" id="{E6492E9E-5C48-4AC0-9D9D-58320E32A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5670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26632" name="Picture 7">
            <a:extLst>
              <a:ext uri="{FF2B5EF4-FFF2-40B4-BE49-F238E27FC236}">
                <a16:creationId xmlns:a16="http://schemas.microsoft.com/office/drawing/2014/main" id="{1BBA7610-5734-4EBA-B550-4340041CB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3850"/>
            <a:ext cx="100806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5453BAF-93DA-486C-BD87-7E6EB2A3E3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5403850"/>
            <a:ext cx="4333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Рисунок 9">
            <a:extLst>
              <a:ext uri="{FF2B5EF4-FFF2-40B4-BE49-F238E27FC236}">
                <a16:creationId xmlns:a16="http://schemas.microsoft.com/office/drawing/2014/main" id="{6DC3CD1F-B79F-4C53-815F-E957D1E9F2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5403850"/>
            <a:ext cx="10080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b="1" kern="1200">
          <a:solidFill>
            <a:srgbClr val="666666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666666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b="1" kern="1200">
          <a:solidFill>
            <a:srgbClr val="666666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b="1" kern="1200">
          <a:solidFill>
            <a:srgbClr val="666666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>
            <a:extLst>
              <a:ext uri="{FF2B5EF4-FFF2-40B4-BE49-F238E27FC236}">
                <a16:creationId xmlns:a16="http://schemas.microsoft.com/office/drawing/2014/main" id="{537B3B73-3A54-449A-95DE-2B3C0CD00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077913"/>
            <a:ext cx="9361488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2480" rIns="0" bIns="0" anchor="ctr"/>
          <a:lstStyle>
            <a:lvl1pPr>
              <a:lnSpc>
                <a:spcPct val="93000"/>
              </a:lnSpc>
              <a:spcAft>
                <a:spcPts val="10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6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4800">
                <a:solidFill>
                  <a:srgbClr val="B84700"/>
                </a:solidFill>
              </a:rPr>
              <a:t>Оценка покрытия автотестами функциональности продукта</a:t>
            </a:r>
          </a:p>
        </p:txBody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96A8A2FF-762C-400E-BDB6-E2E6AC5FA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3038475"/>
            <a:ext cx="8674100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1240" rIns="0" bIns="0" anchor="ctr"/>
          <a:lstStyle>
            <a:lvl1pPr>
              <a:lnSpc>
                <a:spcPct val="93000"/>
              </a:lnSpc>
              <a:spcAft>
                <a:spcPts val="10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6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b="0" dirty="0">
                <a:solidFill>
                  <a:srgbClr val="333333"/>
                </a:solidFill>
              </a:rPr>
              <a:t>Евстафьев Дмитрий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800" b="0" dirty="0">
                <a:solidFill>
                  <a:srgbClr val="333333"/>
                </a:solidFill>
              </a:rPr>
              <a:t>АСКОН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459BEFD6-78C5-4C08-9F40-9376A7B41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464502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 anchor="b"/>
          <a:lstStyle>
            <a:lvl1pPr>
              <a:lnSpc>
                <a:spcPct val="93000"/>
              </a:lnSpc>
              <a:spcAft>
                <a:spcPts val="10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6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endParaRPr lang="ru-RU" altLang="ru-RU" sz="1800" b="0"/>
          </a:p>
        </p:txBody>
      </p:sp>
      <p:pic>
        <p:nvPicPr>
          <p:cNvPr id="44036" name="Рисунок 2">
            <a:extLst>
              <a:ext uri="{FF2B5EF4-FFF2-40B4-BE49-F238E27FC236}">
                <a16:creationId xmlns:a16="http://schemas.microsoft.com/office/drawing/2014/main" id="{90E53D40-3A67-44DA-802F-4684E0FD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648200"/>
            <a:ext cx="10382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Рисунок 2">
            <a:extLst>
              <a:ext uri="{FF2B5EF4-FFF2-40B4-BE49-F238E27FC236}">
                <a16:creationId xmlns:a16="http://schemas.microsoft.com/office/drawing/2014/main" id="{405F34FE-4F12-4941-90B6-444EDDCF2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377824" y="754856"/>
            <a:ext cx="93249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5" name="Text Box 1">
            <a:extLst>
              <a:ext uri="{FF2B5EF4-FFF2-40B4-BE49-F238E27FC236}">
                <a16:creationId xmlns:a16="http://schemas.microsoft.com/office/drawing/2014/main" id="{322CF00C-F94D-48C8-8C65-15E3BAE5B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560A0882-395E-45B7-9C26-AA18488A1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32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Этап 2 – Обработка зависимого функционала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2B4C8-55F9-E146-B1D2-55BA4A1E4383}"/>
              </a:ext>
            </a:extLst>
          </p:cNvPr>
          <p:cNvSpPr txBox="1"/>
          <p:nvPr/>
        </p:nvSpPr>
        <p:spPr>
          <a:xfrm>
            <a:off x="4834165" y="536561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>
            <a:extLst>
              <a:ext uri="{FF2B5EF4-FFF2-40B4-BE49-F238E27FC236}">
                <a16:creationId xmlns:a16="http://schemas.microsoft.com/office/drawing/2014/main" id="{B875B3F6-C5BE-4419-9095-524107CE4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82974FC7-E4D1-42FE-A572-3C7CD84F0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</a:pPr>
            <a:r>
              <a:rPr lang="ru-RU" altLang="ru-RU" b="1" dirty="0">
                <a:solidFill>
                  <a:srgbClr val="B84700"/>
                </a:solidFill>
                <a:latin typeface="Arial"/>
                <a:ea typeface="Arial Unicode MS"/>
                <a:cs typeface="Arial Unicode MS"/>
              </a:rPr>
              <a:t>Этап 2 – Обработка зависимого результата</a:t>
            </a:r>
          </a:p>
        </p:txBody>
      </p:sp>
      <p:pic>
        <p:nvPicPr>
          <p:cNvPr id="60419" name="Рисунок 2">
            <a:extLst>
              <a:ext uri="{FF2B5EF4-FFF2-40B4-BE49-F238E27FC236}">
                <a16:creationId xmlns:a16="http://schemas.microsoft.com/office/drawing/2014/main" id="{50348C73-C6E2-49A5-8F1B-6FF7AC8E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90" y="1866326"/>
            <a:ext cx="10068245" cy="193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D0C95-2DEA-0B45-9491-A484BE22C1E6}"/>
              </a:ext>
            </a:extLst>
          </p:cNvPr>
          <p:cNvSpPr txBox="1"/>
          <p:nvPr/>
        </p:nvSpPr>
        <p:spPr>
          <a:xfrm>
            <a:off x="4841796" y="5365743"/>
            <a:ext cx="397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58947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">
            <a:extLst>
              <a:ext uri="{FF2B5EF4-FFF2-40B4-BE49-F238E27FC236}">
                <a16:creationId xmlns:a16="http://schemas.microsoft.com/office/drawing/2014/main" id="{0E1437A4-91CC-45ED-97D6-529A1590D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64514" name="Рисунок 2">
            <a:extLst>
              <a:ext uri="{FF2B5EF4-FFF2-40B4-BE49-F238E27FC236}">
                <a16:creationId xmlns:a16="http://schemas.microsoft.com/office/drawing/2014/main" id="{421765FD-1A4D-4642-8D5D-01A7C66D2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78935" y="20436"/>
            <a:ext cx="6954041" cy="531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2">
            <a:extLst>
              <a:ext uri="{FF2B5EF4-FFF2-40B4-BE49-F238E27FC236}">
                <a16:creationId xmlns:a16="http://schemas.microsoft.com/office/drawing/2014/main" id="{C4F0BF5C-AF94-4E07-9002-403E6D98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Результат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953B0-9E7F-0D46-B260-B7A663189B08}"/>
              </a:ext>
            </a:extLst>
          </p:cNvPr>
          <p:cNvSpPr txBox="1"/>
          <p:nvPr/>
        </p:nvSpPr>
        <p:spPr>
          <a:xfrm>
            <a:off x="4834166" y="535873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>
            <a:extLst>
              <a:ext uri="{FF2B5EF4-FFF2-40B4-BE49-F238E27FC236}">
                <a16:creationId xmlns:a16="http://schemas.microsoft.com/office/drawing/2014/main" id="{7F4D0E2D-5028-421E-8111-C0004BF34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305AC8CF-04CA-4C9C-B6B6-1D156E1C3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</a:pPr>
            <a:r>
              <a:rPr lang="ru-RU" altLang="ru-RU" b="1" dirty="0">
                <a:solidFill>
                  <a:srgbClr val="B84700"/>
                </a:solidFill>
                <a:latin typeface="Arial"/>
                <a:ea typeface="Arial Unicode MS"/>
                <a:cs typeface="Arial Unicode MS"/>
              </a:rPr>
              <a:t>Что насчёт покрытия?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673DE5-6AC2-4396-B56C-8282E82F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1665" y="834124"/>
            <a:ext cx="8877908" cy="4442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EFCD2-81B4-CA4D-8FD1-9DBC6A7F4D86}"/>
              </a:ext>
            </a:extLst>
          </p:cNvPr>
          <p:cNvSpPr txBox="1"/>
          <p:nvPr/>
        </p:nvSpPr>
        <p:spPr>
          <a:xfrm>
            <a:off x="4834166" y="536334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45587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>
            <a:extLst>
              <a:ext uri="{FF2B5EF4-FFF2-40B4-BE49-F238E27FC236}">
                <a16:creationId xmlns:a16="http://schemas.microsoft.com/office/drawing/2014/main" id="{7F4D0E2D-5028-421E-8111-C0004BF34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305AC8CF-04CA-4C9C-B6B6-1D156E1C3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</a:pPr>
            <a:r>
              <a:rPr lang="ru-RU" altLang="ru-RU" b="1" dirty="0">
                <a:solidFill>
                  <a:srgbClr val="B84700"/>
                </a:solidFill>
                <a:latin typeface="Arial"/>
                <a:ea typeface="Arial Unicode MS"/>
                <a:cs typeface="Arial Unicode MS"/>
              </a:rPr>
              <a:t>А если только по важному функционалу?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673DE5-6AC2-4396-B56C-8282E82F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1665" y="834124"/>
            <a:ext cx="8877908" cy="4442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EFCD2-81B4-CA4D-8FD1-9DBC6A7F4D86}"/>
              </a:ext>
            </a:extLst>
          </p:cNvPr>
          <p:cNvSpPr txBox="1"/>
          <p:nvPr/>
        </p:nvSpPr>
        <p:spPr>
          <a:xfrm>
            <a:off x="4834166" y="536334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543029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>
            <a:extLst>
              <a:ext uri="{FF2B5EF4-FFF2-40B4-BE49-F238E27FC236}">
                <a16:creationId xmlns:a16="http://schemas.microsoft.com/office/drawing/2014/main" id="{7F4D0E2D-5028-421E-8111-C0004BF34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305AC8CF-04CA-4C9C-B6B6-1D156E1C3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</a:pPr>
            <a:r>
              <a:rPr lang="ru-RU" altLang="ru-RU" b="1" dirty="0">
                <a:solidFill>
                  <a:srgbClr val="B84700"/>
                </a:solidFill>
                <a:latin typeface="Arial"/>
                <a:ea typeface="Arial Unicode MS"/>
                <a:cs typeface="Arial Unicode MS"/>
              </a:rPr>
              <a:t>А если по блокам?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673DE5-6AC2-4396-B56C-8282E82F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1665" y="834124"/>
            <a:ext cx="8877908" cy="4442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EFCD2-81B4-CA4D-8FD1-9DBC6A7F4D86}"/>
              </a:ext>
            </a:extLst>
          </p:cNvPr>
          <p:cNvSpPr txBox="1"/>
          <p:nvPr/>
        </p:nvSpPr>
        <p:spPr>
          <a:xfrm>
            <a:off x="4834166" y="536334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04309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>
            <a:extLst>
              <a:ext uri="{FF2B5EF4-FFF2-40B4-BE49-F238E27FC236}">
                <a16:creationId xmlns:a16="http://schemas.microsoft.com/office/drawing/2014/main" id="{C4BF28C3-BC3A-4C7C-AEFB-3E47C9B6B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8610" name="Text Box 2">
            <a:extLst>
              <a:ext uri="{FF2B5EF4-FFF2-40B4-BE49-F238E27FC236}">
                <a16:creationId xmlns:a16="http://schemas.microsoft.com/office/drawing/2014/main" id="{F214982B-22E6-4565-ADD5-187814A6A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Инструменты</a:t>
            </a:r>
          </a:p>
        </p:txBody>
      </p:sp>
      <p:pic>
        <p:nvPicPr>
          <p:cNvPr id="68611" name="Рисунок 2" descr="Изображение выглядит как объек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9FA63597-E26E-42E3-B03D-B58076B5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90588"/>
            <a:ext cx="34385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3">
            <a:extLst>
              <a:ext uri="{FF2B5EF4-FFF2-40B4-BE49-F238E27FC236}">
                <a16:creationId xmlns:a16="http://schemas.microsoft.com/office/drawing/2014/main" id="{7E0F6650-2691-4CCB-83F3-75B13B6FE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4600575"/>
            <a:ext cx="134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1"/>
                </a:solidFill>
              </a:rPr>
              <a:t>XMIND</a:t>
            </a:r>
            <a:endParaRPr lang="ru-RU" altLang="en-US" sz="2800">
              <a:solidFill>
                <a:schemeClr val="tx1"/>
              </a:solidFill>
            </a:endParaRPr>
          </a:p>
        </p:txBody>
      </p:sp>
      <p:pic>
        <p:nvPicPr>
          <p:cNvPr id="68613" name="Рисунок 5">
            <a:extLst>
              <a:ext uri="{FF2B5EF4-FFF2-40B4-BE49-F238E27FC236}">
                <a16:creationId xmlns:a16="http://schemas.microsoft.com/office/drawing/2014/main" id="{E85AE3C6-D42E-46A7-8E1A-87D980DF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1116013"/>
            <a:ext cx="301307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Box 6">
            <a:extLst>
              <a:ext uri="{FF2B5EF4-FFF2-40B4-BE49-F238E27FC236}">
                <a16:creationId xmlns:a16="http://schemas.microsoft.com/office/drawing/2014/main" id="{D2D861F3-B3F3-414B-BFB4-6077CB550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425" y="4600575"/>
            <a:ext cx="374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1"/>
                </a:solidFill>
              </a:rPr>
              <a:t>YED GRAPH EDITOR</a:t>
            </a:r>
            <a:endParaRPr lang="ru-RU" altLang="en-US" sz="28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A32D62-D255-6145-AB44-6911B7B1C17B}"/>
              </a:ext>
            </a:extLst>
          </p:cNvPr>
          <p:cNvSpPr txBox="1"/>
          <p:nvPr/>
        </p:nvSpPr>
        <p:spPr>
          <a:xfrm>
            <a:off x="4834166" y="536574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>
            <a:extLst>
              <a:ext uri="{FF2B5EF4-FFF2-40B4-BE49-F238E27FC236}">
                <a16:creationId xmlns:a16="http://schemas.microsoft.com/office/drawing/2014/main" id="{28104E9E-5E9F-468A-8647-789A8686C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D2CD985-774A-4061-8E21-87EBAB4C7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506" y="630236"/>
            <a:ext cx="10080625" cy="4732963"/>
          </a:xfrm>
          <a:prstGeom prst="rect">
            <a:avLst/>
          </a:prstGeom>
        </p:spPr>
      </p:pic>
      <p:sp>
        <p:nvSpPr>
          <p:cNvPr id="72706" name="Text Box 2">
            <a:extLst>
              <a:ext uri="{FF2B5EF4-FFF2-40B4-BE49-F238E27FC236}">
                <a16:creationId xmlns:a16="http://schemas.microsoft.com/office/drawing/2014/main" id="{17BCC84F-74D5-494C-8117-8F4F9165E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 dirty="0">
                <a:solidFill>
                  <a:srgbClr val="B84700"/>
                </a:solidFill>
                <a:ea typeface="Arial Unicode MS" panose="020B0604020202020204" pitchFamily="34" charset="-128"/>
              </a:rPr>
              <a:t>Тем временем у нас…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2948-6ECC-0E4A-91A9-4D0B230722D1}"/>
              </a:ext>
            </a:extLst>
          </p:cNvPr>
          <p:cNvSpPr txBox="1"/>
          <p:nvPr/>
        </p:nvSpPr>
        <p:spPr>
          <a:xfrm>
            <a:off x="4834166" y="536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F529F9F-13AE-47D7-ABA4-BBCE9EB838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314994"/>
            <a:ext cx="10080625" cy="5053507"/>
          </a:xfrm>
          <a:prstGeom prst="rect">
            <a:avLst/>
          </a:prstGeom>
        </p:spPr>
      </p:pic>
      <p:sp>
        <p:nvSpPr>
          <p:cNvPr id="72705" name="Text Box 1">
            <a:extLst>
              <a:ext uri="{FF2B5EF4-FFF2-40B4-BE49-F238E27FC236}">
                <a16:creationId xmlns:a16="http://schemas.microsoft.com/office/drawing/2014/main" id="{28104E9E-5E9F-468A-8647-789A8686C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72706" name="Text Box 2">
            <a:extLst>
              <a:ext uri="{FF2B5EF4-FFF2-40B4-BE49-F238E27FC236}">
                <a16:creationId xmlns:a16="http://schemas.microsoft.com/office/drawing/2014/main" id="{17BCC84F-74D5-494C-8117-8F4F9165E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 dirty="0">
                <a:solidFill>
                  <a:srgbClr val="B84700"/>
                </a:solidFill>
                <a:latin typeface="Arial"/>
                <a:ea typeface="Arial Unicode MS"/>
                <a:cs typeface="Arial Unicode MS"/>
              </a:rPr>
              <a:t>Было...</a:t>
            </a:r>
            <a:endParaRPr lang="ru-RU" altLang="ru-RU" b="1" dirty="0">
              <a:solidFill>
                <a:srgbClr val="B847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98B51-2D21-DE4D-BAE3-E518EE832297}"/>
              </a:ext>
            </a:extLst>
          </p:cNvPr>
          <p:cNvSpPr txBox="1"/>
          <p:nvPr/>
        </p:nvSpPr>
        <p:spPr>
          <a:xfrm>
            <a:off x="4834165" y="536850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359919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>
            <a:extLst>
              <a:ext uri="{FF2B5EF4-FFF2-40B4-BE49-F238E27FC236}">
                <a16:creationId xmlns:a16="http://schemas.microsoft.com/office/drawing/2014/main" id="{28104E9E-5E9F-468A-8647-789A8686C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F529F9F-13AE-47D7-ABA4-BBCE9EB838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314995"/>
            <a:ext cx="10080625" cy="5050748"/>
          </a:xfrm>
          <a:prstGeom prst="rect">
            <a:avLst/>
          </a:prstGeom>
        </p:spPr>
      </p:pic>
      <p:sp>
        <p:nvSpPr>
          <p:cNvPr id="72706" name="Text Box 2">
            <a:extLst>
              <a:ext uri="{FF2B5EF4-FFF2-40B4-BE49-F238E27FC236}">
                <a16:creationId xmlns:a16="http://schemas.microsoft.com/office/drawing/2014/main" id="{17BCC84F-74D5-494C-8117-8F4F9165E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 dirty="0">
                <a:solidFill>
                  <a:srgbClr val="B84700"/>
                </a:solidFill>
                <a:latin typeface="Arial"/>
                <a:ea typeface="Arial Unicode MS"/>
              </a:rPr>
              <a:t>Стало</a:t>
            </a:r>
            <a:endParaRPr lang="ru-RU" altLang="ru-RU" b="1" dirty="0">
              <a:solidFill>
                <a:srgbClr val="B847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46439B-559C-1E40-B244-08EAAA3AB6FB}"/>
              </a:ext>
            </a:extLst>
          </p:cNvPr>
          <p:cNvSpPr txBox="1"/>
          <p:nvPr/>
        </p:nvSpPr>
        <p:spPr>
          <a:xfrm>
            <a:off x="4834165" y="536574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42298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>
            <a:extLst>
              <a:ext uri="{FF2B5EF4-FFF2-40B4-BE49-F238E27FC236}">
                <a16:creationId xmlns:a16="http://schemas.microsoft.com/office/drawing/2014/main" id="{6DC9E03A-C088-41BB-B504-E2177FCF2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F22B553E-FFBA-4965-A48C-C4F796AFB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Троллейбус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63F4F35-75CC-4220-A968-F84908F037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3135"/>
            <a:ext cx="10080625" cy="5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CE63D0-F7D9-0E4E-A589-006CD3A43D3C}"/>
              </a:ext>
            </a:extLst>
          </p:cNvPr>
          <p:cNvSpPr txBox="1"/>
          <p:nvPr/>
        </p:nvSpPr>
        <p:spPr>
          <a:xfrm>
            <a:off x="4890947" y="536148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:a16="http://schemas.microsoft.com/office/drawing/2014/main" id="{2F3431F8-D678-4629-B687-71427E06E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Выводы</a:t>
            </a:r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C0876539-3558-EF44-85EC-77AC10FACCFE}"/>
              </a:ext>
            </a:extLst>
          </p:cNvPr>
          <p:cNvGrpSpPr>
            <a:grpSpLocks/>
          </p:cNvGrpSpPr>
          <p:nvPr/>
        </p:nvGrpSpPr>
        <p:grpSpPr bwMode="auto">
          <a:xfrm>
            <a:off x="5075238" y="1249363"/>
            <a:ext cx="4281487" cy="1616075"/>
            <a:chOff x="3197" y="787"/>
            <a:chExt cx="2697" cy="1018"/>
          </a:xfrm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C50DB700-D4E8-5C4F-8297-06AE6E104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" y="787"/>
              <a:ext cx="2697" cy="101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5936044F-E6B0-6B41-8D59-DDCC25B28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4" y="839"/>
              <a:ext cx="2390" cy="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4440" rIns="90000" bIns="450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Tx/>
                <a:buFontTx/>
                <a:buNone/>
              </a:pPr>
              <a:r>
                <a:rPr lang="ru-RU" altLang="ru-RU" sz="2200" b="1">
                  <a:solidFill>
                    <a:srgbClr val="D05316"/>
                  </a:solidFill>
                </a:rPr>
                <a:t>Доступность</a:t>
              </a: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346528CB-206D-CD4E-ACFB-572C1B277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4" y="1341"/>
              <a:ext cx="2559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Tx/>
                <a:buFontTx/>
                <a:buNone/>
              </a:pPr>
              <a:r>
                <a:rPr lang="ru-RU" altLang="ru-RU">
                  <a:solidFill>
                    <a:srgbClr val="333333"/>
                  </a:solidFill>
                </a:rPr>
                <a:t>Понятна </a:t>
              </a:r>
              <a:r>
                <a:rPr lang="ru-RU" altLang="ru-RU" err="1">
                  <a:solidFill>
                    <a:srgbClr val="333333"/>
                  </a:solidFill>
                </a:rPr>
                <a:t>тестировщикам</a:t>
              </a:r>
              <a:r>
                <a:rPr lang="ru-RU" altLang="ru-RU">
                  <a:solidFill>
                    <a:srgbClr val="333333"/>
                  </a:solidFill>
                </a:rPr>
                <a:t>, аналитикам, программистам</a:t>
              </a:r>
              <a:endParaRPr lang="la-Latn" altLang="ru-RU">
                <a:solidFill>
                  <a:srgbClr val="333333"/>
                </a:solidFill>
              </a:endParaRPr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24BF8FF7-A845-D14E-873D-8782A5848BA3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249363"/>
            <a:ext cx="4281487" cy="1616075"/>
            <a:chOff x="295" y="787"/>
            <a:chExt cx="2697" cy="1018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5F20FB45-E03F-814A-B46C-DF501ED53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787"/>
              <a:ext cx="2697" cy="101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9728500D-C5CF-6146-977C-C334A2569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" y="839"/>
              <a:ext cx="2390" cy="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4440" rIns="90000" bIns="450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Tx/>
                <a:buFontTx/>
                <a:buNone/>
              </a:pPr>
              <a:r>
                <a:rPr lang="ru-RU" altLang="ru-RU" sz="2200" b="1">
                  <a:solidFill>
                    <a:srgbClr val="D05316"/>
                  </a:solidFill>
                </a:rPr>
                <a:t>Поиск слабых зон</a:t>
              </a:r>
            </a:p>
          </p:txBody>
        </p:sp>
        <p:sp>
          <p:nvSpPr>
            <p:cNvPr id="27" name="Text Box 8">
              <a:extLst>
                <a:ext uri="{FF2B5EF4-FFF2-40B4-BE49-F238E27FC236}">
                  <a16:creationId xmlns:a16="http://schemas.microsoft.com/office/drawing/2014/main" id="{CF8C473D-A16D-6243-A364-300CC3775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" y="1341"/>
              <a:ext cx="2559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Tx/>
                <a:buFontTx/>
                <a:buNone/>
              </a:pPr>
              <a:r>
                <a:rPr lang="ru-RU" altLang="ru-RU">
                  <a:solidFill>
                    <a:srgbClr val="333333"/>
                  </a:solidFill>
                </a:rPr>
                <a:t>Недостаточно протестированные места</a:t>
              </a:r>
              <a:endParaRPr lang="la-Latn" altLang="ru-RU">
                <a:solidFill>
                  <a:srgbClr val="333333"/>
                </a:solidFill>
              </a:endParaRPr>
            </a:p>
          </p:txBody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2A20A50C-5E5D-8B4E-ABC6-6593B44F4FAC}"/>
              </a:ext>
            </a:extLst>
          </p:cNvPr>
          <p:cNvGrpSpPr>
            <a:grpSpLocks/>
          </p:cNvGrpSpPr>
          <p:nvPr/>
        </p:nvGrpSpPr>
        <p:grpSpPr bwMode="auto">
          <a:xfrm>
            <a:off x="5075238" y="3192463"/>
            <a:ext cx="4281487" cy="1616075"/>
            <a:chOff x="3197" y="2011"/>
            <a:chExt cx="2697" cy="1018"/>
          </a:xfrm>
        </p:grpSpPr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9B8B2DDB-25EF-2842-9584-ECE878984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" y="2011"/>
              <a:ext cx="2697" cy="101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Text Box 11">
              <a:extLst>
                <a:ext uri="{FF2B5EF4-FFF2-40B4-BE49-F238E27FC236}">
                  <a16:creationId xmlns:a16="http://schemas.microsoft.com/office/drawing/2014/main" id="{CE53817C-CE3C-ED4E-8D24-53B0C6651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4" y="2064"/>
              <a:ext cx="2390" cy="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4440" rIns="90000" bIns="450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Tx/>
                <a:buFontTx/>
                <a:buNone/>
              </a:pPr>
              <a:r>
                <a:rPr lang="ru-RU" altLang="ru-RU" sz="2200" b="1">
                  <a:solidFill>
                    <a:srgbClr val="D05316"/>
                  </a:solidFill>
                </a:rPr>
                <a:t>Обучение</a:t>
              </a:r>
            </a:p>
          </p:txBody>
        </p:sp>
        <p:sp>
          <p:nvSpPr>
            <p:cNvPr id="31" name="Text Box 12">
              <a:extLst>
                <a:ext uri="{FF2B5EF4-FFF2-40B4-BE49-F238E27FC236}">
                  <a16:creationId xmlns:a16="http://schemas.microsoft.com/office/drawing/2014/main" id="{307FF517-290A-3C43-A6F8-B348658FE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4" y="2566"/>
              <a:ext cx="2559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Tx/>
                <a:buFontTx/>
                <a:buNone/>
              </a:pPr>
              <a:r>
                <a:rPr lang="ru-RU" altLang="ru-RU">
                  <a:solidFill>
                    <a:srgbClr val="333333"/>
                  </a:solidFill>
                </a:rPr>
                <a:t>Подготовка новых специалистов</a:t>
              </a:r>
              <a:endParaRPr lang="la-Latn" altLang="ru-RU">
                <a:solidFill>
                  <a:srgbClr val="333333"/>
                </a:solidFill>
              </a:endParaRPr>
            </a:p>
          </p:txBody>
        </p:sp>
      </p:grpSp>
      <p:grpSp>
        <p:nvGrpSpPr>
          <p:cNvPr id="32" name="Group 13">
            <a:extLst>
              <a:ext uri="{FF2B5EF4-FFF2-40B4-BE49-F238E27FC236}">
                <a16:creationId xmlns:a16="http://schemas.microsoft.com/office/drawing/2014/main" id="{14CEC95D-56C9-9445-8AB6-3F17DED039DE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192463"/>
            <a:ext cx="4281487" cy="1616075"/>
            <a:chOff x="295" y="2011"/>
            <a:chExt cx="2697" cy="1018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A43F07E4-2AA3-9741-A6BF-0B0F85B9D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2011"/>
              <a:ext cx="2697" cy="101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id="{3F095A25-5BF1-8A49-BC50-17689C2C5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" y="2064"/>
              <a:ext cx="2390" cy="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4440" rIns="90000" bIns="450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Tx/>
                <a:buFontTx/>
                <a:buNone/>
              </a:pPr>
              <a:r>
                <a:rPr lang="ru-RU" altLang="ru-RU" sz="2200" b="1">
                  <a:solidFill>
                    <a:srgbClr val="D05316"/>
                  </a:solidFill>
                </a:rPr>
                <a:t>Планирование</a:t>
              </a:r>
            </a:p>
          </p:txBody>
        </p:sp>
        <p:sp>
          <p:nvSpPr>
            <p:cNvPr id="35" name="Text Box 16">
              <a:extLst>
                <a:ext uri="{FF2B5EF4-FFF2-40B4-BE49-F238E27FC236}">
                  <a16:creationId xmlns:a16="http://schemas.microsoft.com/office/drawing/2014/main" id="{3916A2B9-C90A-1D4F-9928-D5C77F2737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" y="2566"/>
              <a:ext cx="2559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Tx/>
                <a:buFontTx/>
                <a:buNone/>
              </a:pPr>
              <a:r>
                <a:rPr lang="ru-RU" altLang="ru-RU">
                  <a:solidFill>
                    <a:srgbClr val="333333"/>
                  </a:solidFill>
                </a:rPr>
                <a:t>Оценка трудозатрат работ по тестированию</a:t>
              </a:r>
              <a:endParaRPr lang="la-Latn" altLang="ru-RU">
                <a:solidFill>
                  <a:srgbClr val="333333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F15B543-9F11-634D-B66E-8BE02C766499}"/>
              </a:ext>
            </a:extLst>
          </p:cNvPr>
          <p:cNvSpPr txBox="1"/>
          <p:nvPr/>
        </p:nvSpPr>
        <p:spPr>
          <a:xfrm>
            <a:off x="4834166" y="535659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71634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>
            <a:extLst>
              <a:ext uri="{FF2B5EF4-FFF2-40B4-BE49-F238E27FC236}">
                <a16:creationId xmlns:a16="http://schemas.microsoft.com/office/drawing/2014/main" id="{FC5FF79B-AEE2-473D-B789-30902049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225425"/>
            <a:ext cx="9070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 anchor="ctr"/>
          <a:lstStyle>
            <a:lvl1pPr>
              <a:lnSpc>
                <a:spcPct val="93000"/>
              </a:lnSpc>
              <a:spcAft>
                <a:spcPts val="30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333333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24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18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33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3200" b="1">
                <a:solidFill>
                  <a:srgbClr val="B84700"/>
                </a:solidFill>
                <a:ea typeface="Arial Unicode MS" panose="020B0604020202020204" pitchFamily="34" charset="-128"/>
              </a:rPr>
              <a:t>Контактные данные</a:t>
            </a:r>
          </a:p>
        </p:txBody>
      </p:sp>
      <p:sp>
        <p:nvSpPr>
          <p:cNvPr id="76802" name="Text Box 2">
            <a:extLst>
              <a:ext uri="{FF2B5EF4-FFF2-40B4-BE49-F238E27FC236}">
                <a16:creationId xmlns:a16="http://schemas.microsoft.com/office/drawing/2014/main" id="{FB414914-995C-4A13-9F1F-51AE6EC96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327150"/>
            <a:ext cx="9070975" cy="328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71F269C-999E-4767-A152-4B227CE9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601" y="1480694"/>
            <a:ext cx="2197037" cy="222769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14B3845-C04A-4631-9A2F-37088F0F7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323" y="1513881"/>
            <a:ext cx="2202359" cy="2232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5AB880-7B64-4073-82DD-A5F389C87FF4}"/>
              </a:ext>
            </a:extLst>
          </p:cNvPr>
          <p:cNvSpPr txBox="1"/>
          <p:nvPr/>
        </p:nvSpPr>
        <p:spPr>
          <a:xfrm>
            <a:off x="423069" y="4100801"/>
            <a:ext cx="45840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/>
                <a:ea typeface="Arial Unicode MS"/>
                <a:cs typeface="Arial Unicode MS"/>
              </a:rPr>
              <a:t>EVSTAFYEV_DA@ASCON.RU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BEBE3-8234-4830-91B4-793B31F24C97}"/>
              </a:ext>
            </a:extLst>
          </p:cNvPr>
          <p:cNvSpPr txBox="1"/>
          <p:nvPr/>
        </p:nvSpPr>
        <p:spPr>
          <a:xfrm>
            <a:off x="5766134" y="4100805"/>
            <a:ext cx="25296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/>
                <a:ea typeface="Arial Unicode MS"/>
                <a:cs typeface="Arial"/>
              </a:rPr>
              <a:t>@EVSTAFYEVD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182B0-70F2-8944-B2A4-8374756C5723}"/>
              </a:ext>
            </a:extLst>
          </p:cNvPr>
          <p:cNvSpPr txBox="1"/>
          <p:nvPr/>
        </p:nvSpPr>
        <p:spPr>
          <a:xfrm>
            <a:off x="4832579" y="536574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21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>
            <a:extLst>
              <a:ext uri="{FF2B5EF4-FFF2-40B4-BE49-F238E27FC236}">
                <a16:creationId xmlns:a16="http://schemas.microsoft.com/office/drawing/2014/main" id="{D62AD3A0-F364-48B7-B330-CDF1AC93D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66C170BC-6C90-4EA5-ABDE-35CA02CC5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 dirty="0" err="1">
                <a:solidFill>
                  <a:srgbClr val="B84700"/>
                </a:solidFill>
                <a:ea typeface="Arial Unicode MS" panose="020B0604020202020204" pitchFamily="34" charset="-128"/>
              </a:rPr>
              <a:t>Автотесты</a:t>
            </a:r>
            <a:r>
              <a:rPr lang="ru-RU" altLang="ru-RU" b="1" dirty="0">
                <a:solidFill>
                  <a:srgbClr val="B84700"/>
                </a:solidFill>
                <a:ea typeface="Arial Unicode MS" panose="020B0604020202020204" pitchFamily="34" charset="-128"/>
              </a:rPr>
              <a:t> – их много!</a:t>
            </a:r>
          </a:p>
        </p:txBody>
      </p:sp>
      <p:pic>
        <p:nvPicPr>
          <p:cNvPr id="48131" name="Рисунок 2">
            <a:extLst>
              <a:ext uri="{FF2B5EF4-FFF2-40B4-BE49-F238E27FC236}">
                <a16:creationId xmlns:a16="http://schemas.microsoft.com/office/drawing/2014/main" id="{1F05F436-3C33-40FC-8D42-A44B315DC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727462" y="709613"/>
            <a:ext cx="60923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49297-0859-CC4D-9F02-735F81B94687}"/>
              </a:ext>
            </a:extLst>
          </p:cNvPr>
          <p:cNvSpPr txBox="1"/>
          <p:nvPr/>
        </p:nvSpPr>
        <p:spPr>
          <a:xfrm>
            <a:off x="4891072" y="535781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>
            <a:extLst>
              <a:ext uri="{FF2B5EF4-FFF2-40B4-BE49-F238E27FC236}">
                <a16:creationId xmlns:a16="http://schemas.microsoft.com/office/drawing/2014/main" id="{1A2EC257-6C26-4C76-B27D-FB5E93E3C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393700" indent="-287338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  <a:buFont typeface="Wingdings" panose="05000000000000000000" pitchFamily="2" charset="2"/>
              <a:buChar char=""/>
            </a:pPr>
            <a:r>
              <a:rPr lang="ru-RU" altLang="ru-RU" sz="2800" dirty="0">
                <a:solidFill>
                  <a:srgbClr val="333333"/>
                </a:solidFill>
                <a:ea typeface="Arial Unicode MS" panose="020B0604020202020204" pitchFamily="34" charset="-128"/>
              </a:rPr>
              <a:t>Электронные таблицы</a:t>
            </a:r>
          </a:p>
          <a:p>
            <a:pPr eaLnBrk="1">
              <a:buClr>
                <a:srgbClr val="D05316"/>
              </a:buClr>
              <a:buSzPct val="45000"/>
              <a:buFont typeface="Wingdings" panose="05000000000000000000" pitchFamily="2" charset="2"/>
              <a:buChar char=""/>
            </a:pPr>
            <a:r>
              <a:rPr lang="ru-RU" altLang="ru-RU" sz="2800" dirty="0">
                <a:solidFill>
                  <a:srgbClr val="333333"/>
                </a:solidFill>
                <a:ea typeface="Arial Unicode MS" panose="020B0604020202020204" pitchFamily="34" charset="-128"/>
              </a:rPr>
              <a:t>Специализированное ПО</a:t>
            </a:r>
          </a:p>
          <a:p>
            <a:pPr lvl="1" eaLnBrk="1">
              <a:spcAft>
                <a:spcPts val="1425"/>
              </a:spcAft>
              <a:buClr>
                <a:srgbClr val="D05316"/>
              </a:buClr>
              <a:buSzPct val="45000"/>
              <a:buFont typeface="Wingdings" panose="05000000000000000000" pitchFamily="2" charset="2"/>
              <a:buChar char=""/>
            </a:pPr>
            <a:r>
              <a:rPr lang="en-US" altLang="ru-RU" b="0" dirty="0">
                <a:solidFill>
                  <a:srgbClr val="333333"/>
                </a:solidFill>
              </a:rPr>
              <a:t>HP Quality Center</a:t>
            </a:r>
          </a:p>
          <a:p>
            <a:pPr lvl="1" eaLnBrk="1">
              <a:spcAft>
                <a:spcPts val="1425"/>
              </a:spcAft>
              <a:buClr>
                <a:srgbClr val="D05316"/>
              </a:buClr>
              <a:buSzPct val="45000"/>
              <a:buFont typeface="Wingdings" panose="05000000000000000000" pitchFamily="2" charset="2"/>
              <a:buChar char=""/>
            </a:pPr>
            <a:r>
              <a:rPr lang="en-US" altLang="ru-RU" b="0" dirty="0">
                <a:solidFill>
                  <a:srgbClr val="333333"/>
                </a:solidFill>
              </a:rPr>
              <a:t>IBM Rational </a:t>
            </a:r>
            <a:r>
              <a:rPr lang="en-US" altLang="ru-RU" b="0" dirty="0" err="1">
                <a:solidFill>
                  <a:srgbClr val="333333"/>
                </a:solidFill>
              </a:rPr>
              <a:t>Testmanager</a:t>
            </a:r>
            <a:endParaRPr lang="en-US" altLang="ru-RU" b="0" dirty="0">
              <a:solidFill>
                <a:srgbClr val="333333"/>
              </a:solidFill>
            </a:endParaRPr>
          </a:p>
          <a:p>
            <a:pPr lvl="1" eaLnBrk="1">
              <a:spcAft>
                <a:spcPts val="1425"/>
              </a:spcAft>
              <a:buClr>
                <a:srgbClr val="D05316"/>
              </a:buClr>
              <a:buSzPct val="45000"/>
              <a:buFont typeface="Wingdings" panose="05000000000000000000" pitchFamily="2" charset="2"/>
              <a:buChar char=""/>
            </a:pPr>
            <a:r>
              <a:rPr lang="en-US" altLang="ru-RU" b="0" dirty="0">
                <a:solidFill>
                  <a:srgbClr val="333333"/>
                </a:solidFill>
              </a:rPr>
              <a:t>Microsoft Team Foundation Server</a:t>
            </a:r>
            <a:endParaRPr lang="ru-RU" altLang="ru-RU" b="0" dirty="0">
              <a:solidFill>
                <a:srgbClr val="333333"/>
              </a:solidFill>
            </a:endParaRPr>
          </a:p>
          <a:p>
            <a:pPr eaLnBrk="1">
              <a:buClr>
                <a:srgbClr val="D05316"/>
              </a:buClr>
              <a:buSzPct val="45000"/>
              <a:buFont typeface="Wingdings" panose="05000000000000000000" pitchFamily="2" charset="2"/>
              <a:buChar char=""/>
            </a:pPr>
            <a:r>
              <a:rPr lang="ru-RU" altLang="ru-RU" sz="2800" dirty="0">
                <a:solidFill>
                  <a:srgbClr val="333333"/>
                </a:solidFill>
                <a:ea typeface="Arial Unicode MS" panose="020B0604020202020204" pitchFamily="34" charset="-128"/>
              </a:rPr>
              <a:t>Графическое представление</a:t>
            </a:r>
          </a:p>
        </p:txBody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ECF47A6C-3C06-4932-A621-6CD32BDA5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Варианты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6F0B18-12BD-0542-BCB9-240AB456E00F}"/>
              </a:ext>
            </a:extLst>
          </p:cNvPr>
          <p:cNvSpPr txBox="1"/>
          <p:nvPr/>
        </p:nvSpPr>
        <p:spPr>
          <a:xfrm>
            <a:off x="4891072" y="537346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>
            <a:extLst>
              <a:ext uri="{FF2B5EF4-FFF2-40B4-BE49-F238E27FC236}">
                <a16:creationId xmlns:a16="http://schemas.microsoft.com/office/drawing/2014/main" id="{73C35A79-4437-4DBA-B244-1ABEB67F2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52226" name="Рисунок 2">
            <a:extLst>
              <a:ext uri="{FF2B5EF4-FFF2-40B4-BE49-F238E27FC236}">
                <a16:creationId xmlns:a16="http://schemas.microsoft.com/office/drawing/2014/main" id="{97488A03-AA95-4305-8863-0E917986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46909" y="265421"/>
            <a:ext cx="8112257" cy="506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2">
            <a:extLst>
              <a:ext uri="{FF2B5EF4-FFF2-40B4-BE49-F238E27FC236}">
                <a16:creationId xmlns:a16="http://schemas.microsoft.com/office/drawing/2014/main" id="{CBFFAA9E-3A60-438D-AF23-DC99D3F8E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 dirty="0">
                <a:solidFill>
                  <a:srgbClr val="B84700"/>
                </a:solidFill>
                <a:ea typeface="Arial Unicode MS" panose="020B0604020202020204" pitchFamily="34" charset="-128"/>
              </a:rPr>
              <a:t>Модель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2A1B0-E69B-7446-896E-ECD1EBF9BD43}"/>
              </a:ext>
            </a:extLst>
          </p:cNvPr>
          <p:cNvSpPr txBox="1"/>
          <p:nvPr/>
        </p:nvSpPr>
        <p:spPr>
          <a:xfrm>
            <a:off x="-249" y="53349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EE808-F443-D948-8DEC-4A474DD1D5C3}"/>
              </a:ext>
            </a:extLst>
          </p:cNvPr>
          <p:cNvSpPr txBox="1"/>
          <p:nvPr/>
        </p:nvSpPr>
        <p:spPr>
          <a:xfrm>
            <a:off x="4891072" y="535390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>
            <a:extLst>
              <a:ext uri="{FF2B5EF4-FFF2-40B4-BE49-F238E27FC236}">
                <a16:creationId xmlns:a16="http://schemas.microsoft.com/office/drawing/2014/main" id="{0F1D54AE-4D86-4273-9BAE-0729889FB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EF713E7C-9360-4FAA-9F64-B1F8BE0BD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Немного теории</a:t>
            </a:r>
          </a:p>
        </p:txBody>
      </p:sp>
      <p:pic>
        <p:nvPicPr>
          <p:cNvPr id="54275" name="Рисунок 2">
            <a:extLst>
              <a:ext uri="{FF2B5EF4-FFF2-40B4-BE49-F238E27FC236}">
                <a16:creationId xmlns:a16="http://schemas.microsoft.com/office/drawing/2014/main" id="{5F7F0EA8-526C-49A1-A20A-22F9D81F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87784" y="900744"/>
            <a:ext cx="4744981" cy="386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Рисунок 4">
            <a:extLst>
              <a:ext uri="{FF2B5EF4-FFF2-40B4-BE49-F238E27FC236}">
                <a16:creationId xmlns:a16="http://schemas.microsoft.com/office/drawing/2014/main" id="{EBE7AB64-A538-4F52-8FA6-84962425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967288" y="1825943"/>
            <a:ext cx="5080000" cy="21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>
            <a:extLst>
              <a:ext uri="{FF2B5EF4-FFF2-40B4-BE49-F238E27FC236}">
                <a16:creationId xmlns:a16="http://schemas.microsoft.com/office/drawing/2014/main" id="{0E3BC5EB-A9F9-47FB-A201-64C2D9234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770438"/>
            <a:ext cx="4579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en-US" sz="2800">
                <a:solidFill>
                  <a:schemeClr val="tx1"/>
                </a:solidFill>
              </a:rPr>
              <a:t>Неориентированный граф</a:t>
            </a:r>
          </a:p>
        </p:txBody>
      </p:sp>
      <p:sp>
        <p:nvSpPr>
          <p:cNvPr id="54278" name="TextBox 6">
            <a:extLst>
              <a:ext uri="{FF2B5EF4-FFF2-40B4-BE49-F238E27FC236}">
                <a16:creationId xmlns:a16="http://schemas.microsoft.com/office/drawing/2014/main" id="{D75A579B-0512-4C2B-ABBE-E23A75A8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4770438"/>
            <a:ext cx="4200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en-US" sz="2800">
                <a:solidFill>
                  <a:schemeClr val="tx1"/>
                </a:solidFill>
              </a:rPr>
              <a:t>Ориентированный граф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05EEB-9A54-DC49-AD9A-C46A5B1B8CB3}"/>
              </a:ext>
            </a:extLst>
          </p:cNvPr>
          <p:cNvSpPr txBox="1"/>
          <p:nvPr/>
        </p:nvSpPr>
        <p:spPr>
          <a:xfrm>
            <a:off x="4891072" y="535974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>
            <a:extLst>
              <a:ext uri="{FF2B5EF4-FFF2-40B4-BE49-F238E27FC236}">
                <a16:creationId xmlns:a16="http://schemas.microsoft.com/office/drawing/2014/main" id="{0F1D54AE-4D86-4273-9BAE-0729889FB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EF713E7C-9360-4FAA-9F64-B1F8BE0BD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Немного теории</a:t>
            </a:r>
          </a:p>
        </p:txBody>
      </p:sp>
      <p:pic>
        <p:nvPicPr>
          <p:cNvPr id="54275" name="Рисунок 2">
            <a:extLst>
              <a:ext uri="{FF2B5EF4-FFF2-40B4-BE49-F238E27FC236}">
                <a16:creationId xmlns:a16="http://schemas.microsoft.com/office/drawing/2014/main" id="{5F7F0EA8-526C-49A1-A20A-22F9D81F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87784" y="900744"/>
            <a:ext cx="4744981" cy="386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Рисунок 4">
            <a:extLst>
              <a:ext uri="{FF2B5EF4-FFF2-40B4-BE49-F238E27FC236}">
                <a16:creationId xmlns:a16="http://schemas.microsoft.com/office/drawing/2014/main" id="{EBE7AB64-A538-4F52-8FA6-84962425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967288" y="1825943"/>
            <a:ext cx="5079999" cy="21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>
            <a:extLst>
              <a:ext uri="{FF2B5EF4-FFF2-40B4-BE49-F238E27FC236}">
                <a16:creationId xmlns:a16="http://schemas.microsoft.com/office/drawing/2014/main" id="{0E3BC5EB-A9F9-47FB-A201-64C2D9234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770438"/>
            <a:ext cx="4579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en-US" sz="2800">
                <a:solidFill>
                  <a:schemeClr val="tx1"/>
                </a:solidFill>
              </a:rPr>
              <a:t>Неориентированный граф</a:t>
            </a:r>
          </a:p>
        </p:txBody>
      </p:sp>
      <p:sp>
        <p:nvSpPr>
          <p:cNvPr id="54278" name="TextBox 6">
            <a:extLst>
              <a:ext uri="{FF2B5EF4-FFF2-40B4-BE49-F238E27FC236}">
                <a16:creationId xmlns:a16="http://schemas.microsoft.com/office/drawing/2014/main" id="{D75A579B-0512-4C2B-ABBE-E23A75A8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4770438"/>
            <a:ext cx="4200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en-US" sz="2800">
                <a:solidFill>
                  <a:schemeClr val="tx1"/>
                </a:solidFill>
              </a:rPr>
              <a:t>Ориентированный граф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E5FBB-6E01-D245-8D9D-C3536F3E7828}"/>
              </a:ext>
            </a:extLst>
          </p:cNvPr>
          <p:cNvSpPr txBox="1"/>
          <p:nvPr/>
        </p:nvSpPr>
        <p:spPr>
          <a:xfrm>
            <a:off x="4891072" y="535974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55117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>
            <a:extLst>
              <a:ext uri="{FF2B5EF4-FFF2-40B4-BE49-F238E27FC236}">
                <a16:creationId xmlns:a16="http://schemas.microsoft.com/office/drawing/2014/main" id="{32258304-BC64-4F4E-BACD-117D84DE2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BF9A3299-0875-4423-9175-40B815FC6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Пример</a:t>
            </a:r>
          </a:p>
        </p:txBody>
      </p:sp>
      <p:pic>
        <p:nvPicPr>
          <p:cNvPr id="58371" name="Рисунок 2">
            <a:extLst>
              <a:ext uri="{FF2B5EF4-FFF2-40B4-BE49-F238E27FC236}">
                <a16:creationId xmlns:a16="http://schemas.microsoft.com/office/drawing/2014/main" id="{4A0444FB-8574-4D68-9076-33991F26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60363" y="1337161"/>
            <a:ext cx="9359899" cy="299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87AB5-DC34-374E-9975-1BE3461F0FD6}"/>
              </a:ext>
            </a:extLst>
          </p:cNvPr>
          <p:cNvSpPr txBox="1"/>
          <p:nvPr/>
        </p:nvSpPr>
        <p:spPr>
          <a:xfrm>
            <a:off x="4891072" y="537651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>
            <a:extLst>
              <a:ext uri="{FF2B5EF4-FFF2-40B4-BE49-F238E27FC236}">
                <a16:creationId xmlns:a16="http://schemas.microsoft.com/office/drawing/2014/main" id="{B875B3F6-C5BE-4419-9095-524107CE4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69975"/>
            <a:ext cx="918051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/>
          <a:lstStyle>
            <a:lvl1pPr marL="10477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3700" algn="l"/>
                <a:tab pos="841375" algn="l"/>
                <a:tab pos="1290638" algn="l"/>
                <a:tab pos="1739900" algn="l"/>
                <a:tab pos="2189163" algn="l"/>
                <a:tab pos="2638425" algn="l"/>
                <a:tab pos="3087688" algn="l"/>
                <a:tab pos="3536950" algn="l"/>
                <a:tab pos="3986213" algn="l"/>
                <a:tab pos="4435475" algn="l"/>
                <a:tab pos="4884738" algn="l"/>
                <a:tab pos="5334000" algn="l"/>
                <a:tab pos="5783263" algn="l"/>
                <a:tab pos="6232525" algn="l"/>
                <a:tab pos="6681788" algn="l"/>
                <a:tab pos="7131050" algn="l"/>
                <a:tab pos="7580313" algn="l"/>
                <a:tab pos="8029575" algn="l"/>
                <a:tab pos="8478838" algn="l"/>
                <a:tab pos="8928100" algn="l"/>
                <a:tab pos="93773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buClr>
                <a:srgbClr val="D05316"/>
              </a:buClr>
              <a:buSzPct val="45000"/>
            </a:pPr>
            <a:endParaRPr lang="ru-RU" altLang="ru-RU" sz="2800">
              <a:solidFill>
                <a:srgbClr val="333333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82974FC7-E4D1-42FE-A572-3C7CD84F0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52413"/>
            <a:ext cx="919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8460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lnSpc>
                <a:spcPct val="79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b="1">
                <a:solidFill>
                  <a:srgbClr val="B84700"/>
                </a:solidFill>
                <a:ea typeface="Arial Unicode MS" panose="020B0604020202020204" pitchFamily="34" charset="-128"/>
              </a:rPr>
              <a:t>Этап 1 – Вызов функции</a:t>
            </a:r>
          </a:p>
        </p:txBody>
      </p:sp>
      <p:pic>
        <p:nvPicPr>
          <p:cNvPr id="60419" name="Рисунок 2">
            <a:extLst>
              <a:ext uri="{FF2B5EF4-FFF2-40B4-BE49-F238E27FC236}">
                <a16:creationId xmlns:a16="http://schemas.microsoft.com/office/drawing/2014/main" id="{50348C73-C6E2-49A5-8F1B-6FF7AC8E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284965"/>
            <a:ext cx="10080625" cy="310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FBEC8B-1F4B-FF46-AD25-27142DFEA66C}"/>
              </a:ext>
            </a:extLst>
          </p:cNvPr>
          <p:cNvSpPr txBox="1"/>
          <p:nvPr/>
        </p:nvSpPr>
        <p:spPr>
          <a:xfrm>
            <a:off x="4891072" y="535659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7242</TotalTime>
  <Words>190</Words>
  <Application>Microsoft Macintosh PowerPoint</Application>
  <PresentationFormat>Произвольный</PresentationFormat>
  <Paragraphs>108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Wingdings</vt:lpstr>
      <vt:lpstr>Тема Office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выступление или доклада</dc:title>
  <dc:creator>Dmitry Evstafyev</dc:creator>
  <cp:lastModifiedBy>Dmitry Evstafyev</cp:lastModifiedBy>
  <cp:revision>317</cp:revision>
  <cp:lastPrinted>2019-05-28T10:54:51Z</cp:lastPrinted>
  <dcterms:created xsi:type="dcterms:W3CDTF">2015-12-21T08:27:40Z</dcterms:created>
  <dcterms:modified xsi:type="dcterms:W3CDTF">2019-05-30T08:47:05Z</dcterms:modified>
</cp:coreProperties>
</file>