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57" r:id="rId3"/>
    <p:sldId id="258" r:id="rId4"/>
    <p:sldId id="260" r:id="rId5"/>
    <p:sldId id="261" r:id="rId6"/>
    <p:sldId id="267" r:id="rId7"/>
    <p:sldId id="262" r:id="rId8"/>
    <p:sldId id="266" r:id="rId9"/>
    <p:sldId id="264" r:id="rId10"/>
    <p:sldId id="268" r:id="rId11"/>
    <p:sldId id="265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ugeny Govako" initials="EG" lastIdx="2" clrIdx="0">
    <p:extLst>
      <p:ext uri="{19B8F6BF-5375-455C-9EA6-DF929625EA0E}">
        <p15:presenceInfo xmlns:p15="http://schemas.microsoft.com/office/powerpoint/2012/main" userId="S-1-5-21-1606980848-1965331169-1417001333-20804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97" d="100"/>
          <a:sy n="97" d="100"/>
        </p:scale>
        <p:origin x="4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499FED-E427-4100-84FE-882744C27FE5}" type="doc">
      <dgm:prSet loTypeId="urn:microsoft.com/office/officeart/2005/8/layout/process1" loCatId="process" qsTypeId="urn:microsoft.com/office/officeart/2005/8/quickstyle/simple3" qsCatId="simple" csTypeId="urn:microsoft.com/office/officeart/2005/8/colors/accent2_1" csCatId="accent2" phldr="1"/>
      <dgm:spPr/>
    </dgm:pt>
    <dgm:pt modelId="{2D7AE152-2864-4685-80B1-E051713A12DB}">
      <dgm:prSet phldrT="[Text]"/>
      <dgm:spPr/>
      <dgm:t>
        <a:bodyPr/>
        <a:lstStyle/>
        <a:p>
          <a:r>
            <a:rPr lang="en-US" dirty="0" smtClean="0"/>
            <a:t>Test</a:t>
          </a:r>
          <a:endParaRPr lang="en-US" dirty="0"/>
        </a:p>
      </dgm:t>
    </dgm:pt>
    <dgm:pt modelId="{7FDEE54B-F334-4616-B552-B11ACC3C82FE}" type="parTrans" cxnId="{F67B4F65-E6E7-4C36-92A8-9B6CD1161BB3}">
      <dgm:prSet/>
      <dgm:spPr/>
      <dgm:t>
        <a:bodyPr/>
        <a:lstStyle/>
        <a:p>
          <a:endParaRPr lang="en-US"/>
        </a:p>
      </dgm:t>
    </dgm:pt>
    <dgm:pt modelId="{781FDD7D-DEAB-4989-BC9D-6402F5BB05D1}" type="sibTrans" cxnId="{F67B4F65-E6E7-4C36-92A8-9B6CD1161BB3}">
      <dgm:prSet/>
      <dgm:spPr/>
      <dgm:t>
        <a:bodyPr/>
        <a:lstStyle/>
        <a:p>
          <a:endParaRPr lang="en-US"/>
        </a:p>
      </dgm:t>
    </dgm:pt>
    <dgm:pt modelId="{2E3A73CA-C2D4-4025-A5D3-4654A9D20AEA}">
      <dgm:prSet phldrT="[Text]"/>
      <dgm:spPr/>
      <dgm:t>
        <a:bodyPr/>
        <a:lstStyle/>
        <a:p>
          <a:r>
            <a:rPr lang="en-US" dirty="0" smtClean="0"/>
            <a:t>TestAPI</a:t>
          </a:r>
          <a:endParaRPr lang="en-US" dirty="0"/>
        </a:p>
      </dgm:t>
    </dgm:pt>
    <dgm:pt modelId="{833FA421-4212-4438-886A-BBDE544A6432}" type="parTrans" cxnId="{F0A9107B-9843-4855-A585-BF1991869E9F}">
      <dgm:prSet/>
      <dgm:spPr/>
      <dgm:t>
        <a:bodyPr/>
        <a:lstStyle/>
        <a:p>
          <a:endParaRPr lang="en-US"/>
        </a:p>
      </dgm:t>
    </dgm:pt>
    <dgm:pt modelId="{7F7619FC-56E9-494F-9392-F32987C87016}" type="sibTrans" cxnId="{F0A9107B-9843-4855-A585-BF1991869E9F}">
      <dgm:prSet/>
      <dgm:spPr/>
      <dgm:t>
        <a:bodyPr/>
        <a:lstStyle/>
        <a:p>
          <a:endParaRPr lang="en-US"/>
        </a:p>
      </dgm:t>
    </dgm:pt>
    <dgm:pt modelId="{E56A85C7-04C5-42F2-B966-ED05590F93AF}">
      <dgm:prSet phldrT="[Text]"/>
      <dgm:spPr/>
      <dgm:t>
        <a:bodyPr/>
        <a:lstStyle/>
        <a:p>
          <a:r>
            <a:rPr lang="en-US" dirty="0" smtClean="0"/>
            <a:t>App</a:t>
          </a:r>
          <a:endParaRPr lang="en-US" dirty="0"/>
        </a:p>
      </dgm:t>
    </dgm:pt>
    <dgm:pt modelId="{064DEAE3-F3CB-4560-9278-B0BA8B5D0276}" type="parTrans" cxnId="{D5DAFD72-AC3D-45C7-BE8C-F3E4D0F7080F}">
      <dgm:prSet/>
      <dgm:spPr/>
      <dgm:t>
        <a:bodyPr/>
        <a:lstStyle/>
        <a:p>
          <a:endParaRPr lang="en-US"/>
        </a:p>
      </dgm:t>
    </dgm:pt>
    <dgm:pt modelId="{905CB078-F2EB-4D9E-BAEA-34581E03458C}" type="sibTrans" cxnId="{D5DAFD72-AC3D-45C7-BE8C-F3E4D0F7080F}">
      <dgm:prSet/>
      <dgm:spPr/>
      <dgm:t>
        <a:bodyPr/>
        <a:lstStyle/>
        <a:p>
          <a:endParaRPr lang="en-US"/>
        </a:p>
      </dgm:t>
    </dgm:pt>
    <dgm:pt modelId="{13A9B41B-E785-4E6D-A9A0-E6FA2EFF2AFF}" type="pres">
      <dgm:prSet presAssocID="{16499FED-E427-4100-84FE-882744C27FE5}" presName="Name0" presStyleCnt="0">
        <dgm:presLayoutVars>
          <dgm:dir/>
          <dgm:resizeHandles val="exact"/>
        </dgm:presLayoutVars>
      </dgm:prSet>
      <dgm:spPr/>
    </dgm:pt>
    <dgm:pt modelId="{53DD3C24-6992-45E0-968E-76C000B93EC0}" type="pres">
      <dgm:prSet presAssocID="{2D7AE152-2864-4685-80B1-E051713A12D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39BC74-3EE3-456B-8A8B-2AE081DFCB19}" type="pres">
      <dgm:prSet presAssocID="{781FDD7D-DEAB-4989-BC9D-6402F5BB05D1}" presName="sibTrans" presStyleLbl="sibTrans2D1" presStyleIdx="0" presStyleCnt="2"/>
      <dgm:spPr/>
      <dgm:t>
        <a:bodyPr/>
        <a:lstStyle/>
        <a:p>
          <a:endParaRPr lang="en-US"/>
        </a:p>
      </dgm:t>
    </dgm:pt>
    <dgm:pt modelId="{B3363EC0-0049-4010-B162-EE33A40AEBA4}" type="pres">
      <dgm:prSet presAssocID="{781FDD7D-DEAB-4989-BC9D-6402F5BB05D1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D81C2263-A056-4027-B03E-C58AA1CD1CB7}" type="pres">
      <dgm:prSet presAssocID="{2E3A73CA-C2D4-4025-A5D3-4654A9D20AE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A93A49-9289-4F05-B37D-F0E068ECFBD0}" type="pres">
      <dgm:prSet presAssocID="{7F7619FC-56E9-494F-9392-F32987C87016}" presName="sibTrans" presStyleLbl="sibTrans2D1" presStyleIdx="1" presStyleCnt="2"/>
      <dgm:spPr/>
      <dgm:t>
        <a:bodyPr/>
        <a:lstStyle/>
        <a:p>
          <a:endParaRPr lang="en-US"/>
        </a:p>
      </dgm:t>
    </dgm:pt>
    <dgm:pt modelId="{2C91345E-6267-403C-887F-9564A380CCD5}" type="pres">
      <dgm:prSet presAssocID="{7F7619FC-56E9-494F-9392-F32987C87016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8D832F26-FD85-4163-953E-FEC15BF84D3C}" type="pres">
      <dgm:prSet presAssocID="{E56A85C7-04C5-42F2-B966-ED05590F93A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DAFD72-AC3D-45C7-BE8C-F3E4D0F7080F}" srcId="{16499FED-E427-4100-84FE-882744C27FE5}" destId="{E56A85C7-04C5-42F2-B966-ED05590F93AF}" srcOrd="2" destOrd="0" parTransId="{064DEAE3-F3CB-4560-9278-B0BA8B5D0276}" sibTransId="{905CB078-F2EB-4D9E-BAEA-34581E03458C}"/>
    <dgm:cxn modelId="{72880BB4-002C-47D6-9A6F-6EA612FD920F}" type="presOf" srcId="{16499FED-E427-4100-84FE-882744C27FE5}" destId="{13A9B41B-E785-4E6D-A9A0-E6FA2EFF2AFF}" srcOrd="0" destOrd="0" presId="urn:microsoft.com/office/officeart/2005/8/layout/process1"/>
    <dgm:cxn modelId="{68E62259-9825-4E0A-9FAA-6862A3635322}" type="presOf" srcId="{2E3A73CA-C2D4-4025-A5D3-4654A9D20AEA}" destId="{D81C2263-A056-4027-B03E-C58AA1CD1CB7}" srcOrd="0" destOrd="0" presId="urn:microsoft.com/office/officeart/2005/8/layout/process1"/>
    <dgm:cxn modelId="{DB435F1F-B076-4ECF-939A-BDB689ACCA56}" type="presOf" srcId="{781FDD7D-DEAB-4989-BC9D-6402F5BB05D1}" destId="{EF39BC74-3EE3-456B-8A8B-2AE081DFCB19}" srcOrd="0" destOrd="0" presId="urn:microsoft.com/office/officeart/2005/8/layout/process1"/>
    <dgm:cxn modelId="{0BE3A30A-ED03-47FE-BB32-969FFBBD303A}" type="presOf" srcId="{781FDD7D-DEAB-4989-BC9D-6402F5BB05D1}" destId="{B3363EC0-0049-4010-B162-EE33A40AEBA4}" srcOrd="1" destOrd="0" presId="urn:microsoft.com/office/officeart/2005/8/layout/process1"/>
    <dgm:cxn modelId="{F67B4F65-E6E7-4C36-92A8-9B6CD1161BB3}" srcId="{16499FED-E427-4100-84FE-882744C27FE5}" destId="{2D7AE152-2864-4685-80B1-E051713A12DB}" srcOrd="0" destOrd="0" parTransId="{7FDEE54B-F334-4616-B552-B11ACC3C82FE}" sibTransId="{781FDD7D-DEAB-4989-BC9D-6402F5BB05D1}"/>
    <dgm:cxn modelId="{0A94975D-3900-42D9-BBD5-F4FA5078BDC4}" type="presOf" srcId="{7F7619FC-56E9-494F-9392-F32987C87016}" destId="{2C91345E-6267-403C-887F-9564A380CCD5}" srcOrd="1" destOrd="0" presId="urn:microsoft.com/office/officeart/2005/8/layout/process1"/>
    <dgm:cxn modelId="{F0A9107B-9843-4855-A585-BF1991869E9F}" srcId="{16499FED-E427-4100-84FE-882744C27FE5}" destId="{2E3A73CA-C2D4-4025-A5D3-4654A9D20AEA}" srcOrd="1" destOrd="0" parTransId="{833FA421-4212-4438-886A-BBDE544A6432}" sibTransId="{7F7619FC-56E9-494F-9392-F32987C87016}"/>
    <dgm:cxn modelId="{DEF8C414-B5F8-4E28-A02A-FCFA60077E6E}" type="presOf" srcId="{7F7619FC-56E9-494F-9392-F32987C87016}" destId="{51A93A49-9289-4F05-B37D-F0E068ECFBD0}" srcOrd="0" destOrd="0" presId="urn:microsoft.com/office/officeart/2005/8/layout/process1"/>
    <dgm:cxn modelId="{41601A50-72CC-422E-93A1-E8FFB0AEBBB7}" type="presOf" srcId="{E56A85C7-04C5-42F2-B966-ED05590F93AF}" destId="{8D832F26-FD85-4163-953E-FEC15BF84D3C}" srcOrd="0" destOrd="0" presId="urn:microsoft.com/office/officeart/2005/8/layout/process1"/>
    <dgm:cxn modelId="{9F5C26A1-41D6-499F-A997-A7379B85B6AD}" type="presOf" srcId="{2D7AE152-2864-4685-80B1-E051713A12DB}" destId="{53DD3C24-6992-45E0-968E-76C000B93EC0}" srcOrd="0" destOrd="0" presId="urn:microsoft.com/office/officeart/2005/8/layout/process1"/>
    <dgm:cxn modelId="{7AC0F459-E264-4537-AAAF-D29FAB3B60CA}" type="presParOf" srcId="{13A9B41B-E785-4E6D-A9A0-E6FA2EFF2AFF}" destId="{53DD3C24-6992-45E0-968E-76C000B93EC0}" srcOrd="0" destOrd="0" presId="urn:microsoft.com/office/officeart/2005/8/layout/process1"/>
    <dgm:cxn modelId="{6AD37D4B-7D5B-4230-B114-9431519E5321}" type="presParOf" srcId="{13A9B41B-E785-4E6D-A9A0-E6FA2EFF2AFF}" destId="{EF39BC74-3EE3-456B-8A8B-2AE081DFCB19}" srcOrd="1" destOrd="0" presId="urn:microsoft.com/office/officeart/2005/8/layout/process1"/>
    <dgm:cxn modelId="{CC25D01B-D00D-41CD-9B3D-7BFFA8AA1480}" type="presParOf" srcId="{EF39BC74-3EE3-456B-8A8B-2AE081DFCB19}" destId="{B3363EC0-0049-4010-B162-EE33A40AEBA4}" srcOrd="0" destOrd="0" presId="urn:microsoft.com/office/officeart/2005/8/layout/process1"/>
    <dgm:cxn modelId="{0AC26F54-D23B-455F-8F08-BDF51C48B210}" type="presParOf" srcId="{13A9B41B-E785-4E6D-A9A0-E6FA2EFF2AFF}" destId="{D81C2263-A056-4027-B03E-C58AA1CD1CB7}" srcOrd="2" destOrd="0" presId="urn:microsoft.com/office/officeart/2005/8/layout/process1"/>
    <dgm:cxn modelId="{B5C791EB-AEE5-47E2-B0AD-8A41F1C3CA23}" type="presParOf" srcId="{13A9B41B-E785-4E6D-A9A0-E6FA2EFF2AFF}" destId="{51A93A49-9289-4F05-B37D-F0E068ECFBD0}" srcOrd="3" destOrd="0" presId="urn:microsoft.com/office/officeart/2005/8/layout/process1"/>
    <dgm:cxn modelId="{9D904F4C-18B2-4CEA-A258-0D320EE651DA}" type="presParOf" srcId="{51A93A49-9289-4F05-B37D-F0E068ECFBD0}" destId="{2C91345E-6267-403C-887F-9564A380CCD5}" srcOrd="0" destOrd="0" presId="urn:microsoft.com/office/officeart/2005/8/layout/process1"/>
    <dgm:cxn modelId="{427C64D3-34EA-4E44-A27B-1A5FFC81D024}" type="presParOf" srcId="{13A9B41B-E785-4E6D-A9A0-E6FA2EFF2AFF}" destId="{8D832F26-FD85-4163-953E-FEC15BF84D3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F155F4-2D1E-4164-AF21-33C7F4EB106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300B1094-4EB7-422D-B591-E2AC416B6374}">
      <dgm:prSet phldrT="[Текст]"/>
      <dgm:spPr/>
      <dgm:t>
        <a:bodyPr/>
        <a:lstStyle/>
        <a:p>
          <a:r>
            <a:rPr lang="ru-RU" dirty="0" smtClean="0"/>
            <a:t>Строка</a:t>
          </a:r>
          <a:endParaRPr lang="ru-RU" dirty="0"/>
        </a:p>
      </dgm:t>
    </dgm:pt>
    <dgm:pt modelId="{72F78F78-A4C1-4B1A-9950-C32A076FDED9}" type="parTrans" cxnId="{3C87C538-BA4C-4BF4-9B2E-35398AE2C869}">
      <dgm:prSet/>
      <dgm:spPr/>
      <dgm:t>
        <a:bodyPr/>
        <a:lstStyle/>
        <a:p>
          <a:endParaRPr lang="ru-RU"/>
        </a:p>
      </dgm:t>
    </dgm:pt>
    <dgm:pt modelId="{AB09AE1C-3F88-4634-9D58-C2362382E257}" type="sibTrans" cxnId="{3C87C538-BA4C-4BF4-9B2E-35398AE2C869}">
      <dgm:prSet/>
      <dgm:spPr/>
      <dgm:t>
        <a:bodyPr/>
        <a:lstStyle/>
        <a:p>
          <a:endParaRPr lang="ru-RU"/>
        </a:p>
      </dgm:t>
    </dgm:pt>
    <dgm:pt modelId="{3F5FEAB8-5B66-48CF-A3E4-C3C97D64A1D0}">
      <dgm:prSet phldrT="[Текст]"/>
      <dgm:spPr/>
      <dgm:t>
        <a:bodyPr/>
        <a:lstStyle/>
        <a:p>
          <a:r>
            <a:rPr lang="ru-RU" dirty="0" smtClean="0"/>
            <a:t>Поиск метода по шаблону</a:t>
          </a:r>
          <a:endParaRPr lang="ru-RU" dirty="0"/>
        </a:p>
      </dgm:t>
    </dgm:pt>
    <dgm:pt modelId="{9D636C56-3160-4331-9346-3A6FE715936D}" type="parTrans" cxnId="{8547A49D-C714-4E07-A7CD-2B5FBA79992D}">
      <dgm:prSet/>
      <dgm:spPr/>
      <dgm:t>
        <a:bodyPr/>
        <a:lstStyle/>
        <a:p>
          <a:endParaRPr lang="ru-RU"/>
        </a:p>
      </dgm:t>
    </dgm:pt>
    <dgm:pt modelId="{BE385E7A-891A-4350-AF98-CEC4E337B134}" type="sibTrans" cxnId="{8547A49D-C714-4E07-A7CD-2B5FBA79992D}">
      <dgm:prSet/>
      <dgm:spPr/>
      <dgm:t>
        <a:bodyPr/>
        <a:lstStyle/>
        <a:p>
          <a:endParaRPr lang="ru-RU"/>
        </a:p>
      </dgm:t>
    </dgm:pt>
    <dgm:pt modelId="{B1684973-5A35-45D7-B473-100653295712}">
      <dgm:prSet phldrT="[Текст]"/>
      <dgm:spPr/>
      <dgm:t>
        <a:bodyPr/>
        <a:lstStyle/>
        <a:p>
          <a:r>
            <a:rPr lang="ru-RU" dirty="0" smtClean="0"/>
            <a:t>Выполнение с параметрами</a:t>
          </a:r>
          <a:endParaRPr lang="ru-RU" dirty="0"/>
        </a:p>
      </dgm:t>
    </dgm:pt>
    <dgm:pt modelId="{99EA8E79-E709-4EC0-B940-9F579C782259}" type="parTrans" cxnId="{98930935-BDDD-4512-848F-91C22F128D4E}">
      <dgm:prSet/>
      <dgm:spPr/>
      <dgm:t>
        <a:bodyPr/>
        <a:lstStyle/>
        <a:p>
          <a:endParaRPr lang="ru-RU"/>
        </a:p>
      </dgm:t>
    </dgm:pt>
    <dgm:pt modelId="{19F1962A-6CC7-42E4-B062-7ADEC55F475D}" type="sibTrans" cxnId="{98930935-BDDD-4512-848F-91C22F128D4E}">
      <dgm:prSet/>
      <dgm:spPr/>
      <dgm:t>
        <a:bodyPr/>
        <a:lstStyle/>
        <a:p>
          <a:endParaRPr lang="ru-RU"/>
        </a:p>
      </dgm:t>
    </dgm:pt>
    <dgm:pt modelId="{C30F9FA2-1222-43A6-839C-0B1194508D45}" type="pres">
      <dgm:prSet presAssocID="{35F155F4-2D1E-4164-AF21-33C7F4EB1065}" presName="Name0" presStyleCnt="0">
        <dgm:presLayoutVars>
          <dgm:dir/>
          <dgm:resizeHandles val="exact"/>
        </dgm:presLayoutVars>
      </dgm:prSet>
      <dgm:spPr/>
    </dgm:pt>
    <dgm:pt modelId="{09E7C739-BB83-4851-BD19-20F8F22D3469}" type="pres">
      <dgm:prSet presAssocID="{300B1094-4EB7-422D-B591-E2AC416B637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48B189-E922-4308-B7DA-B9AF746B2515}" type="pres">
      <dgm:prSet presAssocID="{AB09AE1C-3F88-4634-9D58-C2362382E257}" presName="sibTrans" presStyleLbl="sibTrans2D1" presStyleIdx="0" presStyleCnt="2"/>
      <dgm:spPr/>
    </dgm:pt>
    <dgm:pt modelId="{AD7072EB-15DB-4DD4-8EEB-27D78975B479}" type="pres">
      <dgm:prSet presAssocID="{AB09AE1C-3F88-4634-9D58-C2362382E257}" presName="connectorText" presStyleLbl="sibTrans2D1" presStyleIdx="0" presStyleCnt="2"/>
      <dgm:spPr/>
    </dgm:pt>
    <dgm:pt modelId="{C6ECA16D-9289-426F-ABAF-58D7A33630F4}" type="pres">
      <dgm:prSet presAssocID="{3F5FEAB8-5B66-48CF-A3E4-C3C97D64A1D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FBCC0E-EB1E-478E-8813-F464C74A89FA}" type="pres">
      <dgm:prSet presAssocID="{BE385E7A-891A-4350-AF98-CEC4E337B134}" presName="sibTrans" presStyleLbl="sibTrans2D1" presStyleIdx="1" presStyleCnt="2"/>
      <dgm:spPr/>
    </dgm:pt>
    <dgm:pt modelId="{4CC9BBEE-96A4-4132-AE52-C47EBD26E3E1}" type="pres">
      <dgm:prSet presAssocID="{BE385E7A-891A-4350-AF98-CEC4E337B134}" presName="connectorText" presStyleLbl="sibTrans2D1" presStyleIdx="1" presStyleCnt="2"/>
      <dgm:spPr/>
    </dgm:pt>
    <dgm:pt modelId="{5C548E5E-5377-4DAC-8918-DB1CF8442824}" type="pres">
      <dgm:prSet presAssocID="{B1684973-5A35-45D7-B473-10065329571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547A49D-C714-4E07-A7CD-2B5FBA79992D}" srcId="{35F155F4-2D1E-4164-AF21-33C7F4EB1065}" destId="{3F5FEAB8-5B66-48CF-A3E4-C3C97D64A1D0}" srcOrd="1" destOrd="0" parTransId="{9D636C56-3160-4331-9346-3A6FE715936D}" sibTransId="{BE385E7A-891A-4350-AF98-CEC4E337B134}"/>
    <dgm:cxn modelId="{3A20998D-5541-4124-97DE-48D6870589E7}" type="presOf" srcId="{35F155F4-2D1E-4164-AF21-33C7F4EB1065}" destId="{C30F9FA2-1222-43A6-839C-0B1194508D45}" srcOrd="0" destOrd="0" presId="urn:microsoft.com/office/officeart/2005/8/layout/process1"/>
    <dgm:cxn modelId="{0B259C2F-594B-445E-85D8-1FC08252C9B2}" type="presOf" srcId="{AB09AE1C-3F88-4634-9D58-C2362382E257}" destId="{3448B189-E922-4308-B7DA-B9AF746B2515}" srcOrd="0" destOrd="0" presId="urn:microsoft.com/office/officeart/2005/8/layout/process1"/>
    <dgm:cxn modelId="{81A5451C-0EB2-45A3-AEEB-241049C83DA1}" type="presOf" srcId="{BE385E7A-891A-4350-AF98-CEC4E337B134}" destId="{4CC9BBEE-96A4-4132-AE52-C47EBD26E3E1}" srcOrd="1" destOrd="0" presId="urn:microsoft.com/office/officeart/2005/8/layout/process1"/>
    <dgm:cxn modelId="{3E42CD91-31CE-40F0-B37A-27AAF9B49432}" type="presOf" srcId="{AB09AE1C-3F88-4634-9D58-C2362382E257}" destId="{AD7072EB-15DB-4DD4-8EEB-27D78975B479}" srcOrd="1" destOrd="0" presId="urn:microsoft.com/office/officeart/2005/8/layout/process1"/>
    <dgm:cxn modelId="{8B790C9D-913A-4784-A004-733A99881CF1}" type="presOf" srcId="{B1684973-5A35-45D7-B473-100653295712}" destId="{5C548E5E-5377-4DAC-8918-DB1CF8442824}" srcOrd="0" destOrd="0" presId="urn:microsoft.com/office/officeart/2005/8/layout/process1"/>
    <dgm:cxn modelId="{A34AB6FE-D148-4236-9BA7-5E88C4658AF7}" type="presOf" srcId="{BE385E7A-891A-4350-AF98-CEC4E337B134}" destId="{CAFBCC0E-EB1E-478E-8813-F464C74A89FA}" srcOrd="0" destOrd="0" presId="urn:microsoft.com/office/officeart/2005/8/layout/process1"/>
    <dgm:cxn modelId="{B8B411BF-35CE-492B-99A7-A634AD5563C3}" type="presOf" srcId="{3F5FEAB8-5B66-48CF-A3E4-C3C97D64A1D0}" destId="{C6ECA16D-9289-426F-ABAF-58D7A33630F4}" srcOrd="0" destOrd="0" presId="urn:microsoft.com/office/officeart/2005/8/layout/process1"/>
    <dgm:cxn modelId="{3C87C538-BA4C-4BF4-9B2E-35398AE2C869}" srcId="{35F155F4-2D1E-4164-AF21-33C7F4EB1065}" destId="{300B1094-4EB7-422D-B591-E2AC416B6374}" srcOrd="0" destOrd="0" parTransId="{72F78F78-A4C1-4B1A-9950-C32A076FDED9}" sibTransId="{AB09AE1C-3F88-4634-9D58-C2362382E257}"/>
    <dgm:cxn modelId="{98930935-BDDD-4512-848F-91C22F128D4E}" srcId="{35F155F4-2D1E-4164-AF21-33C7F4EB1065}" destId="{B1684973-5A35-45D7-B473-100653295712}" srcOrd="2" destOrd="0" parTransId="{99EA8E79-E709-4EC0-B940-9F579C782259}" sibTransId="{19F1962A-6CC7-42E4-B062-7ADEC55F475D}"/>
    <dgm:cxn modelId="{5CA4AA47-153D-4001-9BBB-FE410864FE4C}" type="presOf" srcId="{300B1094-4EB7-422D-B591-E2AC416B6374}" destId="{09E7C739-BB83-4851-BD19-20F8F22D3469}" srcOrd="0" destOrd="0" presId="urn:microsoft.com/office/officeart/2005/8/layout/process1"/>
    <dgm:cxn modelId="{737796D0-31C2-42A3-9F3C-E31F61026D18}" type="presParOf" srcId="{C30F9FA2-1222-43A6-839C-0B1194508D45}" destId="{09E7C739-BB83-4851-BD19-20F8F22D3469}" srcOrd="0" destOrd="0" presId="urn:microsoft.com/office/officeart/2005/8/layout/process1"/>
    <dgm:cxn modelId="{96BCAFE7-4ADE-4C16-8EAD-5E36226002F8}" type="presParOf" srcId="{C30F9FA2-1222-43A6-839C-0B1194508D45}" destId="{3448B189-E922-4308-B7DA-B9AF746B2515}" srcOrd="1" destOrd="0" presId="urn:microsoft.com/office/officeart/2005/8/layout/process1"/>
    <dgm:cxn modelId="{4B7C403E-5A75-4F08-9E84-BB02B08602D5}" type="presParOf" srcId="{3448B189-E922-4308-B7DA-B9AF746B2515}" destId="{AD7072EB-15DB-4DD4-8EEB-27D78975B479}" srcOrd="0" destOrd="0" presId="urn:microsoft.com/office/officeart/2005/8/layout/process1"/>
    <dgm:cxn modelId="{BC120393-5F74-4842-BFCF-1C9D8C73646F}" type="presParOf" srcId="{C30F9FA2-1222-43A6-839C-0B1194508D45}" destId="{C6ECA16D-9289-426F-ABAF-58D7A33630F4}" srcOrd="2" destOrd="0" presId="urn:microsoft.com/office/officeart/2005/8/layout/process1"/>
    <dgm:cxn modelId="{582E9D81-C410-4F1A-B6FD-8AA3E458D3F2}" type="presParOf" srcId="{C30F9FA2-1222-43A6-839C-0B1194508D45}" destId="{CAFBCC0E-EB1E-478E-8813-F464C74A89FA}" srcOrd="3" destOrd="0" presId="urn:microsoft.com/office/officeart/2005/8/layout/process1"/>
    <dgm:cxn modelId="{9F8DD83B-4386-453D-8E72-49BE0A1791D9}" type="presParOf" srcId="{CAFBCC0E-EB1E-478E-8813-F464C74A89FA}" destId="{4CC9BBEE-96A4-4132-AE52-C47EBD26E3E1}" srcOrd="0" destOrd="0" presId="urn:microsoft.com/office/officeart/2005/8/layout/process1"/>
    <dgm:cxn modelId="{40472856-7196-4815-A91B-7500020E0339}" type="presParOf" srcId="{C30F9FA2-1222-43A6-839C-0B1194508D45}" destId="{5C548E5E-5377-4DAC-8918-DB1CF844282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499FED-E427-4100-84FE-882744C27FE5}" type="doc">
      <dgm:prSet loTypeId="urn:microsoft.com/office/officeart/2005/8/layout/process1" loCatId="process" qsTypeId="urn:microsoft.com/office/officeart/2005/8/quickstyle/simple3" qsCatId="simple" csTypeId="urn:microsoft.com/office/officeart/2005/8/colors/accent2_1" csCatId="accent2" phldr="1"/>
      <dgm:spPr/>
    </dgm:pt>
    <dgm:pt modelId="{2D7AE152-2864-4685-80B1-E051713A12DB}">
      <dgm:prSet phldrT="[Text]"/>
      <dgm:spPr/>
      <dgm:t>
        <a:bodyPr/>
        <a:lstStyle/>
        <a:p>
          <a:r>
            <a:rPr lang="en-US" dirty="0" smtClean="0"/>
            <a:t>Test</a:t>
          </a:r>
          <a:r>
            <a:rPr lang="ru-RU" dirty="0" smtClean="0"/>
            <a:t> </a:t>
          </a:r>
          <a:r>
            <a:rPr lang="en-US" dirty="0" smtClean="0"/>
            <a:t>Case</a:t>
          </a:r>
          <a:endParaRPr lang="en-US" dirty="0"/>
        </a:p>
      </dgm:t>
    </dgm:pt>
    <dgm:pt modelId="{7FDEE54B-F334-4616-B552-B11ACC3C82FE}" type="parTrans" cxnId="{F67B4F65-E6E7-4C36-92A8-9B6CD1161BB3}">
      <dgm:prSet/>
      <dgm:spPr/>
      <dgm:t>
        <a:bodyPr/>
        <a:lstStyle/>
        <a:p>
          <a:endParaRPr lang="en-US"/>
        </a:p>
      </dgm:t>
    </dgm:pt>
    <dgm:pt modelId="{781FDD7D-DEAB-4989-BC9D-6402F5BB05D1}" type="sibTrans" cxnId="{F67B4F65-E6E7-4C36-92A8-9B6CD1161BB3}">
      <dgm:prSet/>
      <dgm:spPr/>
      <dgm:t>
        <a:bodyPr/>
        <a:lstStyle/>
        <a:p>
          <a:endParaRPr lang="en-US"/>
        </a:p>
      </dgm:t>
    </dgm:pt>
    <dgm:pt modelId="{2E3A73CA-C2D4-4025-A5D3-4654A9D20AEA}">
      <dgm:prSet phldrT="[Text]"/>
      <dgm:spPr/>
      <dgm:t>
        <a:bodyPr/>
        <a:lstStyle/>
        <a:p>
          <a:r>
            <a:rPr lang="en-US" dirty="0" smtClean="0"/>
            <a:t>TestAPI</a:t>
          </a:r>
          <a:endParaRPr lang="en-US" dirty="0"/>
        </a:p>
      </dgm:t>
    </dgm:pt>
    <dgm:pt modelId="{833FA421-4212-4438-886A-BBDE544A6432}" type="parTrans" cxnId="{F0A9107B-9843-4855-A585-BF1991869E9F}">
      <dgm:prSet/>
      <dgm:spPr/>
      <dgm:t>
        <a:bodyPr/>
        <a:lstStyle/>
        <a:p>
          <a:endParaRPr lang="en-US"/>
        </a:p>
      </dgm:t>
    </dgm:pt>
    <dgm:pt modelId="{7F7619FC-56E9-494F-9392-F32987C87016}" type="sibTrans" cxnId="{F0A9107B-9843-4855-A585-BF1991869E9F}">
      <dgm:prSet/>
      <dgm:spPr/>
      <dgm:t>
        <a:bodyPr/>
        <a:lstStyle/>
        <a:p>
          <a:endParaRPr lang="en-US"/>
        </a:p>
      </dgm:t>
    </dgm:pt>
    <dgm:pt modelId="{E56A85C7-04C5-42F2-B966-ED05590F93AF}">
      <dgm:prSet phldrT="[Text]"/>
      <dgm:spPr/>
      <dgm:t>
        <a:bodyPr/>
        <a:lstStyle/>
        <a:p>
          <a:r>
            <a:rPr lang="en-US" dirty="0" smtClean="0"/>
            <a:t>App</a:t>
          </a:r>
          <a:endParaRPr lang="en-US" dirty="0"/>
        </a:p>
      </dgm:t>
    </dgm:pt>
    <dgm:pt modelId="{064DEAE3-F3CB-4560-9278-B0BA8B5D0276}" type="parTrans" cxnId="{D5DAFD72-AC3D-45C7-BE8C-F3E4D0F7080F}">
      <dgm:prSet/>
      <dgm:spPr/>
      <dgm:t>
        <a:bodyPr/>
        <a:lstStyle/>
        <a:p>
          <a:endParaRPr lang="en-US"/>
        </a:p>
      </dgm:t>
    </dgm:pt>
    <dgm:pt modelId="{905CB078-F2EB-4D9E-BAEA-34581E03458C}" type="sibTrans" cxnId="{D5DAFD72-AC3D-45C7-BE8C-F3E4D0F7080F}">
      <dgm:prSet/>
      <dgm:spPr/>
      <dgm:t>
        <a:bodyPr/>
        <a:lstStyle/>
        <a:p>
          <a:endParaRPr lang="en-US"/>
        </a:p>
      </dgm:t>
    </dgm:pt>
    <dgm:pt modelId="{19A1E16C-652B-4BA1-ACCC-CF71516C6A7E}">
      <dgm:prSet phldrT="[Text]"/>
      <dgm:spPr/>
      <dgm:t>
        <a:bodyPr/>
        <a:lstStyle/>
        <a:p>
          <a:r>
            <a:rPr lang="en-US" dirty="0" smtClean="0"/>
            <a:t>Binding</a:t>
          </a:r>
          <a:endParaRPr lang="en-US" dirty="0"/>
        </a:p>
      </dgm:t>
    </dgm:pt>
    <dgm:pt modelId="{6DE4E6E1-CCE8-4C58-82F5-E87CE48D4ACF}" type="parTrans" cxnId="{F8605ED2-123D-40C2-AE7A-87FF2812C23C}">
      <dgm:prSet/>
      <dgm:spPr/>
      <dgm:t>
        <a:bodyPr/>
        <a:lstStyle/>
        <a:p>
          <a:endParaRPr lang="ru-RU"/>
        </a:p>
      </dgm:t>
    </dgm:pt>
    <dgm:pt modelId="{77C4BE4D-5A1B-45C9-8A4C-9950BEABC289}" type="sibTrans" cxnId="{F8605ED2-123D-40C2-AE7A-87FF2812C23C}">
      <dgm:prSet/>
      <dgm:spPr/>
      <dgm:t>
        <a:bodyPr/>
        <a:lstStyle/>
        <a:p>
          <a:endParaRPr lang="ru-RU"/>
        </a:p>
      </dgm:t>
    </dgm:pt>
    <dgm:pt modelId="{13A9B41B-E785-4E6D-A9A0-E6FA2EFF2AFF}" type="pres">
      <dgm:prSet presAssocID="{16499FED-E427-4100-84FE-882744C27FE5}" presName="Name0" presStyleCnt="0">
        <dgm:presLayoutVars>
          <dgm:dir/>
          <dgm:resizeHandles val="exact"/>
        </dgm:presLayoutVars>
      </dgm:prSet>
      <dgm:spPr/>
    </dgm:pt>
    <dgm:pt modelId="{53DD3C24-6992-45E0-968E-76C000B93EC0}" type="pres">
      <dgm:prSet presAssocID="{2D7AE152-2864-4685-80B1-E051713A12DB}" presName="node" presStyleLbl="node1" presStyleIdx="0" presStyleCnt="4" custLinFactX="97082" custLinFactY="-54410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39BC74-3EE3-456B-8A8B-2AE081DFCB19}" type="pres">
      <dgm:prSet presAssocID="{781FDD7D-DEAB-4989-BC9D-6402F5BB05D1}" presName="sibTrans" presStyleLbl="sibTrans2D1" presStyleIdx="0" presStyleCnt="3"/>
      <dgm:spPr/>
      <dgm:t>
        <a:bodyPr/>
        <a:lstStyle/>
        <a:p>
          <a:endParaRPr lang="en-US"/>
        </a:p>
      </dgm:t>
    </dgm:pt>
    <dgm:pt modelId="{B3363EC0-0049-4010-B162-EE33A40AEBA4}" type="pres">
      <dgm:prSet presAssocID="{781FDD7D-DEAB-4989-BC9D-6402F5BB05D1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9600F329-9919-4DA5-A3B0-CB957A4CBB9D}" type="pres">
      <dgm:prSet presAssocID="{19A1E16C-652B-4BA1-ACCC-CF71516C6A7E}" presName="node" presStyleLbl="node1" presStyleIdx="1" presStyleCnt="4" custScaleX="99646" custLinFactNeighborX="-7294" custLinFactNeighborY="142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326833-0342-4E19-B376-D822A588DC78}" type="pres">
      <dgm:prSet presAssocID="{77C4BE4D-5A1B-45C9-8A4C-9950BEABC289}" presName="sibTrans" presStyleLbl="sibTrans2D1" presStyleIdx="1" presStyleCnt="3"/>
      <dgm:spPr/>
    </dgm:pt>
    <dgm:pt modelId="{8AEC1E74-75A9-4276-8BC3-E81C658372CE}" type="pres">
      <dgm:prSet presAssocID="{77C4BE4D-5A1B-45C9-8A4C-9950BEABC289}" presName="connectorText" presStyleLbl="sibTrans2D1" presStyleIdx="1" presStyleCnt="3"/>
      <dgm:spPr/>
    </dgm:pt>
    <dgm:pt modelId="{D81C2263-A056-4027-B03E-C58AA1CD1CB7}" type="pres">
      <dgm:prSet presAssocID="{2E3A73CA-C2D4-4025-A5D3-4654A9D20AEA}" presName="node" presStyleLbl="node1" presStyleIdx="2" presStyleCnt="4" custLinFactNeighborX="-8614" custLinFactNeighborY="93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A93A49-9289-4F05-B37D-F0E068ECFBD0}" type="pres">
      <dgm:prSet presAssocID="{7F7619FC-56E9-494F-9392-F32987C87016}" presName="sibTrans" presStyleLbl="sibTrans2D1" presStyleIdx="2" presStyleCnt="3"/>
      <dgm:spPr/>
      <dgm:t>
        <a:bodyPr/>
        <a:lstStyle/>
        <a:p>
          <a:endParaRPr lang="en-US"/>
        </a:p>
      </dgm:t>
    </dgm:pt>
    <dgm:pt modelId="{2C91345E-6267-403C-887F-9564A380CCD5}" type="pres">
      <dgm:prSet presAssocID="{7F7619FC-56E9-494F-9392-F32987C87016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8D832F26-FD85-4163-953E-FEC15BF84D3C}" type="pres">
      <dgm:prSet presAssocID="{E56A85C7-04C5-42F2-B966-ED05590F93AF}" presName="node" presStyleLbl="node1" presStyleIdx="3" presStyleCnt="4" custLinFactNeighborX="-9953" custLinFactNeighborY="142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9D68EA5-655B-4504-8F09-837EF4CDB72C}" type="presOf" srcId="{77C4BE4D-5A1B-45C9-8A4C-9950BEABC289}" destId="{72326833-0342-4E19-B376-D822A588DC78}" srcOrd="0" destOrd="0" presId="urn:microsoft.com/office/officeart/2005/8/layout/process1"/>
    <dgm:cxn modelId="{62BA88CF-1216-4C2E-92BB-3B976AA0CAD4}" type="presOf" srcId="{781FDD7D-DEAB-4989-BC9D-6402F5BB05D1}" destId="{B3363EC0-0049-4010-B162-EE33A40AEBA4}" srcOrd="1" destOrd="0" presId="urn:microsoft.com/office/officeart/2005/8/layout/process1"/>
    <dgm:cxn modelId="{1B454CD3-42B3-4681-8A7F-C32935BF8EFD}" type="presOf" srcId="{7F7619FC-56E9-494F-9392-F32987C87016}" destId="{51A93A49-9289-4F05-B37D-F0E068ECFBD0}" srcOrd="0" destOrd="0" presId="urn:microsoft.com/office/officeart/2005/8/layout/process1"/>
    <dgm:cxn modelId="{C973CAE9-1125-4497-A67D-117414CC1204}" type="presOf" srcId="{781FDD7D-DEAB-4989-BC9D-6402F5BB05D1}" destId="{EF39BC74-3EE3-456B-8A8B-2AE081DFCB19}" srcOrd="0" destOrd="0" presId="urn:microsoft.com/office/officeart/2005/8/layout/process1"/>
    <dgm:cxn modelId="{B755EA7B-5F1E-4F6D-B508-4BCE5E2A2045}" type="presOf" srcId="{77C4BE4D-5A1B-45C9-8A4C-9950BEABC289}" destId="{8AEC1E74-75A9-4276-8BC3-E81C658372CE}" srcOrd="1" destOrd="0" presId="urn:microsoft.com/office/officeart/2005/8/layout/process1"/>
    <dgm:cxn modelId="{3A0C3D75-CF0F-431F-922E-01E75ADEC1B3}" type="presOf" srcId="{16499FED-E427-4100-84FE-882744C27FE5}" destId="{13A9B41B-E785-4E6D-A9A0-E6FA2EFF2AFF}" srcOrd="0" destOrd="0" presId="urn:microsoft.com/office/officeart/2005/8/layout/process1"/>
    <dgm:cxn modelId="{F8605ED2-123D-40C2-AE7A-87FF2812C23C}" srcId="{16499FED-E427-4100-84FE-882744C27FE5}" destId="{19A1E16C-652B-4BA1-ACCC-CF71516C6A7E}" srcOrd="1" destOrd="0" parTransId="{6DE4E6E1-CCE8-4C58-82F5-E87CE48D4ACF}" sibTransId="{77C4BE4D-5A1B-45C9-8A4C-9950BEABC289}"/>
    <dgm:cxn modelId="{D5DAFD72-AC3D-45C7-BE8C-F3E4D0F7080F}" srcId="{16499FED-E427-4100-84FE-882744C27FE5}" destId="{E56A85C7-04C5-42F2-B966-ED05590F93AF}" srcOrd="3" destOrd="0" parTransId="{064DEAE3-F3CB-4560-9278-B0BA8B5D0276}" sibTransId="{905CB078-F2EB-4D9E-BAEA-34581E03458C}"/>
    <dgm:cxn modelId="{75025DFD-EC19-4D10-8A15-8F3780A652CE}" type="presOf" srcId="{7F7619FC-56E9-494F-9392-F32987C87016}" destId="{2C91345E-6267-403C-887F-9564A380CCD5}" srcOrd="1" destOrd="0" presId="urn:microsoft.com/office/officeart/2005/8/layout/process1"/>
    <dgm:cxn modelId="{F0A9107B-9843-4855-A585-BF1991869E9F}" srcId="{16499FED-E427-4100-84FE-882744C27FE5}" destId="{2E3A73CA-C2D4-4025-A5D3-4654A9D20AEA}" srcOrd="2" destOrd="0" parTransId="{833FA421-4212-4438-886A-BBDE544A6432}" sibTransId="{7F7619FC-56E9-494F-9392-F32987C87016}"/>
    <dgm:cxn modelId="{B8A483AD-BE11-4644-A3D2-D084D16CBEE6}" type="presOf" srcId="{2E3A73CA-C2D4-4025-A5D3-4654A9D20AEA}" destId="{D81C2263-A056-4027-B03E-C58AA1CD1CB7}" srcOrd="0" destOrd="0" presId="urn:microsoft.com/office/officeart/2005/8/layout/process1"/>
    <dgm:cxn modelId="{F67B4F65-E6E7-4C36-92A8-9B6CD1161BB3}" srcId="{16499FED-E427-4100-84FE-882744C27FE5}" destId="{2D7AE152-2864-4685-80B1-E051713A12DB}" srcOrd="0" destOrd="0" parTransId="{7FDEE54B-F334-4616-B552-B11ACC3C82FE}" sibTransId="{781FDD7D-DEAB-4989-BC9D-6402F5BB05D1}"/>
    <dgm:cxn modelId="{1414C4F5-994C-4232-9A30-DAEDCB5EA710}" type="presOf" srcId="{E56A85C7-04C5-42F2-B966-ED05590F93AF}" destId="{8D832F26-FD85-4163-953E-FEC15BF84D3C}" srcOrd="0" destOrd="0" presId="urn:microsoft.com/office/officeart/2005/8/layout/process1"/>
    <dgm:cxn modelId="{16449984-D7C1-409C-9D93-EA568E770660}" type="presOf" srcId="{2D7AE152-2864-4685-80B1-E051713A12DB}" destId="{53DD3C24-6992-45E0-968E-76C000B93EC0}" srcOrd="0" destOrd="0" presId="urn:microsoft.com/office/officeart/2005/8/layout/process1"/>
    <dgm:cxn modelId="{DB583D36-18CD-46BB-B260-779B6B0A5449}" type="presOf" srcId="{19A1E16C-652B-4BA1-ACCC-CF71516C6A7E}" destId="{9600F329-9919-4DA5-A3B0-CB957A4CBB9D}" srcOrd="0" destOrd="0" presId="urn:microsoft.com/office/officeart/2005/8/layout/process1"/>
    <dgm:cxn modelId="{D0C83DC7-2986-4E44-9599-B160FCB9E995}" type="presParOf" srcId="{13A9B41B-E785-4E6D-A9A0-E6FA2EFF2AFF}" destId="{53DD3C24-6992-45E0-968E-76C000B93EC0}" srcOrd="0" destOrd="0" presId="urn:microsoft.com/office/officeart/2005/8/layout/process1"/>
    <dgm:cxn modelId="{C2F030C6-7E17-4A04-897C-CA016686E0BC}" type="presParOf" srcId="{13A9B41B-E785-4E6D-A9A0-E6FA2EFF2AFF}" destId="{EF39BC74-3EE3-456B-8A8B-2AE081DFCB19}" srcOrd="1" destOrd="0" presId="urn:microsoft.com/office/officeart/2005/8/layout/process1"/>
    <dgm:cxn modelId="{09684D63-290F-4DD0-A57A-4647DCA55993}" type="presParOf" srcId="{EF39BC74-3EE3-456B-8A8B-2AE081DFCB19}" destId="{B3363EC0-0049-4010-B162-EE33A40AEBA4}" srcOrd="0" destOrd="0" presId="urn:microsoft.com/office/officeart/2005/8/layout/process1"/>
    <dgm:cxn modelId="{EA433830-FE79-4DD9-A011-B1B0DC012A4D}" type="presParOf" srcId="{13A9B41B-E785-4E6D-A9A0-E6FA2EFF2AFF}" destId="{9600F329-9919-4DA5-A3B0-CB957A4CBB9D}" srcOrd="2" destOrd="0" presId="urn:microsoft.com/office/officeart/2005/8/layout/process1"/>
    <dgm:cxn modelId="{C80A3AD6-5194-44DD-9DC9-83FDB4EFE1CE}" type="presParOf" srcId="{13A9B41B-E785-4E6D-A9A0-E6FA2EFF2AFF}" destId="{72326833-0342-4E19-B376-D822A588DC78}" srcOrd="3" destOrd="0" presId="urn:microsoft.com/office/officeart/2005/8/layout/process1"/>
    <dgm:cxn modelId="{7C1CCF43-1A09-4FA1-B28F-227843EDDC60}" type="presParOf" srcId="{72326833-0342-4E19-B376-D822A588DC78}" destId="{8AEC1E74-75A9-4276-8BC3-E81C658372CE}" srcOrd="0" destOrd="0" presId="urn:microsoft.com/office/officeart/2005/8/layout/process1"/>
    <dgm:cxn modelId="{18C23387-0B65-4EF1-8CCD-FFE2396518D3}" type="presParOf" srcId="{13A9B41B-E785-4E6D-A9A0-E6FA2EFF2AFF}" destId="{D81C2263-A056-4027-B03E-C58AA1CD1CB7}" srcOrd="4" destOrd="0" presId="urn:microsoft.com/office/officeart/2005/8/layout/process1"/>
    <dgm:cxn modelId="{98DFC5EC-AD53-4E8D-A7F4-43011D39EFB8}" type="presParOf" srcId="{13A9B41B-E785-4E6D-A9A0-E6FA2EFF2AFF}" destId="{51A93A49-9289-4F05-B37D-F0E068ECFBD0}" srcOrd="5" destOrd="0" presId="urn:microsoft.com/office/officeart/2005/8/layout/process1"/>
    <dgm:cxn modelId="{B94D2C8E-00FB-41FB-BD4D-94968347D564}" type="presParOf" srcId="{51A93A49-9289-4F05-B37D-F0E068ECFBD0}" destId="{2C91345E-6267-403C-887F-9564A380CCD5}" srcOrd="0" destOrd="0" presId="urn:microsoft.com/office/officeart/2005/8/layout/process1"/>
    <dgm:cxn modelId="{4AC5C830-31F4-4850-87C8-C26D73E35B04}" type="presParOf" srcId="{13A9B41B-E785-4E6D-A9A0-E6FA2EFF2AFF}" destId="{8D832F26-FD85-4163-953E-FEC15BF84D3C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D3C24-6992-45E0-968E-76C000B93EC0}">
      <dsp:nvSpPr>
        <dsp:cNvPr id="0" name=""/>
        <dsp:cNvSpPr/>
      </dsp:nvSpPr>
      <dsp:spPr>
        <a:xfrm>
          <a:off x="6630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Test</a:t>
          </a:r>
          <a:endParaRPr lang="en-US" sz="4200" kern="1200" dirty="0"/>
        </a:p>
      </dsp:txBody>
      <dsp:txXfrm>
        <a:off x="41456" y="132119"/>
        <a:ext cx="1912068" cy="1119380"/>
      </dsp:txXfrm>
    </dsp:sp>
    <dsp:sp modelId="{EF39BC74-3EE3-456B-8A8B-2AE081DFCB19}">
      <dsp:nvSpPr>
        <dsp:cNvPr id="0" name=""/>
        <dsp:cNvSpPr/>
      </dsp:nvSpPr>
      <dsp:spPr>
        <a:xfrm>
          <a:off x="2186523" y="446076"/>
          <a:ext cx="420124" cy="4914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2186523" y="544369"/>
        <a:ext cx="294087" cy="294880"/>
      </dsp:txXfrm>
    </dsp:sp>
    <dsp:sp modelId="{D81C2263-A056-4027-B03E-C58AA1CD1CB7}">
      <dsp:nvSpPr>
        <dsp:cNvPr id="0" name=""/>
        <dsp:cNvSpPr/>
      </dsp:nvSpPr>
      <dsp:spPr>
        <a:xfrm>
          <a:off x="2781039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TestAPI</a:t>
          </a:r>
          <a:endParaRPr lang="en-US" sz="4200" kern="1200" dirty="0"/>
        </a:p>
      </dsp:txBody>
      <dsp:txXfrm>
        <a:off x="2815865" y="132119"/>
        <a:ext cx="1912068" cy="1119380"/>
      </dsp:txXfrm>
    </dsp:sp>
    <dsp:sp modelId="{51A93A49-9289-4F05-B37D-F0E068ECFBD0}">
      <dsp:nvSpPr>
        <dsp:cNvPr id="0" name=""/>
        <dsp:cNvSpPr/>
      </dsp:nvSpPr>
      <dsp:spPr>
        <a:xfrm>
          <a:off x="4960932" y="446076"/>
          <a:ext cx="420124" cy="4914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4960932" y="544369"/>
        <a:ext cx="294087" cy="294880"/>
      </dsp:txXfrm>
    </dsp:sp>
    <dsp:sp modelId="{8D832F26-FD85-4163-953E-FEC15BF84D3C}">
      <dsp:nvSpPr>
        <dsp:cNvPr id="0" name=""/>
        <dsp:cNvSpPr/>
      </dsp:nvSpPr>
      <dsp:spPr>
        <a:xfrm>
          <a:off x="5555448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App</a:t>
          </a:r>
          <a:endParaRPr lang="en-US" sz="4200" kern="1200" dirty="0"/>
        </a:p>
      </dsp:txBody>
      <dsp:txXfrm>
        <a:off x="5590274" y="132119"/>
        <a:ext cx="1912068" cy="11193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E7C739-BB83-4851-BD19-20F8F22D3469}">
      <dsp:nvSpPr>
        <dsp:cNvPr id="0" name=""/>
        <dsp:cNvSpPr/>
      </dsp:nvSpPr>
      <dsp:spPr>
        <a:xfrm>
          <a:off x="6630" y="314719"/>
          <a:ext cx="1981720" cy="11890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Строка</a:t>
          </a:r>
          <a:endParaRPr lang="ru-RU" sz="2200" kern="1200" dirty="0"/>
        </a:p>
      </dsp:txBody>
      <dsp:txXfrm>
        <a:off x="41456" y="349545"/>
        <a:ext cx="1912068" cy="1119380"/>
      </dsp:txXfrm>
    </dsp:sp>
    <dsp:sp modelId="{3448B189-E922-4308-B7DA-B9AF746B2515}">
      <dsp:nvSpPr>
        <dsp:cNvPr id="0" name=""/>
        <dsp:cNvSpPr/>
      </dsp:nvSpPr>
      <dsp:spPr>
        <a:xfrm>
          <a:off x="2186523" y="663502"/>
          <a:ext cx="420124" cy="4914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2186523" y="761795"/>
        <a:ext cx="294087" cy="294880"/>
      </dsp:txXfrm>
    </dsp:sp>
    <dsp:sp modelId="{C6ECA16D-9289-426F-ABAF-58D7A33630F4}">
      <dsp:nvSpPr>
        <dsp:cNvPr id="0" name=""/>
        <dsp:cNvSpPr/>
      </dsp:nvSpPr>
      <dsp:spPr>
        <a:xfrm>
          <a:off x="2781039" y="314719"/>
          <a:ext cx="1981720" cy="11890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Поиск метода по шаблону</a:t>
          </a:r>
          <a:endParaRPr lang="ru-RU" sz="2200" kern="1200" dirty="0"/>
        </a:p>
      </dsp:txBody>
      <dsp:txXfrm>
        <a:off x="2815865" y="349545"/>
        <a:ext cx="1912068" cy="1119380"/>
      </dsp:txXfrm>
    </dsp:sp>
    <dsp:sp modelId="{CAFBCC0E-EB1E-478E-8813-F464C74A89FA}">
      <dsp:nvSpPr>
        <dsp:cNvPr id="0" name=""/>
        <dsp:cNvSpPr/>
      </dsp:nvSpPr>
      <dsp:spPr>
        <a:xfrm>
          <a:off x="4960932" y="663502"/>
          <a:ext cx="420124" cy="4914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4960932" y="761795"/>
        <a:ext cx="294087" cy="294880"/>
      </dsp:txXfrm>
    </dsp:sp>
    <dsp:sp modelId="{5C548E5E-5377-4DAC-8918-DB1CF8442824}">
      <dsp:nvSpPr>
        <dsp:cNvPr id="0" name=""/>
        <dsp:cNvSpPr/>
      </dsp:nvSpPr>
      <dsp:spPr>
        <a:xfrm>
          <a:off x="5555448" y="314719"/>
          <a:ext cx="1981720" cy="11890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Выполнение с параметрами</a:t>
          </a:r>
          <a:endParaRPr lang="ru-RU" sz="2200" kern="1200" dirty="0"/>
        </a:p>
      </dsp:txBody>
      <dsp:txXfrm>
        <a:off x="5590274" y="349545"/>
        <a:ext cx="1912068" cy="11193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D3C24-6992-45E0-968E-76C000B93EC0}">
      <dsp:nvSpPr>
        <dsp:cNvPr id="0" name=""/>
        <dsp:cNvSpPr/>
      </dsp:nvSpPr>
      <dsp:spPr>
        <a:xfrm>
          <a:off x="2397622" y="0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Test</a:t>
          </a:r>
          <a:r>
            <a:rPr lang="ru-RU" sz="3000" kern="1200" dirty="0" smtClean="0"/>
            <a:t> </a:t>
          </a:r>
          <a:r>
            <a:rPr lang="en-US" sz="3000" kern="1200" dirty="0" smtClean="0"/>
            <a:t>Case</a:t>
          </a:r>
          <a:endParaRPr lang="en-US" sz="3000" kern="1200" dirty="0"/>
        </a:p>
      </dsp:txBody>
      <dsp:txXfrm>
        <a:off x="2428342" y="30720"/>
        <a:ext cx="1686640" cy="987408"/>
      </dsp:txXfrm>
    </dsp:sp>
    <dsp:sp modelId="{EF39BC74-3EE3-456B-8A8B-2AE081DFCB19}">
      <dsp:nvSpPr>
        <dsp:cNvPr id="0" name=""/>
        <dsp:cNvSpPr/>
      </dsp:nvSpPr>
      <dsp:spPr>
        <a:xfrm rot="5407229">
          <a:off x="3159021" y="1047966"/>
          <a:ext cx="222168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 rot="10800000">
        <a:off x="3192416" y="1101346"/>
        <a:ext cx="155518" cy="260113"/>
      </dsp:txXfrm>
    </dsp:sp>
    <dsp:sp modelId="{9600F329-9919-4DA5-A3B0-CB957A4CBB9D}">
      <dsp:nvSpPr>
        <dsp:cNvPr id="0" name=""/>
        <dsp:cNvSpPr/>
      </dsp:nvSpPr>
      <dsp:spPr>
        <a:xfrm>
          <a:off x="2397629" y="1468032"/>
          <a:ext cx="1741892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Binding</a:t>
          </a:r>
          <a:endParaRPr lang="en-US" sz="3000" kern="1200" dirty="0"/>
        </a:p>
      </dsp:txBody>
      <dsp:txXfrm>
        <a:off x="2428349" y="1498752"/>
        <a:ext cx="1680452" cy="987408"/>
      </dsp:txXfrm>
    </dsp:sp>
    <dsp:sp modelId="{72326833-0342-4E19-B376-D822A588DC78}">
      <dsp:nvSpPr>
        <dsp:cNvPr id="0" name=""/>
        <dsp:cNvSpPr/>
      </dsp:nvSpPr>
      <dsp:spPr>
        <a:xfrm rot="21527675">
          <a:off x="4311981" y="1749891"/>
          <a:ext cx="365782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4311993" y="1837750"/>
        <a:ext cx="256047" cy="260113"/>
      </dsp:txXfrm>
    </dsp:sp>
    <dsp:sp modelId="{D81C2263-A056-4027-B03E-C58AA1CD1CB7}">
      <dsp:nvSpPr>
        <dsp:cNvPr id="0" name=""/>
        <dsp:cNvSpPr/>
      </dsp:nvSpPr>
      <dsp:spPr>
        <a:xfrm>
          <a:off x="4829524" y="1416796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TestAPI</a:t>
          </a:r>
          <a:endParaRPr lang="en-US" sz="3000" kern="1200" dirty="0"/>
        </a:p>
      </dsp:txBody>
      <dsp:txXfrm>
        <a:off x="4860244" y="1447516"/>
        <a:ext cx="1686640" cy="987408"/>
      </dsp:txXfrm>
    </dsp:sp>
    <dsp:sp modelId="{51A93A49-9289-4F05-B37D-F0E068ECFBD0}">
      <dsp:nvSpPr>
        <dsp:cNvPr id="0" name=""/>
        <dsp:cNvSpPr/>
      </dsp:nvSpPr>
      <dsp:spPr>
        <a:xfrm rot="72237">
          <a:off x="6750031" y="1750294"/>
          <a:ext cx="365711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6750043" y="1835846"/>
        <a:ext cx="255998" cy="260113"/>
      </dsp:txXfrm>
    </dsp:sp>
    <dsp:sp modelId="{8D832F26-FD85-4163-953E-FEC15BF84D3C}">
      <dsp:nvSpPr>
        <dsp:cNvPr id="0" name=""/>
        <dsp:cNvSpPr/>
      </dsp:nvSpPr>
      <dsp:spPr>
        <a:xfrm>
          <a:off x="7267473" y="1468032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App</a:t>
          </a:r>
          <a:endParaRPr lang="en-US" sz="3000" kern="1200" dirty="0"/>
        </a:p>
      </dsp:txBody>
      <dsp:txXfrm>
        <a:off x="7298193" y="1498752"/>
        <a:ext cx="1686640" cy="9874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6D4C-E866-45FB-B946-FCCD67F85148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152270" y="6462779"/>
            <a:ext cx="514482" cy="317144"/>
            <a:chOff x="152270" y="6462779"/>
            <a:chExt cx="514482" cy="317144"/>
          </a:xfrm>
        </p:grpSpPr>
        <p:sp>
          <p:nvSpPr>
            <p:cNvPr id="12" name="Rounded Rectangle 11"/>
            <p:cNvSpPr/>
            <p:nvPr userDrawn="1"/>
          </p:nvSpPr>
          <p:spPr>
            <a:xfrm>
              <a:off x="152270" y="6462779"/>
              <a:ext cx="514482" cy="31714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46" y="6502692"/>
              <a:ext cx="401452" cy="25341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44844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6D4C-E866-45FB-B946-FCCD67F85148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52270" y="6462779"/>
            <a:ext cx="514482" cy="317144"/>
            <a:chOff x="152270" y="6462779"/>
            <a:chExt cx="514482" cy="317144"/>
          </a:xfrm>
        </p:grpSpPr>
        <p:sp>
          <p:nvSpPr>
            <p:cNvPr id="8" name="Rounded Rectangle 7"/>
            <p:cNvSpPr/>
            <p:nvPr userDrawn="1"/>
          </p:nvSpPr>
          <p:spPr>
            <a:xfrm>
              <a:off x="152270" y="6462779"/>
              <a:ext cx="514482" cy="31714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46" y="6502692"/>
              <a:ext cx="401452" cy="25341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71817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6D4C-E866-45FB-B946-FCCD67F85148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4768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6D4C-E866-45FB-B946-FCCD67F85148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52270" y="6462779"/>
            <a:ext cx="514482" cy="317144"/>
            <a:chOff x="152270" y="6462779"/>
            <a:chExt cx="514482" cy="317144"/>
          </a:xfrm>
        </p:grpSpPr>
        <p:sp>
          <p:nvSpPr>
            <p:cNvPr id="8" name="Rounded Rectangle 7"/>
            <p:cNvSpPr/>
            <p:nvPr userDrawn="1"/>
          </p:nvSpPr>
          <p:spPr>
            <a:xfrm>
              <a:off x="152270" y="6462779"/>
              <a:ext cx="514482" cy="31714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46" y="6502692"/>
              <a:ext cx="401452" cy="25341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0328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6D4C-E866-45FB-B946-FCCD67F85148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 userDrawn="1"/>
        </p:nvGrpSpPr>
        <p:grpSpPr>
          <a:xfrm>
            <a:off x="152270" y="6462779"/>
            <a:ext cx="514482" cy="317144"/>
            <a:chOff x="152270" y="6462779"/>
            <a:chExt cx="514482" cy="317144"/>
          </a:xfrm>
        </p:grpSpPr>
        <p:sp>
          <p:nvSpPr>
            <p:cNvPr id="11" name="Rounded Rectangle 10"/>
            <p:cNvSpPr/>
            <p:nvPr userDrawn="1"/>
          </p:nvSpPr>
          <p:spPr>
            <a:xfrm>
              <a:off x="152270" y="6462779"/>
              <a:ext cx="514482" cy="31714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46" y="6502692"/>
              <a:ext cx="401452" cy="25341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429692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58425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6D4C-E866-45FB-B946-FCCD67F85148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152270" y="6462779"/>
            <a:ext cx="514482" cy="317144"/>
            <a:chOff x="152270" y="6462779"/>
            <a:chExt cx="514482" cy="317144"/>
          </a:xfrm>
        </p:grpSpPr>
        <p:sp>
          <p:nvSpPr>
            <p:cNvPr id="10" name="Rounded Rectangle 9"/>
            <p:cNvSpPr/>
            <p:nvPr userDrawn="1"/>
          </p:nvSpPr>
          <p:spPr>
            <a:xfrm>
              <a:off x="152270" y="6462779"/>
              <a:ext cx="514482" cy="31714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46" y="6502692"/>
              <a:ext cx="401452" cy="25341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831855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6D4C-E866-45FB-B946-FCCD67F85148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152270" y="6462779"/>
            <a:ext cx="514482" cy="317144"/>
            <a:chOff x="152270" y="6462779"/>
            <a:chExt cx="514482" cy="317144"/>
          </a:xfrm>
        </p:grpSpPr>
        <p:sp>
          <p:nvSpPr>
            <p:cNvPr id="12" name="Rounded Rectangle 11"/>
            <p:cNvSpPr/>
            <p:nvPr userDrawn="1"/>
          </p:nvSpPr>
          <p:spPr>
            <a:xfrm>
              <a:off x="152270" y="6462779"/>
              <a:ext cx="514482" cy="31714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46" y="6502692"/>
              <a:ext cx="401452" cy="25341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33675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6D4C-E866-45FB-B946-FCCD67F85148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152270" y="6462779"/>
            <a:ext cx="514482" cy="317144"/>
            <a:chOff x="152270" y="6462779"/>
            <a:chExt cx="514482" cy="317144"/>
          </a:xfrm>
        </p:grpSpPr>
        <p:sp>
          <p:nvSpPr>
            <p:cNvPr id="7" name="Rounded Rectangle 6"/>
            <p:cNvSpPr/>
            <p:nvPr userDrawn="1"/>
          </p:nvSpPr>
          <p:spPr>
            <a:xfrm>
              <a:off x="152270" y="6462779"/>
              <a:ext cx="514482" cy="31714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46" y="6502692"/>
              <a:ext cx="401452" cy="25341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37704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6D4C-E866-45FB-B946-FCCD67F85148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152270" y="6462779"/>
            <a:ext cx="514482" cy="317144"/>
            <a:chOff x="152270" y="6462779"/>
            <a:chExt cx="514482" cy="317144"/>
          </a:xfrm>
        </p:grpSpPr>
        <p:sp>
          <p:nvSpPr>
            <p:cNvPr id="11" name="Rounded Rectangle 10"/>
            <p:cNvSpPr/>
            <p:nvPr userDrawn="1"/>
          </p:nvSpPr>
          <p:spPr>
            <a:xfrm>
              <a:off x="152270" y="6462779"/>
              <a:ext cx="514482" cy="31714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46" y="6502692"/>
              <a:ext cx="401452" cy="25341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7083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35F86D4C-E866-45FB-B946-FCCD67F85148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21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6D4C-E866-45FB-B946-FCCD67F85148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38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5486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980886"/>
            <a:ext cx="7543801" cy="48156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5F86D4C-E866-45FB-B946-FCCD67F85148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77026" y="92891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 userDrawn="1"/>
        </p:nvGrpSpPr>
        <p:grpSpPr>
          <a:xfrm>
            <a:off x="152270" y="6462779"/>
            <a:ext cx="514482" cy="317144"/>
            <a:chOff x="152270" y="6462779"/>
            <a:chExt cx="514482" cy="317144"/>
          </a:xfrm>
        </p:grpSpPr>
        <p:sp>
          <p:nvSpPr>
            <p:cNvPr id="12" name="Rounded Rectangle 11"/>
            <p:cNvSpPr/>
            <p:nvPr userDrawn="1"/>
          </p:nvSpPr>
          <p:spPr>
            <a:xfrm>
              <a:off x="152270" y="6462779"/>
              <a:ext cx="514482" cy="31714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/>
            <p:cNvPicPr>
              <a:picLocks noChangeAspect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46" y="6502692"/>
              <a:ext cx="401452" cy="25341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07612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spc="-50" baseline="0">
          <a:solidFill>
            <a:schemeClr val="tx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4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15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oleObject" Target="../embeddings/oleObject4.bin"/><Relationship Id="rId7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oleObject" Target="../embeddings/oleObject6.bin"/><Relationship Id="rId7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Исполнимые спецификации в тестировании </a:t>
            </a:r>
            <a:r>
              <a:rPr lang="en-US" dirty="0" smtClean="0"/>
              <a:t>UI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Написание автотестов для</a:t>
            </a:r>
            <a:r>
              <a:rPr lang="en-US" dirty="0" smtClean="0"/>
              <a:t> UI </a:t>
            </a:r>
            <a:r>
              <a:rPr lang="ru-RU" dirty="0" smtClean="0"/>
              <a:t>на языке </a:t>
            </a:r>
            <a:r>
              <a:rPr lang="en-US" dirty="0" smtClean="0"/>
              <a:t>Gherkin </a:t>
            </a:r>
            <a:r>
              <a:rPr lang="ru-RU" dirty="0" smtClean="0"/>
              <a:t>с использованием </a:t>
            </a:r>
            <a:r>
              <a:rPr lang="en-US" dirty="0" smtClean="0"/>
              <a:t>SpecFlow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5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Поддержка изменений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2575298"/>
              </p:ext>
            </p:extLst>
          </p:nvPr>
        </p:nvGraphicFramePr>
        <p:xfrm>
          <a:off x="-1211320" y="2118932"/>
          <a:ext cx="9086468" cy="3686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236" y="3324673"/>
            <a:ext cx="430016" cy="774027"/>
          </a:xfrm>
          <a:prstGeom prst="rect">
            <a:avLst/>
          </a:prstGeom>
        </p:spPr>
      </p:pic>
      <p:pic>
        <p:nvPicPr>
          <p:cNvPr id="2050" name="Picture 2" descr="http://img2.wikia.nocookie.net/__cb20080127132158/finalfantasy/images/6/69/Yes_check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166" y="3287301"/>
            <a:ext cx="625416" cy="6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img2.wikia.nocookie.net/__cb20080127132158/finalfantasy/images/6/69/Yes_check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24" y="3398979"/>
            <a:ext cx="625416" cy="6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ircular Arrow 10"/>
          <p:cNvSpPr/>
          <p:nvPr/>
        </p:nvSpPr>
        <p:spPr>
          <a:xfrm flipH="1" flipV="1">
            <a:off x="4731743" y="3728068"/>
            <a:ext cx="2445567" cy="1974868"/>
          </a:xfrm>
          <a:prstGeom prst="circularArrow">
            <a:avLst>
              <a:gd name="adj1" fmla="val 7916"/>
              <a:gd name="adj2" fmla="val 1142319"/>
              <a:gd name="adj3" fmla="val 20517307"/>
              <a:gd name="adj4" fmla="val 10800000"/>
              <a:gd name="adj5" fmla="val 18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ircular Arrow 13"/>
          <p:cNvSpPr/>
          <p:nvPr/>
        </p:nvSpPr>
        <p:spPr>
          <a:xfrm flipH="1" flipV="1">
            <a:off x="1876193" y="3728068"/>
            <a:ext cx="2405617" cy="1974868"/>
          </a:xfrm>
          <a:prstGeom prst="circularArrow">
            <a:avLst>
              <a:gd name="adj1" fmla="val 7916"/>
              <a:gd name="adj2" fmla="val 1142319"/>
              <a:gd name="adj3" fmla="val 20517307"/>
              <a:gd name="adj4" fmla="val 10800000"/>
              <a:gd name="adj5" fmla="val 18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Explosion 2 18"/>
          <p:cNvSpPr/>
          <p:nvPr/>
        </p:nvSpPr>
        <p:spPr>
          <a:xfrm>
            <a:off x="6511118" y="1066705"/>
            <a:ext cx="1719947" cy="1132114"/>
          </a:xfrm>
          <a:prstGeom prst="irregularSeal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B050"/>
                </a:solidFill>
              </a:rPr>
              <a:t>CR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94431" y="5507753"/>
            <a:ext cx="7536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pc="600" dirty="0" smtClean="0">
                <a:solidFill>
                  <a:schemeClr val="bg1">
                    <a:lumMod val="85000"/>
                  </a:schemeClr>
                </a:solidFill>
              </a:rPr>
              <a:t>TEST SUPPORT</a:t>
            </a:r>
            <a:endParaRPr lang="en-US" sz="3600" spc="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Двойная стрелка влево/вверх 8"/>
          <p:cNvSpPr/>
          <p:nvPr/>
        </p:nvSpPr>
        <p:spPr>
          <a:xfrm flipV="1">
            <a:off x="3038168" y="2430280"/>
            <a:ext cx="4139141" cy="968697"/>
          </a:xfrm>
          <a:prstGeom prst="leftUp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Picture 2" descr="http://img2.wikia.nocookie.net/__cb20080127132158/finalfantasy/images/6/69/Yes_check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24" y="1819158"/>
            <a:ext cx="625416" cy="6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8091" y="2024537"/>
            <a:ext cx="1146964" cy="1146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605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19" grpId="0" animBg="1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Преимущества</a:t>
            </a:r>
            <a:r>
              <a:rPr lang="en-US" dirty="0" smtClean="0"/>
              <a:t> </a:t>
            </a:r>
            <a:r>
              <a:rPr lang="ru-RU" dirty="0" smtClean="0"/>
              <a:t>и недостатки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98090" y="1111045"/>
            <a:ext cx="35789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ru-RU" dirty="0" smtClean="0"/>
              <a:t>Прямая связь спецификации и </a:t>
            </a:r>
            <a:r>
              <a:rPr lang="ru-RU" dirty="0" err="1" smtClean="0"/>
              <a:t>автотеста</a:t>
            </a:r>
            <a:endParaRPr lang="ru-RU" dirty="0" smtClean="0"/>
          </a:p>
          <a:p>
            <a:pPr marL="285750" indent="-285750">
              <a:buBlip>
                <a:blip r:embed="rId2"/>
              </a:buBlip>
            </a:pPr>
            <a:r>
              <a:rPr lang="ru-RU" dirty="0" smtClean="0"/>
              <a:t>Высокая скорость разработки тестов</a:t>
            </a:r>
          </a:p>
          <a:p>
            <a:pPr marL="285750" indent="-285750">
              <a:buBlip>
                <a:blip r:embed="rId2"/>
              </a:buBlip>
            </a:pPr>
            <a:r>
              <a:rPr lang="ru-RU" dirty="0" smtClean="0"/>
              <a:t>Разработка новых тестов без участия программистов</a:t>
            </a:r>
          </a:p>
          <a:p>
            <a:pPr marL="285750" indent="-285750">
              <a:buBlip>
                <a:blip r:embed="rId2"/>
              </a:buBlip>
            </a:pPr>
            <a:r>
              <a:rPr lang="ru-RU" dirty="0" smtClean="0"/>
              <a:t>Поддержка тестов на уровне модификации сценариев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4594860" y="1111045"/>
            <a:ext cx="357894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3"/>
              </a:buBlip>
            </a:pPr>
            <a:r>
              <a:rPr lang="ru-RU" dirty="0" smtClean="0"/>
              <a:t>Автоматизация накладывает ограничения на язык сценариев</a:t>
            </a:r>
          </a:p>
          <a:p>
            <a:pPr marL="285750" indent="-285750">
              <a:buBlip>
                <a:blip r:embed="rId3"/>
              </a:buBlip>
            </a:pPr>
            <a:r>
              <a:rPr lang="ru-RU" dirty="0" smtClean="0"/>
              <a:t>Спецификации уходят от бизнес-смысла к описанию манипуляций с интерфейсом</a:t>
            </a:r>
          </a:p>
          <a:p>
            <a:pPr marL="285750" indent="-285750">
              <a:buBlip>
                <a:blip r:embed="rId2"/>
              </a:buBlip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88839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Лучшие практики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98089" y="1111044"/>
            <a:ext cx="75118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err="1" smtClean="0"/>
              <a:t>Переиспользование</a:t>
            </a:r>
            <a:r>
              <a:rPr lang="ru-RU" sz="2400" dirty="0" smtClean="0"/>
              <a:t> шагов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Использование декларативного стиля написания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Одно действие на шаг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Использование </a:t>
            </a:r>
            <a:r>
              <a:rPr lang="en-US" sz="2400" dirty="0" smtClean="0"/>
              <a:t>Background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9129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Что еще?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98089" y="1111044"/>
            <a:ext cx="75118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Создание библиотеки общих шагов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Модификация </a:t>
            </a:r>
            <a:r>
              <a:rPr lang="ru-RU" sz="2400" dirty="0" err="1" smtClean="0"/>
              <a:t>фреймворка</a:t>
            </a:r>
            <a:r>
              <a:rPr lang="ru-RU" sz="2400" dirty="0" smtClean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SpecFlow</a:t>
            </a:r>
            <a:r>
              <a:rPr lang="en-US" sz="2400" dirty="0" smtClean="0"/>
              <a:t>)</a:t>
            </a:r>
            <a:r>
              <a:rPr lang="ru-RU" sz="2400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Написание собственного интерпретатора</a:t>
            </a:r>
          </a:p>
        </p:txBody>
      </p:sp>
    </p:spTree>
    <p:extLst>
      <p:ext uri="{BB962C8B-B14F-4D97-AF65-F5344CB8AC3E}">
        <p14:creationId xmlns:p14="http://schemas.microsoft.com/office/powerpoint/2010/main" val="121877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Q&amp;A</a:t>
            </a:r>
            <a:endParaRPr lang="en-US" dirty="0"/>
          </a:p>
        </p:txBody>
      </p:sp>
      <p:pic>
        <p:nvPicPr>
          <p:cNvPr id="5" name="Picture 2" descr="C:\Users\govaeug\AppData\Local\Microsoft\Windows\Temporary Internet Files\Content.IE5\8M9CI57A\MC90044152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1935163"/>
            <a:ext cx="3733800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499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пишут автотесты для </a:t>
            </a:r>
            <a:r>
              <a:rPr lang="en-US" dirty="0" smtClean="0"/>
              <a:t>UI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01168" lvl="1" indent="0">
              <a:buNone/>
            </a:pPr>
            <a:r>
              <a:rPr lang="ru-RU" dirty="0" smtClean="0"/>
              <a:t>Что нужно для написания автотестов?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dirty="0" smtClean="0"/>
              <a:t>Тест-кейсы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dirty="0" smtClean="0"/>
              <a:t>Инструмент для взаимодействия с </a:t>
            </a:r>
            <a:r>
              <a:rPr lang="en-US" dirty="0" smtClean="0"/>
              <a:t>UI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ru-RU" dirty="0" smtClean="0"/>
              <a:t>Поиск элементов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ru-RU" dirty="0" smtClean="0"/>
              <a:t>Имитация действий пользователя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dirty="0" smtClean="0"/>
              <a:t>Фреймворк предоставляющий обьектную модель для написания автотестов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ru-RU" dirty="0" smtClean="0"/>
              <a:t>Обертки для найденных элементов (</a:t>
            </a:r>
            <a:r>
              <a:rPr lang="en-US" dirty="0" smtClean="0"/>
              <a:t>Text Box, Button, </a:t>
            </a:r>
            <a:r>
              <a:rPr lang="en-US" dirty="0" err="1" smtClean="0"/>
              <a:t>Combobox</a:t>
            </a:r>
            <a:r>
              <a:rPr lang="en-US" dirty="0" smtClean="0"/>
              <a:t>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ru-RU" dirty="0" smtClean="0"/>
              <a:t>Модель организации элементов (</a:t>
            </a:r>
            <a:r>
              <a:rPr lang="en-US" dirty="0" err="1" smtClean="0"/>
              <a:t>PageObject</a:t>
            </a:r>
            <a:r>
              <a:rPr lang="en-US" dirty="0" smtClean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DSL</a:t>
            </a:r>
            <a:r>
              <a:rPr lang="ru-RU" dirty="0" smtClean="0"/>
              <a:t>, переводящий бизнес-действия, описанные в тест-кейсах в последовательность действий с элементами </a:t>
            </a:r>
            <a:r>
              <a:rPr lang="en-US" dirty="0" smtClean="0"/>
              <a:t>UI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Test Runner – </a:t>
            </a:r>
            <a:r>
              <a:rPr lang="ru-RU" dirty="0" smtClean="0"/>
              <a:t>утилита, занимающаяся запуском тестов и сбором результатов их выполнения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dirty="0" smtClean="0"/>
              <a:t>Автотесты, написанные на том или ином языке программирования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ru-RU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ru-RU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ru-RU" dirty="0" smtClean="0"/>
          </a:p>
          <a:p>
            <a:pPr lvl="3">
              <a:buFont typeface="Arial" panose="020B0604020202020204" pitchFamily="34" charset="0"/>
              <a:buChar char="•"/>
            </a:pP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7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5486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Традиционный подход к автотестам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5542" y="835245"/>
            <a:ext cx="7543801" cy="4815638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ru-RU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ru-RU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ru-RU" dirty="0" smtClean="0"/>
          </a:p>
          <a:p>
            <a:pPr lvl="3">
              <a:buFont typeface="Arial" panose="020B0604020202020204" pitchFamily="34" charset="0"/>
              <a:buChar char="•"/>
            </a:pP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endParaRPr lang="ru-RU" dirty="0" smtClean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029671"/>
              </p:ext>
            </p:extLst>
          </p:nvPr>
        </p:nvGraphicFramePr>
        <p:xfrm>
          <a:off x="781685" y="1122863"/>
          <a:ext cx="7781744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0626"/>
                <a:gridCol w="2861351"/>
                <a:gridCol w="386976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Test 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Test Actions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Expected Results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 Open Control Panel with Red light shown</a:t>
                      </a:r>
                    </a:p>
                    <a:p>
                      <a:r>
                        <a:rPr lang="en-US" dirty="0" smtClean="0"/>
                        <a:t>2. Click Next button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Yellow light should</a:t>
                      </a:r>
                      <a:r>
                        <a:rPr lang="en-US" baseline="0" dirty="0" smtClean="0"/>
                        <a:t> be </a:t>
                      </a:r>
                      <a:r>
                        <a:rPr lang="en-US" dirty="0" smtClean="0"/>
                        <a:t>shown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4324204"/>
              </p:ext>
            </p:extLst>
          </p:nvPr>
        </p:nvGraphicFramePr>
        <p:xfrm>
          <a:off x="628650" y="2641600"/>
          <a:ext cx="7891463" cy="308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Wordpad Document" r:id="rId3" imgW="5486400" imgH="2145600" progId="WordPad.Document.1">
                  <p:embed/>
                </p:oleObj>
              </mc:Choice>
              <mc:Fallback>
                <p:oleObj name="Wordpad Document" r:id="rId3" imgW="5486400" imgH="2145600" progId="WordPad.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2641600"/>
                        <a:ext cx="7891463" cy="3081338"/>
                      </a:xfrm>
                      <a:prstGeom prst="rect">
                        <a:avLst/>
                      </a:prstGeom>
                      <a:noFill/>
                      <a:ln w="3175" cap="rnd">
                        <a:noFill/>
                        <a:prstDash val="sysDot"/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6683125" y="2762250"/>
            <a:ext cx="1828800" cy="1680955"/>
            <a:chOff x="7007937" y="2071924"/>
            <a:chExt cx="1828800" cy="168095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07937" y="2071924"/>
              <a:ext cx="1828800" cy="835152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72256" y="3052717"/>
              <a:ext cx="700162" cy="7001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0204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Поддержка изменений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3024749"/>
              </p:ext>
            </p:extLst>
          </p:nvPr>
        </p:nvGraphicFramePr>
        <p:xfrm>
          <a:off x="829491" y="3350690"/>
          <a:ext cx="7543800" cy="1383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750023" y="1049827"/>
            <a:ext cx="1981720" cy="1189032"/>
            <a:chOff x="6630" y="1812927"/>
            <a:chExt cx="1981720" cy="1189032"/>
          </a:xfrm>
        </p:grpSpPr>
        <p:sp>
          <p:nvSpPr>
            <p:cNvPr id="6" name="Rounded Rectangle 5"/>
            <p:cNvSpPr/>
            <p:nvPr/>
          </p:nvSpPr>
          <p:spPr>
            <a:xfrm>
              <a:off x="6630" y="1812927"/>
              <a:ext cx="1981720" cy="11890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41456" y="1847753"/>
              <a:ext cx="1912068" cy="11193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0020" tIns="160020" rIns="160020" bIns="160020" numCol="1" spcCol="1270" anchor="ctr" anchorCtr="0">
              <a:noAutofit/>
            </a:bodyPr>
            <a:lstStyle/>
            <a:p>
              <a:pPr lvl="0" algn="ctr" defTabSz="1866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200" dirty="0" smtClean="0"/>
                <a:t>Test Case</a:t>
              </a:r>
              <a:endParaRPr lang="en-US" sz="4200" kern="1200" dirty="0"/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4165" y="2918970"/>
            <a:ext cx="696688" cy="1254036"/>
          </a:xfrm>
          <a:prstGeom prst="rect">
            <a:avLst/>
          </a:prstGeom>
        </p:spPr>
      </p:pic>
      <p:pic>
        <p:nvPicPr>
          <p:cNvPr id="2050" name="Picture 2" descr="http://img2.wikia.nocookie.net/__cb20080127132158/finalfantasy/images/6/69/Yes_check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3824" y="3233280"/>
            <a:ext cx="625416" cy="6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img2.wikia.nocookie.net/__cb20080127132158/finalfantasy/images/6/69/Yes_check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126" y="3233280"/>
            <a:ext cx="625416" cy="6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ircular Arrow 10"/>
          <p:cNvSpPr/>
          <p:nvPr/>
        </p:nvSpPr>
        <p:spPr>
          <a:xfrm flipH="1" flipV="1">
            <a:off x="4731743" y="3728068"/>
            <a:ext cx="2445567" cy="1974868"/>
          </a:xfrm>
          <a:prstGeom prst="circularArrow">
            <a:avLst>
              <a:gd name="adj1" fmla="val 7916"/>
              <a:gd name="adj2" fmla="val 1142319"/>
              <a:gd name="adj3" fmla="val 20517307"/>
              <a:gd name="adj4" fmla="val 10800000"/>
              <a:gd name="adj5" fmla="val 18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ircular Arrow 13"/>
          <p:cNvSpPr/>
          <p:nvPr/>
        </p:nvSpPr>
        <p:spPr>
          <a:xfrm flipH="1" flipV="1">
            <a:off x="1876193" y="3728068"/>
            <a:ext cx="2405617" cy="1974868"/>
          </a:xfrm>
          <a:prstGeom prst="circularArrow">
            <a:avLst>
              <a:gd name="adj1" fmla="val 7916"/>
              <a:gd name="adj2" fmla="val 1142319"/>
              <a:gd name="adj3" fmla="val 20517307"/>
              <a:gd name="adj4" fmla="val 10800000"/>
              <a:gd name="adj5" fmla="val 18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 rot="19473792">
            <a:off x="1835092" y="2337904"/>
            <a:ext cx="1182538" cy="721835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 w="0"/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???</a:t>
            </a:r>
            <a:endParaRPr lang="en-US" sz="2800" dirty="0">
              <a:ln w="0"/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5" name="Left-Right Arrow 14"/>
          <p:cNvSpPr/>
          <p:nvPr/>
        </p:nvSpPr>
        <p:spPr>
          <a:xfrm rot="2262841">
            <a:off x="4592682" y="2504252"/>
            <a:ext cx="1924569" cy="566057"/>
          </a:xfrm>
          <a:prstGeom prst="left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Multiply 16"/>
          <p:cNvSpPr/>
          <p:nvPr/>
        </p:nvSpPr>
        <p:spPr>
          <a:xfrm>
            <a:off x="4721697" y="2193178"/>
            <a:ext cx="1666538" cy="1119199"/>
          </a:xfrm>
          <a:prstGeom prst="mathMultiply">
            <a:avLst>
              <a:gd name="adj1" fmla="val 1219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Explosion 2 18"/>
          <p:cNvSpPr/>
          <p:nvPr/>
        </p:nvSpPr>
        <p:spPr>
          <a:xfrm>
            <a:off x="6900693" y="1156679"/>
            <a:ext cx="1719947" cy="1132114"/>
          </a:xfrm>
          <a:prstGeom prst="irregularSeal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B050"/>
                </a:solidFill>
              </a:rPr>
              <a:t>CR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0126" y="5410571"/>
            <a:ext cx="7536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pc="600" dirty="0" smtClean="0">
                <a:solidFill>
                  <a:schemeClr val="bg1">
                    <a:lumMod val="85000"/>
                  </a:schemeClr>
                </a:solidFill>
              </a:rPr>
              <a:t>TEST SUPPORT</a:t>
            </a:r>
            <a:endParaRPr lang="en-US" sz="3600" spc="6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198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1" animBg="1"/>
      <p:bldP spid="13" grpId="0" animBg="1"/>
      <p:bldP spid="17" grpId="0" animBg="1"/>
      <p:bldP spid="19" grpId="0" animBg="1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Gherkin </a:t>
            </a:r>
            <a:r>
              <a:rPr lang="ru-RU" dirty="0" smtClean="0"/>
              <a:t>– исполнимые спецификации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4800" y="1149350"/>
            <a:ext cx="5448300" cy="4343400"/>
          </a:xfrm>
        </p:spPr>
        <p:txBody>
          <a:bodyPr>
            <a:normAutofit/>
          </a:bodyPr>
          <a:lstStyle/>
          <a:p>
            <a:pPr lvl="1"/>
            <a:r>
              <a:rPr lang="ru-RU" sz="2000" dirty="0" err="1" smtClean="0"/>
              <a:t>Автотесты</a:t>
            </a:r>
            <a:r>
              <a:rPr lang="ru-RU" sz="2000" dirty="0" smtClean="0"/>
              <a:t> </a:t>
            </a:r>
            <a:r>
              <a:rPr lang="en-US" sz="2000" dirty="0" smtClean="0"/>
              <a:t>-</a:t>
            </a:r>
            <a:r>
              <a:rPr lang="ru-RU" sz="2000" dirty="0" smtClean="0"/>
              <a:t> исполнение спецификации шаг за шагом</a:t>
            </a:r>
          </a:p>
          <a:p>
            <a:pPr lvl="1"/>
            <a:r>
              <a:rPr lang="en-US" sz="2000" dirty="0" smtClean="0"/>
              <a:t>Gherkin – </a:t>
            </a:r>
            <a:r>
              <a:rPr lang="ru-RU" sz="2000" dirty="0" smtClean="0"/>
              <a:t>язык, позволяющий формализовать исполнение строк спецификации</a:t>
            </a:r>
          </a:p>
          <a:p>
            <a:pPr lvl="1"/>
            <a:r>
              <a:rPr lang="en-US" sz="2000" dirty="0" smtClean="0"/>
              <a:t>Gherkin – </a:t>
            </a:r>
            <a:r>
              <a:rPr lang="ru-RU" sz="2000" dirty="0" smtClean="0"/>
              <a:t>сам по себе является языком программирования</a:t>
            </a:r>
          </a:p>
          <a:p>
            <a:pPr lvl="2"/>
            <a:r>
              <a:rPr lang="ru-RU" sz="1600" dirty="0" smtClean="0"/>
              <a:t>Ключевые слова </a:t>
            </a:r>
            <a:r>
              <a:rPr lang="en-US" sz="1600" dirty="0" smtClean="0"/>
              <a:t>Given/When/Then</a:t>
            </a:r>
          </a:p>
          <a:p>
            <a:pPr lvl="2"/>
            <a:r>
              <a:rPr lang="ru-RU" sz="1600" dirty="0" smtClean="0"/>
              <a:t>Предполагает интерпретатор шагов (</a:t>
            </a:r>
            <a:r>
              <a:rPr lang="en-US" sz="1600" dirty="0" smtClean="0"/>
              <a:t>Cucumber/</a:t>
            </a:r>
            <a:r>
              <a:rPr lang="en-US" sz="1600" dirty="0" err="1" smtClean="0"/>
              <a:t>SpecFlow</a:t>
            </a:r>
            <a:r>
              <a:rPr lang="en-US" sz="1600" dirty="0" smtClean="0"/>
              <a:t>)</a:t>
            </a:r>
            <a:endParaRPr lang="ru-RU" sz="1600" dirty="0" smtClean="0"/>
          </a:p>
          <a:p>
            <a:pPr lvl="1"/>
            <a:r>
              <a:rPr lang="ru-RU" sz="2000" dirty="0" smtClean="0"/>
              <a:t>Изначально изобретен в для написания спецификаций для </a:t>
            </a:r>
            <a:r>
              <a:rPr lang="en-US" sz="2000" dirty="0" smtClean="0"/>
              <a:t>Cucumber</a:t>
            </a:r>
          </a:p>
          <a:p>
            <a:pPr lvl="1"/>
            <a:endParaRPr lang="ru-RU" dirty="0" smtClean="0"/>
          </a:p>
          <a:p>
            <a:pPr lvl="1"/>
            <a:endParaRPr lang="en-US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ru-RU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ru-RU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ru-RU" dirty="0" smtClean="0"/>
          </a:p>
          <a:p>
            <a:pPr lvl="3">
              <a:buFont typeface="Arial" panose="020B0604020202020204" pitchFamily="34" charset="0"/>
              <a:buChar char="•"/>
            </a:pP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endParaRPr lang="ru-RU" dirty="0" smtClean="0"/>
          </a:p>
          <a:p>
            <a:endParaRPr lang="en-US" dirty="0"/>
          </a:p>
        </p:txBody>
      </p:sp>
      <p:pic>
        <p:nvPicPr>
          <p:cNvPr id="4" name="Picture 3" descr="gherk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0371" y="2134764"/>
            <a:ext cx="1651000" cy="215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40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Выполнение </a:t>
            </a:r>
            <a:r>
              <a:rPr lang="en-US" dirty="0" smtClean="0"/>
              <a:t>Gherkin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3487670"/>
              </p:ext>
            </p:extLst>
          </p:nvPr>
        </p:nvGraphicFramePr>
        <p:xfrm>
          <a:off x="724638" y="3353296"/>
          <a:ext cx="7543800" cy="1818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ая выноска 4"/>
          <p:cNvSpPr/>
          <p:nvPr/>
        </p:nvSpPr>
        <p:spPr>
          <a:xfrm>
            <a:off x="822960" y="1140541"/>
            <a:ext cx="5093108" cy="1514167"/>
          </a:xfrm>
          <a:prstGeom prst="wedgeRectCallout">
            <a:avLst>
              <a:gd name="adj1" fmla="val -30295"/>
              <a:gd name="adj2" fmla="val 7215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Scenario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 01 Turn red to Red Yellow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Given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Red Light is shown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user clicks on Next button</a:t>
            </a:r>
            <a:endParaRPr lang="en-US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Yellow light should be shown</a:t>
            </a:r>
            <a:endParaRPr lang="en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354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Пишем тест на </a:t>
            </a:r>
            <a:r>
              <a:rPr lang="en-US" dirty="0" smtClean="0"/>
              <a:t>Gherkin</a:t>
            </a:r>
            <a:endParaRPr lang="en-US" dirty="0"/>
          </a:p>
        </p:txBody>
      </p:sp>
      <p:graphicFrame>
        <p:nvGraphicFramePr>
          <p:cNvPr id="6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968463"/>
              </p:ext>
            </p:extLst>
          </p:nvPr>
        </p:nvGraphicFramePr>
        <p:xfrm>
          <a:off x="843936" y="1022460"/>
          <a:ext cx="7889875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Wordpad Document" r:id="rId3" imgW="5486400" imgH="592920" progId="WordPad.Document.1">
                  <p:embed/>
                </p:oleObj>
              </mc:Choice>
              <mc:Fallback>
                <p:oleObj name="Wordpad Document" r:id="rId3" imgW="5486400" imgH="592920" progId="WordPad.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3936" y="1022460"/>
                        <a:ext cx="7889875" cy="849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2567338"/>
              </p:ext>
            </p:extLst>
          </p:nvPr>
        </p:nvGraphicFramePr>
        <p:xfrm>
          <a:off x="862013" y="2058988"/>
          <a:ext cx="7891462" cy="3684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Wordpad Document" r:id="rId5" imgW="5486400" imgH="2568600" progId="WordPad.Document.1">
                  <p:embed/>
                </p:oleObj>
              </mc:Choice>
              <mc:Fallback>
                <p:oleObj name="Wordpad Document" r:id="rId5" imgW="5486400" imgH="2568600" progId="WordPad.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3" y="2058988"/>
                        <a:ext cx="7891462" cy="3684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 cap="rnd">
                            <a:solidFill>
                              <a:srgbClr val="000000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8"/>
          <p:cNvGrpSpPr/>
          <p:nvPr/>
        </p:nvGrpSpPr>
        <p:grpSpPr>
          <a:xfrm>
            <a:off x="6663460" y="1218510"/>
            <a:ext cx="1828800" cy="1680955"/>
            <a:chOff x="7007937" y="2071924"/>
            <a:chExt cx="1828800" cy="1680955"/>
          </a:xfrm>
        </p:grpSpPr>
        <p:pic>
          <p:nvPicPr>
            <p:cNvPr id="12" name="Picture 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07937" y="2071924"/>
              <a:ext cx="1828800" cy="835152"/>
            </a:xfrm>
            <a:prstGeom prst="rect">
              <a:avLst/>
            </a:prstGeom>
          </p:spPr>
        </p:pic>
        <p:pic>
          <p:nvPicPr>
            <p:cNvPr id="13" name="Picture 7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72256" y="3052717"/>
              <a:ext cx="700162" cy="7001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70684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Вводим параметризацию</a:t>
            </a:r>
            <a:endParaRPr lang="en-US" dirty="0"/>
          </a:p>
        </p:txBody>
      </p:sp>
      <p:graphicFrame>
        <p:nvGraphicFramePr>
          <p:cNvPr id="10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4092362"/>
              </p:ext>
            </p:extLst>
          </p:nvPr>
        </p:nvGraphicFramePr>
        <p:xfrm>
          <a:off x="822960" y="2053661"/>
          <a:ext cx="7891462" cy="3684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Wordpad Document" r:id="rId3" imgW="5486400" imgH="2568600" progId="WordPad.Document.1">
                  <p:embed/>
                </p:oleObj>
              </mc:Choice>
              <mc:Fallback>
                <p:oleObj name="Wordpad Document" r:id="rId3" imgW="5486400" imgH="2568600" progId="WordPad.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" y="2053661"/>
                        <a:ext cx="7891462" cy="3684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 cap="rnd">
                            <a:solidFill>
                              <a:srgbClr val="000000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712963"/>
              </p:ext>
            </p:extLst>
          </p:nvPr>
        </p:nvGraphicFramePr>
        <p:xfrm>
          <a:off x="822960" y="1019797"/>
          <a:ext cx="7889875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Wordpad Document" r:id="rId5" imgW="5486400" imgH="592920" progId="WordPad.Document.1">
                  <p:embed/>
                </p:oleObj>
              </mc:Choice>
              <mc:Fallback>
                <p:oleObj name="Wordpad Document" r:id="rId5" imgW="5486400" imgH="592920" progId="WordPad.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" y="1019797"/>
                        <a:ext cx="7889875" cy="849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8"/>
          <p:cNvGrpSpPr/>
          <p:nvPr/>
        </p:nvGrpSpPr>
        <p:grpSpPr>
          <a:xfrm>
            <a:off x="6663460" y="1218510"/>
            <a:ext cx="1828800" cy="1680955"/>
            <a:chOff x="7007937" y="2071924"/>
            <a:chExt cx="1828800" cy="1680955"/>
          </a:xfrm>
        </p:grpSpPr>
        <p:pic>
          <p:nvPicPr>
            <p:cNvPr id="12" name="Picture 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07937" y="2071924"/>
              <a:ext cx="1828800" cy="835152"/>
            </a:xfrm>
            <a:prstGeom prst="rect">
              <a:avLst/>
            </a:prstGeom>
          </p:spPr>
        </p:pic>
        <p:pic>
          <p:nvPicPr>
            <p:cNvPr id="13" name="Picture 7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72256" y="3052717"/>
              <a:ext cx="700162" cy="7001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5597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Делаем </a:t>
            </a:r>
            <a:r>
              <a:rPr lang="en-US" dirty="0" smtClean="0"/>
              <a:t>Data Driven test</a:t>
            </a:r>
            <a:endParaRPr lang="en-US" dirty="0"/>
          </a:p>
        </p:txBody>
      </p:sp>
      <p:graphicFrame>
        <p:nvGraphicFramePr>
          <p:cNvPr id="6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1019118"/>
              </p:ext>
            </p:extLst>
          </p:nvPr>
        </p:nvGraphicFramePr>
        <p:xfrm>
          <a:off x="823913" y="1044396"/>
          <a:ext cx="7889875" cy="230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Wordpad Document" r:id="rId3" imgW="5486400" imgH="1610280" progId="WordPad.Document.1">
                  <p:embed/>
                </p:oleObj>
              </mc:Choice>
              <mc:Fallback>
                <p:oleObj name="Wordpad Document" r:id="rId3" imgW="5486400" imgH="1610280" progId="WordPad.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913" y="1044396"/>
                        <a:ext cx="7889875" cy="2309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697191"/>
              </p:ext>
            </p:extLst>
          </p:nvPr>
        </p:nvGraphicFramePr>
        <p:xfrm>
          <a:off x="822325" y="3046413"/>
          <a:ext cx="7891463" cy="212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Wordpad Document" r:id="rId5" imgW="5486400" imgH="1480320" progId="WordPad.Document.1">
                  <p:embed/>
                </p:oleObj>
              </mc:Choice>
              <mc:Fallback>
                <p:oleObj name="Wordpad Document" r:id="rId5" imgW="5486400" imgH="1480320" progId="WordPad.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325" y="3046413"/>
                        <a:ext cx="7891463" cy="2125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 cap="rnd">
                            <a:solidFill>
                              <a:srgbClr val="000000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8"/>
          <p:cNvGrpSpPr/>
          <p:nvPr/>
        </p:nvGrpSpPr>
        <p:grpSpPr>
          <a:xfrm>
            <a:off x="6663460" y="1218510"/>
            <a:ext cx="1828800" cy="1680955"/>
            <a:chOff x="7007937" y="2071924"/>
            <a:chExt cx="1828800" cy="1680955"/>
          </a:xfrm>
        </p:grpSpPr>
        <p:pic>
          <p:nvPicPr>
            <p:cNvPr id="12" name="Picture 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07937" y="2071924"/>
              <a:ext cx="1828800" cy="835152"/>
            </a:xfrm>
            <a:prstGeom prst="rect">
              <a:avLst/>
            </a:prstGeom>
          </p:spPr>
        </p:pic>
        <p:pic>
          <p:nvPicPr>
            <p:cNvPr id="13" name="Picture 7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72256" y="3052717"/>
              <a:ext cx="700162" cy="7001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4171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859</TotalTime>
  <Words>311</Words>
  <Application>Microsoft Office PowerPoint</Application>
  <PresentationFormat>Экран (4:3)</PresentationFormat>
  <Paragraphs>91</Paragraphs>
  <Slides>14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Retrospect</vt:lpstr>
      <vt:lpstr>Wordpad Document</vt:lpstr>
      <vt:lpstr>Исполнимые спецификации в тестировании UI</vt:lpstr>
      <vt:lpstr>Как пишут автотесты для UI</vt:lpstr>
      <vt:lpstr>Традиционный подход к автотестам</vt:lpstr>
      <vt:lpstr>Поддержка изменений</vt:lpstr>
      <vt:lpstr>Gherkin – исполнимые спецификации</vt:lpstr>
      <vt:lpstr>Выполнение Gherkin</vt:lpstr>
      <vt:lpstr>Пишем тест на Gherkin</vt:lpstr>
      <vt:lpstr>Вводим параметризацию</vt:lpstr>
      <vt:lpstr>Делаем Data Driven test</vt:lpstr>
      <vt:lpstr>Поддержка изменений</vt:lpstr>
      <vt:lpstr>Преимущества и недостатки</vt:lpstr>
      <vt:lpstr>Лучшие практики</vt:lpstr>
      <vt:lpstr>Что еще?</vt:lpstr>
      <vt:lpstr>Q&amp;A</vt:lpstr>
    </vt:vector>
  </TitlesOfParts>
  <Company>Deutsche Bank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Исполнимые спецификации в тестировании UI</dc:title>
  <dc:creator>Eugeny Govako</dc:creator>
  <cp:lastModifiedBy>Eugene Govako</cp:lastModifiedBy>
  <cp:revision>37</cp:revision>
  <dcterms:created xsi:type="dcterms:W3CDTF">2015-03-19T11:11:58Z</dcterms:created>
  <dcterms:modified xsi:type="dcterms:W3CDTF">2015-03-22T09:34:29Z</dcterms:modified>
</cp:coreProperties>
</file>