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4" r:id="rId2"/>
  </p:sldMasterIdLst>
  <p:notesMasterIdLst>
    <p:notesMasterId r:id="rId2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24"/>
      <p:bold r:id="rId25"/>
      <p:italic r:id="rId26"/>
      <p:boldItalic r:id="rId27"/>
    </p:embeddedFont>
    <p:embeddedFont>
      <p:font typeface="Tahoma" panose="020B0604030504040204" pitchFamily="34" charset="0"/>
      <p:regular r:id="rId28"/>
      <p:bold r:id="rId29"/>
    </p:embeddedFont>
    <p:embeddedFont>
      <p:font typeface="Trebuchet MS" panose="020B060302020202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a49b6f235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ga49b6f235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dirty="0"/>
          </a:p>
        </p:txBody>
      </p:sp>
      <p:sp>
        <p:nvSpPr>
          <p:cNvPr id="345" name="Google Shape;34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dirty="0"/>
          </a:p>
        </p:txBody>
      </p:sp>
      <p:sp>
        <p:nvSpPr>
          <p:cNvPr id="353" name="Google Shape;35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dirty="0"/>
          </a:p>
        </p:txBody>
      </p:sp>
      <p:sp>
        <p:nvSpPr>
          <p:cNvPr id="364" name="Google Shape;36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dirty="0"/>
          </a:p>
        </p:txBody>
      </p:sp>
      <p:sp>
        <p:nvSpPr>
          <p:cNvPr id="373" name="Google Shape;37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dirty="0"/>
          </a:p>
        </p:txBody>
      </p:sp>
      <p:sp>
        <p:nvSpPr>
          <p:cNvPr id="388" name="Google Shape;38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dirty="0"/>
          </a:p>
        </p:txBody>
      </p:sp>
      <p:sp>
        <p:nvSpPr>
          <p:cNvPr id="397" name="Google Shape;39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dirty="0"/>
          </a:p>
        </p:txBody>
      </p:sp>
      <p:sp>
        <p:nvSpPr>
          <p:cNvPr id="406" name="Google Shape;4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dirty="0"/>
          </a:p>
        </p:txBody>
      </p:sp>
      <p:sp>
        <p:nvSpPr>
          <p:cNvPr id="212" name="Google Shape;2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a6886a3248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dirty="0"/>
          </a:p>
        </p:txBody>
      </p:sp>
      <p:sp>
        <p:nvSpPr>
          <p:cNvPr id="227" name="Google Shape;227;ga6886a3248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a6886a3248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dirty="0"/>
          </a:p>
        </p:txBody>
      </p:sp>
      <p:sp>
        <p:nvSpPr>
          <p:cNvPr id="241" name="Google Shape;241;ga6886a3248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a6886a324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dirty="0"/>
          </a:p>
        </p:txBody>
      </p:sp>
      <p:sp>
        <p:nvSpPr>
          <p:cNvPr id="253" name="Google Shape;253;ga6886a324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a6886a3248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ga6886a3248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a6886a3248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ga6886a3248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a49b6f235f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ga49b6f235f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name slide">
  <p:cSld name="Title nam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117911" y="1641116"/>
            <a:ext cx="6978926" cy="124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3500"/>
              <a:buFont typeface="Arial Narrow"/>
              <a:buNone/>
              <a:defRPr sz="3500" b="1" i="0" u="none" strike="noStrike" cap="none">
                <a:solidFill>
                  <a:srgbClr val="F2F2F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1206625" y="3043238"/>
            <a:ext cx="4149723" cy="395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1" i="0" u="none" strike="noStrike" cap="none">
                <a:solidFill>
                  <a:srgbClr val="F2F2F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20038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F2F2F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2"/>
          </p:nvPr>
        </p:nvSpPr>
        <p:spPr>
          <a:xfrm>
            <a:off x="1206625" y="3496453"/>
            <a:ext cx="4149723" cy="4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F2F2F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20038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F2F2F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ator">
  <p:cSld name="Rubrikato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877533" y="1429733"/>
            <a:ext cx="7489226" cy="2147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4000"/>
              <a:buFont typeface="Arial Narrow"/>
              <a:buNone/>
              <a:defRPr sz="4000" b="1" i="0" u="none" strike="noStrike" cap="none">
                <a:solidFill>
                  <a:srgbClr val="D8D8D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1521225" y="4869469"/>
            <a:ext cx="6101547" cy="217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>
              <a:lnSpc>
                <a:spcPct val="115000"/>
              </a:lnSpc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Noto Sans Symbols"/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0038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>
            <a:spLocks noGrp="1"/>
          </p:cNvSpPr>
          <p:nvPr>
            <p:ph type="body" idx="1"/>
          </p:nvPr>
        </p:nvSpPr>
        <p:spPr>
          <a:xfrm>
            <a:off x="640081" y="1107829"/>
            <a:ext cx="7999920" cy="3407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302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20038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15"/>
          <p:cNvSpPr txBox="1"/>
          <p:nvPr/>
        </p:nvSpPr>
        <p:spPr>
          <a:xfrm>
            <a:off x="8547295" y="4657498"/>
            <a:ext cx="703384" cy="451421"/>
          </a:xfrm>
          <a:prstGeom prst="rect">
            <a:avLst/>
          </a:prstGeom>
          <a:noFill/>
          <a:ln>
            <a:noFill/>
          </a:ln>
          <a:effectLst>
            <a:outerShdw dist="63500"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350"/>
              <a:buFont typeface="Tahoma"/>
              <a:buNone/>
            </a:pPr>
            <a:fld id="{00000000-1234-1234-1234-123412341234}" type="slidenum">
              <a:rPr lang="ru" sz="1400" b="0" i="0" u="none" strike="noStrike" cap="none">
                <a:solidFill>
                  <a:srgbClr val="BFBFBF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400" b="0" i="0" u="none" strike="noStrike" cap="none">
              <a:solidFill>
                <a:srgbClr val="BFBFB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992116" y="221987"/>
            <a:ext cx="7766359" cy="48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Narrow"/>
              <a:buNone/>
              <a:defRPr sz="20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2"/>
          </p:nvPr>
        </p:nvSpPr>
        <p:spPr>
          <a:xfrm>
            <a:off x="1521225" y="4869469"/>
            <a:ext cx="6101547" cy="217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>
              <a:lnSpc>
                <a:spcPct val="115000"/>
              </a:lnSpc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Noto Sans Symbols"/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0038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2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640081" y="1107829"/>
            <a:ext cx="7999920" cy="3407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302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3C8D2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20038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3C8D2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3C8D2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3C8D2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3C8D2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6"/>
          <p:cNvSpPr txBox="1"/>
          <p:nvPr/>
        </p:nvSpPr>
        <p:spPr>
          <a:xfrm>
            <a:off x="8547295" y="4657498"/>
            <a:ext cx="703384" cy="451421"/>
          </a:xfrm>
          <a:prstGeom prst="rect">
            <a:avLst/>
          </a:prstGeom>
          <a:noFill/>
          <a:ln>
            <a:noFill/>
          </a:ln>
          <a:effectLst>
            <a:outerShdw dist="63500"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350"/>
              <a:buFont typeface="Tahoma"/>
              <a:buNone/>
            </a:pPr>
            <a:fld id="{00000000-1234-1234-1234-123412341234}" type="slidenum">
              <a:rPr lang="ru" sz="1400" b="0" i="0" u="none" strike="noStrike" cap="none">
                <a:solidFill>
                  <a:srgbClr val="BFBFBF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400" b="0" i="0" u="none" strike="noStrike" cap="none">
              <a:solidFill>
                <a:srgbClr val="BFBFB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992116" y="221987"/>
            <a:ext cx="7766359" cy="48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None/>
              <a:defRPr sz="20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body" idx="2"/>
          </p:nvPr>
        </p:nvSpPr>
        <p:spPr>
          <a:xfrm>
            <a:off x="1521225" y="4869469"/>
            <a:ext cx="6101547" cy="217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>
              <a:lnSpc>
                <a:spcPct val="115000"/>
              </a:lnSpc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Noto Sans Symbols"/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0038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988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9719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972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name slide">
  <p:cSld name="2_Title name slid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>
            <a:spLocks noGrp="1"/>
          </p:cNvSpPr>
          <p:nvPr>
            <p:ph type="ctrTitle"/>
          </p:nvPr>
        </p:nvSpPr>
        <p:spPr>
          <a:xfrm>
            <a:off x="1537029" y="1704064"/>
            <a:ext cx="5369170" cy="426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 Narrow"/>
              <a:buNone/>
              <a:defRPr sz="2400" b="1" i="0" u="none" strike="noStrike" cap="none">
                <a:solidFill>
                  <a:srgbClr val="F2F2F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body" idx="1"/>
          </p:nvPr>
        </p:nvSpPr>
        <p:spPr>
          <a:xfrm>
            <a:off x="1532395" y="2153350"/>
            <a:ext cx="3203999" cy="39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F2F2F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20038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F2F2F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2"/>
          </p:nvPr>
        </p:nvSpPr>
        <p:spPr>
          <a:xfrm>
            <a:off x="1532395" y="2565122"/>
            <a:ext cx="3203999" cy="395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F2F2F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20038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F2F2F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body" idx="3"/>
          </p:nvPr>
        </p:nvSpPr>
        <p:spPr>
          <a:xfrm>
            <a:off x="1531879" y="3029784"/>
            <a:ext cx="2879980" cy="395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F2F2F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20038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F2F2F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body" idx="4"/>
          </p:nvPr>
        </p:nvSpPr>
        <p:spPr>
          <a:xfrm>
            <a:off x="1531879" y="3459394"/>
            <a:ext cx="2879980" cy="395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F2F2F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20038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F2F2F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body" idx="5"/>
          </p:nvPr>
        </p:nvSpPr>
        <p:spPr>
          <a:xfrm>
            <a:off x="1531879" y="3889003"/>
            <a:ext cx="2879980" cy="395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F2F2F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20038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F2F2F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6"/>
          </p:nvPr>
        </p:nvSpPr>
        <p:spPr>
          <a:xfrm>
            <a:off x="1531879" y="4318612"/>
            <a:ext cx="2879980" cy="395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F2F2F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20038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F2F2F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 txBox="1">
            <a:spLocks noGrp="1"/>
          </p:cNvSpPr>
          <p:nvPr>
            <p:ph type="body" idx="1"/>
          </p:nvPr>
        </p:nvSpPr>
        <p:spPr>
          <a:xfrm>
            <a:off x="640081" y="1107829"/>
            <a:ext cx="7999799" cy="3407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2003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19"/>
          <p:cNvSpPr txBox="1"/>
          <p:nvPr/>
        </p:nvSpPr>
        <p:spPr>
          <a:xfrm>
            <a:off x="8547295" y="4657498"/>
            <a:ext cx="703500" cy="451499"/>
          </a:xfrm>
          <a:prstGeom prst="rect">
            <a:avLst/>
          </a:prstGeom>
          <a:noFill/>
          <a:ln>
            <a:noFill/>
          </a:ln>
          <a:effectLst>
            <a:outerShdw dist="63500"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350"/>
              <a:buFont typeface="Tahoma"/>
              <a:buNone/>
            </a:pPr>
            <a:fld id="{00000000-1234-1234-1234-123412341234}" type="slidenum">
              <a:rPr lang="ru" sz="1400" b="0" i="0" u="none" strike="noStrike" cap="none">
                <a:solidFill>
                  <a:srgbClr val="BFBFBF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400" b="0" i="0" u="none" strike="noStrike" cap="none">
              <a:solidFill>
                <a:srgbClr val="BFBFB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0" name="Google Shape;80;p19"/>
          <p:cNvSpPr txBox="1">
            <a:spLocks noGrp="1"/>
          </p:cNvSpPr>
          <p:nvPr>
            <p:ph type="title"/>
          </p:nvPr>
        </p:nvSpPr>
        <p:spPr>
          <a:xfrm>
            <a:off x="992116" y="221987"/>
            <a:ext cx="7766399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Narrow"/>
              <a:buNone/>
              <a:defRPr sz="20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body" idx="2"/>
          </p:nvPr>
        </p:nvSpPr>
        <p:spPr>
          <a:xfrm>
            <a:off x="1521225" y="4869469"/>
            <a:ext cx="6101399" cy="217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880"/>
              <a:buFont typeface="Noto Sans Symbols"/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003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name slide">
  <p:cSld name="2_Title name slid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>
            <a:spLocks noGrp="1"/>
          </p:cNvSpPr>
          <p:nvPr>
            <p:ph type="ctrTitle"/>
          </p:nvPr>
        </p:nvSpPr>
        <p:spPr>
          <a:xfrm>
            <a:off x="1537029" y="1704064"/>
            <a:ext cx="5369100" cy="42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 Narrow"/>
              <a:buNone/>
              <a:defRPr sz="2400" b="1" i="0" u="none" strike="noStrike" cap="none">
                <a:solidFill>
                  <a:srgbClr val="F2F2F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20"/>
          <p:cNvSpPr txBox="1">
            <a:spLocks noGrp="1"/>
          </p:cNvSpPr>
          <p:nvPr>
            <p:ph type="body" idx="1"/>
          </p:nvPr>
        </p:nvSpPr>
        <p:spPr>
          <a:xfrm>
            <a:off x="1532395" y="2153350"/>
            <a:ext cx="3203999" cy="39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F2F2F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2003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F2F2F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body" idx="2"/>
          </p:nvPr>
        </p:nvSpPr>
        <p:spPr>
          <a:xfrm>
            <a:off x="1532395" y="2565122"/>
            <a:ext cx="3203999" cy="395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F2F2F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2003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F2F2F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20"/>
          <p:cNvSpPr txBox="1">
            <a:spLocks noGrp="1"/>
          </p:cNvSpPr>
          <p:nvPr>
            <p:ph type="body" idx="3"/>
          </p:nvPr>
        </p:nvSpPr>
        <p:spPr>
          <a:xfrm>
            <a:off x="1531879" y="3029784"/>
            <a:ext cx="2879999" cy="395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F2F2F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2003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F2F2F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20"/>
          <p:cNvSpPr txBox="1">
            <a:spLocks noGrp="1"/>
          </p:cNvSpPr>
          <p:nvPr>
            <p:ph type="body" idx="4"/>
          </p:nvPr>
        </p:nvSpPr>
        <p:spPr>
          <a:xfrm>
            <a:off x="1531879" y="3459394"/>
            <a:ext cx="2879999" cy="395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F2F2F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2003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F2F2F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body" idx="5"/>
          </p:nvPr>
        </p:nvSpPr>
        <p:spPr>
          <a:xfrm>
            <a:off x="1531879" y="3889003"/>
            <a:ext cx="2879999" cy="395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F2F2F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2003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F2F2F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body" idx="6"/>
          </p:nvPr>
        </p:nvSpPr>
        <p:spPr>
          <a:xfrm>
            <a:off x="1531879" y="4318612"/>
            <a:ext cx="2879999" cy="395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F2F2F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2003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F2F2F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name slide">
  <p:cSld name="Title nam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1"/>
          <p:cNvSpPr txBox="1">
            <a:spLocks noGrp="1"/>
          </p:cNvSpPr>
          <p:nvPr>
            <p:ph type="ctrTitle"/>
          </p:nvPr>
        </p:nvSpPr>
        <p:spPr>
          <a:xfrm>
            <a:off x="1117911" y="1641116"/>
            <a:ext cx="6978899" cy="1240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3500"/>
              <a:buFont typeface="Arial Narrow"/>
              <a:buNone/>
              <a:defRPr sz="3500" b="1" i="0" u="none" strike="noStrike" cap="none">
                <a:solidFill>
                  <a:srgbClr val="F2F2F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21"/>
          <p:cNvSpPr txBox="1">
            <a:spLocks noGrp="1"/>
          </p:cNvSpPr>
          <p:nvPr>
            <p:ph type="body" idx="1"/>
          </p:nvPr>
        </p:nvSpPr>
        <p:spPr>
          <a:xfrm>
            <a:off x="1206625" y="3043238"/>
            <a:ext cx="4149600" cy="395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2000" b="1" i="0" u="none" strike="noStrike" cap="none">
                <a:solidFill>
                  <a:srgbClr val="F2F2F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2003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F2F2F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body" idx="2"/>
          </p:nvPr>
        </p:nvSpPr>
        <p:spPr>
          <a:xfrm>
            <a:off x="1206625" y="3496453"/>
            <a:ext cx="4149600" cy="4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F2F2F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2003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F2F2F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ator">
  <p:cSld name="Rubrikato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2"/>
          <p:cNvSpPr txBox="1">
            <a:spLocks noGrp="1"/>
          </p:cNvSpPr>
          <p:nvPr>
            <p:ph type="title"/>
          </p:nvPr>
        </p:nvSpPr>
        <p:spPr>
          <a:xfrm>
            <a:off x="877533" y="1429733"/>
            <a:ext cx="7489200" cy="2147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4000"/>
              <a:buFont typeface="Arial Narrow"/>
              <a:buNone/>
              <a:defRPr sz="4000" b="1" i="0" u="none" strike="noStrike" cap="none">
                <a:solidFill>
                  <a:srgbClr val="D8D8D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22"/>
          <p:cNvSpPr txBox="1">
            <a:spLocks noGrp="1"/>
          </p:cNvSpPr>
          <p:nvPr>
            <p:ph type="body" idx="1"/>
          </p:nvPr>
        </p:nvSpPr>
        <p:spPr>
          <a:xfrm>
            <a:off x="1521225" y="4869469"/>
            <a:ext cx="6101399" cy="217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880"/>
              <a:buFont typeface="Noto Sans Symbols"/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003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name slide">
  <p:cSld name="1_Title name slid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3"/>
          <p:cNvSpPr txBox="1">
            <a:spLocks noGrp="1"/>
          </p:cNvSpPr>
          <p:nvPr>
            <p:ph type="ctrTitle"/>
          </p:nvPr>
        </p:nvSpPr>
        <p:spPr>
          <a:xfrm>
            <a:off x="1532395" y="2454906"/>
            <a:ext cx="5369099" cy="42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 Narrow"/>
              <a:buNone/>
              <a:defRPr sz="2400" b="1" i="0" u="none" strike="noStrike" cap="none">
                <a:solidFill>
                  <a:srgbClr val="F2F2F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23"/>
          <p:cNvSpPr txBox="1">
            <a:spLocks noGrp="1"/>
          </p:cNvSpPr>
          <p:nvPr>
            <p:ph type="body" idx="1"/>
          </p:nvPr>
        </p:nvSpPr>
        <p:spPr>
          <a:xfrm>
            <a:off x="1532395" y="3043235"/>
            <a:ext cx="3203999" cy="39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F2F2F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2003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F2F2F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23"/>
          <p:cNvSpPr txBox="1">
            <a:spLocks noGrp="1"/>
          </p:cNvSpPr>
          <p:nvPr>
            <p:ph type="body" idx="2"/>
          </p:nvPr>
        </p:nvSpPr>
        <p:spPr>
          <a:xfrm>
            <a:off x="1532395" y="3492087"/>
            <a:ext cx="3203999" cy="395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F2F2F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2003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F2F2F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23"/>
          <p:cNvSpPr txBox="1">
            <a:spLocks noGrp="1"/>
          </p:cNvSpPr>
          <p:nvPr>
            <p:ph type="body" idx="3"/>
          </p:nvPr>
        </p:nvSpPr>
        <p:spPr>
          <a:xfrm>
            <a:off x="1532395" y="3940223"/>
            <a:ext cx="3203999" cy="395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F2F2F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2003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F2F2F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>
            <a:spLocks noGrp="1"/>
          </p:cNvSpPr>
          <p:nvPr>
            <p:ph type="body" idx="1"/>
          </p:nvPr>
        </p:nvSpPr>
        <p:spPr>
          <a:xfrm>
            <a:off x="869916" y="1866900"/>
            <a:ext cx="3633599" cy="569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2000" b="1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sz="1800" b="1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1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1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24"/>
          <p:cNvSpPr txBox="1">
            <a:spLocks noGrp="1"/>
          </p:cNvSpPr>
          <p:nvPr>
            <p:ph type="body" idx="2"/>
          </p:nvPr>
        </p:nvSpPr>
        <p:spPr>
          <a:xfrm>
            <a:off x="866440" y="2436366"/>
            <a:ext cx="3636899" cy="2078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2003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60"/>
              <a:buFont typeface="Noto Sans Symbols"/>
              <a:buChar char="▪"/>
              <a:defRPr sz="12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60"/>
              <a:buFont typeface="Noto Sans Symbols"/>
              <a:buChar char="▪"/>
              <a:defRPr sz="12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body" idx="3"/>
          </p:nvPr>
        </p:nvSpPr>
        <p:spPr>
          <a:xfrm>
            <a:off x="4640582" y="1866900"/>
            <a:ext cx="3636899" cy="567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2000" b="1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sz="1800" b="1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1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1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body" idx="4"/>
          </p:nvPr>
        </p:nvSpPr>
        <p:spPr>
          <a:xfrm>
            <a:off x="4640580" y="2434375"/>
            <a:ext cx="3636899" cy="2080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2003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60"/>
              <a:buFont typeface="Noto Sans Symbols"/>
              <a:buChar char="▪"/>
              <a:defRPr sz="12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24"/>
          <p:cNvSpPr txBox="1"/>
          <p:nvPr/>
        </p:nvSpPr>
        <p:spPr>
          <a:xfrm>
            <a:off x="8547295" y="4657498"/>
            <a:ext cx="703500" cy="451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350"/>
              <a:buFont typeface="Tahoma"/>
              <a:buNone/>
            </a:pPr>
            <a:fld id="{00000000-1234-1234-1234-123412341234}" type="slidenum">
              <a:rPr lang="ru" sz="1400" b="0" i="0" u="none" strike="noStrike" cap="none">
                <a:solidFill>
                  <a:srgbClr val="BFBFBF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400" b="0" i="0" u="none" strike="noStrike" cap="none">
              <a:solidFill>
                <a:srgbClr val="BFBFB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8" name="Google Shape;108;p24"/>
          <p:cNvSpPr txBox="1">
            <a:spLocks noGrp="1"/>
          </p:cNvSpPr>
          <p:nvPr>
            <p:ph type="title"/>
          </p:nvPr>
        </p:nvSpPr>
        <p:spPr>
          <a:xfrm>
            <a:off x="992116" y="221987"/>
            <a:ext cx="7766399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Narrow"/>
              <a:buNone/>
              <a:defRPr sz="20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body" idx="5"/>
          </p:nvPr>
        </p:nvSpPr>
        <p:spPr>
          <a:xfrm>
            <a:off x="1521225" y="4869469"/>
            <a:ext cx="6101399" cy="217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880"/>
              <a:buFont typeface="Noto Sans Symbols"/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003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5"/>
          <p:cNvSpPr txBox="1"/>
          <p:nvPr/>
        </p:nvSpPr>
        <p:spPr>
          <a:xfrm>
            <a:off x="8547295" y="4657498"/>
            <a:ext cx="703500" cy="451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350"/>
              <a:buFont typeface="Tahoma"/>
              <a:buNone/>
            </a:pPr>
            <a:fld id="{00000000-1234-1234-1234-123412341234}" type="slidenum">
              <a:rPr lang="ru" sz="1400" b="0" i="0" u="none" strike="noStrike" cap="none">
                <a:solidFill>
                  <a:srgbClr val="BFBFBF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400" b="0" i="0" u="none" strike="noStrike" cap="none">
              <a:solidFill>
                <a:srgbClr val="BFBFB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2" name="Google Shape;112;p25"/>
          <p:cNvSpPr txBox="1">
            <a:spLocks noGrp="1"/>
          </p:cNvSpPr>
          <p:nvPr>
            <p:ph type="title"/>
          </p:nvPr>
        </p:nvSpPr>
        <p:spPr>
          <a:xfrm>
            <a:off x="992116" y="221987"/>
            <a:ext cx="7766399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Narrow"/>
              <a:buNone/>
              <a:defRPr sz="20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5"/>
          <p:cNvSpPr txBox="1">
            <a:spLocks noGrp="1"/>
          </p:cNvSpPr>
          <p:nvPr>
            <p:ph type="body" idx="1"/>
          </p:nvPr>
        </p:nvSpPr>
        <p:spPr>
          <a:xfrm>
            <a:off x="1521225" y="4869469"/>
            <a:ext cx="6101399" cy="217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880"/>
              <a:buFont typeface="Noto Sans Symbols"/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003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6"/>
          <p:cNvSpPr txBox="1"/>
          <p:nvPr/>
        </p:nvSpPr>
        <p:spPr>
          <a:xfrm>
            <a:off x="8547295" y="4657498"/>
            <a:ext cx="703500" cy="451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350"/>
              <a:buFont typeface="Tahoma"/>
              <a:buNone/>
            </a:pPr>
            <a:fld id="{00000000-1234-1234-1234-123412341234}" type="slidenum">
              <a:rPr lang="ru" sz="1400" b="0" i="0" u="none" strike="noStrike" cap="none">
                <a:solidFill>
                  <a:srgbClr val="BFBFBF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400" b="0" i="0" u="none" strike="noStrike" cap="none">
              <a:solidFill>
                <a:srgbClr val="BFBFB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6" name="Google Shape;116;p26"/>
          <p:cNvSpPr txBox="1">
            <a:spLocks noGrp="1"/>
          </p:cNvSpPr>
          <p:nvPr>
            <p:ph type="body" idx="1"/>
          </p:nvPr>
        </p:nvSpPr>
        <p:spPr>
          <a:xfrm>
            <a:off x="1521225" y="4869469"/>
            <a:ext cx="6101399" cy="217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880"/>
              <a:buFont typeface="Noto Sans Symbols"/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003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7"/>
          <p:cNvSpPr txBox="1">
            <a:spLocks noGrp="1"/>
          </p:cNvSpPr>
          <p:nvPr>
            <p:ph type="title"/>
          </p:nvPr>
        </p:nvSpPr>
        <p:spPr>
          <a:xfrm>
            <a:off x="866440" y="1085850"/>
            <a:ext cx="3425699" cy="112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Char char="▪"/>
              <a:defRPr sz="2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7"/>
          <p:cNvSpPr txBox="1">
            <a:spLocks noGrp="1"/>
          </p:cNvSpPr>
          <p:nvPr>
            <p:ph type="body" idx="1"/>
          </p:nvPr>
        </p:nvSpPr>
        <p:spPr>
          <a:xfrm>
            <a:off x="4568926" y="1085850"/>
            <a:ext cx="3632999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20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2003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Char char="•"/>
              <a:defRPr sz="18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Arial"/>
              <a:buChar char="•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27"/>
          <p:cNvSpPr txBox="1">
            <a:spLocks noGrp="1"/>
          </p:cNvSpPr>
          <p:nvPr>
            <p:ph type="body" idx="2"/>
          </p:nvPr>
        </p:nvSpPr>
        <p:spPr>
          <a:xfrm>
            <a:off x="866441" y="2315133"/>
            <a:ext cx="3425699" cy="220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oto Sans Symbols"/>
              <a:buNone/>
              <a:defRPr sz="10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27"/>
          <p:cNvSpPr txBox="1"/>
          <p:nvPr/>
        </p:nvSpPr>
        <p:spPr>
          <a:xfrm>
            <a:off x="8547295" y="4657498"/>
            <a:ext cx="703500" cy="451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350"/>
              <a:buFont typeface="Tahoma"/>
              <a:buNone/>
            </a:pPr>
            <a:fld id="{00000000-1234-1234-1234-123412341234}" type="slidenum">
              <a:rPr lang="ru" sz="1400" b="0" i="0" u="none" strike="noStrike" cap="none">
                <a:solidFill>
                  <a:srgbClr val="BFBFBF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400" b="0" i="0" u="none" strike="noStrike" cap="none">
              <a:solidFill>
                <a:srgbClr val="BFBFB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2" name="Google Shape;122;p27"/>
          <p:cNvSpPr txBox="1">
            <a:spLocks noGrp="1"/>
          </p:cNvSpPr>
          <p:nvPr>
            <p:ph type="body" idx="3"/>
          </p:nvPr>
        </p:nvSpPr>
        <p:spPr>
          <a:xfrm>
            <a:off x="1521225" y="4869469"/>
            <a:ext cx="6101399" cy="217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880"/>
              <a:buFont typeface="Noto Sans Symbols"/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003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8"/>
          <p:cNvSpPr txBox="1">
            <a:spLocks noGrp="1"/>
          </p:cNvSpPr>
          <p:nvPr>
            <p:ph type="title"/>
          </p:nvPr>
        </p:nvSpPr>
        <p:spPr>
          <a:xfrm>
            <a:off x="866440" y="1036041"/>
            <a:ext cx="3730499" cy="11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Char char="▪"/>
              <a:defRPr sz="2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28"/>
          <p:cNvSpPr>
            <a:spLocks noGrp="1"/>
          </p:cNvSpPr>
          <p:nvPr>
            <p:ph type="pic" idx="2"/>
          </p:nvPr>
        </p:nvSpPr>
        <p:spPr>
          <a:xfrm>
            <a:off x="4722907" y="1036041"/>
            <a:ext cx="3626399" cy="3116999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799" dist="50800" dir="5400000" algn="tl" rotWithShape="0">
              <a:srgbClr val="000000">
                <a:alpha val="42352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40"/>
              <a:buFont typeface="Noto Sans Symbols"/>
              <a:buNone/>
              <a:defRPr sz="28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None/>
              <a:defRPr sz="2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28"/>
          <p:cNvSpPr txBox="1">
            <a:spLocks noGrp="1"/>
          </p:cNvSpPr>
          <p:nvPr>
            <p:ph type="body" idx="1"/>
          </p:nvPr>
        </p:nvSpPr>
        <p:spPr>
          <a:xfrm>
            <a:off x="866440" y="2314575"/>
            <a:ext cx="3730499" cy="18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oto Sans Symbols"/>
              <a:buNone/>
              <a:defRPr sz="10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28"/>
          <p:cNvSpPr txBox="1"/>
          <p:nvPr/>
        </p:nvSpPr>
        <p:spPr>
          <a:xfrm>
            <a:off x="8547295" y="4657498"/>
            <a:ext cx="703500" cy="451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350"/>
              <a:buFont typeface="Tahoma"/>
              <a:buNone/>
            </a:pPr>
            <a:fld id="{00000000-1234-1234-1234-123412341234}" type="slidenum">
              <a:rPr lang="ru" sz="1400" b="0" i="0" u="none" strike="noStrike" cap="none">
                <a:solidFill>
                  <a:srgbClr val="BFBFBF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400" b="0" i="0" u="none" strike="noStrike" cap="none">
              <a:solidFill>
                <a:srgbClr val="BFBFB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8" name="Google Shape;128;p28"/>
          <p:cNvSpPr txBox="1">
            <a:spLocks noGrp="1"/>
          </p:cNvSpPr>
          <p:nvPr>
            <p:ph type="body" idx="3"/>
          </p:nvPr>
        </p:nvSpPr>
        <p:spPr>
          <a:xfrm>
            <a:off x="1521225" y="4869469"/>
            <a:ext cx="6101399" cy="217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880"/>
              <a:buFont typeface="Noto Sans Symbols"/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003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9"/>
          <p:cNvSpPr txBox="1">
            <a:spLocks noGrp="1"/>
          </p:cNvSpPr>
          <p:nvPr>
            <p:ph type="title"/>
          </p:nvPr>
        </p:nvSpPr>
        <p:spPr>
          <a:xfrm>
            <a:off x="590843" y="3721089"/>
            <a:ext cx="7623599" cy="42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200"/>
              <a:buFont typeface="Arial Narrow"/>
              <a:buNone/>
              <a:defRPr sz="2200" b="1" i="0" u="none" strike="noStrike" cap="none">
                <a:solidFill>
                  <a:srgbClr val="A5A5A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9"/>
          <p:cNvSpPr>
            <a:spLocks noGrp="1"/>
          </p:cNvSpPr>
          <p:nvPr>
            <p:ph type="pic" idx="2"/>
          </p:nvPr>
        </p:nvSpPr>
        <p:spPr>
          <a:xfrm>
            <a:off x="590843" y="514350"/>
            <a:ext cx="7623599" cy="2971799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799" dist="50800" dir="5400000" algn="tl" rotWithShape="0">
              <a:srgbClr val="000000">
                <a:alpha val="42352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A5A5A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40"/>
              <a:buFont typeface="Noto Sans Symbols"/>
              <a:buNone/>
              <a:defRPr sz="28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None/>
              <a:defRPr sz="2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29"/>
          <p:cNvSpPr txBox="1">
            <a:spLocks noGrp="1"/>
          </p:cNvSpPr>
          <p:nvPr>
            <p:ph type="body" idx="1"/>
          </p:nvPr>
        </p:nvSpPr>
        <p:spPr>
          <a:xfrm>
            <a:off x="590843" y="4146144"/>
            <a:ext cx="7623599" cy="3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oto Sans Symbols"/>
              <a:buNone/>
              <a:defRPr sz="10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29"/>
          <p:cNvSpPr txBox="1"/>
          <p:nvPr/>
        </p:nvSpPr>
        <p:spPr>
          <a:xfrm>
            <a:off x="8547295" y="4657498"/>
            <a:ext cx="703500" cy="451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350"/>
              <a:buFont typeface="Tahoma"/>
              <a:buNone/>
            </a:pPr>
            <a:fld id="{00000000-1234-1234-1234-123412341234}" type="slidenum">
              <a:rPr lang="ru" sz="1400" b="0" i="0" u="none" strike="noStrike" cap="none">
                <a:solidFill>
                  <a:srgbClr val="BFBFBF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400" b="0" i="0" u="none" strike="noStrike" cap="none">
              <a:solidFill>
                <a:srgbClr val="BFBFB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4" name="Google Shape;134;p29"/>
          <p:cNvSpPr txBox="1">
            <a:spLocks noGrp="1"/>
          </p:cNvSpPr>
          <p:nvPr>
            <p:ph type="body" idx="3"/>
          </p:nvPr>
        </p:nvSpPr>
        <p:spPr>
          <a:xfrm>
            <a:off x="1521225" y="4869469"/>
            <a:ext cx="6101399" cy="217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880"/>
              <a:buFont typeface="Noto Sans Symbols"/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003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0"/>
          <p:cNvSpPr txBox="1">
            <a:spLocks noGrp="1"/>
          </p:cNvSpPr>
          <p:nvPr>
            <p:ph type="body" idx="1"/>
          </p:nvPr>
        </p:nvSpPr>
        <p:spPr>
          <a:xfrm>
            <a:off x="590843" y="2146875"/>
            <a:ext cx="7758300" cy="23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sz="18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oto Sans Symbols"/>
              <a:buNone/>
              <a:defRPr sz="10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Google Shape;137;p30"/>
          <p:cNvSpPr txBox="1"/>
          <p:nvPr/>
        </p:nvSpPr>
        <p:spPr>
          <a:xfrm>
            <a:off x="8547295" y="4657498"/>
            <a:ext cx="703500" cy="451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350"/>
              <a:buFont typeface="Tahoma"/>
              <a:buNone/>
            </a:pPr>
            <a:fld id="{00000000-1234-1234-1234-123412341234}" type="slidenum">
              <a:rPr lang="ru" sz="1400" b="0" i="0" u="none" strike="noStrike" cap="none">
                <a:solidFill>
                  <a:srgbClr val="BFBFBF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400" b="0" i="0" u="none" strike="noStrike" cap="none">
              <a:solidFill>
                <a:srgbClr val="BFBFB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8" name="Google Shape;138;p30"/>
          <p:cNvSpPr txBox="1"/>
          <p:nvPr/>
        </p:nvSpPr>
        <p:spPr>
          <a:xfrm>
            <a:off x="597752" y="1487470"/>
            <a:ext cx="7766399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 Narrow"/>
              <a:buNone/>
            </a:pPr>
            <a:r>
              <a:rPr lang="ru" sz="20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SLIDE TITLE</a:t>
            </a:r>
            <a:endParaRPr/>
          </a:p>
        </p:txBody>
      </p:sp>
      <p:sp>
        <p:nvSpPr>
          <p:cNvPr id="139" name="Google Shape;139;p30"/>
          <p:cNvSpPr txBox="1">
            <a:spLocks noGrp="1"/>
          </p:cNvSpPr>
          <p:nvPr>
            <p:ph type="body" idx="2"/>
          </p:nvPr>
        </p:nvSpPr>
        <p:spPr>
          <a:xfrm>
            <a:off x="1521225" y="4869469"/>
            <a:ext cx="6101399" cy="217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880"/>
              <a:buFont typeface="Noto Sans Symbols"/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003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1"/>
          <p:cNvSpPr txBox="1">
            <a:spLocks noGrp="1"/>
          </p:cNvSpPr>
          <p:nvPr>
            <p:ph type="title"/>
          </p:nvPr>
        </p:nvSpPr>
        <p:spPr>
          <a:xfrm>
            <a:off x="1128058" y="695325"/>
            <a:ext cx="6972300" cy="2161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3600"/>
              <a:buFont typeface="Arial Narrow"/>
              <a:buNone/>
              <a:defRPr sz="3600" b="1" i="0" u="none" strike="noStrike" cap="none">
                <a:solidFill>
                  <a:srgbClr val="A5A5A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31"/>
          <p:cNvSpPr txBox="1">
            <a:spLocks noGrp="1"/>
          </p:cNvSpPr>
          <p:nvPr>
            <p:ph type="body" idx="1"/>
          </p:nvPr>
        </p:nvSpPr>
        <p:spPr>
          <a:xfrm>
            <a:off x="866441" y="3750612"/>
            <a:ext cx="6343799" cy="7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sz="18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oto Sans Symbols"/>
              <a:buNone/>
              <a:defRPr sz="10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Google Shape;143;p31"/>
          <p:cNvSpPr txBox="1">
            <a:spLocks noGrp="1"/>
          </p:cNvSpPr>
          <p:nvPr>
            <p:ph type="body" idx="2"/>
          </p:nvPr>
        </p:nvSpPr>
        <p:spPr>
          <a:xfrm>
            <a:off x="1128058" y="2856958"/>
            <a:ext cx="6972300" cy="2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oto Sans Symbols"/>
              <a:buNone/>
              <a:defRPr sz="10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Google Shape;144;p31"/>
          <p:cNvSpPr txBox="1"/>
          <p:nvPr/>
        </p:nvSpPr>
        <p:spPr>
          <a:xfrm>
            <a:off x="8547295" y="4657498"/>
            <a:ext cx="703500" cy="451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350"/>
              <a:buFont typeface="Tahoma"/>
              <a:buNone/>
            </a:pPr>
            <a:fld id="{00000000-1234-1234-1234-123412341234}" type="slidenum">
              <a:rPr lang="ru" sz="1400" b="0" i="0" u="none" strike="noStrike" cap="none">
                <a:solidFill>
                  <a:srgbClr val="BFBFBF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400" b="0" i="0" u="none" strike="noStrike" cap="none">
              <a:solidFill>
                <a:srgbClr val="BFBFB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45" name="Google Shape;145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668892" y="1641171"/>
            <a:ext cx="248999" cy="33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858933" y="1641171"/>
            <a:ext cx="248999" cy="33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83089" y="1572050"/>
            <a:ext cx="248999" cy="33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73132" y="1572050"/>
            <a:ext cx="248999" cy="33899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1"/>
          <p:cNvSpPr txBox="1"/>
          <p:nvPr/>
        </p:nvSpPr>
        <p:spPr>
          <a:xfrm>
            <a:off x="992116" y="221987"/>
            <a:ext cx="7766399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 Narrow"/>
              <a:buNone/>
            </a:pPr>
            <a:r>
              <a:rPr lang="ru" sz="20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SLIDE TITLE</a:t>
            </a:r>
            <a:endParaRPr/>
          </a:p>
        </p:txBody>
      </p:sp>
      <p:sp>
        <p:nvSpPr>
          <p:cNvPr id="150" name="Google Shape;150;p31"/>
          <p:cNvSpPr txBox="1">
            <a:spLocks noGrp="1"/>
          </p:cNvSpPr>
          <p:nvPr>
            <p:ph type="body" idx="3"/>
          </p:nvPr>
        </p:nvSpPr>
        <p:spPr>
          <a:xfrm>
            <a:off x="1521225" y="4869469"/>
            <a:ext cx="6101399" cy="217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880"/>
              <a:buFont typeface="Noto Sans Symbols"/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003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2"/>
          <p:cNvSpPr txBox="1">
            <a:spLocks noGrp="1"/>
          </p:cNvSpPr>
          <p:nvPr>
            <p:ph type="title"/>
          </p:nvPr>
        </p:nvSpPr>
        <p:spPr>
          <a:xfrm>
            <a:off x="1009662" y="692658"/>
            <a:ext cx="7226700" cy="21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3600"/>
              <a:buFont typeface="Arial Narrow"/>
              <a:buNone/>
              <a:defRPr sz="3600" b="1" i="0" u="none" strike="noStrike" cap="none">
                <a:solidFill>
                  <a:srgbClr val="A5A5A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32"/>
          <p:cNvSpPr txBox="1">
            <a:spLocks noGrp="1"/>
          </p:cNvSpPr>
          <p:nvPr>
            <p:ph type="body" idx="1"/>
          </p:nvPr>
        </p:nvSpPr>
        <p:spPr>
          <a:xfrm>
            <a:off x="944773" y="3760696"/>
            <a:ext cx="7226700" cy="7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sz="18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oto Sans Symbols"/>
              <a:buNone/>
              <a:defRPr sz="10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" name="Google Shape;154;p32"/>
          <p:cNvSpPr txBox="1"/>
          <p:nvPr/>
        </p:nvSpPr>
        <p:spPr>
          <a:xfrm>
            <a:off x="8547295" y="4657498"/>
            <a:ext cx="703500" cy="451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350"/>
              <a:buFont typeface="Tahoma"/>
              <a:buNone/>
            </a:pPr>
            <a:fld id="{00000000-1234-1234-1234-123412341234}" type="slidenum">
              <a:rPr lang="ru" sz="1400" b="0" i="0" u="none" strike="noStrike" cap="none">
                <a:solidFill>
                  <a:srgbClr val="BFBFBF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400" b="0" i="0" u="none" strike="noStrike" cap="none">
              <a:solidFill>
                <a:srgbClr val="BFBFB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55" name="Google Shape;155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664558" y="1641172"/>
            <a:ext cx="248999" cy="33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858933" y="1641171"/>
            <a:ext cx="248999" cy="33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83089" y="1572050"/>
            <a:ext cx="248999" cy="33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73132" y="1572050"/>
            <a:ext cx="248999" cy="338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2"/>
          <p:cNvSpPr txBox="1"/>
          <p:nvPr/>
        </p:nvSpPr>
        <p:spPr>
          <a:xfrm>
            <a:off x="992116" y="221987"/>
            <a:ext cx="7766399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 Narrow"/>
              <a:buNone/>
            </a:pPr>
            <a:r>
              <a:rPr lang="ru" sz="20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SLIDE TITLE</a:t>
            </a:r>
            <a:endParaRPr/>
          </a:p>
        </p:txBody>
      </p:sp>
      <p:sp>
        <p:nvSpPr>
          <p:cNvPr id="160" name="Google Shape;160;p32"/>
          <p:cNvSpPr txBox="1">
            <a:spLocks noGrp="1"/>
          </p:cNvSpPr>
          <p:nvPr>
            <p:ph type="body" idx="2"/>
          </p:nvPr>
        </p:nvSpPr>
        <p:spPr>
          <a:xfrm>
            <a:off x="1521225" y="4869469"/>
            <a:ext cx="6101399" cy="217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880"/>
              <a:buFont typeface="Noto Sans Symbols"/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003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3"/>
          <p:cNvSpPr txBox="1">
            <a:spLocks noGrp="1"/>
          </p:cNvSpPr>
          <p:nvPr>
            <p:ph type="title"/>
          </p:nvPr>
        </p:nvSpPr>
        <p:spPr>
          <a:xfrm>
            <a:off x="866441" y="695325"/>
            <a:ext cx="6422100" cy="16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200"/>
              <a:buFont typeface="Arial Narrow"/>
              <a:buNone/>
              <a:defRPr sz="2200" b="1" i="0" u="none" strike="noStrike" cap="none">
                <a:solidFill>
                  <a:srgbClr val="A5A5A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33"/>
          <p:cNvSpPr txBox="1">
            <a:spLocks noGrp="1"/>
          </p:cNvSpPr>
          <p:nvPr>
            <p:ph type="body" idx="1"/>
          </p:nvPr>
        </p:nvSpPr>
        <p:spPr>
          <a:xfrm>
            <a:off x="866440" y="3005046"/>
            <a:ext cx="6422100" cy="400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1760"/>
              <a:buFont typeface="Noto Sans Symbols"/>
              <a:buNone/>
              <a:defRPr sz="2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oto Sans Symbols"/>
              <a:buNone/>
              <a:defRPr sz="10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" name="Google Shape;164;p33"/>
          <p:cNvSpPr txBox="1">
            <a:spLocks noGrp="1"/>
          </p:cNvSpPr>
          <p:nvPr>
            <p:ph type="body" idx="2"/>
          </p:nvPr>
        </p:nvSpPr>
        <p:spPr>
          <a:xfrm>
            <a:off x="866441" y="3405637"/>
            <a:ext cx="6422100" cy="111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sz="18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oto Sans Symbols"/>
              <a:buNone/>
              <a:defRPr sz="10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5" name="Google Shape;165;p33"/>
          <p:cNvSpPr txBox="1"/>
          <p:nvPr/>
        </p:nvSpPr>
        <p:spPr>
          <a:xfrm>
            <a:off x="8547295" y="4657498"/>
            <a:ext cx="703500" cy="451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350"/>
              <a:buFont typeface="Tahoma"/>
              <a:buNone/>
            </a:pPr>
            <a:fld id="{00000000-1234-1234-1234-123412341234}" type="slidenum">
              <a:rPr lang="ru" sz="1400" b="0" i="0" u="none" strike="noStrike" cap="none">
                <a:solidFill>
                  <a:srgbClr val="BFBFBF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400" b="0" i="0" u="none" strike="noStrike" cap="none">
              <a:solidFill>
                <a:srgbClr val="BFBFB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6" name="Google Shape;166;p33"/>
          <p:cNvSpPr txBox="1">
            <a:spLocks noGrp="1"/>
          </p:cNvSpPr>
          <p:nvPr>
            <p:ph type="body" idx="3"/>
          </p:nvPr>
        </p:nvSpPr>
        <p:spPr>
          <a:xfrm>
            <a:off x="1521225" y="4869469"/>
            <a:ext cx="6101399" cy="217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880"/>
              <a:buFont typeface="Noto Sans Symbols"/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003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4"/>
          <p:cNvSpPr txBox="1">
            <a:spLocks noGrp="1"/>
          </p:cNvSpPr>
          <p:nvPr>
            <p:ph type="body" idx="1"/>
          </p:nvPr>
        </p:nvSpPr>
        <p:spPr>
          <a:xfrm>
            <a:off x="866440" y="1866900"/>
            <a:ext cx="2313299" cy="493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2000" b="1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sz="1800" b="1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1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1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9" name="Google Shape;169;p34"/>
          <p:cNvSpPr txBox="1">
            <a:spLocks noGrp="1"/>
          </p:cNvSpPr>
          <p:nvPr>
            <p:ph type="body" idx="2"/>
          </p:nvPr>
        </p:nvSpPr>
        <p:spPr>
          <a:xfrm>
            <a:off x="3405614" y="1866900"/>
            <a:ext cx="2319000" cy="493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2000" b="1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sz="1800" b="1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1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1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0" name="Google Shape;170;p34"/>
          <p:cNvSpPr txBox="1">
            <a:spLocks noGrp="1"/>
          </p:cNvSpPr>
          <p:nvPr>
            <p:ph type="body" idx="3"/>
          </p:nvPr>
        </p:nvSpPr>
        <p:spPr>
          <a:xfrm>
            <a:off x="5958642" y="1866900"/>
            <a:ext cx="2319000" cy="493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2000" b="1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sz="1800" b="1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1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1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" name="Google Shape;171;p34"/>
          <p:cNvSpPr txBox="1">
            <a:spLocks noGrp="1"/>
          </p:cNvSpPr>
          <p:nvPr>
            <p:ph type="body" idx="4"/>
          </p:nvPr>
        </p:nvSpPr>
        <p:spPr>
          <a:xfrm>
            <a:off x="866440" y="2360373"/>
            <a:ext cx="2313299" cy="21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oto Sans Symbols"/>
              <a:buNone/>
              <a:defRPr sz="10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2" name="Google Shape;172;p34"/>
          <p:cNvSpPr txBox="1">
            <a:spLocks noGrp="1"/>
          </p:cNvSpPr>
          <p:nvPr>
            <p:ph type="body" idx="5"/>
          </p:nvPr>
        </p:nvSpPr>
        <p:spPr>
          <a:xfrm>
            <a:off x="3408471" y="2360373"/>
            <a:ext cx="2319000" cy="21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oto Sans Symbols"/>
              <a:buNone/>
              <a:defRPr sz="10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" name="Google Shape;173;p34"/>
          <p:cNvSpPr txBox="1">
            <a:spLocks noGrp="1"/>
          </p:cNvSpPr>
          <p:nvPr>
            <p:ph type="body" idx="6"/>
          </p:nvPr>
        </p:nvSpPr>
        <p:spPr>
          <a:xfrm>
            <a:off x="5960935" y="2360373"/>
            <a:ext cx="2316599" cy="21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oto Sans Symbols"/>
              <a:buNone/>
              <a:defRPr sz="10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4" name="Google Shape;174;p34"/>
          <p:cNvSpPr txBox="1"/>
          <p:nvPr/>
        </p:nvSpPr>
        <p:spPr>
          <a:xfrm>
            <a:off x="8547295" y="4657498"/>
            <a:ext cx="703500" cy="451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350"/>
              <a:buFont typeface="Tahoma"/>
              <a:buNone/>
            </a:pPr>
            <a:fld id="{00000000-1234-1234-1234-123412341234}" type="slidenum">
              <a:rPr lang="ru" sz="1400" b="0" i="0" u="none" strike="noStrike" cap="none">
                <a:solidFill>
                  <a:srgbClr val="BFBFBF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400" b="0" i="0" u="none" strike="noStrike" cap="none">
              <a:solidFill>
                <a:srgbClr val="BFBFB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5" name="Google Shape;175;p34"/>
          <p:cNvSpPr txBox="1">
            <a:spLocks noGrp="1"/>
          </p:cNvSpPr>
          <p:nvPr>
            <p:ph type="title"/>
          </p:nvPr>
        </p:nvSpPr>
        <p:spPr>
          <a:xfrm>
            <a:off x="992116" y="221987"/>
            <a:ext cx="7766399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Narrow"/>
              <a:buNone/>
              <a:defRPr sz="20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34"/>
          <p:cNvSpPr txBox="1">
            <a:spLocks noGrp="1"/>
          </p:cNvSpPr>
          <p:nvPr>
            <p:ph type="body" idx="7"/>
          </p:nvPr>
        </p:nvSpPr>
        <p:spPr>
          <a:xfrm>
            <a:off x="1521225" y="4869469"/>
            <a:ext cx="6101399" cy="217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880"/>
              <a:buFont typeface="Noto Sans Symbols"/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003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5"/>
          <p:cNvSpPr txBox="1">
            <a:spLocks noGrp="1"/>
          </p:cNvSpPr>
          <p:nvPr>
            <p:ph type="body" idx="1"/>
          </p:nvPr>
        </p:nvSpPr>
        <p:spPr>
          <a:xfrm>
            <a:off x="866440" y="3134697"/>
            <a:ext cx="2313299" cy="493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2000" b="1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sz="1800" b="1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1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1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35"/>
          <p:cNvSpPr txBox="1">
            <a:spLocks noGrp="1"/>
          </p:cNvSpPr>
          <p:nvPr>
            <p:ph type="body" idx="2"/>
          </p:nvPr>
        </p:nvSpPr>
        <p:spPr>
          <a:xfrm>
            <a:off x="3411125" y="3134696"/>
            <a:ext cx="2319000" cy="493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2000" b="1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sz="1800" b="1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1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1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35"/>
          <p:cNvSpPr txBox="1">
            <a:spLocks noGrp="1"/>
          </p:cNvSpPr>
          <p:nvPr>
            <p:ph type="body" idx="3"/>
          </p:nvPr>
        </p:nvSpPr>
        <p:spPr>
          <a:xfrm>
            <a:off x="5958642" y="3134697"/>
            <a:ext cx="2319000" cy="493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2000" b="1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  <a:defRPr sz="1800" b="1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1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1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35"/>
          <p:cNvSpPr>
            <a:spLocks noGrp="1"/>
          </p:cNvSpPr>
          <p:nvPr>
            <p:ph type="pic" idx="4"/>
          </p:nvPr>
        </p:nvSpPr>
        <p:spPr>
          <a:xfrm>
            <a:off x="1019054" y="1866900"/>
            <a:ext cx="2015100" cy="1085399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799" dist="50800" dir="5400000" algn="tl" rotWithShape="0">
              <a:srgbClr val="000000">
                <a:alpha val="42352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40"/>
              <a:buFont typeface="Noto Sans Symbols"/>
              <a:buNone/>
              <a:defRPr sz="28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None/>
              <a:defRPr sz="2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2" name="Google Shape;182;p35"/>
          <p:cNvSpPr txBox="1">
            <a:spLocks noGrp="1"/>
          </p:cNvSpPr>
          <p:nvPr>
            <p:ph type="body" idx="5"/>
          </p:nvPr>
        </p:nvSpPr>
        <p:spPr>
          <a:xfrm>
            <a:off x="866437" y="3628169"/>
            <a:ext cx="2313299" cy="890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oto Sans Symbols"/>
              <a:buNone/>
              <a:defRPr sz="10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3" name="Google Shape;183;p35"/>
          <p:cNvSpPr txBox="1">
            <a:spLocks noGrp="1"/>
          </p:cNvSpPr>
          <p:nvPr>
            <p:ph type="body" idx="6"/>
          </p:nvPr>
        </p:nvSpPr>
        <p:spPr>
          <a:xfrm>
            <a:off x="3411125" y="3636155"/>
            <a:ext cx="2319000" cy="890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oto Sans Symbols"/>
              <a:buNone/>
              <a:defRPr sz="10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4" name="Google Shape;184;p35"/>
          <p:cNvSpPr txBox="1">
            <a:spLocks noGrp="1"/>
          </p:cNvSpPr>
          <p:nvPr>
            <p:ph type="body" idx="7"/>
          </p:nvPr>
        </p:nvSpPr>
        <p:spPr>
          <a:xfrm>
            <a:off x="5958642" y="3628169"/>
            <a:ext cx="2319000" cy="890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oto Sans Symbols"/>
              <a:buNone/>
              <a:defRPr sz="10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5" name="Google Shape;185;p35"/>
          <p:cNvSpPr>
            <a:spLocks noGrp="1"/>
          </p:cNvSpPr>
          <p:nvPr>
            <p:ph type="pic" idx="8"/>
          </p:nvPr>
        </p:nvSpPr>
        <p:spPr>
          <a:xfrm>
            <a:off x="3553189" y="1866900"/>
            <a:ext cx="2015100" cy="1085399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799" dist="50800" dir="5400000" algn="tl" rotWithShape="0">
              <a:srgbClr val="000000">
                <a:alpha val="42352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40"/>
              <a:buFont typeface="Noto Sans Symbols"/>
              <a:buNone/>
              <a:defRPr sz="28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None/>
              <a:defRPr sz="2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6" name="Google Shape;186;p35"/>
          <p:cNvSpPr>
            <a:spLocks noGrp="1"/>
          </p:cNvSpPr>
          <p:nvPr>
            <p:ph type="pic" idx="9"/>
          </p:nvPr>
        </p:nvSpPr>
        <p:spPr>
          <a:xfrm>
            <a:off x="6108641" y="1866900"/>
            <a:ext cx="2015100" cy="1085399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799" dist="50800" dir="5400000" algn="tl" rotWithShape="0">
              <a:srgbClr val="000000">
                <a:alpha val="42352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40"/>
              <a:buFont typeface="Noto Sans Symbols"/>
              <a:buNone/>
              <a:defRPr sz="28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None/>
              <a:defRPr sz="2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7" name="Google Shape;187;p35"/>
          <p:cNvSpPr txBox="1"/>
          <p:nvPr/>
        </p:nvSpPr>
        <p:spPr>
          <a:xfrm>
            <a:off x="8547295" y="4657498"/>
            <a:ext cx="703500" cy="451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350"/>
              <a:buFont typeface="Tahoma"/>
              <a:buNone/>
            </a:pPr>
            <a:fld id="{00000000-1234-1234-1234-123412341234}" type="slidenum">
              <a:rPr lang="ru" sz="1400" b="0" i="0" u="none" strike="noStrike" cap="none">
                <a:solidFill>
                  <a:srgbClr val="BFBFBF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400" b="0" i="0" u="none" strike="noStrike" cap="none">
              <a:solidFill>
                <a:srgbClr val="BFBFB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8" name="Google Shape;188;p35"/>
          <p:cNvSpPr txBox="1">
            <a:spLocks noGrp="1"/>
          </p:cNvSpPr>
          <p:nvPr>
            <p:ph type="title"/>
          </p:nvPr>
        </p:nvSpPr>
        <p:spPr>
          <a:xfrm>
            <a:off x="992116" y="221987"/>
            <a:ext cx="7766399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Narrow"/>
              <a:buNone/>
              <a:defRPr sz="20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89" name="Google Shape;189;p35"/>
          <p:cNvSpPr txBox="1">
            <a:spLocks noGrp="1"/>
          </p:cNvSpPr>
          <p:nvPr>
            <p:ph type="body" idx="13"/>
          </p:nvPr>
        </p:nvSpPr>
        <p:spPr>
          <a:xfrm>
            <a:off x="1521225" y="4869469"/>
            <a:ext cx="6101399" cy="217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880"/>
              <a:buFont typeface="Noto Sans Symbols"/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003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6"/>
          <p:cNvSpPr txBox="1">
            <a:spLocks noGrp="1"/>
          </p:cNvSpPr>
          <p:nvPr>
            <p:ph type="body" idx="1"/>
          </p:nvPr>
        </p:nvSpPr>
        <p:spPr>
          <a:xfrm rot="5400000">
            <a:off x="3282774" y="-551399"/>
            <a:ext cx="2648100" cy="7484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2003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2" name="Google Shape;192;p36"/>
          <p:cNvSpPr txBox="1"/>
          <p:nvPr/>
        </p:nvSpPr>
        <p:spPr>
          <a:xfrm>
            <a:off x="8547295" y="4657498"/>
            <a:ext cx="703500" cy="451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350"/>
              <a:buFont typeface="Tahoma"/>
              <a:buNone/>
            </a:pPr>
            <a:fld id="{00000000-1234-1234-1234-123412341234}" type="slidenum">
              <a:rPr lang="ru" sz="1400" b="0" i="0" u="none" strike="noStrike" cap="none">
                <a:solidFill>
                  <a:srgbClr val="BFBFBF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400" b="0" i="0" u="none" strike="noStrike" cap="none">
              <a:solidFill>
                <a:srgbClr val="BFBFB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93" name="Google Shape;193;p36"/>
          <p:cNvSpPr txBox="1">
            <a:spLocks noGrp="1"/>
          </p:cNvSpPr>
          <p:nvPr>
            <p:ph type="title"/>
          </p:nvPr>
        </p:nvSpPr>
        <p:spPr>
          <a:xfrm>
            <a:off x="992116" y="221987"/>
            <a:ext cx="7766399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Narrow"/>
              <a:buNone/>
              <a:defRPr sz="20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94" name="Google Shape;194;p36"/>
          <p:cNvSpPr txBox="1">
            <a:spLocks noGrp="1"/>
          </p:cNvSpPr>
          <p:nvPr>
            <p:ph type="body" idx="2"/>
          </p:nvPr>
        </p:nvSpPr>
        <p:spPr>
          <a:xfrm>
            <a:off x="1521225" y="4869469"/>
            <a:ext cx="6101399" cy="217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880"/>
              <a:buFont typeface="Noto Sans Symbols"/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003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7"/>
          <p:cNvSpPr txBox="1">
            <a:spLocks noGrp="1"/>
          </p:cNvSpPr>
          <p:nvPr>
            <p:ph type="body" idx="1"/>
          </p:nvPr>
        </p:nvSpPr>
        <p:spPr>
          <a:xfrm rot="5400000">
            <a:off x="1360722" y="591898"/>
            <a:ext cx="3429000" cy="44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2003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7" name="Google Shape;197;p37"/>
          <p:cNvSpPr/>
          <p:nvPr/>
        </p:nvSpPr>
        <p:spPr>
          <a:xfrm rot="4966832">
            <a:off x="4970185" y="3790843"/>
            <a:ext cx="1783236" cy="317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020" y="57425"/>
                </a:moveTo>
                <a:cubicBezTo>
                  <a:pt x="20832" y="88701"/>
                  <a:pt x="90288" y="120158"/>
                  <a:pt x="119496" y="120000"/>
                </a:cubicBezTo>
                <a:cubicBezTo>
                  <a:pt x="119868" y="44407"/>
                  <a:pt x="119628" y="75592"/>
                  <a:pt x="120000" y="0"/>
                </a:cubicBezTo>
                <a:lnTo>
                  <a:pt x="120000" y="0"/>
                </a:lnTo>
                <a:lnTo>
                  <a:pt x="116004" y="4626"/>
                </a:lnTo>
                <a:lnTo>
                  <a:pt x="112008" y="9072"/>
                </a:lnTo>
                <a:lnTo>
                  <a:pt x="108012" y="13381"/>
                </a:lnTo>
                <a:lnTo>
                  <a:pt x="104004" y="17078"/>
                </a:lnTo>
                <a:lnTo>
                  <a:pt x="99996" y="20797"/>
                </a:lnTo>
                <a:lnTo>
                  <a:pt x="95988" y="24290"/>
                </a:lnTo>
                <a:lnTo>
                  <a:pt x="92028" y="27261"/>
                </a:lnTo>
                <a:lnTo>
                  <a:pt x="87996" y="30051"/>
                </a:lnTo>
                <a:lnTo>
                  <a:pt x="84000" y="32659"/>
                </a:lnTo>
                <a:lnTo>
                  <a:pt x="80076" y="34881"/>
                </a:lnTo>
                <a:lnTo>
                  <a:pt x="76080" y="37104"/>
                </a:lnTo>
                <a:lnTo>
                  <a:pt x="72156" y="38986"/>
                </a:lnTo>
                <a:lnTo>
                  <a:pt x="68232" y="40461"/>
                </a:lnTo>
                <a:lnTo>
                  <a:pt x="64308" y="41958"/>
                </a:lnTo>
                <a:lnTo>
                  <a:pt x="60432" y="43228"/>
                </a:lnTo>
                <a:lnTo>
                  <a:pt x="56604" y="44180"/>
                </a:lnTo>
                <a:lnTo>
                  <a:pt x="52752" y="44906"/>
                </a:lnTo>
                <a:lnTo>
                  <a:pt x="48948" y="45654"/>
                </a:lnTo>
                <a:lnTo>
                  <a:pt x="45192" y="46017"/>
                </a:lnTo>
                <a:lnTo>
                  <a:pt x="41448" y="46403"/>
                </a:lnTo>
                <a:lnTo>
                  <a:pt x="37740" y="46562"/>
                </a:lnTo>
                <a:lnTo>
                  <a:pt x="34068" y="46403"/>
                </a:lnTo>
                <a:lnTo>
                  <a:pt x="30444" y="46403"/>
                </a:lnTo>
                <a:lnTo>
                  <a:pt x="26856" y="46017"/>
                </a:lnTo>
                <a:lnTo>
                  <a:pt x="23316" y="45450"/>
                </a:lnTo>
                <a:lnTo>
                  <a:pt x="19836" y="44906"/>
                </a:lnTo>
                <a:lnTo>
                  <a:pt x="16416" y="44339"/>
                </a:lnTo>
                <a:lnTo>
                  <a:pt x="13020" y="43432"/>
                </a:lnTo>
                <a:lnTo>
                  <a:pt x="9672" y="42479"/>
                </a:lnTo>
                <a:lnTo>
                  <a:pt x="6396" y="41572"/>
                </a:lnTo>
                <a:lnTo>
                  <a:pt x="0" y="39145"/>
                </a:lnTo>
                <a:cubicBezTo>
                  <a:pt x="336" y="45246"/>
                  <a:pt x="684" y="51324"/>
                  <a:pt x="1020" y="57425"/>
                </a:cubicBez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37"/>
          <p:cNvSpPr txBox="1">
            <a:spLocks noGrp="1"/>
          </p:cNvSpPr>
          <p:nvPr>
            <p:ph type="title"/>
          </p:nvPr>
        </p:nvSpPr>
        <p:spPr>
          <a:xfrm rot="5400000">
            <a:off x="5017142" y="2243549"/>
            <a:ext cx="3429000" cy="1113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000"/>
              <a:buFont typeface="Arial Narrow"/>
              <a:buNone/>
              <a:defRPr sz="2000" b="1" i="0" u="none" strike="noStrike" cap="none">
                <a:solidFill>
                  <a:srgbClr val="A5A5A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99" name="Google Shape;199;p37"/>
          <p:cNvSpPr txBox="1"/>
          <p:nvPr/>
        </p:nvSpPr>
        <p:spPr>
          <a:xfrm>
            <a:off x="8547295" y="4657498"/>
            <a:ext cx="703500" cy="451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350"/>
              <a:buFont typeface="Tahoma"/>
              <a:buNone/>
            </a:pPr>
            <a:fld id="{00000000-1234-1234-1234-123412341234}" type="slidenum">
              <a:rPr lang="ru" sz="1400" b="0" i="0" u="none" strike="noStrike" cap="none">
                <a:solidFill>
                  <a:srgbClr val="BFBFBF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400" b="0" i="0" u="none" strike="noStrike" cap="none">
              <a:solidFill>
                <a:srgbClr val="BFBFB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00" name="Google Shape;200;p37"/>
          <p:cNvSpPr txBox="1">
            <a:spLocks noGrp="1"/>
          </p:cNvSpPr>
          <p:nvPr>
            <p:ph type="body" idx="2"/>
          </p:nvPr>
        </p:nvSpPr>
        <p:spPr>
          <a:xfrm>
            <a:off x="473754" y="-28229"/>
            <a:ext cx="7382999" cy="217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880"/>
              <a:buFont typeface="Noto Sans Symbols"/>
              <a:buNone/>
              <a:defRPr sz="1100" b="0" i="0" u="none" strike="noStrike" cap="non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003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1" name="Google Shape;201;p37"/>
          <p:cNvSpPr txBox="1">
            <a:spLocks noGrp="1"/>
          </p:cNvSpPr>
          <p:nvPr>
            <p:ph type="body" idx="3"/>
          </p:nvPr>
        </p:nvSpPr>
        <p:spPr>
          <a:xfrm>
            <a:off x="1521225" y="4869469"/>
            <a:ext cx="6101399" cy="217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880"/>
              <a:buFont typeface="Noto Sans Symbols"/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003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24877A">
            <a:alpha val="802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877A">
            <a:alpha val="80200"/>
          </a:srgbClr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>
            <a:spLocks noGrp="1"/>
          </p:cNvSpPr>
          <p:nvPr>
            <p:ph type="body" idx="1"/>
          </p:nvPr>
        </p:nvSpPr>
        <p:spPr>
          <a:xfrm>
            <a:off x="864382" y="1866900"/>
            <a:ext cx="7484699" cy="26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20038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8"/>
          <p:cNvSpPr txBox="1">
            <a:spLocks noGrp="1"/>
          </p:cNvSpPr>
          <p:nvPr>
            <p:ph type="body" idx="2"/>
          </p:nvPr>
        </p:nvSpPr>
        <p:spPr>
          <a:xfrm>
            <a:off x="6633050" y="4186014"/>
            <a:ext cx="4574466" cy="453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Noto Sans Symbols"/>
              <a:buNone/>
            </a:pPr>
            <a:r>
              <a:rPr lang="ru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Bytex. Саранск, РФ  </a:t>
            </a:r>
            <a:endParaRPr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8"/>
          <p:cNvSpPr txBox="1">
            <a:spLocks noGrp="1"/>
          </p:cNvSpPr>
          <p:nvPr>
            <p:ph type="body" idx="1"/>
          </p:nvPr>
        </p:nvSpPr>
        <p:spPr>
          <a:xfrm>
            <a:off x="6611428" y="3815184"/>
            <a:ext cx="4149600" cy="395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Алена Карасева</a:t>
            </a:r>
            <a:endParaRPr dirty="0"/>
          </a:p>
        </p:txBody>
      </p:sp>
      <p:sp>
        <p:nvSpPr>
          <p:cNvPr id="208" name="Google Shape;208;p38"/>
          <p:cNvSpPr txBox="1">
            <a:spLocks noGrp="1"/>
          </p:cNvSpPr>
          <p:nvPr>
            <p:ph type="ctrTitle"/>
          </p:nvPr>
        </p:nvSpPr>
        <p:spPr>
          <a:xfrm>
            <a:off x="1057105" y="1446134"/>
            <a:ext cx="7278821" cy="11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750"/>
              <a:buFont typeface="Arial Narrow"/>
              <a:buNone/>
            </a:pPr>
            <a:r>
              <a:rPr lang="ru" sz="3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Руководство по созданию</a:t>
            </a:r>
            <a:br>
              <a:rPr lang="ru" sz="3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3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конфигурационной лаборатории</a:t>
            </a:r>
            <a:endParaRPr dirty="0"/>
          </a:p>
        </p:txBody>
      </p:sp>
      <p:pic>
        <p:nvPicPr>
          <p:cNvPr id="209" name="Google Shape;20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6048" y="137434"/>
            <a:ext cx="1220180" cy="70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9"/>
          <p:cNvSpPr txBox="1"/>
          <p:nvPr/>
        </p:nvSpPr>
        <p:spPr>
          <a:xfrm>
            <a:off x="20566" y="119117"/>
            <a:ext cx="5237100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dirty="0">
                <a:solidFill>
                  <a:schemeClr val="lt1"/>
                </a:solidFill>
              </a:rPr>
              <a:t>Выбор корпуса</a:t>
            </a:r>
            <a:endParaRPr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5" name="Google Shape;325;p49"/>
          <p:cNvCxnSpPr/>
          <p:nvPr/>
        </p:nvCxnSpPr>
        <p:spPr>
          <a:xfrm>
            <a:off x="0" y="697230"/>
            <a:ext cx="9144000" cy="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27" name="Google Shape;327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5275" y="2205388"/>
            <a:ext cx="2288601" cy="925376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49"/>
          <p:cNvSpPr txBox="1">
            <a:spLocks noGrp="1"/>
          </p:cNvSpPr>
          <p:nvPr>
            <p:ph type="body" idx="1"/>
          </p:nvPr>
        </p:nvSpPr>
        <p:spPr>
          <a:xfrm>
            <a:off x="193025" y="1292975"/>
            <a:ext cx="5901000" cy="8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b="0" i="0" u="none" strike="noStrike" cap="none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b="0" i="0" u="none" strike="noStrike" cap="none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Thermaltake</a:t>
            </a:r>
            <a:endParaRPr sz="1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▪"/>
            </a:pPr>
            <a:r>
              <a:rPr lang="ru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Core P3/P5</a:t>
            </a: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▪"/>
            </a:pPr>
            <a:r>
              <a:rPr lang="ru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view 28 rgb</a:t>
            </a: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b="0" i="0" u="none" strike="noStrike" cap="none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br>
              <a:rPr lang="ru" sz="2000" b="0" i="0" u="none" strike="noStrike" cap="none" dirty="0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sz="20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Google Shape;233;p40">
            <a:extLst>
              <a:ext uri="{FF2B5EF4-FFF2-40B4-BE49-F238E27FC236}">
                <a16:creationId xmlns:a16="http://schemas.microsoft.com/office/drawing/2014/main" id="{698C0890-5149-4A02-8481-43E4636D8A2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99154" y="162617"/>
            <a:ext cx="685497" cy="39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tand_2_lq">
            <a:hlinkClick r:id="" action="ppaction://media"/>
            <a:extLst>
              <a:ext uri="{FF2B5EF4-FFF2-40B4-BE49-F238E27FC236}">
                <a16:creationId xmlns:a16="http://schemas.microsoft.com/office/drawing/2014/main" id="{38C9F45C-2455-48F8-B059-9A60EFD16B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70907" y="1002356"/>
            <a:ext cx="5580068" cy="3138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0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4233" y="866516"/>
            <a:ext cx="6878010" cy="3810532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50"/>
          <p:cNvSpPr txBox="1">
            <a:spLocks noGrp="1"/>
          </p:cNvSpPr>
          <p:nvPr>
            <p:ph type="body" idx="1"/>
          </p:nvPr>
        </p:nvSpPr>
        <p:spPr>
          <a:xfrm>
            <a:off x="5683700" y="4552475"/>
            <a:ext cx="2217900" cy="826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"/>
              <a:buFont typeface="Noto Sans Symbols"/>
              <a:buNone/>
            </a:pPr>
            <a:endParaRPr sz="14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Arial"/>
              <a:buNone/>
            </a:pPr>
            <a:r>
              <a:rPr lang="ru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Благовещенск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br>
              <a:rPr lang="ru" sz="2000" b="0" i="0" u="none" strike="noStrike" cap="none" dirty="0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sz="20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6" name="Google Shape;336;p50"/>
          <p:cNvSpPr txBox="1">
            <a:spLocks noGrp="1"/>
          </p:cNvSpPr>
          <p:nvPr>
            <p:ph type="body" idx="1"/>
          </p:nvPr>
        </p:nvSpPr>
        <p:spPr>
          <a:xfrm>
            <a:off x="6507975" y="1689075"/>
            <a:ext cx="2217900" cy="826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"/>
              <a:buFont typeface="Noto Sans Symbols"/>
              <a:buNone/>
            </a:pPr>
            <a:endParaRPr sz="14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Arial"/>
              <a:buNone/>
            </a:pPr>
            <a:r>
              <a:rPr lang="ru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Каменское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br>
              <a:rPr lang="ru" sz="2000" b="0" i="0" u="none" strike="noStrike" cap="none" dirty="0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sz="20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7" name="Google Shape;337;p50"/>
          <p:cNvSpPr txBox="1">
            <a:spLocks noGrp="1"/>
          </p:cNvSpPr>
          <p:nvPr>
            <p:ph type="body" idx="1"/>
          </p:nvPr>
        </p:nvSpPr>
        <p:spPr>
          <a:xfrm>
            <a:off x="3185050" y="3600650"/>
            <a:ext cx="2217900" cy="826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"/>
              <a:buFont typeface="Noto Sans Symbols"/>
              <a:buNone/>
            </a:pPr>
            <a:endParaRPr sz="14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Arial"/>
              <a:buNone/>
            </a:pPr>
            <a:r>
              <a:rPr lang="ru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Иваново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br>
              <a:rPr lang="ru" sz="2000" b="0" i="0" u="none" strike="noStrike" cap="none" dirty="0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sz="20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8" name="Google Shape;338;p50"/>
          <p:cNvSpPr txBox="1">
            <a:spLocks noGrp="1"/>
          </p:cNvSpPr>
          <p:nvPr>
            <p:ph type="body" idx="1"/>
          </p:nvPr>
        </p:nvSpPr>
        <p:spPr>
          <a:xfrm>
            <a:off x="1702575" y="4406250"/>
            <a:ext cx="2217900" cy="826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"/>
              <a:buFont typeface="Noto Sans Symbols"/>
              <a:buNone/>
            </a:pPr>
            <a:endParaRPr sz="14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Arial"/>
              <a:buNone/>
            </a:pPr>
            <a:r>
              <a:rPr lang="ru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Волгоград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br>
              <a:rPr lang="ru" sz="2000" b="0" i="0" u="none" strike="noStrike" cap="none" dirty="0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sz="20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9" name="Google Shape;339;p50"/>
          <p:cNvSpPr txBox="1">
            <a:spLocks noGrp="1"/>
          </p:cNvSpPr>
          <p:nvPr>
            <p:ph type="body" idx="1"/>
          </p:nvPr>
        </p:nvSpPr>
        <p:spPr>
          <a:xfrm>
            <a:off x="1854975" y="1967850"/>
            <a:ext cx="2217900" cy="826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"/>
              <a:buFont typeface="Noto Sans Symbols"/>
              <a:buNone/>
            </a:pPr>
            <a:r>
              <a:rPr lang="r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Санкт-Петербург</a:t>
            </a: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br>
              <a:rPr lang="ru" sz="2000" b="0" i="0" u="none" strike="noStrike" cap="none" dirty="0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sz="20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40" name="Google Shape;340;p50"/>
          <p:cNvSpPr txBox="1"/>
          <p:nvPr/>
        </p:nvSpPr>
        <p:spPr>
          <a:xfrm>
            <a:off x="10838" y="119117"/>
            <a:ext cx="6886073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ru" sz="2400" b="1" dirty="0">
                <a:solidFill>
                  <a:schemeClr val="lt1"/>
                </a:solidFill>
              </a:rPr>
              <a:t>Комплектующие</a:t>
            </a:r>
            <a:endParaRPr dirty="0"/>
          </a:p>
        </p:txBody>
      </p:sp>
      <p:cxnSp>
        <p:nvCxnSpPr>
          <p:cNvPr id="341" name="Google Shape;341;p50"/>
          <p:cNvCxnSpPr/>
          <p:nvPr/>
        </p:nvCxnSpPr>
        <p:spPr>
          <a:xfrm>
            <a:off x="0" y="697230"/>
            <a:ext cx="9144000" cy="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Google Shape;233;p40">
            <a:extLst>
              <a:ext uri="{FF2B5EF4-FFF2-40B4-BE49-F238E27FC236}">
                <a16:creationId xmlns:a16="http://schemas.microsoft.com/office/drawing/2014/main" id="{B606EF14-4D95-4362-ADE8-C1A8A6558F6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99154" y="162617"/>
            <a:ext cx="685497" cy="39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781" y="1527836"/>
            <a:ext cx="7268437" cy="2619469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51"/>
          <p:cNvSpPr txBox="1"/>
          <p:nvPr/>
        </p:nvSpPr>
        <p:spPr>
          <a:xfrm>
            <a:off x="10839" y="119117"/>
            <a:ext cx="4298514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ru" sz="2400" b="1" dirty="0">
                <a:solidFill>
                  <a:schemeClr val="lt1"/>
                </a:solidFill>
              </a:rPr>
              <a:t>Матрица совместимости</a:t>
            </a:r>
            <a:endParaRPr dirty="0"/>
          </a:p>
        </p:txBody>
      </p:sp>
      <p:cxnSp>
        <p:nvCxnSpPr>
          <p:cNvPr id="349" name="Google Shape;349;p51"/>
          <p:cNvCxnSpPr/>
          <p:nvPr/>
        </p:nvCxnSpPr>
        <p:spPr>
          <a:xfrm>
            <a:off x="0" y="697230"/>
            <a:ext cx="9144000" cy="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Google Shape;233;p40">
            <a:extLst>
              <a:ext uri="{FF2B5EF4-FFF2-40B4-BE49-F238E27FC236}">
                <a16:creationId xmlns:a16="http://schemas.microsoft.com/office/drawing/2014/main" id="{FE67F811-877F-4C26-81DD-A8C02C26CF7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99154" y="162617"/>
            <a:ext cx="685497" cy="39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2"/>
          <p:cNvSpPr txBox="1"/>
          <p:nvPr/>
        </p:nvSpPr>
        <p:spPr>
          <a:xfrm>
            <a:off x="924122" y="1828771"/>
            <a:ext cx="1800367" cy="1064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"/>
              <a:buFont typeface="Trebuchet MS"/>
              <a:buNone/>
            </a:pPr>
            <a:r>
              <a:rPr lang="ru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установка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"/>
              <a:buFont typeface="Trebuchet MS"/>
              <a:buNone/>
            </a:pPr>
            <a:r>
              <a:rPr lang="ru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OS</a:t>
            </a: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52"/>
          <p:cNvSpPr txBox="1"/>
          <p:nvPr/>
        </p:nvSpPr>
        <p:spPr>
          <a:xfrm>
            <a:off x="4253985" y="1815875"/>
            <a:ext cx="1975199" cy="1064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"/>
              <a:buFont typeface="Trebuchet MS"/>
              <a:buNone/>
            </a:pPr>
            <a:r>
              <a:rPr lang="ru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установка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"/>
              <a:buFont typeface="Trebuchet MS"/>
              <a:buNone/>
            </a:pPr>
            <a:r>
              <a:rPr lang="ru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видеокарты</a:t>
            </a:r>
            <a:endParaRPr/>
          </a:p>
        </p:txBody>
      </p:sp>
      <p:sp>
        <p:nvSpPr>
          <p:cNvPr id="357" name="Google Shape;357;p52"/>
          <p:cNvSpPr txBox="1"/>
          <p:nvPr/>
        </p:nvSpPr>
        <p:spPr>
          <a:xfrm>
            <a:off x="7154906" y="1815875"/>
            <a:ext cx="1975199" cy="1064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"/>
              <a:buFont typeface="Trebuchet MS"/>
              <a:buNone/>
            </a:pPr>
            <a:r>
              <a:rPr lang="ru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установка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"/>
              <a:buFont typeface="Trebuchet MS"/>
              <a:buNone/>
            </a:pPr>
            <a:r>
              <a:rPr lang="ru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драйвера</a:t>
            </a:r>
            <a:endParaRPr sz="1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8" name="Google Shape;358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0153" y="1827376"/>
            <a:ext cx="6704475" cy="99424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52"/>
          <p:cNvSpPr txBox="1"/>
          <p:nvPr/>
        </p:nvSpPr>
        <p:spPr>
          <a:xfrm>
            <a:off x="10838" y="119117"/>
            <a:ext cx="5918169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ru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Подготовка стенда</a:t>
            </a:r>
            <a:endParaRPr dirty="0"/>
          </a:p>
        </p:txBody>
      </p:sp>
      <p:cxnSp>
        <p:nvCxnSpPr>
          <p:cNvPr id="360" name="Google Shape;360;p52"/>
          <p:cNvCxnSpPr/>
          <p:nvPr/>
        </p:nvCxnSpPr>
        <p:spPr>
          <a:xfrm>
            <a:off x="0" y="697230"/>
            <a:ext cx="9144000" cy="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Google Shape;233;p40">
            <a:extLst>
              <a:ext uri="{FF2B5EF4-FFF2-40B4-BE49-F238E27FC236}">
                <a16:creationId xmlns:a16="http://schemas.microsoft.com/office/drawing/2014/main" id="{876BF3FF-B7F8-407D-A74A-13EF86B3C3E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99154" y="162617"/>
            <a:ext cx="685497" cy="39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3"/>
          <p:cNvSpPr txBox="1">
            <a:spLocks noGrp="1"/>
          </p:cNvSpPr>
          <p:nvPr>
            <p:ph type="body" idx="1"/>
          </p:nvPr>
        </p:nvSpPr>
        <p:spPr>
          <a:xfrm>
            <a:off x="428825" y="2306150"/>
            <a:ext cx="5901000" cy="826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br>
              <a:rPr lang="ru" sz="20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sz="2000" b="0" i="0" u="none" strike="noStrike" cap="none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67" name="Google Shape;367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0989" y="1978511"/>
            <a:ext cx="8082022" cy="17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53"/>
          <p:cNvSpPr txBox="1"/>
          <p:nvPr/>
        </p:nvSpPr>
        <p:spPr>
          <a:xfrm>
            <a:off x="10838" y="119117"/>
            <a:ext cx="5490153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ru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Итерация</a:t>
            </a:r>
            <a:endParaRPr dirty="0"/>
          </a:p>
        </p:txBody>
      </p:sp>
      <p:cxnSp>
        <p:nvCxnSpPr>
          <p:cNvPr id="369" name="Google Shape;369;p53"/>
          <p:cNvCxnSpPr/>
          <p:nvPr/>
        </p:nvCxnSpPr>
        <p:spPr>
          <a:xfrm>
            <a:off x="0" y="697230"/>
            <a:ext cx="9144000" cy="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Google Shape;233;p40">
            <a:extLst>
              <a:ext uri="{FF2B5EF4-FFF2-40B4-BE49-F238E27FC236}">
                <a16:creationId xmlns:a16="http://schemas.microsoft.com/office/drawing/2014/main" id="{5E9A5A70-27E9-4EC3-BFD8-C96DAC26235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99154" y="162617"/>
            <a:ext cx="685497" cy="39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924" y="906157"/>
            <a:ext cx="6775004" cy="3901862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54"/>
          <p:cNvSpPr txBox="1">
            <a:spLocks noGrp="1"/>
          </p:cNvSpPr>
          <p:nvPr>
            <p:ph type="body" idx="1"/>
          </p:nvPr>
        </p:nvSpPr>
        <p:spPr>
          <a:xfrm>
            <a:off x="1257750" y="1335850"/>
            <a:ext cx="1524000" cy="826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sz="200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запрос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b="0" i="0" u="none" strike="noStrike" cap="none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br>
              <a:rPr lang="ru" sz="2000" b="0" i="0" u="none" strike="noStrike" cap="none" dirty="0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sz="20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77" name="Google Shape;377;p54"/>
          <p:cNvSpPr txBox="1">
            <a:spLocks noGrp="1"/>
          </p:cNvSpPr>
          <p:nvPr>
            <p:ph type="body" idx="1"/>
          </p:nvPr>
        </p:nvSpPr>
        <p:spPr>
          <a:xfrm>
            <a:off x="4472150" y="1412625"/>
            <a:ext cx="1524000" cy="826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расчет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итерации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b="0" i="0" u="none" strike="noStrike" cap="none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br>
              <a:rPr lang="ru" sz="2000" b="0" i="0" u="none" strike="noStrike" cap="none" dirty="0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sz="20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78" name="Google Shape;378;p54"/>
          <p:cNvSpPr txBox="1">
            <a:spLocks noGrp="1"/>
          </p:cNvSpPr>
          <p:nvPr>
            <p:ph type="body" idx="1"/>
          </p:nvPr>
        </p:nvSpPr>
        <p:spPr>
          <a:xfrm>
            <a:off x="7229350" y="1279800"/>
            <a:ext cx="1796999" cy="826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"/>
              <a:buFont typeface="Noto Sans Symbols"/>
              <a:buNone/>
            </a:pPr>
            <a:endParaRPr sz="18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дистрибуция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"/>
              <a:buFont typeface="Noto Sans Symbols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"/>
              <a:buFont typeface="Noto Sans Symbols"/>
              <a:buNone/>
            </a:pPr>
            <a:endParaRPr sz="18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"/>
              <a:buFont typeface="Noto Sans Symbols"/>
              <a:buNone/>
            </a:pPr>
            <a:br>
              <a:rPr lang="ru" sz="1800" b="0" i="0" u="none" strike="noStrike" cap="none" dirty="0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sz="18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79" name="Google Shape;379;p54"/>
          <p:cNvSpPr txBox="1">
            <a:spLocks noGrp="1"/>
          </p:cNvSpPr>
          <p:nvPr>
            <p:ph type="body" idx="1"/>
          </p:nvPr>
        </p:nvSpPr>
        <p:spPr>
          <a:xfrm>
            <a:off x="1385829" y="3097400"/>
            <a:ext cx="1796999" cy="826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"/>
              <a:buFont typeface="Noto Sans Symbols"/>
              <a:buNone/>
            </a:pPr>
            <a:endParaRPr sz="18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подготовка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стендов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"/>
              <a:buFont typeface="Noto Sans Symbols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"/>
              <a:buFont typeface="Noto Sans Symbols"/>
              <a:buNone/>
            </a:pPr>
            <a:endParaRPr sz="18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"/>
              <a:buFont typeface="Noto Sans Symbols"/>
              <a:buNone/>
            </a:pPr>
            <a:br>
              <a:rPr lang="ru" sz="1800" b="0" i="0" u="none" strike="noStrike" cap="none" dirty="0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sz="18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80" name="Google Shape;380;p54"/>
          <p:cNvSpPr txBox="1">
            <a:spLocks noGrp="1"/>
          </p:cNvSpPr>
          <p:nvPr>
            <p:ph type="body" idx="1"/>
          </p:nvPr>
        </p:nvSpPr>
        <p:spPr>
          <a:xfrm>
            <a:off x="4302503" y="3097400"/>
            <a:ext cx="1796999" cy="826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"/>
              <a:buFont typeface="Noto Sans Symbols"/>
              <a:buNone/>
            </a:pPr>
            <a:endParaRPr sz="18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инструктаж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команды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"/>
              <a:buFont typeface="Noto Sans Symbols"/>
              <a:buNone/>
            </a:pPr>
            <a:endParaRPr sz="18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"/>
              <a:buFont typeface="Noto Sans Symbols"/>
              <a:buNone/>
            </a:pPr>
            <a:br>
              <a:rPr lang="ru" sz="1800" b="0" i="0" u="none" strike="noStrike" cap="none" dirty="0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sz="18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81" name="Google Shape;381;p54"/>
          <p:cNvSpPr txBox="1">
            <a:spLocks noGrp="1"/>
          </p:cNvSpPr>
          <p:nvPr>
            <p:ph type="body" idx="1"/>
          </p:nvPr>
        </p:nvSpPr>
        <p:spPr>
          <a:xfrm>
            <a:off x="7389855" y="3032400"/>
            <a:ext cx="1796999" cy="826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"/>
              <a:buNone/>
            </a:pPr>
            <a:endParaRPr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r>
              <a:rPr lang="ru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итерация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"/>
              <a:buNone/>
            </a:pPr>
            <a:endParaRPr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"/>
              <a:buNone/>
            </a:pPr>
            <a:endParaRPr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"/>
              <a:buNone/>
            </a:pPr>
            <a:br>
              <a:rPr lang="ru" sz="1800" dirty="0"/>
            </a:br>
            <a:endParaRPr sz="1800" dirty="0"/>
          </a:p>
        </p:txBody>
      </p:sp>
      <p:sp>
        <p:nvSpPr>
          <p:cNvPr id="382" name="Google Shape;382;p54"/>
          <p:cNvSpPr txBox="1">
            <a:spLocks noGrp="1"/>
          </p:cNvSpPr>
          <p:nvPr>
            <p:ph type="body" idx="1"/>
          </p:nvPr>
        </p:nvSpPr>
        <p:spPr>
          <a:xfrm>
            <a:off x="6942381" y="4251600"/>
            <a:ext cx="1796999" cy="826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"/>
              <a:buFont typeface="Noto Sans Symbols"/>
              <a:buNone/>
            </a:pPr>
            <a:endParaRPr sz="18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отчет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"/>
              <a:buFont typeface="Noto Sans Symbols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"/>
              <a:buFont typeface="Noto Sans Symbols"/>
              <a:buNone/>
            </a:pPr>
            <a:endParaRPr sz="18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"/>
              <a:buFont typeface="Noto Sans Symbols"/>
              <a:buNone/>
            </a:pPr>
            <a:br>
              <a:rPr lang="ru" sz="1800" b="0" i="0" u="none" strike="noStrike" cap="none" dirty="0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sz="18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83" name="Google Shape;383;p54"/>
          <p:cNvSpPr txBox="1"/>
          <p:nvPr/>
        </p:nvSpPr>
        <p:spPr>
          <a:xfrm>
            <a:off x="10839" y="119117"/>
            <a:ext cx="4298514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ru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Полный цикл проверки</a:t>
            </a:r>
            <a:endParaRPr dirty="0"/>
          </a:p>
        </p:txBody>
      </p:sp>
      <p:cxnSp>
        <p:nvCxnSpPr>
          <p:cNvPr id="384" name="Google Shape;384;p54"/>
          <p:cNvCxnSpPr/>
          <p:nvPr/>
        </p:nvCxnSpPr>
        <p:spPr>
          <a:xfrm>
            <a:off x="0" y="697230"/>
            <a:ext cx="9144000" cy="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Google Shape;233;p40">
            <a:extLst>
              <a:ext uri="{FF2B5EF4-FFF2-40B4-BE49-F238E27FC236}">
                <a16:creationId xmlns:a16="http://schemas.microsoft.com/office/drawing/2014/main" id="{5FD7E1C6-415B-49E9-84B9-31F56FD4BBA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99154" y="162617"/>
            <a:ext cx="685497" cy="39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5"/>
          <p:cNvSpPr txBox="1">
            <a:spLocks noGrp="1"/>
          </p:cNvSpPr>
          <p:nvPr>
            <p:ph type="body" idx="1"/>
          </p:nvPr>
        </p:nvSpPr>
        <p:spPr>
          <a:xfrm>
            <a:off x="-118460" y="3124855"/>
            <a:ext cx="5901000" cy="8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40"/>
              <a:buNone/>
            </a:pPr>
            <a:r>
              <a:rPr lang="ru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Широкополосный </a:t>
            </a:r>
          </a:p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40"/>
              <a:buNone/>
            </a:pPr>
            <a:r>
              <a:rPr lang="ru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доступ в Интернет</a:t>
            </a:r>
            <a:endParaRPr b="1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40"/>
              <a:buFont typeface="Noto Sans Symbols"/>
              <a:buChar char="▪"/>
            </a:pPr>
            <a:endParaRPr lang="ru" b="1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40"/>
              <a:buFont typeface="Noto Sans Symbols"/>
              <a:buChar char="▪"/>
            </a:pPr>
            <a:endParaRPr lang="ru" b="1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40"/>
              <a:buFont typeface="Noto Sans Symbols"/>
              <a:buChar char="▪"/>
            </a:pPr>
            <a:endParaRPr lang="ru" b="1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40"/>
              <a:buFont typeface="Noto Sans Symbols"/>
              <a:buChar char="▪"/>
            </a:pPr>
            <a:endParaRPr lang="ru" b="1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40"/>
              <a:buFont typeface="Noto Sans Symbols"/>
              <a:buChar char="▪"/>
            </a:pPr>
            <a:endParaRPr lang="ru" b="1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40"/>
              <a:buFont typeface="Noto Sans Symbols"/>
              <a:buChar char="▪"/>
            </a:pPr>
            <a:endParaRPr lang="ru" b="1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40"/>
              <a:buFont typeface="Noto Sans Symbols"/>
              <a:buChar char="▪"/>
            </a:pPr>
            <a:endParaRPr lang="ru" b="1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228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40"/>
              <a:buNone/>
            </a:pPr>
            <a:r>
              <a:rPr lang="ru" b="1" i="0" u="none" strike="noStrike" cap="none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Резервный</a:t>
            </a:r>
          </a:p>
          <a:p>
            <a:pPr marL="228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40"/>
              <a:buNone/>
            </a:pPr>
            <a:r>
              <a:rPr lang="ru" b="1" i="0" u="none" strike="noStrike" cap="none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Интернет-канал</a:t>
            </a:r>
            <a:endParaRPr b="1" dirty="0">
              <a:latin typeface="+mn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b="0" i="0" u="none" strike="noStrike" cap="none" dirty="0">
              <a:solidFill>
                <a:srgbClr val="FFFFFF"/>
              </a:solidFill>
              <a:latin typeface="+mn-lt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b="0" i="0" u="none" strike="noStrike" cap="none" dirty="0">
              <a:solidFill>
                <a:srgbClr val="FFFFFF"/>
              </a:solidFill>
              <a:latin typeface="+mn-lt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br>
              <a:rPr lang="ru" b="0" i="0" u="none" strike="noStrike" cap="none" dirty="0">
                <a:solidFill>
                  <a:srgbClr val="A5A5A5"/>
                </a:solidFill>
                <a:latin typeface="+mn-lt"/>
                <a:ea typeface="Trebuchet MS"/>
                <a:cs typeface="Trebuchet MS"/>
                <a:sym typeface="Trebuchet MS"/>
              </a:rPr>
            </a:br>
            <a:endParaRPr b="0" i="0" u="none" strike="noStrike" cap="none" dirty="0">
              <a:solidFill>
                <a:srgbClr val="A5A5A5"/>
              </a:solidFill>
              <a:latin typeface="+mn-lt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91" name="Google Shape;391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94386" y="1898107"/>
            <a:ext cx="2296768" cy="206818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55"/>
          <p:cNvSpPr txBox="1"/>
          <p:nvPr/>
        </p:nvSpPr>
        <p:spPr>
          <a:xfrm>
            <a:off x="10838" y="119117"/>
            <a:ext cx="6886073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ru" sz="2400" b="1">
                <a:solidFill>
                  <a:schemeClr val="lt1"/>
                </a:solidFill>
              </a:rPr>
              <a:t>Требования к IT-инфраструктуре</a:t>
            </a:r>
            <a:endParaRPr/>
          </a:p>
        </p:txBody>
      </p:sp>
      <p:cxnSp>
        <p:nvCxnSpPr>
          <p:cNvPr id="393" name="Google Shape;393;p55"/>
          <p:cNvCxnSpPr/>
          <p:nvPr/>
        </p:nvCxnSpPr>
        <p:spPr>
          <a:xfrm>
            <a:off x="0" y="697230"/>
            <a:ext cx="9144000" cy="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Google Shape;233;p40">
            <a:extLst>
              <a:ext uri="{FF2B5EF4-FFF2-40B4-BE49-F238E27FC236}">
                <a16:creationId xmlns:a16="http://schemas.microsoft.com/office/drawing/2014/main" id="{F6B5440B-C1C4-4EE4-939F-2AEB692044A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99154" y="162617"/>
            <a:ext cx="685497" cy="39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CD72929-9FB7-4765-93CB-A16568F99E0C}"/>
              </a:ext>
            </a:extLst>
          </p:cNvPr>
          <p:cNvSpPr txBox="1"/>
          <p:nvPr/>
        </p:nvSpPr>
        <p:spPr>
          <a:xfrm>
            <a:off x="4301009" y="1191845"/>
            <a:ext cx="468364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40"/>
            </a:pPr>
            <a:r>
              <a:rPr lang="ru-RU" sz="2000" b="1" i="0" u="none" strike="noStrike" cap="none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Файловое </a:t>
            </a:r>
          </a:p>
          <a:p>
            <a:pPr marL="228600"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40"/>
            </a:pPr>
            <a:r>
              <a:rPr lang="ru-RU" sz="2000" b="1" i="0" u="none" strike="noStrike" cap="none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хранилище/FTP/CDN</a:t>
            </a:r>
            <a:endParaRPr lang="ru-RU" sz="2000" b="1" dirty="0">
              <a:latin typeface="+mn-lt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40"/>
              <a:buFont typeface="Noto Sans Symbols"/>
              <a:buChar char="▪"/>
            </a:pPr>
            <a:endParaRPr lang="ru-RU" sz="2000" b="1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40"/>
              <a:buFont typeface="Noto Sans Symbols"/>
              <a:buChar char="▪"/>
            </a:pPr>
            <a:endParaRPr lang="ru-RU" sz="2000" b="1" dirty="0">
              <a:solidFill>
                <a:schemeClr val="lt1"/>
              </a:solidFill>
              <a:latin typeface="+mn-lt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40"/>
              <a:buFont typeface="Noto Sans Symbols"/>
              <a:buChar char="▪"/>
            </a:pPr>
            <a:endParaRPr lang="ru-RU" sz="2000" b="1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40"/>
              <a:buFont typeface="Noto Sans Symbols"/>
              <a:buChar char="▪"/>
            </a:pPr>
            <a:endParaRPr lang="ru-RU" sz="2000" b="1" dirty="0">
              <a:solidFill>
                <a:schemeClr val="lt1"/>
              </a:solidFill>
              <a:latin typeface="+mn-lt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40"/>
              <a:buFont typeface="Noto Sans Symbols"/>
              <a:buChar char="▪"/>
            </a:pPr>
            <a:endParaRPr lang="ru-RU" sz="2000" b="1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40"/>
              <a:buFont typeface="Noto Sans Symbols"/>
              <a:buChar char="▪"/>
            </a:pPr>
            <a:endParaRPr lang="ru-RU" sz="2000" b="1" dirty="0">
              <a:solidFill>
                <a:schemeClr val="lt1"/>
              </a:solidFill>
              <a:latin typeface="+mn-lt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40"/>
              <a:buFont typeface="Noto Sans Symbols"/>
              <a:buChar char="▪"/>
            </a:pPr>
            <a:endParaRPr lang="ru-RU" sz="2000" b="1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228600"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40"/>
            </a:pPr>
            <a:r>
              <a:rPr lang="ru-RU" sz="2000" b="1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Скрипты для </a:t>
            </a:r>
          </a:p>
          <a:p>
            <a:pPr marL="228600"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40"/>
            </a:pPr>
            <a:r>
              <a:rPr lang="ru-RU" sz="2000" b="1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автопередачи</a:t>
            </a:r>
            <a:r>
              <a:rPr lang="ru-RU" sz="2000" b="1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данных</a:t>
            </a:r>
            <a:endParaRPr lang="ru-RU" sz="2000" b="1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6"/>
          <p:cNvSpPr txBox="1">
            <a:spLocks noGrp="1"/>
          </p:cNvSpPr>
          <p:nvPr>
            <p:ph type="body" idx="1"/>
          </p:nvPr>
        </p:nvSpPr>
        <p:spPr>
          <a:xfrm>
            <a:off x="4028350" y="1107825"/>
            <a:ext cx="5207700" cy="3407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"/>
              <a:buFont typeface="Noto Sans Symbols"/>
              <a:buNone/>
            </a:pPr>
            <a:r>
              <a:rPr lang="ru" b="1" i="0" u="none" strike="noStrike" cap="none" dirty="0">
                <a:solidFill>
                  <a:srgbClr val="F3F3F3"/>
                </a:solidFill>
                <a:latin typeface="+mj-lt"/>
                <a:ea typeface="Arial"/>
                <a:cs typeface="Arial"/>
                <a:sym typeface="Arial"/>
              </a:rPr>
              <a:t>Состав команды:</a:t>
            </a:r>
            <a:endParaRPr b="1" dirty="0">
              <a:latin typeface="+mj-lt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Trebuchet MS"/>
              <a:buChar char="▪"/>
            </a:pPr>
            <a:r>
              <a:rPr lang="ru" dirty="0">
                <a:solidFill>
                  <a:srgbClr val="F3F3F3"/>
                </a:solidFill>
                <a:latin typeface="+mj-lt"/>
                <a:ea typeface="Arial"/>
                <a:cs typeface="Arial"/>
                <a:sym typeface="Arial"/>
              </a:rPr>
              <a:t>QA Lead</a:t>
            </a:r>
            <a:endParaRPr dirty="0">
              <a:latin typeface="+mj-lt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Trebuchet MS"/>
              <a:buChar char="▪"/>
            </a:pPr>
            <a:r>
              <a:rPr lang="ru" i="0" u="none" strike="noStrike" cap="none" dirty="0">
                <a:solidFill>
                  <a:srgbClr val="F3F3F3"/>
                </a:solidFill>
                <a:latin typeface="+mj-lt"/>
                <a:ea typeface="Arial"/>
                <a:cs typeface="Arial"/>
                <a:sym typeface="Arial"/>
              </a:rPr>
              <a:t>Системный администратор</a:t>
            </a:r>
            <a:endParaRPr i="0" u="none" strike="noStrike" cap="none" dirty="0">
              <a:solidFill>
                <a:srgbClr val="F3F3F3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Trebuchet MS"/>
              <a:buChar char="▪"/>
            </a:pPr>
            <a:r>
              <a:rPr lang="ru" i="0" u="none" strike="noStrike" cap="none" dirty="0">
                <a:solidFill>
                  <a:srgbClr val="F3F3F3"/>
                </a:solidFill>
                <a:latin typeface="+mj-lt"/>
                <a:ea typeface="Arial"/>
                <a:cs typeface="Arial"/>
                <a:sym typeface="Arial"/>
              </a:rPr>
              <a:t>Тестировщик</a:t>
            </a:r>
            <a:endParaRPr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"/>
              <a:buFont typeface="Noto Sans Symbols"/>
              <a:buNone/>
            </a:pPr>
            <a:endParaRPr sz="1800" b="0" i="0" u="none" strike="noStrike" cap="none" dirty="0">
              <a:solidFill>
                <a:srgbClr val="F3F3F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"/>
              <a:buFont typeface="Noto Sans Symbols"/>
              <a:buNone/>
            </a:pPr>
            <a:endParaRPr sz="18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"/>
              <a:buFont typeface="Noto Sans Symbols"/>
              <a:buNone/>
            </a:pPr>
            <a:br>
              <a:rPr lang="ru" sz="1800" b="0" i="0" u="none" strike="noStrike" cap="none" dirty="0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sz="18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00" name="Google Shape;400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991" y="1583389"/>
            <a:ext cx="1959575" cy="176133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56"/>
          <p:cNvSpPr txBox="1"/>
          <p:nvPr/>
        </p:nvSpPr>
        <p:spPr>
          <a:xfrm>
            <a:off x="10854" y="119125"/>
            <a:ext cx="5207700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ru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Команда</a:t>
            </a:r>
            <a:r>
              <a:rPr lang="ru" sz="2400" b="1">
                <a:solidFill>
                  <a:schemeClr val="lt1"/>
                </a:solidFill>
              </a:rPr>
              <a:t>. Состав и подготовка</a:t>
            </a:r>
            <a:endParaRPr/>
          </a:p>
        </p:txBody>
      </p:sp>
      <p:cxnSp>
        <p:nvCxnSpPr>
          <p:cNvPr id="402" name="Google Shape;402;p56"/>
          <p:cNvCxnSpPr/>
          <p:nvPr/>
        </p:nvCxnSpPr>
        <p:spPr>
          <a:xfrm>
            <a:off x="0" y="697230"/>
            <a:ext cx="9144000" cy="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Google Shape;233;p40">
            <a:extLst>
              <a:ext uri="{FF2B5EF4-FFF2-40B4-BE49-F238E27FC236}">
                <a16:creationId xmlns:a16="http://schemas.microsoft.com/office/drawing/2014/main" id="{356C7D24-7E13-4945-8F86-EA41D826FAE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99154" y="162617"/>
            <a:ext cx="685497" cy="39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7"/>
          <p:cNvSpPr txBox="1">
            <a:spLocks noGrp="1"/>
          </p:cNvSpPr>
          <p:nvPr>
            <p:ph type="body" idx="1"/>
          </p:nvPr>
        </p:nvSpPr>
        <p:spPr>
          <a:xfrm>
            <a:off x="0" y="1641025"/>
            <a:ext cx="5739600" cy="8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b="0" i="0" u="none" strike="noStrike" cap="none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b="0" i="0" u="none" strike="noStrike" cap="none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b="0" i="0" u="none" strike="noStrike" cap="none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Arial"/>
              <a:buAutoNum type="arabicPeriod"/>
            </a:pPr>
            <a:r>
              <a:rPr lang="ru" dirty="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Оборудование </a:t>
            </a:r>
            <a:endParaRPr dirty="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Arial"/>
              <a:buAutoNum type="arabicPeriod"/>
            </a:pPr>
            <a:r>
              <a:rPr lang="ru" dirty="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Комплектующие</a:t>
            </a:r>
            <a:endParaRPr dirty="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Arial"/>
              <a:buAutoNum type="arabicPeriod"/>
            </a:pPr>
            <a:r>
              <a:rPr lang="ru" dirty="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Зарплата сотрудников</a:t>
            </a:r>
            <a:endParaRPr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AutoNum type="arabicPeriod"/>
            </a:pPr>
            <a:r>
              <a:rPr lang="ru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Офисные площади</a:t>
            </a:r>
            <a:endParaRPr dirty="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br>
              <a:rPr lang="ru" sz="2000" b="0" i="0" u="none" strike="noStrike" cap="none" dirty="0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sz="20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09" name="Google Shape;409;p57"/>
          <p:cNvSpPr txBox="1"/>
          <p:nvPr/>
        </p:nvSpPr>
        <p:spPr>
          <a:xfrm>
            <a:off x="10839" y="119117"/>
            <a:ext cx="7002804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ru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Бюджет конфигурационной лаборатории</a:t>
            </a:r>
            <a:endParaRPr/>
          </a:p>
        </p:txBody>
      </p:sp>
      <p:cxnSp>
        <p:nvCxnSpPr>
          <p:cNvPr id="410" name="Google Shape;410;p57"/>
          <p:cNvCxnSpPr/>
          <p:nvPr/>
        </p:nvCxnSpPr>
        <p:spPr>
          <a:xfrm>
            <a:off x="0" y="697230"/>
            <a:ext cx="9144000" cy="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Google Shape;233;p40">
            <a:extLst>
              <a:ext uri="{FF2B5EF4-FFF2-40B4-BE49-F238E27FC236}">
                <a16:creationId xmlns:a16="http://schemas.microsoft.com/office/drawing/2014/main" id="{23AF4334-05BB-4C1E-BFB0-66E0361B84B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99154" y="162617"/>
            <a:ext cx="685497" cy="39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tands_lq">
            <a:hlinkClick r:id="" action="ppaction://media"/>
            <a:extLst>
              <a:ext uri="{FF2B5EF4-FFF2-40B4-BE49-F238E27FC236}">
                <a16:creationId xmlns:a16="http://schemas.microsoft.com/office/drawing/2014/main" id="{4A252E91-BE65-4F3F-8B60-1DB91674AC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45051" y="957487"/>
            <a:ext cx="5739600" cy="3228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8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8"/>
          <p:cNvSpPr txBox="1">
            <a:spLocks noGrp="1"/>
          </p:cNvSpPr>
          <p:nvPr>
            <p:ph type="body" idx="1"/>
          </p:nvPr>
        </p:nvSpPr>
        <p:spPr>
          <a:xfrm>
            <a:off x="1515419" y="4621924"/>
            <a:ext cx="2176800" cy="6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sz="1600" b="1" dirty="0">
                <a:solidFill>
                  <a:srgbClr val="FFFFFF"/>
                </a:solidFill>
              </a:rPr>
              <a:t>2000+</a:t>
            </a:r>
            <a:endParaRPr sz="16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sz="1600" dirty="0">
                <a:solidFill>
                  <a:srgbClr val="FFFFFF"/>
                </a:solidFill>
              </a:rPr>
              <a:t>конфигураций</a:t>
            </a:r>
            <a:endParaRPr sz="1600" b="0" i="0" u="none" strike="noStrike" cap="none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16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br>
              <a:rPr lang="ru" sz="1600" b="0" i="0" u="none" strike="noStrike" cap="none" dirty="0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sz="16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18" name="Google Shape;418;p58"/>
          <p:cNvPicPr preferRelativeResize="0"/>
          <p:nvPr/>
        </p:nvPicPr>
        <p:blipFill rotWithShape="1">
          <a:blip r:embed="rId3">
            <a:alphaModFix/>
          </a:blip>
          <a:srcRect b="60084"/>
          <a:stretch/>
        </p:blipFill>
        <p:spPr>
          <a:xfrm>
            <a:off x="2178283" y="3034005"/>
            <a:ext cx="980994" cy="1272626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58"/>
          <p:cNvSpPr txBox="1"/>
          <p:nvPr/>
        </p:nvSpPr>
        <p:spPr>
          <a:xfrm>
            <a:off x="10839" y="119117"/>
            <a:ext cx="7002804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ru" sz="2400" b="1">
                <a:solidFill>
                  <a:schemeClr val="lt1"/>
                </a:solidFill>
              </a:rPr>
              <a:t>Подводим итоги</a:t>
            </a:r>
            <a:endParaRPr/>
          </a:p>
        </p:txBody>
      </p:sp>
      <p:cxnSp>
        <p:nvCxnSpPr>
          <p:cNvPr id="420" name="Google Shape;420;p58"/>
          <p:cNvCxnSpPr/>
          <p:nvPr/>
        </p:nvCxnSpPr>
        <p:spPr>
          <a:xfrm>
            <a:off x="0" y="697230"/>
            <a:ext cx="9144000" cy="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1" name="Google Shape;421;p58"/>
          <p:cNvSpPr txBox="1">
            <a:spLocks noGrp="1"/>
          </p:cNvSpPr>
          <p:nvPr>
            <p:ph type="body" idx="1"/>
          </p:nvPr>
        </p:nvSpPr>
        <p:spPr>
          <a:xfrm>
            <a:off x="177597" y="697230"/>
            <a:ext cx="5207700" cy="2165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"/>
              <a:buFont typeface="Noto Sans Symbols"/>
              <a:buNone/>
            </a:pPr>
            <a:r>
              <a:rPr lang="ru" sz="1800" b="1" dirty="0">
                <a:solidFill>
                  <a:srgbClr val="F3F3F3"/>
                </a:solidFill>
                <a:latin typeface="+mj-lt"/>
                <a:ea typeface="Arial"/>
                <a:cs typeface="Arial"/>
                <a:sym typeface="Arial"/>
              </a:rPr>
              <a:t>Основные составляющие</a:t>
            </a:r>
            <a:r>
              <a:rPr lang="ru-RU" sz="1800" b="1">
                <a:solidFill>
                  <a:srgbClr val="F3F3F3"/>
                </a:solidFill>
                <a:latin typeface="+mj-lt"/>
                <a:ea typeface="Arial"/>
                <a:cs typeface="Arial"/>
                <a:sym typeface="Arial"/>
              </a:rPr>
              <a:t>:</a:t>
            </a:r>
            <a:endParaRPr b="1" dirty="0">
              <a:latin typeface="+mj-lt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Trebuchet MS"/>
              <a:buAutoNum type="arabicPeriod"/>
            </a:pPr>
            <a:r>
              <a:rPr lang="ru" sz="1800" dirty="0">
                <a:solidFill>
                  <a:srgbClr val="F3F3F3"/>
                </a:solidFill>
                <a:latin typeface="+mj-lt"/>
                <a:ea typeface="Arial"/>
                <a:cs typeface="Arial"/>
                <a:sym typeface="Arial"/>
              </a:rPr>
              <a:t>Планирование бюджета</a:t>
            </a:r>
            <a:endParaRPr sz="1800" dirty="0">
              <a:solidFill>
                <a:srgbClr val="F3F3F3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Trebuchet MS"/>
              <a:buAutoNum type="arabicPeriod"/>
            </a:pPr>
            <a:r>
              <a:rPr lang="ru" sz="1800" dirty="0">
                <a:solidFill>
                  <a:srgbClr val="F3F3F3"/>
                </a:solidFill>
                <a:latin typeface="+mj-lt"/>
                <a:ea typeface="Arial"/>
                <a:cs typeface="Arial"/>
                <a:sym typeface="Arial"/>
              </a:rPr>
              <a:t>Подготовка персонала</a:t>
            </a:r>
            <a:endParaRPr sz="1800" dirty="0">
              <a:solidFill>
                <a:srgbClr val="F3F3F3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Arial"/>
              <a:buAutoNum type="arabicPeriod"/>
            </a:pPr>
            <a:r>
              <a:rPr lang="ru" sz="1800" dirty="0">
                <a:solidFill>
                  <a:srgbClr val="F3F3F3"/>
                </a:solidFill>
                <a:latin typeface="+mj-lt"/>
                <a:ea typeface="Arial"/>
                <a:cs typeface="Arial"/>
                <a:sym typeface="Arial"/>
              </a:rPr>
              <a:t>Модернизация IT-инфраструктуры</a:t>
            </a:r>
            <a:endParaRPr sz="1800" dirty="0">
              <a:solidFill>
                <a:srgbClr val="F3F3F3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Trebuchet MS"/>
              <a:buAutoNum type="arabicPeriod"/>
            </a:pPr>
            <a:r>
              <a:rPr lang="ru" sz="1800" dirty="0">
                <a:solidFill>
                  <a:srgbClr val="F3F3F3"/>
                </a:solidFill>
                <a:latin typeface="+mj-lt"/>
                <a:ea typeface="Arial"/>
                <a:cs typeface="Arial"/>
                <a:sym typeface="Arial"/>
              </a:rPr>
              <a:t>Модернизация офисных площадок</a:t>
            </a:r>
            <a:endParaRPr sz="1800" b="0" i="0" u="none" strike="noStrike" cap="none" dirty="0">
              <a:solidFill>
                <a:srgbClr val="A5A5A5"/>
              </a:solidFill>
              <a:latin typeface="+mj-lt"/>
              <a:ea typeface="Trebuchet MS"/>
              <a:cs typeface="Trebuchet MS"/>
              <a:sym typeface="Trebuchet MS"/>
            </a:endParaRPr>
          </a:p>
        </p:txBody>
      </p:sp>
      <p:sp>
        <p:nvSpPr>
          <p:cNvPr id="422" name="Google Shape;422;p58"/>
          <p:cNvSpPr txBox="1">
            <a:spLocks noGrp="1"/>
          </p:cNvSpPr>
          <p:nvPr>
            <p:ph type="body" idx="1"/>
          </p:nvPr>
        </p:nvSpPr>
        <p:spPr>
          <a:xfrm>
            <a:off x="116506" y="4377394"/>
            <a:ext cx="1573176" cy="6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-RU" sz="1600" dirty="0">
                <a:solidFill>
                  <a:srgbClr val="FFFFFF"/>
                </a:solidFill>
              </a:rPr>
              <a:t>250 ПК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-RU" sz="1600" dirty="0">
                <a:solidFill>
                  <a:srgbClr val="FFFFFF"/>
                </a:solidFill>
              </a:rPr>
              <a:t>30 ноутбуков</a:t>
            </a:r>
            <a:endParaRPr lang="ru-RU" sz="1600" b="0" i="0" u="none" strike="noStrike" cap="none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16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23" name="Google Shape;423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9665" y="3416997"/>
            <a:ext cx="851073" cy="611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2922" y="3509997"/>
            <a:ext cx="937569" cy="736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5037" y="3338627"/>
            <a:ext cx="1444645" cy="834851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58"/>
          <p:cNvSpPr txBox="1">
            <a:spLocks noGrp="1"/>
          </p:cNvSpPr>
          <p:nvPr>
            <p:ph type="body" idx="1"/>
          </p:nvPr>
        </p:nvSpPr>
        <p:spPr>
          <a:xfrm>
            <a:off x="7095196" y="4443478"/>
            <a:ext cx="2176800" cy="6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16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16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sz="1600" dirty="0">
                <a:solidFill>
                  <a:srgbClr val="FFFFFF"/>
                </a:solidFill>
              </a:rPr>
              <a:t>Oculus Rift</a:t>
            </a:r>
            <a:endParaRPr sz="1600" dirty="0">
              <a:solidFill>
                <a:srgbClr val="FFFF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sz="1600" dirty="0">
                <a:solidFill>
                  <a:srgbClr val="FFFFFF"/>
                </a:solidFill>
              </a:rPr>
              <a:t>HTC Vive</a:t>
            </a:r>
            <a:endParaRPr sz="1600" dirty="0">
              <a:solidFill>
                <a:srgbClr val="FFFF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sz="1600" dirty="0">
                <a:solidFill>
                  <a:srgbClr val="FFFFFF"/>
                </a:solidFill>
              </a:rPr>
              <a:t>Gear VR</a:t>
            </a:r>
            <a:endParaRPr sz="1600" dirty="0">
              <a:solidFill>
                <a:srgbClr val="FFFF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16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br>
              <a:rPr lang="ru" sz="1600" b="0" i="0" u="none" strike="noStrike" cap="none" dirty="0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sz="16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27" name="Google Shape;427;p58"/>
          <p:cNvSpPr txBox="1">
            <a:spLocks noGrp="1"/>
          </p:cNvSpPr>
          <p:nvPr>
            <p:ph type="body" idx="1"/>
          </p:nvPr>
        </p:nvSpPr>
        <p:spPr>
          <a:xfrm>
            <a:off x="3512241" y="4797526"/>
            <a:ext cx="1478140" cy="226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sz="1600" dirty="0">
                <a:solidFill>
                  <a:srgbClr val="FFFFFF"/>
                </a:solidFill>
              </a:rPr>
              <a:t>100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sz="1600" dirty="0">
                <a:solidFill>
                  <a:srgbClr val="FFFFFF"/>
                </a:solidFill>
              </a:rPr>
              <a:t>устройств</a:t>
            </a:r>
            <a:endParaRPr sz="1600" dirty="0">
              <a:solidFill>
                <a:srgbClr val="FFFF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16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br>
              <a:rPr lang="ru" sz="1600" b="0" i="0" u="none" strike="noStrike" cap="none" dirty="0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sz="16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28" name="Google Shape;428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84136" y="3338627"/>
            <a:ext cx="1087082" cy="982934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58"/>
          <p:cNvSpPr txBox="1">
            <a:spLocks noGrp="1"/>
          </p:cNvSpPr>
          <p:nvPr>
            <p:ph type="body" idx="1"/>
          </p:nvPr>
        </p:nvSpPr>
        <p:spPr>
          <a:xfrm>
            <a:off x="5160158" y="4683383"/>
            <a:ext cx="1935038" cy="6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sz="1600" dirty="0">
                <a:solidFill>
                  <a:srgbClr val="FFFFFF"/>
                </a:solidFill>
              </a:rPr>
              <a:t>Xbox</a:t>
            </a:r>
            <a:endParaRPr sz="1600" dirty="0">
              <a:solidFill>
                <a:srgbClr val="FFFF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sz="1600" dirty="0">
                <a:solidFill>
                  <a:srgbClr val="FFFFFF"/>
                </a:solidFill>
              </a:rPr>
              <a:t>PlayStation</a:t>
            </a:r>
            <a:endParaRPr sz="1600" dirty="0">
              <a:solidFill>
                <a:srgbClr val="FFFF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sz="1600" dirty="0">
                <a:solidFill>
                  <a:srgbClr val="FFFFFF"/>
                </a:solidFill>
              </a:rPr>
              <a:t>Nintendo Switch</a:t>
            </a:r>
            <a:endParaRPr sz="16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16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br>
              <a:rPr lang="ru" sz="1600" b="0" i="0" u="none" strike="noStrike" cap="none" dirty="0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sz="16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Google Shape;233;p40">
            <a:extLst>
              <a:ext uri="{FF2B5EF4-FFF2-40B4-BE49-F238E27FC236}">
                <a16:creationId xmlns:a16="http://schemas.microsoft.com/office/drawing/2014/main" id="{5905D33E-D8C4-4025-BA2C-C012304F58FB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99154" y="162617"/>
            <a:ext cx="685497" cy="39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9"/>
          <p:cNvSpPr txBox="1">
            <a:spLocks noGrp="1"/>
          </p:cNvSpPr>
          <p:nvPr>
            <p:ph type="title"/>
          </p:nvPr>
        </p:nvSpPr>
        <p:spPr>
          <a:xfrm>
            <a:off x="20566" y="119117"/>
            <a:ext cx="6014473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ru" sz="2400" dirty="0">
                <a:latin typeface="Arial"/>
                <a:ea typeface="Arial"/>
                <a:cs typeface="Arial"/>
                <a:sym typeface="Arial"/>
              </a:rPr>
              <a:t>Bytex</a:t>
            </a:r>
            <a:endParaRPr dirty="0"/>
          </a:p>
        </p:txBody>
      </p:sp>
      <p:cxnSp>
        <p:nvCxnSpPr>
          <p:cNvPr id="215" name="Google Shape;215;p39"/>
          <p:cNvCxnSpPr/>
          <p:nvPr/>
        </p:nvCxnSpPr>
        <p:spPr>
          <a:xfrm>
            <a:off x="0" y="697230"/>
            <a:ext cx="9144000" cy="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16" name="Google Shape;21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5975" y="2024042"/>
            <a:ext cx="1895475" cy="109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251" y="1986101"/>
            <a:ext cx="1057275" cy="1171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54146" y="2014530"/>
            <a:ext cx="1238250" cy="111442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9"/>
          <p:cNvSpPr txBox="1">
            <a:spLocks noGrp="1"/>
          </p:cNvSpPr>
          <p:nvPr>
            <p:ph type="body" idx="1"/>
          </p:nvPr>
        </p:nvSpPr>
        <p:spPr>
          <a:xfrm>
            <a:off x="47284" y="3391396"/>
            <a:ext cx="2249400" cy="8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16+ в IT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br>
              <a:rPr lang="ru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9"/>
          <p:cNvSpPr txBox="1">
            <a:spLocks noGrp="1"/>
          </p:cNvSpPr>
          <p:nvPr>
            <p:ph type="body" idx="1"/>
          </p:nvPr>
        </p:nvSpPr>
        <p:spPr>
          <a:xfrm>
            <a:off x="3248571" y="3412856"/>
            <a:ext cx="2249400" cy="8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260+ сотрудников</a:t>
            </a: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39"/>
          <p:cNvSpPr txBox="1">
            <a:spLocks noGrp="1"/>
          </p:cNvSpPr>
          <p:nvPr>
            <p:ph type="body" idx="1"/>
          </p:nvPr>
        </p:nvSpPr>
        <p:spPr>
          <a:xfrm>
            <a:off x="6668439" y="3540447"/>
            <a:ext cx="2475561" cy="8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2500+</a:t>
            </a: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конфигураций</a:t>
            </a: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4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233;p40">
            <a:extLst>
              <a:ext uri="{FF2B5EF4-FFF2-40B4-BE49-F238E27FC236}">
                <a16:creationId xmlns:a16="http://schemas.microsoft.com/office/drawing/2014/main" id="{79064307-FCC0-46B6-ACD5-F130F040F8E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99154" y="162617"/>
            <a:ext cx="685497" cy="39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060" y="821947"/>
            <a:ext cx="7839119" cy="4094835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59"/>
          <p:cNvSpPr txBox="1">
            <a:spLocks noGrp="1"/>
          </p:cNvSpPr>
          <p:nvPr>
            <p:ph type="body" idx="4"/>
          </p:nvPr>
        </p:nvSpPr>
        <p:spPr>
          <a:xfrm>
            <a:off x="1187624" y="3041112"/>
            <a:ext cx="2879999" cy="395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"/>
              <a:buFont typeface="Noto Sans Symbols"/>
              <a:buNone/>
            </a:pPr>
            <a:r>
              <a:rPr lang="ru" sz="1800" b="1" i="0" u="none" strike="noStrike" cap="none" dirty="0">
                <a:solidFill>
                  <a:srgbClr val="F2F2F2"/>
                </a:solidFill>
                <a:latin typeface="Arial Narrow"/>
                <a:ea typeface="Arial Narrow"/>
                <a:cs typeface="Arial Narrow"/>
                <a:sym typeface="Arial Narrow"/>
              </a:rPr>
              <a:t>snowdrop13</a:t>
            </a:r>
            <a:endParaRPr sz="1800" b="1" dirty="0"/>
          </a:p>
        </p:txBody>
      </p:sp>
      <p:pic>
        <p:nvPicPr>
          <p:cNvPr id="437" name="Google Shape;437;p59" descr="111-09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3504" y="2752594"/>
            <a:ext cx="274199" cy="2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59"/>
          <p:cNvSpPr txBox="1">
            <a:spLocks noGrp="1"/>
          </p:cNvSpPr>
          <p:nvPr>
            <p:ph type="body" idx="2"/>
          </p:nvPr>
        </p:nvSpPr>
        <p:spPr>
          <a:xfrm>
            <a:off x="5904505" y="1347613"/>
            <a:ext cx="3203999" cy="395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"/>
              <a:buFont typeface="Noto Sans Symbols"/>
              <a:buNone/>
            </a:pPr>
            <a:r>
              <a:rPr lang="ru" sz="1400" b="0" i="0" u="none" strike="noStrike" cap="none">
                <a:solidFill>
                  <a:srgbClr val="F2F2F2"/>
                </a:solidFill>
                <a:latin typeface="Trebuchet MS"/>
                <a:ea typeface="Trebuchet MS"/>
                <a:cs typeface="Trebuchet MS"/>
                <a:sym typeface="Trebuchet MS"/>
              </a:rPr>
              <a:t>a.karaseva@bytexgames.com</a:t>
            </a:r>
            <a:endParaRPr/>
          </a:p>
        </p:txBody>
      </p:sp>
      <p:pic>
        <p:nvPicPr>
          <p:cNvPr id="439" name="Google Shape;439;p59" descr="Presa_icons-13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53343" y="1100219"/>
            <a:ext cx="274194" cy="2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59"/>
          <p:cNvSpPr txBox="1">
            <a:spLocks noGrp="1"/>
          </p:cNvSpPr>
          <p:nvPr>
            <p:ph type="body" idx="4"/>
          </p:nvPr>
        </p:nvSpPr>
        <p:spPr>
          <a:xfrm>
            <a:off x="1764008" y="1456270"/>
            <a:ext cx="2879999" cy="395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"/>
              <a:buFont typeface="Noto Sans Symbols"/>
              <a:buNone/>
            </a:pPr>
            <a:r>
              <a:rPr lang="ru" sz="1800" b="1" dirty="0"/>
              <a:t>showdrop1</a:t>
            </a:r>
            <a:endParaRPr sz="1800" b="1" dirty="0"/>
          </a:p>
        </p:txBody>
      </p:sp>
      <p:sp>
        <p:nvSpPr>
          <p:cNvPr id="441" name="Google Shape;441;p59"/>
          <p:cNvSpPr/>
          <p:nvPr/>
        </p:nvSpPr>
        <p:spPr>
          <a:xfrm>
            <a:off x="4454819" y="2417861"/>
            <a:ext cx="28405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</a:t>
            </a:r>
            <a:endParaRPr/>
          </a:p>
        </p:txBody>
      </p:sp>
      <p:pic>
        <p:nvPicPr>
          <p:cNvPr id="442" name="Google Shape;442;p59" descr="111-10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0440" y="2628008"/>
            <a:ext cx="274194" cy="2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59" descr="C:\Users\Alena\Desktop\skype1600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51719" y="1124216"/>
            <a:ext cx="332904" cy="332904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59"/>
          <p:cNvSpPr/>
          <p:nvPr/>
        </p:nvSpPr>
        <p:spPr>
          <a:xfrm>
            <a:off x="6492453" y="2868175"/>
            <a:ext cx="202810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350"/>
              <a:buFont typeface="Arial Narrow"/>
              <a:buNone/>
            </a:pPr>
            <a:r>
              <a:rPr lang="ru" sz="2000" b="1" i="0" u="none" strike="noStrike" cap="none" dirty="0">
                <a:solidFill>
                  <a:srgbClr val="F2F2F2"/>
                </a:solidFill>
                <a:latin typeface="Arial Narrow"/>
                <a:ea typeface="Arial Narrow"/>
                <a:cs typeface="Arial Narrow"/>
                <a:sym typeface="Arial Narrow"/>
              </a:rPr>
              <a:t>alena-karaseva</a:t>
            </a:r>
            <a:endParaRPr sz="2000" b="1" dirty="0"/>
          </a:p>
        </p:txBody>
      </p:sp>
      <p:sp>
        <p:nvSpPr>
          <p:cNvPr id="445" name="Google Shape;445;p59"/>
          <p:cNvSpPr txBox="1"/>
          <p:nvPr/>
        </p:nvSpPr>
        <p:spPr>
          <a:xfrm>
            <a:off x="10839" y="119117"/>
            <a:ext cx="7002804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ru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Спасибо за внимание. Ваши вопросы?</a:t>
            </a:r>
            <a:endParaRPr/>
          </a:p>
        </p:txBody>
      </p:sp>
      <p:cxnSp>
        <p:nvCxnSpPr>
          <p:cNvPr id="446" name="Google Shape;446;p59"/>
          <p:cNvCxnSpPr/>
          <p:nvPr/>
        </p:nvCxnSpPr>
        <p:spPr>
          <a:xfrm>
            <a:off x="0" y="697230"/>
            <a:ext cx="9144000" cy="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Google Shape;233;p40">
            <a:extLst>
              <a:ext uri="{FF2B5EF4-FFF2-40B4-BE49-F238E27FC236}">
                <a16:creationId xmlns:a16="http://schemas.microsoft.com/office/drawing/2014/main" id="{7B236EE8-92D7-4C8A-B4C3-2C84C0AF5CBB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99154" y="162617"/>
            <a:ext cx="685497" cy="39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0"/>
          <p:cNvSpPr txBox="1">
            <a:spLocks noGrp="1"/>
          </p:cNvSpPr>
          <p:nvPr>
            <p:ph type="title"/>
          </p:nvPr>
        </p:nvSpPr>
        <p:spPr>
          <a:xfrm>
            <a:off x="20566" y="119117"/>
            <a:ext cx="6014400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ru" sz="2400">
                <a:latin typeface="Arial"/>
                <a:ea typeface="Arial"/>
                <a:cs typeface="Arial"/>
                <a:sym typeface="Arial"/>
              </a:rPr>
              <a:t>Сферы услуг</a:t>
            </a:r>
            <a:endParaRPr/>
          </a:p>
        </p:txBody>
      </p:sp>
      <p:cxnSp>
        <p:nvCxnSpPr>
          <p:cNvPr id="230" name="Google Shape;230;p40"/>
          <p:cNvCxnSpPr/>
          <p:nvPr/>
        </p:nvCxnSpPr>
        <p:spPr>
          <a:xfrm>
            <a:off x="0" y="697230"/>
            <a:ext cx="9144000" cy="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31" name="Google Shape;23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2201" y="2198188"/>
            <a:ext cx="2273425" cy="1313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40"/>
          <p:cNvSpPr txBox="1">
            <a:spLocks noGrp="1"/>
          </p:cNvSpPr>
          <p:nvPr>
            <p:ph type="body" idx="1"/>
          </p:nvPr>
        </p:nvSpPr>
        <p:spPr>
          <a:xfrm>
            <a:off x="5571800" y="2502888"/>
            <a:ext cx="3480900" cy="3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Облачные сервисы</a:t>
            </a:r>
            <a:endParaRPr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sz="1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Онлайн-хранилища, файлообменники</a:t>
            </a:r>
            <a:endParaRPr sz="22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br>
              <a:rPr lang="ru" sz="20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2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99154" y="162617"/>
            <a:ext cx="685497" cy="3969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40"/>
          <p:cNvSpPr txBox="1">
            <a:spLocks noGrp="1"/>
          </p:cNvSpPr>
          <p:nvPr>
            <p:ph type="body" idx="1"/>
          </p:nvPr>
        </p:nvSpPr>
        <p:spPr>
          <a:xfrm>
            <a:off x="97650" y="2855088"/>
            <a:ext cx="3480900" cy="3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EdTech</a:t>
            </a:r>
            <a:endParaRPr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sz="1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Образовательные сервисы от развивающих детских игр до курсов дополнительного образования и повышения квалификации</a:t>
            </a:r>
            <a:endParaRPr sz="12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br>
              <a:rPr lang="ru" sz="20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40"/>
          <p:cNvSpPr txBox="1">
            <a:spLocks noGrp="1"/>
          </p:cNvSpPr>
          <p:nvPr>
            <p:ph type="body" idx="1"/>
          </p:nvPr>
        </p:nvSpPr>
        <p:spPr>
          <a:xfrm>
            <a:off x="6194375" y="1766425"/>
            <a:ext cx="2813100" cy="3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Геопозиция</a:t>
            </a:r>
            <a:endParaRPr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sz="1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Карты, навигаторы, путеводители и любые другие приложения для поиска пути и построения маршрутов</a:t>
            </a:r>
            <a:endParaRPr sz="22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br>
              <a:rPr lang="ru" sz="20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 txBox="1">
            <a:spLocks noGrp="1"/>
          </p:cNvSpPr>
          <p:nvPr>
            <p:ph type="body" idx="1"/>
          </p:nvPr>
        </p:nvSpPr>
        <p:spPr>
          <a:xfrm>
            <a:off x="176500" y="4083600"/>
            <a:ext cx="3480900" cy="3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FinTech</a:t>
            </a:r>
            <a:endParaRPr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sz="1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Электронные кассы, личные кабинеты для бизнеса, банковские приложения</a:t>
            </a:r>
            <a:endParaRPr sz="22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br>
              <a:rPr lang="ru" sz="20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 txBox="1">
            <a:spLocks noGrp="1"/>
          </p:cNvSpPr>
          <p:nvPr>
            <p:ph type="body" idx="1"/>
          </p:nvPr>
        </p:nvSpPr>
        <p:spPr>
          <a:xfrm>
            <a:off x="97650" y="1712450"/>
            <a:ext cx="4141500" cy="3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Развлекательные приложения</a:t>
            </a:r>
            <a:endParaRPr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sz="1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Компьютерные, мобильные и консольные игры, онлайн-казино, VR-аттракционы, электронные книги, онлайн-кинотеатры</a:t>
            </a:r>
            <a:endParaRPr sz="12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br>
              <a:rPr lang="ru" sz="20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 txBox="1">
            <a:spLocks noGrp="1"/>
          </p:cNvSpPr>
          <p:nvPr>
            <p:ph type="body" idx="1"/>
          </p:nvPr>
        </p:nvSpPr>
        <p:spPr>
          <a:xfrm>
            <a:off x="6194375" y="4351425"/>
            <a:ext cx="2813100" cy="3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Web-сервисы</a:t>
            </a:r>
            <a:endParaRPr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sz="1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Интернет-магазины, краундфандинговые площадки, web-порталы, сайты-визитки, CRM-системы</a:t>
            </a:r>
            <a:endParaRPr sz="22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br>
              <a:rPr lang="ru" sz="20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7550" y="817083"/>
            <a:ext cx="7839119" cy="409483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41"/>
          <p:cNvSpPr txBox="1">
            <a:spLocks noGrp="1"/>
          </p:cNvSpPr>
          <p:nvPr>
            <p:ph type="title"/>
          </p:nvPr>
        </p:nvSpPr>
        <p:spPr>
          <a:xfrm>
            <a:off x="20566" y="119117"/>
            <a:ext cx="6014400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r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Цель</a:t>
            </a:r>
            <a:r>
              <a:rPr lang="ru" sz="240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создания лаборатории</a:t>
            </a:r>
            <a:endParaRPr/>
          </a:p>
        </p:txBody>
      </p:sp>
      <p:sp>
        <p:nvSpPr>
          <p:cNvPr id="245" name="Google Shape;245;p41"/>
          <p:cNvSpPr txBox="1">
            <a:spLocks noGrp="1"/>
          </p:cNvSpPr>
          <p:nvPr>
            <p:ph type="body" idx="1"/>
          </p:nvPr>
        </p:nvSpPr>
        <p:spPr>
          <a:xfrm>
            <a:off x="1088001" y="1033887"/>
            <a:ext cx="1722300" cy="8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sz="2000" b="1" i="0" u="none" strike="noStrike" cap="none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Системные</a:t>
            </a:r>
            <a:endParaRPr b="1" dirty="0">
              <a:latin typeface="+mj-l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b="1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требования</a:t>
            </a:r>
            <a:endParaRPr sz="2000" b="1" i="0" u="none" strike="noStrike" cap="none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br>
              <a:rPr lang="ru" sz="20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41"/>
          <p:cNvSpPr txBox="1">
            <a:spLocks noGrp="1"/>
          </p:cNvSpPr>
          <p:nvPr>
            <p:ph type="body" idx="1"/>
          </p:nvPr>
        </p:nvSpPr>
        <p:spPr>
          <a:xfrm>
            <a:off x="5404828" y="880851"/>
            <a:ext cx="2905200" cy="8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Производительность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br>
              <a:rPr lang="ru" sz="20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41"/>
          <p:cNvSpPr txBox="1">
            <a:spLocks noGrp="1"/>
          </p:cNvSpPr>
          <p:nvPr>
            <p:ph type="body" idx="1"/>
          </p:nvPr>
        </p:nvSpPr>
        <p:spPr>
          <a:xfrm>
            <a:off x="5711250" y="2519961"/>
            <a:ext cx="2905200" cy="8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Стабильность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br>
              <a:rPr lang="ru" sz="20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41"/>
          <p:cNvSpPr txBox="1">
            <a:spLocks noGrp="1"/>
          </p:cNvSpPr>
          <p:nvPr>
            <p:ph type="body" idx="1"/>
          </p:nvPr>
        </p:nvSpPr>
        <p:spPr>
          <a:xfrm>
            <a:off x="219881" y="2607464"/>
            <a:ext cx="2905200" cy="8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Совместимость</a:t>
            </a:r>
            <a:r>
              <a:rPr lang="ru" sz="200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br>
              <a:rPr lang="ru" sz="20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9" name="Google Shape;249;p41"/>
          <p:cNvCxnSpPr/>
          <p:nvPr/>
        </p:nvCxnSpPr>
        <p:spPr>
          <a:xfrm>
            <a:off x="0" y="697230"/>
            <a:ext cx="9144000" cy="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Google Shape;233;p40">
            <a:extLst>
              <a:ext uri="{FF2B5EF4-FFF2-40B4-BE49-F238E27FC236}">
                <a16:creationId xmlns:a16="http://schemas.microsoft.com/office/drawing/2014/main" id="{5BD75D95-B599-4334-963C-7706A3B7AE5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99154" y="162617"/>
            <a:ext cx="685497" cy="39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2"/>
          <p:cNvSpPr txBox="1">
            <a:spLocks noGrp="1"/>
          </p:cNvSpPr>
          <p:nvPr>
            <p:ph type="title"/>
          </p:nvPr>
        </p:nvSpPr>
        <p:spPr>
          <a:xfrm>
            <a:off x="20566" y="119117"/>
            <a:ext cx="6014400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ru" sz="2400">
                <a:latin typeface="Arial"/>
                <a:ea typeface="Arial"/>
                <a:cs typeface="Arial"/>
                <a:sym typeface="Arial"/>
              </a:rPr>
              <a:t>Платформы л</a:t>
            </a:r>
            <a:r>
              <a:rPr lang="ru" sz="240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аборатории</a:t>
            </a:r>
            <a:endParaRPr/>
          </a:p>
        </p:txBody>
      </p:sp>
      <p:sp>
        <p:nvSpPr>
          <p:cNvPr id="256" name="Google Shape;256;p42"/>
          <p:cNvSpPr txBox="1">
            <a:spLocks noGrp="1"/>
          </p:cNvSpPr>
          <p:nvPr>
            <p:ph type="body" idx="1"/>
          </p:nvPr>
        </p:nvSpPr>
        <p:spPr>
          <a:xfrm>
            <a:off x="1833151" y="1302481"/>
            <a:ext cx="1722300" cy="8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Мобильные</a:t>
            </a:r>
            <a:endParaRPr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устройства</a:t>
            </a:r>
            <a:endParaRPr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br>
              <a:rPr lang="ru" sz="20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42"/>
          <p:cNvSpPr txBox="1">
            <a:spLocks noGrp="1"/>
          </p:cNvSpPr>
          <p:nvPr>
            <p:ph type="body" idx="1"/>
          </p:nvPr>
        </p:nvSpPr>
        <p:spPr>
          <a:xfrm>
            <a:off x="5695551" y="1302469"/>
            <a:ext cx="1532700" cy="8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VR</a:t>
            </a:r>
            <a:endParaRPr b="1" dirty="0"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br>
              <a:rPr lang="ru" sz="20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42"/>
          <p:cNvSpPr txBox="1">
            <a:spLocks noGrp="1"/>
          </p:cNvSpPr>
          <p:nvPr>
            <p:ph type="body" idx="1"/>
          </p:nvPr>
        </p:nvSpPr>
        <p:spPr>
          <a:xfrm>
            <a:off x="4323050" y="3303505"/>
            <a:ext cx="2905200" cy="8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b="1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XBOX/PS/NS</a:t>
            </a:r>
            <a:endParaRPr b="1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br>
              <a:rPr lang="ru" sz="20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42"/>
          <p:cNvSpPr txBox="1">
            <a:spLocks noGrp="1"/>
          </p:cNvSpPr>
          <p:nvPr>
            <p:ph type="body" idx="1"/>
          </p:nvPr>
        </p:nvSpPr>
        <p:spPr>
          <a:xfrm>
            <a:off x="2066477" y="3303494"/>
            <a:ext cx="2032500" cy="8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r>
              <a:rPr lang="ru" b="1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Персональне компьютеры</a:t>
            </a:r>
            <a:endParaRPr b="1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br>
              <a:rPr lang="ru" sz="20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0" name="Google Shape;260;p42"/>
          <p:cNvCxnSpPr/>
          <p:nvPr/>
        </p:nvCxnSpPr>
        <p:spPr>
          <a:xfrm>
            <a:off x="0" y="697230"/>
            <a:ext cx="9144000" cy="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63" name="Google Shape;26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050" y="1391219"/>
            <a:ext cx="1008766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450" y="3356619"/>
            <a:ext cx="1430711" cy="8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57800" y="1353469"/>
            <a:ext cx="1008775" cy="724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52325" y="3160156"/>
            <a:ext cx="1219725" cy="121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33;p40">
            <a:extLst>
              <a:ext uri="{FF2B5EF4-FFF2-40B4-BE49-F238E27FC236}">
                <a16:creationId xmlns:a16="http://schemas.microsoft.com/office/drawing/2014/main" id="{B984F572-EF62-4672-9683-D1BB5A0D5ED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99154" y="162617"/>
            <a:ext cx="685497" cy="39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3"/>
          <p:cNvSpPr txBox="1"/>
          <p:nvPr/>
        </p:nvSpPr>
        <p:spPr>
          <a:xfrm>
            <a:off x="20566" y="119117"/>
            <a:ext cx="5237233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chemeClr val="lt1"/>
                </a:solidFill>
              </a:rPr>
              <a:t>Требования к лаборатории</a:t>
            </a: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3" name="Google Shape;273;p43"/>
          <p:cNvCxnSpPr/>
          <p:nvPr/>
        </p:nvCxnSpPr>
        <p:spPr>
          <a:xfrm>
            <a:off x="0" y="697230"/>
            <a:ext cx="9144000" cy="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4" name="Google Shape;274;p43"/>
          <p:cNvSpPr txBox="1">
            <a:spLocks noGrp="1"/>
          </p:cNvSpPr>
          <p:nvPr>
            <p:ph type="body" idx="1"/>
          </p:nvPr>
        </p:nvSpPr>
        <p:spPr>
          <a:xfrm>
            <a:off x="88539" y="1062496"/>
            <a:ext cx="5901000" cy="8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lang="ru-RU" sz="2000" b="0" i="0" u="none" strike="noStrike" cap="none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lang="ru-RU" sz="2000" b="0" i="0" u="none" strike="noStrike" cap="none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ru-RU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Безопасность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ru-RU"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lang="ru-RU" sz="2000" b="0" i="0" u="none" strike="noStrike" cap="none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br>
              <a:rPr lang="ru-RU" sz="2000" b="0" i="0" u="none" strike="noStrike" cap="none" dirty="0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lang="ru-RU" sz="20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Google Shape;233;p40">
            <a:extLst>
              <a:ext uri="{FF2B5EF4-FFF2-40B4-BE49-F238E27FC236}">
                <a16:creationId xmlns:a16="http://schemas.microsoft.com/office/drawing/2014/main" id="{03C10376-77F0-4BFB-BC8A-370F7D9E0F3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9154" y="162617"/>
            <a:ext cx="685497" cy="39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hape 507">
            <a:extLst>
              <a:ext uri="{FF2B5EF4-FFF2-40B4-BE49-F238E27FC236}">
                <a16:creationId xmlns:a16="http://schemas.microsoft.com/office/drawing/2014/main" id="{6E5FADA8-34B9-4081-AA4C-D40CB937DBD3}"/>
              </a:ext>
            </a:extLst>
          </p:cNvPr>
          <p:cNvPicPr preferRelativeResize="0"/>
          <p:nvPr/>
        </p:nvPicPr>
        <p:blipFill rotWithShape="1">
          <a:blip r:embed="rId4">
            <a:alphaModFix/>
            <a:biLevel thresh="75000"/>
          </a:blip>
          <a:srcRect/>
          <a:stretch/>
        </p:blipFill>
        <p:spPr>
          <a:xfrm>
            <a:off x="4108206" y="1975653"/>
            <a:ext cx="1285417" cy="146822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31281E-1287-42DF-99B4-7ABDE7B0A16A}"/>
              </a:ext>
            </a:extLst>
          </p:cNvPr>
          <p:cNvSpPr txBox="1"/>
          <p:nvPr/>
        </p:nvSpPr>
        <p:spPr>
          <a:xfrm>
            <a:off x="88539" y="2340917"/>
            <a:ext cx="46623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lvl="0" indent="0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Доступность 24/7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53F2F6-ECCB-43CF-9B12-2117BB2707B2}"/>
              </a:ext>
            </a:extLst>
          </p:cNvPr>
          <p:cNvSpPr txBox="1"/>
          <p:nvPr/>
        </p:nvSpPr>
        <p:spPr>
          <a:xfrm>
            <a:off x="222934" y="4081004"/>
            <a:ext cx="46623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r>
              <a:rPr lang="ru-RU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Корректность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FDDAD2-4390-45B3-B787-DC8742A6A1A8}"/>
              </a:ext>
            </a:extLst>
          </p:cNvPr>
          <p:cNvSpPr txBox="1"/>
          <p:nvPr/>
        </p:nvSpPr>
        <p:spPr>
          <a:xfrm>
            <a:off x="5267633" y="909756"/>
            <a:ext cx="330297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r>
              <a:rPr lang="ru-RU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Стоимость</a:t>
            </a:r>
          </a:p>
          <a:p>
            <a:pPr marL="114300"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lang="ru-RU" sz="2400" b="1" dirty="0">
              <a:solidFill>
                <a:schemeClr val="lt1"/>
              </a:solidFill>
            </a:endParaRPr>
          </a:p>
          <a:p>
            <a:pPr marL="114300"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lang="ru-RU"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lang="ru-RU"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r>
              <a:rPr lang="ru-RU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Стабильность</a:t>
            </a:r>
          </a:p>
          <a:p>
            <a:pPr marL="114300"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lang="ru-RU" sz="2400" b="1" dirty="0">
              <a:solidFill>
                <a:schemeClr val="lt1"/>
              </a:solidFill>
            </a:endParaRPr>
          </a:p>
          <a:p>
            <a:pPr marL="114300"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lang="ru-RU" sz="2400" b="1" dirty="0">
              <a:solidFill>
                <a:schemeClr val="lt1"/>
              </a:solidFill>
            </a:endParaRPr>
          </a:p>
          <a:p>
            <a:pPr marL="114300"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lang="ru-RU"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lang="ru-RU" sz="2400" b="1" dirty="0">
              <a:solidFill>
                <a:schemeClr val="lt1"/>
              </a:solidFill>
            </a:endParaRPr>
          </a:p>
          <a:p>
            <a:pPr marL="114300"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r>
              <a:rPr lang="ru-RU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Скорость</a:t>
            </a:r>
            <a:endParaRPr lang="ru-RU" sz="1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4"/>
          <p:cNvSpPr txBox="1"/>
          <p:nvPr/>
        </p:nvSpPr>
        <p:spPr>
          <a:xfrm>
            <a:off x="20581" y="119125"/>
            <a:ext cx="8498100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chemeClr val="lt1"/>
                </a:solidFill>
              </a:rPr>
              <a:t>Требования к мобильным устройствам </a:t>
            </a: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1" name="Google Shape;281;p44"/>
          <p:cNvCxnSpPr/>
          <p:nvPr/>
        </p:nvCxnSpPr>
        <p:spPr>
          <a:xfrm>
            <a:off x="0" y="697230"/>
            <a:ext cx="9144000" cy="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2" name="Google Shape;282;p44"/>
          <p:cNvSpPr txBox="1">
            <a:spLocks noGrp="1"/>
          </p:cNvSpPr>
          <p:nvPr>
            <p:ph type="body" idx="1"/>
          </p:nvPr>
        </p:nvSpPr>
        <p:spPr>
          <a:xfrm>
            <a:off x="6039861" y="1272796"/>
            <a:ext cx="5901000" cy="8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b="0" i="0" u="none" strike="noStrike" cap="none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b="0" i="0" u="none" strike="noStrike" cap="none" dirty="0">
              <a:solidFill>
                <a:srgbClr val="FFFFFF"/>
              </a:solidFill>
              <a:latin typeface="+mn-lt"/>
              <a:ea typeface="Trebuchet MS"/>
              <a:cs typeface="Trebuchet MS"/>
              <a:sym typeface="Trebuchet MS"/>
            </a:endParaRPr>
          </a:p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ru" b="1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Многоверсионная</a:t>
            </a:r>
          </a:p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ru" b="1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 поддержка</a:t>
            </a:r>
            <a:endParaRPr lang="ru-RU" b="1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b="0" i="0" u="none" strike="noStrike" cap="none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br>
              <a:rPr lang="ru" sz="2000" b="0" i="0" u="none" strike="noStrike" cap="none" dirty="0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sz="20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84" name="Google Shape;284;p44"/>
          <p:cNvPicPr preferRelativeResize="0"/>
          <p:nvPr/>
        </p:nvPicPr>
        <p:blipFill>
          <a:blip r:embed="rId3">
            <a:alphaModFix/>
            <a:biLevel thresh="75000"/>
          </a:blip>
          <a:stretch>
            <a:fillRect/>
          </a:stretch>
        </p:blipFill>
        <p:spPr>
          <a:xfrm>
            <a:off x="3575820" y="1887787"/>
            <a:ext cx="1741000" cy="13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33;p40">
            <a:extLst>
              <a:ext uri="{FF2B5EF4-FFF2-40B4-BE49-F238E27FC236}">
                <a16:creationId xmlns:a16="http://schemas.microsoft.com/office/drawing/2014/main" id="{3D949979-5E00-4292-9DFA-C1B9E9E5520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99154" y="162617"/>
            <a:ext cx="685497" cy="3969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82;p44">
            <a:extLst>
              <a:ext uri="{FF2B5EF4-FFF2-40B4-BE49-F238E27FC236}">
                <a16:creationId xmlns:a16="http://schemas.microsoft.com/office/drawing/2014/main" id="{8A4055A6-E7AA-4387-B858-374BC751C0A6}"/>
              </a:ext>
            </a:extLst>
          </p:cNvPr>
          <p:cNvSpPr txBox="1">
            <a:spLocks/>
          </p:cNvSpPr>
          <p:nvPr/>
        </p:nvSpPr>
        <p:spPr>
          <a:xfrm>
            <a:off x="193025" y="3812891"/>
            <a:ext cx="3751654" cy="8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20038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SzPts val="500"/>
              <a:buFont typeface="Noto Sans Symbols"/>
              <a:buNone/>
            </a:pPr>
            <a:endParaRPr lang="ru-RU" dirty="0">
              <a:solidFill>
                <a:srgbClr val="FFFFFF"/>
              </a:solidFill>
            </a:endParaRPr>
          </a:p>
          <a:p>
            <a:pPr marL="114300" indent="0">
              <a:spcBef>
                <a:spcPts val="0"/>
              </a:spcBef>
              <a:buSzPts val="1800"/>
              <a:buNone/>
            </a:pPr>
            <a:r>
              <a:rPr lang="ru-RU" b="1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Популярность </a:t>
            </a:r>
          </a:p>
          <a:p>
            <a:pPr marL="114300" indent="0">
              <a:spcBef>
                <a:spcPts val="0"/>
              </a:spcBef>
              <a:buSzPts val="1800"/>
              <a:buNone/>
            </a:pPr>
            <a:r>
              <a:rPr lang="ru-RU" b="1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технологии/геолокация</a:t>
            </a:r>
          </a:p>
          <a:p>
            <a:pPr marL="0" indent="0">
              <a:spcBef>
                <a:spcPts val="0"/>
              </a:spcBef>
              <a:buFont typeface="Noto Sans Symbols"/>
              <a:buNone/>
            </a:pPr>
            <a:endParaRPr lang="ru-RU"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0"/>
              </a:spcBef>
              <a:buSzPts val="500"/>
              <a:buFont typeface="Noto Sans Symbols"/>
              <a:buNone/>
            </a:pPr>
            <a:endParaRPr lang="ru-RU" dirty="0"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buSzPts val="500"/>
              <a:buFont typeface="Noto Sans Symbols"/>
              <a:buNone/>
            </a:pPr>
            <a:br>
              <a:rPr lang="ru-RU" dirty="0"/>
            </a:br>
            <a:endParaRPr lang="ru-RU" dirty="0"/>
          </a:p>
        </p:txBody>
      </p:sp>
      <p:sp>
        <p:nvSpPr>
          <p:cNvPr id="10" name="Google Shape;282;p44">
            <a:extLst>
              <a:ext uri="{FF2B5EF4-FFF2-40B4-BE49-F238E27FC236}">
                <a16:creationId xmlns:a16="http://schemas.microsoft.com/office/drawing/2014/main" id="{5FD4A7FC-3A75-483E-A47A-650D773D7362}"/>
              </a:ext>
            </a:extLst>
          </p:cNvPr>
          <p:cNvSpPr txBox="1">
            <a:spLocks/>
          </p:cNvSpPr>
          <p:nvPr/>
        </p:nvSpPr>
        <p:spPr>
          <a:xfrm>
            <a:off x="272403" y="1156855"/>
            <a:ext cx="5901000" cy="8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20038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98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971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972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SzPts val="500"/>
              <a:buFont typeface="Noto Sans Symbols"/>
              <a:buNone/>
            </a:pPr>
            <a:endParaRPr lang="ru-RU" dirty="0"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buSzPts val="500"/>
              <a:buFont typeface="Noto Sans Symbols"/>
              <a:buNone/>
            </a:pPr>
            <a:endParaRPr lang="ru-RU" dirty="0">
              <a:solidFill>
                <a:srgbClr val="FFFFFF"/>
              </a:solidFill>
              <a:latin typeface="+mn-lt"/>
            </a:endParaRPr>
          </a:p>
          <a:p>
            <a:pPr marL="114300" indent="0">
              <a:spcBef>
                <a:spcPts val="0"/>
              </a:spcBef>
              <a:buSzPts val="1800"/>
              <a:buNone/>
            </a:pPr>
            <a:r>
              <a:rPr lang="ru-RU" b="1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Многообразие</a:t>
            </a:r>
          </a:p>
          <a:p>
            <a:pPr marL="114300" indent="0">
              <a:spcBef>
                <a:spcPts val="0"/>
              </a:spcBef>
              <a:buSzPts val="1800"/>
              <a:buNone/>
            </a:pPr>
            <a:r>
              <a:rPr lang="ru-RU" b="1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устройств</a:t>
            </a:r>
          </a:p>
          <a:p>
            <a:pPr marL="0" indent="0">
              <a:spcBef>
                <a:spcPts val="0"/>
              </a:spcBef>
              <a:buSzPts val="500"/>
              <a:buFont typeface="Noto Sans Symbols"/>
              <a:buNone/>
            </a:pPr>
            <a:endParaRPr lang="ru-RU" dirty="0"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buSzPts val="500"/>
              <a:buFont typeface="Noto Sans Symbols"/>
              <a:buNone/>
            </a:pPr>
            <a:br>
              <a:rPr lang="ru-RU" dirty="0"/>
            </a:b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4BA353-1DF5-4497-8790-11F49B0A7D93}"/>
              </a:ext>
            </a:extLst>
          </p:cNvPr>
          <p:cNvSpPr txBox="1"/>
          <p:nvPr/>
        </p:nvSpPr>
        <p:spPr>
          <a:xfrm>
            <a:off x="6202775" y="3399462"/>
            <a:ext cx="57734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SzPts val="1800"/>
            </a:pPr>
            <a:r>
              <a:rPr lang="ru-RU" sz="2000" b="1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Аксессуары</a:t>
            </a:r>
            <a:endParaRPr lang="ru-RU" sz="2000" b="1" dirty="0">
              <a:solidFill>
                <a:schemeClr val="lt1"/>
              </a:solidFill>
              <a:latin typeface="+mn-lt"/>
            </a:endParaRPr>
          </a:p>
          <a:p>
            <a:pPr>
              <a:spcBef>
                <a:spcPts val="0"/>
              </a:spcBef>
              <a:buSzPts val="1800"/>
            </a:pPr>
            <a:r>
              <a:rPr lang="ru-RU" sz="2000" b="1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комплектующие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5"/>
          <p:cNvSpPr txBox="1"/>
          <p:nvPr/>
        </p:nvSpPr>
        <p:spPr>
          <a:xfrm>
            <a:off x="20581" y="119125"/>
            <a:ext cx="8498100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chemeClr val="lt1"/>
                </a:solidFill>
              </a:rPr>
              <a:t>Статистика рынка мобильных устройств </a:t>
            </a: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0" name="Google Shape;290;p45"/>
          <p:cNvCxnSpPr/>
          <p:nvPr/>
        </p:nvCxnSpPr>
        <p:spPr>
          <a:xfrm>
            <a:off x="0" y="697230"/>
            <a:ext cx="9144000" cy="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92" name="Google Shape;29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551" y="1112175"/>
            <a:ext cx="8018127" cy="311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33;p40">
            <a:extLst>
              <a:ext uri="{FF2B5EF4-FFF2-40B4-BE49-F238E27FC236}">
                <a16:creationId xmlns:a16="http://schemas.microsoft.com/office/drawing/2014/main" id="{C140272D-FFE1-4DA8-A95E-FAB4DF56E39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99154" y="162617"/>
            <a:ext cx="685497" cy="39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8"/>
          <p:cNvSpPr txBox="1"/>
          <p:nvPr/>
        </p:nvSpPr>
        <p:spPr>
          <a:xfrm>
            <a:off x="20566" y="119117"/>
            <a:ext cx="6752374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chemeClr val="lt1"/>
                </a:solidFill>
              </a:rPr>
              <a:t>Требования к ПК-конфигурациям</a:t>
            </a: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5" name="Google Shape;315;p48"/>
          <p:cNvCxnSpPr/>
          <p:nvPr/>
        </p:nvCxnSpPr>
        <p:spPr>
          <a:xfrm>
            <a:off x="0" y="697230"/>
            <a:ext cx="9144000" cy="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6" name="Google Shape;316;p48"/>
          <p:cNvSpPr txBox="1">
            <a:spLocks noGrp="1"/>
          </p:cNvSpPr>
          <p:nvPr>
            <p:ph type="body" idx="1"/>
          </p:nvPr>
        </p:nvSpPr>
        <p:spPr>
          <a:xfrm>
            <a:off x="146925" y="1598850"/>
            <a:ext cx="5901000" cy="8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"/>
              <a:buNone/>
            </a:pPr>
            <a:r>
              <a:rPr lang="ru" sz="1800" b="1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Комплектация</a:t>
            </a:r>
            <a:r>
              <a:rPr lang="ru" sz="1800" b="1" i="0" u="none" strike="noStrike" cap="none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:</a:t>
            </a:r>
            <a:endParaRPr b="1" dirty="0">
              <a:latin typeface="+mj-lt"/>
            </a:endParaRPr>
          </a:p>
          <a:p>
            <a:pPr marL="5715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40"/>
              <a:buChar char="▪"/>
            </a:pPr>
            <a:r>
              <a:rPr lang="ru" sz="18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CPU, OS – константа</a:t>
            </a:r>
            <a:endParaRPr sz="1800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5715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40"/>
              <a:buChar char="▪"/>
            </a:pPr>
            <a:r>
              <a:rPr lang="ru" sz="18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GPU, RAM – переменные</a:t>
            </a:r>
            <a:endParaRPr sz="1800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b="0" i="0" u="none" strike="noStrike" cap="none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br>
              <a:rPr lang="ru" sz="2000" b="0" i="0" u="none" strike="noStrike" cap="none" dirty="0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sz="20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18" name="Google Shape;318;p48"/>
          <p:cNvPicPr preferRelativeResize="0"/>
          <p:nvPr/>
        </p:nvPicPr>
        <p:blipFill rotWithShape="1">
          <a:blip r:embed="rId3">
            <a:alphaModFix/>
          </a:blip>
          <a:srcRect r="63242"/>
          <a:stretch/>
        </p:blipFill>
        <p:spPr>
          <a:xfrm>
            <a:off x="2852725" y="2177500"/>
            <a:ext cx="2313574" cy="254497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8"/>
          <p:cNvSpPr txBox="1"/>
          <p:nvPr/>
        </p:nvSpPr>
        <p:spPr>
          <a:xfrm>
            <a:off x="4982574" y="1100169"/>
            <a:ext cx="5901000" cy="8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b="0" i="0" u="none" strike="noStrike" cap="none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b="0" i="0" u="none" strike="noStrike" cap="none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b="1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b="1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b="1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"/>
              <a:buFont typeface="Noto Sans Symbols"/>
              <a:buNone/>
            </a:pPr>
            <a:r>
              <a:rPr lang="ru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Обслуживание:</a:t>
            </a:r>
            <a:endParaRPr b="1" dirty="0"/>
          </a:p>
          <a:p>
            <a:pPr marL="5715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</a:pPr>
            <a:r>
              <a:rPr lang="r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Открытый корпус</a:t>
            </a:r>
            <a:endParaRPr dirty="0"/>
          </a:p>
          <a:p>
            <a:pPr marL="5715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▪"/>
            </a:pPr>
            <a:r>
              <a:rPr lang="r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Легкость в обслуживани</a:t>
            </a:r>
            <a:r>
              <a:rPr lang="ru" sz="1800" dirty="0">
                <a:solidFill>
                  <a:schemeClr val="lt1"/>
                </a:solidFill>
              </a:rPr>
              <a:t>и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b="0" i="0" u="none" strike="noStrike" cap="none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b="0" i="0" u="none" strike="noStrike" cap="none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b="0" i="0" u="none" strike="noStrike" cap="none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endParaRPr sz="2000" b="0" i="0" u="none" strike="noStrike" cap="none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Noto Sans Symbols"/>
              <a:buNone/>
            </a:pPr>
            <a:br>
              <a:rPr lang="ru" sz="2000" b="0" i="0" u="none" strike="noStrike" cap="none" dirty="0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sz="2000" b="0" i="0" u="none" strike="noStrike" cap="none" dirty="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Google Shape;233;p40">
            <a:extLst>
              <a:ext uri="{FF2B5EF4-FFF2-40B4-BE49-F238E27FC236}">
                <a16:creationId xmlns:a16="http://schemas.microsoft.com/office/drawing/2014/main" id="{F5E8805F-F472-45B5-8EF9-BE6262A2151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99154" y="162617"/>
            <a:ext cx="685497" cy="39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ue Slide Master">
  <a:themeElements>
    <a:clrScheme name="Red">
      <a:dk1>
        <a:srgbClr val="000000"/>
      </a:dk1>
      <a:lt1>
        <a:srgbClr val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346</Words>
  <Application>Microsoft Office PowerPoint</Application>
  <PresentationFormat>Экран (16:9)</PresentationFormat>
  <Paragraphs>312</Paragraphs>
  <Slides>20</Slides>
  <Notes>20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Noto Sans Symbols</vt:lpstr>
      <vt:lpstr>Arial</vt:lpstr>
      <vt:lpstr>Trebuchet MS</vt:lpstr>
      <vt:lpstr>Arial Narrow</vt:lpstr>
      <vt:lpstr>Tahoma</vt:lpstr>
      <vt:lpstr>Simple Light</vt:lpstr>
      <vt:lpstr>Blue Slide Master</vt:lpstr>
      <vt:lpstr>Руководство по созданию конфигурационной лаборатории</vt:lpstr>
      <vt:lpstr>Bytex</vt:lpstr>
      <vt:lpstr>Сферы услуг</vt:lpstr>
      <vt:lpstr>Цель создания лаборатории</vt:lpstr>
      <vt:lpstr>Платформы лаборатории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Руководство по созданию конфигурационной лаборатории</dc:title>
  <dc:creator>Карасев Дмитрий</dc:creator>
  <cp:lastModifiedBy>Карасев Дмитрий</cp:lastModifiedBy>
  <cp:revision>15</cp:revision>
  <dcterms:modified xsi:type="dcterms:W3CDTF">2020-11-05T16:32:11Z</dcterms:modified>
</cp:coreProperties>
</file>