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310" r:id="rId3"/>
    <p:sldId id="348" r:id="rId4"/>
    <p:sldId id="316" r:id="rId5"/>
    <p:sldId id="327" r:id="rId6"/>
    <p:sldId id="349" r:id="rId7"/>
    <p:sldId id="332" r:id="rId8"/>
    <p:sldId id="361" r:id="rId9"/>
    <p:sldId id="359" r:id="rId10"/>
    <p:sldId id="329" r:id="rId11"/>
    <p:sldId id="331" r:id="rId12"/>
    <p:sldId id="360" r:id="rId13"/>
    <p:sldId id="330" r:id="rId14"/>
    <p:sldId id="350" r:id="rId15"/>
    <p:sldId id="339" r:id="rId16"/>
    <p:sldId id="352" r:id="rId17"/>
    <p:sldId id="362" r:id="rId18"/>
    <p:sldId id="353" r:id="rId19"/>
    <p:sldId id="363" r:id="rId20"/>
    <p:sldId id="354" r:id="rId21"/>
    <p:sldId id="364" r:id="rId22"/>
    <p:sldId id="355" r:id="rId23"/>
    <p:sldId id="357" r:id="rId24"/>
    <p:sldId id="358" r:id="rId25"/>
    <p:sldId id="356" r:id="rId26"/>
    <p:sldId id="351" r:id="rId27"/>
    <p:sldId id="323" r:id="rId28"/>
    <p:sldId id="322" r:id="rId29"/>
    <p:sldId id="259" r:id="rId30"/>
    <p:sldId id="324" r:id="rId31"/>
    <p:sldId id="321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A13"/>
    <a:srgbClr val="D25218"/>
    <a:srgbClr val="BA4915"/>
    <a:srgbClr val="D6051E"/>
    <a:srgbClr val="000000"/>
    <a:srgbClr val="A100FF"/>
    <a:srgbClr val="BDD7EE"/>
    <a:srgbClr val="00B0F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652767-7308-3147-9B46-C05D52AF466E}" v="94" dt="2021-10-25T18:08:05.622"/>
    <p1510:client id="{9095626D-2624-4671-9245-1709DF40CBF1}" v="756" dt="2021-10-25T07:05:39.4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64160" autoAdjust="0"/>
  </p:normalViewPr>
  <p:slideViewPr>
    <p:cSldViewPr snapToGrid="0">
      <p:cViewPr varScale="1">
        <p:scale>
          <a:sx n="66" d="100"/>
          <a:sy n="66" d="100"/>
        </p:scale>
        <p:origin x="1192" y="192"/>
      </p:cViewPr>
      <p:guideLst/>
    </p:cSldViewPr>
  </p:slideViewPr>
  <p:notesTextViewPr>
    <p:cViewPr>
      <p:scale>
        <a:sx n="100" d="100"/>
        <a:sy n="100" d="100"/>
      </p:scale>
      <p:origin x="0" y="-296"/>
    </p:cViewPr>
  </p:notesTextViewPr>
  <p:notesViewPr>
    <p:cSldViewPr snapToGrid="0">
      <p:cViewPr varScale="1">
        <p:scale>
          <a:sx n="81" d="100"/>
          <a:sy n="81" d="100"/>
        </p:scale>
        <p:origin x="38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ronkina, Elena" userId="7f0fa7a5-dd1d-49ea-ba0f-aa3393d38a03" providerId="ADAL" clId="{9095626D-2624-4671-9245-1709DF40CBF1}"/>
    <pc:docChg chg="undo redo custSel modSld modMainMaster">
      <pc:chgData name="Sopronkina, Elena" userId="7f0fa7a5-dd1d-49ea-ba0f-aa3393d38a03" providerId="ADAL" clId="{9095626D-2624-4671-9245-1709DF40CBF1}" dt="2021-10-25T07:05:39.413" v="1887" actId="1076"/>
      <pc:docMkLst>
        <pc:docMk/>
      </pc:docMkLst>
      <pc:sldChg chg="addSp modSp mod">
        <pc:chgData name="Sopronkina, Elena" userId="7f0fa7a5-dd1d-49ea-ba0f-aa3393d38a03" providerId="ADAL" clId="{9095626D-2624-4671-9245-1709DF40CBF1}" dt="2021-10-25T05:02:57.831" v="884" actId="1035"/>
        <pc:sldMkLst>
          <pc:docMk/>
          <pc:sldMk cId="2919016194" sldId="256"/>
        </pc:sldMkLst>
        <pc:spChg chg="mod">
          <ac:chgData name="Sopronkina, Elena" userId="7f0fa7a5-dd1d-49ea-ba0f-aa3393d38a03" providerId="ADAL" clId="{9095626D-2624-4671-9245-1709DF40CBF1}" dt="2021-10-25T05:02:57.831" v="884" actId="1035"/>
          <ac:spMkLst>
            <pc:docMk/>
            <pc:sldMk cId="2919016194" sldId="256"/>
            <ac:spMk id="2" creationId="{CC7E1692-3DC3-4DC2-820F-759E1E505642}"/>
          </ac:spMkLst>
        </pc:spChg>
        <pc:spChg chg="add mod">
          <ac:chgData name="Sopronkina, Elena" userId="7f0fa7a5-dd1d-49ea-ba0f-aa3393d38a03" providerId="ADAL" clId="{9095626D-2624-4671-9245-1709DF40CBF1}" dt="2021-10-25T05:02:57.831" v="884" actId="1035"/>
          <ac:spMkLst>
            <pc:docMk/>
            <pc:sldMk cId="2919016194" sldId="256"/>
            <ac:spMk id="5" creationId="{B19C93AF-2F0E-4D7F-9963-C531BBE89C5D}"/>
          </ac:spMkLst>
        </pc:spChg>
        <pc:picChg chg="mod">
          <ac:chgData name="Sopronkina, Elena" userId="7f0fa7a5-dd1d-49ea-ba0f-aa3393d38a03" providerId="ADAL" clId="{9095626D-2624-4671-9245-1709DF40CBF1}" dt="2021-10-24T21:44:03.006" v="246" actId="1076"/>
          <ac:picMkLst>
            <pc:docMk/>
            <pc:sldMk cId="2919016194" sldId="256"/>
            <ac:picMk id="1026" creationId="{AE7E304C-EE08-FB48-AEBE-AB58B31EA789}"/>
          </ac:picMkLst>
        </pc:picChg>
        <pc:picChg chg="mod">
          <ac:chgData name="Sopronkina, Elena" userId="7f0fa7a5-dd1d-49ea-ba0f-aa3393d38a03" providerId="ADAL" clId="{9095626D-2624-4671-9245-1709DF40CBF1}" dt="2021-10-24T21:45:10.240" v="266" actId="1076"/>
          <ac:picMkLst>
            <pc:docMk/>
            <pc:sldMk cId="2919016194" sldId="256"/>
            <ac:picMk id="1028" creationId="{8C7372C7-7EDD-4D30-BE42-5ED9A3FE373F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54:53.396" v="1447" actId="1076"/>
        <pc:sldMkLst>
          <pc:docMk/>
          <pc:sldMk cId="1401322960" sldId="259"/>
        </pc:sldMkLst>
        <pc:spChg chg="del mod">
          <ac:chgData name="Sopronkina, Elena" userId="7f0fa7a5-dd1d-49ea-ba0f-aa3393d38a03" providerId="ADAL" clId="{9095626D-2624-4671-9245-1709DF40CBF1}" dt="2021-10-25T05:54:33.390" v="1440" actId="478"/>
          <ac:spMkLst>
            <pc:docMk/>
            <pc:sldMk cId="1401322960" sldId="259"/>
            <ac:spMk id="5" creationId="{A4141FD9-6B64-4036-BE4E-0C6DF1591E1E}"/>
          </ac:spMkLst>
        </pc:spChg>
        <pc:spChg chg="add mod">
          <ac:chgData name="Sopronkina, Elena" userId="7f0fa7a5-dd1d-49ea-ba0f-aa3393d38a03" providerId="ADAL" clId="{9095626D-2624-4671-9245-1709DF40CBF1}" dt="2021-10-25T05:54:31.332" v="1439" actId="20577"/>
          <ac:spMkLst>
            <pc:docMk/>
            <pc:sldMk cId="1401322960" sldId="259"/>
            <ac:spMk id="6" creationId="{190C7190-BDB6-432C-B623-A3D69B2F27CF}"/>
          </ac:spMkLst>
        </pc:spChg>
        <pc:spChg chg="add del mod">
          <ac:chgData name="Sopronkina, Elena" userId="7f0fa7a5-dd1d-49ea-ba0f-aa3393d38a03" providerId="ADAL" clId="{9095626D-2624-4671-9245-1709DF40CBF1}" dt="2021-10-25T05:54:34.499" v="1441" actId="478"/>
          <ac:spMkLst>
            <pc:docMk/>
            <pc:sldMk cId="1401322960" sldId="259"/>
            <ac:spMk id="7" creationId="{7921E155-061C-45A7-B9E8-0C811096815F}"/>
          </ac:spMkLst>
        </pc:spChg>
        <pc:picChg chg="mod modCrop">
          <ac:chgData name="Sopronkina, Elena" userId="7f0fa7a5-dd1d-49ea-ba0f-aa3393d38a03" providerId="ADAL" clId="{9095626D-2624-4671-9245-1709DF40CBF1}" dt="2021-10-25T05:54:43.599" v="1444" actId="732"/>
          <ac:picMkLst>
            <pc:docMk/>
            <pc:sldMk cId="1401322960" sldId="259"/>
            <ac:picMk id="3" creationId="{EE5434BA-B38B-43FC-83B5-AA73D47BF458}"/>
          </ac:picMkLst>
        </pc:picChg>
        <pc:picChg chg="mod">
          <ac:chgData name="Sopronkina, Elena" userId="7f0fa7a5-dd1d-49ea-ba0f-aa3393d38a03" providerId="ADAL" clId="{9095626D-2624-4671-9245-1709DF40CBF1}" dt="2021-10-25T05:54:53.396" v="1447" actId="1076"/>
          <ac:picMkLst>
            <pc:docMk/>
            <pc:sldMk cId="1401322960" sldId="259"/>
            <ac:picMk id="4" creationId="{891D1DF4-A6D1-4734-80C6-7AB196266985}"/>
          </ac:picMkLst>
        </pc:picChg>
      </pc:sldChg>
      <pc:sldChg chg="modSp mod">
        <pc:chgData name="Sopronkina, Elena" userId="7f0fa7a5-dd1d-49ea-ba0f-aa3393d38a03" providerId="ADAL" clId="{9095626D-2624-4671-9245-1709DF40CBF1}" dt="2021-10-25T05:40:41.035" v="1299" actId="1037"/>
        <pc:sldMkLst>
          <pc:docMk/>
          <pc:sldMk cId="3396703365" sldId="310"/>
        </pc:sldMkLst>
        <pc:spChg chg="mod">
          <ac:chgData name="Sopronkina, Elena" userId="7f0fa7a5-dd1d-49ea-ba0f-aa3393d38a03" providerId="ADAL" clId="{9095626D-2624-4671-9245-1709DF40CBF1}" dt="2021-10-25T05:40:34.392" v="1286" actId="1076"/>
          <ac:spMkLst>
            <pc:docMk/>
            <pc:sldMk cId="3396703365" sldId="310"/>
            <ac:spMk id="14" creationId="{BE4079C3-7E6A-4BB3-8588-8F173B0C28B3}"/>
          </ac:spMkLst>
        </pc:spChg>
        <pc:spChg chg="mod">
          <ac:chgData name="Sopronkina, Elena" userId="7f0fa7a5-dd1d-49ea-ba0f-aa3393d38a03" providerId="ADAL" clId="{9095626D-2624-4671-9245-1709DF40CBF1}" dt="2021-10-25T05:40:41.035" v="1299" actId="1037"/>
          <ac:spMkLst>
            <pc:docMk/>
            <pc:sldMk cId="3396703365" sldId="310"/>
            <ac:spMk id="22" creationId="{E4F45412-8744-4BFB-9AEA-3A051D04B80B}"/>
          </ac:spMkLst>
        </pc:spChg>
        <pc:spChg chg="mod">
          <ac:chgData name="Sopronkina, Elena" userId="7f0fa7a5-dd1d-49ea-ba0f-aa3393d38a03" providerId="ADAL" clId="{9095626D-2624-4671-9245-1709DF40CBF1}" dt="2021-10-24T21:40:17.951" v="210" actId="1076"/>
          <ac:spMkLst>
            <pc:docMk/>
            <pc:sldMk cId="3396703365" sldId="310"/>
            <ac:spMk id="27" creationId="{248DBE70-8D7E-FB41-95E4-19CE733FAD5C}"/>
          </ac:spMkLst>
        </pc:spChg>
        <pc:picChg chg="mod">
          <ac:chgData name="Sopronkina, Elena" userId="7f0fa7a5-dd1d-49ea-ba0f-aa3393d38a03" providerId="ADAL" clId="{9095626D-2624-4671-9245-1709DF40CBF1}" dt="2021-10-25T05:40:35.848" v="1288" actId="1076"/>
          <ac:picMkLst>
            <pc:docMk/>
            <pc:sldMk cId="3396703365" sldId="310"/>
            <ac:picMk id="8" creationId="{7FD4AE8B-FF3A-4F9D-ADE3-EB37AE8B46A3}"/>
          </ac:picMkLst>
        </pc:picChg>
        <pc:picChg chg="mod">
          <ac:chgData name="Sopronkina, Elena" userId="7f0fa7a5-dd1d-49ea-ba0f-aa3393d38a03" providerId="ADAL" clId="{9095626D-2624-4671-9245-1709DF40CBF1}" dt="2021-10-24T21:38:57.569" v="205" actId="732"/>
          <ac:picMkLst>
            <pc:docMk/>
            <pc:sldMk cId="3396703365" sldId="310"/>
            <ac:picMk id="3076" creationId="{29771703-EADC-4A4E-90E3-B86A7941E30D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25:34.583" v="1099" actId="1037"/>
        <pc:sldMkLst>
          <pc:docMk/>
          <pc:sldMk cId="275613395" sldId="316"/>
        </pc:sldMkLst>
        <pc:spChg chg="mod">
          <ac:chgData name="Sopronkina, Elena" userId="7f0fa7a5-dd1d-49ea-ba0f-aa3393d38a03" providerId="ADAL" clId="{9095626D-2624-4671-9245-1709DF40CBF1}" dt="2021-10-25T04:25:35.286" v="603" actId="207"/>
          <ac:spMkLst>
            <pc:docMk/>
            <pc:sldMk cId="275613395" sldId="316"/>
            <ac:spMk id="2" creationId="{76FACD34-A779-41FE-805B-05B2EF274F1A}"/>
          </ac:spMkLst>
        </pc:spChg>
        <pc:spChg chg="mod">
          <ac:chgData name="Sopronkina, Elena" userId="7f0fa7a5-dd1d-49ea-ba0f-aa3393d38a03" providerId="ADAL" clId="{9095626D-2624-4671-9245-1709DF40CBF1}" dt="2021-10-25T05:24:54.506" v="1089" actId="179"/>
          <ac:spMkLst>
            <pc:docMk/>
            <pc:sldMk cId="275613395" sldId="316"/>
            <ac:spMk id="7" creationId="{3850606A-F568-4A60-8124-DA3F76775156}"/>
          </ac:spMkLst>
        </pc:spChg>
        <pc:spChg chg="del mod">
          <ac:chgData name="Sopronkina, Elena" userId="7f0fa7a5-dd1d-49ea-ba0f-aa3393d38a03" providerId="ADAL" clId="{9095626D-2624-4671-9245-1709DF40CBF1}" dt="2021-10-24T21:58:57.783" v="343" actId="478"/>
          <ac:spMkLst>
            <pc:docMk/>
            <pc:sldMk cId="275613395" sldId="316"/>
            <ac:spMk id="8" creationId="{3E0EBAE0-5A67-4D3B-AC82-2E06DD9F6864}"/>
          </ac:spMkLst>
        </pc:spChg>
        <pc:spChg chg="add del mod">
          <ac:chgData name="Sopronkina, Elena" userId="7f0fa7a5-dd1d-49ea-ba0f-aa3393d38a03" providerId="ADAL" clId="{9095626D-2624-4671-9245-1709DF40CBF1}" dt="2021-10-24T21:58:34.449" v="340"/>
          <ac:spMkLst>
            <pc:docMk/>
            <pc:sldMk cId="275613395" sldId="316"/>
            <ac:spMk id="21" creationId="{BEE4C181-0544-4998-BA2D-4DB228704C40}"/>
          </ac:spMkLst>
        </pc:spChg>
        <pc:spChg chg="mod">
          <ac:chgData name="Sopronkina, Elena" userId="7f0fa7a5-dd1d-49ea-ba0f-aa3393d38a03" providerId="ADAL" clId="{9095626D-2624-4671-9245-1709DF40CBF1}" dt="2021-10-25T05:25:05.946" v="1090" actId="1076"/>
          <ac:spMkLst>
            <pc:docMk/>
            <pc:sldMk cId="275613395" sldId="316"/>
            <ac:spMk id="22" creationId="{26121D97-69ED-44BC-A3BD-FEE194B9BB25}"/>
          </ac:spMkLst>
        </pc:spChg>
        <pc:spChg chg="del mod">
          <ac:chgData name="Sopronkina, Elena" userId="7f0fa7a5-dd1d-49ea-ba0f-aa3393d38a03" providerId="ADAL" clId="{9095626D-2624-4671-9245-1709DF40CBF1}" dt="2021-10-24T21:58:57.783" v="343" actId="478"/>
          <ac:spMkLst>
            <pc:docMk/>
            <pc:sldMk cId="275613395" sldId="316"/>
            <ac:spMk id="23" creationId="{4AC25E79-0C39-441E-AB59-1484153E61D7}"/>
          </ac:spMkLst>
        </pc:spChg>
        <pc:spChg chg="del mod">
          <ac:chgData name="Sopronkina, Elena" userId="7f0fa7a5-dd1d-49ea-ba0f-aa3393d38a03" providerId="ADAL" clId="{9095626D-2624-4671-9245-1709DF40CBF1}" dt="2021-10-24T21:58:57.783" v="343" actId="478"/>
          <ac:spMkLst>
            <pc:docMk/>
            <pc:sldMk cId="275613395" sldId="316"/>
            <ac:spMk id="25" creationId="{6261D992-5714-47C1-A09F-BD87631337DF}"/>
          </ac:spMkLst>
        </pc:spChg>
        <pc:spChg chg="del mod">
          <ac:chgData name="Sopronkina, Elena" userId="7f0fa7a5-dd1d-49ea-ba0f-aa3393d38a03" providerId="ADAL" clId="{9095626D-2624-4671-9245-1709DF40CBF1}" dt="2021-10-24T21:58:57.783" v="343" actId="478"/>
          <ac:spMkLst>
            <pc:docMk/>
            <pc:sldMk cId="275613395" sldId="316"/>
            <ac:spMk id="27" creationId="{DBBFE1F4-EB0B-4142-B605-BE3EB47EDD4B}"/>
          </ac:spMkLst>
        </pc:spChg>
        <pc:spChg chg="del mod">
          <ac:chgData name="Sopronkina, Elena" userId="7f0fa7a5-dd1d-49ea-ba0f-aa3393d38a03" providerId="ADAL" clId="{9095626D-2624-4671-9245-1709DF40CBF1}" dt="2021-10-24T21:58:57.783" v="343" actId="478"/>
          <ac:spMkLst>
            <pc:docMk/>
            <pc:sldMk cId="275613395" sldId="316"/>
            <ac:spMk id="29" creationId="{27A3AE69-102B-4ABF-88CE-429CE2593AF1}"/>
          </ac:spMkLst>
        </pc:spChg>
        <pc:spChg chg="del mod">
          <ac:chgData name="Sopronkina, Elena" userId="7f0fa7a5-dd1d-49ea-ba0f-aa3393d38a03" providerId="ADAL" clId="{9095626D-2624-4671-9245-1709DF40CBF1}" dt="2021-10-24T21:58:57.783" v="343" actId="478"/>
          <ac:spMkLst>
            <pc:docMk/>
            <pc:sldMk cId="275613395" sldId="316"/>
            <ac:spMk id="31" creationId="{9A709FC4-9CA5-4AD4-84ED-D10F75139C4E}"/>
          </ac:spMkLst>
        </pc:spChg>
        <pc:spChg chg="del mod">
          <ac:chgData name="Sopronkina, Elena" userId="7f0fa7a5-dd1d-49ea-ba0f-aa3393d38a03" providerId="ADAL" clId="{9095626D-2624-4671-9245-1709DF40CBF1}" dt="2021-10-24T21:58:57.783" v="343" actId="478"/>
          <ac:spMkLst>
            <pc:docMk/>
            <pc:sldMk cId="275613395" sldId="316"/>
            <ac:spMk id="33" creationId="{775D6305-20A7-4129-8105-29FECA672016}"/>
          </ac:spMkLst>
        </pc:spChg>
        <pc:spChg chg="add del mod">
          <ac:chgData name="Sopronkina, Elena" userId="7f0fa7a5-dd1d-49ea-ba0f-aa3393d38a03" providerId="ADAL" clId="{9095626D-2624-4671-9245-1709DF40CBF1}" dt="2021-10-24T21:58:34.449" v="340"/>
          <ac:spMkLst>
            <pc:docMk/>
            <pc:sldMk cId="275613395" sldId="316"/>
            <ac:spMk id="37" creationId="{4FC22F5D-DCDE-44F6-9242-6D384760F06A}"/>
          </ac:spMkLst>
        </pc:spChg>
        <pc:spChg chg="add del mod">
          <ac:chgData name="Sopronkina, Elena" userId="7f0fa7a5-dd1d-49ea-ba0f-aa3393d38a03" providerId="ADAL" clId="{9095626D-2624-4671-9245-1709DF40CBF1}" dt="2021-10-24T21:58:34.449" v="340"/>
          <ac:spMkLst>
            <pc:docMk/>
            <pc:sldMk cId="275613395" sldId="316"/>
            <ac:spMk id="38" creationId="{45CFFBB2-CAA5-4A0B-9018-CB571A54B8D3}"/>
          </ac:spMkLst>
        </pc:spChg>
        <pc:spChg chg="add del mod">
          <ac:chgData name="Sopronkina, Elena" userId="7f0fa7a5-dd1d-49ea-ba0f-aa3393d38a03" providerId="ADAL" clId="{9095626D-2624-4671-9245-1709DF40CBF1}" dt="2021-10-24T21:58:34.449" v="340"/>
          <ac:spMkLst>
            <pc:docMk/>
            <pc:sldMk cId="275613395" sldId="316"/>
            <ac:spMk id="39" creationId="{37074513-C579-44C8-90C5-56D2B98CEA8B}"/>
          </ac:spMkLst>
        </pc:spChg>
        <pc:spChg chg="add del mod">
          <ac:chgData name="Sopronkina, Elena" userId="7f0fa7a5-dd1d-49ea-ba0f-aa3393d38a03" providerId="ADAL" clId="{9095626D-2624-4671-9245-1709DF40CBF1}" dt="2021-10-24T21:58:34.449" v="340"/>
          <ac:spMkLst>
            <pc:docMk/>
            <pc:sldMk cId="275613395" sldId="316"/>
            <ac:spMk id="40" creationId="{AE01797C-3496-4F50-89F6-7AE69C4A5A1F}"/>
          </ac:spMkLst>
        </pc:spChg>
        <pc:spChg chg="add del mod">
          <ac:chgData name="Sopronkina, Elena" userId="7f0fa7a5-dd1d-49ea-ba0f-aa3393d38a03" providerId="ADAL" clId="{9095626D-2624-4671-9245-1709DF40CBF1}" dt="2021-10-24T21:58:34.449" v="340"/>
          <ac:spMkLst>
            <pc:docMk/>
            <pc:sldMk cId="275613395" sldId="316"/>
            <ac:spMk id="41" creationId="{4CA44974-D5E6-4471-A0AB-9979A959760E}"/>
          </ac:spMkLst>
        </pc:spChg>
        <pc:spChg chg="add del mod">
          <ac:chgData name="Sopronkina, Elena" userId="7f0fa7a5-dd1d-49ea-ba0f-aa3393d38a03" providerId="ADAL" clId="{9095626D-2624-4671-9245-1709DF40CBF1}" dt="2021-10-24T21:58:34.449" v="340"/>
          <ac:spMkLst>
            <pc:docMk/>
            <pc:sldMk cId="275613395" sldId="316"/>
            <ac:spMk id="42" creationId="{82DF8914-8D37-432E-9522-314078819E81}"/>
          </ac:spMkLst>
        </pc:spChg>
        <pc:spChg chg="add mod">
          <ac:chgData name="Sopronkina, Elena" userId="7f0fa7a5-dd1d-49ea-ba0f-aa3393d38a03" providerId="ADAL" clId="{9095626D-2624-4671-9245-1709DF40CBF1}" dt="2021-10-25T05:25:34.583" v="1099" actId="1037"/>
          <ac:spMkLst>
            <pc:docMk/>
            <pc:sldMk cId="275613395" sldId="316"/>
            <ac:spMk id="44" creationId="{9412B9A9-6402-4DF4-9C32-70C60FFD72A4}"/>
          </ac:spMkLst>
        </pc:spChg>
        <pc:spChg chg="add mod">
          <ac:chgData name="Sopronkina, Elena" userId="7f0fa7a5-dd1d-49ea-ba0f-aa3393d38a03" providerId="ADAL" clId="{9095626D-2624-4671-9245-1709DF40CBF1}" dt="2021-10-25T05:25:34.583" v="1099" actId="1037"/>
          <ac:spMkLst>
            <pc:docMk/>
            <pc:sldMk cId="275613395" sldId="316"/>
            <ac:spMk id="51" creationId="{14E8FF8F-12BB-4BDE-85B7-D1C1CFB0DB90}"/>
          </ac:spMkLst>
        </pc:spChg>
        <pc:spChg chg="add mod">
          <ac:chgData name="Sopronkina, Elena" userId="7f0fa7a5-dd1d-49ea-ba0f-aa3393d38a03" providerId="ADAL" clId="{9095626D-2624-4671-9245-1709DF40CBF1}" dt="2021-10-25T05:25:34.583" v="1099" actId="1037"/>
          <ac:spMkLst>
            <pc:docMk/>
            <pc:sldMk cId="275613395" sldId="316"/>
            <ac:spMk id="52" creationId="{723D2E06-F21A-4DE4-BD4B-D88C00E801A4}"/>
          </ac:spMkLst>
        </pc:spChg>
        <pc:spChg chg="add mod">
          <ac:chgData name="Sopronkina, Elena" userId="7f0fa7a5-dd1d-49ea-ba0f-aa3393d38a03" providerId="ADAL" clId="{9095626D-2624-4671-9245-1709DF40CBF1}" dt="2021-10-25T05:25:34.583" v="1099" actId="1037"/>
          <ac:spMkLst>
            <pc:docMk/>
            <pc:sldMk cId="275613395" sldId="316"/>
            <ac:spMk id="53" creationId="{56246BAB-8B36-41F7-969D-95410FBCEC64}"/>
          </ac:spMkLst>
        </pc:spChg>
        <pc:spChg chg="add mod">
          <ac:chgData name="Sopronkina, Elena" userId="7f0fa7a5-dd1d-49ea-ba0f-aa3393d38a03" providerId="ADAL" clId="{9095626D-2624-4671-9245-1709DF40CBF1}" dt="2021-10-25T05:25:34.583" v="1099" actId="1037"/>
          <ac:spMkLst>
            <pc:docMk/>
            <pc:sldMk cId="275613395" sldId="316"/>
            <ac:spMk id="54" creationId="{B4798DA0-7616-47BC-A7A2-BC4354AD4E2D}"/>
          </ac:spMkLst>
        </pc:spChg>
        <pc:spChg chg="add mod">
          <ac:chgData name="Sopronkina, Elena" userId="7f0fa7a5-dd1d-49ea-ba0f-aa3393d38a03" providerId="ADAL" clId="{9095626D-2624-4671-9245-1709DF40CBF1}" dt="2021-10-25T05:25:34.583" v="1099" actId="1037"/>
          <ac:spMkLst>
            <pc:docMk/>
            <pc:sldMk cId="275613395" sldId="316"/>
            <ac:spMk id="55" creationId="{7B2F902A-E720-4562-A7CE-64E5B95154FF}"/>
          </ac:spMkLst>
        </pc:spChg>
        <pc:spChg chg="add mod">
          <ac:chgData name="Sopronkina, Elena" userId="7f0fa7a5-dd1d-49ea-ba0f-aa3393d38a03" providerId="ADAL" clId="{9095626D-2624-4671-9245-1709DF40CBF1}" dt="2021-10-25T05:25:34.583" v="1099" actId="1037"/>
          <ac:spMkLst>
            <pc:docMk/>
            <pc:sldMk cId="275613395" sldId="316"/>
            <ac:spMk id="56" creationId="{406E3DA3-4CCB-4C14-B2CE-7CAEA3DBF0B2}"/>
          </ac:spMkLst>
        </pc:spChg>
        <pc:picChg chg="del mod">
          <ac:chgData name="Sopronkina, Elena" userId="7f0fa7a5-dd1d-49ea-ba0f-aa3393d38a03" providerId="ADAL" clId="{9095626D-2624-4671-9245-1709DF40CBF1}" dt="2021-10-24T21:58:57.783" v="343" actId="478"/>
          <ac:picMkLst>
            <pc:docMk/>
            <pc:sldMk cId="275613395" sldId="316"/>
            <ac:picMk id="10" creationId="{1F466855-FCA8-427C-B2B7-DAEB0C9EF37A}"/>
          </ac:picMkLst>
        </pc:picChg>
        <pc:picChg chg="del mod">
          <ac:chgData name="Sopronkina, Elena" userId="7f0fa7a5-dd1d-49ea-ba0f-aa3393d38a03" providerId="ADAL" clId="{9095626D-2624-4671-9245-1709DF40CBF1}" dt="2021-10-24T21:58:57.783" v="343" actId="478"/>
          <ac:picMkLst>
            <pc:docMk/>
            <pc:sldMk cId="275613395" sldId="316"/>
            <ac:picMk id="12" creationId="{16E64242-5643-4CE3-A190-88006F83D8FD}"/>
          </ac:picMkLst>
        </pc:picChg>
        <pc:picChg chg="del mod">
          <ac:chgData name="Sopronkina, Elena" userId="7f0fa7a5-dd1d-49ea-ba0f-aa3393d38a03" providerId="ADAL" clId="{9095626D-2624-4671-9245-1709DF40CBF1}" dt="2021-10-24T21:58:57.783" v="343" actId="478"/>
          <ac:picMkLst>
            <pc:docMk/>
            <pc:sldMk cId="275613395" sldId="316"/>
            <ac:picMk id="14" creationId="{CD2D28FE-9BB0-49DF-B008-46ACD4DBCE80}"/>
          </ac:picMkLst>
        </pc:picChg>
        <pc:picChg chg="del mod">
          <ac:chgData name="Sopronkina, Elena" userId="7f0fa7a5-dd1d-49ea-ba0f-aa3393d38a03" providerId="ADAL" clId="{9095626D-2624-4671-9245-1709DF40CBF1}" dt="2021-10-24T21:58:57.783" v="343" actId="478"/>
          <ac:picMkLst>
            <pc:docMk/>
            <pc:sldMk cId="275613395" sldId="316"/>
            <ac:picMk id="16" creationId="{B2DF6E36-161D-431F-95AF-E91D93A9A47F}"/>
          </ac:picMkLst>
        </pc:picChg>
        <pc:picChg chg="del mod">
          <ac:chgData name="Sopronkina, Elena" userId="7f0fa7a5-dd1d-49ea-ba0f-aa3393d38a03" providerId="ADAL" clId="{9095626D-2624-4671-9245-1709DF40CBF1}" dt="2021-10-24T21:58:57.783" v="343" actId="478"/>
          <ac:picMkLst>
            <pc:docMk/>
            <pc:sldMk cId="275613395" sldId="316"/>
            <ac:picMk id="18" creationId="{10E82541-4898-42B1-A891-9BFA6D390956}"/>
          </ac:picMkLst>
        </pc:picChg>
        <pc:picChg chg="del mod">
          <ac:chgData name="Sopronkina, Elena" userId="7f0fa7a5-dd1d-49ea-ba0f-aa3393d38a03" providerId="ADAL" clId="{9095626D-2624-4671-9245-1709DF40CBF1}" dt="2021-10-24T21:58:57.783" v="343" actId="478"/>
          <ac:picMkLst>
            <pc:docMk/>
            <pc:sldMk cId="275613395" sldId="316"/>
            <ac:picMk id="20" creationId="{0F0D428E-8588-42D2-BCA1-D258A5813FB9}"/>
          </ac:picMkLst>
        </pc:picChg>
        <pc:picChg chg="add del mod">
          <ac:chgData name="Sopronkina, Elena" userId="7f0fa7a5-dd1d-49ea-ba0f-aa3393d38a03" providerId="ADAL" clId="{9095626D-2624-4671-9245-1709DF40CBF1}" dt="2021-10-25T04:09:05.389" v="398" actId="478"/>
          <ac:picMkLst>
            <pc:docMk/>
            <pc:sldMk cId="275613395" sldId="316"/>
            <ac:picMk id="20" creationId="{4EC77242-0BDC-4297-A66F-CE55158CEC9E}"/>
          </ac:picMkLst>
        </pc:picChg>
        <pc:picChg chg="add del mod">
          <ac:chgData name="Sopronkina, Elena" userId="7f0fa7a5-dd1d-49ea-ba0f-aa3393d38a03" providerId="ADAL" clId="{9095626D-2624-4671-9245-1709DF40CBF1}" dt="2021-10-25T04:59:52.286" v="861" actId="478"/>
          <ac:picMkLst>
            <pc:docMk/>
            <pc:sldMk cId="275613395" sldId="316"/>
            <ac:picMk id="21" creationId="{6B2C4A48-C7D2-4DB2-8196-41528A4B09D4}"/>
          </ac:picMkLst>
        </pc:picChg>
        <pc:picChg chg="add del mod">
          <ac:chgData name="Sopronkina, Elena" userId="7f0fa7a5-dd1d-49ea-ba0f-aa3393d38a03" providerId="ADAL" clId="{9095626D-2624-4671-9245-1709DF40CBF1}" dt="2021-10-24T21:58:34.449" v="340"/>
          <ac:picMkLst>
            <pc:docMk/>
            <pc:sldMk cId="275613395" sldId="316"/>
            <ac:picMk id="24" creationId="{54D1D888-856D-4012-B459-822F7EF2AAEB}"/>
          </ac:picMkLst>
        </pc:picChg>
        <pc:picChg chg="mod">
          <ac:chgData name="Sopronkina, Elena" userId="7f0fa7a5-dd1d-49ea-ba0f-aa3393d38a03" providerId="ADAL" clId="{9095626D-2624-4671-9245-1709DF40CBF1}" dt="2021-10-25T05:25:08.607" v="1091" actId="1076"/>
          <ac:picMkLst>
            <pc:docMk/>
            <pc:sldMk cId="275613395" sldId="316"/>
            <ac:picMk id="26" creationId="{A032C5F4-1086-45AD-BC26-B1E12E1EA11A}"/>
          </ac:picMkLst>
        </pc:picChg>
        <pc:picChg chg="add del mod">
          <ac:chgData name="Sopronkina, Elena" userId="7f0fa7a5-dd1d-49ea-ba0f-aa3393d38a03" providerId="ADAL" clId="{9095626D-2624-4671-9245-1709DF40CBF1}" dt="2021-10-24T21:58:34.449" v="340"/>
          <ac:picMkLst>
            <pc:docMk/>
            <pc:sldMk cId="275613395" sldId="316"/>
            <ac:picMk id="28" creationId="{11729D9E-7FB5-4586-BBDC-8615C2685242}"/>
          </ac:picMkLst>
        </pc:picChg>
        <pc:picChg chg="add del mod">
          <ac:chgData name="Sopronkina, Elena" userId="7f0fa7a5-dd1d-49ea-ba0f-aa3393d38a03" providerId="ADAL" clId="{9095626D-2624-4671-9245-1709DF40CBF1}" dt="2021-10-24T21:58:34.449" v="340"/>
          <ac:picMkLst>
            <pc:docMk/>
            <pc:sldMk cId="275613395" sldId="316"/>
            <ac:picMk id="30" creationId="{2CAFF143-AD36-4696-AD78-2E13E2FBD451}"/>
          </ac:picMkLst>
        </pc:picChg>
        <pc:picChg chg="add del mod">
          <ac:chgData name="Sopronkina, Elena" userId="7f0fa7a5-dd1d-49ea-ba0f-aa3393d38a03" providerId="ADAL" clId="{9095626D-2624-4671-9245-1709DF40CBF1}" dt="2021-10-24T21:58:34.449" v="340"/>
          <ac:picMkLst>
            <pc:docMk/>
            <pc:sldMk cId="275613395" sldId="316"/>
            <ac:picMk id="32" creationId="{84113AB5-0FAA-4E5D-8DD4-CB931C1EFCC8}"/>
          </ac:picMkLst>
        </pc:picChg>
        <pc:picChg chg="del mod">
          <ac:chgData name="Sopronkina, Elena" userId="7f0fa7a5-dd1d-49ea-ba0f-aa3393d38a03" providerId="ADAL" clId="{9095626D-2624-4671-9245-1709DF40CBF1}" dt="2021-10-24T21:58:57.783" v="343" actId="478"/>
          <ac:picMkLst>
            <pc:docMk/>
            <pc:sldMk cId="275613395" sldId="316"/>
            <ac:picMk id="34" creationId="{933C95D8-E0DC-4874-ADC4-9F0C5A9EA986}"/>
          </ac:picMkLst>
        </pc:picChg>
        <pc:picChg chg="add del mod">
          <ac:chgData name="Sopronkina, Elena" userId="7f0fa7a5-dd1d-49ea-ba0f-aa3393d38a03" providerId="ADAL" clId="{9095626D-2624-4671-9245-1709DF40CBF1}" dt="2021-10-24T21:58:34.449" v="340"/>
          <ac:picMkLst>
            <pc:docMk/>
            <pc:sldMk cId="275613395" sldId="316"/>
            <ac:picMk id="35" creationId="{85FDE6AF-1E70-4C3E-A81F-6F89757A37EC}"/>
          </ac:picMkLst>
        </pc:picChg>
        <pc:picChg chg="add del mod">
          <ac:chgData name="Sopronkina, Elena" userId="7f0fa7a5-dd1d-49ea-ba0f-aa3393d38a03" providerId="ADAL" clId="{9095626D-2624-4671-9245-1709DF40CBF1}" dt="2021-10-24T21:58:34.449" v="340"/>
          <ac:picMkLst>
            <pc:docMk/>
            <pc:sldMk cId="275613395" sldId="316"/>
            <ac:picMk id="36" creationId="{5EA2D84D-B167-4656-AE98-139CFC053C4F}"/>
          </ac:picMkLst>
        </pc:picChg>
        <pc:picChg chg="add del mod">
          <ac:chgData name="Sopronkina, Elena" userId="7f0fa7a5-dd1d-49ea-ba0f-aa3393d38a03" providerId="ADAL" clId="{9095626D-2624-4671-9245-1709DF40CBF1}" dt="2021-10-24T21:58:34.449" v="340"/>
          <ac:picMkLst>
            <pc:docMk/>
            <pc:sldMk cId="275613395" sldId="316"/>
            <ac:picMk id="43" creationId="{47116C72-54C5-4DBE-9F85-9CD981AF6038}"/>
          </ac:picMkLst>
        </pc:picChg>
        <pc:picChg chg="add mod">
          <ac:chgData name="Sopronkina, Elena" userId="7f0fa7a5-dd1d-49ea-ba0f-aa3393d38a03" providerId="ADAL" clId="{9095626D-2624-4671-9245-1709DF40CBF1}" dt="2021-10-25T05:25:34.583" v="1099" actId="1037"/>
          <ac:picMkLst>
            <pc:docMk/>
            <pc:sldMk cId="275613395" sldId="316"/>
            <ac:picMk id="45" creationId="{D405E8B2-E57B-4D55-B6B6-F0AA83A1CBCD}"/>
          </ac:picMkLst>
        </pc:picChg>
        <pc:picChg chg="add mod">
          <ac:chgData name="Sopronkina, Elena" userId="7f0fa7a5-dd1d-49ea-ba0f-aa3393d38a03" providerId="ADAL" clId="{9095626D-2624-4671-9245-1709DF40CBF1}" dt="2021-10-25T05:25:34.583" v="1099" actId="1037"/>
          <ac:picMkLst>
            <pc:docMk/>
            <pc:sldMk cId="275613395" sldId="316"/>
            <ac:picMk id="46" creationId="{9F31BF25-1C8D-44A9-88DE-9EB49DED433A}"/>
          </ac:picMkLst>
        </pc:picChg>
        <pc:picChg chg="add mod">
          <ac:chgData name="Sopronkina, Elena" userId="7f0fa7a5-dd1d-49ea-ba0f-aa3393d38a03" providerId="ADAL" clId="{9095626D-2624-4671-9245-1709DF40CBF1}" dt="2021-10-25T05:25:34.583" v="1099" actId="1037"/>
          <ac:picMkLst>
            <pc:docMk/>
            <pc:sldMk cId="275613395" sldId="316"/>
            <ac:picMk id="47" creationId="{9FFE9192-88CF-4522-B03B-DBC218B27C85}"/>
          </ac:picMkLst>
        </pc:picChg>
        <pc:picChg chg="add mod">
          <ac:chgData name="Sopronkina, Elena" userId="7f0fa7a5-dd1d-49ea-ba0f-aa3393d38a03" providerId="ADAL" clId="{9095626D-2624-4671-9245-1709DF40CBF1}" dt="2021-10-25T05:25:34.583" v="1099" actId="1037"/>
          <ac:picMkLst>
            <pc:docMk/>
            <pc:sldMk cId="275613395" sldId="316"/>
            <ac:picMk id="48" creationId="{260B7704-0203-4E47-BEF4-E6AB3DED252B}"/>
          </ac:picMkLst>
        </pc:picChg>
        <pc:picChg chg="add mod">
          <ac:chgData name="Sopronkina, Elena" userId="7f0fa7a5-dd1d-49ea-ba0f-aa3393d38a03" providerId="ADAL" clId="{9095626D-2624-4671-9245-1709DF40CBF1}" dt="2021-10-25T05:25:34.583" v="1099" actId="1037"/>
          <ac:picMkLst>
            <pc:docMk/>
            <pc:sldMk cId="275613395" sldId="316"/>
            <ac:picMk id="49" creationId="{936827CE-84DA-4B84-9C7E-B0FCFF00590F}"/>
          </ac:picMkLst>
        </pc:picChg>
        <pc:picChg chg="add mod">
          <ac:chgData name="Sopronkina, Elena" userId="7f0fa7a5-dd1d-49ea-ba0f-aa3393d38a03" providerId="ADAL" clId="{9095626D-2624-4671-9245-1709DF40CBF1}" dt="2021-10-25T05:25:34.583" v="1099" actId="1037"/>
          <ac:picMkLst>
            <pc:docMk/>
            <pc:sldMk cId="275613395" sldId="316"/>
            <ac:picMk id="50" creationId="{32885BFD-A46A-4D3A-A0F4-B6E0B828CA2F}"/>
          </ac:picMkLst>
        </pc:picChg>
        <pc:picChg chg="add mod">
          <ac:chgData name="Sopronkina, Elena" userId="7f0fa7a5-dd1d-49ea-ba0f-aa3393d38a03" providerId="ADAL" clId="{9095626D-2624-4671-9245-1709DF40CBF1}" dt="2021-10-25T05:25:34.583" v="1099" actId="1037"/>
          <ac:picMkLst>
            <pc:docMk/>
            <pc:sldMk cId="275613395" sldId="316"/>
            <ac:picMk id="57" creationId="{68D570F0-57D4-4EA0-AFBE-C32F84E500BE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4:59:55.640" v="862"/>
        <pc:sldMkLst>
          <pc:docMk/>
          <pc:sldMk cId="1148715655" sldId="320"/>
        </pc:sldMkLst>
        <pc:spChg chg="del">
          <ac:chgData name="Sopronkina, Elena" userId="7f0fa7a5-dd1d-49ea-ba0f-aa3393d38a03" providerId="ADAL" clId="{9095626D-2624-4671-9245-1709DF40CBF1}" dt="2021-10-25T04:59:29.638" v="855" actId="478"/>
          <ac:spMkLst>
            <pc:docMk/>
            <pc:sldMk cId="1148715655" sldId="320"/>
            <ac:spMk id="2" creationId="{F1795A1B-5D71-46FF-9707-BA67892F220A}"/>
          </ac:spMkLst>
        </pc:spChg>
        <pc:spChg chg="del">
          <ac:chgData name="Sopronkina, Elena" userId="7f0fa7a5-dd1d-49ea-ba0f-aa3393d38a03" providerId="ADAL" clId="{9095626D-2624-4671-9245-1709DF40CBF1}" dt="2021-10-25T04:59:29.638" v="855" actId="478"/>
          <ac:spMkLst>
            <pc:docMk/>
            <pc:sldMk cId="1148715655" sldId="320"/>
            <ac:spMk id="3" creationId="{98E9817D-DCBC-47CF-818D-CA05D6ED51C3}"/>
          </ac:spMkLst>
        </pc:spChg>
        <pc:picChg chg="mod ord">
          <ac:chgData name="Sopronkina, Elena" userId="7f0fa7a5-dd1d-49ea-ba0f-aa3393d38a03" providerId="ADAL" clId="{9095626D-2624-4671-9245-1709DF40CBF1}" dt="2021-10-25T04:59:26.242" v="854" actId="171"/>
          <ac:picMkLst>
            <pc:docMk/>
            <pc:sldMk cId="1148715655" sldId="320"/>
            <ac:picMk id="4" creationId="{E3B13678-07E9-41DC-A9A6-871C8AFFAED9}"/>
          </ac:picMkLst>
        </pc:picChg>
        <pc:picChg chg="add mod">
          <ac:chgData name="Sopronkina, Elena" userId="7f0fa7a5-dd1d-49ea-ba0f-aa3393d38a03" providerId="ADAL" clId="{9095626D-2624-4671-9245-1709DF40CBF1}" dt="2021-10-25T04:59:55.640" v="862"/>
          <ac:picMkLst>
            <pc:docMk/>
            <pc:sldMk cId="1148715655" sldId="320"/>
            <ac:picMk id="11" creationId="{ECB38690-6574-4482-A3F6-222999CAE24F}"/>
          </ac:picMkLst>
        </pc:picChg>
      </pc:sldChg>
      <pc:sldChg chg="modSp mod">
        <pc:chgData name="Sopronkina, Elena" userId="7f0fa7a5-dd1d-49ea-ba0f-aa3393d38a03" providerId="ADAL" clId="{9095626D-2624-4671-9245-1709DF40CBF1}" dt="2021-10-25T05:00:33.434" v="867" actId="1076"/>
        <pc:sldMkLst>
          <pc:docMk/>
          <pc:sldMk cId="2426449173" sldId="321"/>
        </pc:sldMkLst>
        <pc:spChg chg="mod">
          <ac:chgData name="Sopronkina, Elena" userId="7f0fa7a5-dd1d-49ea-ba0f-aa3393d38a03" providerId="ADAL" clId="{9095626D-2624-4671-9245-1709DF40CBF1}" dt="2021-10-25T05:00:33.434" v="867" actId="1076"/>
          <ac:spMkLst>
            <pc:docMk/>
            <pc:sldMk cId="2426449173" sldId="321"/>
            <ac:spMk id="11" creationId="{8E1DBF3B-B9B4-400A-A9AA-56A4DD29AF04}"/>
          </ac:spMkLst>
        </pc:spChg>
        <pc:picChg chg="mod">
          <ac:chgData name="Sopronkina, Elena" userId="7f0fa7a5-dd1d-49ea-ba0f-aa3393d38a03" providerId="ADAL" clId="{9095626D-2624-4671-9245-1709DF40CBF1}" dt="2021-10-25T05:00:11.426" v="865" actId="732"/>
          <ac:picMkLst>
            <pc:docMk/>
            <pc:sldMk cId="2426449173" sldId="321"/>
            <ac:picMk id="2050" creationId="{BEE33650-DA0A-4C22-BCAC-FF841E6EFFF4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48:30.994" v="1374" actId="1076"/>
        <pc:sldMkLst>
          <pc:docMk/>
          <pc:sldMk cId="1601254677" sldId="322"/>
        </pc:sldMkLst>
        <pc:spChg chg="mod">
          <ac:chgData name="Sopronkina, Elena" userId="7f0fa7a5-dd1d-49ea-ba0f-aa3393d38a03" providerId="ADAL" clId="{9095626D-2624-4671-9245-1709DF40CBF1}" dt="2021-10-25T05:48:04.749" v="1365" actId="14100"/>
          <ac:spMkLst>
            <pc:docMk/>
            <pc:sldMk cId="1601254677" sldId="322"/>
            <ac:spMk id="2" creationId="{76FACD34-A779-41FE-805B-05B2EF274F1A}"/>
          </ac:spMkLst>
        </pc:spChg>
        <pc:spChg chg="mod">
          <ac:chgData name="Sopronkina, Elena" userId="7f0fa7a5-dd1d-49ea-ba0f-aa3393d38a03" providerId="ADAL" clId="{9095626D-2624-4671-9245-1709DF40CBF1}" dt="2021-10-25T05:48:24.855" v="1372" actId="1076"/>
          <ac:spMkLst>
            <pc:docMk/>
            <pc:sldMk cId="1601254677" sldId="322"/>
            <ac:spMk id="23" creationId="{4AC25E79-0C39-441E-AB59-1484153E61D7}"/>
          </ac:spMkLst>
        </pc:spChg>
        <pc:spChg chg="mod">
          <ac:chgData name="Sopronkina, Elena" userId="7f0fa7a5-dd1d-49ea-ba0f-aa3393d38a03" providerId="ADAL" clId="{9095626D-2624-4671-9245-1709DF40CBF1}" dt="2021-10-25T05:48:24.855" v="1372" actId="1076"/>
          <ac:spMkLst>
            <pc:docMk/>
            <pc:sldMk cId="1601254677" sldId="322"/>
            <ac:spMk id="27" creationId="{DBBFE1F4-EB0B-4142-B605-BE3EB47EDD4B}"/>
          </ac:spMkLst>
        </pc:spChg>
        <pc:spChg chg="mod">
          <ac:chgData name="Sopronkina, Elena" userId="7f0fa7a5-dd1d-49ea-ba0f-aa3393d38a03" providerId="ADAL" clId="{9095626D-2624-4671-9245-1709DF40CBF1}" dt="2021-10-25T05:48:24.855" v="1372" actId="1076"/>
          <ac:spMkLst>
            <pc:docMk/>
            <pc:sldMk cId="1601254677" sldId="322"/>
            <ac:spMk id="29" creationId="{27A3AE69-102B-4ABF-88CE-429CE2593AF1}"/>
          </ac:spMkLst>
        </pc:spChg>
        <pc:spChg chg="mod">
          <ac:chgData name="Sopronkina, Elena" userId="7f0fa7a5-dd1d-49ea-ba0f-aa3393d38a03" providerId="ADAL" clId="{9095626D-2624-4671-9245-1709DF40CBF1}" dt="2021-10-25T05:48:24.855" v="1372" actId="1076"/>
          <ac:spMkLst>
            <pc:docMk/>
            <pc:sldMk cId="1601254677" sldId="322"/>
            <ac:spMk id="31" creationId="{9A709FC4-9CA5-4AD4-84ED-D10F75139C4E}"/>
          </ac:spMkLst>
        </pc:spChg>
        <pc:picChg chg="mod">
          <ac:chgData name="Sopronkina, Elena" userId="7f0fa7a5-dd1d-49ea-ba0f-aa3393d38a03" providerId="ADAL" clId="{9095626D-2624-4671-9245-1709DF40CBF1}" dt="2021-10-25T05:48:24.855" v="1372" actId="1076"/>
          <ac:picMkLst>
            <pc:docMk/>
            <pc:sldMk cId="1601254677" sldId="322"/>
            <ac:picMk id="4" creationId="{943A57BB-E163-41EF-B813-6329DF47E68B}"/>
          </ac:picMkLst>
        </pc:picChg>
        <pc:picChg chg="mod">
          <ac:chgData name="Sopronkina, Elena" userId="7f0fa7a5-dd1d-49ea-ba0f-aa3393d38a03" providerId="ADAL" clId="{9095626D-2624-4671-9245-1709DF40CBF1}" dt="2021-10-25T05:48:24.855" v="1372" actId="1076"/>
          <ac:picMkLst>
            <pc:docMk/>
            <pc:sldMk cId="1601254677" sldId="322"/>
            <ac:picMk id="6" creationId="{732AC9ED-6ED7-4479-816B-956FEB1A499C}"/>
          </ac:picMkLst>
        </pc:picChg>
        <pc:picChg chg="add del mod ord">
          <ac:chgData name="Sopronkina, Elena" userId="7f0fa7a5-dd1d-49ea-ba0f-aa3393d38a03" providerId="ADAL" clId="{9095626D-2624-4671-9245-1709DF40CBF1}" dt="2021-10-25T04:58:12.231" v="839" actId="478"/>
          <ac:picMkLst>
            <pc:docMk/>
            <pc:sldMk cId="1601254677" sldId="322"/>
            <ac:picMk id="12" creationId="{56A679E7-EB92-4CFF-9359-BB85A94F46A2}"/>
          </ac:picMkLst>
        </pc:picChg>
        <pc:picChg chg="mod">
          <ac:chgData name="Sopronkina, Elena" userId="7f0fa7a5-dd1d-49ea-ba0f-aa3393d38a03" providerId="ADAL" clId="{9095626D-2624-4671-9245-1709DF40CBF1}" dt="2021-10-25T05:48:24.855" v="1372" actId="1076"/>
          <ac:picMkLst>
            <pc:docMk/>
            <pc:sldMk cId="1601254677" sldId="322"/>
            <ac:picMk id="15" creationId="{99D88B67-9901-4CD8-9AC7-105FD6C29C93}"/>
          </ac:picMkLst>
        </pc:picChg>
        <pc:picChg chg="mod">
          <ac:chgData name="Sopronkina, Elena" userId="7f0fa7a5-dd1d-49ea-ba0f-aa3393d38a03" providerId="ADAL" clId="{9095626D-2624-4671-9245-1709DF40CBF1}" dt="2021-10-25T05:48:24.855" v="1372" actId="1076"/>
          <ac:picMkLst>
            <pc:docMk/>
            <pc:sldMk cId="1601254677" sldId="322"/>
            <ac:picMk id="19" creationId="{2C505674-6CF5-4B37-904C-F62A3CFB6FD6}"/>
          </ac:picMkLst>
        </pc:picChg>
        <pc:picChg chg="mod">
          <ac:chgData name="Sopronkina, Elena" userId="7f0fa7a5-dd1d-49ea-ba0f-aa3393d38a03" providerId="ADAL" clId="{9095626D-2624-4671-9245-1709DF40CBF1}" dt="2021-10-25T05:48:30.994" v="1374" actId="1076"/>
          <ac:picMkLst>
            <pc:docMk/>
            <pc:sldMk cId="1601254677" sldId="322"/>
            <ac:picMk id="26" creationId="{A032C5F4-1086-45AD-BC26-B1E12E1EA11A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54:11.107" v="1430" actId="1076"/>
        <pc:sldMkLst>
          <pc:docMk/>
          <pc:sldMk cId="2941893113" sldId="323"/>
        </pc:sldMkLst>
        <pc:spChg chg="del mod">
          <ac:chgData name="Sopronkina, Elena" userId="7f0fa7a5-dd1d-49ea-ba0f-aa3393d38a03" providerId="ADAL" clId="{9095626D-2624-4671-9245-1709DF40CBF1}" dt="2021-10-25T05:51:49.353" v="1404" actId="478"/>
          <ac:spMkLst>
            <pc:docMk/>
            <pc:sldMk cId="2941893113" sldId="323"/>
            <ac:spMk id="2" creationId="{76FACD34-A779-41FE-805B-05B2EF274F1A}"/>
          </ac:spMkLst>
        </pc:spChg>
        <pc:spChg chg="add del mod">
          <ac:chgData name="Sopronkina, Elena" userId="7f0fa7a5-dd1d-49ea-ba0f-aa3393d38a03" providerId="ADAL" clId="{9095626D-2624-4671-9245-1709DF40CBF1}" dt="2021-10-25T05:51:50.374" v="1405" actId="478"/>
          <ac:spMkLst>
            <pc:docMk/>
            <pc:sldMk cId="2941893113" sldId="323"/>
            <ac:spMk id="5" creationId="{5C4B06DD-B1CE-402E-A127-195504E63040}"/>
          </ac:spMkLst>
        </pc:spChg>
        <pc:spChg chg="add mod">
          <ac:chgData name="Sopronkina, Elena" userId="7f0fa7a5-dd1d-49ea-ba0f-aa3393d38a03" providerId="ADAL" clId="{9095626D-2624-4671-9245-1709DF40CBF1}" dt="2021-10-25T05:51:59.798" v="1410" actId="1036"/>
          <ac:spMkLst>
            <pc:docMk/>
            <pc:sldMk cId="2941893113" sldId="323"/>
            <ac:spMk id="9" creationId="{B2121E13-FC19-4844-ADFE-FCF228904443}"/>
          </ac:spMkLst>
        </pc:spChg>
        <pc:spChg chg="mod">
          <ac:chgData name="Sopronkina, Elena" userId="7f0fa7a5-dd1d-49ea-ba0f-aa3393d38a03" providerId="ADAL" clId="{9095626D-2624-4671-9245-1709DF40CBF1}" dt="2021-10-25T05:52:17.981" v="1416" actId="1076"/>
          <ac:spMkLst>
            <pc:docMk/>
            <pc:sldMk cId="2941893113" sldId="323"/>
            <ac:spMk id="24" creationId="{977D8ABD-D2EF-4CBF-8EAC-5405E7288C57}"/>
          </ac:spMkLst>
        </pc:spChg>
        <pc:spChg chg="mod">
          <ac:chgData name="Sopronkina, Elena" userId="7f0fa7a5-dd1d-49ea-ba0f-aa3393d38a03" providerId="ADAL" clId="{9095626D-2624-4671-9245-1709DF40CBF1}" dt="2021-10-25T05:54:11.107" v="1430" actId="1076"/>
          <ac:spMkLst>
            <pc:docMk/>
            <pc:sldMk cId="2941893113" sldId="323"/>
            <ac:spMk id="28" creationId="{22F7EC5C-1099-4586-A5BE-1AAE09C254A2}"/>
          </ac:spMkLst>
        </pc:spChg>
        <pc:picChg chg="del">
          <ac:chgData name="Sopronkina, Elena" userId="7f0fa7a5-dd1d-49ea-ba0f-aa3393d38a03" providerId="ADAL" clId="{9095626D-2624-4671-9245-1709DF40CBF1}" dt="2021-10-25T05:53:39.739" v="1417" actId="478"/>
          <ac:picMkLst>
            <pc:docMk/>
            <pc:sldMk cId="2941893113" sldId="323"/>
            <ac:picMk id="4" creationId="{29C995B3-170E-415E-AEC2-6B390C6E3EF8}"/>
          </ac:picMkLst>
        </pc:picChg>
        <pc:picChg chg="del">
          <ac:chgData name="Sopronkina, Elena" userId="7f0fa7a5-dd1d-49ea-ba0f-aa3393d38a03" providerId="ADAL" clId="{9095626D-2624-4671-9245-1709DF40CBF1}" dt="2021-10-25T05:50:47.455" v="1379" actId="478"/>
          <ac:picMkLst>
            <pc:docMk/>
            <pc:sldMk cId="2941893113" sldId="323"/>
            <ac:picMk id="6" creationId="{CEB47F8B-3AC3-4AA7-A3A5-1250E420443A}"/>
          </ac:picMkLst>
        </pc:picChg>
        <pc:picChg chg="add del mod">
          <ac:chgData name="Sopronkina, Elena" userId="7f0fa7a5-dd1d-49ea-ba0f-aa3393d38a03" providerId="ADAL" clId="{9095626D-2624-4671-9245-1709DF40CBF1}" dt="2021-10-25T05:40:01.585" v="1280"/>
          <ac:picMkLst>
            <pc:docMk/>
            <pc:sldMk cId="2941893113" sldId="323"/>
            <ac:picMk id="7" creationId="{8C59DF71-5F9B-42AF-80C0-1F64383385FB}"/>
          </ac:picMkLst>
        </pc:picChg>
        <pc:picChg chg="add mod">
          <ac:chgData name="Sopronkina, Elena" userId="7f0fa7a5-dd1d-49ea-ba0f-aa3393d38a03" providerId="ADAL" clId="{9095626D-2624-4671-9245-1709DF40CBF1}" dt="2021-10-25T05:52:17.981" v="1416" actId="1076"/>
          <ac:picMkLst>
            <pc:docMk/>
            <pc:sldMk cId="2941893113" sldId="323"/>
            <ac:picMk id="12290" creationId="{3E2BC76D-8D1E-4216-B0B0-BFBB1014FEC2}"/>
          </ac:picMkLst>
        </pc:picChg>
        <pc:picChg chg="add mod">
          <ac:chgData name="Sopronkina, Elena" userId="7f0fa7a5-dd1d-49ea-ba0f-aa3393d38a03" providerId="ADAL" clId="{9095626D-2624-4671-9245-1709DF40CBF1}" dt="2021-10-25T05:54:11.107" v="1430" actId="1076"/>
          <ac:picMkLst>
            <pc:docMk/>
            <pc:sldMk cId="2941893113" sldId="323"/>
            <ac:picMk id="12292" creationId="{F343A8C5-7243-4F22-B134-E97E63A48762}"/>
          </ac:picMkLst>
        </pc:picChg>
      </pc:sldChg>
      <pc:sldChg chg="addSp modSp mod">
        <pc:chgData name="Sopronkina, Elena" userId="7f0fa7a5-dd1d-49ea-ba0f-aa3393d38a03" providerId="ADAL" clId="{9095626D-2624-4671-9245-1709DF40CBF1}" dt="2021-10-25T05:28:19.717" v="1115" actId="1076"/>
        <pc:sldMkLst>
          <pc:docMk/>
          <pc:sldMk cId="2389788100" sldId="324"/>
        </pc:sldMkLst>
        <pc:spChg chg="mod ord">
          <ac:chgData name="Sopronkina, Elena" userId="7f0fa7a5-dd1d-49ea-ba0f-aa3393d38a03" providerId="ADAL" clId="{9095626D-2624-4671-9245-1709DF40CBF1}" dt="2021-10-25T05:28:19.717" v="1115" actId="1076"/>
          <ac:spMkLst>
            <pc:docMk/>
            <pc:sldMk cId="2389788100" sldId="324"/>
            <ac:spMk id="4" creationId="{94425F08-2972-3D4F-97CF-75F13D7258D4}"/>
          </ac:spMkLst>
        </pc:spChg>
        <pc:spChg chg="mod">
          <ac:chgData name="Sopronkina, Elena" userId="7f0fa7a5-dd1d-49ea-ba0f-aa3393d38a03" providerId="ADAL" clId="{9095626D-2624-4671-9245-1709DF40CBF1}" dt="2021-10-25T05:28:11.610" v="1113" actId="1076"/>
          <ac:spMkLst>
            <pc:docMk/>
            <pc:sldMk cId="2389788100" sldId="324"/>
            <ac:spMk id="5" creationId="{A4141FD9-6B64-4036-BE4E-0C6DF1591E1E}"/>
          </ac:spMkLst>
        </pc:spChg>
        <pc:picChg chg="add mod">
          <ac:chgData name="Sopronkina, Elena" userId="7f0fa7a5-dd1d-49ea-ba0f-aa3393d38a03" providerId="ADAL" clId="{9095626D-2624-4671-9245-1709DF40CBF1}" dt="2021-10-25T05:02:07.715" v="870" actId="1076"/>
          <ac:picMkLst>
            <pc:docMk/>
            <pc:sldMk cId="2389788100" sldId="324"/>
            <ac:picMk id="5122" creationId="{83CAF00D-F40B-4DDD-92E9-4A90D421B5BB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25:17.072" v="1093" actId="14100"/>
        <pc:sldMkLst>
          <pc:docMk/>
          <pc:sldMk cId="793853317" sldId="327"/>
        </pc:sldMkLst>
        <pc:spChg chg="del mod">
          <ac:chgData name="Sopronkina, Elena" userId="7f0fa7a5-dd1d-49ea-ba0f-aa3393d38a03" providerId="ADAL" clId="{9095626D-2624-4671-9245-1709DF40CBF1}" dt="2021-10-24T21:54:40.535" v="311" actId="478"/>
          <ac:spMkLst>
            <pc:docMk/>
            <pc:sldMk cId="793853317" sldId="327"/>
            <ac:spMk id="2" creationId="{76FACD34-A779-41FE-805B-05B2EF274F1A}"/>
          </ac:spMkLst>
        </pc:spChg>
        <pc:spChg chg="add del mod">
          <ac:chgData name="Sopronkina, Elena" userId="7f0fa7a5-dd1d-49ea-ba0f-aa3393d38a03" providerId="ADAL" clId="{9095626D-2624-4671-9245-1709DF40CBF1}" dt="2021-10-24T21:54:42.829" v="312" actId="478"/>
          <ac:spMkLst>
            <pc:docMk/>
            <pc:sldMk cId="793853317" sldId="327"/>
            <ac:spMk id="4" creationId="{901015AC-CF40-4519-A186-8C5975902B08}"/>
          </ac:spMkLst>
        </pc:spChg>
        <pc:spChg chg="add del mod">
          <ac:chgData name="Sopronkina, Elena" userId="7f0fa7a5-dd1d-49ea-ba0f-aa3393d38a03" providerId="ADAL" clId="{9095626D-2624-4671-9245-1709DF40CBF1}" dt="2021-10-25T04:10:54.020" v="422" actId="478"/>
          <ac:spMkLst>
            <pc:docMk/>
            <pc:sldMk cId="793853317" sldId="327"/>
            <ac:spMk id="7" creationId="{3850606A-F568-4A60-8124-DA3F76775156}"/>
          </ac:spMkLst>
        </pc:spChg>
        <pc:spChg chg="add mod">
          <ac:chgData name="Sopronkina, Elena" userId="7f0fa7a5-dd1d-49ea-ba0f-aa3393d38a03" providerId="ADAL" clId="{9095626D-2624-4671-9245-1709DF40CBF1}" dt="2021-10-25T04:10:26.043" v="407" actId="207"/>
          <ac:spMkLst>
            <pc:docMk/>
            <pc:sldMk cId="793853317" sldId="327"/>
            <ac:spMk id="8" creationId="{0B815B31-E4D6-4B5F-BC93-18B59F5500D6}"/>
          </ac:spMkLst>
        </pc:spChg>
        <pc:spChg chg="add mod ord">
          <ac:chgData name="Sopronkina, Elena" userId="7f0fa7a5-dd1d-49ea-ba0f-aa3393d38a03" providerId="ADAL" clId="{9095626D-2624-4671-9245-1709DF40CBF1}" dt="2021-10-25T05:25:17.072" v="1093" actId="14100"/>
          <ac:spMkLst>
            <pc:docMk/>
            <pc:sldMk cId="793853317" sldId="327"/>
            <ac:spMk id="9" creationId="{85B5C9E6-D215-4B0A-A260-E7CD04CDD2FE}"/>
          </ac:spMkLst>
        </pc:spChg>
        <pc:spChg chg="add del mod">
          <ac:chgData name="Sopronkina, Elena" userId="7f0fa7a5-dd1d-49ea-ba0f-aa3393d38a03" providerId="ADAL" clId="{9095626D-2624-4671-9245-1709DF40CBF1}" dt="2021-10-24T21:56:34.936" v="329"/>
          <ac:spMkLst>
            <pc:docMk/>
            <pc:sldMk cId="793853317" sldId="327"/>
            <ac:spMk id="11" creationId="{EFFEF575-101E-4642-AA72-511E8AF09285}"/>
          </ac:spMkLst>
        </pc:spChg>
        <pc:spChg chg="mod">
          <ac:chgData name="Sopronkina, Elena" userId="7f0fa7a5-dd1d-49ea-ba0f-aa3393d38a03" providerId="ADAL" clId="{9095626D-2624-4671-9245-1709DF40CBF1}" dt="2021-10-25T04:17:47.059" v="494" actId="1036"/>
          <ac:spMkLst>
            <pc:docMk/>
            <pc:sldMk cId="793853317" sldId="327"/>
            <ac:spMk id="21" creationId="{0BD7CA80-BA35-4478-9EC3-BC8E36BE1FEA}"/>
          </ac:spMkLst>
        </pc:spChg>
        <pc:spChg chg="mod">
          <ac:chgData name="Sopronkina, Elena" userId="7f0fa7a5-dd1d-49ea-ba0f-aa3393d38a03" providerId="ADAL" clId="{9095626D-2624-4671-9245-1709DF40CBF1}" dt="2021-10-25T04:17:47.059" v="494" actId="1036"/>
          <ac:spMkLst>
            <pc:docMk/>
            <pc:sldMk cId="793853317" sldId="327"/>
            <ac:spMk id="22" creationId="{280602AD-969F-47CD-9200-B7BF2F8401B7}"/>
          </ac:spMkLst>
        </pc:spChg>
        <pc:spChg chg="mod">
          <ac:chgData name="Sopronkina, Elena" userId="7f0fa7a5-dd1d-49ea-ba0f-aa3393d38a03" providerId="ADAL" clId="{9095626D-2624-4671-9245-1709DF40CBF1}" dt="2021-10-25T04:17:47.059" v="494" actId="1036"/>
          <ac:spMkLst>
            <pc:docMk/>
            <pc:sldMk cId="793853317" sldId="327"/>
            <ac:spMk id="24" creationId="{A773E594-B1BE-4034-B527-31218F92491D}"/>
          </ac:spMkLst>
        </pc:spChg>
        <pc:spChg chg="mod">
          <ac:chgData name="Sopronkina, Elena" userId="7f0fa7a5-dd1d-49ea-ba0f-aa3393d38a03" providerId="ADAL" clId="{9095626D-2624-4671-9245-1709DF40CBF1}" dt="2021-10-25T04:18:00.107" v="502" actId="1035"/>
          <ac:spMkLst>
            <pc:docMk/>
            <pc:sldMk cId="793853317" sldId="327"/>
            <ac:spMk id="28" creationId="{96CE5F9A-3291-4DC6-A121-99B33208967C}"/>
          </ac:spMkLst>
        </pc:spChg>
        <pc:picChg chg="add mod">
          <ac:chgData name="Sopronkina, Elena" userId="7f0fa7a5-dd1d-49ea-ba0f-aa3393d38a03" providerId="ADAL" clId="{9095626D-2624-4671-9245-1709DF40CBF1}" dt="2021-10-25T04:19:20.198" v="519" actId="1076"/>
          <ac:picMkLst>
            <pc:docMk/>
            <pc:sldMk cId="793853317" sldId="327"/>
            <ac:picMk id="10" creationId="{405CD654-4795-4F0B-9D35-4238A052815A}"/>
          </ac:picMkLst>
        </pc:picChg>
        <pc:picChg chg="add mod">
          <ac:chgData name="Sopronkina, Elena" userId="7f0fa7a5-dd1d-49ea-ba0f-aa3393d38a03" providerId="ADAL" clId="{9095626D-2624-4671-9245-1709DF40CBF1}" dt="2021-10-25T04:17:47.059" v="494" actId="1036"/>
          <ac:picMkLst>
            <pc:docMk/>
            <pc:sldMk cId="793853317" sldId="327"/>
            <ac:picMk id="11" creationId="{43C2FAD3-7300-4009-843D-482C5E5DFAC1}"/>
          </ac:picMkLst>
        </pc:picChg>
        <pc:picChg chg="add mod">
          <ac:chgData name="Sopronkina, Elena" userId="7f0fa7a5-dd1d-49ea-ba0f-aa3393d38a03" providerId="ADAL" clId="{9095626D-2624-4671-9245-1709DF40CBF1}" dt="2021-10-25T04:17:47.059" v="494" actId="1036"/>
          <ac:picMkLst>
            <pc:docMk/>
            <pc:sldMk cId="793853317" sldId="327"/>
            <ac:picMk id="12" creationId="{C84746FB-0BF8-457D-A5E1-71AC84320AC1}"/>
          </ac:picMkLst>
        </pc:picChg>
        <pc:picChg chg="add mod">
          <ac:chgData name="Sopronkina, Elena" userId="7f0fa7a5-dd1d-49ea-ba0f-aa3393d38a03" providerId="ADAL" clId="{9095626D-2624-4671-9245-1709DF40CBF1}" dt="2021-10-25T04:17:47.059" v="494" actId="1036"/>
          <ac:picMkLst>
            <pc:docMk/>
            <pc:sldMk cId="793853317" sldId="327"/>
            <ac:picMk id="13" creationId="{596999DF-04F2-4556-ADBF-C62B41D95057}"/>
          </ac:picMkLst>
        </pc:picChg>
        <pc:picChg chg="add mod">
          <ac:chgData name="Sopronkina, Elena" userId="7f0fa7a5-dd1d-49ea-ba0f-aa3393d38a03" providerId="ADAL" clId="{9095626D-2624-4671-9245-1709DF40CBF1}" dt="2021-10-25T04:17:47.059" v="494" actId="1036"/>
          <ac:picMkLst>
            <pc:docMk/>
            <pc:sldMk cId="793853317" sldId="327"/>
            <ac:picMk id="14" creationId="{FF384854-0CF5-4032-9899-F21D5A8AC173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10:48.970" v="951" actId="1076"/>
        <pc:sldMkLst>
          <pc:docMk/>
          <pc:sldMk cId="358907702" sldId="329"/>
        </pc:sldMkLst>
        <pc:spChg chg="del mod ord">
          <ac:chgData name="Sopronkina, Elena" userId="7f0fa7a5-dd1d-49ea-ba0f-aa3393d38a03" providerId="ADAL" clId="{9095626D-2624-4671-9245-1709DF40CBF1}" dt="2021-10-25T04:32:21.939" v="665" actId="478"/>
          <ac:spMkLst>
            <pc:docMk/>
            <pc:sldMk cId="358907702" sldId="329"/>
            <ac:spMk id="2" creationId="{962D93BC-723A-4107-B14C-2FFDD2CCA44D}"/>
          </ac:spMkLst>
        </pc:spChg>
        <pc:spChg chg="add del mod">
          <ac:chgData name="Sopronkina, Elena" userId="7f0fa7a5-dd1d-49ea-ba0f-aa3393d38a03" providerId="ADAL" clId="{9095626D-2624-4671-9245-1709DF40CBF1}" dt="2021-10-25T04:23:44.081" v="573" actId="478"/>
          <ac:spMkLst>
            <pc:docMk/>
            <pc:sldMk cId="358907702" sldId="329"/>
            <ac:spMk id="4" creationId="{466BF840-F59A-495E-B628-9859D556A410}"/>
          </ac:spMkLst>
        </pc:spChg>
        <pc:spChg chg="add mod">
          <ac:chgData name="Sopronkina, Elena" userId="7f0fa7a5-dd1d-49ea-ba0f-aa3393d38a03" providerId="ADAL" clId="{9095626D-2624-4671-9245-1709DF40CBF1}" dt="2021-10-25T04:32:45.142" v="670" actId="14100"/>
          <ac:spMkLst>
            <pc:docMk/>
            <pc:sldMk cId="358907702" sldId="329"/>
            <ac:spMk id="6" creationId="{D189D38E-4ACF-453C-9831-2F8387C94BD6}"/>
          </ac:spMkLst>
        </pc:spChg>
        <pc:spChg chg="add del mod">
          <ac:chgData name="Sopronkina, Elena" userId="7f0fa7a5-dd1d-49ea-ba0f-aa3393d38a03" providerId="ADAL" clId="{9095626D-2624-4671-9245-1709DF40CBF1}" dt="2021-10-25T04:32:24.696" v="666" actId="478"/>
          <ac:spMkLst>
            <pc:docMk/>
            <pc:sldMk cId="358907702" sldId="329"/>
            <ac:spMk id="7" creationId="{4A08A919-B62E-4B2D-BDDC-8248AB545496}"/>
          </ac:spMkLst>
        </pc:spChg>
        <pc:picChg chg="mod">
          <ac:chgData name="Sopronkina, Elena" userId="7f0fa7a5-dd1d-49ea-ba0f-aa3393d38a03" providerId="ADAL" clId="{9095626D-2624-4671-9245-1709DF40CBF1}" dt="2021-10-25T05:10:48.970" v="951" actId="1076"/>
          <ac:picMkLst>
            <pc:docMk/>
            <pc:sldMk cId="358907702" sldId="329"/>
            <ac:picMk id="5" creationId="{CA58D29C-A4C9-4229-966C-7915795CDD99}"/>
          </ac:picMkLst>
        </pc:picChg>
        <pc:picChg chg="add mod">
          <ac:chgData name="Sopronkina, Elena" userId="7f0fa7a5-dd1d-49ea-ba0f-aa3393d38a03" providerId="ADAL" clId="{9095626D-2624-4671-9245-1709DF40CBF1}" dt="2021-10-25T05:10:40.816" v="950" actId="1076"/>
          <ac:picMkLst>
            <pc:docMk/>
            <pc:sldMk cId="358907702" sldId="329"/>
            <ac:picMk id="8" creationId="{3CFC4F41-E494-45CD-8B3A-60247F209700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23:33.515" v="1082" actId="1076"/>
        <pc:sldMkLst>
          <pc:docMk/>
          <pc:sldMk cId="2851634165" sldId="330"/>
        </pc:sldMkLst>
        <pc:spChg chg="mod">
          <ac:chgData name="Sopronkina, Elena" userId="7f0fa7a5-dd1d-49ea-ba0f-aa3393d38a03" providerId="ADAL" clId="{9095626D-2624-4671-9245-1709DF40CBF1}" dt="2021-10-25T05:19:21.317" v="1039" actId="207"/>
          <ac:spMkLst>
            <pc:docMk/>
            <pc:sldMk cId="2851634165" sldId="330"/>
            <ac:spMk id="2" creationId="{962D93BC-723A-4107-B14C-2FFDD2CCA44D}"/>
          </ac:spMkLst>
        </pc:spChg>
        <pc:spChg chg="mod">
          <ac:chgData name="Sopronkina, Elena" userId="7f0fa7a5-dd1d-49ea-ba0f-aa3393d38a03" providerId="ADAL" clId="{9095626D-2624-4671-9245-1709DF40CBF1}" dt="2021-10-25T05:23:17.906" v="1079" actId="1076"/>
          <ac:spMkLst>
            <pc:docMk/>
            <pc:sldMk cId="2851634165" sldId="330"/>
            <ac:spMk id="3" creationId="{CB8FEE20-6042-4C31-A280-0AD75FF9D6D4}"/>
          </ac:spMkLst>
        </pc:spChg>
        <pc:spChg chg="add mod ord">
          <ac:chgData name="Sopronkina, Elena" userId="7f0fa7a5-dd1d-49ea-ba0f-aa3393d38a03" providerId="ADAL" clId="{9095626D-2624-4671-9245-1709DF40CBF1}" dt="2021-10-25T05:21:52.753" v="1057" actId="2085"/>
          <ac:spMkLst>
            <pc:docMk/>
            <pc:sldMk cId="2851634165" sldId="330"/>
            <ac:spMk id="4" creationId="{319DD4FE-0C45-405E-842E-0755C7BFF290}"/>
          </ac:spMkLst>
        </pc:spChg>
        <pc:spChg chg="add del mod">
          <ac:chgData name="Sopronkina, Elena" userId="7f0fa7a5-dd1d-49ea-ba0f-aa3393d38a03" providerId="ADAL" clId="{9095626D-2624-4671-9245-1709DF40CBF1}" dt="2021-10-25T05:19:15.837" v="1038" actId="478"/>
          <ac:spMkLst>
            <pc:docMk/>
            <pc:sldMk cId="2851634165" sldId="330"/>
            <ac:spMk id="5" creationId="{45BEB53C-0015-4E5C-B4AA-E6F7E2C66FE6}"/>
          </ac:spMkLst>
        </pc:spChg>
        <pc:picChg chg="add del mod">
          <ac:chgData name="Sopronkina, Elena" userId="7f0fa7a5-dd1d-49ea-ba0f-aa3393d38a03" providerId="ADAL" clId="{9095626D-2624-4671-9245-1709DF40CBF1}" dt="2021-10-25T05:20:23.747" v="1042" actId="478"/>
          <ac:picMkLst>
            <pc:docMk/>
            <pc:sldMk cId="2851634165" sldId="330"/>
            <ac:picMk id="8194" creationId="{41AC461C-91C0-4E3D-88D9-00B103FB4D12}"/>
          </ac:picMkLst>
        </pc:picChg>
        <pc:picChg chg="add del mod">
          <ac:chgData name="Sopronkina, Elena" userId="7f0fa7a5-dd1d-49ea-ba0f-aa3393d38a03" providerId="ADAL" clId="{9095626D-2624-4671-9245-1709DF40CBF1}" dt="2021-10-25T05:23:00.057" v="1072" actId="478"/>
          <ac:picMkLst>
            <pc:docMk/>
            <pc:sldMk cId="2851634165" sldId="330"/>
            <ac:picMk id="8196" creationId="{FD7DDA02-C6D8-4A67-A18F-252655866F81}"/>
          </ac:picMkLst>
        </pc:picChg>
        <pc:picChg chg="add mod">
          <ac:chgData name="Sopronkina, Elena" userId="7f0fa7a5-dd1d-49ea-ba0f-aa3393d38a03" providerId="ADAL" clId="{9095626D-2624-4671-9245-1709DF40CBF1}" dt="2021-10-25T05:23:33.515" v="1082" actId="1076"/>
          <ac:picMkLst>
            <pc:docMk/>
            <pc:sldMk cId="2851634165" sldId="330"/>
            <ac:picMk id="8198" creationId="{720678B9-1BCD-4CE8-9D98-966AAEC1F9AD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45:53.416" v="1349" actId="1076"/>
        <pc:sldMkLst>
          <pc:docMk/>
          <pc:sldMk cId="2356725562" sldId="331"/>
        </pc:sldMkLst>
        <pc:spChg chg="mod">
          <ac:chgData name="Sopronkina, Elena" userId="7f0fa7a5-dd1d-49ea-ba0f-aa3393d38a03" providerId="ADAL" clId="{9095626D-2624-4671-9245-1709DF40CBF1}" dt="2021-10-25T05:14:48.697" v="1000" actId="207"/>
          <ac:spMkLst>
            <pc:docMk/>
            <pc:sldMk cId="2356725562" sldId="331"/>
            <ac:spMk id="2" creationId="{962D93BC-723A-4107-B14C-2FFDD2CCA44D}"/>
          </ac:spMkLst>
        </pc:spChg>
        <pc:spChg chg="del mod">
          <ac:chgData name="Sopronkina, Elena" userId="7f0fa7a5-dd1d-49ea-ba0f-aa3393d38a03" providerId="ADAL" clId="{9095626D-2624-4671-9245-1709DF40CBF1}" dt="2021-10-25T05:14:26.903" v="994" actId="478"/>
          <ac:spMkLst>
            <pc:docMk/>
            <pc:sldMk cId="2356725562" sldId="331"/>
            <ac:spMk id="3" creationId="{CB8FEE20-6042-4C31-A280-0AD75FF9D6D4}"/>
          </ac:spMkLst>
        </pc:spChg>
        <pc:spChg chg="add del mod">
          <ac:chgData name="Sopronkina, Elena" userId="7f0fa7a5-dd1d-49ea-ba0f-aa3393d38a03" providerId="ADAL" clId="{9095626D-2624-4671-9245-1709DF40CBF1}" dt="2021-10-25T05:13:00.192" v="976" actId="478"/>
          <ac:spMkLst>
            <pc:docMk/>
            <pc:sldMk cId="2356725562" sldId="331"/>
            <ac:spMk id="5" creationId="{F21DE6DE-5715-41CA-9A2E-8D62DB85F29D}"/>
          </ac:spMkLst>
        </pc:spChg>
        <pc:spChg chg="add del mod">
          <ac:chgData name="Sopronkina, Elena" userId="7f0fa7a5-dd1d-49ea-ba0f-aa3393d38a03" providerId="ADAL" clId="{9095626D-2624-4671-9245-1709DF40CBF1}" dt="2021-10-25T05:14:40.455" v="998" actId="478"/>
          <ac:spMkLst>
            <pc:docMk/>
            <pc:sldMk cId="2356725562" sldId="331"/>
            <ac:spMk id="6" creationId="{919B1CF1-A7DE-48B6-95FD-EF4009BC326B}"/>
          </ac:spMkLst>
        </pc:spChg>
        <pc:spChg chg="add del mod">
          <ac:chgData name="Sopronkina, Elena" userId="7f0fa7a5-dd1d-49ea-ba0f-aa3393d38a03" providerId="ADAL" clId="{9095626D-2624-4671-9245-1709DF40CBF1}" dt="2021-10-25T05:14:30.012" v="995" actId="478"/>
          <ac:spMkLst>
            <pc:docMk/>
            <pc:sldMk cId="2356725562" sldId="331"/>
            <ac:spMk id="7" creationId="{AECE0515-385D-4FA4-A1CA-0DE36A2ADDD2}"/>
          </ac:spMkLst>
        </pc:spChg>
        <pc:picChg chg="add mod">
          <ac:chgData name="Sopronkina, Elena" userId="7f0fa7a5-dd1d-49ea-ba0f-aa3393d38a03" providerId="ADAL" clId="{9095626D-2624-4671-9245-1709DF40CBF1}" dt="2021-10-25T05:45:53.416" v="1349" actId="1076"/>
          <ac:picMkLst>
            <pc:docMk/>
            <pc:sldMk cId="2356725562" sldId="331"/>
            <ac:picMk id="10" creationId="{1EF4820B-7C9D-43F6-9C0D-77DE60CF1FCC}"/>
          </ac:picMkLst>
        </pc:picChg>
        <pc:picChg chg="mod">
          <ac:chgData name="Sopronkina, Elena" userId="7f0fa7a5-dd1d-49ea-ba0f-aa3393d38a03" providerId="ADAL" clId="{9095626D-2624-4671-9245-1709DF40CBF1}" dt="2021-10-25T05:45:53.416" v="1349" actId="1076"/>
          <ac:picMkLst>
            <pc:docMk/>
            <pc:sldMk cId="2356725562" sldId="331"/>
            <ac:picMk id="17" creationId="{5C26A4D7-51AB-4AC7-ADFC-4442C51065C6}"/>
          </ac:picMkLst>
        </pc:picChg>
        <pc:picChg chg="add mod">
          <ac:chgData name="Sopronkina, Elena" userId="7f0fa7a5-dd1d-49ea-ba0f-aa3393d38a03" providerId="ADAL" clId="{9095626D-2624-4671-9245-1709DF40CBF1}" dt="2021-10-25T05:45:53.416" v="1349" actId="1076"/>
          <ac:picMkLst>
            <pc:docMk/>
            <pc:sldMk cId="2356725562" sldId="331"/>
            <ac:picMk id="10242" creationId="{E612AB9A-DAF2-4107-842F-9E74A698E5EC}"/>
          </ac:picMkLst>
        </pc:picChg>
        <pc:picChg chg="add mod">
          <ac:chgData name="Sopronkina, Elena" userId="7f0fa7a5-dd1d-49ea-ba0f-aa3393d38a03" providerId="ADAL" clId="{9095626D-2624-4671-9245-1709DF40CBF1}" dt="2021-10-25T05:45:53.416" v="1349" actId="1076"/>
          <ac:picMkLst>
            <pc:docMk/>
            <pc:sldMk cId="2356725562" sldId="331"/>
            <ac:picMk id="10244" creationId="{0E499538-B8ED-4596-8E29-017D8F786CC1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44:23.436" v="1330" actId="1035"/>
        <pc:sldMkLst>
          <pc:docMk/>
          <pc:sldMk cId="4080124134" sldId="332"/>
        </pc:sldMkLst>
        <pc:spChg chg="del mod">
          <ac:chgData name="Sopronkina, Elena" userId="7f0fa7a5-dd1d-49ea-ba0f-aa3393d38a03" providerId="ADAL" clId="{9095626D-2624-4671-9245-1709DF40CBF1}" dt="2021-10-25T04:30:05.453" v="638" actId="478"/>
          <ac:spMkLst>
            <pc:docMk/>
            <pc:sldMk cId="4080124134" sldId="332"/>
            <ac:spMk id="2" creationId="{962D93BC-723A-4107-B14C-2FFDD2CCA44D}"/>
          </ac:spMkLst>
        </pc:spChg>
        <pc:spChg chg="add del mod">
          <ac:chgData name="Sopronkina, Elena" userId="7f0fa7a5-dd1d-49ea-ba0f-aa3393d38a03" providerId="ADAL" clId="{9095626D-2624-4671-9245-1709DF40CBF1}" dt="2021-10-25T04:24:19.552" v="580" actId="478"/>
          <ac:spMkLst>
            <pc:docMk/>
            <pc:sldMk cId="4080124134" sldId="332"/>
            <ac:spMk id="4" creationId="{E65E5FC2-3A8E-45C2-8423-F46F344964B1}"/>
          </ac:spMkLst>
        </pc:spChg>
        <pc:spChg chg="add del mod">
          <ac:chgData name="Sopronkina, Elena" userId="7f0fa7a5-dd1d-49ea-ba0f-aa3393d38a03" providerId="ADAL" clId="{9095626D-2624-4671-9245-1709DF40CBF1}" dt="2021-10-25T04:25:04.425" v="599" actId="478"/>
          <ac:spMkLst>
            <pc:docMk/>
            <pc:sldMk cId="4080124134" sldId="332"/>
            <ac:spMk id="7" creationId="{875E5326-353A-4AD3-B940-30F17E47AF02}"/>
          </ac:spMkLst>
        </pc:spChg>
        <pc:spChg chg="add del mod">
          <ac:chgData name="Sopronkina, Elena" userId="7f0fa7a5-dd1d-49ea-ba0f-aa3393d38a03" providerId="ADAL" clId="{9095626D-2624-4671-9245-1709DF40CBF1}" dt="2021-10-25T04:27:04.921" v="612" actId="478"/>
          <ac:spMkLst>
            <pc:docMk/>
            <pc:sldMk cId="4080124134" sldId="332"/>
            <ac:spMk id="8" creationId="{6885E4BD-1551-4872-ABB8-01B06F1857F6}"/>
          </ac:spMkLst>
        </pc:spChg>
        <pc:spChg chg="add del mod">
          <ac:chgData name="Sopronkina, Elena" userId="7f0fa7a5-dd1d-49ea-ba0f-aa3393d38a03" providerId="ADAL" clId="{9095626D-2624-4671-9245-1709DF40CBF1}" dt="2021-10-25T04:30:07.087" v="639" actId="478"/>
          <ac:spMkLst>
            <pc:docMk/>
            <pc:sldMk cId="4080124134" sldId="332"/>
            <ac:spMk id="10" creationId="{176A0351-C5D8-4E01-B268-7FCEBF7B3986}"/>
          </ac:spMkLst>
        </pc:spChg>
        <pc:spChg chg="add mod">
          <ac:chgData name="Sopronkina, Elena" userId="7f0fa7a5-dd1d-49ea-ba0f-aa3393d38a03" providerId="ADAL" clId="{9095626D-2624-4671-9245-1709DF40CBF1}" dt="2021-10-25T04:30:07.350" v="640"/>
          <ac:spMkLst>
            <pc:docMk/>
            <pc:sldMk cId="4080124134" sldId="332"/>
            <ac:spMk id="11" creationId="{C6C75C4E-ACF2-4A0D-B9E1-A74816F1895D}"/>
          </ac:spMkLst>
        </pc:spChg>
        <pc:picChg chg="del mod">
          <ac:chgData name="Sopronkina, Elena" userId="7f0fa7a5-dd1d-49ea-ba0f-aa3393d38a03" providerId="ADAL" clId="{9095626D-2624-4671-9245-1709DF40CBF1}" dt="2021-10-25T04:24:27.041" v="582" actId="478"/>
          <ac:picMkLst>
            <pc:docMk/>
            <pc:sldMk cId="4080124134" sldId="332"/>
            <ac:picMk id="5" creationId="{B1FC6617-3870-4C8F-9DB3-B1379806B924}"/>
          </ac:picMkLst>
        </pc:picChg>
        <pc:picChg chg="add del mod">
          <ac:chgData name="Sopronkina, Elena" userId="7f0fa7a5-dd1d-49ea-ba0f-aa3393d38a03" providerId="ADAL" clId="{9095626D-2624-4671-9245-1709DF40CBF1}" dt="2021-10-25T04:47:09.254" v="705" actId="478"/>
          <ac:picMkLst>
            <pc:docMk/>
            <pc:sldMk cId="4080124134" sldId="332"/>
            <ac:picMk id="6" creationId="{D67FA69C-4ABC-4F1C-BD8F-363A2D42E547}"/>
          </ac:picMkLst>
        </pc:picChg>
        <pc:picChg chg="add del mod">
          <ac:chgData name="Sopronkina, Elena" userId="7f0fa7a5-dd1d-49ea-ba0f-aa3393d38a03" providerId="ADAL" clId="{9095626D-2624-4671-9245-1709DF40CBF1}" dt="2021-10-25T04:27:18.416" v="615" actId="478"/>
          <ac:picMkLst>
            <pc:docMk/>
            <pc:sldMk cId="4080124134" sldId="332"/>
            <ac:picMk id="9" creationId="{7D03D09F-1616-4A7A-BBB6-795289186074}"/>
          </ac:picMkLst>
        </pc:picChg>
        <pc:picChg chg="add del mod">
          <ac:chgData name="Sopronkina, Elena" userId="7f0fa7a5-dd1d-49ea-ba0f-aa3393d38a03" providerId="ADAL" clId="{9095626D-2624-4671-9245-1709DF40CBF1}" dt="2021-10-25T05:44:17.531" v="1323" actId="478"/>
          <ac:picMkLst>
            <pc:docMk/>
            <pc:sldMk cId="4080124134" sldId="332"/>
            <ac:picMk id="12" creationId="{FF44485B-2956-46C6-9839-28641F7D2E50}"/>
          </ac:picMkLst>
        </pc:picChg>
        <pc:picChg chg="add mod">
          <ac:chgData name="Sopronkina, Elena" userId="7f0fa7a5-dd1d-49ea-ba0f-aa3393d38a03" providerId="ADAL" clId="{9095626D-2624-4671-9245-1709DF40CBF1}" dt="2021-10-25T04:47:27.112" v="707"/>
          <ac:picMkLst>
            <pc:docMk/>
            <pc:sldMk cId="4080124134" sldId="332"/>
            <ac:picMk id="13" creationId="{04D6A947-D142-442C-B3DA-62DEB77EDE6F}"/>
          </ac:picMkLst>
        </pc:picChg>
        <pc:picChg chg="add mod">
          <ac:chgData name="Sopronkina, Elena" userId="7f0fa7a5-dd1d-49ea-ba0f-aa3393d38a03" providerId="ADAL" clId="{9095626D-2624-4671-9245-1709DF40CBF1}" dt="2021-10-25T05:44:23.436" v="1330" actId="1035"/>
          <ac:picMkLst>
            <pc:docMk/>
            <pc:sldMk cId="4080124134" sldId="332"/>
            <ac:picMk id="15" creationId="{603330CE-8F70-4FFC-ABAB-4BAFF1B8D695}"/>
          </ac:picMkLst>
        </pc:picChg>
        <pc:picChg chg="add mod">
          <ac:chgData name="Sopronkina, Elena" userId="7f0fa7a5-dd1d-49ea-ba0f-aa3393d38a03" providerId="ADAL" clId="{9095626D-2624-4671-9245-1709DF40CBF1}" dt="2021-10-25T05:06:38.902" v="903" actId="18131"/>
          <ac:picMkLst>
            <pc:docMk/>
            <pc:sldMk cId="4080124134" sldId="332"/>
            <ac:picMk id="3074" creationId="{579A7889-5D32-494C-9DA1-6551B45CA67F}"/>
          </ac:picMkLst>
        </pc:picChg>
      </pc:sldChg>
      <pc:sldChg chg="modSp mod">
        <pc:chgData name="Sopronkina, Elena" userId="7f0fa7a5-dd1d-49ea-ba0f-aa3393d38a03" providerId="ADAL" clId="{9095626D-2624-4671-9245-1709DF40CBF1}" dt="2021-10-24T21:33:51.115" v="163" actId="1076"/>
        <pc:sldMkLst>
          <pc:docMk/>
          <pc:sldMk cId="1385028126" sldId="339"/>
        </pc:sldMkLst>
        <pc:spChg chg="mod">
          <ac:chgData name="Sopronkina, Elena" userId="7f0fa7a5-dd1d-49ea-ba0f-aa3393d38a03" providerId="ADAL" clId="{9095626D-2624-4671-9245-1709DF40CBF1}" dt="2021-10-24T21:33:51.115" v="163" actId="1076"/>
          <ac:spMkLst>
            <pc:docMk/>
            <pc:sldMk cId="1385028126" sldId="339"/>
            <ac:spMk id="3" creationId="{8458A9B7-A3B9-4C5A-8DC9-8CB7E018E181}"/>
          </ac:spMkLst>
        </pc:spChg>
        <pc:picChg chg="mod">
          <ac:chgData name="Sopronkina, Elena" userId="7f0fa7a5-dd1d-49ea-ba0f-aa3393d38a03" providerId="ADAL" clId="{9095626D-2624-4671-9245-1709DF40CBF1}" dt="2021-10-24T21:33:47.447" v="162" actId="1076"/>
          <ac:picMkLst>
            <pc:docMk/>
            <pc:sldMk cId="1385028126" sldId="339"/>
            <ac:picMk id="1026" creationId="{0B51F070-D569-4D19-ABB2-AA19659C0A1B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7:00:29.116" v="1822" actId="207"/>
        <pc:sldMkLst>
          <pc:docMk/>
          <pc:sldMk cId="1092450505" sldId="348"/>
        </pc:sldMkLst>
        <pc:spChg chg="del mod">
          <ac:chgData name="Sopronkina, Elena" userId="7f0fa7a5-dd1d-49ea-ba0f-aa3393d38a03" providerId="ADAL" clId="{9095626D-2624-4671-9245-1709DF40CBF1}" dt="2021-10-24T21:41:20.791" v="222" actId="478"/>
          <ac:spMkLst>
            <pc:docMk/>
            <pc:sldMk cId="1092450505" sldId="348"/>
            <ac:spMk id="2" creationId="{CD04CD98-1D79-4122-8CB9-9262C3696236}"/>
          </ac:spMkLst>
        </pc:spChg>
        <pc:spChg chg="add mod">
          <ac:chgData name="Sopronkina, Elena" userId="7f0fa7a5-dd1d-49ea-ba0f-aa3393d38a03" providerId="ADAL" clId="{9095626D-2624-4671-9245-1709DF40CBF1}" dt="2021-10-24T21:41:16.025" v="220" actId="171"/>
          <ac:spMkLst>
            <pc:docMk/>
            <pc:sldMk cId="1092450505" sldId="348"/>
            <ac:spMk id="5" creationId="{0B87DFC8-5B63-49FB-BA6E-30B295BC6BCB}"/>
          </ac:spMkLst>
        </pc:spChg>
        <pc:spChg chg="add mod">
          <ac:chgData name="Sopronkina, Elena" userId="7f0fa7a5-dd1d-49ea-ba0f-aa3393d38a03" providerId="ADAL" clId="{9095626D-2624-4671-9245-1709DF40CBF1}" dt="2021-10-25T07:00:29.116" v="1822" actId="207"/>
          <ac:spMkLst>
            <pc:docMk/>
            <pc:sldMk cId="1092450505" sldId="348"/>
            <ac:spMk id="7" creationId="{9DC65D79-57AE-461F-B193-A7A6ED237769}"/>
          </ac:spMkLst>
        </pc:spChg>
        <pc:spChg chg="add mod">
          <ac:chgData name="Sopronkina, Elena" userId="7f0fa7a5-dd1d-49ea-ba0f-aa3393d38a03" providerId="ADAL" clId="{9095626D-2624-4671-9245-1709DF40CBF1}" dt="2021-10-25T04:18:40.117" v="510" actId="207"/>
          <ac:spMkLst>
            <pc:docMk/>
            <pc:sldMk cId="1092450505" sldId="348"/>
            <ac:spMk id="8" creationId="{30FC217B-4012-4E4B-8FCE-47183EE2CB1C}"/>
          </ac:spMkLst>
        </pc:spChg>
        <pc:picChg chg="del mod">
          <ac:chgData name="Sopronkina, Elena" userId="7f0fa7a5-dd1d-49ea-ba0f-aa3393d38a03" providerId="ADAL" clId="{9095626D-2624-4671-9245-1709DF40CBF1}" dt="2021-10-24T21:11:02.541" v="118" actId="478"/>
          <ac:picMkLst>
            <pc:docMk/>
            <pc:sldMk cId="1092450505" sldId="348"/>
            <ac:picMk id="3" creationId="{9D808251-17CB-4BA8-8C72-DF079B0B849F}"/>
          </ac:picMkLst>
        </pc:picChg>
        <pc:picChg chg="add mod">
          <ac:chgData name="Sopronkina, Elena" userId="7f0fa7a5-dd1d-49ea-ba0f-aa3393d38a03" providerId="ADAL" clId="{9095626D-2624-4671-9245-1709DF40CBF1}" dt="2021-10-24T21:41:00.638" v="217" actId="1076"/>
          <ac:picMkLst>
            <pc:docMk/>
            <pc:sldMk cId="1092450505" sldId="348"/>
            <ac:picMk id="4" creationId="{E3B81D87-6E95-47EC-ABF8-C55D81CFBA1C}"/>
          </ac:picMkLst>
        </pc:picChg>
        <pc:picChg chg="add mod">
          <ac:chgData name="Sopronkina, Elena" userId="7f0fa7a5-dd1d-49ea-ba0f-aa3393d38a03" providerId="ADAL" clId="{9095626D-2624-4671-9245-1709DF40CBF1}" dt="2021-10-24T21:41:16.025" v="220" actId="171"/>
          <ac:picMkLst>
            <pc:docMk/>
            <pc:sldMk cId="1092450505" sldId="348"/>
            <ac:picMk id="6" creationId="{0C7DF237-B9D3-4D47-AC56-31140FB52002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6:59:18.895" v="1809" actId="207"/>
        <pc:sldMkLst>
          <pc:docMk/>
          <pc:sldMk cId="4018226309" sldId="349"/>
        </pc:sldMkLst>
        <pc:spChg chg="del mod">
          <ac:chgData name="Sopronkina, Elena" userId="7f0fa7a5-dd1d-49ea-ba0f-aa3393d38a03" providerId="ADAL" clId="{9095626D-2624-4671-9245-1709DF40CBF1}" dt="2021-10-25T03:44:32.646" v="349" actId="478"/>
          <ac:spMkLst>
            <pc:docMk/>
            <pc:sldMk cId="4018226309" sldId="349"/>
            <ac:spMk id="2" creationId="{CD04CD98-1D79-4122-8CB9-9262C3696236}"/>
          </ac:spMkLst>
        </pc:spChg>
        <pc:spChg chg="add mod ord">
          <ac:chgData name="Sopronkina, Elena" userId="7f0fa7a5-dd1d-49ea-ba0f-aa3393d38a03" providerId="ADAL" clId="{9095626D-2624-4671-9245-1709DF40CBF1}" dt="2021-10-25T03:47:01.675" v="369" actId="171"/>
          <ac:spMkLst>
            <pc:docMk/>
            <pc:sldMk cId="4018226309" sldId="349"/>
            <ac:spMk id="3" creationId="{9E8C11EB-03E0-4F15-9309-6B8B7016C8C9}"/>
          </ac:spMkLst>
        </pc:spChg>
        <pc:spChg chg="add del mod">
          <ac:chgData name="Sopronkina, Elena" userId="7f0fa7a5-dd1d-49ea-ba0f-aa3393d38a03" providerId="ADAL" clId="{9095626D-2624-4671-9245-1709DF40CBF1}" dt="2021-10-25T04:19:35.186" v="520" actId="478"/>
          <ac:spMkLst>
            <pc:docMk/>
            <pc:sldMk cId="4018226309" sldId="349"/>
            <ac:spMk id="5" creationId="{292556EA-CA79-472E-A215-C7DAAC4CE244}"/>
          </ac:spMkLst>
        </pc:spChg>
        <pc:spChg chg="add del mod">
          <ac:chgData name="Sopronkina, Elena" userId="7f0fa7a5-dd1d-49ea-ba0f-aa3393d38a03" providerId="ADAL" clId="{9095626D-2624-4671-9245-1709DF40CBF1}" dt="2021-10-25T04:19:35.186" v="520" actId="478"/>
          <ac:spMkLst>
            <pc:docMk/>
            <pc:sldMk cId="4018226309" sldId="349"/>
            <ac:spMk id="6" creationId="{B411D8B3-E42C-460D-9845-573DF5C50D82}"/>
          </ac:spMkLst>
        </pc:spChg>
        <pc:spChg chg="add mod">
          <ac:chgData name="Sopronkina, Elena" userId="7f0fa7a5-dd1d-49ea-ba0f-aa3393d38a03" providerId="ADAL" clId="{9095626D-2624-4671-9245-1709DF40CBF1}" dt="2021-10-25T06:59:18.895" v="1809" actId="207"/>
          <ac:spMkLst>
            <pc:docMk/>
            <pc:sldMk cId="4018226309" sldId="349"/>
            <ac:spMk id="9" creationId="{09F9F6A3-72D3-4A18-A189-27E7862782EE}"/>
          </ac:spMkLst>
        </pc:spChg>
        <pc:spChg chg="add mod">
          <ac:chgData name="Sopronkina, Elena" userId="7f0fa7a5-dd1d-49ea-ba0f-aa3393d38a03" providerId="ADAL" clId="{9095626D-2624-4671-9245-1709DF40CBF1}" dt="2021-10-25T04:19:47.514" v="529" actId="1076"/>
          <ac:spMkLst>
            <pc:docMk/>
            <pc:sldMk cId="4018226309" sldId="349"/>
            <ac:spMk id="10" creationId="{5B84EA36-9AF5-471B-8234-8C7F3DC61F35}"/>
          </ac:spMkLst>
        </pc:spChg>
        <pc:picChg chg="add del mod">
          <ac:chgData name="Sopronkina, Elena" userId="7f0fa7a5-dd1d-49ea-ba0f-aa3393d38a03" providerId="ADAL" clId="{9095626D-2624-4671-9245-1709DF40CBF1}" dt="2021-10-24T21:53:44.628" v="305" actId="478"/>
          <ac:picMkLst>
            <pc:docMk/>
            <pc:sldMk cId="4018226309" sldId="349"/>
            <ac:picMk id="3" creationId="{67F7D09A-D03F-4723-8707-63622643B52B}"/>
          </ac:picMkLst>
        </pc:picChg>
        <pc:picChg chg="add del mod">
          <ac:chgData name="Sopronkina, Elena" userId="7f0fa7a5-dd1d-49ea-ba0f-aa3393d38a03" providerId="ADAL" clId="{9095626D-2624-4671-9245-1709DF40CBF1}" dt="2021-10-25T03:46:59.891" v="366" actId="478"/>
          <ac:picMkLst>
            <pc:docMk/>
            <pc:sldMk cId="4018226309" sldId="349"/>
            <ac:picMk id="4" creationId="{8E2BB5F2-D0CE-45E1-8EF2-BA6A0D076D02}"/>
          </ac:picMkLst>
        </pc:picChg>
        <pc:picChg chg="add mod">
          <ac:chgData name="Sopronkina, Elena" userId="7f0fa7a5-dd1d-49ea-ba0f-aa3393d38a03" providerId="ADAL" clId="{9095626D-2624-4671-9245-1709DF40CBF1}" dt="2021-10-25T03:47:14.472" v="370"/>
          <ac:picMkLst>
            <pc:docMk/>
            <pc:sldMk cId="4018226309" sldId="349"/>
            <ac:picMk id="8" creationId="{3CB8448D-7CE1-47B7-95EE-DAF46DE8B12C}"/>
          </ac:picMkLst>
        </pc:picChg>
        <pc:picChg chg="add mod">
          <ac:chgData name="Sopronkina, Elena" userId="7f0fa7a5-dd1d-49ea-ba0f-aa3393d38a03" providerId="ADAL" clId="{9095626D-2624-4671-9245-1709DF40CBF1}" dt="2021-10-25T03:46:58.001" v="365" actId="171"/>
          <ac:picMkLst>
            <pc:docMk/>
            <pc:sldMk cId="4018226309" sldId="349"/>
            <ac:picMk id="1026" creationId="{9185DF50-F1F1-4D42-AA2E-C090A8B775DB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7:00:44.446" v="1827" actId="1076"/>
        <pc:sldMkLst>
          <pc:docMk/>
          <pc:sldMk cId="544238660" sldId="350"/>
        </pc:sldMkLst>
        <pc:spChg chg="del mod">
          <ac:chgData name="Sopronkina, Elena" userId="7f0fa7a5-dd1d-49ea-ba0f-aa3393d38a03" providerId="ADAL" clId="{9095626D-2624-4671-9245-1709DF40CBF1}" dt="2021-10-24T21:31:34.334" v="125" actId="478"/>
          <ac:spMkLst>
            <pc:docMk/>
            <pc:sldMk cId="544238660" sldId="350"/>
            <ac:spMk id="2" creationId="{CD04CD98-1D79-4122-8CB9-9262C3696236}"/>
          </ac:spMkLst>
        </pc:spChg>
        <pc:spChg chg="add mod">
          <ac:chgData name="Sopronkina, Elena" userId="7f0fa7a5-dd1d-49ea-ba0f-aa3393d38a03" providerId="ADAL" clId="{9095626D-2624-4671-9245-1709DF40CBF1}" dt="2021-10-25T04:55:22.411" v="781" actId="14100"/>
          <ac:spMkLst>
            <pc:docMk/>
            <pc:sldMk cId="544238660" sldId="350"/>
            <ac:spMk id="3" creationId="{8F431C9F-4AF4-492B-9ACE-C8E7F1F63B46}"/>
          </ac:spMkLst>
        </pc:spChg>
        <pc:spChg chg="add del mod">
          <ac:chgData name="Sopronkina, Elena" userId="7f0fa7a5-dd1d-49ea-ba0f-aa3393d38a03" providerId="ADAL" clId="{9095626D-2624-4671-9245-1709DF40CBF1}" dt="2021-10-25T07:00:18.779" v="1819" actId="478"/>
          <ac:spMkLst>
            <pc:docMk/>
            <pc:sldMk cId="544238660" sldId="350"/>
            <ac:spMk id="5" creationId="{555E7767-7807-4E38-A357-7B85A38E8AA7}"/>
          </ac:spMkLst>
        </pc:spChg>
        <pc:spChg chg="add del mod">
          <ac:chgData name="Sopronkina, Elena" userId="7f0fa7a5-dd1d-49ea-ba0f-aa3393d38a03" providerId="ADAL" clId="{9095626D-2624-4671-9245-1709DF40CBF1}" dt="2021-10-25T07:00:18.779" v="1819" actId="478"/>
          <ac:spMkLst>
            <pc:docMk/>
            <pc:sldMk cId="544238660" sldId="350"/>
            <ac:spMk id="6" creationId="{316ABF57-BA9D-4A8B-9551-A0566B4083F4}"/>
          </ac:spMkLst>
        </pc:spChg>
        <pc:spChg chg="add del mod">
          <ac:chgData name="Sopronkina, Elena" userId="7f0fa7a5-dd1d-49ea-ba0f-aa3393d38a03" providerId="ADAL" clId="{9095626D-2624-4671-9245-1709DF40CBF1}" dt="2021-10-25T06:57:04.640" v="1777"/>
          <ac:spMkLst>
            <pc:docMk/>
            <pc:sldMk cId="544238660" sldId="350"/>
            <ac:spMk id="8" creationId="{053FAC9F-73EB-479B-B2D2-3F44123D06F7}"/>
          </ac:spMkLst>
        </pc:spChg>
        <pc:spChg chg="add del mod">
          <ac:chgData name="Sopronkina, Elena" userId="7f0fa7a5-dd1d-49ea-ba0f-aa3393d38a03" providerId="ADAL" clId="{9095626D-2624-4671-9245-1709DF40CBF1}" dt="2021-10-25T06:57:04.640" v="1777"/>
          <ac:spMkLst>
            <pc:docMk/>
            <pc:sldMk cId="544238660" sldId="350"/>
            <ac:spMk id="9" creationId="{F35B4DBB-9C0C-4AB7-9BF7-24903B28B1E2}"/>
          </ac:spMkLst>
        </pc:spChg>
        <pc:spChg chg="add mod">
          <ac:chgData name="Sopronkina, Elena" userId="7f0fa7a5-dd1d-49ea-ba0f-aa3393d38a03" providerId="ADAL" clId="{9095626D-2624-4671-9245-1709DF40CBF1}" dt="2021-10-25T07:00:40.579" v="1826"/>
          <ac:spMkLst>
            <pc:docMk/>
            <pc:sldMk cId="544238660" sldId="350"/>
            <ac:spMk id="10" creationId="{0BD6CEBF-7339-4418-9542-6BFF52CB0F29}"/>
          </ac:spMkLst>
        </pc:spChg>
        <pc:spChg chg="add mod">
          <ac:chgData name="Sopronkina, Elena" userId="7f0fa7a5-dd1d-49ea-ba0f-aa3393d38a03" providerId="ADAL" clId="{9095626D-2624-4671-9245-1709DF40CBF1}" dt="2021-10-25T07:00:44.446" v="1827" actId="1076"/>
          <ac:spMkLst>
            <pc:docMk/>
            <pc:sldMk cId="544238660" sldId="350"/>
            <ac:spMk id="11" creationId="{4D350A25-9E5C-4B91-97E3-4066E27CEE38}"/>
          </ac:spMkLst>
        </pc:spChg>
        <pc:picChg chg="add del mod">
          <ac:chgData name="Sopronkina, Elena" userId="7f0fa7a5-dd1d-49ea-ba0f-aa3393d38a03" providerId="ADAL" clId="{9095626D-2624-4671-9245-1709DF40CBF1}" dt="2021-10-24T21:32:44.493" v="149" actId="478"/>
          <ac:picMkLst>
            <pc:docMk/>
            <pc:sldMk cId="544238660" sldId="350"/>
            <ac:picMk id="4" creationId="{63275EF2-F9C7-4181-9728-7580C955C2FA}"/>
          </ac:picMkLst>
        </pc:picChg>
        <pc:picChg chg="add mod">
          <ac:chgData name="Sopronkina, Elena" userId="7f0fa7a5-dd1d-49ea-ba0f-aa3393d38a03" providerId="ADAL" clId="{9095626D-2624-4671-9245-1709DF40CBF1}" dt="2021-10-25T05:40:10.371" v="1283"/>
          <ac:picMkLst>
            <pc:docMk/>
            <pc:sldMk cId="544238660" sldId="350"/>
            <ac:picMk id="7" creationId="{186AD7A5-23D1-4378-B64E-5EB5C72D5C49}"/>
          </ac:picMkLst>
        </pc:picChg>
        <pc:picChg chg="add del mod">
          <ac:chgData name="Sopronkina, Elena" userId="7f0fa7a5-dd1d-49ea-ba0f-aa3393d38a03" providerId="ADAL" clId="{9095626D-2624-4671-9245-1709DF40CBF1}" dt="2021-10-25T05:04:40.518" v="897" actId="478"/>
          <ac:picMkLst>
            <pc:docMk/>
            <pc:sldMk cId="544238660" sldId="350"/>
            <ac:picMk id="4098" creationId="{AB7C0F43-1A4C-476B-A19D-FE096B83B8F6}"/>
          </ac:picMkLst>
        </pc:picChg>
        <pc:picChg chg="add mod">
          <ac:chgData name="Sopronkina, Elena" userId="7f0fa7a5-dd1d-49ea-ba0f-aa3393d38a03" providerId="ADAL" clId="{9095626D-2624-4671-9245-1709DF40CBF1}" dt="2021-10-25T05:04:37.455" v="896" actId="171"/>
          <ac:picMkLst>
            <pc:docMk/>
            <pc:sldMk cId="544238660" sldId="350"/>
            <ac:picMk id="7170" creationId="{EBD1C53E-5D92-4B7E-8ADE-D323A027631A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7:01:56.461" v="1866" actId="14100"/>
        <pc:sldMkLst>
          <pc:docMk/>
          <pc:sldMk cId="2081989616" sldId="351"/>
        </pc:sldMkLst>
        <pc:spChg chg="add del mod">
          <ac:chgData name="Sopronkina, Elena" userId="7f0fa7a5-dd1d-49ea-ba0f-aa3393d38a03" providerId="ADAL" clId="{9095626D-2624-4671-9245-1709DF40CBF1}" dt="2021-10-25T06:58:07.648" v="1797" actId="478"/>
          <ac:spMkLst>
            <pc:docMk/>
            <pc:sldMk cId="2081989616" sldId="351"/>
            <ac:spMk id="2" creationId="{CD04CD98-1D79-4122-8CB9-9262C3696236}"/>
          </ac:spMkLst>
        </pc:spChg>
        <pc:spChg chg="add mod">
          <ac:chgData name="Sopronkina, Elena" userId="7f0fa7a5-dd1d-49ea-ba0f-aa3393d38a03" providerId="ADAL" clId="{9095626D-2624-4671-9245-1709DF40CBF1}" dt="2021-10-24T21:08:19.656" v="94" actId="12789"/>
          <ac:spMkLst>
            <pc:docMk/>
            <pc:sldMk cId="2081989616" sldId="351"/>
            <ac:spMk id="3" creationId="{1D38B9F9-431E-42B9-9128-F5DF30CBCD26}"/>
          </ac:spMkLst>
        </pc:spChg>
        <pc:spChg chg="add del mod">
          <ac:chgData name="Sopronkina, Elena" userId="7f0fa7a5-dd1d-49ea-ba0f-aa3393d38a03" providerId="ADAL" clId="{9095626D-2624-4671-9245-1709DF40CBF1}" dt="2021-10-25T06:58:05.050" v="1796" actId="478"/>
          <ac:spMkLst>
            <pc:docMk/>
            <pc:sldMk cId="2081989616" sldId="351"/>
            <ac:spMk id="4" creationId="{8DE9C414-E7F0-4B98-A9F1-61487E513BD2}"/>
          </ac:spMkLst>
        </pc:spChg>
        <pc:spChg chg="add del mod">
          <ac:chgData name="Sopronkina, Elena" userId="7f0fa7a5-dd1d-49ea-ba0f-aa3393d38a03" providerId="ADAL" clId="{9095626D-2624-4671-9245-1709DF40CBF1}" dt="2021-10-24T21:09:33.990" v="106" actId="478"/>
          <ac:spMkLst>
            <pc:docMk/>
            <pc:sldMk cId="2081989616" sldId="351"/>
            <ac:spMk id="5" creationId="{78F6530A-7CAE-42CC-ADC2-4C08356B8220}"/>
          </ac:spMkLst>
        </pc:spChg>
        <pc:spChg chg="add del mod">
          <ac:chgData name="Sopronkina, Elena" userId="7f0fa7a5-dd1d-49ea-ba0f-aa3393d38a03" providerId="ADAL" clId="{9095626D-2624-4671-9245-1709DF40CBF1}" dt="2021-10-25T06:08:07.312" v="1606"/>
          <ac:spMkLst>
            <pc:docMk/>
            <pc:sldMk cId="2081989616" sldId="351"/>
            <ac:spMk id="8" creationId="{03E0D267-023B-499B-B8A1-053560DFA55D}"/>
          </ac:spMkLst>
        </pc:spChg>
        <pc:spChg chg="add del mod">
          <ac:chgData name="Sopronkina, Elena" userId="7f0fa7a5-dd1d-49ea-ba0f-aa3393d38a03" providerId="ADAL" clId="{9095626D-2624-4671-9245-1709DF40CBF1}" dt="2021-10-25T06:57:35.956" v="1792"/>
          <ac:spMkLst>
            <pc:docMk/>
            <pc:sldMk cId="2081989616" sldId="351"/>
            <ac:spMk id="9" creationId="{B8A52FA7-24EB-4742-8CE7-534A148F74B4}"/>
          </ac:spMkLst>
        </pc:spChg>
        <pc:spChg chg="add del mod">
          <ac:chgData name="Sopronkina, Elena" userId="7f0fa7a5-dd1d-49ea-ba0f-aa3393d38a03" providerId="ADAL" clId="{9095626D-2624-4671-9245-1709DF40CBF1}" dt="2021-10-25T06:57:35.956" v="1792"/>
          <ac:spMkLst>
            <pc:docMk/>
            <pc:sldMk cId="2081989616" sldId="351"/>
            <ac:spMk id="10" creationId="{705AC87A-2E05-489C-871A-E665D38DC221}"/>
          </ac:spMkLst>
        </pc:spChg>
        <pc:spChg chg="add del mod">
          <ac:chgData name="Sopronkina, Elena" userId="7f0fa7a5-dd1d-49ea-ba0f-aa3393d38a03" providerId="ADAL" clId="{9095626D-2624-4671-9245-1709DF40CBF1}" dt="2021-10-25T07:00:55.273" v="1828" actId="478"/>
          <ac:spMkLst>
            <pc:docMk/>
            <pc:sldMk cId="2081989616" sldId="351"/>
            <ac:spMk id="11" creationId="{553DB7FA-BB62-44D4-B2FD-D8A5552597A1}"/>
          </ac:spMkLst>
        </pc:spChg>
        <pc:spChg chg="add del mod">
          <ac:chgData name="Sopronkina, Elena" userId="7f0fa7a5-dd1d-49ea-ba0f-aa3393d38a03" providerId="ADAL" clId="{9095626D-2624-4671-9245-1709DF40CBF1}" dt="2021-10-25T07:00:55.273" v="1828" actId="478"/>
          <ac:spMkLst>
            <pc:docMk/>
            <pc:sldMk cId="2081989616" sldId="351"/>
            <ac:spMk id="12" creationId="{74DDAA7B-BD9F-4DA2-921C-F61CAF539015}"/>
          </ac:spMkLst>
        </pc:spChg>
        <pc:spChg chg="add mod">
          <ac:chgData name="Sopronkina, Elena" userId="7f0fa7a5-dd1d-49ea-ba0f-aa3393d38a03" providerId="ADAL" clId="{9095626D-2624-4671-9245-1709DF40CBF1}" dt="2021-10-25T07:01:39.100" v="1845" actId="20577"/>
          <ac:spMkLst>
            <pc:docMk/>
            <pc:sldMk cId="2081989616" sldId="351"/>
            <ac:spMk id="13" creationId="{1C070BC6-7930-4668-B4BF-4222302F3252}"/>
          </ac:spMkLst>
        </pc:spChg>
        <pc:spChg chg="add mod">
          <ac:chgData name="Sopronkina, Elena" userId="7f0fa7a5-dd1d-49ea-ba0f-aa3393d38a03" providerId="ADAL" clId="{9095626D-2624-4671-9245-1709DF40CBF1}" dt="2021-10-25T07:01:04.660" v="1834" actId="1076"/>
          <ac:spMkLst>
            <pc:docMk/>
            <pc:sldMk cId="2081989616" sldId="351"/>
            <ac:spMk id="14" creationId="{4B09D6E7-CF48-4F28-84D8-B4AF321A97EA}"/>
          </ac:spMkLst>
        </pc:spChg>
        <pc:spChg chg="add mod">
          <ac:chgData name="Sopronkina, Elena" userId="7f0fa7a5-dd1d-49ea-ba0f-aa3393d38a03" providerId="ADAL" clId="{9095626D-2624-4671-9245-1709DF40CBF1}" dt="2021-10-25T07:01:56.461" v="1866" actId="14100"/>
          <ac:spMkLst>
            <pc:docMk/>
            <pc:sldMk cId="2081989616" sldId="351"/>
            <ac:spMk id="15" creationId="{C237B061-3F99-4B52-BBA2-935E65A77EE7}"/>
          </ac:spMkLst>
        </pc:spChg>
        <pc:picChg chg="add del mod">
          <ac:chgData name="Sopronkina, Elena" userId="7f0fa7a5-dd1d-49ea-ba0f-aa3393d38a03" providerId="ADAL" clId="{9095626D-2624-4671-9245-1709DF40CBF1}" dt="2021-10-25T05:40:02.080" v="1281"/>
          <ac:picMkLst>
            <pc:docMk/>
            <pc:sldMk cId="2081989616" sldId="351"/>
            <ac:picMk id="6" creationId="{C5922142-104B-4643-90D9-A05ADC3B3ED8}"/>
          </ac:picMkLst>
        </pc:picChg>
        <pc:picChg chg="add mod">
          <ac:chgData name="Sopronkina, Elena" userId="7f0fa7a5-dd1d-49ea-ba0f-aa3393d38a03" providerId="ADAL" clId="{9095626D-2624-4671-9245-1709DF40CBF1}" dt="2021-10-25T05:40:03.457" v="1282"/>
          <ac:picMkLst>
            <pc:docMk/>
            <pc:sldMk cId="2081989616" sldId="351"/>
            <ac:picMk id="7" creationId="{0F88B826-C773-4EAD-AC74-FF18E6B32840}"/>
          </ac:picMkLst>
        </pc:picChg>
        <pc:picChg chg="add mod">
          <ac:chgData name="Sopronkina, Elena" userId="7f0fa7a5-dd1d-49ea-ba0f-aa3393d38a03" providerId="ADAL" clId="{9095626D-2624-4671-9245-1709DF40CBF1}" dt="2021-10-24T21:08:19.656" v="94" actId="12789"/>
          <ac:picMkLst>
            <pc:docMk/>
            <pc:sldMk cId="2081989616" sldId="351"/>
            <ac:picMk id="2050" creationId="{C9563E89-62D7-4FC0-814B-A8D340CC9912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6:06:17.787" v="1575" actId="1076"/>
        <pc:sldMkLst>
          <pc:docMk/>
          <pc:sldMk cId="238363627" sldId="352"/>
        </pc:sldMkLst>
        <pc:spChg chg="mod">
          <ac:chgData name="Sopronkina, Elena" userId="7f0fa7a5-dd1d-49ea-ba0f-aa3393d38a03" providerId="ADAL" clId="{9095626D-2624-4671-9245-1709DF40CBF1}" dt="2021-10-25T04:56:56.632" v="796" actId="1076"/>
          <ac:spMkLst>
            <pc:docMk/>
            <pc:sldMk cId="238363627" sldId="352"/>
            <ac:spMk id="9" creationId="{C5551879-E0D6-A245-9EFD-5911FE975405}"/>
          </ac:spMkLst>
        </pc:spChg>
        <pc:spChg chg="mod">
          <ac:chgData name="Sopronkina, Elena" userId="7f0fa7a5-dd1d-49ea-ba0f-aa3393d38a03" providerId="ADAL" clId="{9095626D-2624-4671-9245-1709DF40CBF1}" dt="2021-10-25T04:52:05.464" v="758" actId="207"/>
          <ac:spMkLst>
            <pc:docMk/>
            <pc:sldMk cId="238363627" sldId="352"/>
            <ac:spMk id="10" creationId="{BF4F5C0B-6B0F-734E-A5F9-58858AA33516}"/>
          </ac:spMkLst>
        </pc:spChg>
        <pc:spChg chg="mod">
          <ac:chgData name="Sopronkina, Elena" userId="7f0fa7a5-dd1d-49ea-ba0f-aa3393d38a03" providerId="ADAL" clId="{9095626D-2624-4671-9245-1709DF40CBF1}" dt="2021-10-25T06:06:17.787" v="1575" actId="1076"/>
          <ac:spMkLst>
            <pc:docMk/>
            <pc:sldMk cId="238363627" sldId="352"/>
            <ac:spMk id="14" creationId="{0AC54E0B-9A95-6A45-ABCE-9A6BA5B4C62B}"/>
          </ac:spMkLst>
        </pc:spChg>
        <pc:picChg chg="add del mod">
          <ac:chgData name="Sopronkina, Elena" userId="7f0fa7a5-dd1d-49ea-ba0f-aa3393d38a03" providerId="ADAL" clId="{9095626D-2624-4671-9245-1709DF40CBF1}" dt="2021-10-25T04:52:56.163" v="767"/>
          <ac:picMkLst>
            <pc:docMk/>
            <pc:sldMk cId="238363627" sldId="352"/>
            <ac:picMk id="6" creationId="{A70D21C7-C225-417D-B27B-D03E3F2203A2}"/>
          </ac:picMkLst>
        </pc:picChg>
        <pc:picChg chg="add del mod">
          <ac:chgData name="Sopronkina, Elena" userId="7f0fa7a5-dd1d-49ea-ba0f-aa3393d38a03" providerId="ADAL" clId="{9095626D-2624-4671-9245-1709DF40CBF1}" dt="2021-10-25T06:06:09.702" v="1574" actId="478"/>
          <ac:picMkLst>
            <pc:docMk/>
            <pc:sldMk cId="238363627" sldId="352"/>
            <ac:picMk id="7" creationId="{30DE85DB-45F5-4D9E-AAA2-982109E2F599}"/>
          </ac:picMkLst>
        </pc:picChg>
        <pc:picChg chg="add mod">
          <ac:chgData name="Sopronkina, Elena" userId="7f0fa7a5-dd1d-49ea-ba0f-aa3393d38a03" providerId="ADAL" clId="{9095626D-2624-4671-9245-1709DF40CBF1}" dt="2021-10-25T05:39:47.146" v="1268"/>
          <ac:picMkLst>
            <pc:docMk/>
            <pc:sldMk cId="238363627" sldId="352"/>
            <ac:picMk id="8" creationId="{16F53F5E-63FF-425F-941D-69AB2900362C}"/>
          </ac:picMkLst>
        </pc:picChg>
        <pc:picChg chg="del">
          <ac:chgData name="Sopronkina, Elena" userId="7f0fa7a5-dd1d-49ea-ba0f-aa3393d38a03" providerId="ADAL" clId="{9095626D-2624-4671-9245-1709DF40CBF1}" dt="2021-10-25T05:56:57.946" v="1470" actId="478"/>
          <ac:picMkLst>
            <pc:docMk/>
            <pc:sldMk cId="238363627" sldId="352"/>
            <ac:picMk id="12" creationId="{74144D16-621B-8943-82B5-773E56C0E604}"/>
          </ac:picMkLst>
        </pc:picChg>
        <pc:picChg chg="add del mod">
          <ac:chgData name="Sopronkina, Elena" userId="7f0fa7a5-dd1d-49ea-ba0f-aa3393d38a03" providerId="ADAL" clId="{9095626D-2624-4671-9245-1709DF40CBF1}" dt="2021-10-25T05:57:46.969" v="1485" actId="478"/>
          <ac:picMkLst>
            <pc:docMk/>
            <pc:sldMk cId="238363627" sldId="352"/>
            <ac:picMk id="22530" creationId="{9E54F86D-69DD-409D-B6D6-F24510538AEA}"/>
          </ac:picMkLst>
        </pc:picChg>
        <pc:picChg chg="add mod">
          <ac:chgData name="Sopronkina, Elena" userId="7f0fa7a5-dd1d-49ea-ba0f-aa3393d38a03" providerId="ADAL" clId="{9095626D-2624-4671-9245-1709DF40CBF1}" dt="2021-10-25T06:06:17.787" v="1575" actId="1076"/>
          <ac:picMkLst>
            <pc:docMk/>
            <pc:sldMk cId="238363627" sldId="352"/>
            <ac:picMk id="22532" creationId="{8BE07001-4160-4182-ABF9-419A95F3C1A2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7:04:36.714" v="1882" actId="478"/>
        <pc:sldMkLst>
          <pc:docMk/>
          <pc:sldMk cId="3075996414" sldId="353"/>
        </pc:sldMkLst>
        <pc:spChg chg="del mod">
          <ac:chgData name="Sopronkina, Elena" userId="7f0fa7a5-dd1d-49ea-ba0f-aa3393d38a03" providerId="ADAL" clId="{9095626D-2624-4671-9245-1709DF40CBF1}" dt="2021-10-25T05:38:40.017" v="1260" actId="478"/>
          <ac:spMkLst>
            <pc:docMk/>
            <pc:sldMk cId="3075996414" sldId="353"/>
            <ac:spMk id="2" creationId="{6C53BDF0-F580-AB4F-93AF-8292C5E7CBFE}"/>
          </ac:spMkLst>
        </pc:spChg>
        <pc:spChg chg="add del mod">
          <ac:chgData name="Sopronkina, Elena" userId="7f0fa7a5-dd1d-49ea-ba0f-aa3393d38a03" providerId="ADAL" clId="{9095626D-2624-4671-9245-1709DF40CBF1}" dt="2021-10-25T07:04:36.714" v="1882" actId="478"/>
          <ac:spMkLst>
            <pc:docMk/>
            <pc:sldMk cId="3075996414" sldId="353"/>
            <ac:spMk id="4" creationId="{AD90488F-CD7F-4D5D-8047-BCAD13F31820}"/>
          </ac:spMkLst>
        </pc:spChg>
        <pc:spChg chg="add mod">
          <ac:chgData name="Sopronkina, Elena" userId="7f0fa7a5-dd1d-49ea-ba0f-aa3393d38a03" providerId="ADAL" clId="{9095626D-2624-4671-9245-1709DF40CBF1}" dt="2021-10-25T04:57:04.309" v="801" actId="20577"/>
          <ac:spMkLst>
            <pc:docMk/>
            <pc:sldMk cId="3075996414" sldId="353"/>
            <ac:spMk id="7" creationId="{23D27232-3027-4D8A-AA20-520D78E5760A}"/>
          </ac:spMkLst>
        </pc:spChg>
        <pc:spChg chg="add del mod">
          <ac:chgData name="Sopronkina, Elena" userId="7f0fa7a5-dd1d-49ea-ba0f-aa3393d38a03" providerId="ADAL" clId="{9095626D-2624-4671-9245-1709DF40CBF1}" dt="2021-10-25T06:02:44.313" v="1554" actId="478"/>
          <ac:spMkLst>
            <pc:docMk/>
            <pc:sldMk cId="3075996414" sldId="353"/>
            <ac:spMk id="8" creationId="{61749363-6D77-4261-ACF3-1307A9FA3CA6}"/>
          </ac:spMkLst>
        </pc:spChg>
        <pc:spChg chg="del mod">
          <ac:chgData name="Sopronkina, Elena" userId="7f0fa7a5-dd1d-49ea-ba0f-aa3393d38a03" providerId="ADAL" clId="{9095626D-2624-4671-9245-1709DF40CBF1}" dt="2021-10-25T04:57:02.221" v="799" actId="478"/>
          <ac:spMkLst>
            <pc:docMk/>
            <pc:sldMk cId="3075996414" sldId="353"/>
            <ac:spMk id="9" creationId="{C5551879-E0D6-A245-9EFD-5911FE975405}"/>
          </ac:spMkLst>
        </pc:spChg>
        <pc:spChg chg="del mod">
          <ac:chgData name="Sopronkina, Elena" userId="7f0fa7a5-dd1d-49ea-ba0f-aa3393d38a03" providerId="ADAL" clId="{9095626D-2624-4671-9245-1709DF40CBF1}" dt="2021-10-25T07:04:34.997" v="1880" actId="478"/>
          <ac:spMkLst>
            <pc:docMk/>
            <pc:sldMk cId="3075996414" sldId="353"/>
            <ac:spMk id="10" creationId="{BF4F5C0B-6B0F-734E-A5F9-58858AA33516}"/>
          </ac:spMkLst>
        </pc:spChg>
        <pc:spChg chg="add mod">
          <ac:chgData name="Sopronkina, Elena" userId="7f0fa7a5-dd1d-49ea-ba0f-aa3393d38a03" providerId="ADAL" clId="{9095626D-2624-4671-9245-1709DF40CBF1}" dt="2021-10-25T06:16:29.702" v="1640" actId="1076"/>
          <ac:spMkLst>
            <pc:docMk/>
            <pc:sldMk cId="3075996414" sldId="353"/>
            <ac:spMk id="12" creationId="{AFEC8B30-72FD-423B-852D-DCB2CABFC398}"/>
          </ac:spMkLst>
        </pc:spChg>
        <pc:spChg chg="add mod">
          <ac:chgData name="Sopronkina, Elena" userId="7f0fa7a5-dd1d-49ea-ba0f-aa3393d38a03" providerId="ADAL" clId="{9095626D-2624-4671-9245-1709DF40CBF1}" dt="2021-10-25T07:04:35.269" v="1881"/>
          <ac:spMkLst>
            <pc:docMk/>
            <pc:sldMk cId="3075996414" sldId="353"/>
            <ac:spMk id="18" creationId="{153E0162-1234-497C-B7AC-EBF282EA0945}"/>
          </ac:spMkLst>
        </pc:spChg>
        <pc:picChg chg="add del mod">
          <ac:chgData name="Sopronkina, Elena" userId="7f0fa7a5-dd1d-49ea-ba0f-aa3393d38a03" providerId="ADAL" clId="{9095626D-2624-4671-9245-1709DF40CBF1}" dt="2021-10-25T06:03:03.167" v="1560" actId="478"/>
          <ac:picMkLst>
            <pc:docMk/>
            <pc:sldMk cId="3075996414" sldId="353"/>
            <ac:picMk id="6" creationId="{8381F41E-6944-B441-AAB7-0F53702670A9}"/>
          </ac:picMkLst>
        </pc:picChg>
        <pc:picChg chg="add mod">
          <ac:chgData name="Sopronkina, Elena" userId="7f0fa7a5-dd1d-49ea-ba0f-aa3393d38a03" providerId="ADAL" clId="{9095626D-2624-4671-9245-1709DF40CBF1}" dt="2021-10-25T05:39:49.809" v="1270"/>
          <ac:picMkLst>
            <pc:docMk/>
            <pc:sldMk cId="3075996414" sldId="353"/>
            <ac:picMk id="11" creationId="{73BEF3AB-6223-4E9D-BC18-3920CC835854}"/>
          </ac:picMkLst>
        </pc:picChg>
        <pc:picChg chg="add del mod">
          <ac:chgData name="Sopronkina, Elena" userId="7f0fa7a5-dd1d-49ea-ba0f-aa3393d38a03" providerId="ADAL" clId="{9095626D-2624-4671-9245-1709DF40CBF1}" dt="2021-10-25T06:02:52.680" v="1558" actId="478"/>
          <ac:picMkLst>
            <pc:docMk/>
            <pc:sldMk cId="3075996414" sldId="353"/>
            <ac:picMk id="13" creationId="{802D4B59-F283-4198-8422-F6BC0136F03E}"/>
          </ac:picMkLst>
        </pc:picChg>
        <pc:picChg chg="add del mod ord">
          <ac:chgData name="Sopronkina, Elena" userId="7f0fa7a5-dd1d-49ea-ba0f-aa3393d38a03" providerId="ADAL" clId="{9095626D-2624-4671-9245-1709DF40CBF1}" dt="2021-10-25T06:06:24.576" v="1577" actId="478"/>
          <ac:picMkLst>
            <pc:docMk/>
            <pc:sldMk cId="3075996414" sldId="353"/>
            <ac:picMk id="14" creationId="{265B727B-8F70-4B32-9F63-52C0D60CB528}"/>
          </ac:picMkLst>
        </pc:picChg>
        <pc:picChg chg="add del">
          <ac:chgData name="Sopronkina, Elena" userId="7f0fa7a5-dd1d-49ea-ba0f-aa3393d38a03" providerId="ADAL" clId="{9095626D-2624-4671-9245-1709DF40CBF1}" dt="2021-10-25T06:02:11.003" v="1542"/>
          <ac:picMkLst>
            <pc:docMk/>
            <pc:sldMk cId="3075996414" sldId="353"/>
            <ac:picMk id="20482" creationId="{3A1070A9-DD74-467A-A843-697A7ED4BD85}"/>
          </ac:picMkLst>
        </pc:picChg>
        <pc:picChg chg="add del mod">
          <ac:chgData name="Sopronkina, Elena" userId="7f0fa7a5-dd1d-49ea-ba0f-aa3393d38a03" providerId="ADAL" clId="{9095626D-2624-4671-9245-1709DF40CBF1}" dt="2021-10-25T06:11:27.120" v="1629" actId="478"/>
          <ac:picMkLst>
            <pc:docMk/>
            <pc:sldMk cId="3075996414" sldId="353"/>
            <ac:picMk id="20484" creationId="{DEBD76F9-3542-4A72-A975-0705589BE24C}"/>
          </ac:picMkLst>
        </pc:picChg>
        <pc:picChg chg="add del mod">
          <ac:chgData name="Sopronkina, Elena" userId="7f0fa7a5-dd1d-49ea-ba0f-aa3393d38a03" providerId="ADAL" clId="{9095626D-2624-4671-9245-1709DF40CBF1}" dt="2021-10-25T06:13:11.550" v="1637" actId="478"/>
          <ac:picMkLst>
            <pc:docMk/>
            <pc:sldMk cId="3075996414" sldId="353"/>
            <ac:picMk id="20486" creationId="{5B7C720A-95C6-4CD5-875C-1FB6272ECF9D}"/>
          </ac:picMkLst>
        </pc:picChg>
        <pc:picChg chg="add mod">
          <ac:chgData name="Sopronkina, Elena" userId="7f0fa7a5-dd1d-49ea-ba0f-aa3393d38a03" providerId="ADAL" clId="{9095626D-2624-4671-9245-1709DF40CBF1}" dt="2021-10-25T06:55:27.782" v="1769" actId="1076"/>
          <ac:picMkLst>
            <pc:docMk/>
            <pc:sldMk cId="3075996414" sldId="353"/>
            <ac:picMk id="20488" creationId="{DEAFCCB5-07EC-4FDF-B901-8190C0EE0809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7:05:28.669" v="1883" actId="14100"/>
        <pc:sldMkLst>
          <pc:docMk/>
          <pc:sldMk cId="869678504" sldId="354"/>
        </pc:sldMkLst>
        <pc:spChg chg="add del mod">
          <ac:chgData name="Sopronkina, Elena" userId="7f0fa7a5-dd1d-49ea-ba0f-aa3393d38a03" providerId="ADAL" clId="{9095626D-2624-4671-9245-1709DF40CBF1}" dt="2021-10-25T07:04:16.337" v="1875" actId="478"/>
          <ac:spMkLst>
            <pc:docMk/>
            <pc:sldMk cId="869678504" sldId="354"/>
            <ac:spMk id="3" creationId="{6FF73C06-0367-4220-A582-E1C3E72ACF04}"/>
          </ac:spMkLst>
        </pc:spChg>
        <pc:spChg chg="add mod">
          <ac:chgData name="Sopronkina, Elena" userId="7f0fa7a5-dd1d-49ea-ba0f-aa3393d38a03" providerId="ADAL" clId="{9095626D-2624-4671-9245-1709DF40CBF1}" dt="2021-10-25T04:57:11.211" v="806" actId="20577"/>
          <ac:spMkLst>
            <pc:docMk/>
            <pc:sldMk cId="869678504" sldId="354"/>
            <ac:spMk id="6" creationId="{6CB6D3E0-940B-4FCD-948B-E3AAA61BBD8F}"/>
          </ac:spMkLst>
        </pc:spChg>
        <pc:spChg chg="del mod">
          <ac:chgData name="Sopronkina, Elena" userId="7f0fa7a5-dd1d-49ea-ba0f-aa3393d38a03" providerId="ADAL" clId="{9095626D-2624-4671-9245-1709DF40CBF1}" dt="2021-10-25T04:57:09.271" v="804" actId="478"/>
          <ac:spMkLst>
            <pc:docMk/>
            <pc:sldMk cId="869678504" sldId="354"/>
            <ac:spMk id="9" creationId="{C5551879-E0D6-A245-9EFD-5911FE975405}"/>
          </ac:spMkLst>
        </pc:spChg>
        <pc:spChg chg="del mod">
          <ac:chgData name="Sopronkina, Elena" userId="7f0fa7a5-dd1d-49ea-ba0f-aa3393d38a03" providerId="ADAL" clId="{9095626D-2624-4671-9245-1709DF40CBF1}" dt="2021-10-25T07:04:13.726" v="1874" actId="478"/>
          <ac:spMkLst>
            <pc:docMk/>
            <pc:sldMk cId="869678504" sldId="354"/>
            <ac:spMk id="10" creationId="{BF4F5C0B-6B0F-734E-A5F9-58858AA33516}"/>
          </ac:spMkLst>
        </pc:spChg>
        <pc:spChg chg="mod">
          <ac:chgData name="Sopronkina, Elena" userId="7f0fa7a5-dd1d-49ea-ba0f-aa3393d38a03" providerId="ADAL" clId="{9095626D-2624-4671-9245-1709DF40CBF1}" dt="2021-10-25T06:20:13.047" v="1646" actId="1076"/>
          <ac:spMkLst>
            <pc:docMk/>
            <pc:sldMk cId="869678504" sldId="354"/>
            <ac:spMk id="11" creationId="{D620925D-DDFB-0C4A-8467-9F3CFA2F8CA5}"/>
          </ac:spMkLst>
        </pc:spChg>
        <pc:spChg chg="add mod">
          <ac:chgData name="Sopronkina, Elena" userId="7f0fa7a5-dd1d-49ea-ba0f-aa3393d38a03" providerId="ADAL" clId="{9095626D-2624-4671-9245-1709DF40CBF1}" dt="2021-10-25T07:04:16.660" v="1876"/>
          <ac:spMkLst>
            <pc:docMk/>
            <pc:sldMk cId="869678504" sldId="354"/>
            <ac:spMk id="12" creationId="{3FE1214B-32FF-43A1-A198-ED13B141FBCB}"/>
          </ac:spMkLst>
        </pc:spChg>
        <pc:picChg chg="del mod">
          <ac:chgData name="Sopronkina, Elena" userId="7f0fa7a5-dd1d-49ea-ba0f-aa3393d38a03" providerId="ADAL" clId="{9095626D-2624-4671-9245-1709DF40CBF1}" dt="2021-10-25T06:07:00.816" v="1592" actId="478"/>
          <ac:picMkLst>
            <pc:docMk/>
            <pc:sldMk cId="869678504" sldId="354"/>
            <ac:picMk id="7" creationId="{CFC26A68-319F-E445-8F05-11ACB1270C86}"/>
          </ac:picMkLst>
        </pc:picChg>
        <pc:picChg chg="add mod">
          <ac:chgData name="Sopronkina, Elena" userId="7f0fa7a5-dd1d-49ea-ba0f-aa3393d38a03" providerId="ADAL" clId="{9095626D-2624-4671-9245-1709DF40CBF1}" dt="2021-10-25T05:39:51.428" v="1272"/>
          <ac:picMkLst>
            <pc:docMk/>
            <pc:sldMk cId="869678504" sldId="354"/>
            <ac:picMk id="8" creationId="{8369CA0A-ECC4-42CD-AD6E-9CC35D3A25AE}"/>
          </ac:picMkLst>
        </pc:picChg>
        <pc:picChg chg="add mod">
          <ac:chgData name="Sopronkina, Elena" userId="7f0fa7a5-dd1d-49ea-ba0f-aa3393d38a03" providerId="ADAL" clId="{9095626D-2624-4671-9245-1709DF40CBF1}" dt="2021-10-25T07:05:28.669" v="1883" actId="14100"/>
          <ac:picMkLst>
            <pc:docMk/>
            <pc:sldMk cId="869678504" sldId="354"/>
            <ac:picMk id="18434" creationId="{D20D5BB2-B16B-4498-95B5-BFB3D232156C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6:07:44.215" v="1593" actId="478"/>
        <pc:sldMkLst>
          <pc:docMk/>
          <pc:sldMk cId="3275947813" sldId="355"/>
        </pc:sldMkLst>
        <pc:spChg chg="add del mod">
          <ac:chgData name="Sopronkina, Elena" userId="7f0fa7a5-dd1d-49ea-ba0f-aa3393d38a03" providerId="ADAL" clId="{9095626D-2624-4671-9245-1709DF40CBF1}" dt="2021-10-25T04:49:18.711" v="722" actId="478"/>
          <ac:spMkLst>
            <pc:docMk/>
            <pc:sldMk cId="3275947813" sldId="355"/>
            <ac:spMk id="3" creationId="{1FB8ECC3-EAF8-42BD-8203-DCC85A58D709}"/>
          </ac:spMkLst>
        </pc:spChg>
        <pc:spChg chg="add del mod">
          <ac:chgData name="Sopronkina, Elena" userId="7f0fa7a5-dd1d-49ea-ba0f-aa3393d38a03" providerId="ADAL" clId="{9095626D-2624-4671-9245-1709DF40CBF1}" dt="2021-10-25T04:50:20.025" v="735" actId="478"/>
          <ac:spMkLst>
            <pc:docMk/>
            <pc:sldMk cId="3275947813" sldId="355"/>
            <ac:spMk id="5" creationId="{2BFEC09C-2046-4E55-956C-A037EBEDB037}"/>
          </ac:spMkLst>
        </pc:spChg>
        <pc:spChg chg="mod">
          <ac:chgData name="Sopronkina, Elena" userId="7f0fa7a5-dd1d-49ea-ba0f-aa3393d38a03" providerId="ADAL" clId="{9095626D-2624-4671-9245-1709DF40CBF1}" dt="2021-10-25T05:36:46.495" v="1231" actId="1076"/>
          <ac:spMkLst>
            <pc:docMk/>
            <pc:sldMk cId="3275947813" sldId="355"/>
            <ac:spMk id="6" creationId="{CB68F9A2-8E52-074F-A800-BF24ABA7545F}"/>
          </ac:spMkLst>
        </pc:spChg>
        <pc:spChg chg="add del mod">
          <ac:chgData name="Sopronkina, Elena" userId="7f0fa7a5-dd1d-49ea-ba0f-aa3393d38a03" providerId="ADAL" clId="{9095626D-2624-4671-9245-1709DF40CBF1}" dt="2021-10-25T04:49:17.675" v="721"/>
          <ac:spMkLst>
            <pc:docMk/>
            <pc:sldMk cId="3275947813" sldId="355"/>
            <ac:spMk id="8" creationId="{94A75457-453B-4DDC-AEB2-D0FE9C5146E2}"/>
          </ac:spMkLst>
        </pc:spChg>
        <pc:spChg chg="del mod">
          <ac:chgData name="Sopronkina, Elena" userId="7f0fa7a5-dd1d-49ea-ba0f-aa3393d38a03" providerId="ADAL" clId="{9095626D-2624-4671-9245-1709DF40CBF1}" dt="2021-10-25T04:57:16.759" v="809" actId="478"/>
          <ac:spMkLst>
            <pc:docMk/>
            <pc:sldMk cId="3275947813" sldId="355"/>
            <ac:spMk id="9" creationId="{C5551879-E0D6-A245-9EFD-5911FE975405}"/>
          </ac:spMkLst>
        </pc:spChg>
        <pc:spChg chg="del mod">
          <ac:chgData name="Sopronkina, Elena" userId="7f0fa7a5-dd1d-49ea-ba0f-aa3393d38a03" providerId="ADAL" clId="{9095626D-2624-4671-9245-1709DF40CBF1}" dt="2021-10-25T04:49:16.224" v="719" actId="478"/>
          <ac:spMkLst>
            <pc:docMk/>
            <pc:sldMk cId="3275947813" sldId="355"/>
            <ac:spMk id="10" creationId="{BF4F5C0B-6B0F-734E-A5F9-58858AA33516}"/>
          </ac:spMkLst>
        </pc:spChg>
        <pc:spChg chg="add del mod">
          <ac:chgData name="Sopronkina, Elena" userId="7f0fa7a5-dd1d-49ea-ba0f-aa3393d38a03" providerId="ADAL" clId="{9095626D-2624-4671-9245-1709DF40CBF1}" dt="2021-10-25T04:49:17.675" v="721"/>
          <ac:spMkLst>
            <pc:docMk/>
            <pc:sldMk cId="3275947813" sldId="355"/>
            <ac:spMk id="11" creationId="{B1B29F03-108A-4C6B-BA6C-5748F0F0AC1E}"/>
          </ac:spMkLst>
        </pc:spChg>
        <pc:spChg chg="add del mod">
          <ac:chgData name="Sopronkina, Elena" userId="7f0fa7a5-dd1d-49ea-ba0f-aa3393d38a03" providerId="ADAL" clId="{9095626D-2624-4671-9245-1709DF40CBF1}" dt="2021-10-25T04:50:17.704" v="733" actId="478"/>
          <ac:spMkLst>
            <pc:docMk/>
            <pc:sldMk cId="3275947813" sldId="355"/>
            <ac:spMk id="12" creationId="{CF199F82-C719-4FAC-820D-732FA9E65DE2}"/>
          </ac:spMkLst>
        </pc:spChg>
        <pc:spChg chg="add del mod">
          <ac:chgData name="Sopronkina, Elena" userId="7f0fa7a5-dd1d-49ea-ba0f-aa3393d38a03" providerId="ADAL" clId="{9095626D-2624-4671-9245-1709DF40CBF1}" dt="2021-10-25T04:50:17.704" v="733" actId="478"/>
          <ac:spMkLst>
            <pc:docMk/>
            <pc:sldMk cId="3275947813" sldId="355"/>
            <ac:spMk id="13" creationId="{86295E35-7D5B-4A70-987E-415E5FD671B2}"/>
          </ac:spMkLst>
        </pc:spChg>
        <pc:spChg chg="add mod">
          <ac:chgData name="Sopronkina, Elena" userId="7f0fa7a5-dd1d-49ea-ba0f-aa3393d38a03" providerId="ADAL" clId="{9095626D-2624-4671-9245-1709DF40CBF1}" dt="2021-10-25T04:50:17.970" v="734"/>
          <ac:spMkLst>
            <pc:docMk/>
            <pc:sldMk cId="3275947813" sldId="355"/>
            <ac:spMk id="14" creationId="{903801F3-6506-4E56-AA9E-69A68E8EB129}"/>
          </ac:spMkLst>
        </pc:spChg>
        <pc:spChg chg="add mod">
          <ac:chgData name="Sopronkina, Elena" userId="7f0fa7a5-dd1d-49ea-ba0f-aa3393d38a03" providerId="ADAL" clId="{9095626D-2624-4671-9245-1709DF40CBF1}" dt="2021-10-25T05:35:43.369" v="1197" actId="207"/>
          <ac:spMkLst>
            <pc:docMk/>
            <pc:sldMk cId="3275947813" sldId="355"/>
            <ac:spMk id="15" creationId="{5B875811-E760-4A54-A267-E9836A50BEC5}"/>
          </ac:spMkLst>
        </pc:spChg>
        <pc:spChg chg="add mod">
          <ac:chgData name="Sopronkina, Elena" userId="7f0fa7a5-dd1d-49ea-ba0f-aa3393d38a03" providerId="ADAL" clId="{9095626D-2624-4671-9245-1709DF40CBF1}" dt="2021-10-25T04:57:18.684" v="811" actId="20577"/>
          <ac:spMkLst>
            <pc:docMk/>
            <pc:sldMk cId="3275947813" sldId="355"/>
            <ac:spMk id="16" creationId="{F46CBFB8-CA13-45D0-9A7D-2E65646CCC7D}"/>
          </ac:spMkLst>
        </pc:spChg>
        <pc:picChg chg="del">
          <ac:chgData name="Sopronkina, Elena" userId="7f0fa7a5-dd1d-49ea-ba0f-aa3393d38a03" providerId="ADAL" clId="{9095626D-2624-4671-9245-1709DF40CBF1}" dt="2021-10-25T05:33:58.241" v="1178" actId="478"/>
          <ac:picMkLst>
            <pc:docMk/>
            <pc:sldMk cId="3275947813" sldId="355"/>
            <ac:picMk id="7" creationId="{25DDCF8A-FBF1-C143-9801-D80C57747DE2}"/>
          </ac:picMkLst>
        </pc:picChg>
        <pc:picChg chg="add del mod">
          <ac:chgData name="Sopronkina, Elena" userId="7f0fa7a5-dd1d-49ea-ba0f-aa3393d38a03" providerId="ADAL" clId="{9095626D-2624-4671-9245-1709DF40CBF1}" dt="2021-10-25T06:07:44.215" v="1593" actId="478"/>
          <ac:picMkLst>
            <pc:docMk/>
            <pc:sldMk cId="3275947813" sldId="355"/>
            <ac:picMk id="18" creationId="{62AF69B2-3F66-433E-9D67-F6CF12877BFE}"/>
          </ac:picMkLst>
        </pc:picChg>
        <pc:picChg chg="add mod">
          <ac:chgData name="Sopronkina, Elena" userId="7f0fa7a5-dd1d-49ea-ba0f-aa3393d38a03" providerId="ADAL" clId="{9095626D-2624-4671-9245-1709DF40CBF1}" dt="2021-10-25T05:39:52.709" v="1274"/>
          <ac:picMkLst>
            <pc:docMk/>
            <pc:sldMk cId="3275947813" sldId="355"/>
            <ac:picMk id="19" creationId="{4590C47B-F6AC-4509-9A19-518913734B7B}"/>
          </ac:picMkLst>
        </pc:picChg>
        <pc:picChg chg="add mod">
          <ac:chgData name="Sopronkina, Elena" userId="7f0fa7a5-dd1d-49ea-ba0f-aa3393d38a03" providerId="ADAL" clId="{9095626D-2624-4671-9245-1709DF40CBF1}" dt="2021-10-25T05:37:07.791" v="1239" actId="1076"/>
          <ac:picMkLst>
            <pc:docMk/>
            <pc:sldMk cId="3275947813" sldId="355"/>
            <ac:picMk id="11266" creationId="{65352F06-4574-4B7C-BD50-D3120E8B9622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6:56:21.673" v="1770" actId="255"/>
        <pc:sldMkLst>
          <pc:docMk/>
          <pc:sldMk cId="3660234604" sldId="356"/>
        </pc:sldMkLst>
        <pc:spChg chg="add del mod">
          <ac:chgData name="Sopronkina, Elena" userId="7f0fa7a5-dd1d-49ea-ba0f-aa3393d38a03" providerId="ADAL" clId="{9095626D-2624-4671-9245-1709DF40CBF1}" dt="2021-10-24T21:09:09.077" v="100" actId="478"/>
          <ac:spMkLst>
            <pc:docMk/>
            <pc:sldMk cId="3660234604" sldId="356"/>
            <ac:spMk id="2" creationId="{1E6505A3-2E11-4609-81D3-BBD8911D60C5}"/>
          </ac:spMkLst>
        </pc:spChg>
        <pc:spChg chg="add del mod">
          <ac:chgData name="Sopronkina, Elena" userId="7f0fa7a5-dd1d-49ea-ba0f-aa3393d38a03" providerId="ADAL" clId="{9095626D-2624-4671-9245-1709DF40CBF1}" dt="2021-10-25T05:55:26.236" v="1454" actId="478"/>
          <ac:spMkLst>
            <pc:docMk/>
            <pc:sldMk cId="3660234604" sldId="356"/>
            <ac:spMk id="3" creationId="{2BC73605-5979-4AED-A136-58C65521E2A0}"/>
          </ac:spMkLst>
        </pc:spChg>
        <pc:spChg chg="del mod">
          <ac:chgData name="Sopronkina, Elena" userId="7f0fa7a5-dd1d-49ea-ba0f-aa3393d38a03" providerId="ADAL" clId="{9095626D-2624-4671-9245-1709DF40CBF1}" dt="2021-10-25T04:57:27.750" v="817" actId="478"/>
          <ac:spMkLst>
            <pc:docMk/>
            <pc:sldMk cId="3660234604" sldId="356"/>
            <ac:spMk id="9" creationId="{C5551879-E0D6-A245-9EFD-5911FE975405}"/>
          </ac:spMkLst>
        </pc:spChg>
        <pc:spChg chg="del">
          <ac:chgData name="Sopronkina, Elena" userId="7f0fa7a5-dd1d-49ea-ba0f-aa3393d38a03" providerId="ADAL" clId="{9095626D-2624-4671-9245-1709DF40CBF1}" dt="2021-10-25T05:55:24.854" v="1453" actId="478"/>
          <ac:spMkLst>
            <pc:docMk/>
            <pc:sldMk cId="3660234604" sldId="356"/>
            <ac:spMk id="10" creationId="{BF4F5C0B-6B0F-734E-A5F9-58858AA33516}"/>
          </ac:spMkLst>
        </pc:spChg>
        <pc:spChg chg="add mod">
          <ac:chgData name="Sopronkina, Elena" userId="7f0fa7a5-dd1d-49ea-ba0f-aa3393d38a03" providerId="ADAL" clId="{9095626D-2624-4671-9245-1709DF40CBF1}" dt="2021-10-25T04:57:28.031" v="818"/>
          <ac:spMkLst>
            <pc:docMk/>
            <pc:sldMk cId="3660234604" sldId="356"/>
            <ac:spMk id="12" creationId="{015DA28A-A441-4D77-9D29-36F72D6B95BD}"/>
          </ac:spMkLst>
        </pc:spChg>
        <pc:spChg chg="add del mod">
          <ac:chgData name="Sopronkina, Elena" userId="7f0fa7a5-dd1d-49ea-ba0f-aa3393d38a03" providerId="ADAL" clId="{9095626D-2624-4671-9245-1709DF40CBF1}" dt="2021-10-25T06:56:21.673" v="1770" actId="255"/>
          <ac:spMkLst>
            <pc:docMk/>
            <pc:sldMk cId="3660234604" sldId="356"/>
            <ac:spMk id="14" creationId="{FD12DDCB-0361-484D-8182-F515307C25E8}"/>
          </ac:spMkLst>
        </pc:spChg>
        <pc:spChg chg="add del mod">
          <ac:chgData name="Sopronkina, Elena" userId="7f0fa7a5-dd1d-49ea-ba0f-aa3393d38a03" providerId="ADAL" clId="{9095626D-2624-4671-9245-1709DF40CBF1}" dt="2021-10-25T06:08:04.495" v="1602" actId="478"/>
          <ac:spMkLst>
            <pc:docMk/>
            <pc:sldMk cId="3660234604" sldId="356"/>
            <ac:spMk id="16" creationId="{4882FDDB-4552-45AC-9982-BA3B736A586D}"/>
          </ac:spMkLst>
        </pc:spChg>
        <pc:spChg chg="add del mod">
          <ac:chgData name="Sopronkina, Elena" userId="7f0fa7a5-dd1d-49ea-ba0f-aa3393d38a03" providerId="ADAL" clId="{9095626D-2624-4671-9245-1709DF40CBF1}" dt="2021-10-25T06:08:04.100" v="1601"/>
          <ac:spMkLst>
            <pc:docMk/>
            <pc:sldMk cId="3660234604" sldId="356"/>
            <ac:spMk id="17" creationId="{7FDEA28F-7D98-46EE-9310-044C689E1EB4}"/>
          </ac:spMkLst>
        </pc:spChg>
        <pc:spChg chg="add del mod">
          <ac:chgData name="Sopronkina, Elena" userId="7f0fa7a5-dd1d-49ea-ba0f-aa3393d38a03" providerId="ADAL" clId="{9095626D-2624-4671-9245-1709DF40CBF1}" dt="2021-10-25T06:08:21.486" v="1624" actId="478"/>
          <ac:spMkLst>
            <pc:docMk/>
            <pc:sldMk cId="3660234604" sldId="356"/>
            <ac:spMk id="18" creationId="{A979D545-00DD-4C6E-9009-BD6003621CC3}"/>
          </ac:spMkLst>
        </pc:spChg>
        <pc:picChg chg="mod">
          <ac:chgData name="Sopronkina, Elena" userId="7f0fa7a5-dd1d-49ea-ba0f-aa3393d38a03" providerId="ADAL" clId="{9095626D-2624-4671-9245-1709DF40CBF1}" dt="2021-10-25T05:29:19.535" v="1117" actId="1076"/>
          <ac:picMkLst>
            <pc:docMk/>
            <pc:sldMk cId="3660234604" sldId="356"/>
            <ac:picMk id="5" creationId="{273BAA04-03D4-8F40-A12C-A6B6CC58BB86}"/>
          </ac:picMkLst>
        </pc:picChg>
        <pc:picChg chg="add mod">
          <ac:chgData name="Sopronkina, Elena" userId="7f0fa7a5-dd1d-49ea-ba0f-aa3393d38a03" providerId="ADAL" clId="{9095626D-2624-4671-9245-1709DF40CBF1}" dt="2021-10-25T05:39:57.022" v="1277"/>
          <ac:picMkLst>
            <pc:docMk/>
            <pc:sldMk cId="3660234604" sldId="356"/>
            <ac:picMk id="13" creationId="{3E784387-1FCA-4555-932E-88AD99E177A8}"/>
          </ac:picMkLst>
        </pc:picChg>
        <pc:picChg chg="add del">
          <ac:chgData name="Sopronkina, Elena" userId="7f0fa7a5-dd1d-49ea-ba0f-aa3393d38a03" providerId="ADAL" clId="{9095626D-2624-4671-9245-1709DF40CBF1}" dt="2021-10-25T06:42:36.839" v="1750" actId="478"/>
          <ac:picMkLst>
            <pc:docMk/>
            <pc:sldMk cId="3660234604" sldId="356"/>
            <ac:picMk id="14338" creationId="{B4350749-560F-4C26-9D6B-62D2A48AFF4E}"/>
          </ac:picMkLst>
        </pc:picChg>
        <pc:picChg chg="add del">
          <ac:chgData name="Sopronkina, Elena" userId="7f0fa7a5-dd1d-49ea-ba0f-aa3393d38a03" providerId="ADAL" clId="{9095626D-2624-4671-9245-1709DF40CBF1}" dt="2021-10-25T06:46:33.020" v="1757"/>
          <ac:picMkLst>
            <pc:docMk/>
            <pc:sldMk cId="3660234604" sldId="356"/>
            <ac:picMk id="14340" creationId="{38FA760B-F6D5-4DAF-BE23-DE8286B26523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7:05:39.413" v="1887" actId="1076"/>
        <pc:sldMkLst>
          <pc:docMk/>
          <pc:sldMk cId="1345880806" sldId="357"/>
        </pc:sldMkLst>
        <pc:spChg chg="mod ord">
          <ac:chgData name="Sopronkina, Elena" userId="7f0fa7a5-dd1d-49ea-ba0f-aa3393d38a03" providerId="ADAL" clId="{9095626D-2624-4671-9245-1709DF40CBF1}" dt="2021-10-25T04:50:07.152" v="731" actId="1076"/>
          <ac:spMkLst>
            <pc:docMk/>
            <pc:sldMk cId="1345880806" sldId="357"/>
            <ac:spMk id="6" creationId="{CB68F9A2-8E52-074F-A800-BF24ABA7545F}"/>
          </ac:spMkLst>
        </pc:spChg>
        <pc:spChg chg="mod">
          <ac:chgData name="Sopronkina, Elena" userId="7f0fa7a5-dd1d-49ea-ba0f-aa3393d38a03" providerId="ADAL" clId="{9095626D-2624-4671-9245-1709DF40CBF1}" dt="2021-10-25T05:35:49.434" v="1198" actId="207"/>
          <ac:spMkLst>
            <pc:docMk/>
            <pc:sldMk cId="1345880806" sldId="357"/>
            <ac:spMk id="7" creationId="{AF650B4D-8C95-44AD-824F-E10A5CC49F56}"/>
          </ac:spMkLst>
        </pc:spChg>
        <pc:spChg chg="add mod">
          <ac:chgData name="Sopronkina, Elena" userId="7f0fa7a5-dd1d-49ea-ba0f-aa3393d38a03" providerId="ADAL" clId="{9095626D-2624-4671-9245-1709DF40CBF1}" dt="2021-10-25T04:57:21.375" v="813"/>
          <ac:spMkLst>
            <pc:docMk/>
            <pc:sldMk cId="1345880806" sldId="357"/>
            <ac:spMk id="8" creationId="{4C3C00FA-BFD7-416C-A71C-32FBDB077A69}"/>
          </ac:spMkLst>
        </pc:spChg>
        <pc:spChg chg="del mod">
          <ac:chgData name="Sopronkina, Elena" userId="7f0fa7a5-dd1d-49ea-ba0f-aa3393d38a03" providerId="ADAL" clId="{9095626D-2624-4671-9245-1709DF40CBF1}" dt="2021-10-25T04:57:21.111" v="812" actId="478"/>
          <ac:spMkLst>
            <pc:docMk/>
            <pc:sldMk cId="1345880806" sldId="357"/>
            <ac:spMk id="9" creationId="{C5551879-E0D6-A245-9EFD-5911FE975405}"/>
          </ac:spMkLst>
        </pc:spChg>
        <pc:spChg chg="mod">
          <ac:chgData name="Sopronkina, Elena" userId="7f0fa7a5-dd1d-49ea-ba0f-aa3393d38a03" providerId="ADAL" clId="{9095626D-2624-4671-9245-1709DF40CBF1}" dt="2021-10-25T04:50:11.690" v="732" actId="1076"/>
          <ac:spMkLst>
            <pc:docMk/>
            <pc:sldMk cId="1345880806" sldId="357"/>
            <ac:spMk id="10" creationId="{BF4F5C0B-6B0F-734E-A5F9-58858AA33516}"/>
          </ac:spMkLst>
        </pc:spChg>
        <pc:picChg chg="add mod">
          <ac:chgData name="Sopronkina, Elena" userId="7f0fa7a5-dd1d-49ea-ba0f-aa3393d38a03" providerId="ADAL" clId="{9095626D-2624-4671-9245-1709DF40CBF1}" dt="2021-10-25T05:39:55.717" v="1275"/>
          <ac:picMkLst>
            <pc:docMk/>
            <pc:sldMk cId="1345880806" sldId="357"/>
            <ac:picMk id="11" creationId="{EC27C288-A003-4E00-A217-AF1D262C0213}"/>
          </ac:picMkLst>
        </pc:picChg>
        <pc:picChg chg="mod">
          <ac:chgData name="Sopronkina, Elena" userId="7f0fa7a5-dd1d-49ea-ba0f-aa3393d38a03" providerId="ADAL" clId="{9095626D-2624-4671-9245-1709DF40CBF1}" dt="2021-10-25T07:05:39.413" v="1887" actId="1076"/>
          <ac:picMkLst>
            <pc:docMk/>
            <pc:sldMk cId="1345880806" sldId="357"/>
            <ac:picMk id="1026" creationId="{B97E0665-D702-433D-857B-2ABC591C52EB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6:56:36.178" v="1775" actId="1035"/>
        <pc:sldMkLst>
          <pc:docMk/>
          <pc:sldMk cId="3339277058" sldId="358"/>
        </pc:sldMkLst>
        <pc:spChg chg="add del mod">
          <ac:chgData name="Sopronkina, Elena" userId="7f0fa7a5-dd1d-49ea-ba0f-aa3393d38a03" providerId="ADAL" clId="{9095626D-2624-4671-9245-1709DF40CBF1}" dt="2021-10-24T21:01:39.440" v="41"/>
          <ac:spMkLst>
            <pc:docMk/>
            <pc:sldMk cId="3339277058" sldId="358"/>
            <ac:spMk id="7" creationId="{B959D023-5A55-4998-9216-2EEA59ADC471}"/>
          </ac:spMkLst>
        </pc:spChg>
        <pc:spChg chg="add mod">
          <ac:chgData name="Sopronkina, Elena" userId="7f0fa7a5-dd1d-49ea-ba0f-aa3393d38a03" providerId="ADAL" clId="{9095626D-2624-4671-9245-1709DF40CBF1}" dt="2021-10-25T04:57:25.173" v="816" actId="20577"/>
          <ac:spMkLst>
            <pc:docMk/>
            <pc:sldMk cId="3339277058" sldId="358"/>
            <ac:spMk id="7" creationId="{EEEF255D-D4D7-4881-A30A-B1FB2CCE11CE}"/>
          </ac:spMkLst>
        </pc:spChg>
        <pc:spChg chg="add del mod">
          <ac:chgData name="Sopronkina, Elena" userId="7f0fa7a5-dd1d-49ea-ba0f-aa3393d38a03" providerId="ADAL" clId="{9095626D-2624-4671-9245-1709DF40CBF1}" dt="2021-10-24T21:01:51.326" v="54" actId="478"/>
          <ac:spMkLst>
            <pc:docMk/>
            <pc:sldMk cId="3339277058" sldId="358"/>
            <ac:spMk id="8" creationId="{38C6565B-0EB4-4AA5-8EBB-B620AD6E5B67}"/>
          </ac:spMkLst>
        </pc:spChg>
        <pc:spChg chg="del mod">
          <ac:chgData name="Sopronkina, Elena" userId="7f0fa7a5-dd1d-49ea-ba0f-aa3393d38a03" providerId="ADAL" clId="{9095626D-2624-4671-9245-1709DF40CBF1}" dt="2021-10-25T04:57:23.207" v="814" actId="478"/>
          <ac:spMkLst>
            <pc:docMk/>
            <pc:sldMk cId="3339277058" sldId="358"/>
            <ac:spMk id="9" creationId="{C5551879-E0D6-A245-9EFD-5911FE975405}"/>
          </ac:spMkLst>
        </pc:spChg>
        <pc:spChg chg="mod">
          <ac:chgData name="Sopronkina, Elena" userId="7f0fa7a5-dd1d-49ea-ba0f-aa3393d38a03" providerId="ADAL" clId="{9095626D-2624-4671-9245-1709DF40CBF1}" dt="2021-10-25T06:56:36.178" v="1775" actId="1035"/>
          <ac:spMkLst>
            <pc:docMk/>
            <pc:sldMk cId="3339277058" sldId="358"/>
            <ac:spMk id="10" creationId="{BF4F5C0B-6B0F-734E-A5F9-58858AA33516}"/>
          </ac:spMkLst>
        </pc:spChg>
        <pc:picChg chg="add mod">
          <ac:chgData name="Sopronkina, Elena" userId="7f0fa7a5-dd1d-49ea-ba0f-aa3393d38a03" providerId="ADAL" clId="{9095626D-2624-4671-9245-1709DF40CBF1}" dt="2021-10-25T05:39:56.399" v="1276"/>
          <ac:picMkLst>
            <pc:docMk/>
            <pc:sldMk cId="3339277058" sldId="358"/>
            <ac:picMk id="8" creationId="{4BE641F4-43CC-47F3-9CCA-6E5D70B65D95}"/>
          </ac:picMkLst>
        </pc:picChg>
        <pc:picChg chg="add del">
          <ac:chgData name="Sopronkina, Elena" userId="7f0fa7a5-dd1d-49ea-ba0f-aa3393d38a03" providerId="ADAL" clId="{9095626D-2624-4671-9245-1709DF40CBF1}" dt="2021-10-25T06:39:21.464" v="1732"/>
          <ac:picMkLst>
            <pc:docMk/>
            <pc:sldMk cId="3339277058" sldId="358"/>
            <ac:picMk id="15362" creationId="{ADAA90B0-7F02-4B00-83D3-5B5FE711B88A}"/>
          </ac:picMkLst>
        </pc:picChg>
        <pc:picChg chg="add del">
          <ac:chgData name="Sopronkina, Elena" userId="7f0fa7a5-dd1d-49ea-ba0f-aa3393d38a03" providerId="ADAL" clId="{9095626D-2624-4671-9245-1709DF40CBF1}" dt="2021-10-25T06:39:44.254" v="1734"/>
          <ac:picMkLst>
            <pc:docMk/>
            <pc:sldMk cId="3339277058" sldId="358"/>
            <ac:picMk id="15364" creationId="{B3A4153D-2EDE-446E-9E06-D375177AC30A}"/>
          </ac:picMkLst>
        </pc:picChg>
        <pc:picChg chg="add del mod">
          <ac:chgData name="Sopronkina, Elena" userId="7f0fa7a5-dd1d-49ea-ba0f-aa3393d38a03" providerId="ADAL" clId="{9095626D-2624-4671-9245-1709DF40CBF1}" dt="2021-10-25T06:40:32.225" v="1738" actId="478"/>
          <ac:picMkLst>
            <pc:docMk/>
            <pc:sldMk cId="3339277058" sldId="358"/>
            <ac:picMk id="15366" creationId="{F286FC9B-0D91-4F35-87F3-521E3BCDF29E}"/>
          </ac:picMkLst>
        </pc:picChg>
        <pc:picChg chg="add del mod">
          <ac:chgData name="Sopronkina, Elena" userId="7f0fa7a5-dd1d-49ea-ba0f-aa3393d38a03" providerId="ADAL" clId="{9095626D-2624-4671-9245-1709DF40CBF1}" dt="2021-10-25T06:42:38.025" v="1751" actId="478"/>
          <ac:picMkLst>
            <pc:docMk/>
            <pc:sldMk cId="3339277058" sldId="358"/>
            <ac:picMk id="15368" creationId="{91BE056E-5341-4765-889C-5058B824852C}"/>
          </ac:picMkLst>
        </pc:picChg>
        <pc:picChg chg="add del mod">
          <ac:chgData name="Sopronkina, Elena" userId="7f0fa7a5-dd1d-49ea-ba0f-aa3393d38a03" providerId="ADAL" clId="{9095626D-2624-4671-9245-1709DF40CBF1}" dt="2021-10-25T06:45:56.698" v="1755" actId="478"/>
          <ac:picMkLst>
            <pc:docMk/>
            <pc:sldMk cId="3339277058" sldId="358"/>
            <ac:picMk id="15370" creationId="{C3AC6C58-F734-41F2-84DF-5A2A1083BD3F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44:27.794" v="1338" actId="1035"/>
        <pc:sldMkLst>
          <pc:docMk/>
          <pc:sldMk cId="1476238924" sldId="359"/>
        </pc:sldMkLst>
        <pc:spChg chg="del">
          <ac:chgData name="Sopronkina, Elena" userId="7f0fa7a5-dd1d-49ea-ba0f-aa3393d38a03" providerId="ADAL" clId="{9095626D-2624-4671-9245-1709DF40CBF1}" dt="2021-10-25T04:27:47.876" v="621" actId="478"/>
          <ac:spMkLst>
            <pc:docMk/>
            <pc:sldMk cId="1476238924" sldId="359"/>
            <ac:spMk id="2" creationId="{962D93BC-723A-4107-B14C-2FFDD2CCA44D}"/>
          </ac:spMkLst>
        </pc:spChg>
        <pc:spChg chg="add del mod">
          <ac:chgData name="Sopronkina, Elena" userId="7f0fa7a5-dd1d-49ea-ba0f-aa3393d38a03" providerId="ADAL" clId="{9095626D-2624-4671-9245-1709DF40CBF1}" dt="2021-10-25T04:27:48.762" v="622" actId="478"/>
          <ac:spMkLst>
            <pc:docMk/>
            <pc:sldMk cId="1476238924" sldId="359"/>
            <ac:spMk id="4" creationId="{B6344375-11DC-4874-9164-5E6F32D5AF02}"/>
          </ac:spMkLst>
        </pc:spChg>
        <pc:spChg chg="add del mod">
          <ac:chgData name="Sopronkina, Elena" userId="7f0fa7a5-dd1d-49ea-ba0f-aa3393d38a03" providerId="ADAL" clId="{9095626D-2624-4671-9245-1709DF40CBF1}" dt="2021-10-25T05:07:05.262" v="904" actId="478"/>
          <ac:spMkLst>
            <pc:docMk/>
            <pc:sldMk cId="1476238924" sldId="359"/>
            <ac:spMk id="7" creationId="{ACF61C0E-C650-4468-9614-D5C7F90B7786}"/>
          </ac:spMkLst>
        </pc:spChg>
        <pc:spChg chg="add mod">
          <ac:chgData name="Sopronkina, Elena" userId="7f0fa7a5-dd1d-49ea-ba0f-aa3393d38a03" providerId="ADAL" clId="{9095626D-2624-4671-9245-1709DF40CBF1}" dt="2021-10-25T05:07:05.831" v="905"/>
          <ac:spMkLst>
            <pc:docMk/>
            <pc:sldMk cId="1476238924" sldId="359"/>
            <ac:spMk id="9" creationId="{C238B483-3165-4D0A-A1BE-E9BDD69FC70B}"/>
          </ac:spMkLst>
        </pc:spChg>
        <pc:spChg chg="add del mod">
          <ac:chgData name="Sopronkina, Elena" userId="7f0fa7a5-dd1d-49ea-ba0f-aa3393d38a03" providerId="ADAL" clId="{9095626D-2624-4671-9245-1709DF40CBF1}" dt="2021-10-25T05:09:49.593" v="941" actId="478"/>
          <ac:spMkLst>
            <pc:docMk/>
            <pc:sldMk cId="1476238924" sldId="359"/>
            <ac:spMk id="11" creationId="{6FAF95B4-E63F-49C4-8025-744EFFB3464E}"/>
          </ac:spMkLst>
        </pc:spChg>
        <pc:picChg chg="add del mod">
          <ac:chgData name="Sopronkina, Elena" userId="7f0fa7a5-dd1d-49ea-ba0f-aa3393d38a03" providerId="ADAL" clId="{9095626D-2624-4671-9245-1709DF40CBF1}" dt="2021-10-25T05:43:14.721" v="1307" actId="478"/>
          <ac:picMkLst>
            <pc:docMk/>
            <pc:sldMk cId="1476238924" sldId="359"/>
            <ac:picMk id="5" creationId="{CFC088DE-A04D-4314-BC62-BD05E5C99586}"/>
          </ac:picMkLst>
        </pc:picChg>
        <pc:picChg chg="mod modCrop">
          <ac:chgData name="Sopronkina, Elena" userId="7f0fa7a5-dd1d-49ea-ba0f-aa3393d38a03" providerId="ADAL" clId="{9095626D-2624-4671-9245-1709DF40CBF1}" dt="2021-10-25T05:09:20.710" v="931" actId="29295"/>
          <ac:picMkLst>
            <pc:docMk/>
            <pc:sldMk cId="1476238924" sldId="359"/>
            <ac:picMk id="6" creationId="{8F49E770-387D-314A-B300-D45210A155AE}"/>
          </ac:picMkLst>
        </pc:picChg>
        <pc:picChg chg="add del mod">
          <ac:chgData name="Sopronkina, Elena" userId="7f0fa7a5-dd1d-49ea-ba0f-aa3393d38a03" providerId="ADAL" clId="{9095626D-2624-4671-9245-1709DF40CBF1}" dt="2021-10-25T05:44:06.789" v="1320" actId="478"/>
          <ac:picMkLst>
            <pc:docMk/>
            <pc:sldMk cId="1476238924" sldId="359"/>
            <ac:picMk id="8" creationId="{FCCF07D7-F785-3441-9983-75199D7F096F}"/>
          </ac:picMkLst>
        </pc:picChg>
        <pc:picChg chg="add del mod">
          <ac:chgData name="Sopronkina, Elena" userId="7f0fa7a5-dd1d-49ea-ba0f-aa3393d38a03" providerId="ADAL" clId="{9095626D-2624-4671-9245-1709DF40CBF1}" dt="2021-10-25T05:07:58.125" v="922" actId="478"/>
          <ac:picMkLst>
            <pc:docMk/>
            <pc:sldMk cId="1476238924" sldId="359"/>
            <ac:picMk id="10" creationId="{ED8FA61D-602D-487D-9440-854F6772544C}"/>
          </ac:picMkLst>
        </pc:picChg>
        <pc:picChg chg="add del mod">
          <ac:chgData name="Sopronkina, Elena" userId="7f0fa7a5-dd1d-49ea-ba0f-aa3393d38a03" providerId="ADAL" clId="{9095626D-2624-4671-9245-1709DF40CBF1}" dt="2021-10-25T05:43:56.861" v="1317" actId="478"/>
          <ac:picMkLst>
            <pc:docMk/>
            <pc:sldMk cId="1476238924" sldId="359"/>
            <ac:picMk id="13" creationId="{C96E08B5-2FB0-4445-A41C-42DB774F3986}"/>
          </ac:picMkLst>
        </pc:picChg>
        <pc:picChg chg="add mod">
          <ac:chgData name="Sopronkina, Elena" userId="7f0fa7a5-dd1d-49ea-ba0f-aa3393d38a03" providerId="ADAL" clId="{9095626D-2624-4671-9245-1709DF40CBF1}" dt="2021-10-25T05:44:27.794" v="1338" actId="1035"/>
          <ac:picMkLst>
            <pc:docMk/>
            <pc:sldMk cId="1476238924" sldId="359"/>
            <ac:picMk id="4098" creationId="{A9BBD3A1-4D81-42C2-B542-3DD7771BC92B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6:32:55.733" v="1730" actId="1076"/>
        <pc:sldMkLst>
          <pc:docMk/>
          <pc:sldMk cId="4266778813" sldId="360"/>
        </pc:sldMkLst>
        <pc:spChg chg="del mod">
          <ac:chgData name="Sopronkina, Elena" userId="7f0fa7a5-dd1d-49ea-ba0f-aa3393d38a03" providerId="ADAL" clId="{9095626D-2624-4671-9245-1709DF40CBF1}" dt="2021-10-25T05:15:11.613" v="1001" actId="478"/>
          <ac:spMkLst>
            <pc:docMk/>
            <pc:sldMk cId="4266778813" sldId="360"/>
            <ac:spMk id="2" creationId="{962D93BC-723A-4107-B14C-2FFDD2CCA44D}"/>
          </ac:spMkLst>
        </pc:spChg>
        <pc:spChg chg="del mod">
          <ac:chgData name="Sopronkina, Elena" userId="7f0fa7a5-dd1d-49ea-ba0f-aa3393d38a03" providerId="ADAL" clId="{9095626D-2624-4671-9245-1709DF40CBF1}" dt="2021-10-24T21:34:16.653" v="171" actId="478"/>
          <ac:spMkLst>
            <pc:docMk/>
            <pc:sldMk cId="4266778813" sldId="360"/>
            <ac:spMk id="3" creationId="{CB8FEE20-6042-4C31-A280-0AD75FF9D6D4}"/>
          </ac:spMkLst>
        </pc:spChg>
        <pc:spChg chg="add del mod">
          <ac:chgData name="Sopronkina, Elena" userId="7f0fa7a5-dd1d-49ea-ba0f-aa3393d38a03" providerId="ADAL" clId="{9095626D-2624-4671-9245-1709DF40CBF1}" dt="2021-10-25T05:15:13.381" v="1003" actId="478"/>
          <ac:spMkLst>
            <pc:docMk/>
            <pc:sldMk cId="4266778813" sldId="360"/>
            <ac:spMk id="4" creationId="{8D685928-C31B-4435-91EF-62D9BEC5EAFC}"/>
          </ac:spMkLst>
        </pc:spChg>
        <pc:spChg chg="add del mod">
          <ac:chgData name="Sopronkina, Elena" userId="7f0fa7a5-dd1d-49ea-ba0f-aa3393d38a03" providerId="ADAL" clId="{9095626D-2624-4671-9245-1709DF40CBF1}" dt="2021-10-24T21:34:18.676" v="172" actId="478"/>
          <ac:spMkLst>
            <pc:docMk/>
            <pc:sldMk cId="4266778813" sldId="360"/>
            <ac:spMk id="5" creationId="{8223973B-A474-4696-A702-F5C9020FF8B0}"/>
          </ac:spMkLst>
        </pc:spChg>
        <pc:spChg chg="add mod">
          <ac:chgData name="Sopronkina, Elena" userId="7f0fa7a5-dd1d-49ea-ba0f-aa3393d38a03" providerId="ADAL" clId="{9095626D-2624-4671-9245-1709DF40CBF1}" dt="2021-10-25T05:15:11.965" v="1002"/>
          <ac:spMkLst>
            <pc:docMk/>
            <pc:sldMk cId="4266778813" sldId="360"/>
            <ac:spMk id="10" creationId="{7543D823-7A01-4F91-BD0C-00122D978BDE}"/>
          </ac:spMkLst>
        </pc:spChg>
        <pc:picChg chg="mod ord">
          <ac:chgData name="Sopronkina, Elena" userId="7f0fa7a5-dd1d-49ea-ba0f-aa3393d38a03" providerId="ADAL" clId="{9095626D-2624-4671-9245-1709DF40CBF1}" dt="2021-10-25T05:15:25.555" v="1005" actId="1076"/>
          <ac:picMkLst>
            <pc:docMk/>
            <pc:sldMk cId="4266778813" sldId="360"/>
            <ac:picMk id="7" creationId="{51C92694-576D-43AB-9FD4-C12754B885FA}"/>
          </ac:picMkLst>
        </pc:picChg>
        <pc:picChg chg="mod">
          <ac:chgData name="Sopronkina, Elena" userId="7f0fa7a5-dd1d-49ea-ba0f-aa3393d38a03" providerId="ADAL" clId="{9095626D-2624-4671-9245-1709DF40CBF1}" dt="2021-10-25T05:15:25.555" v="1005" actId="1076"/>
          <ac:picMkLst>
            <pc:docMk/>
            <pc:sldMk cId="4266778813" sldId="360"/>
            <ac:picMk id="9" creationId="{85C45F96-A0AD-4D8E-ACB8-3B3B134424CA}"/>
          </ac:picMkLst>
        </pc:picChg>
        <pc:picChg chg="mod">
          <ac:chgData name="Sopronkina, Elena" userId="7f0fa7a5-dd1d-49ea-ba0f-aa3393d38a03" providerId="ADAL" clId="{9095626D-2624-4671-9245-1709DF40CBF1}" dt="2021-10-25T05:15:25.555" v="1005" actId="1076"/>
          <ac:picMkLst>
            <pc:docMk/>
            <pc:sldMk cId="4266778813" sldId="360"/>
            <ac:picMk id="11" creationId="{8DE92B4C-A8CE-416D-AB87-BC8AD15E8499}"/>
          </ac:picMkLst>
        </pc:picChg>
        <pc:picChg chg="add del mod">
          <ac:chgData name="Sopronkina, Elena" userId="7f0fa7a5-dd1d-49ea-ba0f-aa3393d38a03" providerId="ADAL" clId="{9095626D-2624-4671-9245-1709DF40CBF1}" dt="2021-10-25T05:18:15.784" v="1022" actId="478"/>
          <ac:picMkLst>
            <pc:docMk/>
            <pc:sldMk cId="4266778813" sldId="360"/>
            <ac:picMk id="12" creationId="{750377BB-E485-4A81-8C77-8435E1A25A72}"/>
          </ac:picMkLst>
        </pc:picChg>
        <pc:picChg chg="mod">
          <ac:chgData name="Sopronkina, Elena" userId="7f0fa7a5-dd1d-49ea-ba0f-aa3393d38a03" providerId="ADAL" clId="{9095626D-2624-4671-9245-1709DF40CBF1}" dt="2021-10-25T06:32:45.244" v="1729" actId="1076"/>
          <ac:picMkLst>
            <pc:docMk/>
            <pc:sldMk cId="4266778813" sldId="360"/>
            <ac:picMk id="15" creationId="{5BA5A0EE-B9F0-4D63-A58B-A2A68B2A4D00}"/>
          </ac:picMkLst>
        </pc:picChg>
        <pc:picChg chg="mod">
          <ac:chgData name="Sopronkina, Elena" userId="7f0fa7a5-dd1d-49ea-ba0f-aa3393d38a03" providerId="ADAL" clId="{9095626D-2624-4671-9245-1709DF40CBF1}" dt="2021-10-25T05:15:25.555" v="1005" actId="1076"/>
          <ac:picMkLst>
            <pc:docMk/>
            <pc:sldMk cId="4266778813" sldId="360"/>
            <ac:picMk id="17" creationId="{5C26A4D7-51AB-4AC7-ADFC-4442C51065C6}"/>
          </ac:picMkLst>
        </pc:picChg>
        <pc:picChg chg="add del">
          <ac:chgData name="Sopronkina, Elena" userId="7f0fa7a5-dd1d-49ea-ba0f-aa3393d38a03" providerId="ADAL" clId="{9095626D-2624-4671-9245-1709DF40CBF1}" dt="2021-10-25T05:26:47.689" v="1103"/>
          <ac:picMkLst>
            <pc:docMk/>
            <pc:sldMk cId="4266778813" sldId="360"/>
            <ac:picMk id="9218" creationId="{F688F501-FA4B-4AE1-B567-2CB9FFED62EB}"/>
          </ac:picMkLst>
        </pc:picChg>
        <pc:picChg chg="add del">
          <ac:chgData name="Sopronkina, Elena" userId="7f0fa7a5-dd1d-49ea-ba0f-aa3393d38a03" providerId="ADAL" clId="{9095626D-2624-4671-9245-1709DF40CBF1}" dt="2021-10-25T06:23:04.741" v="1657"/>
          <ac:picMkLst>
            <pc:docMk/>
            <pc:sldMk cId="4266778813" sldId="360"/>
            <ac:picMk id="9220" creationId="{DB4ED847-D4BA-4E45-948F-89A5D6F876AD}"/>
          </ac:picMkLst>
        </pc:picChg>
        <pc:picChg chg="add del mod">
          <ac:chgData name="Sopronkina, Elena" userId="7f0fa7a5-dd1d-49ea-ba0f-aa3393d38a03" providerId="ADAL" clId="{9095626D-2624-4671-9245-1709DF40CBF1}" dt="2021-10-25T06:23:50.151" v="1670" actId="478"/>
          <ac:picMkLst>
            <pc:docMk/>
            <pc:sldMk cId="4266778813" sldId="360"/>
            <ac:picMk id="9222" creationId="{F44B08ED-30A2-4E2B-8928-01D22701F315}"/>
          </ac:picMkLst>
        </pc:picChg>
        <pc:picChg chg="add del">
          <ac:chgData name="Sopronkina, Elena" userId="7f0fa7a5-dd1d-49ea-ba0f-aa3393d38a03" providerId="ADAL" clId="{9095626D-2624-4671-9245-1709DF40CBF1}" dt="2021-10-25T06:24:11.197" v="1672"/>
          <ac:picMkLst>
            <pc:docMk/>
            <pc:sldMk cId="4266778813" sldId="360"/>
            <ac:picMk id="9224" creationId="{65360E20-53E9-4B73-A9FE-F79AC44FD2EA}"/>
          </ac:picMkLst>
        </pc:picChg>
        <pc:picChg chg="add del">
          <ac:chgData name="Sopronkina, Elena" userId="7f0fa7a5-dd1d-49ea-ba0f-aa3393d38a03" providerId="ADAL" clId="{9095626D-2624-4671-9245-1709DF40CBF1}" dt="2021-10-25T06:24:23.802" v="1674"/>
          <ac:picMkLst>
            <pc:docMk/>
            <pc:sldMk cId="4266778813" sldId="360"/>
            <ac:picMk id="9226" creationId="{9AED441A-A0B4-4432-9C3F-3DE4C2497945}"/>
          </ac:picMkLst>
        </pc:picChg>
        <pc:picChg chg="add del">
          <ac:chgData name="Sopronkina, Elena" userId="7f0fa7a5-dd1d-49ea-ba0f-aa3393d38a03" providerId="ADAL" clId="{9095626D-2624-4671-9245-1709DF40CBF1}" dt="2021-10-25T06:24:34.426" v="1676"/>
          <ac:picMkLst>
            <pc:docMk/>
            <pc:sldMk cId="4266778813" sldId="360"/>
            <ac:picMk id="9228" creationId="{A1776867-6AD9-4983-AEC9-F55B1535E20E}"/>
          </ac:picMkLst>
        </pc:picChg>
        <pc:picChg chg="add del mod">
          <ac:chgData name="Sopronkina, Elena" userId="7f0fa7a5-dd1d-49ea-ba0f-aa3393d38a03" providerId="ADAL" clId="{9095626D-2624-4671-9245-1709DF40CBF1}" dt="2021-10-25T06:25:48.497" v="1698" actId="478"/>
          <ac:picMkLst>
            <pc:docMk/>
            <pc:sldMk cId="4266778813" sldId="360"/>
            <ac:picMk id="9230" creationId="{43822E0F-0DA8-4ADE-8765-1D8253FCCA39}"/>
          </ac:picMkLst>
        </pc:picChg>
        <pc:picChg chg="add del">
          <ac:chgData name="Sopronkina, Elena" userId="7f0fa7a5-dd1d-49ea-ba0f-aa3393d38a03" providerId="ADAL" clId="{9095626D-2624-4671-9245-1709DF40CBF1}" dt="2021-10-25T06:26:41.429" v="1700"/>
          <ac:picMkLst>
            <pc:docMk/>
            <pc:sldMk cId="4266778813" sldId="360"/>
            <ac:picMk id="9232" creationId="{9B121DF5-7352-4EC7-9DA4-FECC13C4D946}"/>
          </ac:picMkLst>
        </pc:picChg>
        <pc:picChg chg="add del">
          <ac:chgData name="Sopronkina, Elena" userId="7f0fa7a5-dd1d-49ea-ba0f-aa3393d38a03" providerId="ADAL" clId="{9095626D-2624-4671-9245-1709DF40CBF1}" dt="2021-10-25T06:27:14.020" v="1702"/>
          <ac:picMkLst>
            <pc:docMk/>
            <pc:sldMk cId="4266778813" sldId="360"/>
            <ac:picMk id="9234" creationId="{1F130A8B-95C5-404F-A655-0070781C0971}"/>
          </ac:picMkLst>
        </pc:picChg>
        <pc:picChg chg="add del mod">
          <ac:chgData name="Sopronkina, Elena" userId="7f0fa7a5-dd1d-49ea-ba0f-aa3393d38a03" providerId="ADAL" clId="{9095626D-2624-4671-9245-1709DF40CBF1}" dt="2021-10-25T06:27:28.576" v="1706" actId="478"/>
          <ac:picMkLst>
            <pc:docMk/>
            <pc:sldMk cId="4266778813" sldId="360"/>
            <ac:picMk id="9236" creationId="{53A17734-1DE9-4FF5-A9C4-35BFD370BEA8}"/>
          </ac:picMkLst>
        </pc:picChg>
        <pc:picChg chg="add del">
          <ac:chgData name="Sopronkina, Elena" userId="7f0fa7a5-dd1d-49ea-ba0f-aa3393d38a03" providerId="ADAL" clId="{9095626D-2624-4671-9245-1709DF40CBF1}" dt="2021-10-25T06:27:50.164" v="1708"/>
          <ac:picMkLst>
            <pc:docMk/>
            <pc:sldMk cId="4266778813" sldId="360"/>
            <ac:picMk id="9238" creationId="{D318A2E1-295D-4816-8F29-4EA858E01E72}"/>
          </ac:picMkLst>
        </pc:picChg>
        <pc:picChg chg="add del">
          <ac:chgData name="Sopronkina, Elena" userId="7f0fa7a5-dd1d-49ea-ba0f-aa3393d38a03" providerId="ADAL" clId="{9095626D-2624-4671-9245-1709DF40CBF1}" dt="2021-10-25T06:27:56.684" v="1710"/>
          <ac:picMkLst>
            <pc:docMk/>
            <pc:sldMk cId="4266778813" sldId="360"/>
            <ac:picMk id="9240" creationId="{B8C93130-A824-40A1-83A7-1C958ABF9333}"/>
          </ac:picMkLst>
        </pc:picChg>
        <pc:picChg chg="add del mod">
          <ac:chgData name="Sopronkina, Elena" userId="7f0fa7a5-dd1d-49ea-ba0f-aa3393d38a03" providerId="ADAL" clId="{9095626D-2624-4671-9245-1709DF40CBF1}" dt="2021-10-25T06:29:09.399" v="1719" actId="478"/>
          <ac:picMkLst>
            <pc:docMk/>
            <pc:sldMk cId="4266778813" sldId="360"/>
            <ac:picMk id="9242" creationId="{AB2379BC-489A-4720-A1BB-CE0BC82E019D}"/>
          </ac:picMkLst>
        </pc:picChg>
        <pc:picChg chg="add del">
          <ac:chgData name="Sopronkina, Elena" userId="7f0fa7a5-dd1d-49ea-ba0f-aa3393d38a03" providerId="ADAL" clId="{9095626D-2624-4671-9245-1709DF40CBF1}" dt="2021-10-25T06:29:48.492" v="1721"/>
          <ac:picMkLst>
            <pc:docMk/>
            <pc:sldMk cId="4266778813" sldId="360"/>
            <ac:picMk id="9244" creationId="{39394C73-DBF8-4273-AE6F-3C6B1F3AD4C0}"/>
          </ac:picMkLst>
        </pc:picChg>
        <pc:picChg chg="add del">
          <ac:chgData name="Sopronkina, Elena" userId="7f0fa7a5-dd1d-49ea-ba0f-aa3393d38a03" providerId="ADAL" clId="{9095626D-2624-4671-9245-1709DF40CBF1}" dt="2021-10-25T06:30:46.925" v="1723"/>
          <ac:picMkLst>
            <pc:docMk/>
            <pc:sldMk cId="4266778813" sldId="360"/>
            <ac:picMk id="9246" creationId="{81F9F7FD-133E-4FA3-B0C5-77A0A5671AF2}"/>
          </ac:picMkLst>
        </pc:picChg>
        <pc:picChg chg="add mod">
          <ac:chgData name="Sopronkina, Elena" userId="7f0fa7a5-dd1d-49ea-ba0f-aa3393d38a03" providerId="ADAL" clId="{9095626D-2624-4671-9245-1709DF40CBF1}" dt="2021-10-25T06:32:55.733" v="1730" actId="1076"/>
          <ac:picMkLst>
            <pc:docMk/>
            <pc:sldMk cId="4266778813" sldId="360"/>
            <ac:picMk id="9248" creationId="{D53D52DE-6F65-48F0-A2E6-38DAF656886E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5:44:25.811" v="1334" actId="1035"/>
        <pc:sldMkLst>
          <pc:docMk/>
          <pc:sldMk cId="109795703" sldId="361"/>
        </pc:sldMkLst>
        <pc:spChg chg="del mod">
          <ac:chgData name="Sopronkina, Elena" userId="7f0fa7a5-dd1d-49ea-ba0f-aa3393d38a03" providerId="ADAL" clId="{9095626D-2624-4671-9245-1709DF40CBF1}" dt="2021-10-25T04:27:36.431" v="618" actId="478"/>
          <ac:spMkLst>
            <pc:docMk/>
            <pc:sldMk cId="109795703" sldId="361"/>
            <ac:spMk id="2" creationId="{962D93BC-723A-4107-B14C-2FFDD2CCA44D}"/>
          </ac:spMkLst>
        </pc:spChg>
        <pc:spChg chg="add del mod">
          <ac:chgData name="Sopronkina, Elena" userId="7f0fa7a5-dd1d-49ea-ba0f-aa3393d38a03" providerId="ADAL" clId="{9095626D-2624-4671-9245-1709DF40CBF1}" dt="2021-10-25T04:27:38.681" v="619" actId="478"/>
          <ac:spMkLst>
            <pc:docMk/>
            <pc:sldMk cId="109795703" sldId="361"/>
            <ac:spMk id="4" creationId="{1D3F26A6-CEA3-4351-9B83-DFF3F3CDF46B}"/>
          </ac:spMkLst>
        </pc:spChg>
        <pc:spChg chg="add del mod">
          <ac:chgData name="Sopronkina, Elena" userId="7f0fa7a5-dd1d-49ea-ba0f-aa3393d38a03" providerId="ADAL" clId="{9095626D-2624-4671-9245-1709DF40CBF1}" dt="2021-10-25T04:31:31.825" v="650" actId="478"/>
          <ac:spMkLst>
            <pc:docMk/>
            <pc:sldMk cId="109795703" sldId="361"/>
            <ac:spMk id="6" creationId="{CAACDC4F-0381-4C9D-A929-8C3F4BFD0D20}"/>
          </ac:spMkLst>
        </pc:spChg>
        <pc:spChg chg="add del mod">
          <ac:chgData name="Sopronkina, Elena" userId="7f0fa7a5-dd1d-49ea-ba0f-aa3393d38a03" providerId="ADAL" clId="{9095626D-2624-4671-9245-1709DF40CBF1}" dt="2021-10-25T04:46:56.238" v="702" actId="478"/>
          <ac:spMkLst>
            <pc:docMk/>
            <pc:sldMk cId="109795703" sldId="361"/>
            <ac:spMk id="8" creationId="{ACDEE303-E43E-42B0-A7FA-CE6B71437E98}"/>
          </ac:spMkLst>
        </pc:spChg>
        <pc:spChg chg="add mod">
          <ac:chgData name="Sopronkina, Elena" userId="7f0fa7a5-dd1d-49ea-ba0f-aa3393d38a03" providerId="ADAL" clId="{9095626D-2624-4671-9245-1709DF40CBF1}" dt="2021-10-25T04:46:56.786" v="703"/>
          <ac:spMkLst>
            <pc:docMk/>
            <pc:sldMk cId="109795703" sldId="361"/>
            <ac:spMk id="12" creationId="{570F420E-D235-4D34-B520-17946F683FDB}"/>
          </ac:spMkLst>
        </pc:spChg>
        <pc:picChg chg="del">
          <ac:chgData name="Sopronkina, Elena" userId="7f0fa7a5-dd1d-49ea-ba0f-aa3393d38a03" providerId="ADAL" clId="{9095626D-2624-4671-9245-1709DF40CBF1}" dt="2021-10-25T04:21:46.123" v="537" actId="478"/>
          <ac:picMkLst>
            <pc:docMk/>
            <pc:sldMk cId="109795703" sldId="361"/>
            <ac:picMk id="5" creationId="{B1FC6617-3870-4C8F-9DB3-B1379806B924}"/>
          </ac:picMkLst>
        </pc:picChg>
        <pc:picChg chg="del mod">
          <ac:chgData name="Sopronkina, Elena" userId="7f0fa7a5-dd1d-49ea-ba0f-aa3393d38a03" providerId="ADAL" clId="{9095626D-2624-4671-9245-1709DF40CBF1}" dt="2021-10-25T04:29:32.544" v="632" actId="478"/>
          <ac:picMkLst>
            <pc:docMk/>
            <pc:sldMk cId="109795703" sldId="361"/>
            <ac:picMk id="7" creationId="{FB2D085F-0CFB-4376-8245-FAE6602E1469}"/>
          </ac:picMkLst>
        </pc:picChg>
        <pc:picChg chg="add mod">
          <ac:chgData name="Sopronkina, Elena" userId="7f0fa7a5-dd1d-49ea-ba0f-aa3393d38a03" providerId="ADAL" clId="{9095626D-2624-4671-9245-1709DF40CBF1}" dt="2021-10-25T05:44:25.811" v="1334" actId="1035"/>
          <ac:picMkLst>
            <pc:docMk/>
            <pc:sldMk cId="109795703" sldId="361"/>
            <ac:picMk id="14" creationId="{28AFC0C0-FCEE-45DF-9CA7-61E61E5D6BE7}"/>
          </ac:picMkLst>
        </pc:picChg>
        <pc:picChg chg="add del">
          <ac:chgData name="Sopronkina, Elena" userId="7f0fa7a5-dd1d-49ea-ba0f-aa3393d38a03" providerId="ADAL" clId="{9095626D-2624-4671-9245-1709DF40CBF1}" dt="2021-10-25T04:21:15.336" v="531"/>
          <ac:picMkLst>
            <pc:docMk/>
            <pc:sldMk cId="109795703" sldId="361"/>
            <ac:picMk id="2050" creationId="{DA311D1D-B020-44A5-87D1-31B85659A26B}"/>
          </ac:picMkLst>
        </pc:picChg>
        <pc:picChg chg="add del mod">
          <ac:chgData name="Sopronkina, Elena" userId="7f0fa7a5-dd1d-49ea-ba0f-aa3393d38a03" providerId="ADAL" clId="{9095626D-2624-4671-9245-1709DF40CBF1}" dt="2021-10-25T04:47:04.113" v="704" actId="1076"/>
          <ac:picMkLst>
            <pc:docMk/>
            <pc:sldMk cId="109795703" sldId="361"/>
            <ac:picMk id="2052" creationId="{7117BB25-4CB6-4B4D-8462-32E560958B2C}"/>
          </ac:picMkLst>
        </pc:picChg>
        <pc:picChg chg="add mod">
          <ac:chgData name="Sopronkina, Elena" userId="7f0fa7a5-dd1d-49ea-ba0f-aa3393d38a03" providerId="ADAL" clId="{9095626D-2624-4671-9245-1709DF40CBF1}" dt="2021-10-25T04:29:46.146" v="635" actId="732"/>
          <ac:picMkLst>
            <pc:docMk/>
            <pc:sldMk cId="109795703" sldId="361"/>
            <ac:picMk id="2054" creationId="{621103A0-DFC1-4266-AB99-F526D9B1F73F}"/>
          </ac:picMkLst>
        </pc:picChg>
        <pc:picChg chg="add del mod">
          <ac:chgData name="Sopronkina, Elena" userId="7f0fa7a5-dd1d-49ea-ba0f-aa3393d38a03" providerId="ADAL" clId="{9095626D-2624-4671-9245-1709DF40CBF1}" dt="2021-10-25T05:10:33.301" v="947" actId="478"/>
          <ac:picMkLst>
            <pc:docMk/>
            <pc:sldMk cId="109795703" sldId="361"/>
            <ac:picMk id="2056" creationId="{2759D1FC-D175-43E5-B808-BB050423AB08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6:06:20.330" v="1576" actId="1076"/>
        <pc:sldMkLst>
          <pc:docMk/>
          <pc:sldMk cId="1848385721" sldId="362"/>
        </pc:sldMkLst>
        <pc:spChg chg="add del mod">
          <ac:chgData name="Sopronkina, Elena" userId="7f0fa7a5-dd1d-49ea-ba0f-aa3393d38a03" providerId="ADAL" clId="{9095626D-2624-4671-9245-1709DF40CBF1}" dt="2021-10-25T04:52:28.222" v="760" actId="478"/>
          <ac:spMkLst>
            <pc:docMk/>
            <pc:sldMk cId="1848385721" sldId="362"/>
            <ac:spMk id="3" creationId="{6AD8D87A-2D05-44E6-89B9-14AD830AD50B}"/>
          </ac:spMkLst>
        </pc:spChg>
        <pc:spChg chg="add mod">
          <ac:chgData name="Sopronkina, Elena" userId="7f0fa7a5-dd1d-49ea-ba0f-aa3393d38a03" providerId="ADAL" clId="{9095626D-2624-4671-9245-1709DF40CBF1}" dt="2021-10-25T04:52:28.600" v="761"/>
          <ac:spMkLst>
            <pc:docMk/>
            <pc:sldMk cId="1848385721" sldId="362"/>
            <ac:spMk id="8" creationId="{1B08E2BB-732E-44F0-A0DA-C551AF175105}"/>
          </ac:spMkLst>
        </pc:spChg>
        <pc:spChg chg="del mod">
          <ac:chgData name="Sopronkina, Elena" userId="7f0fa7a5-dd1d-49ea-ba0f-aa3393d38a03" providerId="ADAL" clId="{9095626D-2624-4671-9245-1709DF40CBF1}" dt="2021-10-25T04:56:58.437" v="797" actId="478"/>
          <ac:spMkLst>
            <pc:docMk/>
            <pc:sldMk cId="1848385721" sldId="362"/>
            <ac:spMk id="9" creationId="{C5551879-E0D6-A245-9EFD-5911FE975405}"/>
          </ac:spMkLst>
        </pc:spChg>
        <pc:spChg chg="del">
          <ac:chgData name="Sopronkina, Elena" userId="7f0fa7a5-dd1d-49ea-ba0f-aa3393d38a03" providerId="ADAL" clId="{9095626D-2624-4671-9245-1709DF40CBF1}" dt="2021-10-25T04:52:26.705" v="759" actId="478"/>
          <ac:spMkLst>
            <pc:docMk/>
            <pc:sldMk cId="1848385721" sldId="362"/>
            <ac:spMk id="10" creationId="{BF4F5C0B-6B0F-734E-A5F9-58858AA33516}"/>
          </ac:spMkLst>
        </pc:spChg>
        <pc:spChg chg="add mod">
          <ac:chgData name="Sopronkina, Elena" userId="7f0fa7a5-dd1d-49ea-ba0f-aa3393d38a03" providerId="ADAL" clId="{9095626D-2624-4671-9245-1709DF40CBF1}" dt="2021-10-25T04:56:58.886" v="798"/>
          <ac:spMkLst>
            <pc:docMk/>
            <pc:sldMk cId="1848385721" sldId="362"/>
            <ac:spMk id="14" creationId="{2F51E69C-1AB4-4870-B152-2B0271532C07}"/>
          </ac:spMkLst>
        </pc:spChg>
        <pc:spChg chg="del mod">
          <ac:chgData name="Sopronkina, Elena" userId="7f0fa7a5-dd1d-49ea-ba0f-aa3393d38a03" providerId="ADAL" clId="{9095626D-2624-4671-9245-1709DF40CBF1}" dt="2021-10-25T05:59:50.074" v="1520" actId="478"/>
          <ac:spMkLst>
            <pc:docMk/>
            <pc:sldMk cId="1848385721" sldId="362"/>
            <ac:spMk id="15" creationId="{6B227732-9F08-2A41-B596-401FE85C1BBF}"/>
          </ac:spMkLst>
        </pc:spChg>
        <pc:spChg chg="add mod">
          <ac:chgData name="Sopronkina, Elena" userId="7f0fa7a5-dd1d-49ea-ba0f-aa3393d38a03" providerId="ADAL" clId="{9095626D-2624-4671-9245-1709DF40CBF1}" dt="2021-10-25T06:06:20.330" v="1576" actId="1076"/>
          <ac:spMkLst>
            <pc:docMk/>
            <pc:sldMk cId="1848385721" sldId="362"/>
            <ac:spMk id="19" creationId="{C62B7253-05E7-4FF2-8946-C2F157158378}"/>
          </ac:spMkLst>
        </pc:spChg>
        <pc:picChg chg="add del mod">
          <ac:chgData name="Sopronkina, Elena" userId="7f0fa7a5-dd1d-49ea-ba0f-aa3393d38a03" providerId="ADAL" clId="{9095626D-2624-4671-9245-1709DF40CBF1}" dt="2021-10-25T04:52:51.146" v="763"/>
          <ac:picMkLst>
            <pc:docMk/>
            <pc:sldMk cId="1848385721" sldId="362"/>
            <ac:picMk id="11" creationId="{F1A06287-42E1-4501-801B-A01232761E98}"/>
          </ac:picMkLst>
        </pc:picChg>
        <pc:picChg chg="add del mod">
          <ac:chgData name="Sopronkina, Elena" userId="7f0fa7a5-dd1d-49ea-ba0f-aa3393d38a03" providerId="ADAL" clId="{9095626D-2624-4671-9245-1709DF40CBF1}" dt="2021-10-25T06:06:08.367" v="1573" actId="478"/>
          <ac:picMkLst>
            <pc:docMk/>
            <pc:sldMk cId="1848385721" sldId="362"/>
            <ac:picMk id="12" creationId="{0C6C7F37-F5E2-4732-ADAD-E9A01F96A85D}"/>
          </ac:picMkLst>
        </pc:picChg>
        <pc:picChg chg="del">
          <ac:chgData name="Sopronkina, Elena" userId="7f0fa7a5-dd1d-49ea-ba0f-aa3393d38a03" providerId="ADAL" clId="{9095626D-2624-4671-9245-1709DF40CBF1}" dt="2021-10-25T05:59:13.362" v="1498" actId="478"/>
          <ac:picMkLst>
            <pc:docMk/>
            <pc:sldMk cId="1848385721" sldId="362"/>
            <ac:picMk id="13" creationId="{74C0B937-3AC3-C244-87E8-B8CEF64E43D0}"/>
          </ac:picMkLst>
        </pc:picChg>
        <pc:picChg chg="add del mod">
          <ac:chgData name="Sopronkina, Elena" userId="7f0fa7a5-dd1d-49ea-ba0f-aa3393d38a03" providerId="ADAL" clId="{9095626D-2624-4671-9245-1709DF40CBF1}" dt="2021-10-25T05:32:21.411" v="1166" actId="478"/>
          <ac:picMkLst>
            <pc:docMk/>
            <pc:sldMk cId="1848385721" sldId="362"/>
            <ac:picMk id="16" creationId="{BA38FE03-B3D7-4B06-B13B-337ACAA90017}"/>
          </ac:picMkLst>
        </pc:picChg>
        <pc:picChg chg="add mod">
          <ac:chgData name="Sopronkina, Elena" userId="7f0fa7a5-dd1d-49ea-ba0f-aa3393d38a03" providerId="ADAL" clId="{9095626D-2624-4671-9245-1709DF40CBF1}" dt="2021-10-25T05:39:49.140" v="1269"/>
          <ac:picMkLst>
            <pc:docMk/>
            <pc:sldMk cId="1848385721" sldId="362"/>
            <ac:picMk id="17" creationId="{72F5085F-0F51-4983-AC8A-EA5BB0030369}"/>
          </ac:picMkLst>
        </pc:picChg>
        <pc:picChg chg="add del mod">
          <ac:chgData name="Sopronkina, Elena" userId="7f0fa7a5-dd1d-49ea-ba0f-aa3393d38a03" providerId="ADAL" clId="{9095626D-2624-4671-9245-1709DF40CBF1}" dt="2021-10-25T05:59:28.128" v="1509" actId="478"/>
          <ac:picMkLst>
            <pc:docMk/>
            <pc:sldMk cId="1848385721" sldId="362"/>
            <ac:picMk id="18" creationId="{6694D444-D1E1-4E63-90A5-8686190B351E}"/>
          </ac:picMkLst>
        </pc:picChg>
        <pc:picChg chg="add del mod">
          <ac:chgData name="Sopronkina, Elena" userId="7f0fa7a5-dd1d-49ea-ba0f-aa3393d38a03" providerId="ADAL" clId="{9095626D-2624-4671-9245-1709DF40CBF1}" dt="2021-10-25T06:00:00.279" v="1525" actId="478"/>
          <ac:picMkLst>
            <pc:docMk/>
            <pc:sldMk cId="1848385721" sldId="362"/>
            <ac:picMk id="21506" creationId="{2A1791FE-8E0A-432A-BC87-5D390A04EB74}"/>
          </ac:picMkLst>
        </pc:picChg>
        <pc:picChg chg="add mod">
          <ac:chgData name="Sopronkina, Elena" userId="7f0fa7a5-dd1d-49ea-ba0f-aa3393d38a03" providerId="ADAL" clId="{9095626D-2624-4671-9245-1709DF40CBF1}" dt="2021-10-25T06:06:20.330" v="1576" actId="1076"/>
          <ac:picMkLst>
            <pc:docMk/>
            <pc:sldMk cId="1848385721" sldId="362"/>
            <ac:picMk id="21508" creationId="{89DE3D2E-7358-480A-B3D5-BCEF023B71EB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7:04:27.482" v="1879" actId="478"/>
        <pc:sldMkLst>
          <pc:docMk/>
          <pc:sldMk cId="2775500771" sldId="363"/>
        </pc:sldMkLst>
        <pc:spChg chg="mod">
          <ac:chgData name="Sopronkina, Elena" userId="7f0fa7a5-dd1d-49ea-ba0f-aa3393d38a03" providerId="ADAL" clId="{9095626D-2624-4671-9245-1709DF40CBF1}" dt="2021-10-25T06:20:27.697" v="1649" actId="1076"/>
          <ac:spMkLst>
            <pc:docMk/>
            <pc:sldMk cId="2775500771" sldId="363"/>
            <ac:spMk id="3" creationId="{2393B653-803F-F942-AC9D-F19346662E93}"/>
          </ac:spMkLst>
        </pc:spChg>
        <pc:spChg chg="add del mod">
          <ac:chgData name="Sopronkina, Elena" userId="7f0fa7a5-dd1d-49ea-ba0f-aa3393d38a03" providerId="ADAL" clId="{9095626D-2624-4671-9245-1709DF40CBF1}" dt="2021-10-25T04:56:46.296" v="795" actId="478"/>
          <ac:spMkLst>
            <pc:docMk/>
            <pc:sldMk cId="2775500771" sldId="363"/>
            <ac:spMk id="4" creationId="{BF87A9A2-2D5A-4A7B-99B7-5EB88F1EDE08}"/>
          </ac:spMkLst>
        </pc:spChg>
        <pc:spChg chg="del mod">
          <ac:chgData name="Sopronkina, Elena" userId="7f0fa7a5-dd1d-49ea-ba0f-aa3393d38a03" providerId="ADAL" clId="{9095626D-2624-4671-9245-1709DF40CBF1}" dt="2021-10-25T04:57:07.247" v="802" actId="478"/>
          <ac:spMkLst>
            <pc:docMk/>
            <pc:sldMk cId="2775500771" sldId="363"/>
            <ac:spMk id="9" creationId="{C5551879-E0D6-A245-9EFD-5911FE975405}"/>
          </ac:spMkLst>
        </pc:spChg>
        <pc:spChg chg="del">
          <ac:chgData name="Sopronkina, Elena" userId="7f0fa7a5-dd1d-49ea-ba0f-aa3393d38a03" providerId="ADAL" clId="{9095626D-2624-4671-9245-1709DF40CBF1}" dt="2021-10-25T04:56:44.234" v="793" actId="478"/>
          <ac:spMkLst>
            <pc:docMk/>
            <pc:sldMk cId="2775500771" sldId="363"/>
            <ac:spMk id="10" creationId="{BF4F5C0B-6B0F-734E-A5F9-58858AA33516}"/>
          </ac:spMkLst>
        </pc:spChg>
        <pc:spChg chg="add mod">
          <ac:chgData name="Sopronkina, Elena" userId="7f0fa7a5-dd1d-49ea-ba0f-aa3393d38a03" providerId="ADAL" clId="{9095626D-2624-4671-9245-1709DF40CBF1}" dt="2021-10-25T07:04:24.844" v="1878" actId="1076"/>
          <ac:spMkLst>
            <pc:docMk/>
            <pc:sldMk cId="2775500771" sldId="363"/>
            <ac:spMk id="11" creationId="{CB4F9CF7-7392-468A-B49B-F31C6F4A4930}"/>
          </ac:spMkLst>
        </pc:spChg>
        <pc:spChg chg="add mod">
          <ac:chgData name="Sopronkina, Elena" userId="7f0fa7a5-dd1d-49ea-ba0f-aa3393d38a03" providerId="ADAL" clId="{9095626D-2624-4671-9245-1709DF40CBF1}" dt="2021-10-25T04:57:07.526" v="803"/>
          <ac:spMkLst>
            <pc:docMk/>
            <pc:sldMk cId="2775500771" sldId="363"/>
            <ac:spMk id="12" creationId="{484F5667-F448-426C-8E2D-80AA0C8ECC0F}"/>
          </ac:spMkLst>
        </pc:spChg>
        <pc:spChg chg="add del mod">
          <ac:chgData name="Sopronkina, Elena" userId="7f0fa7a5-dd1d-49ea-ba0f-aa3393d38a03" providerId="ADAL" clId="{9095626D-2624-4671-9245-1709DF40CBF1}" dt="2021-10-25T07:04:27.482" v="1879" actId="478"/>
          <ac:spMkLst>
            <pc:docMk/>
            <pc:sldMk cId="2775500771" sldId="363"/>
            <ac:spMk id="15" creationId="{637D5D85-08FA-4363-B97D-112EA1293532}"/>
          </ac:spMkLst>
        </pc:spChg>
        <pc:picChg chg="mod">
          <ac:chgData name="Sopronkina, Elena" userId="7f0fa7a5-dd1d-49ea-ba0f-aa3393d38a03" providerId="ADAL" clId="{9095626D-2624-4671-9245-1709DF40CBF1}" dt="2021-10-25T06:20:27.697" v="1649" actId="1076"/>
          <ac:picMkLst>
            <pc:docMk/>
            <pc:sldMk cId="2775500771" sldId="363"/>
            <ac:picMk id="8" creationId="{62CAACAD-A8AB-8F4E-B511-B2496792DEC2}"/>
          </ac:picMkLst>
        </pc:picChg>
        <pc:picChg chg="add mod">
          <ac:chgData name="Sopronkina, Elena" userId="7f0fa7a5-dd1d-49ea-ba0f-aa3393d38a03" providerId="ADAL" clId="{9095626D-2624-4671-9245-1709DF40CBF1}" dt="2021-10-25T05:39:50.550" v="1271"/>
          <ac:picMkLst>
            <pc:docMk/>
            <pc:sldMk cId="2775500771" sldId="363"/>
            <ac:picMk id="13" creationId="{302FA883-E0E2-4BDD-ADCE-7DC662FECCAF}"/>
          </ac:picMkLst>
        </pc:picChg>
        <pc:picChg chg="add del mod">
          <ac:chgData name="Sopronkina, Elena" userId="7f0fa7a5-dd1d-49ea-ba0f-aa3393d38a03" providerId="ADAL" clId="{9095626D-2624-4671-9245-1709DF40CBF1}" dt="2021-10-25T06:20:15.943" v="1647" actId="478"/>
          <ac:picMkLst>
            <pc:docMk/>
            <pc:sldMk cId="2775500771" sldId="363"/>
            <ac:picMk id="14" creationId="{B342CEE7-6344-4717-9EC5-8B764497B3C7}"/>
          </ac:picMkLst>
        </pc:picChg>
      </pc:sldChg>
      <pc:sldChg chg="addSp delSp modSp mod">
        <pc:chgData name="Sopronkina, Elena" userId="7f0fa7a5-dd1d-49ea-ba0f-aa3393d38a03" providerId="ADAL" clId="{9095626D-2624-4671-9245-1709DF40CBF1}" dt="2021-10-25T07:05:34.540" v="1885" actId="1076"/>
        <pc:sldMkLst>
          <pc:docMk/>
          <pc:sldMk cId="931957391" sldId="364"/>
        </pc:sldMkLst>
        <pc:spChg chg="mod">
          <ac:chgData name="Sopronkina, Elena" userId="7f0fa7a5-dd1d-49ea-ba0f-aa3393d38a03" providerId="ADAL" clId="{9095626D-2624-4671-9245-1709DF40CBF1}" dt="2021-10-25T06:06:39.273" v="1583" actId="1076"/>
          <ac:spMkLst>
            <pc:docMk/>
            <pc:sldMk cId="931957391" sldId="364"/>
            <ac:spMk id="2" creationId="{82B2623B-E889-3A4C-9C7C-D0BC8797FDC1}"/>
          </ac:spMkLst>
        </pc:spChg>
        <pc:spChg chg="add del mod">
          <ac:chgData name="Sopronkina, Elena" userId="7f0fa7a5-dd1d-49ea-ba0f-aa3393d38a03" providerId="ADAL" clId="{9095626D-2624-4671-9245-1709DF40CBF1}" dt="2021-10-25T05:39:33.291" v="1267" actId="478"/>
          <ac:spMkLst>
            <pc:docMk/>
            <pc:sldMk cId="931957391" sldId="364"/>
            <ac:spMk id="4" creationId="{2E2B60AE-5BE8-4F2F-9903-25A144E2E154}"/>
          </ac:spMkLst>
        </pc:spChg>
        <pc:spChg chg="add mod">
          <ac:chgData name="Sopronkina, Elena" userId="7f0fa7a5-dd1d-49ea-ba0f-aa3393d38a03" providerId="ADAL" clId="{9095626D-2624-4671-9245-1709DF40CBF1}" dt="2021-10-25T04:57:13.214" v="807"/>
          <ac:spMkLst>
            <pc:docMk/>
            <pc:sldMk cId="931957391" sldId="364"/>
            <ac:spMk id="7" creationId="{D35EC6F4-FA5A-415C-AE5B-6240692D9EE4}"/>
          </ac:spMkLst>
        </pc:spChg>
        <pc:spChg chg="add del mod">
          <ac:chgData name="Sopronkina, Elena" userId="7f0fa7a5-dd1d-49ea-ba0f-aa3393d38a03" providerId="ADAL" clId="{9095626D-2624-4671-9245-1709DF40CBF1}" dt="2021-10-25T07:04:08.946" v="1873" actId="478"/>
          <ac:spMkLst>
            <pc:docMk/>
            <pc:sldMk cId="931957391" sldId="364"/>
            <ac:spMk id="8" creationId="{8137561A-26F6-4DDF-B3DD-FC004DD31288}"/>
          </ac:spMkLst>
        </pc:spChg>
        <pc:spChg chg="del mod">
          <ac:chgData name="Sopronkina, Elena" userId="7f0fa7a5-dd1d-49ea-ba0f-aa3393d38a03" providerId="ADAL" clId="{9095626D-2624-4671-9245-1709DF40CBF1}" dt="2021-10-25T04:57:14.784" v="808" actId="478"/>
          <ac:spMkLst>
            <pc:docMk/>
            <pc:sldMk cId="931957391" sldId="364"/>
            <ac:spMk id="9" creationId="{C5551879-E0D6-A245-9EFD-5911FE975405}"/>
          </ac:spMkLst>
        </pc:spChg>
        <pc:spChg chg="del">
          <ac:chgData name="Sopronkina, Elena" userId="7f0fa7a5-dd1d-49ea-ba0f-aa3393d38a03" providerId="ADAL" clId="{9095626D-2624-4671-9245-1709DF40CBF1}" dt="2021-10-25T05:39:30.948" v="1265" actId="478"/>
          <ac:spMkLst>
            <pc:docMk/>
            <pc:sldMk cId="931957391" sldId="364"/>
            <ac:spMk id="10" creationId="{BF4F5C0B-6B0F-734E-A5F9-58858AA33516}"/>
          </ac:spMkLst>
        </pc:spChg>
        <pc:spChg chg="add mod">
          <ac:chgData name="Sopronkina, Elena" userId="7f0fa7a5-dd1d-49ea-ba0f-aa3393d38a03" providerId="ADAL" clId="{9095626D-2624-4671-9245-1709DF40CBF1}" dt="2021-10-25T07:04:05.253" v="1871" actId="1076"/>
          <ac:spMkLst>
            <pc:docMk/>
            <pc:sldMk cId="931957391" sldId="364"/>
            <ac:spMk id="11" creationId="{DE5BE79B-FFC1-45BF-A48F-959B9D5A70B0}"/>
          </ac:spMkLst>
        </pc:spChg>
        <pc:spChg chg="add del mod">
          <ac:chgData name="Sopronkina, Elena" userId="7f0fa7a5-dd1d-49ea-ba0f-aa3393d38a03" providerId="ADAL" clId="{9095626D-2624-4671-9245-1709DF40CBF1}" dt="2021-10-25T07:04:07.721" v="1872" actId="478"/>
          <ac:spMkLst>
            <pc:docMk/>
            <pc:sldMk cId="931957391" sldId="364"/>
            <ac:spMk id="14" creationId="{F2D9719A-214A-41BD-8849-E290EE120DAF}"/>
          </ac:spMkLst>
        </pc:spChg>
        <pc:picChg chg="del mod">
          <ac:chgData name="Sopronkina, Elena" userId="7f0fa7a5-dd1d-49ea-ba0f-aa3393d38a03" providerId="ADAL" clId="{9095626D-2624-4671-9245-1709DF40CBF1}" dt="2021-10-25T06:06:32.591" v="1580" actId="478"/>
          <ac:picMkLst>
            <pc:docMk/>
            <pc:sldMk cId="931957391" sldId="364"/>
            <ac:picMk id="6" creationId="{5A8EA458-90D7-9840-A35E-C43BBA4758F9}"/>
          </ac:picMkLst>
        </pc:picChg>
        <pc:picChg chg="add mod">
          <ac:chgData name="Sopronkina, Elena" userId="7f0fa7a5-dd1d-49ea-ba0f-aa3393d38a03" providerId="ADAL" clId="{9095626D-2624-4671-9245-1709DF40CBF1}" dt="2021-10-25T05:39:52.109" v="1273"/>
          <ac:picMkLst>
            <pc:docMk/>
            <pc:sldMk cId="931957391" sldId="364"/>
            <ac:picMk id="12" creationId="{EAEBA8E8-461F-4163-8D2C-76863118183C}"/>
          </ac:picMkLst>
        </pc:picChg>
        <pc:picChg chg="add del mod">
          <ac:chgData name="Sopronkina, Elena" userId="7f0fa7a5-dd1d-49ea-ba0f-aa3393d38a03" providerId="ADAL" clId="{9095626D-2624-4671-9245-1709DF40CBF1}" dt="2021-10-25T06:20:53.435" v="1655" actId="1076"/>
          <ac:picMkLst>
            <pc:docMk/>
            <pc:sldMk cId="931957391" sldId="364"/>
            <ac:picMk id="13" creationId="{5603DFEF-F0A8-46D9-ABDC-992680E607A6}"/>
          </ac:picMkLst>
        </pc:picChg>
        <pc:picChg chg="add mod">
          <ac:chgData name="Sopronkina, Elena" userId="7f0fa7a5-dd1d-49ea-ba0f-aa3393d38a03" providerId="ADAL" clId="{9095626D-2624-4671-9245-1709DF40CBF1}" dt="2021-10-25T07:05:34.540" v="1885" actId="1076"/>
          <ac:picMkLst>
            <pc:docMk/>
            <pc:sldMk cId="931957391" sldId="364"/>
            <ac:picMk id="17410" creationId="{6AA25934-EC51-4111-8825-86CF9E5317FA}"/>
          </ac:picMkLst>
        </pc:picChg>
        <pc:picChg chg="add del">
          <ac:chgData name="Sopronkina, Elena" userId="7f0fa7a5-dd1d-49ea-ba0f-aa3393d38a03" providerId="ADAL" clId="{9095626D-2624-4671-9245-1709DF40CBF1}" dt="2021-10-25T06:13:37.320" v="1639" actId="478"/>
          <ac:picMkLst>
            <pc:docMk/>
            <pc:sldMk cId="931957391" sldId="364"/>
            <ac:picMk id="17412" creationId="{6762B600-F602-45AB-831F-183DA91C3BD4}"/>
          </ac:picMkLst>
        </pc:picChg>
      </pc:sldChg>
      <pc:sldMasterChg chg="modSldLayout">
        <pc:chgData name="Sopronkina, Elena" userId="7f0fa7a5-dd1d-49ea-ba0f-aa3393d38a03" providerId="ADAL" clId="{9095626D-2624-4671-9245-1709DF40CBF1}" dt="2021-10-25T05:34:58.014" v="1188" actId="2085"/>
        <pc:sldMasterMkLst>
          <pc:docMk/>
          <pc:sldMasterMk cId="2628399673" sldId="2147483660"/>
        </pc:sldMasterMkLst>
        <pc:sldLayoutChg chg="addSp modSp">
          <pc:chgData name="Sopronkina, Elena" userId="7f0fa7a5-dd1d-49ea-ba0f-aa3393d38a03" providerId="ADAL" clId="{9095626D-2624-4671-9245-1709DF40CBF1}" dt="2021-10-25T04:31:14.737" v="648" actId="1037"/>
          <pc:sldLayoutMkLst>
            <pc:docMk/>
            <pc:sldMasterMk cId="2628399673" sldId="2147483660"/>
            <pc:sldLayoutMk cId="2188503757" sldId="2147483662"/>
          </pc:sldLayoutMkLst>
          <pc:picChg chg="add mod">
            <ac:chgData name="Sopronkina, Elena" userId="7f0fa7a5-dd1d-49ea-ba0f-aa3393d38a03" providerId="ADAL" clId="{9095626D-2624-4671-9245-1709DF40CBF1}" dt="2021-10-25T04:31:14.737" v="648" actId="1037"/>
            <ac:picMkLst>
              <pc:docMk/>
              <pc:sldMasterMk cId="2628399673" sldId="2147483660"/>
              <pc:sldLayoutMk cId="2188503757" sldId="2147483662"/>
              <ac:picMk id="7" creationId="{4041D8D6-944E-4020-AF93-6C7158D1D59C}"/>
            </ac:picMkLst>
          </pc:picChg>
        </pc:sldLayoutChg>
        <pc:sldLayoutChg chg="addSp modSp">
          <pc:chgData name="Sopronkina, Elena" userId="7f0fa7a5-dd1d-49ea-ba0f-aa3393d38a03" providerId="ADAL" clId="{9095626D-2624-4671-9245-1709DF40CBF1}" dt="2021-10-24T21:10:54.234" v="116"/>
          <pc:sldLayoutMkLst>
            <pc:docMk/>
            <pc:sldMasterMk cId="2628399673" sldId="2147483660"/>
            <pc:sldLayoutMk cId="2357845513" sldId="2147483667"/>
          </pc:sldLayoutMkLst>
          <pc:picChg chg="add mod">
            <ac:chgData name="Sopronkina, Elena" userId="7f0fa7a5-dd1d-49ea-ba0f-aa3393d38a03" providerId="ADAL" clId="{9095626D-2624-4671-9245-1709DF40CBF1}" dt="2021-10-24T21:10:54.234" v="116"/>
            <ac:picMkLst>
              <pc:docMk/>
              <pc:sldMasterMk cId="2628399673" sldId="2147483660"/>
              <pc:sldLayoutMk cId="2357845513" sldId="2147483667"/>
              <ac:picMk id="5" creationId="{172B6FFE-4B45-480A-8AD7-14CCE731481D}"/>
            </ac:picMkLst>
          </pc:picChg>
        </pc:sldLayoutChg>
        <pc:sldLayoutChg chg="modSp mod">
          <pc:chgData name="Sopronkina, Elena" userId="7f0fa7a5-dd1d-49ea-ba0f-aa3393d38a03" providerId="ADAL" clId="{9095626D-2624-4671-9245-1709DF40CBF1}" dt="2021-10-25T05:34:58.014" v="1188" actId="2085"/>
          <pc:sldLayoutMkLst>
            <pc:docMk/>
            <pc:sldMasterMk cId="2628399673" sldId="2147483660"/>
            <pc:sldLayoutMk cId="95756302" sldId="2147483672"/>
          </pc:sldLayoutMkLst>
          <pc:spChg chg="mod">
            <ac:chgData name="Sopronkina, Elena" userId="7f0fa7a5-dd1d-49ea-ba0f-aa3393d38a03" providerId="ADAL" clId="{9095626D-2624-4671-9245-1709DF40CBF1}" dt="2021-10-25T05:34:58.014" v="1188" actId="2085"/>
            <ac:spMkLst>
              <pc:docMk/>
              <pc:sldMasterMk cId="2628399673" sldId="2147483660"/>
              <pc:sldLayoutMk cId="95756302" sldId="2147483672"/>
              <ac:spMk id="4" creationId="{BFC48405-0EC0-4D3A-8775-D505A3B2ED65}"/>
            </ac:spMkLst>
          </pc:spChg>
          <pc:picChg chg="mod">
            <ac:chgData name="Sopronkina, Elena" userId="7f0fa7a5-dd1d-49ea-ba0f-aa3393d38a03" providerId="ADAL" clId="{9095626D-2624-4671-9245-1709DF40CBF1}" dt="2021-10-25T04:56:17.700" v="789" actId="1076"/>
            <ac:picMkLst>
              <pc:docMk/>
              <pc:sldMasterMk cId="2628399673" sldId="2147483660"/>
              <pc:sldLayoutMk cId="95756302" sldId="2147483672"/>
              <ac:picMk id="8" creationId="{4FD6E06A-5A43-CA4E-A122-58DE841B78A4}"/>
            </ac:picMkLst>
          </pc:picChg>
        </pc:sldLayoutChg>
      </pc:sldMasterChg>
    </pc:docChg>
  </pc:docChgLst>
  <pc:docChgLst>
    <pc:chgData name="Sergeev, Denis" userId="9fcd8f00-31d8-496f-9bc5-e132dcae9a98" providerId="ADAL" clId="{29652767-7308-3147-9B46-C05D52AF466E}"/>
    <pc:docChg chg="custSel delSld modSld">
      <pc:chgData name="Sergeev, Denis" userId="9fcd8f00-31d8-496f-9bc5-e132dcae9a98" providerId="ADAL" clId="{29652767-7308-3147-9B46-C05D52AF466E}" dt="2021-10-25T18:15:59.960" v="1183" actId="20577"/>
      <pc:docMkLst>
        <pc:docMk/>
      </pc:docMkLst>
      <pc:sldChg chg="addSp modSp mod">
        <pc:chgData name="Sergeev, Denis" userId="9fcd8f00-31d8-496f-9bc5-e132dcae9a98" providerId="ADAL" clId="{29652767-7308-3147-9B46-C05D52AF466E}" dt="2021-10-25T18:05:05.975" v="150" actId="1076"/>
        <pc:sldMkLst>
          <pc:docMk/>
          <pc:sldMk cId="3396703365" sldId="310"/>
        </pc:sldMkLst>
        <pc:picChg chg="mod">
          <ac:chgData name="Sergeev, Denis" userId="9fcd8f00-31d8-496f-9bc5-e132dcae9a98" providerId="ADAL" clId="{29652767-7308-3147-9B46-C05D52AF466E}" dt="2021-10-25T18:05:05.975" v="150" actId="1076"/>
          <ac:picMkLst>
            <pc:docMk/>
            <pc:sldMk cId="3396703365" sldId="310"/>
            <ac:picMk id="8" creationId="{7FD4AE8B-FF3A-4F9D-ADE3-EB37AE8B46A3}"/>
          </ac:picMkLst>
        </pc:picChg>
        <pc:picChg chg="add mod">
          <ac:chgData name="Sergeev, Denis" userId="9fcd8f00-31d8-496f-9bc5-e132dcae9a98" providerId="ADAL" clId="{29652767-7308-3147-9B46-C05D52AF466E}" dt="2021-10-25T18:05:04.149" v="149" actId="207"/>
          <ac:picMkLst>
            <pc:docMk/>
            <pc:sldMk cId="3396703365" sldId="310"/>
            <ac:picMk id="11" creationId="{74E563DD-7153-B04F-B7B7-2561CA59C2A6}"/>
          </ac:picMkLst>
        </pc:picChg>
      </pc:sldChg>
      <pc:sldChg chg="del">
        <pc:chgData name="Sergeev, Denis" userId="9fcd8f00-31d8-496f-9bc5-e132dcae9a98" providerId="ADAL" clId="{29652767-7308-3147-9B46-C05D52AF466E}" dt="2021-10-25T18:08:14.109" v="232" actId="2696"/>
        <pc:sldMkLst>
          <pc:docMk/>
          <pc:sldMk cId="1148715655" sldId="320"/>
        </pc:sldMkLst>
      </pc:sldChg>
      <pc:sldChg chg="addSp delSp modSp mod">
        <pc:chgData name="Sergeev, Denis" userId="9fcd8f00-31d8-496f-9bc5-e132dcae9a98" providerId="ADAL" clId="{29652767-7308-3147-9B46-C05D52AF466E}" dt="2021-10-25T18:08:09.846" v="231" actId="1076"/>
        <pc:sldMkLst>
          <pc:docMk/>
          <pc:sldMk cId="2426449173" sldId="321"/>
        </pc:sldMkLst>
        <pc:spChg chg="add mod">
          <ac:chgData name="Sergeev, Denis" userId="9fcd8f00-31d8-496f-9bc5-e132dcae9a98" providerId="ADAL" clId="{29652767-7308-3147-9B46-C05D52AF466E}" dt="2021-10-25T18:08:09.846" v="231" actId="1076"/>
          <ac:spMkLst>
            <pc:docMk/>
            <pc:sldMk cId="2426449173" sldId="321"/>
            <ac:spMk id="7" creationId="{A479605E-7BB2-834C-B241-685934523BAC}"/>
          </ac:spMkLst>
        </pc:spChg>
        <pc:picChg chg="add del mod">
          <ac:chgData name="Sergeev, Denis" userId="9fcd8f00-31d8-496f-9bc5-e132dcae9a98" providerId="ADAL" clId="{29652767-7308-3147-9B46-C05D52AF466E}" dt="2021-10-25T18:03:18.940" v="7"/>
          <ac:picMkLst>
            <pc:docMk/>
            <pc:sldMk cId="2426449173" sldId="321"/>
            <ac:picMk id="4" creationId="{9D01E8D5-BFD5-F04C-B89F-7E919A3733E0}"/>
          </ac:picMkLst>
        </pc:picChg>
        <pc:picChg chg="add mod">
          <ac:chgData name="Sergeev, Denis" userId="9fcd8f00-31d8-496f-9bc5-e132dcae9a98" providerId="ADAL" clId="{29652767-7308-3147-9B46-C05D52AF466E}" dt="2021-10-25T18:04:14.161" v="81" actId="207"/>
          <ac:picMkLst>
            <pc:docMk/>
            <pc:sldMk cId="2426449173" sldId="321"/>
            <ac:picMk id="5" creationId="{C1417F22-2326-0640-927E-425785890DD2}"/>
          </ac:picMkLst>
        </pc:picChg>
        <pc:picChg chg="add mod">
          <ac:chgData name="Sergeev, Denis" userId="9fcd8f00-31d8-496f-9bc5-e132dcae9a98" providerId="ADAL" clId="{29652767-7308-3147-9B46-C05D52AF466E}" dt="2021-10-25T18:07:54.735" v="229" actId="1076"/>
          <ac:picMkLst>
            <pc:docMk/>
            <pc:sldMk cId="2426449173" sldId="321"/>
            <ac:picMk id="6" creationId="{9359B042-52A1-0049-8BE4-C44CA75DC9AD}"/>
          </ac:picMkLst>
        </pc:picChg>
        <pc:picChg chg="mod">
          <ac:chgData name="Sergeev, Denis" userId="9fcd8f00-31d8-496f-9bc5-e132dcae9a98" providerId="ADAL" clId="{29652767-7308-3147-9B46-C05D52AF466E}" dt="2021-10-25T18:02:35.529" v="1" actId="167"/>
          <ac:picMkLst>
            <pc:docMk/>
            <pc:sldMk cId="2426449173" sldId="321"/>
            <ac:picMk id="2050" creationId="{BEE33650-DA0A-4C22-BCAC-FF841E6EFFF4}"/>
          </ac:picMkLst>
        </pc:picChg>
      </pc:sldChg>
      <pc:sldChg chg="modNotesTx">
        <pc:chgData name="Sergeev, Denis" userId="9fcd8f00-31d8-496f-9bc5-e132dcae9a98" providerId="ADAL" clId="{29652767-7308-3147-9B46-C05D52AF466E}" dt="2021-10-25T18:15:59.960" v="1183" actId="20577"/>
        <pc:sldMkLst>
          <pc:docMk/>
          <pc:sldMk cId="793853317" sldId="327"/>
        </pc:sldMkLst>
      </pc:sldChg>
      <pc:sldChg chg="addSp modSp mod">
        <pc:chgData name="Sergeev, Denis" userId="9fcd8f00-31d8-496f-9bc5-e132dcae9a98" providerId="ADAL" clId="{29652767-7308-3147-9B46-C05D52AF466E}" dt="2021-10-25T18:04:40.866" v="97" actId="207"/>
        <pc:sldMkLst>
          <pc:docMk/>
          <pc:sldMk cId="1385028126" sldId="339"/>
        </pc:sldMkLst>
        <pc:picChg chg="add mod">
          <ac:chgData name="Sergeev, Denis" userId="9fcd8f00-31d8-496f-9bc5-e132dcae9a98" providerId="ADAL" clId="{29652767-7308-3147-9B46-C05D52AF466E}" dt="2021-10-25T18:04:40.866" v="97" actId="207"/>
          <ac:picMkLst>
            <pc:docMk/>
            <pc:sldMk cId="1385028126" sldId="339"/>
            <ac:picMk id="4" creationId="{75CF7120-5806-9342-9647-D3A054BBBCB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0001B6-D764-438D-BDF8-3F752B5895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BF9AC-FC11-4C6B-92F5-484424B972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E9DA-129C-4723-A0B0-AA0A3E10FA05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D7E9B-69BB-43A4-B56F-4E33AE791C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1728B-C4C3-48D2-AFA5-A51C47957C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0E42D-FD6A-4854-B9D4-766C12A01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257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2275E-33B7-419A-99E6-BDEA029A7881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B9930-AA3F-4BC6-8B7C-5A6F5E4D89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57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Всем привет, сегодня мы поговорим с вами о теме контекстного тестирования. Штука не новая (активно о ней говорили лет 10 назад и более) и весьма спорная. В русскоязычном интернете о КТ говорили мало  очень поверхностно, я постараюсь это исправить и буду делать все это при пассивной помощи Арнольда, а вернее </a:t>
            </a:r>
            <a:r>
              <a:rPr lang="ru-RU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Дугласа </a:t>
            </a:r>
            <a:r>
              <a:rPr lang="ru-RU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Куэйда</a:t>
            </a:r>
            <a:r>
              <a:rPr lang="ru-RU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/ Карла </a:t>
            </a:r>
            <a:r>
              <a:rPr lang="ru-RU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Хаузера</a:t>
            </a:r>
            <a:r>
              <a:rPr lang="ru-RU" dirty="0">
                <a:cs typeface="Calibri"/>
              </a:rPr>
              <a:t> из фильма Пола </a:t>
            </a:r>
            <a:r>
              <a:rPr lang="ru-RU" dirty="0" err="1">
                <a:cs typeface="Calibri"/>
              </a:rPr>
              <a:t>Верховена</a:t>
            </a:r>
            <a:r>
              <a:rPr lang="ru-RU" dirty="0">
                <a:cs typeface="Calibri"/>
              </a:rPr>
              <a:t> 1990 года. Давайте представлюсь...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476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Расскажу об этой активности от противного на примере этого мема.</a:t>
            </a:r>
          </a:p>
          <a:p>
            <a:endParaRPr lang="ru-RU"/>
          </a:p>
          <a:p>
            <a:r>
              <a:rPr lang="ru-RU"/>
              <a:t>Оба тестировщика одновременно смотрят на один и тотже функционал и проговаривая вслух стараются решить, что и как нужно тестировать. Предлагают гипотезы, идеи. И совместно их реализуют.</a:t>
            </a:r>
          </a:p>
          <a:p>
            <a:r>
              <a:rPr lang="ru-RU"/>
              <a:t>На картинке антипример конечно же, просто он мне очень нравится.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409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о</a:t>
            </a:r>
            <a:r>
              <a:rPr lang="ru-RU" dirty="0"/>
              <a:t>дин в поле не воин, даже если речь идет об Арни, </a:t>
            </a:r>
            <a:r>
              <a:rPr lang="ru-RU" dirty="0" err="1"/>
              <a:t>тестировщики</a:t>
            </a:r>
            <a:r>
              <a:rPr lang="ru-RU" dirty="0"/>
              <a:t> сами по себе что-то видят одним образом а остальные роли в команде - иначе. Кто то тестирует только в позитивном ключе но с большой вариативностью, а кто-то будет смотреть на ситуацию исключительно со стороны </a:t>
            </a:r>
            <a:r>
              <a:rPr lang="ru-RU" dirty="0" err="1"/>
              <a:t>Бэкенда</a:t>
            </a:r>
            <a:r>
              <a:rPr lang="ru-RU" dirty="0"/>
              <a:t>. Некоторые ребята в порядке хобби могут знать некоторые вещи из тестирования безопасности, кто-то будет искать ошибки, которые он встречал ранее на своей рабочей машине и </a:t>
            </a:r>
            <a:r>
              <a:rPr lang="ru-RU" dirty="0" err="1"/>
              <a:t>тд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64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о</a:t>
            </a:r>
            <a:r>
              <a:rPr lang="ru-RU" dirty="0"/>
              <a:t>дин в поле не воин, даже если речь идет об Арни, </a:t>
            </a:r>
            <a:r>
              <a:rPr lang="ru-RU" dirty="0" err="1"/>
              <a:t>тестировщики</a:t>
            </a:r>
            <a:r>
              <a:rPr lang="ru-RU" dirty="0"/>
              <a:t> сами по себе что-то видят одним образом а остальные роли в команде - иначе. Кто то тестирует только в позитивном ключе но с большой вариативностью, а кто-то будет смотреть на ситуацию исключительно со стороны </a:t>
            </a:r>
            <a:r>
              <a:rPr lang="ru-RU" dirty="0" err="1"/>
              <a:t>Бэкенда</a:t>
            </a:r>
            <a:r>
              <a:rPr lang="ru-RU" dirty="0"/>
              <a:t>. Некоторые ребята в порядке хобби могут знать некоторые вещи из тестирования безопасности, кто-то будет искать ошибки, которые он встречал ранее на своей рабочей машине и </a:t>
            </a:r>
            <a:r>
              <a:rPr lang="ru-RU" dirty="0" err="1"/>
              <a:t>тд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741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Первый пункт эта та ловушка, в которую я чуть сам не попал когда занимался аудитами процессов по тестированию, но об этом чуть ниже</a:t>
            </a:r>
          </a:p>
          <a:p>
            <a:endParaRPr lang="ru-RU" dirty="0"/>
          </a:p>
          <a:p>
            <a:r>
              <a:rPr lang="ru-RU" dirty="0"/>
              <a:t>Второй пункт про автоматизацию. Я вообще весьма сдержано отношусь к автоматизации и пользе от нее, но если уж делать автоматизацию, то как это парадоксально не звучит – не надо делать это простым замещением исполнителя с ручного </a:t>
            </a:r>
            <a:r>
              <a:rPr lang="ru-RU" dirty="0" err="1"/>
              <a:t>тестировщика</a:t>
            </a:r>
            <a:r>
              <a:rPr lang="ru-RU" dirty="0"/>
              <a:t> на робота (здесь прямо лицо </a:t>
            </a:r>
            <a:r>
              <a:rPr lang="ru-RU" dirty="0" err="1"/>
              <a:t>Фассбендера</a:t>
            </a:r>
            <a:r>
              <a:rPr lang="ru-RU" dirty="0"/>
              <a:t> всплывает и его героя – </a:t>
            </a:r>
            <a:r>
              <a:rPr lang="ru-RU" dirty="0" err="1"/>
              <a:t>андройда</a:t>
            </a:r>
            <a:r>
              <a:rPr lang="ru-RU" dirty="0"/>
              <a:t> Дэвида из фильма Прометей: как нелепо выглядит сама ситуация где робот делает человеческую работу, когда на самом деле робот должен делать нечеловеческую работу)</a:t>
            </a:r>
          </a:p>
          <a:p>
            <a:endParaRPr lang="ru-RU" dirty="0"/>
          </a:p>
          <a:p>
            <a:r>
              <a:rPr lang="ru-RU" dirty="0"/>
              <a:t>Вообще практик и активностей намного больше чем я упомянул здесь – в одной только книге по ссылке выше эти активности описаны в трех сотнях «уроков» которые авторы вынесли для себя.</a:t>
            </a:r>
          </a:p>
          <a:p>
            <a:r>
              <a:rPr lang="ru-RU" dirty="0"/>
              <a:t>Ну </a:t>
            </a:r>
            <a:r>
              <a:rPr lang="ru-RU" dirty="0" err="1"/>
              <a:t>чтож</a:t>
            </a:r>
            <a:r>
              <a:rPr lang="ru-RU" dirty="0"/>
              <a:t>: определения – активности теперь пойдем к закреплению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124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>
                <a:cs typeface="Calibri"/>
              </a:rPr>
              <a:t>Интерактивчик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22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68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566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134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- написать еще 28 тестов на регрессии, потому что это поднимет метрики по покрытию с 85% до 87%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- изучить основы языка </a:t>
            </a:r>
            <a:r>
              <a:rPr lang="en-US" dirty="0"/>
              <a:t>Gremlin, </a:t>
            </a:r>
            <a:r>
              <a:rPr lang="ru-RU" dirty="0"/>
              <a:t>потому что через месяц на проекте будут </a:t>
            </a:r>
            <a:r>
              <a:rPr lang="ru-RU" dirty="0" err="1"/>
              <a:t>фичи</a:t>
            </a:r>
            <a:r>
              <a:rPr lang="ru-RU" dirty="0"/>
              <a:t> использующие </a:t>
            </a:r>
            <a:r>
              <a:rPr lang="ru-RU" dirty="0" err="1"/>
              <a:t>графовые</a:t>
            </a:r>
            <a:r>
              <a:rPr lang="ru-RU" dirty="0"/>
              <a:t> БД</a:t>
            </a:r>
            <a:endParaRPr lang="en-US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685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- написать еще 28 тестов на регрессии, потому что это поднимет метрики по покрытию с 85% до 87%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- изучить основы языка </a:t>
            </a:r>
            <a:r>
              <a:rPr lang="en-US" dirty="0"/>
              <a:t>Gremlin, </a:t>
            </a:r>
            <a:r>
              <a:rPr lang="ru-RU" dirty="0"/>
              <a:t>потому что через месяц на проекте будут </a:t>
            </a:r>
            <a:r>
              <a:rPr lang="ru-RU" dirty="0" err="1"/>
              <a:t>фичи</a:t>
            </a:r>
            <a:r>
              <a:rPr lang="ru-RU" dirty="0"/>
              <a:t> использующие </a:t>
            </a:r>
            <a:r>
              <a:rPr lang="ru-RU" dirty="0" err="1"/>
              <a:t>графовые</a:t>
            </a:r>
            <a:r>
              <a:rPr lang="ru-RU" dirty="0"/>
              <a:t> БД</a:t>
            </a:r>
            <a:endParaRPr lang="en-US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844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Я Денис и я </a:t>
            </a:r>
            <a:r>
              <a:rPr lang="ru-RU" dirty="0" err="1">
                <a:cs typeface="Calibri"/>
              </a:rPr>
              <a:t>тестировщик</a:t>
            </a:r>
            <a:r>
              <a:rPr lang="ru-RU" dirty="0">
                <a:cs typeface="Calibri"/>
              </a:rPr>
              <a:t>, пришел в это направление всего 6 лет назад имея за плечами весьма длительный и насыщенный опыт в разных IT сферах.</a:t>
            </a:r>
          </a:p>
          <a:p>
            <a:r>
              <a:rPr lang="ru-RU" dirty="0">
                <a:cs typeface="Calibri"/>
              </a:rPr>
              <a:t>Большую часть моего времени уходит на развитие практики в компании и управление направлением тестирования на разных проектах, при этом я также часто выступаю в роли </a:t>
            </a:r>
            <a:r>
              <a:rPr lang="ru-RU" dirty="0" err="1">
                <a:cs typeface="Calibri"/>
              </a:rPr>
              <a:t>тестировщика</a:t>
            </a:r>
            <a:r>
              <a:rPr lang="ru-RU" dirty="0">
                <a:cs typeface="Calibri"/>
              </a:rPr>
              <a:t> эксперта и хорошо понимаю, что такое работа "в поле".</a:t>
            </a:r>
          </a:p>
          <a:p>
            <a:r>
              <a:rPr lang="ru-RU" dirty="0">
                <a:cs typeface="Calibri"/>
              </a:rPr>
              <a:t>К КТ я приходил постепенно и активно стал его применять пару лет назад испытывая постоянное чувство </a:t>
            </a:r>
            <a:r>
              <a:rPr lang="ru-RU" dirty="0" err="1">
                <a:cs typeface="Calibri"/>
              </a:rPr>
              <a:t>дежавю</a:t>
            </a:r>
            <a:r>
              <a:rPr lang="ru-RU" dirty="0">
                <a:cs typeface="Calibri" panose="020F0502020204030204"/>
              </a:rPr>
              <a:t>, я где-то это уже все видел... ладно пойдем к самой теме. Сегодня у нас будет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010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Усложняем ситуацию следующий вопрос весьма спорный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Есть большой проект и в нем работают несколько человек в тестировании, которые смогли прокачать свои знания в тех областях, с которыми они уже сталкивались и работали.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Они хороши в своих задачах</a:t>
            </a:r>
            <a:endParaRPr lang="en-US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endParaRPr lang="ru-RU" dirty="0"/>
          </a:p>
          <a:p>
            <a:r>
              <a:rPr lang="ru-RU" dirty="0"/>
              <a:t>Что выбрать. 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28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Усложняем ситуацию следующий вопрос весьма спорный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Есть большой проект и в нем работают несколько человек в тестировании, которые смогли прокачать свои знания в тех областях, с которыми они уже сталкивались и работали.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Они хороши в своих задачах</a:t>
            </a:r>
            <a:endParaRPr lang="en-US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endParaRPr lang="ru-RU" dirty="0"/>
          </a:p>
          <a:p>
            <a:r>
              <a:rPr lang="ru-RU" dirty="0"/>
              <a:t>Что выбрать. 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866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Проблема неуловимых/плавающих багов очень недооценена.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Как часто вы  в своей практике видите ситуацию где ошибка проявилась единожды в </a:t>
            </a:r>
            <a:r>
              <a:rPr lang="ru-RU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неполностью</a:t>
            </a:r>
            <a:r>
              <a:rPr lang="ru-RU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понятных обстоятельствах и воспроизвести ее надежно не получается. Что делать в таких случаях. </a:t>
            </a:r>
            <a:r>
              <a:rPr lang="ru-RU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Репортить</a:t>
            </a:r>
            <a:r>
              <a:rPr lang="ru-RU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ошибку? Даже если ее </a:t>
            </a:r>
            <a:r>
              <a:rPr lang="ru-RU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зарепортили</a:t>
            </a:r>
            <a:r>
              <a:rPr lang="ru-RU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 что с ней делать дальше?</a:t>
            </a:r>
            <a:endParaRPr lang="en-US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708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810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Пусть теперь </a:t>
            </a:r>
            <a:r>
              <a:rPr lang="ru-RU" dirty="0" err="1"/>
              <a:t>тестировщики</a:t>
            </a:r>
            <a:r>
              <a:rPr lang="ru-RU" dirty="0"/>
              <a:t> работают в паре и вместе смотрят на свои задачи, каждый подход условно будет занимать в два раза больше времени.</a:t>
            </a:r>
          </a:p>
          <a:p>
            <a:r>
              <a:rPr lang="ru-RU" dirty="0"/>
              <a:t>Итого получим 4 кванта времени на все задачи.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818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Распараллелим задачи, пусть каждый </a:t>
            </a:r>
            <a:r>
              <a:rPr lang="ru-RU" dirty="0" err="1"/>
              <a:t>тестировщик</a:t>
            </a:r>
            <a:r>
              <a:rPr lang="ru-RU" dirty="0"/>
              <a:t> работает со своей парой задач. А если один </a:t>
            </a:r>
            <a:r>
              <a:rPr lang="ru-RU" dirty="0" err="1"/>
              <a:t>тестировщик</a:t>
            </a:r>
            <a:r>
              <a:rPr lang="ru-RU" dirty="0"/>
              <a:t> быстро справится со своими задачами, то пусть он еще и третью задачу возьмет.  Итого задачи будут решены за три условных  кванта времени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54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план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99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/>
              <a:t>С опытными </a:t>
            </a:r>
            <a:r>
              <a:rPr lang="ru-RU" dirty="0" err="1"/>
              <a:t>тестировщиками</a:t>
            </a:r>
            <a:r>
              <a:rPr lang="ru-RU" dirty="0"/>
              <a:t> осознание приходит сразу как только будет постигнута тайна тестирования на основе рисков. Не все опытные </a:t>
            </a:r>
            <a:r>
              <a:rPr lang="ru-RU" dirty="0" err="1"/>
              <a:t>тестировщики</a:t>
            </a:r>
            <a:r>
              <a:rPr lang="ru-RU" dirty="0"/>
              <a:t> приходят к тестированию на основе рисков.</a:t>
            </a:r>
          </a:p>
          <a:p>
            <a:pPr marL="171450" indent="-171450">
              <a:buFontTx/>
              <a:buChar char="-"/>
            </a:pPr>
            <a:endParaRPr lang="ru-RU" dirty="0"/>
          </a:p>
          <a:p>
            <a:pPr marL="171450" indent="-171450">
              <a:buFontTx/>
              <a:buChar char="-"/>
            </a:pPr>
            <a:r>
              <a:rPr lang="ru-RU" dirty="0"/>
              <a:t>чтобы отказаться от чего-то ненужного нужно сначала это иметь или хотя бы знать зачем и при каких условиях это ненужное могло быть нужно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274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/>
              <a:t>1. не люблю постмортемы и/или </a:t>
            </a:r>
            <a:r>
              <a:rPr lang="en-US"/>
              <a:t>RCA</a:t>
            </a:r>
            <a:r>
              <a:rPr lang="ru-RU"/>
              <a:t>. Вижу, что это важно , но также вижу что найти причину иногда недостаточно, чтобы ее решать.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2. </a:t>
            </a:r>
            <a:r>
              <a:rPr lang="ru-RU"/>
              <a:t>иногда упорядоченность окружающего мира создает ошибочное ощущение стабильности и блага, на самом деле это не так. </a:t>
            </a:r>
          </a:p>
          <a:p>
            <a:pPr marL="171450" indent="-171450">
              <a:buFontTx/>
              <a:buChar char="-"/>
            </a:pPr>
            <a:r>
              <a:rPr lang="ru-RU"/>
              <a:t>3. руководство хочет видеть инициативность и развитие, классические подходы в тестировании этого не дают. Или эффект очень кратковременный</a:t>
            </a:r>
          </a:p>
          <a:p>
            <a:pPr marL="171450" indent="-171450">
              <a:buFontTx/>
              <a:buChar char="-"/>
            </a:pPr>
            <a:r>
              <a:rPr lang="ru-RU"/>
              <a:t>4. я не хочу попадать в ловушку «я слишком устал, чтобы развиваться, чтобы работать лучше и меньше уставать»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5919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Легче не стало, однако в любой момент времени я знаю что нужно делать</a:t>
            </a:r>
          </a:p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616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план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526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Вопросов много и они появляются и пропадают по мере обучения. Вот например сейчас меня больше всего заботят два момента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В книге по КТ или в более продвинутой актуализации  от тех же авторов (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 SW Testing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активно рекомендуется разрабатывать, внедрять и использовать 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testability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фичи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проекте, но я пока в своей практике не очень много выхлопа вижу от этого. Мы у себя делали разные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тулы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 чаще всего мы сталкивались со слишком быстрым устареванием сложной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тестабилити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фичи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или для простых вещей видели их бесполезность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По поводу разных школ и их взаимодействия друг с другом: я сам приходил к КТ как раз в момент, когда проводил неформальные </a:t>
            </a:r>
            <a:r>
              <a:rPr lang="en-US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TMMi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аудиты для разных проектов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Тогда я видел, что в большинстве случаев проектное тестирование для крупных компаний и больших продуктов строилось на основе методологий аналитического типа(тестирование не начнется пока не будет полной и абсолютно корректной операционной документации – очень все близко к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STQB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или на основе подхода факторий (собственно сам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lang="en-US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MMi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это один из механизмов такого подхода – оценить, упорядочить и поставить на конвейер опираясь на псевдо математику).  Я видел что основная масса процессных «проблем» на проектах связана с тем что в конкретном субъективно обусловленном контексте просто невозможно реализовать прописанную методику или лучшую практику. Но все продолжали настаивать на том что это очень важно.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Вроде бы парадокс, но есть определенная динамика: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lang="en-US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oundation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для нашей работы мы требуем выполнения неких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пререквизитов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lang="en-US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dvanced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 понимаем что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пререквизиты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могут быть не выполнены в той или иной степени и обкладываем их рисками и </a:t>
            </a:r>
            <a:r>
              <a:rPr lang="ru-RU" sz="12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митигаторами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У меня есть некоторое подозрение что на экспертном уровне будет требоваться понимание на уровне КТ -  </a:t>
            </a:r>
            <a:b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тогда почему бы не начинать думать так раньше? </a:t>
            </a: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</a:t>
            </a:r>
            <a:b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928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998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Контекстное тестирование это такой подход к тестированию который опирается на текущие нужды самого проекта, продукта или предметной области, где этот проект существует. Пожалуй , на этом можно было бы и закончить определение, но я скажу чуть больше. КТ это скорее некое мировоззрение или, позвольте, сказать религия. Лучше всего о КТ расскажут его принципы:</a:t>
            </a:r>
          </a:p>
          <a:p>
            <a:pPr marL="171450" indent="-171450">
              <a:buFontTx/>
              <a:buChar char="-"/>
            </a:pPr>
            <a:r>
              <a:rPr lang="ru-RU" dirty="0"/>
              <a:t>Ценность любых действий зависит от условий в которых они выполняются (собственно, контекст среды)</a:t>
            </a:r>
          </a:p>
          <a:p>
            <a:pPr marL="171450" indent="-171450">
              <a:buFontTx/>
              <a:buChar char="-"/>
            </a:pPr>
            <a:r>
              <a:rPr lang="ru-RU" dirty="0"/>
              <a:t>Есть хорошие решения, но идеального не существует (если есть несколько мнений о том как решить проблему – просто выбирай то, что нравится)</a:t>
            </a:r>
          </a:p>
          <a:p>
            <a:pPr marL="171450" indent="-171450">
              <a:buFontTx/>
              <a:buChar char="-"/>
            </a:pPr>
            <a:r>
              <a:rPr lang="ru-RU" dirty="0"/>
              <a:t>Люди важнее всего (я думаю что этот принцип нужно как молитву читать каждое утро)</a:t>
            </a:r>
          </a:p>
          <a:p>
            <a:pPr marL="171450" indent="-171450">
              <a:buFontTx/>
              <a:buChar char="-"/>
            </a:pPr>
            <a:r>
              <a:rPr lang="ru-RU" dirty="0"/>
              <a:t>Случаются непредсказуемые события (я бы точнее выразился </a:t>
            </a:r>
            <a:r>
              <a:rPr lang="en-US" dirty="0"/>
              <a:t>shit happens</a:t>
            </a:r>
            <a:r>
              <a:rPr lang="ru-RU" dirty="0"/>
              <a:t>, потому что позитивные события воспринимаются как должное и зачастую остаются незамеченными)</a:t>
            </a:r>
          </a:p>
          <a:p>
            <a:pPr marL="171450" indent="-171450">
              <a:buFontTx/>
              <a:buChar char="-"/>
            </a:pPr>
            <a:r>
              <a:rPr lang="ru-RU" dirty="0"/>
              <a:t>Важно хорошо понимать задачи самого продукта (</a:t>
            </a:r>
            <a:r>
              <a:rPr lang="en-US" dirty="0"/>
              <a:t>core-</a:t>
            </a:r>
            <a:r>
              <a:rPr lang="ru-RU" dirty="0"/>
              <a:t>задачи в частности)</a:t>
            </a:r>
          </a:p>
          <a:p>
            <a:pPr marL="171450" indent="-171450">
              <a:buFontTx/>
              <a:buChar char="-"/>
            </a:pPr>
            <a:r>
              <a:rPr lang="ru-RU" dirty="0"/>
              <a:t>Тестировать нужно с умом (продолжая фразу, «..нужно чтобы этот ум был». Как результат – нельзя ожидать хорошего тестирования, если им занимается самый дешевый и неквалифицированный ресурс в команде)</a:t>
            </a:r>
          </a:p>
          <a:p>
            <a:pPr marL="171450" indent="-171450">
              <a:buFontTx/>
              <a:buChar char="-"/>
            </a:pPr>
            <a:r>
              <a:rPr lang="ru-RU" dirty="0"/>
              <a:t>Тестирование длительный и напряженный процесс, который продолжается в течение всей жизни проекта</a:t>
            </a:r>
          </a:p>
          <a:p>
            <a:r>
              <a:rPr lang="ru-RU" dirty="0">
                <a:cs typeface="Calibri" panose="020F0502020204030204"/>
              </a:rPr>
              <a:t>Именно соблюдение этих принципов и построение всех активностей с учетом этих принципов создает "магию".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23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уже упоминал что КТ штука спорная и  вот почему :</a:t>
            </a:r>
            <a:endParaRPr lang="en-US" dirty="0"/>
          </a:p>
          <a:p>
            <a:pPr marL="0" indent="0">
              <a:buFontTx/>
              <a:buNone/>
            </a:pPr>
            <a:r>
              <a:rPr lang="ru-RU" dirty="0"/>
              <a:t>КТ это не то что задается строгим соответствием требований и тестов</a:t>
            </a:r>
            <a:r>
              <a:rPr lang="en-US" dirty="0"/>
              <a:t>. – </a:t>
            </a:r>
            <a:r>
              <a:rPr lang="en-US" dirty="0" err="1"/>
              <a:t>в</a:t>
            </a:r>
            <a:r>
              <a:rPr lang="ru-RU" dirty="0" err="1"/>
              <a:t>едь</a:t>
            </a:r>
            <a:r>
              <a:rPr lang="ru-RU" dirty="0"/>
              <a:t> если нам необходима трассировка требований, то нам обязательно нужны и сами требования в документированном виде</a:t>
            </a:r>
          </a:p>
          <a:p>
            <a:pPr marL="0" indent="0">
              <a:buFontTx/>
              <a:buNone/>
            </a:pPr>
            <a:endParaRPr lang="ru-RU" dirty="0">
              <a:cs typeface="Calibri"/>
            </a:endParaRPr>
          </a:p>
          <a:p>
            <a:pPr marL="0" indent="0">
              <a:buFontTx/>
              <a:buNone/>
            </a:pPr>
            <a:r>
              <a:rPr lang="ru-RU" dirty="0"/>
              <a:t>Не то, что оценивается по количеству обнаруженных дефектов, - подобные подходы всегда ведут к тому что </a:t>
            </a:r>
            <a:r>
              <a:rPr lang="ru-RU" dirty="0" err="1"/>
              <a:t>тестировщик</a:t>
            </a:r>
            <a:r>
              <a:rPr lang="ru-RU" dirty="0"/>
              <a:t> стремиться найти больше дефектов причем в основном на поверхности (количества никогда не перейдет в качество) </a:t>
            </a:r>
          </a:p>
          <a:p>
            <a:pPr marL="0" indent="0">
              <a:buFontTx/>
              <a:buNone/>
            </a:pPr>
            <a:endParaRPr lang="ru-RU" dirty="0"/>
          </a:p>
          <a:p>
            <a:r>
              <a:rPr lang="ru-RU" dirty="0"/>
              <a:t>Не то, что делается по-быстрому и в максимальное количество потоков – не стану говорить за всех но быстро и вдумчиво чаще всего значат противоположные вещи</a:t>
            </a:r>
          </a:p>
          <a:p>
            <a:endParaRPr lang="ru-RU" dirty="0">
              <a:cs typeface="Calibri"/>
            </a:endParaRPr>
          </a:p>
          <a:p>
            <a:pPr marL="0" indent="0">
              <a:buFontTx/>
              <a:buNone/>
            </a:pPr>
            <a:r>
              <a:rPr lang="ru-RU" dirty="0"/>
              <a:t>Не то, что полагается только на квалификационные </a:t>
            </a:r>
            <a:r>
              <a:rPr lang="en-US" dirty="0"/>
              <a:t>c</a:t>
            </a:r>
            <a:r>
              <a:rPr lang="ru-RU" dirty="0" err="1"/>
              <a:t>тандарты</a:t>
            </a:r>
            <a:r>
              <a:rPr lang="ru-RU" dirty="0"/>
              <a:t>  - стандарты это опираются на принципы обобщения и всегда строятся на стирании контекста конкретного проекта. было бы странно ожидать что подход на стандартах потом идеально подойдет именно вашему проекту (ведь он у вас вряд ли </a:t>
            </a:r>
            <a:r>
              <a:rPr lang="ru-RU"/>
              <a:t>будет «среднестатистическим проектом»)</a:t>
            </a:r>
            <a:endParaRPr lang="en-US" dirty="0"/>
          </a:p>
          <a:p>
            <a:pPr marL="0" indent="0">
              <a:buFontTx/>
              <a:buNone/>
            </a:pPr>
            <a:endParaRPr lang="ru-RU" dirty="0"/>
          </a:p>
          <a:p>
            <a:r>
              <a:rPr lang="ru-RU" dirty="0"/>
              <a:t>Хорошо – посмотрели на принципы, на то что противоречит КТ.  Теперь разберем на то каким образом, какими типовыми активностями мы можем реализовать КТ на проекте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09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план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148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Как часто вы видели в своей работе, что новичку дают ссылки на документацию и говорят «читай пока не поймешь»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090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часто вы видели в своей работе, что новичку дают ссылки на документацию и говорят «читай пока не поймешь»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37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Значительно быстрее он войдет в команду если увидит как работает продукт на реальном примере, проходя вместе с кем-то из опытных </a:t>
            </a:r>
            <a:r>
              <a:rPr lang="ru-RU" dirty="0" err="1"/>
              <a:t>тестировщиков</a:t>
            </a:r>
            <a:r>
              <a:rPr lang="ru-RU" dirty="0"/>
              <a:t> через позитивные тесты.</a:t>
            </a:r>
            <a:endParaRPr lang="en-US" dirty="0"/>
          </a:p>
          <a:p>
            <a:r>
              <a:rPr lang="ru-RU" dirty="0"/>
              <a:t>За это время опытный человек может показать где какими инструментами пользоваться и какие нюансы можно встретить по пути</a:t>
            </a:r>
            <a:endParaRPr lang="en-US" dirty="0"/>
          </a:p>
          <a:p>
            <a:endParaRPr lang="ru-R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9930-AA3F-4BC6-8B7C-5A6F5E4D89F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10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20FD-25CF-4B2A-935D-E71F0B0BB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281E5-CB35-4C23-8C69-882B64267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7976-6A0E-4094-B799-94AFFE157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25BF-19D9-4CE2-9D9B-658AC4296F07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09341-B632-4355-8D83-DC2E2B60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A0611-7D6F-433F-B309-C710C2A26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B326D-3843-4100-AEF0-6ECBE797C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94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5D38B-254D-4CB1-9E23-376DBD56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9650C7-4D0B-478A-B8D5-F1C2DEF84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0E79B-9BDB-4CE1-B3A3-AC33698E2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5D9-EC58-4442-958B-8301D7BC8FDC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74AE9-6B03-4D03-8630-7A76A81C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80129-ECC3-4302-8E30-9E659722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8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656C0D-616C-4C68-AE14-9EFB1A6C3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0F5BE-5F48-4D09-A03E-EBE7E49C8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05BF1-0464-4CB6-9016-D0911B2C8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5D9-EC58-4442-958B-8301D7BC8FDC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D98F4-E49E-4C63-83AD-11C11FAE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5CDE2-C60D-4DD2-9BBC-8793CBC2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913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C48405-0EC0-4D3A-8775-D505A3B2ED65}"/>
              </a:ext>
            </a:extLst>
          </p:cNvPr>
          <p:cNvSpPr/>
          <p:nvPr userDrawn="1"/>
        </p:nvSpPr>
        <p:spPr>
          <a:xfrm>
            <a:off x="-1" y="0"/>
            <a:ext cx="461554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76D48-553F-462B-8D8C-F19BB8E1E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FD6E06A-5A43-CA4E-A122-58DE841B7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784" y="4467278"/>
            <a:ext cx="3155974" cy="1293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E5A7FE-8017-4D28-83EE-B1826DB89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528" y="610104"/>
            <a:ext cx="3843390" cy="974371"/>
          </a:xfrm>
        </p:spPr>
        <p:txBody>
          <a:bodyPr anchor="b"/>
          <a:lstStyle>
            <a:lvl1pPr>
              <a:defRPr sz="32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Question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5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5137-026F-46C2-886A-26BE14BE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520F9-4AF3-4B72-BAAD-E117142A5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7206E-E0BC-4D0D-A9E5-45C56131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5D9-EC58-4442-958B-8301D7BC8FDC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6EF62-3C12-47C3-A323-1C031DE4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1299B-C1E5-445B-85B9-4B251256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1D8D6-944E-4020-AF93-6C7158D1D5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2" y="6138863"/>
            <a:ext cx="646614" cy="4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50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902B6-3389-4A22-830B-E10CB8464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10275-12E6-4E02-8B0F-B4367086E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52DF7-9711-4A82-A829-7B575FB5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5D9-EC58-4442-958B-8301D7BC8FDC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8B323-789D-4073-9F99-75D50F55F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269EF-6F85-4346-9F33-73FD4F2BC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5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F942E-ACC8-4057-BE69-70B026919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252EA-B15B-4A15-9A28-C339966DE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5CA4D-FA25-419E-90FE-7DFC41D75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8EDEB-2647-4F79-BFBE-0F6AF5F2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5D9-EC58-4442-958B-8301D7BC8FDC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716E2-DC05-4EA5-B0B3-3B7AC6EF5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12E5A-9D28-4801-B5CB-61A5AFE4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6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E2228-A6C8-49F1-8170-434C80AB6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CE389-69F2-431F-8CED-229A8676C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9DBA5-3BAD-4C70-A8F4-BA899CF9E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F4BAD-B3B7-46F2-BB8B-8E0B51A82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3F0007-1D4E-499B-909A-A4F0C7B84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4847D-2C2E-4C75-8C40-9EFC2CBC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5D9-EC58-4442-958B-8301D7BC8FDC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6E39F2-BE3B-4BBB-B496-CAFA063F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E1F939-0F92-43D5-B589-9D6D61D6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39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B76F1-9529-426F-8405-B37A237C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C0405-6196-42EF-94E8-DFD7C2B58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5D9-EC58-4442-958B-8301D7BC8FDC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4FC7A-26D6-4199-B358-29D55350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80654-3561-432F-8967-77812C8C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838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379CC-F6B7-4502-A300-89AB2ACF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25BF-19D9-4CE2-9D9B-658AC4296F07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CB62D0-679C-4B01-95F7-A2A717AA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3488C-B591-4257-9699-B8A6DB8A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B6FFE-4B45-480A-8AD7-14CCE7314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25" y="6141161"/>
            <a:ext cx="635975" cy="4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84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B0A7-DD1D-4907-9899-62D981D0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314D2-1705-415C-8BE8-5CAFABE0E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06CCA-A17A-4B70-9554-E45E27428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104D4-2EE4-4071-B275-3505D148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5D9-EC58-4442-958B-8301D7BC8FDC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A7432-7032-42E2-AFAE-C9BE8BC9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F1AF-BC50-48A0-9BCB-D0D75078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990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409B-3A70-4E26-9AB1-EAD64306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B76B6-031E-4DDB-8C47-CFDA9F4A32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0235A-E87A-45BE-88C2-ACA551745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37BF8-35E7-4B41-AE0F-E7053D9D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45D9-EC58-4442-958B-8301D7BC8FDC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69C70-5D87-46FD-B101-FEC6CCB73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16FCC-DB1C-4C25-86A7-E04C0F5C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7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29159-3D95-4E1E-A908-717F6613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A483D-DC30-4DBB-952C-0B85A8767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98714-5401-44A8-A898-05881D58B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145D9-EC58-4442-958B-8301D7BC8FDC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C1DC9-EEDA-471C-A072-A79AE9897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8149B-71FD-463E-A90E-A8548FC6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4C189-80C9-43B3-9720-B50DD635B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39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3.wdp"/><Relationship Id="rId9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10.sv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7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hyperlink" Target="https://www.amazon.com/Lessons-Learned-Software-Testing-Context-Driven-ebook/dp/B000S1LVBS/ref=pd_sim_2/145-2546595-3567507?pd_rd_w=ZaKnB&amp;pf_rd_p=6caf1c3a-a843-4189-8efc-81b67e85dc96&amp;pf_rd_r=FM8Y721145R8HHF823XX&amp;pd_rd_r=82faf81d-a3a0-429f-9ed0-3be27cbc3f76&amp;pd_rd_wg=RmLff&amp;pd_rd_i=B000S1LVBS&amp;psc=1" TargetMode="External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10.sv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7372C7-7EDD-4D30-BE42-5ED9A3FE3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232" r="1714" b="19666"/>
          <a:stretch/>
        </p:blipFill>
        <p:spPr bwMode="auto">
          <a:xfrm>
            <a:off x="0" y="-88900"/>
            <a:ext cx="12192000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E1692-3DC3-4DC2-820F-759E1E505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587" y="1991234"/>
            <a:ext cx="7059613" cy="783715"/>
          </a:xfrm>
        </p:spPr>
        <p:txBody>
          <a:bodyPr anchor="t">
            <a:normAutofit/>
          </a:bodyPr>
          <a:lstStyle/>
          <a:p>
            <a:pPr algn="l">
              <a:lnSpc>
                <a:spcPts val="5000"/>
              </a:lnSpc>
            </a:pPr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Вспомнить всё...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7E304C-EE08-FB48-AEBE-AB58B31EA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345" y="2263140"/>
            <a:ext cx="1209783" cy="8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9C93AF-2F0E-4D7F-9963-C531BBE89C5D}"/>
              </a:ext>
            </a:extLst>
          </p:cNvPr>
          <p:cNvSpPr txBox="1">
            <a:spLocks/>
          </p:cNvSpPr>
          <p:nvPr/>
        </p:nvSpPr>
        <p:spPr>
          <a:xfrm>
            <a:off x="915987" y="2651634"/>
            <a:ext cx="5281613" cy="7316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о контекстном тестировании</a:t>
            </a:r>
          </a:p>
        </p:txBody>
      </p:sp>
    </p:spTree>
    <p:extLst>
      <p:ext uri="{BB962C8B-B14F-4D97-AF65-F5344CB8AC3E}">
        <p14:creationId xmlns:p14="http://schemas.microsoft.com/office/powerpoint/2010/main" val="291901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58D29C-A4C9-4229-966C-7915795C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406" y="828512"/>
            <a:ext cx="6090479" cy="52009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189D38E-4ACF-453C-9831-2F8387C94BD6}"/>
              </a:ext>
            </a:extLst>
          </p:cNvPr>
          <p:cNvSpPr txBox="1">
            <a:spLocks/>
          </p:cNvSpPr>
          <p:nvPr/>
        </p:nvSpPr>
        <p:spPr>
          <a:xfrm>
            <a:off x="647702" y="551620"/>
            <a:ext cx="4374242" cy="1574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Arial Black" panose="020B0A04020102020204" pitchFamily="34" charset="0"/>
              </a:rPr>
              <a:t>Активности/</a:t>
            </a:r>
            <a:br>
              <a:rPr lang="ru-RU" sz="4000" dirty="0">
                <a:latin typeface="Arial Black" panose="020B0A04020102020204" pitchFamily="34" charset="0"/>
              </a:rPr>
            </a:br>
            <a:r>
              <a:rPr lang="ru-RU" sz="4000" dirty="0">
                <a:latin typeface="Arial Black" panose="020B0A04020102020204" pitchFamily="34" charset="0"/>
              </a:rPr>
              <a:t>ритуалы КТ: </a:t>
            </a:r>
            <a:r>
              <a:rPr lang="ru-RU" sz="2400" dirty="0">
                <a:latin typeface="Arial Black" panose="020B0A04020102020204" pitchFamily="34" charset="0"/>
              </a:rPr>
              <a:t>Тестирование </a:t>
            </a:r>
            <a:r>
              <a:rPr lang="ru-RU" sz="2400" dirty="0">
                <a:solidFill>
                  <a:srgbClr val="E75A13"/>
                </a:solidFill>
                <a:latin typeface="Arial Black" panose="020B0A04020102020204" pitchFamily="34" charset="0"/>
              </a:rPr>
              <a:t>в парах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FC4F41-E494-45CD-8B3A-60247F209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06840" flipH="1">
            <a:off x="2438148" y="2148224"/>
            <a:ext cx="2183413" cy="218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7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0E499538-B8ED-4596-8E29-017D8F78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54349"/>
            <a:ext cx="6708925" cy="575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D93BC-723A-4107-B14C-2FFDD2CC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51620"/>
            <a:ext cx="4673600" cy="20518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Активности/</a:t>
            </a:r>
            <a:br>
              <a:rPr lang="ru-RU" sz="4000" dirty="0">
                <a:latin typeface="Arial Black" panose="020B0A04020102020204" pitchFamily="34" charset="0"/>
              </a:rPr>
            </a:br>
            <a:r>
              <a:rPr lang="ru-RU" sz="4000" dirty="0">
                <a:latin typeface="Arial Black" panose="020B0A04020102020204" pitchFamily="34" charset="0"/>
              </a:rPr>
              <a:t>ритуалы КТ: </a:t>
            </a:r>
            <a:r>
              <a:rPr lang="ru-RU" sz="2400" dirty="0">
                <a:solidFill>
                  <a:srgbClr val="E75A13"/>
                </a:solidFill>
                <a:latin typeface="Arial Black" panose="020B0A04020102020204" pitchFamily="34" charset="0"/>
              </a:rPr>
              <a:t>Командное тестирование 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или </a:t>
            </a:r>
            <a:r>
              <a:rPr lang="en-US" sz="2400" dirty="0">
                <a:latin typeface="Arial Black" panose="020B0A04020102020204" pitchFamily="34" charset="0"/>
              </a:rPr>
              <a:t>t-hour </a:t>
            </a:r>
            <a:r>
              <a:rPr lang="ru-RU" sz="2400" dirty="0">
                <a:latin typeface="Arial Black" panose="020B0A04020102020204" pitchFamily="34" charset="0"/>
              </a:rPr>
              <a:t>сессии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26A4D7-51AB-4AC7-ADFC-4442C5106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334" y="721042"/>
            <a:ext cx="2676277" cy="5060316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E612AB9A-DAF2-4107-842F-9E74A698E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2" r="12805" b="41203"/>
          <a:stretch/>
        </p:blipFill>
        <p:spPr bwMode="auto">
          <a:xfrm rot="860977">
            <a:off x="6244937" y="1157668"/>
            <a:ext cx="2506061" cy="347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EF4820B-7C9D-43F6-9C0D-77DE60CF1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9" b="41203"/>
          <a:stretch/>
        </p:blipFill>
        <p:spPr bwMode="auto">
          <a:xfrm rot="18677580">
            <a:off x="8651200" y="686191"/>
            <a:ext cx="1650968" cy="347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2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C45F96-A0AD-4D8E-ACB8-3B3B13442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brightnessContrast bright="30000" contras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9088" y="907670"/>
            <a:ext cx="2370461" cy="4183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92694-576D-43AB-9FD4-C12754B88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7073" y="988525"/>
            <a:ext cx="2237285" cy="4102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E92B4C-A8CE-416D-AB87-BC8AD15E8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1300" y="1129124"/>
            <a:ext cx="2237285" cy="3962090"/>
          </a:xfrm>
          <a:prstGeom prst="rect">
            <a:avLst/>
          </a:prstGeom>
        </p:spPr>
      </p:pic>
      <p:pic>
        <p:nvPicPr>
          <p:cNvPr id="9248" name="Picture 32">
            <a:extLst>
              <a:ext uri="{FF2B5EF4-FFF2-40B4-BE49-F238E27FC236}">
                <a16:creationId xmlns:a16="http://schemas.microsoft.com/office/drawing/2014/main" id="{D53D52DE-6F65-48F0-A2E6-38DAF6568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54" y="-8255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A5A0EE-B9F0-4D63-A58B-A2A68B2A4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6637" y="1760803"/>
            <a:ext cx="2370461" cy="44132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26A4D7-51AB-4AC7-ADFC-4442C5106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8054" y="1760803"/>
            <a:ext cx="2370461" cy="44820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543D823-7A01-4F91-BD0C-00122D978BDE}"/>
              </a:ext>
            </a:extLst>
          </p:cNvPr>
          <p:cNvSpPr txBox="1">
            <a:spLocks/>
          </p:cNvSpPr>
          <p:nvPr/>
        </p:nvSpPr>
        <p:spPr>
          <a:xfrm>
            <a:off x="647700" y="551620"/>
            <a:ext cx="4673600" cy="205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Arial Black" panose="020B0A04020102020204" pitchFamily="34" charset="0"/>
              </a:rPr>
              <a:t>Активности/</a:t>
            </a:r>
            <a:br>
              <a:rPr lang="ru-RU" sz="4000" dirty="0">
                <a:latin typeface="Arial Black" panose="020B0A04020102020204" pitchFamily="34" charset="0"/>
              </a:rPr>
            </a:br>
            <a:r>
              <a:rPr lang="ru-RU" sz="4000" dirty="0">
                <a:latin typeface="Arial Black" panose="020B0A04020102020204" pitchFamily="34" charset="0"/>
              </a:rPr>
              <a:t>ритуалы КТ: </a:t>
            </a:r>
            <a:r>
              <a:rPr lang="ru-RU" sz="2400" dirty="0">
                <a:solidFill>
                  <a:srgbClr val="E75A13"/>
                </a:solidFill>
                <a:latin typeface="Arial Black" panose="020B0A04020102020204" pitchFamily="34" charset="0"/>
              </a:rPr>
              <a:t>Командное тестирование 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или </a:t>
            </a:r>
            <a:r>
              <a:rPr lang="en-US" sz="2400" dirty="0">
                <a:latin typeface="Arial Black" panose="020B0A04020102020204" pitchFamily="34" charset="0"/>
              </a:rPr>
              <a:t>t-hour </a:t>
            </a:r>
            <a:r>
              <a:rPr lang="ru-RU" sz="2400" dirty="0">
                <a:latin typeface="Arial Black" panose="020B0A04020102020204" pitchFamily="34" charset="0"/>
              </a:rPr>
              <a:t>сессии</a:t>
            </a:r>
          </a:p>
        </p:txBody>
      </p:sp>
    </p:spTree>
    <p:extLst>
      <p:ext uri="{BB962C8B-B14F-4D97-AF65-F5344CB8AC3E}">
        <p14:creationId xmlns:p14="http://schemas.microsoft.com/office/powerpoint/2010/main" val="4266778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DD4FE-0C45-405E-842E-0755C7BFF2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D93BC-723A-4107-B14C-2FFDD2CC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551620"/>
            <a:ext cx="5778500" cy="1325563"/>
          </a:xfrm>
        </p:spPr>
        <p:txBody>
          <a:bodyPr anchor="t"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Дополнительные </a:t>
            </a:r>
            <a:r>
              <a:rPr lang="ru-RU" sz="4000" dirty="0">
                <a:solidFill>
                  <a:srgbClr val="E75A13"/>
                </a:solidFill>
                <a:latin typeface="Arial Black" panose="020B0A04020102020204" pitchFamily="34" charset="0"/>
              </a:rPr>
              <a:t>рекомендации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FEE20-6042-4C31-A280-0AD75FF9D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2043942"/>
            <a:ext cx="57784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6700" lvl="1" indent="-266700">
              <a:buClr>
                <a:srgbClr val="E75A13"/>
              </a:buClr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Старайтесь не становиться человеком, который учит как лучше работать. Если вы думаете, что это вообще имеет смысл, попытайтесь вспомнить как кто-то из родственников, близких вам людей, давал вам совет «как лучше жить»... Слушали? Сработало ли? (Глава 1 урок 14 )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lvl="1" indent="-266700">
              <a:buClr>
                <a:srgbClr val="E75A13"/>
              </a:buClr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Отношение к автоматизации тестирования – тесты для автоматизации и тесты для ручного выполнения должны быть разными. Потому что сильные стороны ручного тестировщика совершенно не совпадают с сильными сторонами робота (глава 5 урок 108)</a:t>
            </a:r>
          </a:p>
          <a:p>
            <a:pPr>
              <a:buClr>
                <a:srgbClr val="E75A13"/>
              </a:buClr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75A13"/>
              </a:buClr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человек, печатающий на серебристом ноутбуке">
            <a:extLst>
              <a:ext uri="{FF2B5EF4-FFF2-40B4-BE49-F238E27FC236}">
                <a16:creationId xmlns:a16="http://schemas.microsoft.com/office/drawing/2014/main" id="{720678B9-1BCD-4CE8-9D98-966AAEC1F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67" y="660400"/>
            <a:ext cx="36068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634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431C9F-4AF4-492B-9ACE-C8E7F1F63B4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BD1C53E-5D92-4B7E-8ADE-D323A0276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5" t="139" r="21580" b="-139"/>
          <a:stretch/>
        </p:blipFill>
        <p:spPr bwMode="auto">
          <a:xfrm>
            <a:off x="1304743" y="1337542"/>
            <a:ext cx="3486515" cy="418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86AD7A5-23D1-4378-B64E-5EB5C72D5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D6CEBF-7339-4418-9542-6BFF52CB0F29}"/>
              </a:ext>
            </a:extLst>
          </p:cNvPr>
          <p:cNvSpPr txBox="1"/>
          <p:nvPr/>
        </p:nvSpPr>
        <p:spPr>
          <a:xfrm>
            <a:off x="7099300" y="1877617"/>
            <a:ext cx="4330700" cy="26237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КТ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Практики и ритуалы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E75A1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Интерактивчик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Субъективные оценки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350A25-9E5C-4B91-97E3-4066E27CEE38}"/>
              </a:ext>
            </a:extLst>
          </p:cNvPr>
          <p:cNvSpPr/>
          <p:nvPr/>
        </p:nvSpPr>
        <p:spPr>
          <a:xfrm>
            <a:off x="6897687" y="3499408"/>
            <a:ext cx="134144" cy="134144"/>
          </a:xfrm>
          <a:prstGeom prst="ellipse">
            <a:avLst/>
          </a:prstGeom>
          <a:solidFill>
            <a:srgbClr val="E75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75A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8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onic-Ass Song in Total Recall&amp;#39;s Brothel: A Review">
            <a:extLst>
              <a:ext uri="{FF2B5EF4-FFF2-40B4-BE49-F238E27FC236}">
                <a16:creationId xmlns:a16="http://schemas.microsoft.com/office/drawing/2014/main" id="{0B51F070-D569-4D19-ABB2-AA19659C0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"/>
          <a:stretch/>
        </p:blipFill>
        <p:spPr bwMode="auto">
          <a:xfrm>
            <a:off x="-1" y="-275302"/>
            <a:ext cx="12192001" cy="71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8A9B7-A3B9-4C5A-8DC9-8CB7E018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001" y="5284838"/>
            <a:ext cx="8601997" cy="13076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>
                <a:solidFill>
                  <a:schemeClr val="bg1"/>
                </a:solidFill>
                <a:latin typeface="Muller Black" pitchFamily="2" charset="-52"/>
              </a:rPr>
              <a:t>ПОИГРАЕМ</a:t>
            </a:r>
            <a:r>
              <a:rPr lang="ru-RU" sz="8000" dirty="0">
                <a:solidFill>
                  <a:schemeClr val="bg1"/>
                </a:solidFill>
                <a:latin typeface="Muller Black" pitchFamily="2" charset="-52"/>
              </a:rPr>
              <a:t>?</a:t>
            </a:r>
            <a:r>
              <a:rPr lang="ru-RU" sz="3600" dirty="0">
                <a:solidFill>
                  <a:schemeClr val="bg1"/>
                </a:solidFill>
                <a:latin typeface="Muller Black" pitchFamily="2" charset="-52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F7120-5806-9342-9647-D3A054BB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2" y="6138863"/>
            <a:ext cx="646614" cy="4673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8502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5551879-E0D6-A245-9EFD-5911FE975405}"/>
              </a:ext>
            </a:extLst>
          </p:cNvPr>
          <p:cNvSpPr txBox="1"/>
          <p:nvPr/>
        </p:nvSpPr>
        <p:spPr>
          <a:xfrm>
            <a:off x="1974310" y="53993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1/5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8BE07001-4160-4182-ABF9-419A95F3C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44" y="91559"/>
            <a:ext cx="6860574" cy="55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F4F5C0B-6B0F-734E-A5F9-58858AA33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82" y="494433"/>
            <a:ext cx="4069766" cy="2929804"/>
          </a:xfrm>
        </p:spPr>
        <p:txBody>
          <a:bodyPr anchor="t">
            <a:noAutofit/>
          </a:bodyPr>
          <a:lstStyle/>
          <a:p>
            <a:r>
              <a:rPr lang="ru-RU" sz="3000" dirty="0">
                <a:latin typeface="Arial Black" panose="020B0A04020102020204" pitchFamily="34" charset="0"/>
              </a:rPr>
              <a:t>М</a:t>
            </a:r>
            <a: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</a:rPr>
              <a:t>енеджер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QA </a:t>
            </a:r>
            <a: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</a:rPr>
              <a:t>дает задание подчиненному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,</a:t>
            </a:r>
            <a:b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</a:rPr>
              <a:t>кому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</a:rPr>
              <a:t>лучше </a:t>
            </a:r>
            <a:r>
              <a:rPr lang="ru-RU" sz="3000" dirty="0">
                <a:solidFill>
                  <a:srgbClr val="E75A13"/>
                </a:solidFill>
                <a:latin typeface="Arial Black" panose="020B0A04020102020204" pitchFamily="34" charset="0"/>
              </a:rPr>
              <a:t>оценить сроки?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54E0B-9A95-6A45-ABCE-9A6BA5B4C62B}"/>
              </a:ext>
            </a:extLst>
          </p:cNvPr>
          <p:cNvSpPr txBox="1"/>
          <p:nvPr/>
        </p:nvSpPr>
        <p:spPr>
          <a:xfrm>
            <a:off x="7650836" y="5445551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Менеджеру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6F53F5E-63FF-425F-941D-69AB29003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63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89DE3D2E-7358-480A-B3D5-BCEF023B7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9" t="2564" r="26337" b="1829"/>
          <a:stretch/>
        </p:blipFill>
        <p:spPr bwMode="auto">
          <a:xfrm>
            <a:off x="6300127" y="334963"/>
            <a:ext cx="3917563" cy="50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08E2BB-732E-44F0-A0DA-C551AF17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82" y="494433"/>
            <a:ext cx="4069766" cy="2929804"/>
          </a:xfrm>
        </p:spPr>
        <p:txBody>
          <a:bodyPr anchor="t">
            <a:noAutofit/>
          </a:bodyPr>
          <a:lstStyle/>
          <a:p>
            <a:r>
              <a:rPr lang="ru-RU" sz="3000" dirty="0">
                <a:latin typeface="Arial Black" panose="020B0A04020102020204" pitchFamily="34" charset="0"/>
              </a:rPr>
              <a:t>М</a:t>
            </a:r>
            <a: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</a:rPr>
              <a:t>енеджер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QA </a:t>
            </a:r>
            <a: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</a:rPr>
              <a:t>дает задание подчиненному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,</a:t>
            </a:r>
            <a:b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</a:rPr>
              <a:t>кому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>
                <a:solidFill>
                  <a:schemeClr val="bg1"/>
                </a:solidFill>
                <a:latin typeface="Arial Black" panose="020B0A04020102020204" pitchFamily="34" charset="0"/>
              </a:rPr>
              <a:t>лучше </a:t>
            </a:r>
            <a:r>
              <a:rPr lang="ru-RU" sz="3000" dirty="0">
                <a:solidFill>
                  <a:srgbClr val="E75A13"/>
                </a:solidFill>
                <a:latin typeface="Arial Black" panose="020B0A04020102020204" pitchFamily="34" charset="0"/>
              </a:rPr>
              <a:t>оценить сроки?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51E69C-1AB4-4870-B152-2B0271532C07}"/>
              </a:ext>
            </a:extLst>
          </p:cNvPr>
          <p:cNvSpPr txBox="1"/>
          <p:nvPr/>
        </p:nvSpPr>
        <p:spPr>
          <a:xfrm>
            <a:off x="1974310" y="53993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1/5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2F5085F-0F51-4983-AC8A-EA5BB0030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2B7253-05E7-4FF2-8946-C2F157158378}"/>
              </a:ext>
            </a:extLst>
          </p:cNvPr>
          <p:cNvSpPr txBox="1"/>
          <p:nvPr/>
        </p:nvSpPr>
        <p:spPr>
          <a:xfrm>
            <a:off x="7470729" y="5445551"/>
            <a:ext cx="183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Тестировщику</a:t>
            </a:r>
          </a:p>
        </p:txBody>
      </p:sp>
    </p:spTree>
    <p:extLst>
      <p:ext uri="{BB962C8B-B14F-4D97-AF65-F5344CB8AC3E}">
        <p14:creationId xmlns:p14="http://schemas.microsoft.com/office/powerpoint/2010/main" val="1848385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>
            <a:extLst>
              <a:ext uri="{FF2B5EF4-FFF2-40B4-BE49-F238E27FC236}">
                <a16:creationId xmlns:a16="http://schemas.microsoft.com/office/drawing/2014/main" id="{DEAFCCB5-07EC-4FDF-B901-8190C0EE0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00"/>
          <a:stretch/>
        </p:blipFill>
        <p:spPr bwMode="auto">
          <a:xfrm>
            <a:off x="5558478" y="494433"/>
            <a:ext cx="4918211" cy="432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D27232-3027-4D8A-AA20-520D78E5760A}"/>
              </a:ext>
            </a:extLst>
          </p:cNvPr>
          <p:cNvSpPr txBox="1"/>
          <p:nvPr/>
        </p:nvSpPr>
        <p:spPr>
          <a:xfrm>
            <a:off x="1974310" y="53993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2</a:t>
            </a:r>
            <a:r>
              <a:rPr lang="ru-RU" dirty="0"/>
              <a:t>/5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3BEF3AB-6223-4E9D-BC18-3920CC835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EC8B30-72FD-423B-852D-DCB2CABFC398}"/>
              </a:ext>
            </a:extLst>
          </p:cNvPr>
          <p:cNvSpPr txBox="1"/>
          <p:nvPr/>
        </p:nvSpPr>
        <p:spPr>
          <a:xfrm>
            <a:off x="6096000" y="4753054"/>
            <a:ext cx="341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Написать еще 28 тестов регрессии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E0162-1234-497C-B7AC-EBF282EA0945}"/>
              </a:ext>
            </a:extLst>
          </p:cNvPr>
          <p:cNvSpPr txBox="1">
            <a:spLocks/>
          </p:cNvSpPr>
          <p:nvPr/>
        </p:nvSpPr>
        <p:spPr>
          <a:xfrm>
            <a:off x="399182" y="664050"/>
            <a:ext cx="4069766" cy="2929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atin typeface="Arial Black" panose="020B0A04020102020204" pitchFamily="34" charset="0"/>
              </a:rPr>
              <a:t>Какую более </a:t>
            </a:r>
            <a:r>
              <a:rPr lang="ru-RU" sz="3000" dirty="0">
                <a:solidFill>
                  <a:srgbClr val="E75A13"/>
                </a:solidFill>
                <a:latin typeface="Arial Black" panose="020B0A04020102020204" pitchFamily="34" charset="0"/>
              </a:rPr>
              <a:t>важную</a:t>
            </a:r>
            <a:r>
              <a:rPr lang="ru-RU" sz="3000" dirty="0">
                <a:latin typeface="Arial Black" panose="020B0A04020102020204" pitchFamily="34" charset="0"/>
              </a:rPr>
              <a:t> второстепенную задачу выбрать?</a:t>
            </a:r>
          </a:p>
        </p:txBody>
      </p:sp>
    </p:spTree>
    <p:extLst>
      <p:ext uri="{BB962C8B-B14F-4D97-AF65-F5344CB8AC3E}">
        <p14:creationId xmlns:p14="http://schemas.microsoft.com/office/powerpoint/2010/main" val="307599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CAACAD-A8AB-8F4E-B511-B2496792DE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7" b="11385"/>
          <a:stretch/>
        </p:blipFill>
        <p:spPr>
          <a:xfrm>
            <a:off x="5835548" y="1430607"/>
            <a:ext cx="5382952" cy="2336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93B653-803F-F942-AC9D-F19346662E93}"/>
              </a:ext>
            </a:extLst>
          </p:cNvPr>
          <p:cNvSpPr txBox="1"/>
          <p:nvPr/>
        </p:nvSpPr>
        <p:spPr>
          <a:xfrm>
            <a:off x="5835548" y="4201120"/>
            <a:ext cx="3415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Пойти учить язык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GREMLIN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для взаимодействия с графовыми БД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4F9CF7-7392-468A-B49B-F31C6F4A4930}"/>
              </a:ext>
            </a:extLst>
          </p:cNvPr>
          <p:cNvSpPr txBox="1">
            <a:spLocks/>
          </p:cNvSpPr>
          <p:nvPr/>
        </p:nvSpPr>
        <p:spPr>
          <a:xfrm>
            <a:off x="399182" y="664050"/>
            <a:ext cx="4069766" cy="2929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atin typeface="Arial Black" panose="020B0A04020102020204" pitchFamily="34" charset="0"/>
              </a:rPr>
              <a:t>Какую более </a:t>
            </a:r>
            <a:r>
              <a:rPr lang="ru-RU" sz="3000" dirty="0">
                <a:solidFill>
                  <a:srgbClr val="E75A13"/>
                </a:solidFill>
                <a:latin typeface="Arial Black" panose="020B0A04020102020204" pitchFamily="34" charset="0"/>
              </a:rPr>
              <a:t>важную</a:t>
            </a:r>
            <a:r>
              <a:rPr lang="ru-RU" sz="3000" dirty="0">
                <a:latin typeface="Arial Black" panose="020B0A04020102020204" pitchFamily="34" charset="0"/>
              </a:rPr>
              <a:t> второстепенную задачу выбрать?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4F5667-F448-426C-8E2D-80AA0C8ECC0F}"/>
              </a:ext>
            </a:extLst>
          </p:cNvPr>
          <p:cNvSpPr txBox="1"/>
          <p:nvPr/>
        </p:nvSpPr>
        <p:spPr>
          <a:xfrm>
            <a:off x="1974310" y="53993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2</a:t>
            </a:r>
            <a:r>
              <a:rPr lang="ru-RU" dirty="0"/>
              <a:t>/5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02FA883-E0E2-4BDD-ADCE-7DC662FEC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500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ars-planet-surface-with-dust-blowing_rtsmo0wm__F0000 - Elkhart Public  Library">
            <a:extLst>
              <a:ext uri="{FF2B5EF4-FFF2-40B4-BE49-F238E27FC236}">
                <a16:creationId xmlns:a16="http://schemas.microsoft.com/office/drawing/2014/main" id="{29771703-EADC-4A4E-90E3-B86A7941E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  <a14:imgEffect>
                      <a14:brightnessContrast bright="-3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2"/>
          <a:stretch/>
        </p:blipFill>
        <p:spPr bwMode="auto">
          <a:xfrm>
            <a:off x="-14113" y="-6994"/>
            <a:ext cx="12206113" cy="69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BE4079C3-7E6A-4BB3-8588-8F173B0C28B3}"/>
              </a:ext>
            </a:extLst>
          </p:cNvPr>
          <p:cNvSpPr/>
          <p:nvPr/>
        </p:nvSpPr>
        <p:spPr>
          <a:xfrm rot="16507929">
            <a:off x="5502942" y="1986666"/>
            <a:ext cx="2359201" cy="1798471"/>
          </a:xfrm>
          <a:prstGeom prst="arc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9C66AE8F-A3BB-4D56-AE12-D39124C8DC0E}"/>
              </a:ext>
            </a:extLst>
          </p:cNvPr>
          <p:cNvSpPr/>
          <p:nvPr/>
        </p:nvSpPr>
        <p:spPr>
          <a:xfrm rot="17111906">
            <a:off x="6034160" y="2391626"/>
            <a:ext cx="1296766" cy="988553"/>
          </a:xfrm>
          <a:prstGeom prst="arc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4F45412-8744-4BFB-9AEA-3A051D04B80B}"/>
              </a:ext>
            </a:extLst>
          </p:cNvPr>
          <p:cNvSpPr/>
          <p:nvPr/>
        </p:nvSpPr>
        <p:spPr>
          <a:xfrm rot="4417020">
            <a:off x="8920061" y="3615962"/>
            <a:ext cx="2396889" cy="1827201"/>
          </a:xfrm>
          <a:prstGeom prst="arc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1C43851F-531C-47EB-B32F-AF5744B22637}"/>
              </a:ext>
            </a:extLst>
          </p:cNvPr>
          <p:cNvSpPr/>
          <p:nvPr/>
        </p:nvSpPr>
        <p:spPr>
          <a:xfrm rot="4417020">
            <a:off x="9751618" y="4435168"/>
            <a:ext cx="936976" cy="714278"/>
          </a:xfrm>
          <a:prstGeom prst="arc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FD4AE8B-FF3A-4F9D-ADE3-EB37AE8B46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46" b="11312"/>
          <a:stretch/>
        </p:blipFill>
        <p:spPr>
          <a:xfrm rot="343442">
            <a:off x="5811331" y="-50103"/>
            <a:ext cx="5503896" cy="70745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5700D5E-6184-5449-95C1-B1E4367D5553}"/>
              </a:ext>
            </a:extLst>
          </p:cNvPr>
          <p:cNvSpPr txBox="1"/>
          <p:nvPr/>
        </p:nvSpPr>
        <p:spPr>
          <a:xfrm>
            <a:off x="537696" y="572723"/>
            <a:ext cx="2996333" cy="1288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  <a:ea typeface="Inter ExtraBold" panose="020B0502030000000004" pitchFamily="34" charset="0"/>
              </a:rPr>
              <a:t>Денис </a:t>
            </a:r>
            <a:b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  <a:ea typeface="Inter ExtraBold" panose="020B0502030000000004" pitchFamily="34" charset="0"/>
              </a:rPr>
            </a:br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  <a:ea typeface="Inter ExtraBold" panose="020B0502030000000004" pitchFamily="34" charset="0"/>
              </a:rPr>
              <a:t>Сергеев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F889C03B-926A-6E42-8908-D6AD3CABC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94885" y="446946"/>
            <a:ext cx="959419" cy="2515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8DBE70-8D7E-FB41-95E4-19CE733FAD5C}"/>
              </a:ext>
            </a:extLst>
          </p:cNvPr>
          <p:cNvSpPr txBox="1"/>
          <p:nvPr/>
        </p:nvSpPr>
        <p:spPr>
          <a:xfrm>
            <a:off x="537696" y="2130616"/>
            <a:ext cx="496697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ts val="2160"/>
              </a:lnSpc>
              <a:spcAft>
                <a:spcPts val="1800"/>
              </a:spcAft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Arial" panose="020B0604020202020204" pitchFamily="34" charset="0"/>
                <a:ea typeface="Inter ExtraBold" panose="020B05020300000000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15+ лет в IT</a:t>
            </a:r>
          </a:p>
          <a:p>
            <a:pPr>
              <a:lnSpc>
                <a:spcPct val="100000"/>
              </a:lnSpc>
            </a:pPr>
            <a:r>
              <a:rPr lang="ru-RU" dirty="0"/>
              <a:t>Был разработчиком для военных,  безопасником в госкомпании, аналитиком big data для финтех, ETL инженером для фармкомпании и тестировщиком для всех подряд.</a:t>
            </a:r>
          </a:p>
          <a:p>
            <a:pPr>
              <a:lnSpc>
                <a:spcPct val="100000"/>
              </a:lnSpc>
            </a:pPr>
            <a:r>
              <a:rPr lang="ru-RU" dirty="0"/>
              <a:t>В тестировании занимаюсь в основном построением подходов и управлением ресурсами.</a:t>
            </a:r>
          </a:p>
          <a:p>
            <a:pPr>
              <a:lnSpc>
                <a:spcPct val="100000"/>
              </a:lnSpc>
            </a:pPr>
            <a:r>
              <a:rPr lang="ru-RU" dirty="0"/>
              <a:t>Люблю готовить и кушать, из спортивных нагрузок – катаюсь на качельках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E563DD-7153-B04F-B7B7-2561CA59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2" y="6138863"/>
            <a:ext cx="646614" cy="4673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96703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620925D-DDFB-0C4A-8467-9F3CFA2F8CA5}"/>
              </a:ext>
            </a:extLst>
          </p:cNvPr>
          <p:cNvSpPr txBox="1"/>
          <p:nvPr/>
        </p:nvSpPr>
        <p:spPr>
          <a:xfrm>
            <a:off x="5919788" y="4611798"/>
            <a:ext cx="4393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 мешать тестировщикам быть максимально эффективными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СВОИХ фичах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6D3E0-940B-4FCD-948B-E3AAA61BBD8F}"/>
              </a:ext>
            </a:extLst>
          </p:cNvPr>
          <p:cNvSpPr txBox="1"/>
          <p:nvPr/>
        </p:nvSpPr>
        <p:spPr>
          <a:xfrm>
            <a:off x="1974310" y="53993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3</a:t>
            </a:r>
            <a:r>
              <a:rPr lang="ru-RU" dirty="0"/>
              <a:t>/5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369CA0A-ECC4-42CD-AD6E-9CC35D3A2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D20D5BB2-B16B-4498-95B5-BFB3D2321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33" y="340839"/>
            <a:ext cx="4069767" cy="406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FE1214B-32FF-43A1-A198-ED13B141FBCB}"/>
              </a:ext>
            </a:extLst>
          </p:cNvPr>
          <p:cNvSpPr txBox="1">
            <a:spLocks/>
          </p:cNvSpPr>
          <p:nvPr/>
        </p:nvSpPr>
        <p:spPr>
          <a:xfrm>
            <a:off x="399182" y="664050"/>
            <a:ext cx="4069766" cy="2929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atin typeface="Arial Black" panose="020B0A04020102020204" pitchFamily="34" charset="0"/>
              </a:rPr>
              <a:t>Большой проект, много сложных фич: делать </a:t>
            </a:r>
            <a:r>
              <a:rPr lang="ru-RU" sz="3000" dirty="0">
                <a:solidFill>
                  <a:srgbClr val="E75A13"/>
                </a:solidFill>
                <a:latin typeface="Arial Black" panose="020B0A04020102020204" pitchFamily="34" charset="0"/>
              </a:rPr>
              <a:t>ротацию ресурсов </a:t>
            </a:r>
            <a:r>
              <a:rPr lang="ru-RU" sz="3000" dirty="0">
                <a:latin typeface="Arial Black" panose="020B0A04020102020204" pitchFamily="34" charset="0"/>
              </a:rPr>
              <a:t>или нет?</a:t>
            </a:r>
          </a:p>
        </p:txBody>
      </p:sp>
    </p:spTree>
    <p:extLst>
      <p:ext uri="{BB962C8B-B14F-4D97-AF65-F5344CB8AC3E}">
        <p14:creationId xmlns:p14="http://schemas.microsoft.com/office/powerpoint/2010/main" val="869678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B2623B-E889-3A4C-9C7C-D0BC8797FDC1}"/>
              </a:ext>
            </a:extLst>
          </p:cNvPr>
          <p:cNvSpPr txBox="1"/>
          <p:nvPr/>
        </p:nvSpPr>
        <p:spPr>
          <a:xfrm>
            <a:off x="5670006" y="4937720"/>
            <a:ext cx="5059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Регулярно менять контекст и  равномерно развивать знания в РАЗНЫХ фичах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5EC6F4-FA5A-415C-AE5B-6240692D9EE4}"/>
              </a:ext>
            </a:extLst>
          </p:cNvPr>
          <p:cNvSpPr txBox="1"/>
          <p:nvPr/>
        </p:nvSpPr>
        <p:spPr>
          <a:xfrm>
            <a:off x="1974310" y="53993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3</a:t>
            </a:r>
            <a:r>
              <a:rPr lang="ru-RU" dirty="0"/>
              <a:t>/5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5BE79B-FFC1-45BF-A48F-959B9D5A70B0}"/>
              </a:ext>
            </a:extLst>
          </p:cNvPr>
          <p:cNvSpPr txBox="1">
            <a:spLocks/>
          </p:cNvSpPr>
          <p:nvPr/>
        </p:nvSpPr>
        <p:spPr>
          <a:xfrm>
            <a:off x="399182" y="664050"/>
            <a:ext cx="4069766" cy="2929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atin typeface="Arial Black" panose="020B0A04020102020204" pitchFamily="34" charset="0"/>
              </a:rPr>
              <a:t>Большой проект, много сложных фич: делать </a:t>
            </a:r>
            <a:r>
              <a:rPr lang="ru-RU" sz="3000" dirty="0">
                <a:solidFill>
                  <a:srgbClr val="E75A13"/>
                </a:solidFill>
                <a:latin typeface="Arial Black" panose="020B0A04020102020204" pitchFamily="34" charset="0"/>
              </a:rPr>
              <a:t>ротацию ресурсов </a:t>
            </a:r>
            <a:r>
              <a:rPr lang="ru-RU" sz="3000" dirty="0">
                <a:latin typeface="Arial Black" panose="020B0A04020102020204" pitchFamily="34" charset="0"/>
              </a:rPr>
              <a:t>или нет?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AEBA8E8-461F-4163-8D2C-76863118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5603DFEF-F0A8-46D9-ABDC-992680E60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6"/>
          <a:stretch/>
        </p:blipFill>
        <p:spPr bwMode="auto">
          <a:xfrm>
            <a:off x="5974050" y="1913299"/>
            <a:ext cx="3578334" cy="22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6AA25934-EC51-4111-8825-86CF9E531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r="20986"/>
          <a:stretch/>
        </p:blipFill>
        <p:spPr bwMode="auto">
          <a:xfrm>
            <a:off x="5533722" y="494433"/>
            <a:ext cx="4750956" cy="4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957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5352F06-4574-4B7C-BD50-D3120E8B9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0" r="4954"/>
          <a:stretch/>
        </p:blipFill>
        <p:spPr bwMode="auto">
          <a:xfrm flipH="1">
            <a:off x="4610311" y="331788"/>
            <a:ext cx="7581684" cy="65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68F9A2-8E52-074F-A800-BF24ABA7545F}"/>
              </a:ext>
            </a:extLst>
          </p:cNvPr>
          <p:cNvSpPr txBox="1">
            <a:spLocks/>
          </p:cNvSpPr>
          <p:nvPr/>
        </p:nvSpPr>
        <p:spPr>
          <a:xfrm>
            <a:off x="7811712" y="598796"/>
            <a:ext cx="4990223" cy="1891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Создать дефект с указанием 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его невоспроизводимости – </a:t>
            </a:r>
          </a:p>
          <a:p>
            <a:pPr marL="0" lvl="1">
              <a:lnSpc>
                <a:spcPct val="11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Пусть поищет кто-то еще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3801F3-6506-4E56-AA9E-69A68E8EB129}"/>
              </a:ext>
            </a:extLst>
          </p:cNvPr>
          <p:cNvSpPr txBox="1">
            <a:spLocks/>
          </p:cNvSpPr>
          <p:nvPr/>
        </p:nvSpPr>
        <p:spPr>
          <a:xfrm>
            <a:off x="471754" y="610548"/>
            <a:ext cx="3955648" cy="1425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>
                <a:latin typeface="Arial Black" panose="020B0A04020102020204" pitchFamily="34" charset="0"/>
              </a:rPr>
              <a:t>Неуловимый баг: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B875811-E760-4A54-A267-E9836A50BEC5}"/>
              </a:ext>
            </a:extLst>
          </p:cNvPr>
          <p:cNvSpPr txBox="1">
            <a:spLocks/>
          </p:cNvSpPr>
          <p:nvPr/>
        </p:nvSpPr>
        <p:spPr>
          <a:xfrm>
            <a:off x="471753" y="2036355"/>
            <a:ext cx="3955648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E75A13"/>
                </a:solidFill>
                <a:latin typeface="Arial Black" panose="020B0A04020102020204" pitchFamily="34" charset="0"/>
              </a:rPr>
              <a:t>Репортить</a:t>
            </a:r>
            <a:r>
              <a:rPr lang="ru-RU" sz="2600" dirty="0">
                <a:latin typeface="Arial Black" panose="020B0A04020102020204" pitchFamily="34" charset="0"/>
              </a:rPr>
              <a:t> </a:t>
            </a:r>
            <a:br>
              <a:rPr lang="en-US" sz="2600" dirty="0">
                <a:latin typeface="Arial Black" panose="020B0A04020102020204" pitchFamily="34" charset="0"/>
              </a:rPr>
            </a:br>
            <a:r>
              <a:rPr lang="ru-RU" sz="2600" dirty="0">
                <a:latin typeface="Arial Black" panose="020B0A04020102020204" pitchFamily="34" charset="0"/>
              </a:rPr>
              <a:t>или нет?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6CBFB8-CA13-45D0-9A7D-2E65646CCC7D}"/>
              </a:ext>
            </a:extLst>
          </p:cNvPr>
          <p:cNvSpPr txBox="1"/>
          <p:nvPr/>
        </p:nvSpPr>
        <p:spPr>
          <a:xfrm>
            <a:off x="1974310" y="53993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4</a:t>
            </a:r>
            <a:r>
              <a:rPr lang="ru-RU" dirty="0"/>
              <a:t>/5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4590C47B-F6AC-4509-9A19-518913734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947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F4F5C0B-6B0F-734E-A5F9-58858AA33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54" y="610548"/>
            <a:ext cx="3955648" cy="1425807"/>
          </a:xfrm>
        </p:spPr>
        <p:txBody>
          <a:bodyPr anchor="t">
            <a:normAutofit/>
          </a:bodyPr>
          <a:lstStyle/>
          <a:p>
            <a:r>
              <a:rPr lang="ru-RU" sz="3600" dirty="0">
                <a:latin typeface="Arial Black" panose="020B0A04020102020204" pitchFamily="34" charset="0"/>
              </a:rPr>
              <a:t>Неуловимый баг: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650B4D-8C95-44AD-824F-E10A5CC49F56}"/>
              </a:ext>
            </a:extLst>
          </p:cNvPr>
          <p:cNvSpPr txBox="1">
            <a:spLocks/>
          </p:cNvSpPr>
          <p:nvPr/>
        </p:nvSpPr>
        <p:spPr>
          <a:xfrm>
            <a:off x="471753" y="2036355"/>
            <a:ext cx="3955648" cy="86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rgbClr val="E75A13"/>
                </a:solidFill>
                <a:latin typeface="Arial Black" panose="020B0A04020102020204" pitchFamily="34" charset="0"/>
              </a:rPr>
              <a:t>Репортить</a:t>
            </a:r>
            <a:r>
              <a:rPr lang="ru-RU" sz="2600" dirty="0">
                <a:latin typeface="Arial Black" panose="020B0A04020102020204" pitchFamily="34" charset="0"/>
              </a:rPr>
              <a:t> </a:t>
            </a:r>
            <a:br>
              <a:rPr lang="en-US" sz="2600" dirty="0">
                <a:latin typeface="Arial Black" panose="020B0A04020102020204" pitchFamily="34" charset="0"/>
              </a:rPr>
            </a:br>
            <a:r>
              <a:rPr lang="ru-RU" sz="2600" dirty="0">
                <a:latin typeface="Arial Black" panose="020B0A04020102020204" pitchFamily="34" charset="0"/>
              </a:rPr>
              <a:t>или нет?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7E0665-D702-433D-857B-2ABC591C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94" y="735693"/>
            <a:ext cx="6511290" cy="36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68F9A2-8E52-074F-A800-BF24ABA7545F}"/>
              </a:ext>
            </a:extLst>
          </p:cNvPr>
          <p:cNvSpPr txBox="1">
            <a:spLocks/>
          </p:cNvSpPr>
          <p:nvPr/>
        </p:nvSpPr>
        <p:spPr>
          <a:xfrm>
            <a:off x="6096000" y="4394055"/>
            <a:ext cx="3834326" cy="1312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Пропустить ошибку.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Потому что все равно ее никто </a:t>
            </a:r>
            <a:b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не будет исправлять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C00FA-BFD7-416C-A71C-32FBDB077A69}"/>
              </a:ext>
            </a:extLst>
          </p:cNvPr>
          <p:cNvSpPr txBox="1"/>
          <p:nvPr/>
        </p:nvSpPr>
        <p:spPr>
          <a:xfrm>
            <a:off x="1974310" y="53993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4</a:t>
            </a:r>
            <a:r>
              <a:rPr lang="ru-RU" dirty="0"/>
              <a:t>/5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C27C288-A003-4E00-A217-AF1D262C0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880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F4F5C0B-6B0F-734E-A5F9-58858AA33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82" y="660662"/>
            <a:ext cx="4069766" cy="29298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000" dirty="0">
                <a:latin typeface="Arial Black" panose="020B0A04020102020204" pitchFamily="34" charset="0"/>
              </a:rPr>
              <a:t>Есть 4 задачи и </a:t>
            </a:r>
            <a:br>
              <a:rPr lang="ru-RU" sz="3000" dirty="0">
                <a:latin typeface="Arial Black" panose="020B0A04020102020204" pitchFamily="34" charset="0"/>
              </a:rPr>
            </a:br>
            <a:r>
              <a:rPr lang="ru-RU" sz="3000" dirty="0">
                <a:latin typeface="Arial Black" panose="020B0A04020102020204" pitchFamily="34" charset="0"/>
              </a:rPr>
              <a:t>2 тестировщика, </a:t>
            </a:r>
            <a:r>
              <a:rPr lang="ru-RU" sz="3000" dirty="0">
                <a:solidFill>
                  <a:srgbClr val="E75A13"/>
                </a:solidFill>
                <a:latin typeface="Arial Black" panose="020B0A04020102020204" pitchFamily="34" charset="0"/>
              </a:rPr>
              <a:t>как распределить?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0982F6-EDB4-6348-A776-1065670D0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744" y="2585053"/>
            <a:ext cx="3293058" cy="33810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72AE05-28AB-C14E-A96F-E82E4B15E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307" y="1056750"/>
            <a:ext cx="2275600" cy="127279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2383572-1CFF-9240-800F-2F5E24BB5DF1}"/>
              </a:ext>
            </a:extLst>
          </p:cNvPr>
          <p:cNvSpPr txBox="1">
            <a:spLocks/>
          </p:cNvSpPr>
          <p:nvPr/>
        </p:nvSpPr>
        <p:spPr>
          <a:xfrm>
            <a:off x="7501744" y="258001"/>
            <a:ext cx="2861457" cy="863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endParaRPr lang="ru-RU" sz="1800" b="1" dirty="0"/>
          </a:p>
          <a:p>
            <a:pPr marL="457200" lvl="1" indent="0" algn="ctr">
              <a:buNone/>
            </a:pPr>
            <a:r>
              <a:rPr lang="ru-RU" sz="1800" b="1" dirty="0"/>
              <a:t>вместе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F255D-D4D7-4881-A30A-B1FB2CCE11CE}"/>
              </a:ext>
            </a:extLst>
          </p:cNvPr>
          <p:cNvSpPr txBox="1"/>
          <p:nvPr/>
        </p:nvSpPr>
        <p:spPr>
          <a:xfrm>
            <a:off x="1974310" y="53993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5</a:t>
            </a:r>
            <a:r>
              <a:rPr lang="ru-RU" dirty="0"/>
              <a:t>/5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BE641F4-43CC-47F3-9CCA-6E5D70B6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277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BD1C1-2734-8F4E-8245-371D835C5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216" y="554861"/>
            <a:ext cx="2275600" cy="1272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BAA04-03D4-8F40-A12C-A6B6CC58B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835" y="2841204"/>
            <a:ext cx="2010056" cy="3019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27751D-0130-4D41-AFF4-E78D5ECAC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846" y="3186126"/>
            <a:ext cx="1457528" cy="2581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7B9AA7-5FA3-3F40-A92E-2483E9DE4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125" y="2086899"/>
            <a:ext cx="895475" cy="952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1602DD-3A8D-174C-A348-C03DBE71A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6162" y="2214440"/>
            <a:ext cx="866896" cy="97168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BA40C0-F8D8-5845-B552-5F3E6374A5D7}"/>
              </a:ext>
            </a:extLst>
          </p:cNvPr>
          <p:cNvSpPr txBox="1">
            <a:spLocks/>
          </p:cNvSpPr>
          <p:nvPr/>
        </p:nvSpPr>
        <p:spPr>
          <a:xfrm>
            <a:off x="9411810" y="744843"/>
            <a:ext cx="2275600" cy="504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ru-RU" sz="1800" b="1" dirty="0"/>
              <a:t>параллельно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5DA28A-A441-4D77-9D29-36F72D6B95BD}"/>
              </a:ext>
            </a:extLst>
          </p:cNvPr>
          <p:cNvSpPr txBox="1"/>
          <p:nvPr/>
        </p:nvSpPr>
        <p:spPr>
          <a:xfrm>
            <a:off x="1974310" y="53993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5</a:t>
            </a:r>
            <a:r>
              <a:rPr lang="ru-RU" dirty="0"/>
              <a:t>/5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E784387-1FCA-4555-932E-88AD99E1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D12DDCB-0361-484D-8182-F515307C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82" y="659533"/>
            <a:ext cx="4069766" cy="29298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000" dirty="0">
                <a:latin typeface="Arial Black" panose="020B0A04020102020204" pitchFamily="34" charset="0"/>
              </a:rPr>
              <a:t>Есть 4 задачи и </a:t>
            </a:r>
            <a:br>
              <a:rPr lang="ru-RU" sz="3000" dirty="0">
                <a:latin typeface="Arial Black" panose="020B0A04020102020204" pitchFamily="34" charset="0"/>
              </a:rPr>
            </a:br>
            <a:r>
              <a:rPr lang="ru-RU" sz="3000" dirty="0">
                <a:latin typeface="Arial Black" panose="020B0A04020102020204" pitchFamily="34" charset="0"/>
              </a:rPr>
              <a:t>2 тестировщика, </a:t>
            </a:r>
            <a:r>
              <a:rPr lang="ru-RU" sz="3000" dirty="0">
                <a:solidFill>
                  <a:srgbClr val="E75A13"/>
                </a:solidFill>
                <a:latin typeface="Arial Black" panose="020B0A04020102020204" pitchFamily="34" charset="0"/>
              </a:rPr>
              <a:t>как распределить?</a:t>
            </a:r>
          </a:p>
        </p:txBody>
      </p:sp>
    </p:spTree>
    <p:extLst>
      <p:ext uri="{BB962C8B-B14F-4D97-AF65-F5344CB8AC3E}">
        <p14:creationId xmlns:p14="http://schemas.microsoft.com/office/powerpoint/2010/main" val="3660234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38B9F9-431E-42B9-9128-F5DF30CBCD2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563E89-62D7-4FC0-814B-A8D340CC9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9" r="38472"/>
          <a:stretch/>
        </p:blipFill>
        <p:spPr bwMode="auto">
          <a:xfrm>
            <a:off x="1304743" y="1337543"/>
            <a:ext cx="3486515" cy="41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F88B826-C773-4EAD-AC74-FF18E6B3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070BC6-7930-4668-B4BF-4222302F3252}"/>
              </a:ext>
            </a:extLst>
          </p:cNvPr>
          <p:cNvSpPr txBox="1"/>
          <p:nvPr/>
        </p:nvSpPr>
        <p:spPr>
          <a:xfrm>
            <a:off x="7099300" y="1877617"/>
            <a:ext cx="4330700" cy="26107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КТ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Практики и ритуалы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Интерактивчик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E75A1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Субъективные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09D6E7-CF48-4F28-84D8-B4AF321A97EA}"/>
              </a:ext>
            </a:extLst>
          </p:cNvPr>
          <p:cNvSpPr/>
          <p:nvPr/>
        </p:nvSpPr>
        <p:spPr>
          <a:xfrm>
            <a:off x="6897687" y="4131706"/>
            <a:ext cx="134144" cy="134144"/>
          </a:xfrm>
          <a:prstGeom prst="ellipse">
            <a:avLst/>
          </a:prstGeom>
          <a:solidFill>
            <a:srgbClr val="E75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75A1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37B061-3F99-4B52-BBA2-935E65A77EE7}"/>
              </a:ext>
            </a:extLst>
          </p:cNvPr>
          <p:cNvSpPr txBox="1"/>
          <p:nvPr/>
        </p:nvSpPr>
        <p:spPr>
          <a:xfrm>
            <a:off x="7109028" y="4198778"/>
            <a:ext cx="2248981" cy="6689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E75A1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оценки</a:t>
            </a:r>
          </a:p>
        </p:txBody>
      </p:sp>
    </p:spTree>
    <p:extLst>
      <p:ext uri="{BB962C8B-B14F-4D97-AF65-F5344CB8AC3E}">
        <p14:creationId xmlns:p14="http://schemas.microsoft.com/office/powerpoint/2010/main" val="2081989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F343A8C5-7243-4F22-B134-E97E63A4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1494"/>
            <a:ext cx="4330959" cy="333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7D8ABD-D2EF-4CBF-8EAC-5405E7288C57}"/>
              </a:ext>
            </a:extLst>
          </p:cNvPr>
          <p:cNvSpPr txBox="1"/>
          <p:nvPr/>
        </p:nvSpPr>
        <p:spPr>
          <a:xfrm>
            <a:off x="666750" y="4786471"/>
            <a:ext cx="447048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/>
              <a:t>«Слишком абстрактно, чтобы это работало.</a:t>
            </a:r>
          </a:p>
          <a:p>
            <a:r>
              <a:rPr lang="ru-RU" sz="1600" dirty="0"/>
              <a:t>Пойду делать регрессию»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F7EC5C-1099-4586-A5BE-1AAE09C254A2}"/>
              </a:ext>
            </a:extLst>
          </p:cNvPr>
          <p:cNvSpPr txBox="1"/>
          <p:nvPr/>
        </p:nvSpPr>
        <p:spPr>
          <a:xfrm>
            <a:off x="6690644" y="4765142"/>
            <a:ext cx="368759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«Й-ю-</a:t>
            </a:r>
            <a:r>
              <a:rPr lang="ru-RU" dirty="0" err="1"/>
              <a:t>хууу</a:t>
            </a:r>
            <a:r>
              <a:rPr lang="ru-RU" dirty="0"/>
              <a:t> !!!</a:t>
            </a:r>
          </a:p>
          <a:p>
            <a:r>
              <a:rPr lang="ru-RU" dirty="0"/>
              <a:t>Теперь можно меньше тестировать, ведь правда?»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E2BC76D-8D1E-4216-B0B0-BFBB1014F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21" y="1790700"/>
            <a:ext cx="2845772" cy="284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2121E13-FC19-4844-ADFE-FCF228904443}"/>
              </a:ext>
            </a:extLst>
          </p:cNvPr>
          <p:cNvSpPr txBox="1">
            <a:spLocks/>
          </p:cNvSpPr>
          <p:nvPr/>
        </p:nvSpPr>
        <p:spPr>
          <a:xfrm>
            <a:off x="647700" y="600777"/>
            <a:ext cx="4000500" cy="678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Arial Black" panose="020B0A04020102020204" pitchFamily="34" charset="0"/>
              </a:rPr>
              <a:t>Мнения о КТ</a:t>
            </a:r>
            <a:endParaRPr lang="ru-RU" sz="4000" dirty="0">
              <a:solidFill>
                <a:srgbClr val="E75A1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93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CD34-A779-41FE-805B-05B2EF27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08151"/>
            <a:ext cx="4419600" cy="13889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Что значит КТ </a:t>
            </a:r>
            <a:r>
              <a:rPr lang="ru-RU" sz="4000" dirty="0">
                <a:solidFill>
                  <a:srgbClr val="E75A13"/>
                </a:solidFill>
                <a:latin typeface="Arial Black" panose="020B0A04020102020204" pitchFamily="34" charset="0"/>
              </a:rPr>
              <a:t>для меня?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C25E79-0C39-441E-AB59-1484153E61D7}"/>
              </a:ext>
            </a:extLst>
          </p:cNvPr>
          <p:cNvSpPr txBox="1"/>
          <p:nvPr/>
        </p:nvSpPr>
        <p:spPr>
          <a:xfrm>
            <a:off x="6644381" y="1580340"/>
            <a:ext cx="4711702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П</a:t>
            </a:r>
            <a:r>
              <a:rPr lang="ru-RU" sz="1800" dirty="0"/>
              <a:t>ерестать реактивно работать - взять инициативу на себя, а не ждать когда что-то произойдет и меня вновь позовут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BFE1F4-EB0B-4142-B605-BE3EB47EDD4B}"/>
              </a:ext>
            </a:extLst>
          </p:cNvPr>
          <p:cNvSpPr txBox="1"/>
          <p:nvPr/>
        </p:nvSpPr>
        <p:spPr>
          <a:xfrm>
            <a:off x="6644381" y="2783336"/>
            <a:ext cx="443230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dirty="0"/>
              <a:t>Случайности не только создают хаос, но разнообразят нашу жизнь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3AE69-102B-4ABF-88CE-429CE2593AF1}"/>
              </a:ext>
            </a:extLst>
          </p:cNvPr>
          <p:cNvSpPr txBox="1"/>
          <p:nvPr/>
        </p:nvSpPr>
        <p:spPr>
          <a:xfrm>
            <a:off x="6644381" y="3958537"/>
            <a:ext cx="401320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dirty="0"/>
              <a:t>Довольный клиент/работодатель </a:t>
            </a:r>
            <a:br>
              <a:rPr lang="ru-RU" sz="1800" dirty="0"/>
            </a:br>
            <a:r>
              <a:rPr lang="ru-RU" sz="1800" dirty="0"/>
              <a:t>платит больше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709FC4-9CA5-4AD4-84ED-D10F75139C4E}"/>
              </a:ext>
            </a:extLst>
          </p:cNvPr>
          <p:cNvSpPr txBox="1"/>
          <p:nvPr/>
        </p:nvSpPr>
        <p:spPr>
          <a:xfrm>
            <a:off x="6644381" y="5064752"/>
            <a:ext cx="459740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800" dirty="0"/>
              <a:t>Есть время качать мозги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032C5F4-1086-45AD-BC26-B1E12E1EA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365636" flipH="1">
            <a:off x="3041800" y="2155745"/>
            <a:ext cx="1901512" cy="1901512"/>
          </a:xfrm>
          <a:prstGeom prst="rect">
            <a:avLst/>
          </a:prstGeom>
        </p:spPr>
      </p:pic>
      <p:pic>
        <p:nvPicPr>
          <p:cNvPr id="4" name="Graphic 3" descr="Brain outline">
            <a:extLst>
              <a:ext uri="{FF2B5EF4-FFF2-40B4-BE49-F238E27FC236}">
                <a16:creationId xmlns:a16="http://schemas.microsoft.com/office/drawing/2014/main" id="{943A57BB-E163-41EF-B813-6329DF47E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9652" y="4861943"/>
            <a:ext cx="713393" cy="713393"/>
          </a:xfrm>
          <a:prstGeom prst="rect">
            <a:avLst/>
          </a:prstGeom>
        </p:spPr>
      </p:pic>
      <p:pic>
        <p:nvPicPr>
          <p:cNvPr id="6" name="Graphic 5" descr="Treasure chest outline">
            <a:extLst>
              <a:ext uri="{FF2B5EF4-FFF2-40B4-BE49-F238E27FC236}">
                <a16:creationId xmlns:a16="http://schemas.microsoft.com/office/drawing/2014/main" id="{732AC9ED-6ED7-4479-816B-956FEB1A49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2459" y="3847186"/>
            <a:ext cx="815420" cy="815420"/>
          </a:xfrm>
          <a:prstGeom prst="rect">
            <a:avLst/>
          </a:prstGeom>
        </p:spPr>
      </p:pic>
      <p:pic>
        <p:nvPicPr>
          <p:cNvPr id="15" name="Graphic 14" descr="Horseshoe outline">
            <a:extLst>
              <a:ext uri="{FF2B5EF4-FFF2-40B4-BE49-F238E27FC236}">
                <a16:creationId xmlns:a16="http://schemas.microsoft.com/office/drawing/2014/main" id="{99D88B67-9901-4CD8-9AC7-105FD6C29C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87625" y="2713763"/>
            <a:ext cx="815420" cy="815420"/>
          </a:xfrm>
          <a:prstGeom prst="rect">
            <a:avLst/>
          </a:prstGeom>
        </p:spPr>
      </p:pic>
      <p:pic>
        <p:nvPicPr>
          <p:cNvPr id="19" name="Graphic 18" descr="Arrow circle outline">
            <a:extLst>
              <a:ext uri="{FF2B5EF4-FFF2-40B4-BE49-F238E27FC236}">
                <a16:creationId xmlns:a16="http://schemas.microsoft.com/office/drawing/2014/main" id="{2C505674-6CF5-4B37-904C-F62A3CFB6F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50536" y="1580340"/>
            <a:ext cx="815420" cy="8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54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wall, indoor, red&#10;&#10;Description automatically generated">
            <a:extLst>
              <a:ext uri="{FF2B5EF4-FFF2-40B4-BE49-F238E27FC236}">
                <a16:creationId xmlns:a16="http://schemas.microsoft.com/office/drawing/2014/main" id="{891D1DF4-A6D1-4734-80C6-7AB196266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6" y="1683380"/>
            <a:ext cx="3386804" cy="1834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434BA-B38B-43FC-83B5-AA73D47BF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32"/>
          <a:stretch/>
        </p:blipFill>
        <p:spPr>
          <a:xfrm>
            <a:off x="5122199" y="490127"/>
            <a:ext cx="6980902" cy="58777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0C7190-BDB6-432C-B623-A3D69B2F27CF}"/>
              </a:ext>
            </a:extLst>
          </p:cNvPr>
          <p:cNvSpPr txBox="1">
            <a:spLocks/>
          </p:cNvSpPr>
          <p:nvPr/>
        </p:nvSpPr>
        <p:spPr>
          <a:xfrm>
            <a:off x="647700" y="808151"/>
            <a:ext cx="4419600" cy="13889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Arial Black" panose="020B0A04020102020204" pitchFamily="34" charset="0"/>
              </a:rPr>
              <a:t>Мой путь</a:t>
            </a:r>
            <a:endParaRPr lang="ru-RU" sz="4000" dirty="0">
              <a:solidFill>
                <a:srgbClr val="E75A1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22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87DFC8-5B63-49FB-BA6E-30B295BC6BC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C7DF237-B9D3-4D47-AC56-31140FB52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1" r="2777" b="-1"/>
          <a:stretch/>
        </p:blipFill>
        <p:spPr bwMode="auto">
          <a:xfrm>
            <a:off x="1304743" y="1337542"/>
            <a:ext cx="3486515" cy="418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C65D79-57AE-461F-B193-A7A6ED237769}"/>
              </a:ext>
            </a:extLst>
          </p:cNvPr>
          <p:cNvSpPr txBox="1"/>
          <p:nvPr/>
        </p:nvSpPr>
        <p:spPr>
          <a:xfrm>
            <a:off x="7099300" y="1877617"/>
            <a:ext cx="4330700" cy="26237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E75A1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Определение КТ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Практики и ритуалы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Интерактивчик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Субъективные оценки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FC217B-4012-4E4B-8FCE-47183EE2CB1C}"/>
              </a:ext>
            </a:extLst>
          </p:cNvPr>
          <p:cNvSpPr/>
          <p:nvPr/>
        </p:nvSpPr>
        <p:spPr>
          <a:xfrm>
            <a:off x="6897687" y="2215357"/>
            <a:ext cx="134144" cy="134144"/>
          </a:xfrm>
          <a:prstGeom prst="ellipse">
            <a:avLst/>
          </a:prstGeom>
          <a:solidFill>
            <a:srgbClr val="E75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75A13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B81D87-6E95-47EC-ABF8-C55D81CFB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450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4141FD9-6B64-4036-BE4E-0C6DF1591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792346"/>
            <a:ext cx="6123813" cy="13612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Открытые для меня вопросы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3CAF00D-F40B-4DDD-92E9-4A90D421B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638" y="2846070"/>
            <a:ext cx="4725162" cy="40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425F08-2972-3D4F-97CF-75F13D7258D4}"/>
              </a:ext>
            </a:extLst>
          </p:cNvPr>
          <p:cNvSpPr txBox="1"/>
          <p:nvPr/>
        </p:nvSpPr>
        <p:spPr>
          <a:xfrm>
            <a:off x="885825" y="2341671"/>
            <a:ext cx="642937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Clr>
                <a:srgbClr val="E75A13"/>
              </a:buClr>
              <a:buFont typeface="+mj-lt"/>
              <a:buAutoNum type="arabicPeriod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Testability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ф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ичи</a:t>
            </a:r>
          </a:p>
          <a:p>
            <a:pPr marL="514350" indent="-514350">
              <a:buClr>
                <a:srgbClr val="E75A13"/>
              </a:buClr>
              <a:buFont typeface="+mj-lt"/>
              <a:buAutoNum type="arabicPeriod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Сравнение с другими «школами»</a:t>
            </a:r>
          </a:p>
        </p:txBody>
      </p:sp>
    </p:spTree>
    <p:extLst>
      <p:ext uri="{BB962C8B-B14F-4D97-AF65-F5344CB8AC3E}">
        <p14:creationId xmlns:p14="http://schemas.microsoft.com/office/powerpoint/2010/main" val="2389788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Look Back at Total Recall (1990) – Author Carlo Carrasco">
            <a:extLst>
              <a:ext uri="{FF2B5EF4-FFF2-40B4-BE49-F238E27FC236}">
                <a16:creationId xmlns:a16="http://schemas.microsoft.com/office/drawing/2014/main" id="{BEE33650-DA0A-4C22-BCAC-FF841E6EF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498" r="4922" b="5112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1DBF3B-B9B4-400A-A9AA-56A4DD29AF04}"/>
              </a:ext>
            </a:extLst>
          </p:cNvPr>
          <p:cNvSpPr txBox="1"/>
          <p:nvPr/>
        </p:nvSpPr>
        <p:spPr>
          <a:xfrm>
            <a:off x="2982006" y="1187475"/>
            <a:ext cx="6227988" cy="1288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  <a:ea typeface="Inter ExtraBold" panose="020B0502030000000004" pitchFamily="34" charset="0"/>
              </a:rPr>
              <a:t>Здесь могут быть</a:t>
            </a:r>
          </a:p>
          <a:p>
            <a:pPr algn="ctr">
              <a:lnSpc>
                <a:spcPct val="80000"/>
              </a:lnSpc>
            </a:pPr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  <a:ea typeface="Inter ExtraBold" panose="020B0502030000000004" pitchFamily="34" charset="0"/>
              </a:rPr>
              <a:t>ваши вопросы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17F22-2326-0640-927E-42578589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72" y="6138863"/>
            <a:ext cx="646614" cy="4673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359B042-52A1-0049-8BE4-C44CA75D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alphaModFix amt="7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"/>
                    </a14:imgEffect>
                    <a14:imgEffect>
                      <a14:colorTemperature colorTemp="9156"/>
                    </a14:imgEffect>
                    <a14:imgEffect>
                      <a14:saturation sat="8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793" y="4858833"/>
            <a:ext cx="1504035" cy="151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79605E-7BB2-834C-B241-685934523BAC}"/>
              </a:ext>
            </a:extLst>
          </p:cNvPr>
          <p:cNvSpPr txBox="1"/>
          <p:nvPr/>
        </p:nvSpPr>
        <p:spPr>
          <a:xfrm>
            <a:off x="7311809" y="6260361"/>
            <a:ext cx="2271263" cy="224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Телеграм </a:t>
            </a:r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Accenture.</a:t>
            </a:r>
            <a:r>
              <a:rPr lang="ru-RU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</p:txBody>
      </p:sp>
    </p:spTree>
    <p:extLst>
      <p:ext uri="{BB962C8B-B14F-4D97-AF65-F5344CB8AC3E}">
        <p14:creationId xmlns:p14="http://schemas.microsoft.com/office/powerpoint/2010/main" val="2426449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CD34-A779-41FE-805B-05B2EF27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85105"/>
            <a:ext cx="4419600" cy="18700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Что такое </a:t>
            </a:r>
            <a:r>
              <a:rPr lang="ru-RU" sz="4000" dirty="0">
                <a:solidFill>
                  <a:srgbClr val="E75A13"/>
                </a:solidFill>
                <a:latin typeface="Arial Black" panose="020B0A04020102020204" pitchFamily="34" charset="0"/>
              </a:rPr>
              <a:t>контекстное тестирование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0606A-F568-4A60-8124-DA3F76775156}"/>
              </a:ext>
            </a:extLst>
          </p:cNvPr>
          <p:cNvSpPr txBox="1"/>
          <p:nvPr/>
        </p:nvSpPr>
        <p:spPr>
          <a:xfrm>
            <a:off x="717451" y="2514861"/>
            <a:ext cx="4349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Тестирование, которое базируется    на текущих нуждах проекта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Сем Канер, Джеймс Бах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032C5F4-1086-45AD-BC26-B1E12E1EA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309684" flipH="1">
            <a:off x="1126171" y="3985392"/>
            <a:ext cx="1728511" cy="17285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121D97-69ED-44BC-A3BD-FEE194B9BB25}"/>
              </a:ext>
            </a:extLst>
          </p:cNvPr>
          <p:cNvSpPr txBox="1"/>
          <p:nvPr/>
        </p:nvSpPr>
        <p:spPr>
          <a:xfrm>
            <a:off x="2697170" y="5364445"/>
            <a:ext cx="168705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i="1" dirty="0"/>
              <a:t>Книга </a:t>
            </a:r>
            <a:r>
              <a:rPr lang="ru-RU" sz="1600" i="1" dirty="0">
                <a:solidFill>
                  <a:srgbClr val="E75A1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тут</a:t>
            </a:r>
            <a:endParaRPr lang="ru-RU" sz="1600" i="1" dirty="0">
              <a:solidFill>
                <a:srgbClr val="E75A13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12B9A9-6402-4DF4-9C32-70C60FFD72A4}"/>
              </a:ext>
            </a:extLst>
          </p:cNvPr>
          <p:cNvSpPr txBox="1"/>
          <p:nvPr/>
        </p:nvSpPr>
        <p:spPr>
          <a:xfrm>
            <a:off x="6769099" y="762448"/>
            <a:ext cx="4610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Ценность любых действий зависит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 условий, в которых они выполняются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D405E8B2-E57B-4D55-B6B6-F0AA83A1C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5963" y="1677919"/>
            <a:ext cx="426633" cy="42663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F31BF25-1C8D-44A9-88DE-9EB49DED4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12557" y="2454598"/>
            <a:ext cx="433445" cy="433445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FFE9192-88CF-4522-B03B-DBC218B27C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15963" y="5497211"/>
            <a:ext cx="426633" cy="42663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60B7704-0203-4E47-BEF4-E6AB3DED25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5963" y="820765"/>
            <a:ext cx="426633" cy="42663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936827CE-84DA-4B84-9C7E-B0FCFF0059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15963" y="4717055"/>
            <a:ext cx="426633" cy="426633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2885BFD-A46A-4D3A-A0F4-B6E0B828CA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29827" y="3168039"/>
            <a:ext cx="398904" cy="39890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4E8FF8F-12BB-4BDE-85B7-D1C1CFB0DB90}"/>
              </a:ext>
            </a:extLst>
          </p:cNvPr>
          <p:cNvSpPr txBox="1"/>
          <p:nvPr/>
        </p:nvSpPr>
        <p:spPr>
          <a:xfrm>
            <a:off x="6769099" y="1646332"/>
            <a:ext cx="368759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Есть хорошие решения, но идеального решения не существует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23D2E06-F21A-4DE4-BD4B-D88C00E801A4}"/>
              </a:ext>
            </a:extLst>
          </p:cNvPr>
          <p:cNvSpPr txBox="1"/>
          <p:nvPr/>
        </p:nvSpPr>
        <p:spPr>
          <a:xfrm>
            <a:off x="6769099" y="2530216"/>
            <a:ext cx="368759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Люди важнее всего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246BAB-8B36-41F7-969D-95410FBCEC64}"/>
              </a:ext>
            </a:extLst>
          </p:cNvPr>
          <p:cNvSpPr txBox="1"/>
          <p:nvPr/>
        </p:nvSpPr>
        <p:spPr>
          <a:xfrm>
            <a:off x="6769099" y="3198657"/>
            <a:ext cx="368759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Случаются непредсказуемые события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798DA0-7616-47BC-A7A2-BC4354AD4E2D}"/>
              </a:ext>
            </a:extLst>
          </p:cNvPr>
          <p:cNvSpPr txBox="1"/>
          <p:nvPr/>
        </p:nvSpPr>
        <p:spPr>
          <a:xfrm>
            <a:off x="6769099" y="3867098"/>
            <a:ext cx="325592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Важно хорошо понимать задачи самого продукта/проекта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2F902A-E720-4562-A7CE-64E5B95154FF}"/>
              </a:ext>
            </a:extLst>
          </p:cNvPr>
          <p:cNvSpPr txBox="1"/>
          <p:nvPr/>
        </p:nvSpPr>
        <p:spPr>
          <a:xfrm>
            <a:off x="6769099" y="4750982"/>
            <a:ext cx="264970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Тестировать нужно с умом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06E3DA3-4CCB-4C14-B2CE-7CAEA3DBF0B2}"/>
              </a:ext>
            </a:extLst>
          </p:cNvPr>
          <p:cNvSpPr txBox="1"/>
          <p:nvPr/>
        </p:nvSpPr>
        <p:spPr>
          <a:xfrm>
            <a:off x="6769099" y="5419422"/>
            <a:ext cx="499110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Тестирование – длительный и напряженный процесс, </a:t>
            </a:r>
            <a:br>
              <a:rPr lang="en-US" dirty="0"/>
            </a:br>
            <a:r>
              <a:rPr lang="ru-RU" dirty="0"/>
              <a:t>который продолжается в течение всей жизни проекта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68D570F0-57D4-4EA0-AFBE-C32F84E500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69804" y="3920464"/>
            <a:ext cx="318951" cy="43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3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B5C9E6-D215-4B0A-A260-E7CD04CDD2FE}"/>
              </a:ext>
            </a:extLst>
          </p:cNvPr>
          <p:cNvSpPr txBox="1"/>
          <p:nvPr/>
        </p:nvSpPr>
        <p:spPr>
          <a:xfrm>
            <a:off x="717452" y="2514861"/>
            <a:ext cx="4223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Тестирование, которое базируется   на текущих нуждах проекта, а...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7CA80-BA35-4478-9EC3-BC8E36BE1FEA}"/>
              </a:ext>
            </a:extLst>
          </p:cNvPr>
          <p:cNvSpPr txBox="1"/>
          <p:nvPr/>
        </p:nvSpPr>
        <p:spPr>
          <a:xfrm>
            <a:off x="7046739" y="1122966"/>
            <a:ext cx="422397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000" dirty="0">
                <a:latin typeface="Arial Black" panose="020B0A04020102020204" pitchFamily="34" charset="0"/>
              </a:rPr>
              <a:t>НЕ</a:t>
            </a:r>
            <a:r>
              <a:rPr lang="ru-RU" sz="2000" dirty="0"/>
              <a:t> на основе матрицы трассировки требований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0602AD-969F-47CD-9200-B7BF2F8401B7}"/>
              </a:ext>
            </a:extLst>
          </p:cNvPr>
          <p:cNvSpPr txBox="1"/>
          <p:nvPr/>
        </p:nvSpPr>
        <p:spPr>
          <a:xfrm>
            <a:off x="7046739" y="2397014"/>
            <a:ext cx="422397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000" dirty="0">
                <a:latin typeface="Arial Black" panose="020B0A04020102020204" pitchFamily="34" charset="0"/>
              </a:rPr>
              <a:t>НЕ</a:t>
            </a:r>
            <a:r>
              <a:rPr lang="ru-RU" sz="2000" dirty="0"/>
              <a:t> на основе метрик обнаруженных дефектов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73E594-B1BE-4034-B527-31218F92491D}"/>
              </a:ext>
            </a:extLst>
          </p:cNvPr>
          <p:cNvSpPr txBox="1"/>
          <p:nvPr/>
        </p:nvSpPr>
        <p:spPr>
          <a:xfrm>
            <a:off x="7046739" y="3671062"/>
            <a:ext cx="422397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000" dirty="0">
                <a:latin typeface="Arial Black" panose="020B0A04020102020204" pitchFamily="34" charset="0"/>
              </a:rPr>
              <a:t>НЕ</a:t>
            </a:r>
            <a:r>
              <a:rPr lang="ru-RU" sz="2000" dirty="0"/>
              <a:t> на принципах максимальной эффективности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E5F9A-3291-4DC6-A121-99B33208967C}"/>
              </a:ext>
            </a:extLst>
          </p:cNvPr>
          <p:cNvSpPr txBox="1"/>
          <p:nvPr/>
        </p:nvSpPr>
        <p:spPr>
          <a:xfrm>
            <a:off x="7046739" y="4945110"/>
            <a:ext cx="422397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8890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000" dirty="0">
                <a:latin typeface="Arial Black" panose="020B0A04020102020204" pitchFamily="34" charset="0"/>
              </a:rPr>
              <a:t>НЕ</a:t>
            </a:r>
            <a:r>
              <a:rPr lang="ru-RU" sz="2000" dirty="0"/>
              <a:t> только на стандартах функциональной области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815B31-E4D6-4B5F-BC93-18B59F5500D6}"/>
              </a:ext>
            </a:extLst>
          </p:cNvPr>
          <p:cNvSpPr txBox="1">
            <a:spLocks/>
          </p:cNvSpPr>
          <p:nvPr/>
        </p:nvSpPr>
        <p:spPr>
          <a:xfrm>
            <a:off x="647701" y="485105"/>
            <a:ext cx="4419600" cy="1870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Arial Black" panose="020B0A04020102020204" pitchFamily="34" charset="0"/>
              </a:rPr>
              <a:t>Что такое </a:t>
            </a:r>
            <a:r>
              <a:rPr lang="ru-RU" sz="4000" dirty="0">
                <a:solidFill>
                  <a:srgbClr val="E75A13"/>
                </a:solidFill>
                <a:latin typeface="Arial Black" panose="020B0A04020102020204" pitchFamily="34" charset="0"/>
              </a:rPr>
              <a:t>контекстное тестирование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05CD654-4795-4F0B-9D35-4238A0528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343807" flipH="1">
            <a:off x="3815707" y="3160749"/>
            <a:ext cx="1728511" cy="1728511"/>
          </a:xfrm>
          <a:prstGeom prst="rect">
            <a:avLst/>
          </a:prstGeom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43C2FAD3-7300-4009-843D-482C5E5DF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9974" y="1146948"/>
            <a:ext cx="496765" cy="496765"/>
          </a:xfrm>
          <a:prstGeom prst="rect">
            <a:avLst/>
          </a:prstGeom>
        </p:spPr>
      </p:pic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C84746FB-0BF8-457D-A5E1-71AC84320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9974" y="2425702"/>
            <a:ext cx="496765" cy="496765"/>
          </a:xfrm>
          <a:prstGeom prst="rect">
            <a:avLst/>
          </a:prstGeom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596999DF-04F2-4556-ADBF-C62B41D95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9974" y="3704456"/>
            <a:ext cx="496765" cy="496765"/>
          </a:xfrm>
          <a:prstGeom prst="rect">
            <a:avLst/>
          </a:prstGeom>
        </p:spPr>
      </p:pic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FF384854-0CF5-4032-9899-F21D5A8AC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9974" y="4983209"/>
            <a:ext cx="496765" cy="4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53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8C11EB-03E0-4F15-9309-6B8B7016C8C9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85DF50-F1F1-4D42-AA2E-C090A8B77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" r="29370" b="-1"/>
          <a:stretch/>
        </p:blipFill>
        <p:spPr bwMode="auto">
          <a:xfrm>
            <a:off x="1304743" y="1337542"/>
            <a:ext cx="3486515" cy="418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CB8448D-7CE1-47B7-95EE-DAF46DE8B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740" y="6138863"/>
            <a:ext cx="663470" cy="4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F9F6A3-72D3-4A18-A189-27E7862782EE}"/>
              </a:ext>
            </a:extLst>
          </p:cNvPr>
          <p:cNvSpPr txBox="1"/>
          <p:nvPr/>
        </p:nvSpPr>
        <p:spPr>
          <a:xfrm>
            <a:off x="7099300" y="1877617"/>
            <a:ext cx="4330700" cy="26237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КТ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E75A1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Практики и ритуалы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Интерактивчик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Субъективные оценки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84EA36-9AF5-471B-8234-8C7F3DC61F35}"/>
              </a:ext>
            </a:extLst>
          </p:cNvPr>
          <p:cNvSpPr/>
          <p:nvPr/>
        </p:nvSpPr>
        <p:spPr>
          <a:xfrm>
            <a:off x="6897687" y="2850357"/>
            <a:ext cx="134144" cy="134144"/>
          </a:xfrm>
          <a:prstGeom prst="ellipse">
            <a:avLst/>
          </a:prstGeom>
          <a:solidFill>
            <a:srgbClr val="E75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75A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26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6C75C4E-ACF2-4A0D-B9E1-A74816F1895D}"/>
              </a:ext>
            </a:extLst>
          </p:cNvPr>
          <p:cNvSpPr txBox="1">
            <a:spLocks/>
          </p:cNvSpPr>
          <p:nvPr/>
        </p:nvSpPr>
        <p:spPr>
          <a:xfrm>
            <a:off x="647701" y="551620"/>
            <a:ext cx="7456169" cy="1677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Arial Black" panose="020B0A04020102020204" pitchFamily="34" charset="0"/>
              </a:rPr>
              <a:t>Активности/ритуалы КТ: </a:t>
            </a:r>
            <a:r>
              <a:rPr lang="ru-RU" sz="2400" dirty="0">
                <a:solidFill>
                  <a:srgbClr val="E75A13"/>
                </a:solidFill>
                <a:latin typeface="Arial Black" panose="020B0A04020102020204" pitchFamily="34" charset="0"/>
              </a:rPr>
              <a:t>Интро для новичков </a:t>
            </a:r>
            <a:r>
              <a:rPr lang="ru-RU" sz="2400" dirty="0">
                <a:latin typeface="Arial Black" panose="020B0A04020102020204" pitchFamily="34" charset="0"/>
              </a:rPr>
              <a:t>через сессии позитивного тестирования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04D6A947-D142-442C-B3DA-62DEB77ED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0" r="35891"/>
          <a:stretch/>
        </p:blipFill>
        <p:spPr bwMode="auto">
          <a:xfrm>
            <a:off x="8360229" y="0"/>
            <a:ext cx="3831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79A7889-5D32-494C-9DA1-6551B45CA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6" r="50000"/>
          <a:stretch/>
        </p:blipFill>
        <p:spPr bwMode="auto">
          <a:xfrm>
            <a:off x="8360228" y="0"/>
            <a:ext cx="3831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03330CE-8F70-4FFC-ABAB-4BAFF1B8D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8740" b="50000"/>
          <a:stretch/>
        </p:blipFill>
        <p:spPr bwMode="auto">
          <a:xfrm>
            <a:off x="380999" y="1938571"/>
            <a:ext cx="55372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124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117BB25-4CB6-4B4D-8462-32E56095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211001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21103A0-DFC1-4266-AB99-F526D9B1F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0" r="35891"/>
          <a:stretch/>
        </p:blipFill>
        <p:spPr bwMode="auto">
          <a:xfrm>
            <a:off x="8360229" y="0"/>
            <a:ext cx="3831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0F420E-D235-4D34-B520-17946F683FDB}"/>
              </a:ext>
            </a:extLst>
          </p:cNvPr>
          <p:cNvSpPr txBox="1">
            <a:spLocks/>
          </p:cNvSpPr>
          <p:nvPr/>
        </p:nvSpPr>
        <p:spPr>
          <a:xfrm>
            <a:off x="647701" y="551620"/>
            <a:ext cx="7456169" cy="1677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Arial Black" panose="020B0A04020102020204" pitchFamily="34" charset="0"/>
              </a:rPr>
              <a:t>Активности/ритуалы КТ: </a:t>
            </a:r>
            <a:r>
              <a:rPr lang="ru-RU" sz="2400" dirty="0">
                <a:solidFill>
                  <a:srgbClr val="E75A13"/>
                </a:solidFill>
                <a:latin typeface="Arial Black" panose="020B0A04020102020204" pitchFamily="34" charset="0"/>
              </a:rPr>
              <a:t>Интро для новичков </a:t>
            </a:r>
            <a:r>
              <a:rPr lang="ru-RU" sz="2400" dirty="0">
                <a:latin typeface="Arial Black" panose="020B0A04020102020204" pitchFamily="34" charset="0"/>
              </a:rPr>
              <a:t>через сессии позитивного тестирования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8AFC0C0-FCEE-45DF-9CA7-61E61E5D6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8740" b="50000"/>
          <a:stretch/>
        </p:blipFill>
        <p:spPr bwMode="auto">
          <a:xfrm>
            <a:off x="380999" y="1938571"/>
            <a:ext cx="55372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9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49E770-387D-314A-B300-D45210A15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1" r="28316"/>
          <a:stretch/>
        </p:blipFill>
        <p:spPr>
          <a:xfrm>
            <a:off x="8360228" y="0"/>
            <a:ext cx="3831772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238B483-3165-4D0A-A1BE-E9BDD69FC70B}"/>
              </a:ext>
            </a:extLst>
          </p:cNvPr>
          <p:cNvSpPr txBox="1">
            <a:spLocks/>
          </p:cNvSpPr>
          <p:nvPr/>
        </p:nvSpPr>
        <p:spPr>
          <a:xfrm>
            <a:off x="647701" y="551620"/>
            <a:ext cx="7456169" cy="1677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Arial Black" panose="020B0A04020102020204" pitchFamily="34" charset="0"/>
              </a:rPr>
              <a:t>Активности/ритуалы КТ: </a:t>
            </a:r>
            <a:r>
              <a:rPr lang="ru-RU" sz="2400" dirty="0">
                <a:solidFill>
                  <a:srgbClr val="E75A13"/>
                </a:solidFill>
                <a:latin typeface="Arial Black" panose="020B0A04020102020204" pitchFamily="34" charset="0"/>
              </a:rPr>
              <a:t>Интро для новичков </a:t>
            </a:r>
            <a:r>
              <a:rPr lang="ru-RU" sz="2400" dirty="0">
                <a:latin typeface="Arial Black" panose="020B0A04020102020204" pitchFamily="34" charset="0"/>
              </a:rPr>
              <a:t>через сессии позитивного тестирования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9BBD3A1-4D81-42C2-B542-3DD7771BC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t="50000" r="12407"/>
          <a:stretch/>
        </p:blipFill>
        <p:spPr bwMode="auto">
          <a:xfrm>
            <a:off x="516799" y="215290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238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5082</TotalTime>
  <Words>2465</Words>
  <Application>Microsoft Macintosh PowerPoint</Application>
  <PresentationFormat>Widescreen</PresentationFormat>
  <Paragraphs>208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</vt:lpstr>
      <vt:lpstr>Arial Black</vt:lpstr>
      <vt:lpstr>Calibri</vt:lpstr>
      <vt:lpstr>Calibri Light</vt:lpstr>
      <vt:lpstr>Muller Black</vt:lpstr>
      <vt:lpstr>Wingdings</vt:lpstr>
      <vt:lpstr>Office Theme</vt:lpstr>
      <vt:lpstr>Вспомнить всё...</vt:lpstr>
      <vt:lpstr>PowerPoint Presentation</vt:lpstr>
      <vt:lpstr>PowerPoint Presentation</vt:lpstr>
      <vt:lpstr>Что такое контекстное тестирование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Активности/ ритуалы КТ: Командное тестирование  или t-hour сессии</vt:lpstr>
      <vt:lpstr>PowerPoint Presentation</vt:lpstr>
      <vt:lpstr>Дополнительные рекомендации</vt:lpstr>
      <vt:lpstr>PowerPoint Presentation</vt:lpstr>
      <vt:lpstr>PowerPoint Presentation</vt:lpstr>
      <vt:lpstr>Менеджер QA дает задание подчиненному, кому лучше оценить сроки?</vt:lpstr>
      <vt:lpstr>Менеджер QA дает задание подчиненному, кому лучше оценить сроки?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Неуловимый баг:</vt:lpstr>
      <vt:lpstr>Есть 4 задачи и  2 тестировщика, как распределить?</vt:lpstr>
      <vt:lpstr>Есть 4 задачи и  2 тестировщика, как распределить?</vt:lpstr>
      <vt:lpstr>PowerPoint Presentation</vt:lpstr>
      <vt:lpstr>PowerPoint Presentation</vt:lpstr>
      <vt:lpstr>Что значит КТ для меня?</vt:lpstr>
      <vt:lpstr>PowerPoint Presentation</vt:lpstr>
      <vt:lpstr>Открытые для меня вопросы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Вспоминая о контекстном тестировании</dc:title>
  <dc:creator>Sergeev, Denis</dc:creator>
  <cp:lastModifiedBy>Sergeev, Denis</cp:lastModifiedBy>
  <cp:revision>157</cp:revision>
  <dcterms:created xsi:type="dcterms:W3CDTF">2021-08-26T10:10:27Z</dcterms:created>
  <dcterms:modified xsi:type="dcterms:W3CDTF">2021-10-25T18:16:22Z</dcterms:modified>
</cp:coreProperties>
</file>