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3"/>
  </p:notesMasterIdLst>
  <p:sldIdLst>
    <p:sldId id="256" r:id="rId2"/>
    <p:sldId id="257" r:id="rId3"/>
    <p:sldId id="261" r:id="rId4"/>
    <p:sldId id="343" r:id="rId5"/>
    <p:sldId id="342" r:id="rId6"/>
    <p:sldId id="341" r:id="rId7"/>
    <p:sldId id="258" r:id="rId8"/>
    <p:sldId id="265" r:id="rId9"/>
    <p:sldId id="264" r:id="rId10"/>
    <p:sldId id="266" r:id="rId11"/>
    <p:sldId id="267" r:id="rId12"/>
    <p:sldId id="268" r:id="rId13"/>
    <p:sldId id="259" r:id="rId14"/>
    <p:sldId id="345" r:id="rId15"/>
    <p:sldId id="274" r:id="rId16"/>
    <p:sldId id="275" r:id="rId17"/>
    <p:sldId id="263" r:id="rId18"/>
    <p:sldId id="362" r:id="rId19"/>
    <p:sldId id="363" r:id="rId20"/>
    <p:sldId id="364" r:id="rId21"/>
    <p:sldId id="365" r:id="rId22"/>
    <p:sldId id="366" r:id="rId23"/>
    <p:sldId id="367" r:id="rId24"/>
    <p:sldId id="285" r:id="rId25"/>
    <p:sldId id="286" r:id="rId26"/>
    <p:sldId id="368" r:id="rId27"/>
    <p:sldId id="369" r:id="rId28"/>
    <p:sldId id="370" r:id="rId29"/>
    <p:sldId id="277" r:id="rId30"/>
    <p:sldId id="294" r:id="rId31"/>
    <p:sldId id="296" r:id="rId32"/>
    <p:sldId id="297" r:id="rId33"/>
    <p:sldId id="298" r:id="rId34"/>
    <p:sldId id="299" r:id="rId35"/>
    <p:sldId id="291" r:id="rId36"/>
    <p:sldId id="346" r:id="rId37"/>
    <p:sldId id="300" r:id="rId38"/>
    <p:sldId id="349" r:id="rId39"/>
    <p:sldId id="348" r:id="rId40"/>
    <p:sldId id="347" r:id="rId41"/>
    <p:sldId id="301" r:id="rId42"/>
    <p:sldId id="310" r:id="rId43"/>
    <p:sldId id="371" r:id="rId44"/>
    <p:sldId id="372" r:id="rId45"/>
    <p:sldId id="311" r:id="rId46"/>
    <p:sldId id="374" r:id="rId47"/>
    <p:sldId id="375" r:id="rId48"/>
    <p:sldId id="373" r:id="rId49"/>
    <p:sldId id="312" r:id="rId50"/>
    <p:sldId id="319" r:id="rId51"/>
    <p:sldId id="322" r:id="rId52"/>
    <p:sldId id="320" r:id="rId53"/>
    <p:sldId id="323" r:id="rId54"/>
    <p:sldId id="321" r:id="rId55"/>
    <p:sldId id="376" r:id="rId56"/>
    <p:sldId id="377" r:id="rId57"/>
    <p:sldId id="378" r:id="rId58"/>
    <p:sldId id="379" r:id="rId59"/>
    <p:sldId id="380" r:id="rId60"/>
    <p:sldId id="324" r:id="rId61"/>
    <p:sldId id="332" r:id="rId62"/>
    <p:sldId id="331" r:id="rId63"/>
    <p:sldId id="333" r:id="rId64"/>
    <p:sldId id="339" r:id="rId65"/>
    <p:sldId id="309" r:id="rId66"/>
    <p:sldId id="344" r:id="rId67"/>
    <p:sldId id="335" r:id="rId68"/>
    <p:sldId id="336" r:id="rId69"/>
    <p:sldId id="337" r:id="rId70"/>
    <p:sldId id="338" r:id="rId71"/>
    <p:sldId id="340" r:id="rId72"/>
  </p:sldIdLst>
  <p:sldSz cx="13439775" cy="7559675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твеев Сергей" initials="МС" lastIdx="4" clrIdx="0"/>
  <p:cmAuthor id="2" name="monitoring" initials="m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FBA06"/>
    <a:srgbClr val="72AF2F"/>
    <a:srgbClr val="FF99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82" y="202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13T10:16:53.559" idx="1">
    <p:pos x="10" y="10"/>
    <p:text>Тут не уверен. нужен ли пункт про подвод итогов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13T10:16:53.559" idx="1">
    <p:pos x="10" y="10"/>
    <p:text>Тут не уверен. нужен ли пункт про подвод итогов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3-23T15:06:55.413" idx="4">
    <p:pos x="10" y="10"/>
    <p:text>Про Nginx нужно чуть по другому. Нужно рассказать что это такое одним предложением. Потом про настройку через конфиги, потом что девопсы меняют эти конфиги, мы накатываем на тестовую среду и тестируем через АПи тесты. Например как выставляются куки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3-23T15:18:33.945" idx="7">
    <p:pos x="10" y="10"/>
    <p:text>нужен вывод одним предложением именно этого блока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FFBC5B44-26DC-4C50-883C-420CC52E39B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1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F331959-0FF3-44BF-BCB6-23A08D5EABC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4A4D299D-7DE1-4680-903C-AB0F53CAD125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2C7C15BE-A7E2-4E65-B67A-47196951D5E5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79133895-5B56-4588-B0C8-2AD46E83E178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57E79D9A-631C-40EC-83B9-7B52C34A127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fld id="{A12783B4-17F6-4697-B0FA-320C8448288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>
            <a:extLst>
              <a:ext uri="{FF2B5EF4-FFF2-40B4-BE49-F238E27FC236}">
                <a16:creationId xmlns:a16="http://schemas.microsoft.com/office/drawing/2014/main" id="{6CFF2873-204B-4F2E-ABC3-713C45D0DB1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4DDB410-EAB9-4B17-BADA-405310FF5E5C}" type="slidenum">
              <a:rPr lang="ru-RU" altLang="ru-RU" sz="1400"/>
              <a:pPr>
                <a:spcBef>
                  <a:spcPct val="0"/>
                </a:spcBef>
              </a:pPr>
              <a:t>1</a:t>
            </a:fld>
            <a:endParaRPr lang="ru-RU" altLang="ru-RU" sz="1400"/>
          </a:p>
        </p:txBody>
      </p:sp>
      <p:sp>
        <p:nvSpPr>
          <p:cNvPr id="4099" name="Rectangle 1">
            <a:extLst>
              <a:ext uri="{FF2B5EF4-FFF2-40B4-BE49-F238E27FC236}">
                <a16:creationId xmlns:a16="http://schemas.microsoft.com/office/drawing/2014/main" id="{397B0D42-2827-44E6-8982-7C133BBFAE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id="{AB39AAFD-7702-4B58-8654-DF537C2ED9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>
            <a:extLst>
              <a:ext uri="{FF2B5EF4-FFF2-40B4-BE49-F238E27FC236}">
                <a16:creationId xmlns:a16="http://schemas.microsoft.com/office/drawing/2014/main" id="{7084F320-DB83-4685-8908-0FAF76FD90E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79F02DE-8D9D-4987-8269-B7D0F4EC011B}" type="slidenum">
              <a:rPr lang="ru-RU" altLang="ru-RU" sz="1400"/>
              <a:pPr>
                <a:spcBef>
                  <a:spcPct val="0"/>
                </a:spcBef>
              </a:pPr>
              <a:t>10</a:t>
            </a:fld>
            <a:endParaRPr lang="ru-RU" altLang="ru-RU" sz="1400"/>
          </a:p>
        </p:txBody>
      </p:sp>
      <p:sp>
        <p:nvSpPr>
          <p:cNvPr id="22531" name="Rectangle 1">
            <a:extLst>
              <a:ext uri="{FF2B5EF4-FFF2-40B4-BE49-F238E27FC236}">
                <a16:creationId xmlns:a16="http://schemas.microsoft.com/office/drawing/2014/main" id="{A56D5BFD-66F2-416B-9C87-89E0143484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923A044C-405E-4C9A-A312-3BC7C9D2D3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ru-RU" dirty="0">
                <a:latin typeface="Times New Roman" panose="02020603050405020304" pitchFamily="18" charset="0"/>
              </a:rPr>
              <a:t>Nginx </a:t>
            </a:r>
            <a:r>
              <a:rPr lang="ru-RU" altLang="ru-RU" dirty="0">
                <a:latin typeface="Times New Roman" panose="02020603050405020304" pitchFamily="18" charset="0"/>
              </a:rPr>
              <a:t>может быть перед фронтом. Или иногда фронт ставят на </a:t>
            </a:r>
            <a:r>
              <a:rPr lang="en-US" altLang="ru-RU" dirty="0" err="1">
                <a:latin typeface="Times New Roman" panose="02020603050405020304" pitchFamily="18" charset="0"/>
              </a:rPr>
              <a:t>nginx</a:t>
            </a:r>
            <a:r>
              <a:rPr lang="en-US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</a:rPr>
              <a:t>и он раздает статику. Суть – раздача статики и управление трафиком до бека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id="{D1B1857E-25EE-4E1F-84A6-5F107398E1F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19E0AC3-3BBB-45E4-8336-B29AC457848E}" type="slidenum">
              <a:rPr lang="ru-RU" altLang="ru-RU" sz="1400"/>
              <a:pPr>
                <a:spcBef>
                  <a:spcPct val="0"/>
                </a:spcBef>
              </a:pPr>
              <a:t>11</a:t>
            </a:fld>
            <a:endParaRPr lang="ru-RU" altLang="ru-RU" sz="1400"/>
          </a:p>
        </p:txBody>
      </p:sp>
      <p:sp>
        <p:nvSpPr>
          <p:cNvPr id="24579" name="Rectangle 1">
            <a:extLst>
              <a:ext uri="{FF2B5EF4-FFF2-40B4-BE49-F238E27FC236}">
                <a16:creationId xmlns:a16="http://schemas.microsoft.com/office/drawing/2014/main" id="{E6D98661-C238-43C0-B256-DB85370FA0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684445A9-1A8E-4C83-A1AD-A22C757114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>
            <a:extLst>
              <a:ext uri="{FF2B5EF4-FFF2-40B4-BE49-F238E27FC236}">
                <a16:creationId xmlns:a16="http://schemas.microsoft.com/office/drawing/2014/main" id="{267B67F2-09FD-4040-8802-BF157A00871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47B6ACA-1F9D-4C50-953B-2977F7B61D7D}" type="slidenum">
              <a:rPr lang="ru-RU" altLang="ru-RU" sz="1400"/>
              <a:pPr>
                <a:spcBef>
                  <a:spcPct val="0"/>
                </a:spcBef>
              </a:pPr>
              <a:t>12</a:t>
            </a:fld>
            <a:endParaRPr lang="ru-RU" altLang="ru-RU" sz="1400"/>
          </a:p>
        </p:txBody>
      </p:sp>
      <p:sp>
        <p:nvSpPr>
          <p:cNvPr id="26627" name="Rectangle 1">
            <a:extLst>
              <a:ext uri="{FF2B5EF4-FFF2-40B4-BE49-F238E27FC236}">
                <a16:creationId xmlns:a16="http://schemas.microsoft.com/office/drawing/2014/main" id="{DE25F3B7-AC23-41D6-9B45-674C38D858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3A4BAF88-C9E9-4A9E-9DFD-E7AE57AE86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>
            <a:extLst>
              <a:ext uri="{FF2B5EF4-FFF2-40B4-BE49-F238E27FC236}">
                <a16:creationId xmlns:a16="http://schemas.microsoft.com/office/drawing/2014/main" id="{49543277-2D3C-4214-8EFF-1D2A573496E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9AC066A-F318-4F7E-A2E6-9828BDAE699A}" type="slidenum">
              <a:rPr lang="ru-RU" altLang="ru-RU" sz="1400"/>
              <a:pPr>
                <a:spcBef>
                  <a:spcPct val="0"/>
                </a:spcBef>
              </a:pPr>
              <a:t>13</a:t>
            </a:fld>
            <a:endParaRPr lang="ru-RU" altLang="ru-RU" sz="1400"/>
          </a:p>
        </p:txBody>
      </p:sp>
      <p:sp>
        <p:nvSpPr>
          <p:cNvPr id="28675" name="Rectangle 1">
            <a:extLst>
              <a:ext uri="{FF2B5EF4-FFF2-40B4-BE49-F238E27FC236}">
                <a16:creationId xmlns:a16="http://schemas.microsoft.com/office/drawing/2014/main" id="{2A929284-3218-41AC-BA03-92267C500F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id="{C469E271-550D-4F51-A8E6-7991B147CE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>
                <a:latin typeface="Times New Roman" panose="02020603050405020304" pitchFamily="18" charset="0"/>
              </a:rPr>
              <a:t>Так как же мы тестируем эту систему? </a:t>
            </a:r>
            <a:r>
              <a:rPr lang="ru-RU" altLang="ru-RU" dirty="0" err="1">
                <a:latin typeface="Times New Roman" panose="02020603050405020304" pitchFamily="18" charset="0"/>
              </a:rPr>
              <a:t>Автотестами</a:t>
            </a:r>
            <a:r>
              <a:rPr lang="ru-RU" altLang="ru-RU" dirty="0">
                <a:latin typeface="Times New Roman" panose="02020603050405020304" pitchFamily="18" charset="0"/>
              </a:rPr>
              <a:t>!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>
            <a:extLst>
              <a:ext uri="{FF2B5EF4-FFF2-40B4-BE49-F238E27FC236}">
                <a16:creationId xmlns:a16="http://schemas.microsoft.com/office/drawing/2014/main" id="{00B91A8B-756C-443D-B609-FAE385159A4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81F5268-7A21-4D85-9DD9-33BF9FA21AC8}" type="slidenum">
              <a:rPr lang="ru-RU" altLang="ru-RU" sz="1400"/>
              <a:pPr>
                <a:spcBef>
                  <a:spcPct val="0"/>
                </a:spcBef>
              </a:pPr>
              <a:t>14</a:t>
            </a:fld>
            <a:endParaRPr lang="ru-RU" altLang="ru-RU" sz="1400"/>
          </a:p>
        </p:txBody>
      </p:sp>
      <p:sp>
        <p:nvSpPr>
          <p:cNvPr id="30723" name="Rectangle 1">
            <a:extLst>
              <a:ext uri="{FF2B5EF4-FFF2-40B4-BE49-F238E27FC236}">
                <a16:creationId xmlns:a16="http://schemas.microsoft.com/office/drawing/2014/main" id="{F4EE2C87-AE48-4AAC-B44B-2306E91BEC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D1583448-A7FF-4CB8-88D2-BDA2CDE66E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>
            <a:extLst>
              <a:ext uri="{FF2B5EF4-FFF2-40B4-BE49-F238E27FC236}">
                <a16:creationId xmlns:a16="http://schemas.microsoft.com/office/drawing/2014/main" id="{A113E218-5D02-41C1-A45F-1CE76C0B1DF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9662011-ED2D-4813-971E-E621738D4190}" type="slidenum">
              <a:rPr lang="ru-RU" altLang="ru-RU" sz="1400"/>
              <a:pPr>
                <a:spcBef>
                  <a:spcPct val="0"/>
                </a:spcBef>
              </a:pPr>
              <a:t>15</a:t>
            </a:fld>
            <a:endParaRPr lang="ru-RU" altLang="ru-RU" sz="1400"/>
          </a:p>
        </p:txBody>
      </p:sp>
      <p:sp>
        <p:nvSpPr>
          <p:cNvPr id="32771" name="Rectangle 1">
            <a:extLst>
              <a:ext uri="{FF2B5EF4-FFF2-40B4-BE49-F238E27FC236}">
                <a16:creationId xmlns:a16="http://schemas.microsoft.com/office/drawing/2014/main" id="{C3EDA13B-7631-4495-9618-50980A4F35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id="{6AA55B89-DA72-4EEA-B867-6DF982844F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>
                <a:latin typeface="Times New Roman" panose="02020603050405020304" pitchFamily="18" charset="0"/>
              </a:rPr>
              <a:t>С чем тут можно поработать с позиции качества?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>
            <a:extLst>
              <a:ext uri="{FF2B5EF4-FFF2-40B4-BE49-F238E27FC236}">
                <a16:creationId xmlns:a16="http://schemas.microsoft.com/office/drawing/2014/main" id="{FE6FBD6D-006A-4E55-A58E-8D9B300950E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2271004-5E4A-41D0-BC6C-A2906241FED8}" type="slidenum">
              <a:rPr lang="ru-RU" altLang="ru-RU" sz="1400"/>
              <a:pPr>
                <a:spcBef>
                  <a:spcPct val="0"/>
                </a:spcBef>
              </a:pPr>
              <a:t>16</a:t>
            </a:fld>
            <a:endParaRPr lang="ru-RU" altLang="ru-RU" sz="1400"/>
          </a:p>
        </p:txBody>
      </p:sp>
      <p:sp>
        <p:nvSpPr>
          <p:cNvPr id="34819" name="Rectangle 1">
            <a:extLst>
              <a:ext uri="{FF2B5EF4-FFF2-40B4-BE49-F238E27FC236}">
                <a16:creationId xmlns:a16="http://schemas.microsoft.com/office/drawing/2014/main" id="{0E4323EA-CF1B-449F-8790-0260F71D1B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8139D708-2C92-4767-BF99-448AA69E3C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>
                <a:latin typeface="Times New Roman" panose="02020603050405020304" pitchFamily="18" charset="0"/>
              </a:rPr>
              <a:t>К кодам ответов: знать зачем нужно коды. Правильный код ответа покажет, что не так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>
            <a:extLst>
              <a:ext uri="{FF2B5EF4-FFF2-40B4-BE49-F238E27FC236}">
                <a16:creationId xmlns:a16="http://schemas.microsoft.com/office/drawing/2014/main" id="{C9D76BBF-2244-43BF-81DA-25AA6FD06AA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5624D09-AC11-4B88-8C6B-D1BC478701E4}" type="slidenum">
              <a:rPr lang="ru-RU" altLang="ru-RU" sz="1400"/>
              <a:pPr>
                <a:spcBef>
                  <a:spcPct val="0"/>
                </a:spcBef>
              </a:pPr>
              <a:t>17</a:t>
            </a:fld>
            <a:endParaRPr lang="ru-RU" altLang="ru-RU" sz="1400"/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id="{86F7E329-3C62-4643-B755-452465ED9A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9D4DC102-0CF8-4152-B2C4-362DE434C8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>
            <a:extLst>
              <a:ext uri="{FF2B5EF4-FFF2-40B4-BE49-F238E27FC236}">
                <a16:creationId xmlns:a16="http://schemas.microsoft.com/office/drawing/2014/main" id="{27EE6CB4-1D96-42FB-8530-9B311DBD742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39F3D3C-46D6-4169-A654-194AD2A0FADD}" type="slidenum">
              <a:rPr lang="ru-RU" altLang="ru-RU" sz="1400"/>
              <a:pPr>
                <a:spcBef>
                  <a:spcPct val="0"/>
                </a:spcBef>
              </a:pPr>
              <a:t>18</a:t>
            </a:fld>
            <a:endParaRPr lang="ru-RU" altLang="ru-RU" sz="1400"/>
          </a:p>
        </p:txBody>
      </p:sp>
      <p:sp>
        <p:nvSpPr>
          <p:cNvPr id="38915" name="Rectangle 1">
            <a:extLst>
              <a:ext uri="{FF2B5EF4-FFF2-40B4-BE49-F238E27FC236}">
                <a16:creationId xmlns:a16="http://schemas.microsoft.com/office/drawing/2014/main" id="{610F06FA-1736-442B-A6A4-55C41168E1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496417E0-91F2-49FE-94BD-523A20F1FA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9007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>
            <a:extLst>
              <a:ext uri="{FF2B5EF4-FFF2-40B4-BE49-F238E27FC236}">
                <a16:creationId xmlns:a16="http://schemas.microsoft.com/office/drawing/2014/main" id="{27EE6CB4-1D96-42FB-8530-9B311DBD742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39F3D3C-46D6-4169-A654-194AD2A0FADD}" type="slidenum">
              <a:rPr lang="ru-RU" altLang="ru-RU" sz="1400"/>
              <a:pPr>
                <a:spcBef>
                  <a:spcPct val="0"/>
                </a:spcBef>
              </a:pPr>
              <a:t>19</a:t>
            </a:fld>
            <a:endParaRPr lang="ru-RU" altLang="ru-RU" sz="1400"/>
          </a:p>
        </p:txBody>
      </p:sp>
      <p:sp>
        <p:nvSpPr>
          <p:cNvPr id="38915" name="Rectangle 1">
            <a:extLst>
              <a:ext uri="{FF2B5EF4-FFF2-40B4-BE49-F238E27FC236}">
                <a16:creationId xmlns:a16="http://schemas.microsoft.com/office/drawing/2014/main" id="{610F06FA-1736-442B-A6A4-55C41168E1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496417E0-91F2-49FE-94BD-523A20F1FA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731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0D6348E2-A359-4AB0-B473-DC26F4871EA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3797B94-721C-44C6-853A-D61A820ED9F7}" type="slidenum">
              <a:rPr lang="ru-RU" altLang="ru-RU" sz="1400"/>
              <a:pPr>
                <a:spcBef>
                  <a:spcPct val="0"/>
                </a:spcBef>
              </a:pPr>
              <a:t>2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EAD947F5-C381-4597-A8D1-B495B3DF93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1ABC8BE9-E05E-4383-BCE0-5843D3C0AA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>
            <a:extLst>
              <a:ext uri="{FF2B5EF4-FFF2-40B4-BE49-F238E27FC236}">
                <a16:creationId xmlns:a16="http://schemas.microsoft.com/office/drawing/2014/main" id="{27EE6CB4-1D96-42FB-8530-9B311DBD742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39F3D3C-46D6-4169-A654-194AD2A0FADD}" type="slidenum">
              <a:rPr lang="ru-RU" altLang="ru-RU" sz="1400"/>
              <a:pPr>
                <a:spcBef>
                  <a:spcPct val="0"/>
                </a:spcBef>
              </a:pPr>
              <a:t>20</a:t>
            </a:fld>
            <a:endParaRPr lang="ru-RU" altLang="ru-RU" sz="1400"/>
          </a:p>
        </p:txBody>
      </p:sp>
      <p:sp>
        <p:nvSpPr>
          <p:cNvPr id="38915" name="Rectangle 1">
            <a:extLst>
              <a:ext uri="{FF2B5EF4-FFF2-40B4-BE49-F238E27FC236}">
                <a16:creationId xmlns:a16="http://schemas.microsoft.com/office/drawing/2014/main" id="{610F06FA-1736-442B-A6A4-55C41168E1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496417E0-91F2-49FE-94BD-523A20F1FA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451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>
            <a:extLst>
              <a:ext uri="{FF2B5EF4-FFF2-40B4-BE49-F238E27FC236}">
                <a16:creationId xmlns:a16="http://schemas.microsoft.com/office/drawing/2014/main" id="{27EE6CB4-1D96-42FB-8530-9B311DBD742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39F3D3C-46D6-4169-A654-194AD2A0FADD}" type="slidenum">
              <a:rPr lang="ru-RU" altLang="ru-RU" sz="1400"/>
              <a:pPr>
                <a:spcBef>
                  <a:spcPct val="0"/>
                </a:spcBef>
              </a:pPr>
              <a:t>21</a:t>
            </a:fld>
            <a:endParaRPr lang="ru-RU" altLang="ru-RU" sz="1400"/>
          </a:p>
        </p:txBody>
      </p:sp>
      <p:sp>
        <p:nvSpPr>
          <p:cNvPr id="38915" name="Rectangle 1">
            <a:extLst>
              <a:ext uri="{FF2B5EF4-FFF2-40B4-BE49-F238E27FC236}">
                <a16:creationId xmlns:a16="http://schemas.microsoft.com/office/drawing/2014/main" id="{610F06FA-1736-442B-A6A4-55C41168E1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496417E0-91F2-49FE-94BD-523A20F1FA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1458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>
            <a:extLst>
              <a:ext uri="{FF2B5EF4-FFF2-40B4-BE49-F238E27FC236}">
                <a16:creationId xmlns:a16="http://schemas.microsoft.com/office/drawing/2014/main" id="{27EE6CB4-1D96-42FB-8530-9B311DBD742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39F3D3C-46D6-4169-A654-194AD2A0FADD}" type="slidenum">
              <a:rPr lang="ru-RU" altLang="ru-RU" sz="1400"/>
              <a:pPr>
                <a:spcBef>
                  <a:spcPct val="0"/>
                </a:spcBef>
              </a:pPr>
              <a:t>22</a:t>
            </a:fld>
            <a:endParaRPr lang="ru-RU" altLang="ru-RU" sz="1400"/>
          </a:p>
        </p:txBody>
      </p:sp>
      <p:sp>
        <p:nvSpPr>
          <p:cNvPr id="38915" name="Rectangle 1">
            <a:extLst>
              <a:ext uri="{FF2B5EF4-FFF2-40B4-BE49-F238E27FC236}">
                <a16:creationId xmlns:a16="http://schemas.microsoft.com/office/drawing/2014/main" id="{610F06FA-1736-442B-A6A4-55C41168E1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496417E0-91F2-49FE-94BD-523A20F1FA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7782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>
            <a:extLst>
              <a:ext uri="{FF2B5EF4-FFF2-40B4-BE49-F238E27FC236}">
                <a16:creationId xmlns:a16="http://schemas.microsoft.com/office/drawing/2014/main" id="{27EE6CB4-1D96-42FB-8530-9B311DBD742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39F3D3C-46D6-4169-A654-194AD2A0FADD}" type="slidenum">
              <a:rPr lang="ru-RU" altLang="ru-RU" sz="1400"/>
              <a:pPr>
                <a:spcBef>
                  <a:spcPct val="0"/>
                </a:spcBef>
              </a:pPr>
              <a:t>23</a:t>
            </a:fld>
            <a:endParaRPr lang="ru-RU" altLang="ru-RU" sz="1400"/>
          </a:p>
        </p:txBody>
      </p:sp>
      <p:sp>
        <p:nvSpPr>
          <p:cNvPr id="38915" name="Rectangle 1">
            <a:extLst>
              <a:ext uri="{FF2B5EF4-FFF2-40B4-BE49-F238E27FC236}">
                <a16:creationId xmlns:a16="http://schemas.microsoft.com/office/drawing/2014/main" id="{610F06FA-1736-442B-A6A4-55C41168E1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496417E0-91F2-49FE-94BD-523A20F1FA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0176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>
            <a:extLst>
              <a:ext uri="{FF2B5EF4-FFF2-40B4-BE49-F238E27FC236}">
                <a16:creationId xmlns:a16="http://schemas.microsoft.com/office/drawing/2014/main" id="{AA2EDADD-897D-40C0-B2F6-BC867DD4D80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951E054-38BB-40D0-9FEE-10B9DF0449A0}" type="slidenum">
              <a:rPr lang="ru-RU" altLang="ru-RU" sz="1400"/>
              <a:pPr>
                <a:spcBef>
                  <a:spcPct val="0"/>
                </a:spcBef>
              </a:pPr>
              <a:t>24</a:t>
            </a:fld>
            <a:endParaRPr lang="ru-RU" altLang="ru-RU" sz="1400"/>
          </a:p>
        </p:txBody>
      </p:sp>
      <p:sp>
        <p:nvSpPr>
          <p:cNvPr id="51203" name="Rectangle 1">
            <a:extLst>
              <a:ext uri="{FF2B5EF4-FFF2-40B4-BE49-F238E27FC236}">
                <a16:creationId xmlns:a16="http://schemas.microsoft.com/office/drawing/2014/main" id="{6CA45DF0-EF9D-4E6F-95A9-3547E9BEBB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4" name="Rectangle 2">
            <a:extLst>
              <a:ext uri="{FF2B5EF4-FFF2-40B4-BE49-F238E27FC236}">
                <a16:creationId xmlns:a16="http://schemas.microsoft.com/office/drawing/2014/main" id="{5C1551A2-8598-4D80-925A-4211668E08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>
            <a:extLst>
              <a:ext uri="{FF2B5EF4-FFF2-40B4-BE49-F238E27FC236}">
                <a16:creationId xmlns:a16="http://schemas.microsoft.com/office/drawing/2014/main" id="{E79574F1-A5CE-4B77-A620-41F49CC0710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E0D6CEA-000D-4123-BDBD-3741136C9CC5}" type="slidenum">
              <a:rPr lang="ru-RU" altLang="ru-RU" sz="1400"/>
              <a:pPr>
                <a:spcBef>
                  <a:spcPct val="0"/>
                </a:spcBef>
              </a:pPr>
              <a:t>25</a:t>
            </a:fld>
            <a:endParaRPr lang="ru-RU" altLang="ru-RU" sz="1400"/>
          </a:p>
        </p:txBody>
      </p:sp>
      <p:sp>
        <p:nvSpPr>
          <p:cNvPr id="53251" name="Rectangle 1">
            <a:extLst>
              <a:ext uri="{FF2B5EF4-FFF2-40B4-BE49-F238E27FC236}">
                <a16:creationId xmlns:a16="http://schemas.microsoft.com/office/drawing/2014/main" id="{ED1E3C73-8B5E-4DBB-AC21-0AF4F09A79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2">
            <a:extLst>
              <a:ext uri="{FF2B5EF4-FFF2-40B4-BE49-F238E27FC236}">
                <a16:creationId xmlns:a16="http://schemas.microsoft.com/office/drawing/2014/main" id="{7F40F708-159F-4BA6-B142-4D4A5684CB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>
            <a:extLst>
              <a:ext uri="{FF2B5EF4-FFF2-40B4-BE49-F238E27FC236}">
                <a16:creationId xmlns:a16="http://schemas.microsoft.com/office/drawing/2014/main" id="{E79574F1-A5CE-4B77-A620-41F49CC0710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E0D6CEA-000D-4123-BDBD-3741136C9CC5}" type="slidenum">
              <a:rPr lang="ru-RU" altLang="ru-RU" sz="1400"/>
              <a:pPr>
                <a:spcBef>
                  <a:spcPct val="0"/>
                </a:spcBef>
              </a:pPr>
              <a:t>26</a:t>
            </a:fld>
            <a:endParaRPr lang="ru-RU" altLang="ru-RU" sz="1400"/>
          </a:p>
        </p:txBody>
      </p:sp>
      <p:sp>
        <p:nvSpPr>
          <p:cNvPr id="53251" name="Rectangle 1">
            <a:extLst>
              <a:ext uri="{FF2B5EF4-FFF2-40B4-BE49-F238E27FC236}">
                <a16:creationId xmlns:a16="http://schemas.microsoft.com/office/drawing/2014/main" id="{ED1E3C73-8B5E-4DBB-AC21-0AF4F09A79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2">
            <a:extLst>
              <a:ext uri="{FF2B5EF4-FFF2-40B4-BE49-F238E27FC236}">
                <a16:creationId xmlns:a16="http://schemas.microsoft.com/office/drawing/2014/main" id="{7F40F708-159F-4BA6-B142-4D4A5684CB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6314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>
            <a:extLst>
              <a:ext uri="{FF2B5EF4-FFF2-40B4-BE49-F238E27FC236}">
                <a16:creationId xmlns:a16="http://schemas.microsoft.com/office/drawing/2014/main" id="{E79574F1-A5CE-4B77-A620-41F49CC0710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E0D6CEA-000D-4123-BDBD-3741136C9CC5}" type="slidenum">
              <a:rPr lang="ru-RU" altLang="ru-RU" sz="1400"/>
              <a:pPr>
                <a:spcBef>
                  <a:spcPct val="0"/>
                </a:spcBef>
              </a:pPr>
              <a:t>27</a:t>
            </a:fld>
            <a:endParaRPr lang="ru-RU" altLang="ru-RU" sz="1400"/>
          </a:p>
        </p:txBody>
      </p:sp>
      <p:sp>
        <p:nvSpPr>
          <p:cNvPr id="53251" name="Rectangle 1">
            <a:extLst>
              <a:ext uri="{FF2B5EF4-FFF2-40B4-BE49-F238E27FC236}">
                <a16:creationId xmlns:a16="http://schemas.microsoft.com/office/drawing/2014/main" id="{ED1E3C73-8B5E-4DBB-AC21-0AF4F09A79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2">
            <a:extLst>
              <a:ext uri="{FF2B5EF4-FFF2-40B4-BE49-F238E27FC236}">
                <a16:creationId xmlns:a16="http://schemas.microsoft.com/office/drawing/2014/main" id="{7F40F708-159F-4BA6-B142-4D4A5684CB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1711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>
            <a:extLst>
              <a:ext uri="{FF2B5EF4-FFF2-40B4-BE49-F238E27FC236}">
                <a16:creationId xmlns:a16="http://schemas.microsoft.com/office/drawing/2014/main" id="{E79574F1-A5CE-4B77-A620-41F49CC0710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E0D6CEA-000D-4123-BDBD-3741136C9CC5}" type="slidenum">
              <a:rPr lang="ru-RU" altLang="ru-RU" sz="1400"/>
              <a:pPr>
                <a:spcBef>
                  <a:spcPct val="0"/>
                </a:spcBef>
              </a:pPr>
              <a:t>28</a:t>
            </a:fld>
            <a:endParaRPr lang="ru-RU" altLang="ru-RU" sz="1400"/>
          </a:p>
        </p:txBody>
      </p:sp>
      <p:sp>
        <p:nvSpPr>
          <p:cNvPr id="53251" name="Rectangle 1">
            <a:extLst>
              <a:ext uri="{FF2B5EF4-FFF2-40B4-BE49-F238E27FC236}">
                <a16:creationId xmlns:a16="http://schemas.microsoft.com/office/drawing/2014/main" id="{ED1E3C73-8B5E-4DBB-AC21-0AF4F09A79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2">
            <a:extLst>
              <a:ext uri="{FF2B5EF4-FFF2-40B4-BE49-F238E27FC236}">
                <a16:creationId xmlns:a16="http://schemas.microsoft.com/office/drawing/2014/main" id="{7F40F708-159F-4BA6-B142-4D4A5684CB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9202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>
            <a:extLst>
              <a:ext uri="{FF2B5EF4-FFF2-40B4-BE49-F238E27FC236}">
                <a16:creationId xmlns:a16="http://schemas.microsoft.com/office/drawing/2014/main" id="{11E9578B-A838-44FC-A712-E07AF692013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0C43D49-07C7-44B5-BEA5-B7E6258B8DC6}" type="slidenum">
              <a:rPr lang="ru-RU" altLang="ru-RU" sz="1400"/>
              <a:pPr>
                <a:spcBef>
                  <a:spcPct val="0"/>
                </a:spcBef>
              </a:pPr>
              <a:t>29</a:t>
            </a:fld>
            <a:endParaRPr lang="ru-RU" altLang="ru-RU" sz="1400"/>
          </a:p>
        </p:txBody>
      </p:sp>
      <p:sp>
        <p:nvSpPr>
          <p:cNvPr id="61443" name="Rectangle 1">
            <a:extLst>
              <a:ext uri="{FF2B5EF4-FFF2-40B4-BE49-F238E27FC236}">
                <a16:creationId xmlns:a16="http://schemas.microsoft.com/office/drawing/2014/main" id="{6A0B11AB-83EF-4203-82B1-E14C7298B8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4" name="Rectangle 2">
            <a:extLst>
              <a:ext uri="{FF2B5EF4-FFF2-40B4-BE49-F238E27FC236}">
                <a16:creationId xmlns:a16="http://schemas.microsoft.com/office/drawing/2014/main" id="{443D9B10-5200-4632-B496-302E66F5EC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>
            <a:extLst>
              <a:ext uri="{FF2B5EF4-FFF2-40B4-BE49-F238E27FC236}">
                <a16:creationId xmlns:a16="http://schemas.microsoft.com/office/drawing/2014/main" id="{40090F8F-74C3-4E7F-95EB-2AD388C07AF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6C15A1F-EB03-4E65-A3D1-55E0EF998349}" type="slidenum">
              <a:rPr lang="ru-RU" altLang="ru-RU" sz="1400"/>
              <a:pPr>
                <a:spcBef>
                  <a:spcPct val="0"/>
                </a:spcBef>
              </a:pPr>
              <a:t>3</a:t>
            </a:fld>
            <a:endParaRPr lang="ru-RU" altLang="ru-RU" sz="1400"/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C290EDB-2137-4E67-87E6-1D8A25B612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C3BD7F2B-01B6-414A-B11C-E19D3E5C78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CustomShape 1">
            <a:extLst>
              <a:ext uri="{FF2B5EF4-FFF2-40B4-BE49-F238E27FC236}">
                <a16:creationId xmlns:a16="http://schemas.microsoft.com/office/drawing/2014/main" id="{12BDC914-76CE-4367-90C2-C70CD93E2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b"/>
          <a:lstStyle/>
          <a:p>
            <a:pPr>
              <a:lnSpc>
                <a:spcPct val="95000"/>
              </a:lnSpc>
            </a:pPr>
            <a:fld id="{E3B12399-3816-4F48-A2C9-D325C7A1CDDD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30</a:t>
            </a:fld>
            <a:endParaRPr lang="ru-RU" altLang="ru-RU"/>
          </a:p>
        </p:txBody>
      </p:sp>
      <p:sp>
        <p:nvSpPr>
          <p:cNvPr id="63491" name="PlaceHolder 2">
            <a:extLst>
              <a:ext uri="{FF2B5EF4-FFF2-40B4-BE49-F238E27FC236}">
                <a16:creationId xmlns:a16="http://schemas.microsoft.com/office/drawing/2014/main" id="{5D983493-604F-4BCC-BA2B-09F2C9F1F7A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ustomShape 1">
            <a:extLst>
              <a:ext uri="{FF2B5EF4-FFF2-40B4-BE49-F238E27FC236}">
                <a16:creationId xmlns:a16="http://schemas.microsoft.com/office/drawing/2014/main" id="{BFBEE6DC-4CA1-441B-B352-A97BBB651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b"/>
          <a:lstStyle/>
          <a:p>
            <a:pPr>
              <a:lnSpc>
                <a:spcPct val="95000"/>
              </a:lnSpc>
            </a:pPr>
            <a:fld id="{580CE1F7-3421-4333-9CAC-95864DAC512E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31</a:t>
            </a:fld>
            <a:endParaRPr lang="ru-RU" altLang="ru-RU"/>
          </a:p>
        </p:txBody>
      </p:sp>
      <p:sp>
        <p:nvSpPr>
          <p:cNvPr id="65539" name="PlaceHolder 2">
            <a:extLst>
              <a:ext uri="{FF2B5EF4-FFF2-40B4-BE49-F238E27FC236}">
                <a16:creationId xmlns:a16="http://schemas.microsoft.com/office/drawing/2014/main" id="{674CE3F6-0268-40A1-87D8-7ECD592F50D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ustomShape 1">
            <a:extLst>
              <a:ext uri="{FF2B5EF4-FFF2-40B4-BE49-F238E27FC236}">
                <a16:creationId xmlns:a16="http://schemas.microsoft.com/office/drawing/2014/main" id="{41A53C88-D82E-4C4C-A913-83EE05447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b"/>
          <a:lstStyle/>
          <a:p>
            <a:pPr>
              <a:lnSpc>
                <a:spcPct val="95000"/>
              </a:lnSpc>
            </a:pPr>
            <a:fld id="{CFF9F1DC-71CD-42BD-9496-9DD2B2B65B48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32</a:t>
            </a:fld>
            <a:endParaRPr lang="ru-RU" altLang="ru-RU"/>
          </a:p>
        </p:txBody>
      </p:sp>
      <p:sp>
        <p:nvSpPr>
          <p:cNvPr id="67587" name="PlaceHolder 2">
            <a:extLst>
              <a:ext uri="{FF2B5EF4-FFF2-40B4-BE49-F238E27FC236}">
                <a16:creationId xmlns:a16="http://schemas.microsoft.com/office/drawing/2014/main" id="{68140021-471D-4EBB-8B8B-7CF5E0CF1AE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altLang="ru-RU">
                <a:latin typeface="Times New Roman" panose="02020603050405020304" pitchFamily="18" charset="0"/>
              </a:rPr>
              <a:t>Добавить картинку с базой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CustomShape 1">
            <a:extLst>
              <a:ext uri="{FF2B5EF4-FFF2-40B4-BE49-F238E27FC236}">
                <a16:creationId xmlns:a16="http://schemas.microsoft.com/office/drawing/2014/main" id="{42CF7329-5B8A-4874-8D93-31DE6AA44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b"/>
          <a:lstStyle/>
          <a:p>
            <a:pPr>
              <a:lnSpc>
                <a:spcPct val="95000"/>
              </a:lnSpc>
            </a:pPr>
            <a:fld id="{D08CE9AA-B27C-4E32-BC9A-212A4CCA5DD7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33</a:t>
            </a:fld>
            <a:endParaRPr lang="ru-RU" altLang="ru-RU"/>
          </a:p>
        </p:txBody>
      </p:sp>
      <p:sp>
        <p:nvSpPr>
          <p:cNvPr id="69635" name="PlaceHolder 2">
            <a:extLst>
              <a:ext uri="{FF2B5EF4-FFF2-40B4-BE49-F238E27FC236}">
                <a16:creationId xmlns:a16="http://schemas.microsoft.com/office/drawing/2014/main" id="{588886F3-D95A-40FA-AB3F-AD6CDF1EF1B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CustomShape 1">
            <a:extLst>
              <a:ext uri="{FF2B5EF4-FFF2-40B4-BE49-F238E27FC236}">
                <a16:creationId xmlns:a16="http://schemas.microsoft.com/office/drawing/2014/main" id="{7506B0A6-BAF0-4095-8FA4-5878D41B8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b"/>
          <a:lstStyle/>
          <a:p>
            <a:pPr>
              <a:lnSpc>
                <a:spcPct val="95000"/>
              </a:lnSpc>
            </a:pPr>
            <a:fld id="{05266279-E893-4E73-BF21-B480B69E45DB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34</a:t>
            </a:fld>
            <a:endParaRPr lang="ru-RU" altLang="ru-RU"/>
          </a:p>
        </p:txBody>
      </p:sp>
      <p:sp>
        <p:nvSpPr>
          <p:cNvPr id="71683" name="PlaceHolder 2">
            <a:extLst>
              <a:ext uri="{FF2B5EF4-FFF2-40B4-BE49-F238E27FC236}">
                <a16:creationId xmlns:a16="http://schemas.microsoft.com/office/drawing/2014/main" id="{0DB6BA90-9D6F-4A0B-82E2-FE50FF84F9A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altLang="ru-RU">
                <a:latin typeface="Times New Roman" panose="02020603050405020304" pitchFamily="18" charset="0"/>
              </a:rPr>
              <a:t>Добавить картинку с базой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6">
            <a:extLst>
              <a:ext uri="{FF2B5EF4-FFF2-40B4-BE49-F238E27FC236}">
                <a16:creationId xmlns:a16="http://schemas.microsoft.com/office/drawing/2014/main" id="{92C301BB-7D2F-41C2-8677-9B7CCE19C37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BD76CE6-6474-4BBF-BDF1-11C417A1D62D}" type="slidenum">
              <a:rPr lang="ru-RU" altLang="ru-RU" sz="1400"/>
              <a:pPr>
                <a:spcBef>
                  <a:spcPct val="0"/>
                </a:spcBef>
              </a:pPr>
              <a:t>35</a:t>
            </a:fld>
            <a:endParaRPr lang="ru-RU" altLang="ru-RU" sz="1400"/>
          </a:p>
        </p:txBody>
      </p:sp>
      <p:sp>
        <p:nvSpPr>
          <p:cNvPr id="73731" name="Rectangle 1">
            <a:extLst>
              <a:ext uri="{FF2B5EF4-FFF2-40B4-BE49-F238E27FC236}">
                <a16:creationId xmlns:a16="http://schemas.microsoft.com/office/drawing/2014/main" id="{84E01CEF-1A38-42D2-97DB-A47C6664ED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2" name="Rectangle 2">
            <a:extLst>
              <a:ext uri="{FF2B5EF4-FFF2-40B4-BE49-F238E27FC236}">
                <a16:creationId xmlns:a16="http://schemas.microsoft.com/office/drawing/2014/main" id="{87C56084-C854-4645-A786-2D63CF6F4B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6">
            <a:extLst>
              <a:ext uri="{FF2B5EF4-FFF2-40B4-BE49-F238E27FC236}">
                <a16:creationId xmlns:a16="http://schemas.microsoft.com/office/drawing/2014/main" id="{FBD74E9A-EC7C-44FC-AA1F-50E678243BB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265AE16-9CF0-4896-AA7A-A7558D58F41D}" type="slidenum">
              <a:rPr lang="ru-RU" altLang="ru-RU" sz="1400"/>
              <a:pPr>
                <a:spcBef>
                  <a:spcPct val="0"/>
                </a:spcBef>
              </a:pPr>
              <a:t>36</a:t>
            </a:fld>
            <a:endParaRPr lang="ru-RU" altLang="ru-RU" sz="1400"/>
          </a:p>
        </p:txBody>
      </p:sp>
      <p:sp>
        <p:nvSpPr>
          <p:cNvPr id="75779" name="Rectangle 1">
            <a:extLst>
              <a:ext uri="{FF2B5EF4-FFF2-40B4-BE49-F238E27FC236}">
                <a16:creationId xmlns:a16="http://schemas.microsoft.com/office/drawing/2014/main" id="{9A5800E8-BF23-4426-9456-688692D517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80" name="Rectangle 2">
            <a:extLst>
              <a:ext uri="{FF2B5EF4-FFF2-40B4-BE49-F238E27FC236}">
                <a16:creationId xmlns:a16="http://schemas.microsoft.com/office/drawing/2014/main" id="{80515D08-4DCD-4A8F-9152-CBA5AE82FE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>
            <a:extLst>
              <a:ext uri="{FF2B5EF4-FFF2-40B4-BE49-F238E27FC236}">
                <a16:creationId xmlns:a16="http://schemas.microsoft.com/office/drawing/2014/main" id="{2D84E8F7-6FAC-4888-ADB4-9208898239E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E6505D3-3499-47CA-9A28-8FC82BBBE5B4}" type="slidenum">
              <a:rPr lang="ru-RU" altLang="ru-RU" sz="1400"/>
              <a:pPr>
                <a:spcBef>
                  <a:spcPct val="0"/>
                </a:spcBef>
              </a:pPr>
              <a:t>37</a:t>
            </a:fld>
            <a:endParaRPr lang="ru-RU" altLang="ru-RU" sz="1400"/>
          </a:p>
        </p:txBody>
      </p:sp>
      <p:sp>
        <p:nvSpPr>
          <p:cNvPr id="77827" name="Rectangle 1">
            <a:extLst>
              <a:ext uri="{FF2B5EF4-FFF2-40B4-BE49-F238E27FC236}">
                <a16:creationId xmlns:a16="http://schemas.microsoft.com/office/drawing/2014/main" id="{9B07468C-1DA0-4F6F-82FF-A8CC47EF83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023930A8-A5C7-4421-8A90-96B9EA6D20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6">
            <a:extLst>
              <a:ext uri="{FF2B5EF4-FFF2-40B4-BE49-F238E27FC236}">
                <a16:creationId xmlns:a16="http://schemas.microsoft.com/office/drawing/2014/main" id="{ED692F3A-60EE-4B10-98A2-774A3395CF0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DF1F88F-136D-4D9A-8691-10CD52910EA0}" type="slidenum">
              <a:rPr lang="ru-RU" altLang="ru-RU" sz="1400"/>
              <a:pPr>
                <a:spcBef>
                  <a:spcPct val="0"/>
                </a:spcBef>
              </a:pPr>
              <a:t>38</a:t>
            </a:fld>
            <a:endParaRPr lang="ru-RU" altLang="ru-RU" sz="1400"/>
          </a:p>
        </p:txBody>
      </p:sp>
      <p:sp>
        <p:nvSpPr>
          <p:cNvPr id="79875" name="Rectangle 1">
            <a:extLst>
              <a:ext uri="{FF2B5EF4-FFF2-40B4-BE49-F238E27FC236}">
                <a16:creationId xmlns:a16="http://schemas.microsoft.com/office/drawing/2014/main" id="{1FE7E1CD-572C-4AD8-9272-1DAD2798BC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6" name="Rectangle 2">
            <a:extLst>
              <a:ext uri="{FF2B5EF4-FFF2-40B4-BE49-F238E27FC236}">
                <a16:creationId xmlns:a16="http://schemas.microsoft.com/office/drawing/2014/main" id="{53E6BAD1-5B76-41A8-975F-5D52508880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6">
            <a:extLst>
              <a:ext uri="{FF2B5EF4-FFF2-40B4-BE49-F238E27FC236}">
                <a16:creationId xmlns:a16="http://schemas.microsoft.com/office/drawing/2014/main" id="{9ECD3944-159B-4393-99AB-C13E1EC4684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842D1E1-EF8C-43EF-8B22-616B42D022CF}" type="slidenum">
              <a:rPr lang="ru-RU" altLang="ru-RU" sz="1400"/>
              <a:pPr>
                <a:spcBef>
                  <a:spcPct val="0"/>
                </a:spcBef>
              </a:pPr>
              <a:t>39</a:t>
            </a:fld>
            <a:endParaRPr lang="ru-RU" altLang="ru-RU" sz="1400"/>
          </a:p>
        </p:txBody>
      </p:sp>
      <p:sp>
        <p:nvSpPr>
          <p:cNvPr id="81923" name="Rectangle 1">
            <a:extLst>
              <a:ext uri="{FF2B5EF4-FFF2-40B4-BE49-F238E27FC236}">
                <a16:creationId xmlns:a16="http://schemas.microsoft.com/office/drawing/2014/main" id="{1FC58987-EA49-4F4F-96A3-6961200E8A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4" name="Rectangle 2">
            <a:extLst>
              <a:ext uri="{FF2B5EF4-FFF2-40B4-BE49-F238E27FC236}">
                <a16:creationId xmlns:a16="http://schemas.microsoft.com/office/drawing/2014/main" id="{324666BF-01C4-45AA-8A3A-72C78A7F8D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>
            <a:extLst>
              <a:ext uri="{FF2B5EF4-FFF2-40B4-BE49-F238E27FC236}">
                <a16:creationId xmlns:a16="http://schemas.microsoft.com/office/drawing/2014/main" id="{F20C7F0B-98A5-4BED-BC0F-303BA4F1D77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1968F35-679E-443E-B7D7-9015DC54899B}" type="slidenum">
              <a:rPr lang="ru-RU" altLang="ru-RU" sz="1400"/>
              <a:pPr>
                <a:spcBef>
                  <a:spcPct val="0"/>
                </a:spcBef>
              </a:pPr>
              <a:t>4</a:t>
            </a:fld>
            <a:endParaRPr lang="ru-RU" altLang="ru-RU" sz="1400"/>
          </a:p>
        </p:txBody>
      </p:sp>
      <p:sp>
        <p:nvSpPr>
          <p:cNvPr id="10243" name="Rectangle 1">
            <a:extLst>
              <a:ext uri="{FF2B5EF4-FFF2-40B4-BE49-F238E27FC236}">
                <a16:creationId xmlns:a16="http://schemas.microsoft.com/office/drawing/2014/main" id="{167ABE48-EE5B-40D5-A861-D97F712AAF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65330DC6-3611-4457-9B6B-EC81425AA5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>
                <a:latin typeface="Times New Roman" panose="02020603050405020304" pitchFamily="18" charset="0"/>
              </a:rPr>
              <a:t>Про тестирование микросервисов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6">
            <a:extLst>
              <a:ext uri="{FF2B5EF4-FFF2-40B4-BE49-F238E27FC236}">
                <a16:creationId xmlns:a16="http://schemas.microsoft.com/office/drawing/2014/main" id="{E0D5D1DF-63ED-4D59-994E-2DC202B1D9B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D8A982D-CE7E-4A91-B7E6-5A93D73C6C22}" type="slidenum">
              <a:rPr lang="ru-RU" altLang="ru-RU" sz="1400"/>
              <a:pPr>
                <a:spcBef>
                  <a:spcPct val="0"/>
                </a:spcBef>
              </a:pPr>
              <a:t>40</a:t>
            </a:fld>
            <a:endParaRPr lang="ru-RU" altLang="ru-RU" sz="1400"/>
          </a:p>
        </p:txBody>
      </p:sp>
      <p:sp>
        <p:nvSpPr>
          <p:cNvPr id="83971" name="Rectangle 1">
            <a:extLst>
              <a:ext uri="{FF2B5EF4-FFF2-40B4-BE49-F238E27FC236}">
                <a16:creationId xmlns:a16="http://schemas.microsoft.com/office/drawing/2014/main" id="{43BB71D9-0118-4748-B243-E3112439EA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2" name="Rectangle 2">
            <a:extLst>
              <a:ext uri="{FF2B5EF4-FFF2-40B4-BE49-F238E27FC236}">
                <a16:creationId xmlns:a16="http://schemas.microsoft.com/office/drawing/2014/main" id="{7099D432-7E01-436C-896C-1EBF10113E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6">
            <a:extLst>
              <a:ext uri="{FF2B5EF4-FFF2-40B4-BE49-F238E27FC236}">
                <a16:creationId xmlns:a16="http://schemas.microsoft.com/office/drawing/2014/main" id="{3F4E8E70-618D-4398-9C04-A1A73333708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0C63B97-9D4E-490F-9F93-AEE00DE322DB}" type="slidenum">
              <a:rPr lang="ru-RU" altLang="ru-RU" sz="1400"/>
              <a:pPr>
                <a:spcBef>
                  <a:spcPct val="0"/>
                </a:spcBef>
              </a:pPr>
              <a:t>41</a:t>
            </a:fld>
            <a:endParaRPr lang="ru-RU" altLang="ru-RU" sz="1400"/>
          </a:p>
        </p:txBody>
      </p:sp>
      <p:sp>
        <p:nvSpPr>
          <p:cNvPr id="86019" name="Rectangle 1">
            <a:extLst>
              <a:ext uri="{FF2B5EF4-FFF2-40B4-BE49-F238E27FC236}">
                <a16:creationId xmlns:a16="http://schemas.microsoft.com/office/drawing/2014/main" id="{F214A12F-18A0-49CD-B3CC-6A0A583909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20" name="Rectangle 2">
            <a:extLst>
              <a:ext uri="{FF2B5EF4-FFF2-40B4-BE49-F238E27FC236}">
                <a16:creationId xmlns:a16="http://schemas.microsoft.com/office/drawing/2014/main" id="{47E6B6A8-3EA4-4053-BFE8-32461A0138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>
            <a:extLst>
              <a:ext uri="{FF2B5EF4-FFF2-40B4-BE49-F238E27FC236}">
                <a16:creationId xmlns:a16="http://schemas.microsoft.com/office/drawing/2014/main" id="{C278B7F0-6339-40A3-A25B-61875641645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0D93A9A-12F2-4CCC-AE4C-C25BC6439049}" type="slidenum">
              <a:rPr lang="ru-RU" altLang="ru-RU" sz="1400"/>
              <a:pPr>
                <a:spcBef>
                  <a:spcPct val="0"/>
                </a:spcBef>
              </a:pPr>
              <a:t>42</a:t>
            </a:fld>
            <a:endParaRPr lang="ru-RU" altLang="ru-RU" sz="1400"/>
          </a:p>
        </p:txBody>
      </p:sp>
      <p:sp>
        <p:nvSpPr>
          <p:cNvPr id="88067" name="Rectangle 1">
            <a:extLst>
              <a:ext uri="{FF2B5EF4-FFF2-40B4-BE49-F238E27FC236}">
                <a16:creationId xmlns:a16="http://schemas.microsoft.com/office/drawing/2014/main" id="{640673A3-03C6-42F2-AA3C-8CF88CE386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8" name="Rectangle 2">
            <a:extLst>
              <a:ext uri="{FF2B5EF4-FFF2-40B4-BE49-F238E27FC236}">
                <a16:creationId xmlns:a16="http://schemas.microsoft.com/office/drawing/2014/main" id="{827E68F9-7EC2-4380-BF11-93141CD598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>
            <a:extLst>
              <a:ext uri="{FF2B5EF4-FFF2-40B4-BE49-F238E27FC236}">
                <a16:creationId xmlns:a16="http://schemas.microsoft.com/office/drawing/2014/main" id="{C278B7F0-6339-40A3-A25B-61875641645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0D93A9A-12F2-4CCC-AE4C-C25BC6439049}" type="slidenum">
              <a:rPr lang="ru-RU" altLang="ru-RU" sz="1400"/>
              <a:pPr>
                <a:spcBef>
                  <a:spcPct val="0"/>
                </a:spcBef>
              </a:pPr>
              <a:t>43</a:t>
            </a:fld>
            <a:endParaRPr lang="ru-RU" altLang="ru-RU" sz="1400"/>
          </a:p>
        </p:txBody>
      </p:sp>
      <p:sp>
        <p:nvSpPr>
          <p:cNvPr id="88067" name="Rectangle 1">
            <a:extLst>
              <a:ext uri="{FF2B5EF4-FFF2-40B4-BE49-F238E27FC236}">
                <a16:creationId xmlns:a16="http://schemas.microsoft.com/office/drawing/2014/main" id="{640673A3-03C6-42F2-AA3C-8CF88CE386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8" name="Rectangle 2">
            <a:extLst>
              <a:ext uri="{FF2B5EF4-FFF2-40B4-BE49-F238E27FC236}">
                <a16:creationId xmlns:a16="http://schemas.microsoft.com/office/drawing/2014/main" id="{827E68F9-7EC2-4380-BF11-93141CD598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7350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>
            <a:extLst>
              <a:ext uri="{FF2B5EF4-FFF2-40B4-BE49-F238E27FC236}">
                <a16:creationId xmlns:a16="http://schemas.microsoft.com/office/drawing/2014/main" id="{C278B7F0-6339-40A3-A25B-61875641645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0D93A9A-12F2-4CCC-AE4C-C25BC6439049}" type="slidenum">
              <a:rPr lang="ru-RU" altLang="ru-RU" sz="1400"/>
              <a:pPr>
                <a:spcBef>
                  <a:spcPct val="0"/>
                </a:spcBef>
              </a:pPr>
              <a:t>44</a:t>
            </a:fld>
            <a:endParaRPr lang="ru-RU" altLang="ru-RU" sz="1400"/>
          </a:p>
        </p:txBody>
      </p:sp>
      <p:sp>
        <p:nvSpPr>
          <p:cNvPr id="88067" name="Rectangle 1">
            <a:extLst>
              <a:ext uri="{FF2B5EF4-FFF2-40B4-BE49-F238E27FC236}">
                <a16:creationId xmlns:a16="http://schemas.microsoft.com/office/drawing/2014/main" id="{640673A3-03C6-42F2-AA3C-8CF88CE386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8" name="Rectangle 2">
            <a:extLst>
              <a:ext uri="{FF2B5EF4-FFF2-40B4-BE49-F238E27FC236}">
                <a16:creationId xmlns:a16="http://schemas.microsoft.com/office/drawing/2014/main" id="{827E68F9-7EC2-4380-BF11-93141CD598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512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6">
            <a:extLst>
              <a:ext uri="{FF2B5EF4-FFF2-40B4-BE49-F238E27FC236}">
                <a16:creationId xmlns:a16="http://schemas.microsoft.com/office/drawing/2014/main" id="{52D15D7C-0680-4632-966C-3C4B61202E3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07E804F-14B3-4F11-BB99-B763B6B03E70}" type="slidenum">
              <a:rPr lang="ru-RU" altLang="ru-RU" sz="1400"/>
              <a:pPr>
                <a:spcBef>
                  <a:spcPct val="0"/>
                </a:spcBef>
              </a:pPr>
              <a:t>45</a:t>
            </a:fld>
            <a:endParaRPr lang="ru-RU" altLang="ru-RU" sz="1400"/>
          </a:p>
        </p:txBody>
      </p:sp>
      <p:sp>
        <p:nvSpPr>
          <p:cNvPr id="94211" name="Rectangle 1">
            <a:extLst>
              <a:ext uri="{FF2B5EF4-FFF2-40B4-BE49-F238E27FC236}">
                <a16:creationId xmlns:a16="http://schemas.microsoft.com/office/drawing/2014/main" id="{AAD943B8-B779-4FA3-9BA7-C019C75878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2" name="Rectangle 2">
            <a:extLst>
              <a:ext uri="{FF2B5EF4-FFF2-40B4-BE49-F238E27FC236}">
                <a16:creationId xmlns:a16="http://schemas.microsoft.com/office/drawing/2014/main" id="{12DF8F63-F3A4-42FB-8D97-02DE8E1F28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6">
            <a:extLst>
              <a:ext uri="{FF2B5EF4-FFF2-40B4-BE49-F238E27FC236}">
                <a16:creationId xmlns:a16="http://schemas.microsoft.com/office/drawing/2014/main" id="{52D15D7C-0680-4632-966C-3C4B61202E3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07E804F-14B3-4F11-BB99-B763B6B03E70}" type="slidenum">
              <a:rPr lang="ru-RU" altLang="ru-RU" sz="1400"/>
              <a:pPr>
                <a:spcBef>
                  <a:spcPct val="0"/>
                </a:spcBef>
              </a:pPr>
              <a:t>46</a:t>
            </a:fld>
            <a:endParaRPr lang="ru-RU" altLang="ru-RU" sz="1400"/>
          </a:p>
        </p:txBody>
      </p:sp>
      <p:sp>
        <p:nvSpPr>
          <p:cNvPr id="94211" name="Rectangle 1">
            <a:extLst>
              <a:ext uri="{FF2B5EF4-FFF2-40B4-BE49-F238E27FC236}">
                <a16:creationId xmlns:a16="http://schemas.microsoft.com/office/drawing/2014/main" id="{AAD943B8-B779-4FA3-9BA7-C019C75878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2" name="Rectangle 2">
            <a:extLst>
              <a:ext uri="{FF2B5EF4-FFF2-40B4-BE49-F238E27FC236}">
                <a16:creationId xmlns:a16="http://schemas.microsoft.com/office/drawing/2014/main" id="{12DF8F63-F3A4-42FB-8D97-02DE8E1F28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3939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6">
            <a:extLst>
              <a:ext uri="{FF2B5EF4-FFF2-40B4-BE49-F238E27FC236}">
                <a16:creationId xmlns:a16="http://schemas.microsoft.com/office/drawing/2014/main" id="{52D15D7C-0680-4632-966C-3C4B61202E3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07E804F-14B3-4F11-BB99-B763B6B03E70}" type="slidenum">
              <a:rPr lang="ru-RU" altLang="ru-RU" sz="1400"/>
              <a:pPr>
                <a:spcBef>
                  <a:spcPct val="0"/>
                </a:spcBef>
              </a:pPr>
              <a:t>47</a:t>
            </a:fld>
            <a:endParaRPr lang="ru-RU" altLang="ru-RU" sz="1400"/>
          </a:p>
        </p:txBody>
      </p:sp>
      <p:sp>
        <p:nvSpPr>
          <p:cNvPr id="94211" name="Rectangle 1">
            <a:extLst>
              <a:ext uri="{FF2B5EF4-FFF2-40B4-BE49-F238E27FC236}">
                <a16:creationId xmlns:a16="http://schemas.microsoft.com/office/drawing/2014/main" id="{AAD943B8-B779-4FA3-9BA7-C019C75878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2" name="Rectangle 2">
            <a:extLst>
              <a:ext uri="{FF2B5EF4-FFF2-40B4-BE49-F238E27FC236}">
                <a16:creationId xmlns:a16="http://schemas.microsoft.com/office/drawing/2014/main" id="{12DF8F63-F3A4-42FB-8D97-02DE8E1F28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441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6">
            <a:extLst>
              <a:ext uri="{FF2B5EF4-FFF2-40B4-BE49-F238E27FC236}">
                <a16:creationId xmlns:a16="http://schemas.microsoft.com/office/drawing/2014/main" id="{52D15D7C-0680-4632-966C-3C4B61202E3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07E804F-14B3-4F11-BB99-B763B6B03E70}" type="slidenum">
              <a:rPr lang="ru-RU" altLang="ru-RU" sz="1400"/>
              <a:pPr>
                <a:spcBef>
                  <a:spcPct val="0"/>
                </a:spcBef>
              </a:pPr>
              <a:t>48</a:t>
            </a:fld>
            <a:endParaRPr lang="ru-RU" altLang="ru-RU" sz="1400"/>
          </a:p>
        </p:txBody>
      </p:sp>
      <p:sp>
        <p:nvSpPr>
          <p:cNvPr id="94211" name="Rectangle 1">
            <a:extLst>
              <a:ext uri="{FF2B5EF4-FFF2-40B4-BE49-F238E27FC236}">
                <a16:creationId xmlns:a16="http://schemas.microsoft.com/office/drawing/2014/main" id="{AAD943B8-B779-4FA3-9BA7-C019C75878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2" name="Rectangle 2">
            <a:extLst>
              <a:ext uri="{FF2B5EF4-FFF2-40B4-BE49-F238E27FC236}">
                <a16:creationId xmlns:a16="http://schemas.microsoft.com/office/drawing/2014/main" id="{12DF8F63-F3A4-42FB-8D97-02DE8E1F28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097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6">
            <a:extLst>
              <a:ext uri="{FF2B5EF4-FFF2-40B4-BE49-F238E27FC236}">
                <a16:creationId xmlns:a16="http://schemas.microsoft.com/office/drawing/2014/main" id="{C376E4ED-DA77-4AAB-BDE4-1D039AAE52E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1659C0E-9592-405F-AF6E-0253E0BC6CD1}" type="slidenum">
              <a:rPr lang="ru-RU" altLang="ru-RU" sz="1400"/>
              <a:pPr>
                <a:spcBef>
                  <a:spcPct val="0"/>
                </a:spcBef>
              </a:pPr>
              <a:t>49</a:t>
            </a:fld>
            <a:endParaRPr lang="ru-RU" altLang="ru-RU" sz="1400"/>
          </a:p>
        </p:txBody>
      </p:sp>
      <p:sp>
        <p:nvSpPr>
          <p:cNvPr id="102403" name="Rectangle 1">
            <a:extLst>
              <a:ext uri="{FF2B5EF4-FFF2-40B4-BE49-F238E27FC236}">
                <a16:creationId xmlns:a16="http://schemas.microsoft.com/office/drawing/2014/main" id="{1D5023F6-5F43-451A-A973-8F2F35EDC7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4" name="Rectangle 2">
            <a:extLst>
              <a:ext uri="{FF2B5EF4-FFF2-40B4-BE49-F238E27FC236}">
                <a16:creationId xmlns:a16="http://schemas.microsoft.com/office/drawing/2014/main" id="{D6A01E07-E2E3-46E2-B7B9-393A5B0400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>
            <a:extLst>
              <a:ext uri="{FF2B5EF4-FFF2-40B4-BE49-F238E27FC236}">
                <a16:creationId xmlns:a16="http://schemas.microsoft.com/office/drawing/2014/main" id="{C081BB7E-FBA9-4B4A-94F9-00F1EE133FA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5EBF027-CD3D-46E4-A988-07A74E30A265}" type="slidenum">
              <a:rPr lang="ru-RU" altLang="ru-RU" sz="1400"/>
              <a:pPr>
                <a:spcBef>
                  <a:spcPct val="0"/>
                </a:spcBef>
              </a:pPr>
              <a:t>5</a:t>
            </a:fld>
            <a:endParaRPr lang="ru-RU" altLang="ru-RU" sz="1400"/>
          </a:p>
        </p:txBody>
      </p:sp>
      <p:sp>
        <p:nvSpPr>
          <p:cNvPr id="12291" name="Rectangle 1">
            <a:extLst>
              <a:ext uri="{FF2B5EF4-FFF2-40B4-BE49-F238E27FC236}">
                <a16:creationId xmlns:a16="http://schemas.microsoft.com/office/drawing/2014/main" id="{876B89EE-B3B9-4D6F-A11A-022768A1C1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id="{985212C5-8114-4187-81C7-C398AAA4DE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>
                <a:latin typeface="Times New Roman" panose="02020603050405020304" pitchFamily="18" charset="0"/>
              </a:rPr>
              <a:t>И как автоматизация помогает нам с качеством в этом вопросе. Вопрос в зал «Кто работал с микросервисами?» 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6">
            <a:extLst>
              <a:ext uri="{FF2B5EF4-FFF2-40B4-BE49-F238E27FC236}">
                <a16:creationId xmlns:a16="http://schemas.microsoft.com/office/drawing/2014/main" id="{48BD2D2A-D6CD-4E1B-9355-2DC6411763B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DAE0294-5BFA-476A-8B11-3E148F61D5F8}" type="slidenum">
              <a:rPr lang="ru-RU" altLang="ru-RU" sz="1400"/>
              <a:pPr>
                <a:spcBef>
                  <a:spcPct val="0"/>
                </a:spcBef>
              </a:pPr>
              <a:t>50</a:t>
            </a:fld>
            <a:endParaRPr lang="ru-RU" altLang="ru-RU" sz="1400"/>
          </a:p>
        </p:txBody>
      </p:sp>
      <p:sp>
        <p:nvSpPr>
          <p:cNvPr id="104451" name="Rectangle 1">
            <a:extLst>
              <a:ext uri="{FF2B5EF4-FFF2-40B4-BE49-F238E27FC236}">
                <a16:creationId xmlns:a16="http://schemas.microsoft.com/office/drawing/2014/main" id="{50184490-F03B-4B46-91A6-B02131F1C5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4452" name="Rectangle 2">
            <a:extLst>
              <a:ext uri="{FF2B5EF4-FFF2-40B4-BE49-F238E27FC236}">
                <a16:creationId xmlns:a16="http://schemas.microsoft.com/office/drawing/2014/main" id="{4FE7340A-8A64-4E54-83D6-4550D92F25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CustomShape 1">
            <a:extLst>
              <a:ext uri="{FF2B5EF4-FFF2-40B4-BE49-F238E27FC236}">
                <a16:creationId xmlns:a16="http://schemas.microsoft.com/office/drawing/2014/main" id="{92C69590-9AB5-4E29-A823-3041C52BB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b"/>
          <a:lstStyle/>
          <a:p>
            <a:pPr>
              <a:lnSpc>
                <a:spcPct val="95000"/>
              </a:lnSpc>
            </a:pPr>
            <a:fld id="{CD857D48-A159-4E92-91B9-CD5B5405CDE3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51</a:t>
            </a:fld>
            <a:endParaRPr lang="ru-RU" altLang="ru-RU"/>
          </a:p>
        </p:txBody>
      </p:sp>
      <p:sp>
        <p:nvSpPr>
          <p:cNvPr id="106499" name="PlaceHolder 2">
            <a:extLst>
              <a:ext uri="{FF2B5EF4-FFF2-40B4-BE49-F238E27FC236}">
                <a16:creationId xmlns:a16="http://schemas.microsoft.com/office/drawing/2014/main" id="{57A311A8-4F69-43E5-AA22-E1BE21D06EC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ru-RU" altLang="ru-RU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6">
            <a:extLst>
              <a:ext uri="{FF2B5EF4-FFF2-40B4-BE49-F238E27FC236}">
                <a16:creationId xmlns:a16="http://schemas.microsoft.com/office/drawing/2014/main" id="{599A17AF-49CC-44BA-AC0D-EAB7BDE4A18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B651D5B-1E95-4450-9204-7176E19A7508}" type="slidenum">
              <a:rPr lang="ru-RU" altLang="ru-RU" sz="1400"/>
              <a:pPr>
                <a:spcBef>
                  <a:spcPct val="0"/>
                </a:spcBef>
              </a:pPr>
              <a:t>52</a:t>
            </a:fld>
            <a:endParaRPr lang="ru-RU" altLang="ru-RU" sz="1400"/>
          </a:p>
        </p:txBody>
      </p:sp>
      <p:sp>
        <p:nvSpPr>
          <p:cNvPr id="108547" name="Rectangle 1">
            <a:extLst>
              <a:ext uri="{FF2B5EF4-FFF2-40B4-BE49-F238E27FC236}">
                <a16:creationId xmlns:a16="http://schemas.microsoft.com/office/drawing/2014/main" id="{B64BAFD4-4225-421C-8598-CA061A2F04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8" name="Rectangle 2">
            <a:extLst>
              <a:ext uri="{FF2B5EF4-FFF2-40B4-BE49-F238E27FC236}">
                <a16:creationId xmlns:a16="http://schemas.microsoft.com/office/drawing/2014/main" id="{3E432CE3-2659-4F7D-BF79-D82065A5C8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6">
            <a:extLst>
              <a:ext uri="{FF2B5EF4-FFF2-40B4-BE49-F238E27FC236}">
                <a16:creationId xmlns:a16="http://schemas.microsoft.com/office/drawing/2014/main" id="{653ECB4A-6D0D-4BED-B28F-C6AFD0BAA9F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4F1EF0B-32F1-471F-A86D-72D4197B673F}" type="slidenum">
              <a:rPr lang="ru-RU" altLang="ru-RU" sz="1400"/>
              <a:pPr>
                <a:spcBef>
                  <a:spcPct val="0"/>
                </a:spcBef>
              </a:pPr>
              <a:t>53</a:t>
            </a:fld>
            <a:endParaRPr lang="ru-RU" altLang="ru-RU" sz="1400"/>
          </a:p>
        </p:txBody>
      </p:sp>
      <p:sp>
        <p:nvSpPr>
          <p:cNvPr id="110595" name="Rectangle 1">
            <a:extLst>
              <a:ext uri="{FF2B5EF4-FFF2-40B4-BE49-F238E27FC236}">
                <a16:creationId xmlns:a16="http://schemas.microsoft.com/office/drawing/2014/main" id="{1483F71E-7F46-4079-8434-87837609A7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0596" name="Rectangle 2">
            <a:extLst>
              <a:ext uri="{FF2B5EF4-FFF2-40B4-BE49-F238E27FC236}">
                <a16:creationId xmlns:a16="http://schemas.microsoft.com/office/drawing/2014/main" id="{C99FCBB7-5C65-45AD-87BF-D88F9335EF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6">
            <a:extLst>
              <a:ext uri="{FF2B5EF4-FFF2-40B4-BE49-F238E27FC236}">
                <a16:creationId xmlns:a16="http://schemas.microsoft.com/office/drawing/2014/main" id="{78BB5BEB-AD2A-4ABF-A864-4721088C635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2A47C29-975F-40D7-A5A3-FEBDEE75C709}" type="slidenum">
              <a:rPr lang="ru-RU" altLang="ru-RU" sz="1400"/>
              <a:pPr>
                <a:spcBef>
                  <a:spcPct val="0"/>
                </a:spcBef>
              </a:pPr>
              <a:t>54</a:t>
            </a:fld>
            <a:endParaRPr lang="ru-RU" altLang="ru-RU" sz="1400"/>
          </a:p>
        </p:txBody>
      </p:sp>
      <p:sp>
        <p:nvSpPr>
          <p:cNvPr id="112643" name="Rectangle 1">
            <a:extLst>
              <a:ext uri="{FF2B5EF4-FFF2-40B4-BE49-F238E27FC236}">
                <a16:creationId xmlns:a16="http://schemas.microsoft.com/office/drawing/2014/main" id="{E94C9E43-A2DC-48FA-83E3-1B1319D78C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4" name="Rectangle 2">
            <a:extLst>
              <a:ext uri="{FF2B5EF4-FFF2-40B4-BE49-F238E27FC236}">
                <a16:creationId xmlns:a16="http://schemas.microsoft.com/office/drawing/2014/main" id="{0FCE40C5-71AC-4DD2-BF31-8D6C0F1B32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6">
            <a:extLst>
              <a:ext uri="{FF2B5EF4-FFF2-40B4-BE49-F238E27FC236}">
                <a16:creationId xmlns:a16="http://schemas.microsoft.com/office/drawing/2014/main" id="{78BB5BEB-AD2A-4ABF-A864-4721088C635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2A47C29-975F-40D7-A5A3-FEBDEE75C709}" type="slidenum">
              <a:rPr lang="ru-RU" altLang="ru-RU" sz="1400"/>
              <a:pPr>
                <a:spcBef>
                  <a:spcPct val="0"/>
                </a:spcBef>
              </a:pPr>
              <a:t>55</a:t>
            </a:fld>
            <a:endParaRPr lang="ru-RU" altLang="ru-RU" sz="1400"/>
          </a:p>
        </p:txBody>
      </p:sp>
      <p:sp>
        <p:nvSpPr>
          <p:cNvPr id="112643" name="Rectangle 1">
            <a:extLst>
              <a:ext uri="{FF2B5EF4-FFF2-40B4-BE49-F238E27FC236}">
                <a16:creationId xmlns:a16="http://schemas.microsoft.com/office/drawing/2014/main" id="{E94C9E43-A2DC-48FA-83E3-1B1319D78C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4" name="Rectangle 2">
            <a:extLst>
              <a:ext uri="{FF2B5EF4-FFF2-40B4-BE49-F238E27FC236}">
                <a16:creationId xmlns:a16="http://schemas.microsoft.com/office/drawing/2014/main" id="{0FCE40C5-71AC-4DD2-BF31-8D6C0F1B32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45146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6">
            <a:extLst>
              <a:ext uri="{FF2B5EF4-FFF2-40B4-BE49-F238E27FC236}">
                <a16:creationId xmlns:a16="http://schemas.microsoft.com/office/drawing/2014/main" id="{78BB5BEB-AD2A-4ABF-A864-4721088C635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2A47C29-975F-40D7-A5A3-FEBDEE75C709}" type="slidenum">
              <a:rPr lang="ru-RU" altLang="ru-RU" sz="1400"/>
              <a:pPr>
                <a:spcBef>
                  <a:spcPct val="0"/>
                </a:spcBef>
              </a:pPr>
              <a:t>56</a:t>
            </a:fld>
            <a:endParaRPr lang="ru-RU" altLang="ru-RU" sz="1400"/>
          </a:p>
        </p:txBody>
      </p:sp>
      <p:sp>
        <p:nvSpPr>
          <p:cNvPr id="112643" name="Rectangle 1">
            <a:extLst>
              <a:ext uri="{FF2B5EF4-FFF2-40B4-BE49-F238E27FC236}">
                <a16:creationId xmlns:a16="http://schemas.microsoft.com/office/drawing/2014/main" id="{E94C9E43-A2DC-48FA-83E3-1B1319D78C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4" name="Rectangle 2">
            <a:extLst>
              <a:ext uri="{FF2B5EF4-FFF2-40B4-BE49-F238E27FC236}">
                <a16:creationId xmlns:a16="http://schemas.microsoft.com/office/drawing/2014/main" id="{0FCE40C5-71AC-4DD2-BF31-8D6C0F1B32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1095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6">
            <a:extLst>
              <a:ext uri="{FF2B5EF4-FFF2-40B4-BE49-F238E27FC236}">
                <a16:creationId xmlns:a16="http://schemas.microsoft.com/office/drawing/2014/main" id="{78BB5BEB-AD2A-4ABF-A864-4721088C635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2A47C29-975F-40D7-A5A3-FEBDEE75C709}" type="slidenum">
              <a:rPr lang="ru-RU" altLang="ru-RU" sz="1400"/>
              <a:pPr>
                <a:spcBef>
                  <a:spcPct val="0"/>
                </a:spcBef>
              </a:pPr>
              <a:t>57</a:t>
            </a:fld>
            <a:endParaRPr lang="ru-RU" altLang="ru-RU" sz="1400"/>
          </a:p>
        </p:txBody>
      </p:sp>
      <p:sp>
        <p:nvSpPr>
          <p:cNvPr id="112643" name="Rectangle 1">
            <a:extLst>
              <a:ext uri="{FF2B5EF4-FFF2-40B4-BE49-F238E27FC236}">
                <a16:creationId xmlns:a16="http://schemas.microsoft.com/office/drawing/2014/main" id="{E94C9E43-A2DC-48FA-83E3-1B1319D78C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4" name="Rectangle 2">
            <a:extLst>
              <a:ext uri="{FF2B5EF4-FFF2-40B4-BE49-F238E27FC236}">
                <a16:creationId xmlns:a16="http://schemas.microsoft.com/office/drawing/2014/main" id="{0FCE40C5-71AC-4DD2-BF31-8D6C0F1B32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90296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6">
            <a:extLst>
              <a:ext uri="{FF2B5EF4-FFF2-40B4-BE49-F238E27FC236}">
                <a16:creationId xmlns:a16="http://schemas.microsoft.com/office/drawing/2014/main" id="{78BB5BEB-AD2A-4ABF-A864-4721088C635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2A47C29-975F-40D7-A5A3-FEBDEE75C709}" type="slidenum">
              <a:rPr lang="ru-RU" altLang="ru-RU" sz="1400"/>
              <a:pPr>
                <a:spcBef>
                  <a:spcPct val="0"/>
                </a:spcBef>
              </a:pPr>
              <a:t>58</a:t>
            </a:fld>
            <a:endParaRPr lang="ru-RU" altLang="ru-RU" sz="1400"/>
          </a:p>
        </p:txBody>
      </p:sp>
      <p:sp>
        <p:nvSpPr>
          <p:cNvPr id="112643" name="Rectangle 1">
            <a:extLst>
              <a:ext uri="{FF2B5EF4-FFF2-40B4-BE49-F238E27FC236}">
                <a16:creationId xmlns:a16="http://schemas.microsoft.com/office/drawing/2014/main" id="{E94C9E43-A2DC-48FA-83E3-1B1319D78C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4" name="Rectangle 2">
            <a:extLst>
              <a:ext uri="{FF2B5EF4-FFF2-40B4-BE49-F238E27FC236}">
                <a16:creationId xmlns:a16="http://schemas.microsoft.com/office/drawing/2014/main" id="{0FCE40C5-71AC-4DD2-BF31-8D6C0F1B32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64249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6">
            <a:extLst>
              <a:ext uri="{FF2B5EF4-FFF2-40B4-BE49-F238E27FC236}">
                <a16:creationId xmlns:a16="http://schemas.microsoft.com/office/drawing/2014/main" id="{78BB5BEB-AD2A-4ABF-A864-4721088C635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2A47C29-975F-40D7-A5A3-FEBDEE75C709}" type="slidenum">
              <a:rPr lang="ru-RU" altLang="ru-RU" sz="1400"/>
              <a:pPr>
                <a:spcBef>
                  <a:spcPct val="0"/>
                </a:spcBef>
              </a:pPr>
              <a:t>59</a:t>
            </a:fld>
            <a:endParaRPr lang="ru-RU" altLang="ru-RU" sz="1400"/>
          </a:p>
        </p:txBody>
      </p:sp>
      <p:sp>
        <p:nvSpPr>
          <p:cNvPr id="112643" name="Rectangle 1">
            <a:extLst>
              <a:ext uri="{FF2B5EF4-FFF2-40B4-BE49-F238E27FC236}">
                <a16:creationId xmlns:a16="http://schemas.microsoft.com/office/drawing/2014/main" id="{E94C9E43-A2DC-48FA-83E3-1B1319D78C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4" name="Rectangle 2">
            <a:extLst>
              <a:ext uri="{FF2B5EF4-FFF2-40B4-BE49-F238E27FC236}">
                <a16:creationId xmlns:a16="http://schemas.microsoft.com/office/drawing/2014/main" id="{0FCE40C5-71AC-4DD2-BF31-8D6C0F1B32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630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>
            <a:extLst>
              <a:ext uri="{FF2B5EF4-FFF2-40B4-BE49-F238E27FC236}">
                <a16:creationId xmlns:a16="http://schemas.microsoft.com/office/drawing/2014/main" id="{6EDDB497-F929-4CB9-A861-6E053D3746D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4B517A5-766C-45B3-94AE-2A667C3C5C21}" type="slidenum">
              <a:rPr lang="ru-RU" altLang="ru-RU" sz="1400"/>
              <a:pPr>
                <a:spcBef>
                  <a:spcPct val="0"/>
                </a:spcBef>
              </a:pPr>
              <a:t>6</a:t>
            </a:fld>
            <a:endParaRPr lang="ru-RU" altLang="ru-RU" sz="1400"/>
          </a:p>
        </p:txBody>
      </p:sp>
      <p:sp>
        <p:nvSpPr>
          <p:cNvPr id="14339" name="Rectangle 1">
            <a:extLst>
              <a:ext uri="{FF2B5EF4-FFF2-40B4-BE49-F238E27FC236}">
                <a16:creationId xmlns:a16="http://schemas.microsoft.com/office/drawing/2014/main" id="{BA6C9E4D-3161-4972-80F8-34499653C4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id="{D784684E-5B33-40CD-85AD-0C3458D19B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6">
            <a:extLst>
              <a:ext uri="{FF2B5EF4-FFF2-40B4-BE49-F238E27FC236}">
                <a16:creationId xmlns:a16="http://schemas.microsoft.com/office/drawing/2014/main" id="{2A901A2F-F39F-4437-AF7C-D26CF55CCE7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7938DC4-2449-4FE0-AF0F-5A1CCC4DB95C}" type="slidenum">
              <a:rPr lang="ru-RU" altLang="ru-RU" sz="1400"/>
              <a:pPr>
                <a:spcBef>
                  <a:spcPct val="0"/>
                </a:spcBef>
              </a:pPr>
              <a:t>60</a:t>
            </a:fld>
            <a:endParaRPr lang="ru-RU" altLang="ru-RU" sz="1400"/>
          </a:p>
        </p:txBody>
      </p:sp>
      <p:sp>
        <p:nvSpPr>
          <p:cNvPr id="126979" name="Rectangle 1">
            <a:extLst>
              <a:ext uri="{FF2B5EF4-FFF2-40B4-BE49-F238E27FC236}">
                <a16:creationId xmlns:a16="http://schemas.microsoft.com/office/drawing/2014/main" id="{295C4931-C646-4C71-A225-98FCE797A6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6980" name="Rectangle 2">
            <a:extLst>
              <a:ext uri="{FF2B5EF4-FFF2-40B4-BE49-F238E27FC236}">
                <a16:creationId xmlns:a16="http://schemas.microsoft.com/office/drawing/2014/main" id="{82C430C7-6374-445F-8B7F-BCD4A5958C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>
                <a:latin typeface="Times New Roman" panose="02020603050405020304" pitchFamily="18" charset="0"/>
              </a:rPr>
              <a:t>Работает как мок и позволяет отвязаться от бекенда 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6">
            <a:extLst>
              <a:ext uri="{FF2B5EF4-FFF2-40B4-BE49-F238E27FC236}">
                <a16:creationId xmlns:a16="http://schemas.microsoft.com/office/drawing/2014/main" id="{B2E5726C-C3CD-4E21-97D1-28A529B2F22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E441F19-79D2-446F-918F-1FB92F637CA6}" type="slidenum">
              <a:rPr lang="ru-RU" altLang="ru-RU" sz="1400"/>
              <a:pPr>
                <a:spcBef>
                  <a:spcPct val="0"/>
                </a:spcBef>
              </a:pPr>
              <a:t>61</a:t>
            </a:fld>
            <a:endParaRPr lang="ru-RU" altLang="ru-RU" sz="1400"/>
          </a:p>
        </p:txBody>
      </p:sp>
      <p:sp>
        <p:nvSpPr>
          <p:cNvPr id="129027" name="Rectangle 1">
            <a:extLst>
              <a:ext uri="{FF2B5EF4-FFF2-40B4-BE49-F238E27FC236}">
                <a16:creationId xmlns:a16="http://schemas.microsoft.com/office/drawing/2014/main" id="{67EAE1AF-F4FF-4EA1-8B1C-EB1BAF607B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8" name="Rectangle 2">
            <a:extLst>
              <a:ext uri="{FF2B5EF4-FFF2-40B4-BE49-F238E27FC236}">
                <a16:creationId xmlns:a16="http://schemas.microsoft.com/office/drawing/2014/main" id="{56B2E3D4-E4D9-432A-BD8B-CEDDBEB087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6">
            <a:extLst>
              <a:ext uri="{FF2B5EF4-FFF2-40B4-BE49-F238E27FC236}">
                <a16:creationId xmlns:a16="http://schemas.microsoft.com/office/drawing/2014/main" id="{9D2DEE67-D015-4E26-AE27-3C905E4E1DF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17683DE-D42C-4506-8215-1F7890AFA44E}" type="slidenum">
              <a:rPr lang="ru-RU" altLang="ru-RU" sz="1400"/>
              <a:pPr>
                <a:spcBef>
                  <a:spcPct val="0"/>
                </a:spcBef>
              </a:pPr>
              <a:t>62</a:t>
            </a:fld>
            <a:endParaRPr lang="ru-RU" altLang="ru-RU" sz="1400"/>
          </a:p>
        </p:txBody>
      </p:sp>
      <p:sp>
        <p:nvSpPr>
          <p:cNvPr id="131075" name="Rectangle 1">
            <a:extLst>
              <a:ext uri="{FF2B5EF4-FFF2-40B4-BE49-F238E27FC236}">
                <a16:creationId xmlns:a16="http://schemas.microsoft.com/office/drawing/2014/main" id="{3E9B4333-ECEB-4BFE-8660-27CE3C1D21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6" name="Rectangle 2">
            <a:extLst>
              <a:ext uri="{FF2B5EF4-FFF2-40B4-BE49-F238E27FC236}">
                <a16:creationId xmlns:a16="http://schemas.microsoft.com/office/drawing/2014/main" id="{8ACFE843-ED05-4D27-B53F-6FB1F2E74B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6">
            <a:extLst>
              <a:ext uri="{FF2B5EF4-FFF2-40B4-BE49-F238E27FC236}">
                <a16:creationId xmlns:a16="http://schemas.microsoft.com/office/drawing/2014/main" id="{24E770DB-E2E3-4185-B72A-1677CFFEF99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00BCBD1-F88C-4ECD-AE47-347C276F6586}" type="slidenum">
              <a:rPr lang="ru-RU" altLang="ru-RU" sz="1400"/>
              <a:pPr>
                <a:spcBef>
                  <a:spcPct val="0"/>
                </a:spcBef>
              </a:pPr>
              <a:t>63</a:t>
            </a:fld>
            <a:endParaRPr lang="ru-RU" altLang="ru-RU" sz="1400"/>
          </a:p>
        </p:txBody>
      </p:sp>
      <p:sp>
        <p:nvSpPr>
          <p:cNvPr id="133123" name="Rectangle 1">
            <a:extLst>
              <a:ext uri="{FF2B5EF4-FFF2-40B4-BE49-F238E27FC236}">
                <a16:creationId xmlns:a16="http://schemas.microsoft.com/office/drawing/2014/main" id="{C8EA2AD7-0443-4B40-B5EA-68DFA71319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24" name="Rectangle 2">
            <a:extLst>
              <a:ext uri="{FF2B5EF4-FFF2-40B4-BE49-F238E27FC236}">
                <a16:creationId xmlns:a16="http://schemas.microsoft.com/office/drawing/2014/main" id="{2E9519FA-8FE6-4B5A-A58D-70D11C892A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6">
            <a:extLst>
              <a:ext uri="{FF2B5EF4-FFF2-40B4-BE49-F238E27FC236}">
                <a16:creationId xmlns:a16="http://schemas.microsoft.com/office/drawing/2014/main" id="{F7134A34-8001-450C-8B80-49F14E59EC6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BFEBE7D-9B53-48C9-9C36-A6BDBC7A2A75}" type="slidenum">
              <a:rPr lang="ru-RU" altLang="ru-RU" sz="1400"/>
              <a:pPr>
                <a:spcBef>
                  <a:spcPct val="0"/>
                </a:spcBef>
              </a:pPr>
              <a:t>64</a:t>
            </a:fld>
            <a:endParaRPr lang="ru-RU" altLang="ru-RU" sz="1400"/>
          </a:p>
        </p:txBody>
      </p:sp>
      <p:sp>
        <p:nvSpPr>
          <p:cNvPr id="135171" name="Rectangle 1">
            <a:extLst>
              <a:ext uri="{FF2B5EF4-FFF2-40B4-BE49-F238E27FC236}">
                <a16:creationId xmlns:a16="http://schemas.microsoft.com/office/drawing/2014/main" id="{324453C0-1F0F-42FA-9FF1-4A99EAD516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5172" name="Rectangle 2">
            <a:extLst>
              <a:ext uri="{FF2B5EF4-FFF2-40B4-BE49-F238E27FC236}">
                <a16:creationId xmlns:a16="http://schemas.microsoft.com/office/drawing/2014/main" id="{BACD4392-88AA-492B-B68C-0139FB5642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>
                <a:latin typeface="Times New Roman" panose="02020603050405020304" pitchFamily="18" charset="0"/>
              </a:rPr>
              <a:t>Рассказать на сколько сложно был переезд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6">
            <a:extLst>
              <a:ext uri="{FF2B5EF4-FFF2-40B4-BE49-F238E27FC236}">
                <a16:creationId xmlns:a16="http://schemas.microsoft.com/office/drawing/2014/main" id="{3829722E-4A58-4274-9CD9-412DFE8B70C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C27946D-D5EA-40FA-B3BB-E27CEC577297}" type="slidenum">
              <a:rPr lang="ru-RU" altLang="ru-RU" sz="1400"/>
              <a:pPr>
                <a:spcBef>
                  <a:spcPct val="0"/>
                </a:spcBef>
              </a:pPr>
              <a:t>65</a:t>
            </a:fld>
            <a:endParaRPr lang="ru-RU" altLang="ru-RU" sz="1400"/>
          </a:p>
        </p:txBody>
      </p:sp>
      <p:sp>
        <p:nvSpPr>
          <p:cNvPr id="137219" name="Rectangle 1">
            <a:extLst>
              <a:ext uri="{FF2B5EF4-FFF2-40B4-BE49-F238E27FC236}">
                <a16:creationId xmlns:a16="http://schemas.microsoft.com/office/drawing/2014/main" id="{97D3EFD1-2A45-4013-9475-17766F26BD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7220" name="Rectangle 2">
            <a:extLst>
              <a:ext uri="{FF2B5EF4-FFF2-40B4-BE49-F238E27FC236}">
                <a16:creationId xmlns:a16="http://schemas.microsoft.com/office/drawing/2014/main" id="{762A05F8-5FCF-4F85-813B-843EFE2DD1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6">
            <a:extLst>
              <a:ext uri="{FF2B5EF4-FFF2-40B4-BE49-F238E27FC236}">
                <a16:creationId xmlns:a16="http://schemas.microsoft.com/office/drawing/2014/main" id="{ECF4D528-1373-4437-9DFE-E8998FF396C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39A6BF9-98E4-4D20-8CEA-B780FB68DEB3}" type="slidenum">
              <a:rPr lang="ru-RU" altLang="ru-RU" sz="1400"/>
              <a:pPr>
                <a:spcBef>
                  <a:spcPct val="0"/>
                </a:spcBef>
              </a:pPr>
              <a:t>66</a:t>
            </a:fld>
            <a:endParaRPr lang="ru-RU" altLang="ru-RU" sz="1400"/>
          </a:p>
        </p:txBody>
      </p:sp>
      <p:sp>
        <p:nvSpPr>
          <p:cNvPr id="139267" name="Rectangle 1">
            <a:extLst>
              <a:ext uri="{FF2B5EF4-FFF2-40B4-BE49-F238E27FC236}">
                <a16:creationId xmlns:a16="http://schemas.microsoft.com/office/drawing/2014/main" id="{0B1B3C80-5A8C-4586-BBCB-B1458DCAF3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9268" name="Rectangle 2">
            <a:extLst>
              <a:ext uri="{FF2B5EF4-FFF2-40B4-BE49-F238E27FC236}">
                <a16:creationId xmlns:a16="http://schemas.microsoft.com/office/drawing/2014/main" id="{38C20DFC-F219-4A67-9D1C-0FAE39F365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6">
            <a:extLst>
              <a:ext uri="{FF2B5EF4-FFF2-40B4-BE49-F238E27FC236}">
                <a16:creationId xmlns:a16="http://schemas.microsoft.com/office/drawing/2014/main" id="{F2AF1D81-4316-41EE-A586-85AE466AF16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D8442E9-C67E-4164-BAE6-E3D0ADEC6F90}" type="slidenum">
              <a:rPr lang="ru-RU" altLang="ru-RU" sz="1400"/>
              <a:pPr>
                <a:spcBef>
                  <a:spcPct val="0"/>
                </a:spcBef>
              </a:pPr>
              <a:t>67</a:t>
            </a:fld>
            <a:endParaRPr lang="ru-RU" altLang="ru-RU" sz="1400"/>
          </a:p>
        </p:txBody>
      </p:sp>
      <p:sp>
        <p:nvSpPr>
          <p:cNvPr id="141315" name="Rectangle 1">
            <a:extLst>
              <a:ext uri="{FF2B5EF4-FFF2-40B4-BE49-F238E27FC236}">
                <a16:creationId xmlns:a16="http://schemas.microsoft.com/office/drawing/2014/main" id="{DDE2D099-DC4E-4D48-AF3E-ECAADFAB9A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1316" name="Rectangle 2">
            <a:extLst>
              <a:ext uri="{FF2B5EF4-FFF2-40B4-BE49-F238E27FC236}">
                <a16:creationId xmlns:a16="http://schemas.microsoft.com/office/drawing/2014/main" id="{90437350-DA97-4024-BFCE-562F2EF41B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6">
            <a:extLst>
              <a:ext uri="{FF2B5EF4-FFF2-40B4-BE49-F238E27FC236}">
                <a16:creationId xmlns:a16="http://schemas.microsoft.com/office/drawing/2014/main" id="{3E58FB1C-7B06-422B-9697-27EEE06940C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3C0E94E-5B9E-46FA-B0A2-F8894BEE5F12}" type="slidenum">
              <a:rPr lang="ru-RU" altLang="ru-RU" sz="1400"/>
              <a:pPr>
                <a:spcBef>
                  <a:spcPct val="0"/>
                </a:spcBef>
              </a:pPr>
              <a:t>68</a:t>
            </a:fld>
            <a:endParaRPr lang="ru-RU" altLang="ru-RU" sz="1400"/>
          </a:p>
        </p:txBody>
      </p:sp>
      <p:sp>
        <p:nvSpPr>
          <p:cNvPr id="143363" name="Rectangle 1">
            <a:extLst>
              <a:ext uri="{FF2B5EF4-FFF2-40B4-BE49-F238E27FC236}">
                <a16:creationId xmlns:a16="http://schemas.microsoft.com/office/drawing/2014/main" id="{A688DE36-0E54-4ED4-9DBD-DA5DF27C8B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64" name="Rectangle 2">
            <a:extLst>
              <a:ext uri="{FF2B5EF4-FFF2-40B4-BE49-F238E27FC236}">
                <a16:creationId xmlns:a16="http://schemas.microsoft.com/office/drawing/2014/main" id="{9D11C3F3-B502-46BC-A951-EA73CB4783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6">
            <a:extLst>
              <a:ext uri="{FF2B5EF4-FFF2-40B4-BE49-F238E27FC236}">
                <a16:creationId xmlns:a16="http://schemas.microsoft.com/office/drawing/2014/main" id="{C6A12ED0-9AFE-46C8-AD23-620F9F22405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A1215A1-F691-4357-B6CB-F593CBD34C88}" type="slidenum">
              <a:rPr lang="ru-RU" altLang="ru-RU" sz="1400"/>
              <a:pPr>
                <a:spcBef>
                  <a:spcPct val="0"/>
                </a:spcBef>
              </a:pPr>
              <a:t>69</a:t>
            </a:fld>
            <a:endParaRPr lang="ru-RU" altLang="ru-RU" sz="1400"/>
          </a:p>
        </p:txBody>
      </p:sp>
      <p:sp>
        <p:nvSpPr>
          <p:cNvPr id="145411" name="Rectangle 1">
            <a:extLst>
              <a:ext uri="{FF2B5EF4-FFF2-40B4-BE49-F238E27FC236}">
                <a16:creationId xmlns:a16="http://schemas.microsoft.com/office/drawing/2014/main" id="{225149F9-A4D7-467C-AD44-BF656EB257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5412" name="Rectangle 2">
            <a:extLst>
              <a:ext uri="{FF2B5EF4-FFF2-40B4-BE49-F238E27FC236}">
                <a16:creationId xmlns:a16="http://schemas.microsoft.com/office/drawing/2014/main" id="{70992069-BD89-4C94-A9BE-19E2108F87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>
            <a:extLst>
              <a:ext uri="{FF2B5EF4-FFF2-40B4-BE49-F238E27FC236}">
                <a16:creationId xmlns:a16="http://schemas.microsoft.com/office/drawing/2014/main" id="{DCC4D7DD-1098-41B7-9104-CC6CE6429FC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CE8C7B3-CEA4-4392-9C5A-A9985F76BD38}" type="slidenum">
              <a:rPr lang="ru-RU" altLang="ru-RU" sz="1400"/>
              <a:pPr>
                <a:spcBef>
                  <a:spcPct val="0"/>
                </a:spcBef>
              </a:pPr>
              <a:t>7</a:t>
            </a:fld>
            <a:endParaRPr lang="ru-RU" altLang="ru-RU" sz="1400"/>
          </a:p>
        </p:txBody>
      </p:sp>
      <p:sp>
        <p:nvSpPr>
          <p:cNvPr id="16387" name="Rectangle 1">
            <a:extLst>
              <a:ext uri="{FF2B5EF4-FFF2-40B4-BE49-F238E27FC236}">
                <a16:creationId xmlns:a16="http://schemas.microsoft.com/office/drawing/2014/main" id="{05472BBF-89F2-4C7D-9C07-8B863066C9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DABDAA78-D759-4600-B934-5CDD604F34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>
                <a:latin typeface="Times New Roman" panose="02020603050405020304" pitchFamily="18" charset="0"/>
              </a:rPr>
              <a:t>Тестируем мобилки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6">
            <a:extLst>
              <a:ext uri="{FF2B5EF4-FFF2-40B4-BE49-F238E27FC236}">
                <a16:creationId xmlns:a16="http://schemas.microsoft.com/office/drawing/2014/main" id="{02154F69-334B-4B0B-A0CD-7032B6014B0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89E08E1-AD5D-4A9F-A805-92BFA8FF9F46}" type="slidenum">
              <a:rPr lang="ru-RU" altLang="ru-RU" sz="1400"/>
              <a:pPr>
                <a:spcBef>
                  <a:spcPct val="0"/>
                </a:spcBef>
              </a:pPr>
              <a:t>70</a:t>
            </a:fld>
            <a:endParaRPr lang="ru-RU" altLang="ru-RU" sz="1400"/>
          </a:p>
        </p:txBody>
      </p:sp>
      <p:sp>
        <p:nvSpPr>
          <p:cNvPr id="147459" name="Rectangle 1">
            <a:extLst>
              <a:ext uri="{FF2B5EF4-FFF2-40B4-BE49-F238E27FC236}">
                <a16:creationId xmlns:a16="http://schemas.microsoft.com/office/drawing/2014/main" id="{E230AAEF-1B9A-49E6-BF99-C9B357969E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7460" name="Rectangle 2">
            <a:extLst>
              <a:ext uri="{FF2B5EF4-FFF2-40B4-BE49-F238E27FC236}">
                <a16:creationId xmlns:a16="http://schemas.microsoft.com/office/drawing/2014/main" id="{14A7D6FF-2E81-4798-9DAE-2CEA9B1858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6">
            <a:extLst>
              <a:ext uri="{FF2B5EF4-FFF2-40B4-BE49-F238E27FC236}">
                <a16:creationId xmlns:a16="http://schemas.microsoft.com/office/drawing/2014/main" id="{E1EE2CBB-7D08-4B6C-A85D-B4FC763EFE4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FB2963D-2A28-4BFA-8C27-697D11DA0C59}" type="slidenum">
              <a:rPr lang="ru-RU" altLang="ru-RU" sz="1400"/>
              <a:pPr>
                <a:spcBef>
                  <a:spcPct val="0"/>
                </a:spcBef>
              </a:pPr>
              <a:t>71</a:t>
            </a:fld>
            <a:endParaRPr lang="ru-RU" altLang="ru-RU" sz="1400"/>
          </a:p>
        </p:txBody>
      </p:sp>
      <p:sp>
        <p:nvSpPr>
          <p:cNvPr id="149507" name="Rectangle 1">
            <a:extLst>
              <a:ext uri="{FF2B5EF4-FFF2-40B4-BE49-F238E27FC236}">
                <a16:creationId xmlns:a16="http://schemas.microsoft.com/office/drawing/2014/main" id="{EE3F3658-E7F5-4414-9997-AA44555C26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9508" name="Rectangle 2">
            <a:extLst>
              <a:ext uri="{FF2B5EF4-FFF2-40B4-BE49-F238E27FC236}">
                <a16:creationId xmlns:a16="http://schemas.microsoft.com/office/drawing/2014/main" id="{6F4DFEF6-3075-4895-BA85-5C5452E29A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>
            <a:extLst>
              <a:ext uri="{FF2B5EF4-FFF2-40B4-BE49-F238E27FC236}">
                <a16:creationId xmlns:a16="http://schemas.microsoft.com/office/drawing/2014/main" id="{8A984C01-DAE7-4E37-96E0-9DD39FD232A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862BB94-7581-4A49-BCE6-6078E1BE5337}" type="slidenum">
              <a:rPr lang="ru-RU" altLang="ru-RU" sz="1400"/>
              <a:pPr>
                <a:spcBef>
                  <a:spcPct val="0"/>
                </a:spcBef>
              </a:pPr>
              <a:t>8</a:t>
            </a:fld>
            <a:endParaRPr lang="ru-RU" altLang="ru-RU" sz="1400"/>
          </a:p>
        </p:txBody>
      </p:sp>
      <p:sp>
        <p:nvSpPr>
          <p:cNvPr id="18435" name="Rectangle 1">
            <a:extLst>
              <a:ext uri="{FF2B5EF4-FFF2-40B4-BE49-F238E27FC236}">
                <a16:creationId xmlns:a16="http://schemas.microsoft.com/office/drawing/2014/main" id="{817D427A-FD80-4667-95F7-6FFFEA5EFA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id="{C298119B-3950-409D-A302-556B9F9C9C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>
                <a:latin typeface="Times New Roman" panose="02020603050405020304" pitchFamily="18" charset="0"/>
              </a:rPr>
              <a:t>Тестируем сайт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>
            <a:extLst>
              <a:ext uri="{FF2B5EF4-FFF2-40B4-BE49-F238E27FC236}">
                <a16:creationId xmlns:a16="http://schemas.microsoft.com/office/drawing/2014/main" id="{3F0EF511-1A6B-4408-A771-31773A4CE7E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DE35E8B-6AE5-4F5E-9427-7F08176727E8}" type="slidenum">
              <a:rPr lang="ru-RU" altLang="ru-RU" sz="1400"/>
              <a:pPr>
                <a:spcBef>
                  <a:spcPct val="0"/>
                </a:spcBef>
              </a:pPr>
              <a:t>9</a:t>
            </a:fld>
            <a:endParaRPr lang="ru-RU" altLang="ru-RU" sz="1400"/>
          </a:p>
        </p:txBody>
      </p:sp>
      <p:sp>
        <p:nvSpPr>
          <p:cNvPr id="20483" name="Rectangle 1">
            <a:extLst>
              <a:ext uri="{FF2B5EF4-FFF2-40B4-BE49-F238E27FC236}">
                <a16:creationId xmlns:a16="http://schemas.microsoft.com/office/drawing/2014/main" id="{57FBEC2F-2A15-4E8E-BDD6-7457205736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F5116D38-A73C-4FB4-B55A-D9DB892851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>
                <a:latin typeface="Times New Roman" panose="02020603050405020304" pitchFamily="18" charset="0"/>
              </a:rPr>
              <a:t>Для нас для </a:t>
            </a:r>
            <a:r>
              <a:rPr lang="en-US" altLang="ru-RU">
                <a:latin typeface="Times New Roman" panose="02020603050405020304" pitchFamily="18" charset="0"/>
              </a:rPr>
              <a:t>QA </a:t>
            </a:r>
            <a:r>
              <a:rPr lang="ru-RU" altLang="ru-RU">
                <a:latin typeface="Times New Roman" panose="02020603050405020304" pitchFamily="18" charset="0"/>
              </a:rPr>
              <a:t>такая стема представляет интерес. Но она становиться все сложнее и сложнее. Но не смотря на запутанность, ее можно нарезать на простые слои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7455" y="2347914"/>
            <a:ext cx="11424867" cy="16208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17026" y="4283075"/>
            <a:ext cx="9407842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5A3EB0-7C7E-4AB7-8F94-85BF743BCCB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F4D1C8-8DE5-4CA9-8ECD-05D9B0E2F5A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74B891-C97A-4798-99DD-88ABBEC42BE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189991-2621-4053-A210-8B953E62B9C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042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7B8407-73BC-4166-8B8E-8FB0DF9B9C2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49B046-ED0A-4B1C-8AAB-FE716F037E4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AE7E8D-58A6-4A23-936D-D67F9D00E1E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522A0A-1DC4-4778-93E8-50824BE6E88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4414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40133" y="301626"/>
            <a:ext cx="3022362" cy="64547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0932" y="301626"/>
            <a:ext cx="8866018" cy="64547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41326E-3EEE-4C4D-8D4E-3C69EBF6488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296B40-D57F-4F1A-9BA7-EF5A9412FD9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56B42B-0D28-47ED-9217-F253A567275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40CBC9-F7FA-4CBA-B7BF-5058DD63552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2626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36E4F6-8E9A-4FE3-AFDC-EF4537E65BC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93A4E7-0ED4-48F9-B04F-7F1F940B291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87F01-47D5-4972-AF0C-47DBA7A6CCB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039B25-1655-40C2-A34D-E42FF2204BB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7587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483" y="4857751"/>
            <a:ext cx="114227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2483" y="3203576"/>
            <a:ext cx="114227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BCDA95-31D8-441A-A1AC-A963EF6EC44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46A1F1-3A87-4F0D-A58E-7D1955E9C27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6EF835-70DB-4685-A602-B62642EEBD3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0FE5CB-209C-4F36-A47B-1C160866560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8784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0931" y="1768476"/>
            <a:ext cx="5943132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17248" y="1768476"/>
            <a:ext cx="5945248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E22AC5A-3F00-4DF6-8815-60C62DD7507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8B072EE-3455-496A-9C74-F24F86622AE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2FAE3EF-CC46-40C3-9C84-242B849D53C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70D777-6E6B-423E-89A4-066A7F268CE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9613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048" y="303214"/>
            <a:ext cx="12095798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3047" y="1692275"/>
            <a:ext cx="593678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3047" y="2397125"/>
            <a:ext cx="593678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827830" y="1692275"/>
            <a:ext cx="5941016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827830" y="2397125"/>
            <a:ext cx="5941016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A56A33D-9EC3-4CE6-A964-28B186A7194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32E363D-60BA-4B41-9985-FBD8D1699A1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85E911F-B3BC-43D3-BDA9-D6079CF3E1C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C66024-B35B-4675-A06C-70C7E79CC0F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6266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DE464DE-1C12-46A5-87D0-77EAF16D6F8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D1C5DA-EA93-4889-A80B-5B7586014B0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4E8330-5933-466F-95F8-CA329ED038A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02290A-EF51-4CFE-8566-6983BE37950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319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F047483F-0214-4FB3-9F3A-E261D622BFC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25DA0F9-CF28-48F8-BC69-C9203A49B19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5C393F2-FED9-46AD-8529-8D88CD847E1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3E22CC-F342-4C35-9514-45F7AF70AC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2763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047" y="301626"/>
            <a:ext cx="4421369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5271" y="301625"/>
            <a:ext cx="751357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3047" y="1581151"/>
            <a:ext cx="4421369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E4BCFF2-554C-4595-A78F-67159DA4E6E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C60BB28-3F1C-4901-8B79-BE305503F00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D1CB568-C5FA-41A3-A872-9EF8B9B7287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ABC315-15E1-4195-A317-2994B10DE1F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1661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5044" y="5291139"/>
            <a:ext cx="806386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635044" y="674689"/>
            <a:ext cx="806386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35044" y="5916613"/>
            <a:ext cx="806386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B8DFC72-FFC5-47EF-BC5B-40823419A64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CFF0B04-70F0-4711-8CB6-E7F22A468CA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8C00818-1D9E-4F8D-9FBE-318FB3B2013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F8914A-30AF-4843-AF3A-CCB3B37A2CC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1742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4B9C1F46-6414-4A41-8C2F-46C75805E1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301625"/>
            <a:ext cx="1209040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D6F73F2D-6036-4CC6-82E4-37E3C0ADCA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768475"/>
            <a:ext cx="12090400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D3F38F9-8D17-47C9-AEFB-4E975F1B55AB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671513" y="6886575"/>
            <a:ext cx="3127375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599A195-B46E-4E15-9736-745893737C5E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597400" y="6886575"/>
            <a:ext cx="4257675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8FAA78D-A180-47AD-BB96-FAEC0653922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9636125" y="6886575"/>
            <a:ext cx="3128963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fld id="{407A4DB5-E8DD-4DF1-9BFF-BCAF17ACBD7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github.com/onetwotrip/apir" TargetMode="Externa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3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3.gi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37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2.png"/><Relationship Id="rId9" Type="http://schemas.openxmlformats.org/officeDocument/2006/relationships/image" Target="../media/image4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4.xml"/><Relationship Id="rId5" Type="http://schemas.openxmlformats.org/officeDocument/2006/relationships/image" Target="../media/image55.gif"/><Relationship Id="rId4" Type="http://schemas.openxmlformats.org/officeDocument/2006/relationships/image" Target="../media/image5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E043F2AF-05B1-4FE7-B113-9ABBF5C1B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3439775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5">
            <a:extLst>
              <a:ext uri="{FF2B5EF4-FFF2-40B4-BE49-F238E27FC236}">
                <a16:creationId xmlns:a16="http://schemas.microsoft.com/office/drawing/2014/main" id="{BE44FA25-C208-4658-BFFD-C45DB0925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13" y="4459288"/>
            <a:ext cx="3240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>
                <a:solidFill>
                  <a:schemeClr val="bg1"/>
                </a:solidFill>
                <a:latin typeface="Roboto" pitchFamily="2" charset="0"/>
              </a:rPr>
              <a:t>Сергей Матвеев</a:t>
            </a:r>
            <a:endParaRPr lang="nl-NL" altLang="ru-RU" sz="2000">
              <a:solidFill>
                <a:schemeClr val="bg1"/>
              </a:solidFill>
              <a:latin typeface="Roboto" pitchFamily="2" charset="0"/>
            </a:endParaRPr>
          </a:p>
        </p:txBody>
      </p:sp>
      <p:sp>
        <p:nvSpPr>
          <p:cNvPr id="3076" name="TextBox 20">
            <a:extLst>
              <a:ext uri="{FF2B5EF4-FFF2-40B4-BE49-F238E27FC236}">
                <a16:creationId xmlns:a16="http://schemas.microsoft.com/office/drawing/2014/main" id="{BE714C9C-B6B4-4ADB-B0AF-8B18C4E34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13" y="4787900"/>
            <a:ext cx="3240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1400">
                <a:solidFill>
                  <a:srgbClr val="00FFFF"/>
                </a:solidFill>
                <a:latin typeface="Roboto Light" pitchFamily="2" charset="0"/>
              </a:rPr>
              <a:t>OneTwoTrip</a:t>
            </a:r>
            <a:r>
              <a:rPr lang="ru-RU" altLang="ru-RU" sz="1400">
                <a:solidFill>
                  <a:srgbClr val="00FFFF"/>
                </a:solidFill>
                <a:latin typeface="Roboto Light" pitchFamily="2" charset="0"/>
              </a:rPr>
              <a:t>. Москва, Россия</a:t>
            </a:r>
            <a:endParaRPr lang="nl-NL" altLang="ru-RU" sz="1400">
              <a:solidFill>
                <a:srgbClr val="00FFFF"/>
              </a:solidFill>
              <a:latin typeface="Roboto Light" pitchFamily="2" charset="0"/>
            </a:endParaRPr>
          </a:p>
        </p:txBody>
      </p:sp>
      <p:sp>
        <p:nvSpPr>
          <p:cNvPr id="3077" name="TextBox 21">
            <a:extLst>
              <a:ext uri="{FF2B5EF4-FFF2-40B4-BE49-F238E27FC236}">
                <a16:creationId xmlns:a16="http://schemas.microsoft.com/office/drawing/2014/main" id="{F59D8EBB-D58B-4040-9E8B-DEB6A001E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13" y="5508625"/>
            <a:ext cx="11952287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6000"/>
              </a:lnSpc>
            </a:pPr>
            <a:r>
              <a:rPr lang="ru-RU" altLang="ru-RU" sz="40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>
            <a:extLst>
              <a:ext uri="{FF2B5EF4-FFF2-40B4-BE49-F238E27FC236}">
                <a16:creationId xmlns:a16="http://schemas.microsoft.com/office/drawing/2014/main" id="{83250965-BED7-42D1-91CE-97AB5607D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C7B7B714-5DC9-4F73-852A-404C3C82C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21508" name="Title 1">
            <a:extLst>
              <a:ext uri="{FF2B5EF4-FFF2-40B4-BE49-F238E27FC236}">
                <a16:creationId xmlns:a16="http://schemas.microsoft.com/office/drawing/2014/main" id="{3B457FB1-FDD5-4D61-A75A-7874135FD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9075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Микросервисная архитектура</a:t>
            </a:r>
          </a:p>
        </p:txBody>
      </p:sp>
      <p:pic>
        <p:nvPicPr>
          <p:cNvPr id="21509" name="Рисунок 2">
            <a:extLst>
              <a:ext uri="{FF2B5EF4-FFF2-40B4-BE49-F238E27FC236}">
                <a16:creationId xmlns:a16="http://schemas.microsoft.com/office/drawing/2014/main" id="{B2EB929B-326E-4090-A852-071868C03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3525838"/>
            <a:ext cx="950913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8">
            <a:extLst>
              <a:ext uri="{FF2B5EF4-FFF2-40B4-BE49-F238E27FC236}">
                <a16:creationId xmlns:a16="http://schemas.microsoft.com/office/drawing/2014/main" id="{6E690F08-2D9D-426D-9D4E-BA547B85F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3500438"/>
            <a:ext cx="99695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ustomShape 11">
            <a:extLst>
              <a:ext uri="{FF2B5EF4-FFF2-40B4-BE49-F238E27FC236}">
                <a16:creationId xmlns:a16="http://schemas.microsoft.com/office/drawing/2014/main" id="{D447CD00-AA6F-426E-AF59-4F09605C0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4538" y="1695450"/>
            <a:ext cx="998537" cy="1074738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6" name="CustomShape 12">
            <a:extLst>
              <a:ext uri="{FF2B5EF4-FFF2-40B4-BE49-F238E27FC236}">
                <a16:creationId xmlns:a16="http://schemas.microsoft.com/office/drawing/2014/main" id="{BEFEA169-4168-4A01-98EF-091281DF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550" y="3365500"/>
            <a:ext cx="998538" cy="1074738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7" name="CustomShape 13">
            <a:extLst>
              <a:ext uri="{FF2B5EF4-FFF2-40B4-BE49-F238E27FC236}">
                <a16:creationId xmlns:a16="http://schemas.microsoft.com/office/drawing/2014/main" id="{C7F3437A-7AD7-4950-B917-554325A0F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1038" y="5537200"/>
            <a:ext cx="998537" cy="1074738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A56B75-4AC3-4DC6-9496-DC137ACC0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2138" y="1135063"/>
            <a:ext cx="1793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>
                <a:solidFill>
                  <a:srgbClr val="002060"/>
                </a:solidFill>
              </a:rPr>
              <a:t>Backend</a:t>
            </a:r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6E9CB58-E3EA-4A6C-8986-5002D5A9C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3975" y="2208213"/>
            <a:ext cx="187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>
                <a:solidFill>
                  <a:srgbClr val="002060"/>
                </a:solidFill>
              </a:rPr>
              <a:t>Frontend</a:t>
            </a:r>
            <a:endParaRPr lang="ru-RU" altLang="ru-RU">
              <a:solidFill>
                <a:srgbClr val="002060"/>
              </a:solidFill>
            </a:endParaRPr>
          </a:p>
        </p:txBody>
      </p:sp>
      <p:pic>
        <p:nvPicPr>
          <p:cNvPr id="30" name="Рисунок 51">
            <a:extLst>
              <a:ext uri="{FF2B5EF4-FFF2-40B4-BE49-F238E27FC236}">
                <a16:creationId xmlns:a16="http://schemas.microsoft.com/office/drawing/2014/main" id="{6E4237FC-E33C-4A4A-9F36-9C84D2BF7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50" y="1598613"/>
            <a:ext cx="116205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010A54C-7F2D-4AF3-8134-D67D70723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6613" y="1244600"/>
            <a:ext cx="2771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>
                <a:solidFill>
                  <a:srgbClr val="002060"/>
                </a:solidFill>
              </a:rPr>
              <a:t>Other systems</a:t>
            </a:r>
            <a:endParaRPr lang="ru-RU" altLang="ru-RU">
              <a:solidFill>
                <a:srgbClr val="002060"/>
              </a:solidFill>
            </a:endParaRPr>
          </a:p>
        </p:txBody>
      </p:sp>
      <p:pic>
        <p:nvPicPr>
          <p:cNvPr id="33" name="Рисунок 57">
            <a:extLst>
              <a:ext uri="{FF2B5EF4-FFF2-40B4-BE49-F238E27FC236}">
                <a16:creationId xmlns:a16="http://schemas.microsoft.com/office/drawing/2014/main" id="{285C9E4D-8A7A-4099-8076-13FCB7AE1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935413"/>
            <a:ext cx="579437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D4A645B-C2EB-44BC-8B80-DC1C31CB8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3141663"/>
            <a:ext cx="1049338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6D0EF63-6868-4FEF-A3FB-8C50A446E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5" y="4719638"/>
            <a:ext cx="13684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Рисунок 57">
            <a:extLst>
              <a:ext uri="{FF2B5EF4-FFF2-40B4-BE49-F238E27FC236}">
                <a16:creationId xmlns:a16="http://schemas.microsoft.com/office/drawing/2014/main" id="{68C852A1-1E6B-42C0-88EA-80475786D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13" y="6078538"/>
            <a:ext cx="579437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Стрелка: вправо 36">
            <a:extLst>
              <a:ext uri="{FF2B5EF4-FFF2-40B4-BE49-F238E27FC236}">
                <a16:creationId xmlns:a16="http://schemas.microsoft.com/office/drawing/2014/main" id="{DEDF4412-0487-47A3-A9D8-0EF621892A58}"/>
              </a:ext>
            </a:extLst>
          </p:cNvPr>
          <p:cNvSpPr/>
          <p:nvPr/>
        </p:nvSpPr>
        <p:spPr>
          <a:xfrm>
            <a:off x="1252538" y="4003675"/>
            <a:ext cx="1368425" cy="18415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id="{418C03C5-C230-42E6-9E67-F9970C5F2A09}"/>
              </a:ext>
            </a:extLst>
          </p:cNvPr>
          <p:cNvSpPr/>
          <p:nvPr/>
        </p:nvSpPr>
        <p:spPr>
          <a:xfrm>
            <a:off x="3941763" y="4005263"/>
            <a:ext cx="998537" cy="1682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" name="Стрелка: вправо 38">
            <a:extLst>
              <a:ext uri="{FF2B5EF4-FFF2-40B4-BE49-F238E27FC236}">
                <a16:creationId xmlns:a16="http://schemas.microsoft.com/office/drawing/2014/main" id="{34CFCE5E-C78C-4ABC-AA15-4A5A8B8A2FC9}"/>
              </a:ext>
            </a:extLst>
          </p:cNvPr>
          <p:cNvSpPr/>
          <p:nvPr/>
        </p:nvSpPr>
        <p:spPr>
          <a:xfrm rot="19668081">
            <a:off x="6153150" y="3081338"/>
            <a:ext cx="857250" cy="1397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Стрелка: вправо 39">
            <a:extLst>
              <a:ext uri="{FF2B5EF4-FFF2-40B4-BE49-F238E27FC236}">
                <a16:creationId xmlns:a16="http://schemas.microsoft.com/office/drawing/2014/main" id="{B15C2768-0A09-48D9-A8B8-6ADA4C1F8DB9}"/>
              </a:ext>
            </a:extLst>
          </p:cNvPr>
          <p:cNvSpPr/>
          <p:nvPr/>
        </p:nvSpPr>
        <p:spPr>
          <a:xfrm>
            <a:off x="6254750" y="4003675"/>
            <a:ext cx="687388" cy="14763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Стрелка: вправо 41">
            <a:extLst>
              <a:ext uri="{FF2B5EF4-FFF2-40B4-BE49-F238E27FC236}">
                <a16:creationId xmlns:a16="http://schemas.microsoft.com/office/drawing/2014/main" id="{24C33E12-F6DE-4520-8EC4-6466C563510C}"/>
              </a:ext>
            </a:extLst>
          </p:cNvPr>
          <p:cNvSpPr/>
          <p:nvPr/>
        </p:nvSpPr>
        <p:spPr>
          <a:xfrm>
            <a:off x="8605838" y="2087563"/>
            <a:ext cx="996950" cy="1682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3" name="Рисунок 57">
            <a:extLst>
              <a:ext uri="{FF2B5EF4-FFF2-40B4-BE49-F238E27FC236}">
                <a16:creationId xmlns:a16="http://schemas.microsoft.com/office/drawing/2014/main" id="{358822B3-6C96-470D-BC3E-3761A962A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2235200"/>
            <a:ext cx="57943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трелка: вверх-вниз 1">
            <a:extLst>
              <a:ext uri="{FF2B5EF4-FFF2-40B4-BE49-F238E27FC236}">
                <a16:creationId xmlns:a16="http://schemas.microsoft.com/office/drawing/2014/main" id="{27F725A7-C5EB-40D7-8622-ED836F4BD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9350" y="4537075"/>
            <a:ext cx="157163" cy="925513"/>
          </a:xfrm>
          <a:prstGeom prst="upDownArrow">
            <a:avLst>
              <a:gd name="adj1" fmla="val 50000"/>
              <a:gd name="adj2" fmla="val 49892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4" name="Стрелка: вверх-вниз 43">
            <a:extLst>
              <a:ext uri="{FF2B5EF4-FFF2-40B4-BE49-F238E27FC236}">
                <a16:creationId xmlns:a16="http://schemas.microsoft.com/office/drawing/2014/main" id="{298F92E1-FC60-427A-A4E4-FD7DDB3A2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3950" y="2860675"/>
            <a:ext cx="182563" cy="466725"/>
          </a:xfrm>
          <a:prstGeom prst="upDownArrow">
            <a:avLst>
              <a:gd name="adj1" fmla="val 50000"/>
              <a:gd name="adj2" fmla="val 49805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" name="Стрелка: изогнутая влево 4">
            <a:extLst>
              <a:ext uri="{FF2B5EF4-FFF2-40B4-BE49-F238E27FC236}">
                <a16:creationId xmlns:a16="http://schemas.microsoft.com/office/drawing/2014/main" id="{47B05D60-E18E-4276-B035-728DA7EC2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4213" y="2471738"/>
            <a:ext cx="800100" cy="3179762"/>
          </a:xfrm>
          <a:prstGeom prst="curvedLeftArrow">
            <a:avLst>
              <a:gd name="adj1" fmla="val 25023"/>
              <a:gd name="adj2" fmla="val 50009"/>
              <a:gd name="adj3" fmla="val 25000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pic>
        <p:nvPicPr>
          <p:cNvPr id="46" name="Рисунок 51">
            <a:extLst>
              <a:ext uri="{FF2B5EF4-FFF2-40B4-BE49-F238E27FC236}">
                <a16:creationId xmlns:a16="http://schemas.microsoft.com/office/drawing/2014/main" id="{A7C45D1D-60C6-4044-A27C-D67B94ADC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50" y="5441950"/>
            <a:ext cx="1162050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Стрелка: вправо 46">
            <a:extLst>
              <a:ext uri="{FF2B5EF4-FFF2-40B4-BE49-F238E27FC236}">
                <a16:creationId xmlns:a16="http://schemas.microsoft.com/office/drawing/2014/main" id="{79EB4BA9-93D7-4271-AF8D-77EA1193A186}"/>
              </a:ext>
            </a:extLst>
          </p:cNvPr>
          <p:cNvSpPr/>
          <p:nvPr/>
        </p:nvSpPr>
        <p:spPr>
          <a:xfrm>
            <a:off x="8605838" y="5943600"/>
            <a:ext cx="996950" cy="1682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" name="Стрелка: вправо 47">
            <a:extLst>
              <a:ext uri="{FF2B5EF4-FFF2-40B4-BE49-F238E27FC236}">
                <a16:creationId xmlns:a16="http://schemas.microsoft.com/office/drawing/2014/main" id="{BAE8255C-270F-45BE-ADB3-2E9A1C9D829B}"/>
              </a:ext>
            </a:extLst>
          </p:cNvPr>
          <p:cNvSpPr/>
          <p:nvPr/>
        </p:nvSpPr>
        <p:spPr>
          <a:xfrm rot="2488683">
            <a:off x="6149975" y="4908550"/>
            <a:ext cx="858838" cy="1397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Стрелка: изогнутая вниз 2">
            <a:extLst>
              <a:ext uri="{FF2B5EF4-FFF2-40B4-BE49-F238E27FC236}">
                <a16:creationId xmlns:a16="http://schemas.microsoft.com/office/drawing/2014/main" id="{337661DC-A3C2-4C4E-A44B-1BE75DAA0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038" y="2673350"/>
            <a:ext cx="6022975" cy="692150"/>
          </a:xfrm>
          <a:prstGeom prst="curvedDownArrow">
            <a:avLst>
              <a:gd name="adj1" fmla="val 25018"/>
              <a:gd name="adj2" fmla="val 49995"/>
              <a:gd name="adj3" fmla="val 25000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8E8CE6-A9D4-4DB7-AEB2-ACAD2E918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6613" y="5021263"/>
            <a:ext cx="2771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>
                <a:solidFill>
                  <a:srgbClr val="002060"/>
                </a:solidFill>
              </a:rPr>
              <a:t>Other systems</a:t>
            </a:r>
            <a:endParaRPr lang="ru-RU" altLang="ru-RU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2" grpId="0"/>
      <p:bldP spid="37" grpId="0" animBg="1"/>
      <p:bldP spid="38" grpId="0" animBg="1"/>
      <p:bldP spid="39" grpId="0" animBg="1"/>
      <p:bldP spid="40" grpId="0" animBg="1"/>
      <p:bldP spid="42" grpId="0" animBg="1"/>
      <p:bldP spid="2" grpId="0" animBg="1"/>
      <p:bldP spid="44" grpId="0" animBg="1"/>
      <p:bldP spid="5" grpId="0" animBg="1"/>
      <p:bldP spid="47" grpId="0" animBg="1"/>
      <p:bldP spid="48" grpId="0" animBg="1"/>
      <p:bldP spid="3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>
            <a:extLst>
              <a:ext uri="{FF2B5EF4-FFF2-40B4-BE49-F238E27FC236}">
                <a16:creationId xmlns:a16="http://schemas.microsoft.com/office/drawing/2014/main" id="{0B67789F-AB11-4157-889A-A35B02DB6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>
            <a:extLst>
              <a:ext uri="{FF2B5EF4-FFF2-40B4-BE49-F238E27FC236}">
                <a16:creationId xmlns:a16="http://schemas.microsoft.com/office/drawing/2014/main" id="{E9D7407D-305B-4C14-9795-03A757B46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23556" name="Title 1">
            <a:extLst>
              <a:ext uri="{FF2B5EF4-FFF2-40B4-BE49-F238E27FC236}">
                <a16:creationId xmlns:a16="http://schemas.microsoft.com/office/drawing/2014/main" id="{1516AC34-B978-4A83-B915-6DF6E1419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9075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Архитектура ОТТ</a:t>
            </a:r>
          </a:p>
        </p:txBody>
      </p:sp>
      <p:pic>
        <p:nvPicPr>
          <p:cNvPr id="23557" name="Рисунок 2">
            <a:extLst>
              <a:ext uri="{FF2B5EF4-FFF2-40B4-BE49-F238E27FC236}">
                <a16:creationId xmlns:a16="http://schemas.microsoft.com/office/drawing/2014/main" id="{20F71736-705E-439F-8767-59FB32306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3143250"/>
            <a:ext cx="950912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Рисунок 18">
            <a:extLst>
              <a:ext uri="{FF2B5EF4-FFF2-40B4-BE49-F238E27FC236}">
                <a16:creationId xmlns:a16="http://schemas.microsoft.com/office/drawing/2014/main" id="{4AE63600-4669-40F8-BF0E-3E616662D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278188"/>
            <a:ext cx="6873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CustomShape 11">
            <a:extLst>
              <a:ext uri="{FF2B5EF4-FFF2-40B4-BE49-F238E27FC236}">
                <a16:creationId xmlns:a16="http://schemas.microsoft.com/office/drawing/2014/main" id="{A901EE6D-B26B-48ED-ABBB-DB963A1E9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3738" y="1687513"/>
            <a:ext cx="490537" cy="4667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3560" name="TextBox 27">
            <a:extLst>
              <a:ext uri="{FF2B5EF4-FFF2-40B4-BE49-F238E27FC236}">
                <a16:creationId xmlns:a16="http://schemas.microsoft.com/office/drawing/2014/main" id="{D417849D-407A-4686-AA98-BB1BB7E42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325" y="1095375"/>
            <a:ext cx="1795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>
                <a:solidFill>
                  <a:srgbClr val="002060"/>
                </a:solidFill>
              </a:rPr>
              <a:t>Backend</a:t>
            </a:r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23561" name="Прямоугольник 28">
            <a:extLst>
              <a:ext uri="{FF2B5EF4-FFF2-40B4-BE49-F238E27FC236}">
                <a16:creationId xmlns:a16="http://schemas.microsoft.com/office/drawing/2014/main" id="{313579BF-2F02-4C4B-9A39-DEB4F7B4D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1509713"/>
            <a:ext cx="187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>
                <a:solidFill>
                  <a:srgbClr val="002060"/>
                </a:solidFill>
              </a:rPr>
              <a:t>Frontend</a:t>
            </a:r>
            <a:endParaRPr lang="ru-RU" altLang="ru-RU">
              <a:solidFill>
                <a:srgbClr val="002060"/>
              </a:solidFill>
            </a:endParaRPr>
          </a:p>
        </p:txBody>
      </p:sp>
      <p:pic>
        <p:nvPicPr>
          <p:cNvPr id="23562" name="Рисунок 33">
            <a:extLst>
              <a:ext uri="{FF2B5EF4-FFF2-40B4-BE49-F238E27FC236}">
                <a16:creationId xmlns:a16="http://schemas.microsoft.com/office/drawing/2014/main" id="{2B105689-69F7-40C3-97F9-31AE46218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2395538"/>
            <a:ext cx="655637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Рисунок 34">
            <a:extLst>
              <a:ext uri="{FF2B5EF4-FFF2-40B4-BE49-F238E27FC236}">
                <a16:creationId xmlns:a16="http://schemas.microsoft.com/office/drawing/2014/main" id="{947E452F-50A5-4EEF-AD85-3EBFBD935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38" y="3436938"/>
            <a:ext cx="8382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Рисунок 57">
            <a:extLst>
              <a:ext uri="{FF2B5EF4-FFF2-40B4-BE49-F238E27FC236}">
                <a16:creationId xmlns:a16="http://schemas.microsoft.com/office/drawing/2014/main" id="{15FDD036-C066-4E2B-9ECC-D901BFB15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13" y="5170488"/>
            <a:ext cx="58102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Стрелка: вправо 36">
            <a:extLst>
              <a:ext uri="{FF2B5EF4-FFF2-40B4-BE49-F238E27FC236}">
                <a16:creationId xmlns:a16="http://schemas.microsoft.com/office/drawing/2014/main" id="{87D0BBB0-5BB4-40D2-82BB-8D670E1A93FE}"/>
              </a:ext>
            </a:extLst>
          </p:cNvPr>
          <p:cNvSpPr/>
          <p:nvPr/>
        </p:nvSpPr>
        <p:spPr>
          <a:xfrm>
            <a:off x="1282700" y="3575050"/>
            <a:ext cx="920750" cy="1698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id="{44461AB6-C917-4DE5-BC5A-110500439F39}"/>
              </a:ext>
            </a:extLst>
          </p:cNvPr>
          <p:cNvSpPr/>
          <p:nvPr/>
        </p:nvSpPr>
        <p:spPr>
          <a:xfrm>
            <a:off x="3649663" y="3575050"/>
            <a:ext cx="998537" cy="1698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3567" name="Рисунок 51">
            <a:extLst>
              <a:ext uri="{FF2B5EF4-FFF2-40B4-BE49-F238E27FC236}">
                <a16:creationId xmlns:a16="http://schemas.microsoft.com/office/drawing/2014/main" id="{E4462F1A-9C43-4DF1-8399-5813325D8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663" y="3092450"/>
            <a:ext cx="1162050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8" name="CustomShape 11">
            <a:extLst>
              <a:ext uri="{FF2B5EF4-FFF2-40B4-BE49-F238E27FC236}">
                <a16:creationId xmlns:a16="http://schemas.microsoft.com/office/drawing/2014/main" id="{9865DC0A-30D0-46D9-9383-7BDB96490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3850" y="1687513"/>
            <a:ext cx="490538" cy="4667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3569" name="CustomShape 11">
            <a:extLst>
              <a:ext uri="{FF2B5EF4-FFF2-40B4-BE49-F238E27FC236}">
                <a16:creationId xmlns:a16="http://schemas.microsoft.com/office/drawing/2014/main" id="{89D116A3-2D4B-46EA-BFF3-08444C8CE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8550" y="1695450"/>
            <a:ext cx="488950" cy="4667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3570" name="CustomShape 11">
            <a:extLst>
              <a:ext uri="{FF2B5EF4-FFF2-40B4-BE49-F238E27FC236}">
                <a16:creationId xmlns:a16="http://schemas.microsoft.com/office/drawing/2014/main" id="{085F98A1-8E06-48F8-AB82-70431476F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9288" y="1693863"/>
            <a:ext cx="488950" cy="4667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3571" name="CustomShape 11">
            <a:extLst>
              <a:ext uri="{FF2B5EF4-FFF2-40B4-BE49-F238E27FC236}">
                <a16:creationId xmlns:a16="http://schemas.microsoft.com/office/drawing/2014/main" id="{388654EC-B6EA-40DD-8772-870118A91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3900488"/>
            <a:ext cx="488950" cy="4667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3572" name="CustomShape 11">
            <a:extLst>
              <a:ext uri="{FF2B5EF4-FFF2-40B4-BE49-F238E27FC236}">
                <a16:creationId xmlns:a16="http://schemas.microsoft.com/office/drawing/2014/main" id="{F3CF22A8-A0A8-4401-9DA9-7D91D0DC1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875" y="3900488"/>
            <a:ext cx="490538" cy="4667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3573" name="CustomShape 11">
            <a:extLst>
              <a:ext uri="{FF2B5EF4-FFF2-40B4-BE49-F238E27FC236}">
                <a16:creationId xmlns:a16="http://schemas.microsoft.com/office/drawing/2014/main" id="{CF9E96E8-2BDD-44D8-AB36-4F0DD018D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75" y="3900488"/>
            <a:ext cx="488950" cy="4667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3574" name="CustomShape 11">
            <a:extLst>
              <a:ext uri="{FF2B5EF4-FFF2-40B4-BE49-F238E27FC236}">
                <a16:creationId xmlns:a16="http://schemas.microsoft.com/office/drawing/2014/main" id="{5ABB2392-D8C5-419A-AA1D-08C55BE9B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9288" y="3900488"/>
            <a:ext cx="488950" cy="4667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pic>
        <p:nvPicPr>
          <p:cNvPr id="23575" name="Рисунок 18">
            <a:extLst>
              <a:ext uri="{FF2B5EF4-FFF2-40B4-BE49-F238E27FC236}">
                <a16:creationId xmlns:a16="http://schemas.microsoft.com/office/drawing/2014/main" id="{6BECA454-AFD7-4168-B42A-BED643946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75" y="2705100"/>
            <a:ext cx="68738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6" name="Рисунок 3">
            <a:extLst>
              <a:ext uri="{FF2B5EF4-FFF2-40B4-BE49-F238E27FC236}">
                <a16:creationId xmlns:a16="http://schemas.microsoft.com/office/drawing/2014/main" id="{863A3BDC-6D0A-4693-9508-05F1B7F53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8" y="4510088"/>
            <a:ext cx="687387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7" name="Рисунок 57">
            <a:extLst>
              <a:ext uri="{FF2B5EF4-FFF2-40B4-BE49-F238E27FC236}">
                <a16:creationId xmlns:a16="http://schemas.microsoft.com/office/drawing/2014/main" id="{453B552C-D046-4892-944B-B386936E3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25" y="5170488"/>
            <a:ext cx="57943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8" name="Рисунок 57">
            <a:extLst>
              <a:ext uri="{FF2B5EF4-FFF2-40B4-BE49-F238E27FC236}">
                <a16:creationId xmlns:a16="http://schemas.microsoft.com/office/drawing/2014/main" id="{D7EC6EBB-2CC5-4B86-BFEB-60F111C0D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38" y="5183188"/>
            <a:ext cx="579437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9" name="Рисунок 57">
            <a:extLst>
              <a:ext uri="{FF2B5EF4-FFF2-40B4-BE49-F238E27FC236}">
                <a16:creationId xmlns:a16="http://schemas.microsoft.com/office/drawing/2014/main" id="{4A024E71-CD78-4FAF-8A49-7CBA201F1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5181600"/>
            <a:ext cx="58102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0" name="Рисунок 57">
            <a:extLst>
              <a:ext uri="{FF2B5EF4-FFF2-40B4-BE49-F238E27FC236}">
                <a16:creationId xmlns:a16="http://schemas.microsoft.com/office/drawing/2014/main" id="{7CC746AD-D95C-4BFA-B8A9-131411253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181600"/>
            <a:ext cx="5794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81" name="Прямоугольник 8">
            <a:extLst>
              <a:ext uri="{FF2B5EF4-FFF2-40B4-BE49-F238E27FC236}">
                <a16:creationId xmlns:a16="http://schemas.microsoft.com/office/drawing/2014/main" id="{373C1C9A-4A13-4CDE-BB7D-78965D291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3625" y="1520825"/>
            <a:ext cx="5040313" cy="4379913"/>
          </a:xfrm>
          <a:prstGeom prst="rect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8" name="Стрелка: вправо 57">
            <a:extLst>
              <a:ext uri="{FF2B5EF4-FFF2-40B4-BE49-F238E27FC236}">
                <a16:creationId xmlns:a16="http://schemas.microsoft.com/office/drawing/2014/main" id="{6C4A54CF-C335-4F43-A50E-B1DD9442B760}"/>
              </a:ext>
            </a:extLst>
          </p:cNvPr>
          <p:cNvSpPr/>
          <p:nvPr/>
        </p:nvSpPr>
        <p:spPr>
          <a:xfrm>
            <a:off x="5507038" y="3570288"/>
            <a:ext cx="565150" cy="17462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" name="Стрелка: вправо 58">
            <a:extLst>
              <a:ext uri="{FF2B5EF4-FFF2-40B4-BE49-F238E27FC236}">
                <a16:creationId xmlns:a16="http://schemas.microsoft.com/office/drawing/2014/main" id="{D31B9CDC-4C04-4832-AD58-317908763833}"/>
              </a:ext>
            </a:extLst>
          </p:cNvPr>
          <p:cNvSpPr/>
          <p:nvPr/>
        </p:nvSpPr>
        <p:spPr>
          <a:xfrm>
            <a:off x="11387138" y="3568700"/>
            <a:ext cx="563562" cy="17303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584" name="TextBox 59">
            <a:extLst>
              <a:ext uri="{FF2B5EF4-FFF2-40B4-BE49-F238E27FC236}">
                <a16:creationId xmlns:a16="http://schemas.microsoft.com/office/drawing/2014/main" id="{404D5E82-F89F-453A-96D1-878F4D373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0200" y="2725738"/>
            <a:ext cx="187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>
                <a:solidFill>
                  <a:srgbClr val="002060"/>
                </a:solidFill>
              </a:rPr>
              <a:t>Other systems</a:t>
            </a:r>
            <a:endParaRPr lang="ru-RU" altLang="ru-RU">
              <a:solidFill>
                <a:srgbClr val="002060"/>
              </a:solidFill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8933D4C8-90FD-46D9-A31E-27ECBD65D3EF}"/>
              </a:ext>
            </a:extLst>
          </p:cNvPr>
          <p:cNvCxnSpPr>
            <a:cxnSpLocks/>
          </p:cNvCxnSpPr>
          <p:nvPr/>
        </p:nvCxnSpPr>
        <p:spPr bwMode="auto">
          <a:xfrm>
            <a:off x="7554913" y="2305050"/>
            <a:ext cx="635000" cy="60483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586" name="Прямая со стрелкой 17">
            <a:extLst>
              <a:ext uri="{FF2B5EF4-FFF2-40B4-BE49-F238E27FC236}">
                <a16:creationId xmlns:a16="http://schemas.microsoft.com/office/drawing/2014/main" id="{1F3246FE-6110-414A-BFC9-42FC016A0D7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302625" y="2305050"/>
            <a:ext cx="131763" cy="35877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87" name="Прямая со стрелкой 19">
            <a:extLst>
              <a:ext uri="{FF2B5EF4-FFF2-40B4-BE49-F238E27FC236}">
                <a16:creationId xmlns:a16="http://schemas.microsoft.com/office/drawing/2014/main" id="{CB628A6A-D230-4F96-AA63-BA3E08D0955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882063" y="2305050"/>
            <a:ext cx="76200" cy="34766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88" name="Прямая со стрелкой 21">
            <a:extLst>
              <a:ext uri="{FF2B5EF4-FFF2-40B4-BE49-F238E27FC236}">
                <a16:creationId xmlns:a16="http://schemas.microsoft.com/office/drawing/2014/main" id="{270F25B4-6428-49CF-8747-66EC4FA23F2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096375" y="2238375"/>
            <a:ext cx="687388" cy="67151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89" name="Прямая со стрелкой 23">
            <a:extLst>
              <a:ext uri="{FF2B5EF4-FFF2-40B4-BE49-F238E27FC236}">
                <a16:creationId xmlns:a16="http://schemas.microsoft.com/office/drawing/2014/main" id="{ED5B5225-CD32-40C6-97C5-061136D2B9E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534275" y="3408363"/>
            <a:ext cx="655638" cy="4064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90" name="Прямая со стрелкой 25">
            <a:extLst>
              <a:ext uri="{FF2B5EF4-FFF2-40B4-BE49-F238E27FC236}">
                <a16:creationId xmlns:a16="http://schemas.microsoft.com/office/drawing/2014/main" id="{24D592CE-0A51-4FF0-A205-962EC47F673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270875" y="3465513"/>
            <a:ext cx="163513" cy="3492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91" name="Прямая со стрелкой 60">
            <a:extLst>
              <a:ext uri="{FF2B5EF4-FFF2-40B4-BE49-F238E27FC236}">
                <a16:creationId xmlns:a16="http://schemas.microsoft.com/office/drawing/2014/main" id="{B2B97E88-84F7-4621-9805-24A53A3B5F8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02688" y="3467100"/>
            <a:ext cx="155575" cy="34766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92" name="Прямая со стрелкой 62">
            <a:extLst>
              <a:ext uri="{FF2B5EF4-FFF2-40B4-BE49-F238E27FC236}">
                <a16:creationId xmlns:a16="http://schemas.microsoft.com/office/drawing/2014/main" id="{C02138FB-D4A9-497C-ABB6-0A9BDF4A225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036050" y="3419475"/>
            <a:ext cx="820738" cy="41751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93" name="Прямая со стрелкой 7171">
            <a:extLst>
              <a:ext uri="{FF2B5EF4-FFF2-40B4-BE49-F238E27FC236}">
                <a16:creationId xmlns:a16="http://schemas.microsoft.com/office/drawing/2014/main" id="{322D1F6F-5902-442D-B0EE-54ED8A5945D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367588" y="4510088"/>
            <a:ext cx="0" cy="5651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94" name="Прямая со стрелкой 7174">
            <a:extLst>
              <a:ext uri="{FF2B5EF4-FFF2-40B4-BE49-F238E27FC236}">
                <a16:creationId xmlns:a16="http://schemas.microsoft.com/office/drawing/2014/main" id="{C61343AD-9D97-4819-8CD6-1FC63B73698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270875" y="4510088"/>
            <a:ext cx="249238" cy="5651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95" name="Прямая со стрелкой 7176">
            <a:extLst>
              <a:ext uri="{FF2B5EF4-FFF2-40B4-BE49-F238E27FC236}">
                <a16:creationId xmlns:a16="http://schemas.microsoft.com/office/drawing/2014/main" id="{758CAE28-04DA-4D58-9391-45245213E3A9}"/>
              </a:ext>
            </a:extLst>
          </p:cNvPr>
          <p:cNvCxnSpPr>
            <a:cxnSpLocks/>
            <a:endCxn id="23578" idx="0"/>
          </p:cNvCxnSpPr>
          <p:nvPr/>
        </p:nvCxnSpPr>
        <p:spPr bwMode="auto">
          <a:xfrm flipH="1">
            <a:off x="7981950" y="4510088"/>
            <a:ext cx="79375" cy="6731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96" name="Прямая со стрелкой 7179">
            <a:extLst>
              <a:ext uri="{FF2B5EF4-FFF2-40B4-BE49-F238E27FC236}">
                <a16:creationId xmlns:a16="http://schemas.microsoft.com/office/drawing/2014/main" id="{1B60DF08-8AB3-499C-90DB-6623B8C62FC9}"/>
              </a:ext>
            </a:extLst>
          </p:cNvPr>
          <p:cNvCxnSpPr>
            <a:cxnSpLocks/>
          </p:cNvCxnSpPr>
          <p:nvPr/>
        </p:nvCxnSpPr>
        <p:spPr bwMode="auto">
          <a:xfrm flipH="1">
            <a:off x="8715375" y="4510088"/>
            <a:ext cx="198438" cy="6604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97" name="Прямая со стрелкой 7182">
            <a:extLst>
              <a:ext uri="{FF2B5EF4-FFF2-40B4-BE49-F238E27FC236}">
                <a16:creationId xmlns:a16="http://schemas.microsoft.com/office/drawing/2014/main" id="{B44864A2-A887-4CAA-BB29-DD24DB5B7D1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096375" y="4510088"/>
            <a:ext cx="107950" cy="5651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98" name="Прямая со стрелкой 7184">
            <a:extLst>
              <a:ext uri="{FF2B5EF4-FFF2-40B4-BE49-F238E27FC236}">
                <a16:creationId xmlns:a16="http://schemas.microsoft.com/office/drawing/2014/main" id="{D2DCBD2C-C254-4B1F-8C58-420EF82D70F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783763" y="4510088"/>
            <a:ext cx="0" cy="5651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99" name="Прямоугольник 28">
            <a:extLst>
              <a:ext uri="{FF2B5EF4-FFF2-40B4-BE49-F238E27FC236}">
                <a16:creationId xmlns:a16="http://schemas.microsoft.com/office/drawing/2014/main" id="{627051DA-9729-470B-A48D-5A743269E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2963" y="2755900"/>
            <a:ext cx="187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>
                <a:solidFill>
                  <a:srgbClr val="002060"/>
                </a:solidFill>
              </a:rPr>
              <a:t>Nginx</a:t>
            </a:r>
            <a:endParaRPr lang="ru-RU" altLang="ru-RU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>
            <a:extLst>
              <a:ext uri="{FF2B5EF4-FFF2-40B4-BE49-F238E27FC236}">
                <a16:creationId xmlns:a16="http://schemas.microsoft.com/office/drawing/2014/main" id="{FCAC4A0A-96C4-4255-B693-09C960559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>
            <a:extLst>
              <a:ext uri="{FF2B5EF4-FFF2-40B4-BE49-F238E27FC236}">
                <a16:creationId xmlns:a16="http://schemas.microsoft.com/office/drawing/2014/main" id="{84A62396-A3F6-4A5C-BBFD-5CEBB2277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12A3F1-AFB3-41A7-B890-883434A6FF04}"/>
              </a:ext>
            </a:extLst>
          </p:cNvPr>
          <p:cNvSpPr txBox="1">
            <a:spLocks/>
          </p:cNvSpPr>
          <p:nvPr/>
        </p:nvSpPr>
        <p:spPr>
          <a:xfrm>
            <a:off x="239713" y="1600200"/>
            <a:ext cx="6192837" cy="124301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  <a:defRPr/>
            </a:pPr>
            <a:r>
              <a:rPr lang="ru-RU" sz="2800" spc="-150" dirty="0">
                <a:solidFill>
                  <a:schemeClr val="accent4">
                    <a:lumMod val="75000"/>
                  </a:schemeClr>
                </a:solidFill>
              </a:rPr>
              <a:t> 80+ </a:t>
            </a:r>
            <a:r>
              <a:rPr lang="ru-RU" sz="2800" spc="-150" dirty="0" err="1">
                <a:solidFill>
                  <a:schemeClr val="accent4">
                    <a:lumMod val="75000"/>
                  </a:schemeClr>
                </a:solidFill>
              </a:rPr>
              <a:t>бекенд</a:t>
            </a:r>
            <a:r>
              <a:rPr lang="ru-RU" sz="2800" spc="-150" dirty="0">
                <a:solidFill>
                  <a:schemeClr val="accent4">
                    <a:lumMod val="75000"/>
                  </a:schemeClr>
                </a:solidFill>
              </a:rPr>
              <a:t> сервисов</a:t>
            </a:r>
          </a:p>
          <a:p>
            <a:pPr lvl="1" algn="l">
              <a:buFont typeface="Arial" pitchFamily="34" charset="0"/>
              <a:buChar char="•"/>
              <a:defRPr/>
            </a:pPr>
            <a:r>
              <a:rPr lang="ru-RU" spc="-150" dirty="0">
                <a:solidFill>
                  <a:schemeClr val="accent4">
                    <a:lumMod val="75000"/>
                  </a:schemeClr>
                </a:solidFill>
              </a:rPr>
              <a:t> Продуктовые</a:t>
            </a:r>
            <a:r>
              <a:rPr lang="en-US" spc="-15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pc="-150" dirty="0">
                <a:solidFill>
                  <a:schemeClr val="accent4">
                    <a:lumMod val="75000"/>
                  </a:schemeClr>
                </a:solidFill>
              </a:rPr>
              <a:t>и Инфраструктура</a:t>
            </a:r>
          </a:p>
        </p:txBody>
      </p:sp>
      <p:sp>
        <p:nvSpPr>
          <p:cNvPr id="25605" name="Title 1">
            <a:extLst>
              <a:ext uri="{FF2B5EF4-FFF2-40B4-BE49-F238E27FC236}">
                <a16:creationId xmlns:a16="http://schemas.microsoft.com/office/drawing/2014/main" id="{363C65EE-2946-4064-8D5D-246AEDAC7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9075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Архитектура ОТТ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2DAF96A-09FB-42DD-929C-ADB88E05C4DE}"/>
              </a:ext>
            </a:extLst>
          </p:cNvPr>
          <p:cNvSpPr txBox="1">
            <a:spLocks/>
          </p:cNvSpPr>
          <p:nvPr/>
        </p:nvSpPr>
        <p:spPr>
          <a:xfrm>
            <a:off x="6791325" y="1516063"/>
            <a:ext cx="5976938" cy="305593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  <a:defRPr/>
            </a:pPr>
            <a:r>
              <a:rPr lang="ru-RU" sz="2800" spc="-150" dirty="0">
                <a:solidFill>
                  <a:srgbClr val="002060"/>
                </a:solidFill>
              </a:rPr>
              <a:t> Базы Данных</a:t>
            </a:r>
          </a:p>
          <a:p>
            <a:pPr lvl="1" algn="l">
              <a:buFont typeface="Arial" pitchFamily="34" charset="0"/>
              <a:buChar char="•"/>
              <a:defRPr/>
            </a:pPr>
            <a:r>
              <a:rPr lang="ru-RU" spc="-150" dirty="0">
                <a:solidFill>
                  <a:srgbClr val="002060"/>
                </a:solidFill>
              </a:rPr>
              <a:t> </a:t>
            </a:r>
            <a:r>
              <a:rPr lang="en-US" spc="-150" dirty="0">
                <a:solidFill>
                  <a:srgbClr val="002060"/>
                </a:solidFill>
              </a:rPr>
              <a:t>MongoDB</a:t>
            </a:r>
          </a:p>
          <a:p>
            <a:pPr lvl="1" algn="l">
              <a:buFont typeface="Arial" pitchFamily="34" charset="0"/>
              <a:buChar char="•"/>
              <a:defRPr/>
            </a:pPr>
            <a:r>
              <a:rPr lang="en-US" spc="-150" dirty="0">
                <a:solidFill>
                  <a:srgbClr val="002060"/>
                </a:solidFill>
              </a:rPr>
              <a:t> </a:t>
            </a:r>
            <a:r>
              <a:rPr lang="en-US" spc="-150" dirty="0" err="1">
                <a:solidFill>
                  <a:srgbClr val="002060"/>
                </a:solidFill>
              </a:rPr>
              <a:t>Riak</a:t>
            </a:r>
            <a:endParaRPr lang="en-US" spc="-150" dirty="0">
              <a:solidFill>
                <a:srgbClr val="002060"/>
              </a:solidFill>
            </a:endParaRPr>
          </a:p>
          <a:p>
            <a:pPr lvl="1" algn="l">
              <a:buFont typeface="Arial" pitchFamily="34" charset="0"/>
              <a:buChar char="•"/>
              <a:defRPr/>
            </a:pPr>
            <a:r>
              <a:rPr lang="en-US" spc="-150" dirty="0">
                <a:solidFill>
                  <a:srgbClr val="002060"/>
                </a:solidFill>
              </a:rPr>
              <a:t> Redis</a:t>
            </a:r>
          </a:p>
          <a:p>
            <a:pPr lvl="1" algn="l">
              <a:buFont typeface="Arial" pitchFamily="34" charset="0"/>
              <a:buChar char="•"/>
              <a:defRPr/>
            </a:pPr>
            <a:r>
              <a:rPr lang="en-US" spc="-150" dirty="0">
                <a:solidFill>
                  <a:srgbClr val="002060"/>
                </a:solidFill>
              </a:rPr>
              <a:t> </a:t>
            </a:r>
            <a:r>
              <a:rPr lang="en-US" spc="-150" dirty="0" err="1">
                <a:solidFill>
                  <a:srgbClr val="002060"/>
                </a:solidFill>
              </a:rPr>
              <a:t>Postgresql</a:t>
            </a:r>
            <a:endParaRPr lang="ru-RU" spc="-150" dirty="0">
              <a:solidFill>
                <a:srgbClr val="002060"/>
              </a:solidFill>
            </a:endParaRPr>
          </a:p>
          <a:p>
            <a:pPr lvl="1" algn="l">
              <a:buFont typeface="Arial" pitchFamily="34" charset="0"/>
              <a:buChar char="•"/>
              <a:defRPr/>
            </a:pPr>
            <a:r>
              <a:rPr lang="ru-RU" spc="-150" dirty="0">
                <a:solidFill>
                  <a:srgbClr val="002060"/>
                </a:solidFill>
              </a:rPr>
              <a:t> </a:t>
            </a:r>
            <a:r>
              <a:rPr lang="en-US" spc="-150" dirty="0">
                <a:solidFill>
                  <a:srgbClr val="002060"/>
                </a:solidFill>
              </a:rPr>
              <a:t>MySQL</a:t>
            </a:r>
            <a:r>
              <a:rPr lang="ru-RU" spc="-150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671AC06-49A0-490B-A755-A4877768CF91}"/>
              </a:ext>
            </a:extLst>
          </p:cNvPr>
          <p:cNvSpPr txBox="1">
            <a:spLocks/>
          </p:cNvSpPr>
          <p:nvPr/>
        </p:nvSpPr>
        <p:spPr>
          <a:xfrm>
            <a:off x="6791325" y="4497388"/>
            <a:ext cx="5976938" cy="107473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  <a:defRPr/>
            </a:pPr>
            <a:r>
              <a:rPr lang="ru-RU" sz="2800" spc="-150" dirty="0">
                <a:solidFill>
                  <a:srgbClr val="FF9900"/>
                </a:solidFill>
              </a:rPr>
              <a:t> Языки</a:t>
            </a:r>
          </a:p>
          <a:p>
            <a:pPr lvl="1" algn="l">
              <a:buFont typeface="Arial" pitchFamily="34" charset="0"/>
              <a:buChar char="•"/>
              <a:defRPr/>
            </a:pPr>
            <a:r>
              <a:rPr lang="ru-RU" spc="-150" dirty="0">
                <a:solidFill>
                  <a:srgbClr val="FF9900"/>
                </a:solidFill>
              </a:rPr>
              <a:t> </a:t>
            </a:r>
            <a:r>
              <a:rPr lang="en-US" spc="-150" dirty="0">
                <a:solidFill>
                  <a:srgbClr val="FF9900"/>
                </a:solidFill>
              </a:rPr>
              <a:t>JavaScript</a:t>
            </a:r>
            <a:r>
              <a:rPr lang="ru-RU" spc="-150" dirty="0">
                <a:solidFill>
                  <a:srgbClr val="FF9900"/>
                </a:solidFill>
              </a:rPr>
              <a:t>, </a:t>
            </a:r>
            <a:r>
              <a:rPr lang="en-US" spc="-150" dirty="0">
                <a:solidFill>
                  <a:srgbClr val="FF9900"/>
                </a:solidFill>
              </a:rPr>
              <a:t>Go, Python</a:t>
            </a:r>
            <a:endParaRPr lang="ru-RU" spc="-150" dirty="0">
              <a:solidFill>
                <a:srgbClr val="FF99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547F15-B5E5-454B-8E99-1727D642F2F2}"/>
              </a:ext>
            </a:extLst>
          </p:cNvPr>
          <p:cNvSpPr txBox="1">
            <a:spLocks/>
          </p:cNvSpPr>
          <p:nvPr/>
        </p:nvSpPr>
        <p:spPr>
          <a:xfrm>
            <a:off x="6791325" y="5521325"/>
            <a:ext cx="5976938" cy="107473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  <a:defRPr/>
            </a:pPr>
            <a:r>
              <a:rPr lang="ru-RU" sz="2800" spc="-150" dirty="0">
                <a:solidFill>
                  <a:schemeClr val="accent1">
                    <a:lumMod val="50000"/>
                  </a:schemeClr>
                </a:solidFill>
              </a:rPr>
              <a:t> Документация</a:t>
            </a:r>
          </a:p>
          <a:p>
            <a:pPr lvl="1" algn="l">
              <a:buFont typeface="Arial" pitchFamily="34" charset="0"/>
              <a:buChar char="•"/>
              <a:defRPr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Swagger</a:t>
            </a:r>
          </a:p>
          <a:p>
            <a:pPr lvl="1" algn="l">
              <a:buFont typeface="Arial" pitchFamily="34" charset="0"/>
              <a:buChar char="•"/>
              <a:defRPr/>
            </a:pPr>
            <a:endParaRPr lang="ru-RU" spc="-150" dirty="0">
              <a:solidFill>
                <a:srgbClr val="002060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FE48F3-CC49-4E61-B064-CD828D4ECAC2}"/>
              </a:ext>
            </a:extLst>
          </p:cNvPr>
          <p:cNvSpPr txBox="1">
            <a:spLocks/>
          </p:cNvSpPr>
          <p:nvPr/>
        </p:nvSpPr>
        <p:spPr>
          <a:xfrm>
            <a:off x="239713" y="2771775"/>
            <a:ext cx="6192837" cy="30543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  <a:defRPr/>
            </a:pPr>
            <a:r>
              <a:rPr lang="ru-RU" sz="2800" spc="-150" dirty="0">
                <a:solidFill>
                  <a:srgbClr val="C00000"/>
                </a:solidFill>
              </a:rPr>
              <a:t> </a:t>
            </a:r>
            <a:r>
              <a:rPr lang="en-US" sz="2800" spc="-150" dirty="0">
                <a:solidFill>
                  <a:srgbClr val="C00000"/>
                </a:solidFill>
              </a:rPr>
              <a:t>20</a:t>
            </a:r>
            <a:r>
              <a:rPr lang="ru-RU" sz="2800" spc="-150" dirty="0">
                <a:solidFill>
                  <a:srgbClr val="C00000"/>
                </a:solidFill>
              </a:rPr>
              <a:t>+</a:t>
            </a:r>
            <a:r>
              <a:rPr lang="en-US" sz="2800" spc="-150" dirty="0">
                <a:solidFill>
                  <a:srgbClr val="C00000"/>
                </a:solidFill>
              </a:rPr>
              <a:t> </a:t>
            </a:r>
            <a:r>
              <a:rPr lang="ru-RU" sz="2800" spc="-150" dirty="0">
                <a:solidFill>
                  <a:srgbClr val="C00000"/>
                </a:solidFill>
              </a:rPr>
              <a:t>фронтовых сервисов</a:t>
            </a:r>
          </a:p>
          <a:p>
            <a:pPr lvl="1" algn="l">
              <a:buFont typeface="Arial" pitchFamily="34" charset="0"/>
              <a:buChar char="•"/>
              <a:defRPr/>
            </a:pPr>
            <a:r>
              <a:rPr lang="ru-RU" spc="-150" dirty="0">
                <a:solidFill>
                  <a:srgbClr val="C00000"/>
                </a:solidFill>
              </a:rPr>
              <a:t> Мобильное приложение(</a:t>
            </a:r>
            <a:r>
              <a:rPr lang="en-US" spc="-150" dirty="0">
                <a:solidFill>
                  <a:srgbClr val="C00000"/>
                </a:solidFill>
              </a:rPr>
              <a:t>ADR, IOS</a:t>
            </a:r>
            <a:r>
              <a:rPr lang="ru-RU" spc="-150" dirty="0">
                <a:solidFill>
                  <a:srgbClr val="C00000"/>
                </a:solidFill>
              </a:rPr>
              <a:t>)</a:t>
            </a:r>
          </a:p>
          <a:p>
            <a:pPr lvl="1" algn="l">
              <a:buFont typeface="Arial" pitchFamily="34" charset="0"/>
              <a:buChar char="•"/>
              <a:defRPr/>
            </a:pPr>
            <a:r>
              <a:rPr lang="ru-RU" spc="-150" dirty="0">
                <a:solidFill>
                  <a:srgbClr val="C00000"/>
                </a:solidFill>
              </a:rPr>
              <a:t> Веб</a:t>
            </a:r>
          </a:p>
          <a:p>
            <a:pPr lvl="1" algn="l">
              <a:buFont typeface="Arial" pitchFamily="34" charset="0"/>
              <a:buChar char="•"/>
              <a:defRPr/>
            </a:pPr>
            <a:r>
              <a:rPr lang="ru-RU" spc="-150" dirty="0">
                <a:solidFill>
                  <a:srgbClr val="C00000"/>
                </a:solidFill>
              </a:rPr>
              <a:t> </a:t>
            </a:r>
            <a:r>
              <a:rPr lang="en-US" spc="-150" dirty="0">
                <a:solidFill>
                  <a:srgbClr val="C00000"/>
                </a:solidFill>
              </a:rPr>
              <a:t>WL</a:t>
            </a:r>
            <a:endParaRPr lang="ru-RU" spc="-15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>
            <a:extLst>
              <a:ext uri="{FF2B5EF4-FFF2-40B4-BE49-F238E27FC236}">
                <a16:creationId xmlns:a16="http://schemas.microsoft.com/office/drawing/2014/main" id="{19ECB5A9-FDFC-490C-AFF7-95187ECDF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>
            <a:extLst>
              <a:ext uri="{FF2B5EF4-FFF2-40B4-BE49-F238E27FC236}">
                <a16:creationId xmlns:a16="http://schemas.microsoft.com/office/drawing/2014/main" id="{7F56E4B9-4C85-4E4D-9D52-DF4D48E6F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pic>
        <p:nvPicPr>
          <p:cNvPr id="27652" name="Рисунок 2">
            <a:extLst>
              <a:ext uri="{FF2B5EF4-FFF2-40B4-BE49-F238E27FC236}">
                <a16:creationId xmlns:a16="http://schemas.microsoft.com/office/drawing/2014/main" id="{C393D2FA-B4C6-4E90-95EC-C4C85AFD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250825"/>
            <a:ext cx="6203950" cy="61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>
            <a:extLst>
              <a:ext uri="{FF2B5EF4-FFF2-40B4-BE49-F238E27FC236}">
                <a16:creationId xmlns:a16="http://schemas.microsoft.com/office/drawing/2014/main" id="{CDF9876C-2D96-440D-A842-74F335A82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>
            <a:extLst>
              <a:ext uri="{FF2B5EF4-FFF2-40B4-BE49-F238E27FC236}">
                <a16:creationId xmlns:a16="http://schemas.microsoft.com/office/drawing/2014/main" id="{6C22C0B0-1E68-4611-AFD2-EE810819D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29700" name="Title 1">
            <a:extLst>
              <a:ext uri="{FF2B5EF4-FFF2-40B4-BE49-F238E27FC236}">
                <a16:creationId xmlns:a16="http://schemas.microsoft.com/office/drawing/2014/main" id="{A8E6248D-7011-404E-B8EB-94F1E8E5C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9075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Архитектура ОТТ</a:t>
            </a:r>
          </a:p>
        </p:txBody>
      </p:sp>
      <p:pic>
        <p:nvPicPr>
          <p:cNvPr id="29701" name="Рисунок 2">
            <a:extLst>
              <a:ext uri="{FF2B5EF4-FFF2-40B4-BE49-F238E27FC236}">
                <a16:creationId xmlns:a16="http://schemas.microsoft.com/office/drawing/2014/main" id="{238454F4-FFA2-40F5-A1BB-34AA2202E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3143250"/>
            <a:ext cx="950912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Рисунок 18">
            <a:extLst>
              <a:ext uri="{FF2B5EF4-FFF2-40B4-BE49-F238E27FC236}">
                <a16:creationId xmlns:a16="http://schemas.microsoft.com/office/drawing/2014/main" id="{B1CA3443-9ECD-4572-9944-22182D302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278188"/>
            <a:ext cx="6873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CustomShape 11">
            <a:extLst>
              <a:ext uri="{FF2B5EF4-FFF2-40B4-BE49-F238E27FC236}">
                <a16:creationId xmlns:a16="http://schemas.microsoft.com/office/drawing/2014/main" id="{E71CCB6F-A3A9-4440-9FFC-AF150F1D6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3738" y="1687513"/>
            <a:ext cx="490537" cy="4667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9704" name="TextBox 27">
            <a:extLst>
              <a:ext uri="{FF2B5EF4-FFF2-40B4-BE49-F238E27FC236}">
                <a16:creationId xmlns:a16="http://schemas.microsoft.com/office/drawing/2014/main" id="{465ECB7D-B2CE-45E8-97F0-034F1126A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325" y="1095375"/>
            <a:ext cx="1795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>
                <a:solidFill>
                  <a:srgbClr val="002060"/>
                </a:solidFill>
              </a:rPr>
              <a:t>Backend</a:t>
            </a:r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29705" name="Прямоугольник 28">
            <a:extLst>
              <a:ext uri="{FF2B5EF4-FFF2-40B4-BE49-F238E27FC236}">
                <a16:creationId xmlns:a16="http://schemas.microsoft.com/office/drawing/2014/main" id="{EAA679A7-8954-4849-8F58-7E46491EB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1509713"/>
            <a:ext cx="187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>
                <a:solidFill>
                  <a:srgbClr val="002060"/>
                </a:solidFill>
              </a:rPr>
              <a:t>Frontend</a:t>
            </a:r>
            <a:endParaRPr lang="ru-RU" altLang="ru-RU">
              <a:solidFill>
                <a:srgbClr val="002060"/>
              </a:solidFill>
            </a:endParaRPr>
          </a:p>
        </p:txBody>
      </p:sp>
      <p:pic>
        <p:nvPicPr>
          <p:cNvPr id="29706" name="Рисунок 33">
            <a:extLst>
              <a:ext uri="{FF2B5EF4-FFF2-40B4-BE49-F238E27FC236}">
                <a16:creationId xmlns:a16="http://schemas.microsoft.com/office/drawing/2014/main" id="{31F31939-5A77-4A7D-8E02-C3C58CA2C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2395538"/>
            <a:ext cx="655637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Рисунок 34">
            <a:extLst>
              <a:ext uri="{FF2B5EF4-FFF2-40B4-BE49-F238E27FC236}">
                <a16:creationId xmlns:a16="http://schemas.microsoft.com/office/drawing/2014/main" id="{33189123-A5B4-4337-8CEC-51E9B4F81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38" y="3436938"/>
            <a:ext cx="8382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Рисунок 57">
            <a:extLst>
              <a:ext uri="{FF2B5EF4-FFF2-40B4-BE49-F238E27FC236}">
                <a16:creationId xmlns:a16="http://schemas.microsoft.com/office/drawing/2014/main" id="{2B7F15DC-38D8-4632-B01B-63BF7458C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13" y="5170488"/>
            <a:ext cx="58102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Стрелка: вправо 36">
            <a:extLst>
              <a:ext uri="{FF2B5EF4-FFF2-40B4-BE49-F238E27FC236}">
                <a16:creationId xmlns:a16="http://schemas.microsoft.com/office/drawing/2014/main" id="{A477A4A4-985A-4622-A0E6-BF2D363A86A5}"/>
              </a:ext>
            </a:extLst>
          </p:cNvPr>
          <p:cNvSpPr/>
          <p:nvPr/>
        </p:nvSpPr>
        <p:spPr>
          <a:xfrm>
            <a:off x="1282700" y="3575050"/>
            <a:ext cx="920750" cy="1698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id="{EB634541-D7C2-4B65-9998-3B15E8FC506F}"/>
              </a:ext>
            </a:extLst>
          </p:cNvPr>
          <p:cNvSpPr/>
          <p:nvPr/>
        </p:nvSpPr>
        <p:spPr>
          <a:xfrm>
            <a:off x="3649663" y="3575050"/>
            <a:ext cx="998537" cy="1698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9711" name="Рисунок 51">
            <a:extLst>
              <a:ext uri="{FF2B5EF4-FFF2-40B4-BE49-F238E27FC236}">
                <a16:creationId xmlns:a16="http://schemas.microsoft.com/office/drawing/2014/main" id="{907DCA9C-2871-4DAD-9561-271120D4A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663" y="3092450"/>
            <a:ext cx="1162050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2" name="CustomShape 11">
            <a:extLst>
              <a:ext uri="{FF2B5EF4-FFF2-40B4-BE49-F238E27FC236}">
                <a16:creationId xmlns:a16="http://schemas.microsoft.com/office/drawing/2014/main" id="{BCC81B73-A965-4A57-9D11-768B01EEB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3850" y="1687513"/>
            <a:ext cx="490538" cy="4667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9713" name="CustomShape 11">
            <a:extLst>
              <a:ext uri="{FF2B5EF4-FFF2-40B4-BE49-F238E27FC236}">
                <a16:creationId xmlns:a16="http://schemas.microsoft.com/office/drawing/2014/main" id="{1CD65FF3-D79F-4568-8243-92CB50804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8550" y="1695450"/>
            <a:ext cx="488950" cy="4667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9714" name="CustomShape 11">
            <a:extLst>
              <a:ext uri="{FF2B5EF4-FFF2-40B4-BE49-F238E27FC236}">
                <a16:creationId xmlns:a16="http://schemas.microsoft.com/office/drawing/2014/main" id="{F02B54AC-A221-44D9-B4ED-823F68272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9288" y="1693863"/>
            <a:ext cx="488950" cy="4667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9715" name="CustomShape 11">
            <a:extLst>
              <a:ext uri="{FF2B5EF4-FFF2-40B4-BE49-F238E27FC236}">
                <a16:creationId xmlns:a16="http://schemas.microsoft.com/office/drawing/2014/main" id="{1B5CBE47-CE0D-4306-BE92-7454CC71B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3900488"/>
            <a:ext cx="488950" cy="4667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9716" name="CustomShape 11">
            <a:extLst>
              <a:ext uri="{FF2B5EF4-FFF2-40B4-BE49-F238E27FC236}">
                <a16:creationId xmlns:a16="http://schemas.microsoft.com/office/drawing/2014/main" id="{26E944E7-0DCE-4B34-BEC2-EAFF877DA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875" y="3900488"/>
            <a:ext cx="490538" cy="4667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9717" name="CustomShape 11">
            <a:extLst>
              <a:ext uri="{FF2B5EF4-FFF2-40B4-BE49-F238E27FC236}">
                <a16:creationId xmlns:a16="http://schemas.microsoft.com/office/drawing/2014/main" id="{DC1C070C-9ADF-4CD0-AC11-632FF7BD0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75" y="3900488"/>
            <a:ext cx="488950" cy="4667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9718" name="CustomShape 11">
            <a:extLst>
              <a:ext uri="{FF2B5EF4-FFF2-40B4-BE49-F238E27FC236}">
                <a16:creationId xmlns:a16="http://schemas.microsoft.com/office/drawing/2014/main" id="{25D6892E-1623-4AE2-803B-FEA19AB31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9288" y="3900488"/>
            <a:ext cx="488950" cy="4667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pic>
        <p:nvPicPr>
          <p:cNvPr id="29719" name="Рисунок 18">
            <a:extLst>
              <a:ext uri="{FF2B5EF4-FFF2-40B4-BE49-F238E27FC236}">
                <a16:creationId xmlns:a16="http://schemas.microsoft.com/office/drawing/2014/main" id="{F2442AAA-2971-44D3-BDE8-EDFAC47CA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75" y="2705100"/>
            <a:ext cx="68738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0" name="Рисунок 3">
            <a:extLst>
              <a:ext uri="{FF2B5EF4-FFF2-40B4-BE49-F238E27FC236}">
                <a16:creationId xmlns:a16="http://schemas.microsoft.com/office/drawing/2014/main" id="{B9A48611-CED2-4412-AD83-6485C3B51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8" y="4510088"/>
            <a:ext cx="687387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1" name="Рисунок 57">
            <a:extLst>
              <a:ext uri="{FF2B5EF4-FFF2-40B4-BE49-F238E27FC236}">
                <a16:creationId xmlns:a16="http://schemas.microsoft.com/office/drawing/2014/main" id="{6475F7F3-B08D-4AA8-B564-1040FD28B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25" y="5170488"/>
            <a:ext cx="57943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2" name="Рисунок 57">
            <a:extLst>
              <a:ext uri="{FF2B5EF4-FFF2-40B4-BE49-F238E27FC236}">
                <a16:creationId xmlns:a16="http://schemas.microsoft.com/office/drawing/2014/main" id="{51E9C716-E702-42C3-8BED-B6BA2F267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38" y="5183188"/>
            <a:ext cx="579437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3" name="Рисунок 57">
            <a:extLst>
              <a:ext uri="{FF2B5EF4-FFF2-40B4-BE49-F238E27FC236}">
                <a16:creationId xmlns:a16="http://schemas.microsoft.com/office/drawing/2014/main" id="{0EFD24DD-D289-4E71-8ACF-50E62BD03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5181600"/>
            <a:ext cx="58102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4" name="Рисунок 57">
            <a:extLst>
              <a:ext uri="{FF2B5EF4-FFF2-40B4-BE49-F238E27FC236}">
                <a16:creationId xmlns:a16="http://schemas.microsoft.com/office/drawing/2014/main" id="{8A9B1091-506F-4D3D-B22C-56DA6EC65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181600"/>
            <a:ext cx="5794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25" name="Прямоугольник 8">
            <a:extLst>
              <a:ext uri="{FF2B5EF4-FFF2-40B4-BE49-F238E27FC236}">
                <a16:creationId xmlns:a16="http://schemas.microsoft.com/office/drawing/2014/main" id="{AA5E0E6B-53B4-4CFC-A89A-A461A686E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3625" y="1520825"/>
            <a:ext cx="5040313" cy="4379913"/>
          </a:xfrm>
          <a:prstGeom prst="rect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8" name="Стрелка: вправо 57">
            <a:extLst>
              <a:ext uri="{FF2B5EF4-FFF2-40B4-BE49-F238E27FC236}">
                <a16:creationId xmlns:a16="http://schemas.microsoft.com/office/drawing/2014/main" id="{587A7F26-35C9-4BBF-AC8E-52CEE426BB20}"/>
              </a:ext>
            </a:extLst>
          </p:cNvPr>
          <p:cNvSpPr/>
          <p:nvPr/>
        </p:nvSpPr>
        <p:spPr>
          <a:xfrm>
            <a:off x="5507038" y="3570288"/>
            <a:ext cx="565150" cy="17462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" name="Стрелка: вправо 58">
            <a:extLst>
              <a:ext uri="{FF2B5EF4-FFF2-40B4-BE49-F238E27FC236}">
                <a16:creationId xmlns:a16="http://schemas.microsoft.com/office/drawing/2014/main" id="{EFF705EC-7576-44A0-9407-BF983B4B32CD}"/>
              </a:ext>
            </a:extLst>
          </p:cNvPr>
          <p:cNvSpPr/>
          <p:nvPr/>
        </p:nvSpPr>
        <p:spPr>
          <a:xfrm>
            <a:off x="11387138" y="3568700"/>
            <a:ext cx="563562" cy="17303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728" name="TextBox 59">
            <a:extLst>
              <a:ext uri="{FF2B5EF4-FFF2-40B4-BE49-F238E27FC236}">
                <a16:creationId xmlns:a16="http://schemas.microsoft.com/office/drawing/2014/main" id="{E3637E7C-D28E-4B37-8367-764A7EB05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0200" y="2725738"/>
            <a:ext cx="187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>
                <a:solidFill>
                  <a:srgbClr val="002060"/>
                </a:solidFill>
              </a:rPr>
              <a:t>Other systems</a:t>
            </a:r>
            <a:endParaRPr lang="ru-RU" altLang="ru-RU">
              <a:solidFill>
                <a:srgbClr val="002060"/>
              </a:solidFill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DA9A1AF1-48A0-4E01-B1B3-F0C0C7345815}"/>
              </a:ext>
            </a:extLst>
          </p:cNvPr>
          <p:cNvCxnSpPr>
            <a:cxnSpLocks/>
          </p:cNvCxnSpPr>
          <p:nvPr/>
        </p:nvCxnSpPr>
        <p:spPr bwMode="auto">
          <a:xfrm>
            <a:off x="7554913" y="2305050"/>
            <a:ext cx="635000" cy="60483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730" name="Прямая со стрелкой 17">
            <a:extLst>
              <a:ext uri="{FF2B5EF4-FFF2-40B4-BE49-F238E27FC236}">
                <a16:creationId xmlns:a16="http://schemas.microsoft.com/office/drawing/2014/main" id="{BEBE4CB1-4057-4CAF-A3C4-7322F54D7B5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302625" y="2305050"/>
            <a:ext cx="131763" cy="35877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31" name="Прямая со стрелкой 19">
            <a:extLst>
              <a:ext uri="{FF2B5EF4-FFF2-40B4-BE49-F238E27FC236}">
                <a16:creationId xmlns:a16="http://schemas.microsoft.com/office/drawing/2014/main" id="{70D61605-1171-4561-B27F-A91569D29A4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882063" y="2305050"/>
            <a:ext cx="76200" cy="34766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32" name="Прямая со стрелкой 21">
            <a:extLst>
              <a:ext uri="{FF2B5EF4-FFF2-40B4-BE49-F238E27FC236}">
                <a16:creationId xmlns:a16="http://schemas.microsoft.com/office/drawing/2014/main" id="{73F46582-A556-4E8C-863C-1B3D5D08F8D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096375" y="2238375"/>
            <a:ext cx="687388" cy="67151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33" name="Прямая со стрелкой 23">
            <a:extLst>
              <a:ext uri="{FF2B5EF4-FFF2-40B4-BE49-F238E27FC236}">
                <a16:creationId xmlns:a16="http://schemas.microsoft.com/office/drawing/2014/main" id="{14DBAC7E-0ED0-4899-A46B-B75BF4B23CF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534275" y="3408363"/>
            <a:ext cx="655638" cy="4064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34" name="Прямая со стрелкой 25">
            <a:extLst>
              <a:ext uri="{FF2B5EF4-FFF2-40B4-BE49-F238E27FC236}">
                <a16:creationId xmlns:a16="http://schemas.microsoft.com/office/drawing/2014/main" id="{170EA2CA-A8C3-4FEC-A9FE-608EE30AC57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270875" y="3465513"/>
            <a:ext cx="163513" cy="3492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35" name="Прямая со стрелкой 60">
            <a:extLst>
              <a:ext uri="{FF2B5EF4-FFF2-40B4-BE49-F238E27FC236}">
                <a16:creationId xmlns:a16="http://schemas.microsoft.com/office/drawing/2014/main" id="{EE4FDF50-7C76-4C47-B363-67A8D17DDF8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02688" y="3467100"/>
            <a:ext cx="155575" cy="34766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36" name="Прямая со стрелкой 62">
            <a:extLst>
              <a:ext uri="{FF2B5EF4-FFF2-40B4-BE49-F238E27FC236}">
                <a16:creationId xmlns:a16="http://schemas.microsoft.com/office/drawing/2014/main" id="{4706B85D-3DBD-47C8-8BCA-22854DE00E5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036050" y="3419475"/>
            <a:ext cx="820738" cy="41751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37" name="Прямая со стрелкой 7171">
            <a:extLst>
              <a:ext uri="{FF2B5EF4-FFF2-40B4-BE49-F238E27FC236}">
                <a16:creationId xmlns:a16="http://schemas.microsoft.com/office/drawing/2014/main" id="{DB037CBE-FE79-4594-A1BB-934DBBDC324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367588" y="4510088"/>
            <a:ext cx="0" cy="5651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38" name="Прямая со стрелкой 7174">
            <a:extLst>
              <a:ext uri="{FF2B5EF4-FFF2-40B4-BE49-F238E27FC236}">
                <a16:creationId xmlns:a16="http://schemas.microsoft.com/office/drawing/2014/main" id="{B73E3115-1907-4062-9FA2-ED2E396B8E5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34275" y="4510088"/>
            <a:ext cx="985838" cy="5651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39" name="Прямая со стрелкой 7176">
            <a:extLst>
              <a:ext uri="{FF2B5EF4-FFF2-40B4-BE49-F238E27FC236}">
                <a16:creationId xmlns:a16="http://schemas.microsoft.com/office/drawing/2014/main" id="{89197282-DF1A-4E70-8A9F-0266B33461F4}"/>
              </a:ext>
            </a:extLst>
          </p:cNvPr>
          <p:cNvCxnSpPr>
            <a:cxnSpLocks/>
            <a:endCxn id="29722" idx="0"/>
          </p:cNvCxnSpPr>
          <p:nvPr/>
        </p:nvCxnSpPr>
        <p:spPr bwMode="auto">
          <a:xfrm flipH="1">
            <a:off x="7981950" y="4510088"/>
            <a:ext cx="79375" cy="6731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40" name="Прямая со стрелкой 7179">
            <a:extLst>
              <a:ext uri="{FF2B5EF4-FFF2-40B4-BE49-F238E27FC236}">
                <a16:creationId xmlns:a16="http://schemas.microsoft.com/office/drawing/2014/main" id="{323A430E-9F65-4701-8EC4-4DF9E4312108}"/>
              </a:ext>
            </a:extLst>
          </p:cNvPr>
          <p:cNvCxnSpPr>
            <a:cxnSpLocks/>
          </p:cNvCxnSpPr>
          <p:nvPr/>
        </p:nvCxnSpPr>
        <p:spPr bwMode="auto">
          <a:xfrm flipH="1">
            <a:off x="8715375" y="4510088"/>
            <a:ext cx="198438" cy="6604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41" name="Прямая со стрелкой 7182">
            <a:extLst>
              <a:ext uri="{FF2B5EF4-FFF2-40B4-BE49-F238E27FC236}">
                <a16:creationId xmlns:a16="http://schemas.microsoft.com/office/drawing/2014/main" id="{26FF3996-BCF4-47E7-B4AE-26667BBC68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096375" y="4510088"/>
            <a:ext cx="107950" cy="5651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42" name="Прямая со стрелкой 7184">
            <a:extLst>
              <a:ext uri="{FF2B5EF4-FFF2-40B4-BE49-F238E27FC236}">
                <a16:creationId xmlns:a16="http://schemas.microsoft.com/office/drawing/2014/main" id="{2F370CD7-ECF6-45CB-BEB3-72F330345E1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783763" y="4510088"/>
            <a:ext cx="0" cy="5651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743" name="Прямоугольник 28">
            <a:extLst>
              <a:ext uri="{FF2B5EF4-FFF2-40B4-BE49-F238E27FC236}">
                <a16:creationId xmlns:a16="http://schemas.microsoft.com/office/drawing/2014/main" id="{609CD0FB-EBE2-4E70-866A-33C59A903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2963" y="2755900"/>
            <a:ext cx="187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>
                <a:solidFill>
                  <a:srgbClr val="002060"/>
                </a:solidFill>
              </a:rPr>
              <a:t>Nginx</a:t>
            </a:r>
            <a:endParaRPr lang="ru-RU" altLang="ru-RU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>
            <a:extLst>
              <a:ext uri="{FF2B5EF4-FFF2-40B4-BE49-F238E27FC236}">
                <a16:creationId xmlns:a16="http://schemas.microsoft.com/office/drawing/2014/main" id="{AE822D7A-6E0D-4026-9EBA-E03BFDC0C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>
            <a:extLst>
              <a:ext uri="{FF2B5EF4-FFF2-40B4-BE49-F238E27FC236}">
                <a16:creationId xmlns:a16="http://schemas.microsoft.com/office/drawing/2014/main" id="{50654EB1-6F09-46FD-8CE8-FB1A2710E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249AD0-52CD-4B6B-A503-0EAB312D14E6}"/>
              </a:ext>
            </a:extLst>
          </p:cNvPr>
          <p:cNvSpPr txBox="1">
            <a:spLocks/>
          </p:cNvSpPr>
          <p:nvPr/>
        </p:nvSpPr>
        <p:spPr>
          <a:xfrm>
            <a:off x="239713" y="1600200"/>
            <a:ext cx="4824412" cy="45259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  <a:defRPr/>
            </a:pPr>
            <a:r>
              <a:rPr lang="ru-RU" sz="4000" spc="-150" dirty="0">
                <a:solidFill>
                  <a:schemeClr val="accent4">
                    <a:lumMod val="75000"/>
                  </a:schemeClr>
                </a:solidFill>
              </a:rPr>
              <a:t> Документация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ru-RU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Private API</a:t>
            </a:r>
            <a:endParaRPr lang="ru-RU" sz="4000" dirty="0"/>
          </a:p>
          <a:p>
            <a:pPr algn="l">
              <a:buFont typeface="Arial" pitchFamily="34" charset="0"/>
              <a:buChar char="•"/>
              <a:defRPr/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 Public API</a:t>
            </a:r>
            <a:endParaRPr lang="ru-RU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749" name="Title 1">
            <a:extLst>
              <a:ext uri="{FF2B5EF4-FFF2-40B4-BE49-F238E27FC236}">
                <a16:creationId xmlns:a16="http://schemas.microsoft.com/office/drawing/2014/main" id="{703F88FA-3A31-435B-AF78-5B445E331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Слой Backend</a:t>
            </a:r>
          </a:p>
        </p:txBody>
      </p:sp>
      <p:pic>
        <p:nvPicPr>
          <p:cNvPr id="31750" name="Рисунок 5">
            <a:extLst>
              <a:ext uri="{FF2B5EF4-FFF2-40B4-BE49-F238E27FC236}">
                <a16:creationId xmlns:a16="http://schemas.microsoft.com/office/drawing/2014/main" id="{750859A0-5E5D-4646-93C9-453E9DD1B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5" y="4716463"/>
            <a:ext cx="3063875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>
            <a:extLst>
              <a:ext uri="{FF2B5EF4-FFF2-40B4-BE49-F238E27FC236}">
                <a16:creationId xmlns:a16="http://schemas.microsoft.com/office/drawing/2014/main" id="{1A4BCF30-BF35-43A8-9DA0-C87867FA3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3">
            <a:extLst>
              <a:ext uri="{FF2B5EF4-FFF2-40B4-BE49-F238E27FC236}">
                <a16:creationId xmlns:a16="http://schemas.microsoft.com/office/drawing/2014/main" id="{5831AC38-A093-4A44-8D3B-A3F04E53A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D1A7A37-3CF8-4D26-8858-D79737C3C702}"/>
              </a:ext>
            </a:extLst>
          </p:cNvPr>
          <p:cNvSpPr txBox="1">
            <a:spLocks/>
          </p:cNvSpPr>
          <p:nvPr/>
        </p:nvSpPr>
        <p:spPr>
          <a:xfrm>
            <a:off x="239713" y="1600200"/>
            <a:ext cx="6119812" cy="45259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  <a:defRPr/>
            </a:pPr>
            <a:r>
              <a:rPr lang="ru-RU" sz="4000" spc="-150" dirty="0">
                <a:solidFill>
                  <a:schemeClr val="accent4">
                    <a:lumMod val="75000"/>
                  </a:schemeClr>
                </a:solidFill>
              </a:rPr>
              <a:t> Коды ответов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ru-RU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Json Schema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ru-RU" sz="4000" dirty="0">
                <a:solidFill>
                  <a:srgbClr val="C00000"/>
                </a:solidFill>
              </a:rPr>
              <a:t> Релевантные данные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 User cases</a:t>
            </a:r>
          </a:p>
        </p:txBody>
      </p:sp>
      <p:sp>
        <p:nvSpPr>
          <p:cNvPr id="33797" name="Title 1">
            <a:extLst>
              <a:ext uri="{FF2B5EF4-FFF2-40B4-BE49-F238E27FC236}">
                <a16:creationId xmlns:a16="http://schemas.microsoft.com/office/drawing/2014/main" id="{5C64C456-8BD6-41AA-AE77-CF620729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en-US" altLang="ru-RU" sz="4400" b="1"/>
              <a:t>Public API. </a:t>
            </a:r>
            <a:r>
              <a:rPr lang="ru-RU" altLang="ru-RU" sz="4400" b="1"/>
              <a:t>Что тестим?</a:t>
            </a:r>
          </a:p>
        </p:txBody>
      </p:sp>
      <p:pic>
        <p:nvPicPr>
          <p:cNvPr id="33798" name="Рисунок 6">
            <a:extLst>
              <a:ext uri="{FF2B5EF4-FFF2-40B4-BE49-F238E27FC236}">
                <a16:creationId xmlns:a16="http://schemas.microsoft.com/office/drawing/2014/main" id="{3A52547A-6FA5-4161-96C7-E6499F2C4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1063" y="4394200"/>
            <a:ext cx="2071687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>
            <a:extLst>
              <a:ext uri="{FF2B5EF4-FFF2-40B4-BE49-F238E27FC236}">
                <a16:creationId xmlns:a16="http://schemas.microsoft.com/office/drawing/2014/main" id="{469FAC7A-B9CC-4714-942A-1E6EB03FA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>
            <a:extLst>
              <a:ext uri="{FF2B5EF4-FFF2-40B4-BE49-F238E27FC236}">
                <a16:creationId xmlns:a16="http://schemas.microsoft.com/office/drawing/2014/main" id="{25970505-29A5-4C3D-87F8-FAA4C7008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35844" name="Title 1">
            <a:extLst>
              <a:ext uri="{FF2B5EF4-FFF2-40B4-BE49-F238E27FC236}">
                <a16:creationId xmlns:a16="http://schemas.microsoft.com/office/drawing/2014/main" id="{97686A32-0061-4694-9C3B-8664C5279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Стек </a:t>
            </a:r>
            <a:r>
              <a:rPr lang="en-US" altLang="ru-RU" sz="4400" b="1"/>
              <a:t>API </a:t>
            </a:r>
            <a:r>
              <a:rPr lang="ru-RU" altLang="ru-RU" sz="4400" b="1"/>
              <a:t>тестов</a:t>
            </a:r>
          </a:p>
        </p:txBody>
      </p:sp>
      <p:sp>
        <p:nvSpPr>
          <p:cNvPr id="35845" name="CustomShape 5">
            <a:extLst>
              <a:ext uri="{FF2B5EF4-FFF2-40B4-BE49-F238E27FC236}">
                <a16:creationId xmlns:a16="http://schemas.microsoft.com/office/drawing/2014/main" id="{8695B670-278E-4BA0-A7FB-A7C80AF84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038" y="2014538"/>
            <a:ext cx="532923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>
              <a:buSzPct val="45000"/>
            </a:pPr>
            <a:r>
              <a:rPr lang="ru-RU" altLang="ru-RU" sz="3200" b="1"/>
              <a:t>Ruby + rspec + Apir</a:t>
            </a:r>
          </a:p>
        </p:txBody>
      </p:sp>
      <p:pic>
        <p:nvPicPr>
          <p:cNvPr id="35846" name="Рисунок 6">
            <a:extLst>
              <a:ext uri="{FF2B5EF4-FFF2-40B4-BE49-F238E27FC236}">
                <a16:creationId xmlns:a16="http://schemas.microsoft.com/office/drawing/2014/main" id="{6FA688BE-6E30-492B-9489-19DB8638E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014538"/>
            <a:ext cx="5953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CustomShape 6">
            <a:hlinkClick r:id="rId5"/>
            <a:extLst>
              <a:ext uri="{FF2B5EF4-FFF2-40B4-BE49-F238E27FC236}">
                <a16:creationId xmlns:a16="http://schemas.microsoft.com/office/drawing/2014/main" id="{C5D8CF10-AC08-4A99-9DC0-30332866A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038" y="2768600"/>
            <a:ext cx="483235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r>
              <a:rPr lang="en-US" altLang="ru-RU" sz="2400">
                <a:solidFill>
                  <a:srgbClr val="0070C0"/>
                </a:solidFill>
              </a:rPr>
              <a:t>https://github.com/onetwotrip/apir</a:t>
            </a:r>
            <a:endParaRPr lang="ru-RU" altLang="ru-RU" sz="240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>
            <a:extLst>
              <a:ext uri="{FF2B5EF4-FFF2-40B4-BE49-F238E27FC236}">
                <a16:creationId xmlns:a16="http://schemas.microsoft.com/office/drawing/2014/main" id="{4B06BBA6-FD9D-4AD1-9B37-55624F65E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3">
            <a:extLst>
              <a:ext uri="{FF2B5EF4-FFF2-40B4-BE49-F238E27FC236}">
                <a16:creationId xmlns:a16="http://schemas.microsoft.com/office/drawing/2014/main" id="{C6CDE041-005B-44F7-8C13-23E8AD9F6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37892" name="Title 1">
            <a:extLst>
              <a:ext uri="{FF2B5EF4-FFF2-40B4-BE49-F238E27FC236}">
                <a16:creationId xmlns:a16="http://schemas.microsoft.com/office/drawing/2014/main" id="{AEFAB18A-E835-48E7-AA7E-DBFFE19EB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 dirty="0"/>
              <a:t>Тесты </a:t>
            </a:r>
            <a:r>
              <a:rPr lang="en-US" altLang="ru-RU" sz="4400" b="1" dirty="0"/>
              <a:t>API</a:t>
            </a:r>
            <a:endParaRPr lang="ru-RU" altLang="ru-RU" sz="4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75C3BB-EFFA-49D0-9D8D-A1D2CEFE0163}"/>
              </a:ext>
            </a:extLst>
          </p:cNvPr>
          <p:cNvSpPr txBox="1"/>
          <p:nvPr/>
        </p:nvSpPr>
        <p:spPr>
          <a:xfrm>
            <a:off x="843408" y="1116013"/>
            <a:ext cx="10340975" cy="55399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00627A"/>
                </a:solidFill>
              </a:rPr>
              <a:t>describe </a:t>
            </a:r>
            <a:r>
              <a:rPr lang="en-US" sz="2400" b="1" dirty="0">
                <a:solidFill>
                  <a:srgbClr val="067D17"/>
                </a:solidFill>
              </a:rPr>
              <a:t>'Method'</a:t>
            </a:r>
            <a:r>
              <a:rPr lang="en-US" sz="2400" b="1" dirty="0"/>
              <a:t>, </a:t>
            </a:r>
            <a:r>
              <a:rPr lang="en-US" sz="2400" b="1" dirty="0">
                <a:solidFill>
                  <a:srgbClr val="871094"/>
                </a:solidFill>
              </a:rPr>
              <a:t>:service</a:t>
            </a:r>
            <a:r>
              <a:rPr lang="en-US" sz="2400" b="1" dirty="0"/>
              <a:t>, </a:t>
            </a:r>
            <a:r>
              <a:rPr lang="en-US" sz="2400" b="1" dirty="0">
                <a:solidFill>
                  <a:srgbClr val="871094"/>
                </a:solidFill>
              </a:rPr>
              <a:t>feature</a:t>
            </a:r>
            <a:r>
              <a:rPr lang="en-US" sz="2400" b="1" dirty="0"/>
              <a:t>: </a:t>
            </a:r>
            <a:r>
              <a:rPr lang="en-US" sz="2400" b="1" dirty="0">
                <a:solidFill>
                  <a:srgbClr val="067D17"/>
                </a:solidFill>
              </a:rPr>
              <a:t>'...'</a:t>
            </a:r>
            <a:r>
              <a:rPr lang="en-US" sz="2400" b="1" dirty="0"/>
              <a:t>, </a:t>
            </a:r>
            <a:r>
              <a:rPr lang="en-US" sz="2400" b="1" dirty="0">
                <a:solidFill>
                  <a:srgbClr val="871094"/>
                </a:solidFill>
              </a:rPr>
              <a:t>story</a:t>
            </a:r>
            <a:r>
              <a:rPr lang="en-US" sz="2400" b="1" dirty="0"/>
              <a:t>: </a:t>
            </a:r>
            <a:r>
              <a:rPr lang="en-US" sz="2400" b="1" dirty="0">
                <a:solidFill>
                  <a:srgbClr val="067D17"/>
                </a:solidFill>
              </a:rPr>
              <a:t>'...' </a:t>
            </a:r>
            <a:r>
              <a:rPr lang="en-US" sz="2400" b="1" dirty="0">
                <a:solidFill>
                  <a:srgbClr val="0033B3"/>
                </a:solidFill>
              </a:rPr>
              <a:t>do</a:t>
            </a:r>
            <a:br>
              <a:rPr lang="en-US" b="1" dirty="0"/>
            </a:br>
            <a:r>
              <a:rPr lang="en-US" b="1" i="1" dirty="0">
                <a:solidFill>
                  <a:srgbClr val="00627A"/>
                </a:solidFill>
              </a:rPr>
              <a:t>    </a:t>
            </a:r>
            <a:r>
              <a:rPr lang="en-US" i="1" dirty="0">
                <a:solidFill>
                  <a:srgbClr val="00627A"/>
                </a:solidFill>
              </a:rPr>
              <a:t>context </a:t>
            </a:r>
            <a:r>
              <a:rPr lang="en-US" dirty="0">
                <a:solidFill>
                  <a:srgbClr val="067D17"/>
                </a:solidFill>
              </a:rPr>
              <a:t>'with valid params'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        </a:t>
            </a:r>
            <a:r>
              <a:rPr lang="en-US" i="1" dirty="0">
                <a:solidFill>
                  <a:srgbClr val="00627A"/>
                </a:solidFill>
              </a:rPr>
              <a:t>before</a:t>
            </a:r>
            <a:r>
              <a:rPr lang="en-US" dirty="0"/>
              <a:t>(</a:t>
            </a:r>
            <a:r>
              <a:rPr lang="en-US" dirty="0">
                <a:solidFill>
                  <a:srgbClr val="871094"/>
                </a:solidFill>
              </a:rPr>
              <a:t>:all</a:t>
            </a:r>
            <a:r>
              <a:rPr lang="en-US" dirty="0"/>
              <a:t>) { </a:t>
            </a:r>
            <a:r>
              <a:rPr lang="en-US" dirty="0">
                <a:solidFill>
                  <a:srgbClr val="871094"/>
                </a:solidFill>
              </a:rPr>
              <a:t>@request </a:t>
            </a:r>
            <a:r>
              <a:rPr lang="en-US" dirty="0"/>
              <a:t>= </a:t>
            </a:r>
            <a:r>
              <a:rPr lang="en-US" i="1" dirty="0" err="1">
                <a:solidFill>
                  <a:srgbClr val="871094"/>
                </a:solidFill>
              </a:rPr>
              <a:t>SomeMethod</a:t>
            </a:r>
            <a:r>
              <a:rPr lang="en-US" dirty="0" err="1"/>
              <a:t>.new</a:t>
            </a:r>
            <a:r>
              <a:rPr lang="en-US" dirty="0"/>
              <a:t> }</a:t>
            </a:r>
            <a:br>
              <a:rPr lang="en-US" sz="1400" dirty="0"/>
            </a:b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        </a:t>
            </a:r>
            <a:r>
              <a:rPr lang="en-US" i="1" dirty="0">
                <a:solidFill>
                  <a:srgbClr val="00627A"/>
                </a:solidFill>
              </a:rPr>
              <a:t>it </a:t>
            </a:r>
            <a:r>
              <a:rPr lang="en-US" dirty="0">
                <a:solidFill>
                  <a:srgbClr val="067D17"/>
                </a:solidFill>
              </a:rPr>
              <a:t>'should return 200 response code' </a:t>
            </a:r>
            <a:r>
              <a:rPr lang="en-US" dirty="0">
                <a:solidFill>
                  <a:srgbClr val="0033B3"/>
                </a:solidFill>
              </a:rPr>
              <a:t>do … end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 it </a:t>
            </a:r>
            <a:r>
              <a:rPr lang="en-US" dirty="0">
                <a:solidFill>
                  <a:srgbClr val="067D17"/>
                </a:solidFill>
              </a:rPr>
              <a:t>'should return correct response schema' </a:t>
            </a:r>
            <a:r>
              <a:rPr lang="en-US" dirty="0">
                <a:solidFill>
                  <a:srgbClr val="0033B3"/>
                </a:solidFill>
              </a:rPr>
              <a:t>do … end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 it </a:t>
            </a:r>
            <a:r>
              <a:rPr lang="en-US" dirty="0">
                <a:solidFill>
                  <a:srgbClr val="067D17"/>
                </a:solidFill>
              </a:rPr>
              <a:t>'should return relevant data' </a:t>
            </a:r>
            <a:r>
              <a:rPr lang="en-US" dirty="0">
                <a:solidFill>
                  <a:srgbClr val="0033B3"/>
                </a:solidFill>
              </a:rPr>
              <a:t>do … end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    </a:t>
            </a:r>
            <a:r>
              <a:rPr lang="en-US" dirty="0" err="1">
                <a:solidFill>
                  <a:srgbClr val="0033B3"/>
                </a:solidFill>
              </a:rPr>
              <a:t>end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    </a:t>
            </a:r>
            <a:r>
              <a:rPr lang="en-US" i="1" dirty="0">
                <a:solidFill>
                  <a:srgbClr val="00627A"/>
                </a:solidFill>
              </a:rPr>
              <a:t>context </a:t>
            </a:r>
            <a:r>
              <a:rPr lang="en-US" dirty="0">
                <a:solidFill>
                  <a:srgbClr val="067D17"/>
                </a:solidFill>
              </a:rPr>
              <a:t>'with'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 context </a:t>
            </a:r>
            <a:r>
              <a:rPr lang="en-US" dirty="0">
                <a:solidFill>
                  <a:srgbClr val="067D17"/>
                </a:solidFill>
              </a:rPr>
              <a:t>'invalid id'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    </a:t>
            </a:r>
            <a:r>
              <a:rPr lang="ru-RU" i="1" dirty="0">
                <a:solidFill>
                  <a:srgbClr val="00627A"/>
                </a:solidFill>
              </a:rPr>
              <a:t> </a:t>
            </a:r>
            <a:r>
              <a:rPr lang="en-US" i="1" dirty="0">
                <a:solidFill>
                  <a:srgbClr val="00627A"/>
                </a:solidFill>
              </a:rPr>
              <a:t>it </a:t>
            </a:r>
            <a:r>
              <a:rPr lang="en-US" dirty="0">
                <a:solidFill>
                  <a:srgbClr val="067D17"/>
                </a:solidFill>
              </a:rPr>
              <a:t>'should return 400 status code'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r>
              <a:rPr lang="en-US" dirty="0">
                <a:solidFill>
                  <a:srgbClr val="0033B3"/>
                </a:solidFill>
                <a:ea typeface="+mn-lt"/>
                <a:cs typeface="+mn-lt"/>
              </a:rPr>
              <a:t> … </a:t>
            </a:r>
            <a:r>
              <a:rPr lang="en-US" dirty="0">
                <a:solidFill>
                  <a:srgbClr val="0033B3"/>
                </a:solidFill>
              </a:rPr>
              <a:t>end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     it </a:t>
            </a:r>
            <a:r>
              <a:rPr lang="en-US" dirty="0">
                <a:solidFill>
                  <a:srgbClr val="067D17"/>
                </a:solidFill>
              </a:rPr>
              <a:t>'should return error json'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r>
              <a:rPr lang="en-US" dirty="0">
                <a:solidFill>
                  <a:srgbClr val="0033B3"/>
                </a:solidFill>
                <a:cs typeface="Arial"/>
              </a:rPr>
              <a:t> … </a:t>
            </a:r>
            <a:r>
              <a:rPr lang="en-US" dirty="0">
                <a:solidFill>
                  <a:srgbClr val="0033B3"/>
                </a:solidFill>
              </a:rPr>
              <a:t>end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     it </a:t>
            </a:r>
            <a:r>
              <a:rPr lang="en-US" dirty="0">
                <a:solidFill>
                  <a:srgbClr val="067D17"/>
                </a:solidFill>
              </a:rPr>
              <a:t>'should return error code'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r>
              <a:rPr lang="en-US" dirty="0">
                <a:solidFill>
                  <a:srgbClr val="0033B3"/>
                </a:solidFill>
                <a:cs typeface="Arial"/>
              </a:rPr>
              <a:t> … </a:t>
            </a:r>
            <a:r>
              <a:rPr lang="en-US" dirty="0">
                <a:solidFill>
                  <a:srgbClr val="0033B3"/>
                </a:solidFill>
              </a:rPr>
              <a:t>end</a:t>
            </a:r>
            <a:br>
              <a:rPr lang="en-US" dirty="0"/>
            </a:br>
            <a:r>
              <a:rPr lang="en-US" dirty="0">
                <a:solidFill>
                  <a:srgbClr val="0033B3"/>
                </a:solidFill>
              </a:rPr>
              <a:t>        </a:t>
            </a:r>
            <a:r>
              <a:rPr lang="en-US" dirty="0" err="1">
                <a:solidFill>
                  <a:srgbClr val="0033B3"/>
                </a:solidFill>
              </a:rPr>
              <a:t>end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</a:t>
            </a:r>
            <a:endParaRPr lang="en-US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i="1" dirty="0">
                <a:solidFill>
                  <a:srgbClr val="00627A"/>
                </a:solidFill>
              </a:rPr>
              <a:t>        </a:t>
            </a:r>
            <a:r>
              <a:rPr lang="en-US" i="1" dirty="0">
                <a:solidFill>
                  <a:srgbClr val="00627A"/>
                </a:solidFill>
                <a:ea typeface="+mn-lt"/>
                <a:cs typeface="+mn-lt"/>
              </a:rPr>
              <a:t>context </a:t>
            </a:r>
            <a:r>
              <a:rPr lang="en-US" dirty="0">
                <a:solidFill>
                  <a:srgbClr val="067D17"/>
                </a:solidFill>
                <a:ea typeface="+mn-lt"/>
                <a:cs typeface="+mn-lt"/>
              </a:rPr>
              <a:t>'empty data' </a:t>
            </a:r>
            <a:r>
              <a:rPr lang="en-US" dirty="0">
                <a:solidFill>
                  <a:srgbClr val="0033B3"/>
                </a:solidFill>
                <a:ea typeface="+mn-lt"/>
                <a:cs typeface="+mn-lt"/>
              </a:rPr>
              <a:t>do … end</a:t>
            </a:r>
            <a:br>
              <a:rPr lang="en-US" dirty="0">
                <a:solidFill>
                  <a:srgbClr val="0033B3"/>
                </a:solidFill>
                <a:ea typeface="+mn-lt"/>
                <a:cs typeface="+mn-lt"/>
              </a:rPr>
            </a:br>
            <a:r>
              <a:rPr lang="en-US" dirty="0">
                <a:solidFill>
                  <a:srgbClr val="0033B3"/>
                </a:solidFill>
                <a:ea typeface="+mn-lt"/>
                <a:cs typeface="+mn-lt"/>
              </a:rPr>
              <a:t>        context </a:t>
            </a:r>
            <a:r>
              <a:rPr lang="en-US" dirty="0">
                <a:solidFill>
                  <a:srgbClr val="067D17"/>
                </a:solidFill>
                <a:ea typeface="+mn-lt"/>
                <a:cs typeface="+mn-lt"/>
              </a:rPr>
              <a:t>'wrong header' </a:t>
            </a:r>
            <a:r>
              <a:rPr lang="en-US" dirty="0">
                <a:solidFill>
                  <a:srgbClr val="0033B3"/>
                </a:solidFill>
                <a:ea typeface="+mn-lt"/>
                <a:cs typeface="+mn-lt"/>
              </a:rPr>
              <a:t>do … end</a:t>
            </a:r>
            <a:br>
              <a:rPr lang="en-US" dirty="0">
                <a:solidFill>
                  <a:srgbClr val="0033B3"/>
                </a:solidFill>
                <a:ea typeface="+mn-lt"/>
                <a:cs typeface="+mn-lt"/>
              </a:rPr>
            </a:br>
            <a:r>
              <a:rPr lang="en-US" dirty="0">
                <a:solidFill>
                  <a:srgbClr val="0033B3"/>
                </a:solidFill>
              </a:rPr>
              <a:t>    </a:t>
            </a:r>
            <a:r>
              <a:rPr lang="en-US" dirty="0" err="1">
                <a:solidFill>
                  <a:srgbClr val="0033B3"/>
                </a:solidFill>
              </a:rPr>
              <a:t>end</a:t>
            </a:r>
            <a:r>
              <a:rPr lang="en-US" dirty="0">
                <a:solidFill>
                  <a:srgbClr val="0033B3"/>
                </a:solidFill>
              </a:rPr>
              <a:t> </a:t>
            </a:r>
            <a:endParaRPr lang="ru-RU" dirty="0">
              <a:solidFill>
                <a:srgbClr val="0033B3"/>
              </a:solidFill>
            </a:endParaRPr>
          </a:p>
          <a:p>
            <a:pPr>
              <a:defRPr/>
            </a:pPr>
            <a:r>
              <a:rPr lang="en-US" sz="2400" b="1" dirty="0">
                <a:solidFill>
                  <a:srgbClr val="0033B3"/>
                </a:solidFill>
              </a:rPr>
              <a:t>end</a:t>
            </a:r>
            <a:endParaRPr lang="en-US" b="1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5103288-2E4C-4601-A035-9037CF334CA7}"/>
              </a:ext>
            </a:extLst>
          </p:cNvPr>
          <p:cNvSpPr/>
          <p:nvPr/>
        </p:nvSpPr>
        <p:spPr bwMode="auto">
          <a:xfrm>
            <a:off x="915887" y="1116013"/>
            <a:ext cx="7704856" cy="50474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8D3B6A7-BA86-470E-BE7C-C2D57B02D584}"/>
              </a:ext>
            </a:extLst>
          </p:cNvPr>
          <p:cNvSpPr/>
          <p:nvPr/>
        </p:nvSpPr>
        <p:spPr bwMode="auto">
          <a:xfrm>
            <a:off x="843408" y="6069887"/>
            <a:ext cx="5904656" cy="50474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3034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>
            <a:extLst>
              <a:ext uri="{FF2B5EF4-FFF2-40B4-BE49-F238E27FC236}">
                <a16:creationId xmlns:a16="http://schemas.microsoft.com/office/drawing/2014/main" id="{4B06BBA6-FD9D-4AD1-9B37-55624F65E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3">
            <a:extLst>
              <a:ext uri="{FF2B5EF4-FFF2-40B4-BE49-F238E27FC236}">
                <a16:creationId xmlns:a16="http://schemas.microsoft.com/office/drawing/2014/main" id="{C6CDE041-005B-44F7-8C13-23E8AD9F6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37892" name="Title 1">
            <a:extLst>
              <a:ext uri="{FF2B5EF4-FFF2-40B4-BE49-F238E27FC236}">
                <a16:creationId xmlns:a16="http://schemas.microsoft.com/office/drawing/2014/main" id="{AEFAB18A-E835-48E7-AA7E-DBFFE19EB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Тесты </a:t>
            </a:r>
            <a:r>
              <a:rPr lang="en-US" altLang="ru-RU" sz="4400" b="1"/>
              <a:t>API</a:t>
            </a:r>
            <a:endParaRPr lang="ru-RU" altLang="ru-RU" sz="44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75C3BB-EFFA-49D0-9D8D-A1D2CEFE0163}"/>
              </a:ext>
            </a:extLst>
          </p:cNvPr>
          <p:cNvSpPr txBox="1"/>
          <p:nvPr/>
        </p:nvSpPr>
        <p:spPr>
          <a:xfrm>
            <a:off x="843408" y="1116013"/>
            <a:ext cx="10340975" cy="55399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627A"/>
                </a:solidFill>
              </a:rPr>
              <a:t>describe </a:t>
            </a:r>
            <a:r>
              <a:rPr lang="en-US" dirty="0">
                <a:solidFill>
                  <a:srgbClr val="067D17"/>
                </a:solidFill>
              </a:rPr>
              <a:t>'Method'</a:t>
            </a:r>
            <a:r>
              <a:rPr lang="en-US" dirty="0"/>
              <a:t>, </a:t>
            </a:r>
            <a:r>
              <a:rPr lang="en-US" dirty="0">
                <a:solidFill>
                  <a:srgbClr val="871094"/>
                </a:solidFill>
              </a:rPr>
              <a:t>:service</a:t>
            </a:r>
            <a:r>
              <a:rPr lang="en-US" dirty="0"/>
              <a:t>, </a:t>
            </a:r>
            <a:r>
              <a:rPr lang="en-US" dirty="0">
                <a:solidFill>
                  <a:srgbClr val="871094"/>
                </a:solidFill>
              </a:rPr>
              <a:t>feature</a:t>
            </a:r>
            <a:r>
              <a:rPr lang="en-US" dirty="0"/>
              <a:t>: </a:t>
            </a:r>
            <a:r>
              <a:rPr lang="en-US" dirty="0">
                <a:solidFill>
                  <a:srgbClr val="067D17"/>
                </a:solidFill>
              </a:rPr>
              <a:t>'...'</a:t>
            </a:r>
            <a:r>
              <a:rPr lang="en-US" dirty="0"/>
              <a:t>, </a:t>
            </a:r>
            <a:r>
              <a:rPr lang="en-US" dirty="0">
                <a:solidFill>
                  <a:srgbClr val="871094"/>
                </a:solidFill>
              </a:rPr>
              <a:t>story</a:t>
            </a:r>
            <a:r>
              <a:rPr lang="en-US" dirty="0"/>
              <a:t>: </a:t>
            </a:r>
            <a:r>
              <a:rPr lang="en-US" dirty="0">
                <a:solidFill>
                  <a:srgbClr val="067D17"/>
                </a:solidFill>
              </a:rPr>
              <a:t>'...'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br>
              <a:rPr lang="en-US" b="1" dirty="0"/>
            </a:br>
            <a:r>
              <a:rPr lang="en-US" b="1" i="1" dirty="0">
                <a:solidFill>
                  <a:srgbClr val="00627A"/>
                </a:solidFill>
              </a:rPr>
              <a:t>    </a:t>
            </a:r>
            <a:r>
              <a:rPr lang="en-US" sz="2400" b="1" i="1" dirty="0">
                <a:solidFill>
                  <a:srgbClr val="00627A"/>
                </a:solidFill>
              </a:rPr>
              <a:t>context </a:t>
            </a:r>
            <a:r>
              <a:rPr lang="en-US" sz="2400" b="1" dirty="0">
                <a:solidFill>
                  <a:srgbClr val="067D17"/>
                </a:solidFill>
              </a:rPr>
              <a:t>'with valid params' </a:t>
            </a:r>
            <a:r>
              <a:rPr lang="en-US" sz="2400" b="1" dirty="0">
                <a:solidFill>
                  <a:srgbClr val="0033B3"/>
                </a:solidFill>
              </a:rPr>
              <a:t>do</a:t>
            </a:r>
            <a:br>
              <a:rPr lang="en-US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b="1" i="1" dirty="0">
                <a:solidFill>
                  <a:schemeClr val="bg1">
                    <a:lumMod val="95000"/>
                  </a:schemeClr>
                </a:solidFill>
              </a:rPr>
              <a:t>        </a:t>
            </a:r>
            <a:r>
              <a:rPr lang="en-US" i="1" dirty="0">
                <a:solidFill>
                  <a:srgbClr val="00627A"/>
                </a:solidFill>
              </a:rPr>
              <a:t>before</a:t>
            </a:r>
            <a:r>
              <a:rPr lang="en-US" dirty="0"/>
              <a:t>(</a:t>
            </a:r>
            <a:r>
              <a:rPr lang="en-US" dirty="0">
                <a:solidFill>
                  <a:srgbClr val="871094"/>
                </a:solidFill>
              </a:rPr>
              <a:t>:all</a:t>
            </a:r>
            <a:r>
              <a:rPr lang="en-US" dirty="0"/>
              <a:t>) { </a:t>
            </a:r>
            <a:r>
              <a:rPr lang="en-US" dirty="0">
                <a:solidFill>
                  <a:srgbClr val="871094"/>
                </a:solidFill>
              </a:rPr>
              <a:t>@request </a:t>
            </a:r>
            <a:r>
              <a:rPr lang="en-US" dirty="0"/>
              <a:t>= </a:t>
            </a:r>
            <a:r>
              <a:rPr lang="en-US" i="1" dirty="0" err="1">
                <a:solidFill>
                  <a:srgbClr val="871094"/>
                </a:solidFill>
              </a:rPr>
              <a:t>SomeMethod</a:t>
            </a:r>
            <a:r>
              <a:rPr lang="en-US" dirty="0" err="1"/>
              <a:t>.new</a:t>
            </a:r>
            <a:r>
              <a:rPr lang="en-US" dirty="0"/>
              <a:t> }</a:t>
            </a:r>
            <a:br>
              <a:rPr lang="en-US" sz="1400" dirty="0"/>
            </a:b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        </a:t>
            </a:r>
            <a:r>
              <a:rPr lang="en-US" i="1" dirty="0">
                <a:solidFill>
                  <a:srgbClr val="00627A"/>
                </a:solidFill>
              </a:rPr>
              <a:t>it </a:t>
            </a:r>
            <a:r>
              <a:rPr lang="en-US" dirty="0">
                <a:solidFill>
                  <a:srgbClr val="067D17"/>
                </a:solidFill>
              </a:rPr>
              <a:t>'should return 200 response code' </a:t>
            </a:r>
            <a:r>
              <a:rPr lang="en-US" dirty="0">
                <a:solidFill>
                  <a:srgbClr val="0033B3"/>
                </a:solidFill>
              </a:rPr>
              <a:t>do … end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 it </a:t>
            </a:r>
            <a:r>
              <a:rPr lang="en-US" dirty="0">
                <a:solidFill>
                  <a:srgbClr val="067D17"/>
                </a:solidFill>
              </a:rPr>
              <a:t>'should return correct response schema' </a:t>
            </a:r>
            <a:r>
              <a:rPr lang="en-US" dirty="0">
                <a:solidFill>
                  <a:srgbClr val="0033B3"/>
                </a:solidFill>
              </a:rPr>
              <a:t>do … end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 it </a:t>
            </a:r>
            <a:r>
              <a:rPr lang="en-US" dirty="0">
                <a:solidFill>
                  <a:srgbClr val="067D17"/>
                </a:solidFill>
              </a:rPr>
              <a:t>'should return relevant data' </a:t>
            </a:r>
            <a:r>
              <a:rPr lang="en-US" dirty="0">
                <a:solidFill>
                  <a:srgbClr val="0033B3"/>
                </a:solidFill>
              </a:rPr>
              <a:t>do … end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    </a:t>
            </a:r>
            <a:r>
              <a:rPr lang="en-US" sz="2400" b="1" dirty="0" err="1">
                <a:solidFill>
                  <a:srgbClr val="0033B3"/>
                </a:solidFill>
              </a:rPr>
              <a:t>end</a:t>
            </a:r>
            <a:br>
              <a:rPr lang="en-US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b="1" i="1" dirty="0">
                <a:solidFill>
                  <a:schemeClr val="bg1">
                    <a:lumMod val="95000"/>
                  </a:schemeClr>
                </a:solidFill>
              </a:rPr>
              <a:t>    </a:t>
            </a:r>
            <a:r>
              <a:rPr lang="en-US" i="1" dirty="0">
                <a:solidFill>
                  <a:srgbClr val="00627A"/>
                </a:solidFill>
              </a:rPr>
              <a:t>context </a:t>
            </a:r>
            <a:r>
              <a:rPr lang="en-US" dirty="0">
                <a:solidFill>
                  <a:srgbClr val="067D17"/>
                </a:solidFill>
              </a:rPr>
              <a:t>'with'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 context </a:t>
            </a:r>
            <a:r>
              <a:rPr lang="en-US" dirty="0">
                <a:solidFill>
                  <a:srgbClr val="067D17"/>
                </a:solidFill>
              </a:rPr>
              <a:t>'invalid id'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    </a:t>
            </a:r>
            <a:r>
              <a:rPr lang="ru-RU" i="1" dirty="0">
                <a:solidFill>
                  <a:srgbClr val="00627A"/>
                </a:solidFill>
              </a:rPr>
              <a:t> </a:t>
            </a:r>
            <a:r>
              <a:rPr lang="en-US" i="1" dirty="0">
                <a:solidFill>
                  <a:srgbClr val="00627A"/>
                </a:solidFill>
              </a:rPr>
              <a:t>it </a:t>
            </a:r>
            <a:r>
              <a:rPr lang="en-US" dirty="0">
                <a:solidFill>
                  <a:srgbClr val="067D17"/>
                </a:solidFill>
              </a:rPr>
              <a:t>'should return 400 status code'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r>
              <a:rPr lang="en-US" dirty="0">
                <a:solidFill>
                  <a:srgbClr val="0033B3"/>
                </a:solidFill>
                <a:ea typeface="+mn-lt"/>
                <a:cs typeface="+mn-lt"/>
              </a:rPr>
              <a:t> … </a:t>
            </a:r>
            <a:r>
              <a:rPr lang="en-US" dirty="0">
                <a:solidFill>
                  <a:srgbClr val="0033B3"/>
                </a:solidFill>
              </a:rPr>
              <a:t>end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     it </a:t>
            </a:r>
            <a:r>
              <a:rPr lang="en-US" dirty="0">
                <a:solidFill>
                  <a:srgbClr val="067D17"/>
                </a:solidFill>
              </a:rPr>
              <a:t>'should return error json'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r>
              <a:rPr lang="en-US" dirty="0">
                <a:solidFill>
                  <a:srgbClr val="0033B3"/>
                </a:solidFill>
                <a:cs typeface="Arial"/>
              </a:rPr>
              <a:t> … </a:t>
            </a:r>
            <a:r>
              <a:rPr lang="en-US" dirty="0">
                <a:solidFill>
                  <a:srgbClr val="0033B3"/>
                </a:solidFill>
              </a:rPr>
              <a:t>end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     it </a:t>
            </a:r>
            <a:r>
              <a:rPr lang="en-US" dirty="0">
                <a:solidFill>
                  <a:srgbClr val="067D17"/>
                </a:solidFill>
              </a:rPr>
              <a:t>'should return error code'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r>
              <a:rPr lang="en-US" dirty="0">
                <a:solidFill>
                  <a:srgbClr val="0033B3"/>
                </a:solidFill>
                <a:cs typeface="Arial"/>
              </a:rPr>
              <a:t> … </a:t>
            </a:r>
            <a:r>
              <a:rPr lang="en-US" dirty="0">
                <a:solidFill>
                  <a:srgbClr val="0033B3"/>
                </a:solidFill>
              </a:rPr>
              <a:t>end</a:t>
            </a:r>
            <a:br>
              <a:rPr lang="en-US" dirty="0"/>
            </a:br>
            <a:r>
              <a:rPr lang="en-US" dirty="0">
                <a:solidFill>
                  <a:srgbClr val="0033B3"/>
                </a:solidFill>
              </a:rPr>
              <a:t>        </a:t>
            </a:r>
            <a:r>
              <a:rPr lang="en-US" dirty="0" err="1">
                <a:solidFill>
                  <a:srgbClr val="0033B3"/>
                </a:solidFill>
              </a:rPr>
              <a:t>end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</a:t>
            </a:r>
            <a:endParaRPr lang="en-US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i="1" dirty="0">
                <a:solidFill>
                  <a:srgbClr val="00627A"/>
                </a:solidFill>
              </a:rPr>
              <a:t>        </a:t>
            </a:r>
            <a:r>
              <a:rPr lang="en-US" i="1" dirty="0">
                <a:solidFill>
                  <a:srgbClr val="00627A"/>
                </a:solidFill>
                <a:ea typeface="+mn-lt"/>
                <a:cs typeface="+mn-lt"/>
              </a:rPr>
              <a:t>context </a:t>
            </a:r>
            <a:r>
              <a:rPr lang="en-US" dirty="0">
                <a:solidFill>
                  <a:srgbClr val="067D17"/>
                </a:solidFill>
                <a:ea typeface="+mn-lt"/>
                <a:cs typeface="+mn-lt"/>
              </a:rPr>
              <a:t>'empty data' </a:t>
            </a:r>
            <a:r>
              <a:rPr lang="en-US" dirty="0">
                <a:solidFill>
                  <a:srgbClr val="0033B3"/>
                </a:solidFill>
                <a:ea typeface="+mn-lt"/>
                <a:cs typeface="+mn-lt"/>
              </a:rPr>
              <a:t>do … end</a:t>
            </a:r>
            <a:br>
              <a:rPr lang="en-US" dirty="0">
                <a:solidFill>
                  <a:srgbClr val="0033B3"/>
                </a:solidFill>
                <a:ea typeface="+mn-lt"/>
                <a:cs typeface="+mn-lt"/>
              </a:rPr>
            </a:br>
            <a:r>
              <a:rPr lang="en-US" dirty="0">
                <a:solidFill>
                  <a:srgbClr val="0033B3"/>
                </a:solidFill>
                <a:ea typeface="+mn-lt"/>
                <a:cs typeface="+mn-lt"/>
              </a:rPr>
              <a:t>        context </a:t>
            </a:r>
            <a:r>
              <a:rPr lang="en-US" dirty="0">
                <a:solidFill>
                  <a:srgbClr val="067D17"/>
                </a:solidFill>
                <a:ea typeface="+mn-lt"/>
                <a:cs typeface="+mn-lt"/>
              </a:rPr>
              <a:t>'wrong header' </a:t>
            </a:r>
            <a:r>
              <a:rPr lang="en-US" dirty="0">
                <a:solidFill>
                  <a:srgbClr val="0033B3"/>
                </a:solidFill>
                <a:ea typeface="+mn-lt"/>
                <a:cs typeface="+mn-lt"/>
              </a:rPr>
              <a:t>do … end</a:t>
            </a:r>
            <a:br>
              <a:rPr lang="en-US" dirty="0">
                <a:solidFill>
                  <a:srgbClr val="0033B3"/>
                </a:solidFill>
                <a:ea typeface="+mn-lt"/>
                <a:cs typeface="+mn-lt"/>
              </a:rPr>
            </a:br>
            <a:r>
              <a:rPr lang="en-US" dirty="0">
                <a:solidFill>
                  <a:srgbClr val="0033B3"/>
                </a:solidFill>
              </a:rPr>
              <a:t>    </a:t>
            </a:r>
            <a:r>
              <a:rPr lang="en-US" dirty="0" err="1">
                <a:solidFill>
                  <a:srgbClr val="0033B3"/>
                </a:solidFill>
              </a:rPr>
              <a:t>end</a:t>
            </a:r>
            <a:r>
              <a:rPr lang="en-US" dirty="0">
                <a:solidFill>
                  <a:srgbClr val="0033B3"/>
                </a:solidFill>
              </a:rPr>
              <a:t> </a:t>
            </a:r>
            <a:endParaRPr lang="ru-RU" dirty="0">
              <a:solidFill>
                <a:srgbClr val="0033B3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33B3"/>
                </a:solidFill>
              </a:rPr>
              <a:t>end</a:t>
            </a:r>
            <a:endParaRPr lang="en-US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60C36A4-03AE-474E-8CB8-5BB1A563B487}"/>
              </a:ext>
            </a:extLst>
          </p:cNvPr>
          <p:cNvSpPr/>
          <p:nvPr/>
        </p:nvSpPr>
        <p:spPr bwMode="auto">
          <a:xfrm>
            <a:off x="1131911" y="1441312"/>
            <a:ext cx="4464496" cy="35956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4BD9145-8CF8-464D-B156-974336F08650}"/>
              </a:ext>
            </a:extLst>
          </p:cNvPr>
          <p:cNvSpPr/>
          <p:nvPr/>
        </p:nvSpPr>
        <p:spPr bwMode="auto">
          <a:xfrm>
            <a:off x="1131911" y="3218265"/>
            <a:ext cx="4464496" cy="35956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26827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>
            <a:extLst>
              <a:ext uri="{FF2B5EF4-FFF2-40B4-BE49-F238E27FC236}">
                <a16:creationId xmlns:a16="http://schemas.microsoft.com/office/drawing/2014/main" id="{C478B5B8-BEF0-4711-A65F-BA0EABFF8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>
            <a:extLst>
              <a:ext uri="{FF2B5EF4-FFF2-40B4-BE49-F238E27FC236}">
                <a16:creationId xmlns:a16="http://schemas.microsoft.com/office/drawing/2014/main" id="{7C7F0D84-0E6F-4DF3-AF09-2B74AC986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5124" name="Title 1">
            <a:extLst>
              <a:ext uri="{FF2B5EF4-FFF2-40B4-BE49-F238E27FC236}">
                <a16:creationId xmlns:a16="http://schemas.microsoft.com/office/drawing/2014/main" id="{A9E53376-C54D-4C03-BECE-F8B83D236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650" y="323850"/>
            <a:ext cx="3984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914400" eaLnBrk="1" hangingPunct="1"/>
            <a:r>
              <a:rPr lang="ru-RU" altLang="ru-RU" sz="4400" b="1"/>
              <a:t>О себе</a:t>
            </a:r>
          </a:p>
        </p:txBody>
      </p:sp>
      <p:sp>
        <p:nvSpPr>
          <p:cNvPr id="5125" name="Прямоугольник 5">
            <a:extLst>
              <a:ext uri="{FF2B5EF4-FFF2-40B4-BE49-F238E27FC236}">
                <a16:creationId xmlns:a16="http://schemas.microsoft.com/office/drawing/2014/main" id="{20225E18-7C82-498E-AE12-C81A6143E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850" y="1481138"/>
            <a:ext cx="69850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altLang="ru-RU" sz="4000"/>
              <a:t>В тестировании 10 лет</a:t>
            </a:r>
          </a:p>
          <a:p>
            <a:pPr>
              <a:buFont typeface="Arial" panose="020B0604020202020204" pitchFamily="34" charset="0"/>
              <a:buChar char="•"/>
            </a:pPr>
            <a:endParaRPr lang="ru-RU" altLang="ru-RU" sz="4000"/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4000"/>
              <a:t>Руководитель отдела тестирования </a:t>
            </a:r>
            <a:r>
              <a:rPr lang="en-US" altLang="ru-RU" sz="4000"/>
              <a:t>OneTwoTrip</a:t>
            </a:r>
            <a:endParaRPr lang="ru-RU" altLang="ru-RU" sz="4000"/>
          </a:p>
        </p:txBody>
      </p:sp>
      <p:pic>
        <p:nvPicPr>
          <p:cNvPr id="5126" name="Рисунок 8">
            <a:extLst>
              <a:ext uri="{FF2B5EF4-FFF2-40B4-BE49-F238E27FC236}">
                <a16:creationId xmlns:a16="http://schemas.microsoft.com/office/drawing/2014/main" id="{C9CB23A0-0BFD-46BA-A80B-D5343C0D3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13" y="84138"/>
            <a:ext cx="5040312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>
            <a:extLst>
              <a:ext uri="{FF2B5EF4-FFF2-40B4-BE49-F238E27FC236}">
                <a16:creationId xmlns:a16="http://schemas.microsoft.com/office/drawing/2014/main" id="{4B06BBA6-FD9D-4AD1-9B37-55624F65E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3">
            <a:extLst>
              <a:ext uri="{FF2B5EF4-FFF2-40B4-BE49-F238E27FC236}">
                <a16:creationId xmlns:a16="http://schemas.microsoft.com/office/drawing/2014/main" id="{C6CDE041-005B-44F7-8C13-23E8AD9F6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37892" name="Title 1">
            <a:extLst>
              <a:ext uri="{FF2B5EF4-FFF2-40B4-BE49-F238E27FC236}">
                <a16:creationId xmlns:a16="http://schemas.microsoft.com/office/drawing/2014/main" id="{AEFAB18A-E835-48E7-AA7E-DBFFE19EB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Тесты </a:t>
            </a:r>
            <a:r>
              <a:rPr lang="en-US" altLang="ru-RU" sz="4400" b="1"/>
              <a:t>API</a:t>
            </a:r>
            <a:endParaRPr lang="ru-RU" altLang="ru-RU" sz="44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75C3BB-EFFA-49D0-9D8D-A1D2CEFE0163}"/>
              </a:ext>
            </a:extLst>
          </p:cNvPr>
          <p:cNvSpPr txBox="1"/>
          <p:nvPr/>
        </p:nvSpPr>
        <p:spPr>
          <a:xfrm>
            <a:off x="843408" y="1116013"/>
            <a:ext cx="10340975" cy="54476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627A"/>
                </a:solidFill>
              </a:rPr>
              <a:t>describe </a:t>
            </a:r>
            <a:r>
              <a:rPr lang="en-US" dirty="0">
                <a:solidFill>
                  <a:srgbClr val="067D17"/>
                </a:solidFill>
              </a:rPr>
              <a:t>'Method'</a:t>
            </a:r>
            <a:r>
              <a:rPr lang="en-US" dirty="0"/>
              <a:t>, </a:t>
            </a:r>
            <a:r>
              <a:rPr lang="en-US" dirty="0">
                <a:solidFill>
                  <a:srgbClr val="871094"/>
                </a:solidFill>
              </a:rPr>
              <a:t>:service</a:t>
            </a:r>
            <a:r>
              <a:rPr lang="en-US" dirty="0"/>
              <a:t>, </a:t>
            </a:r>
            <a:r>
              <a:rPr lang="en-US" dirty="0">
                <a:solidFill>
                  <a:srgbClr val="871094"/>
                </a:solidFill>
              </a:rPr>
              <a:t>feature</a:t>
            </a:r>
            <a:r>
              <a:rPr lang="en-US" dirty="0"/>
              <a:t>: </a:t>
            </a:r>
            <a:r>
              <a:rPr lang="en-US" dirty="0">
                <a:solidFill>
                  <a:srgbClr val="067D17"/>
                </a:solidFill>
              </a:rPr>
              <a:t>'...'</a:t>
            </a:r>
            <a:r>
              <a:rPr lang="en-US" dirty="0"/>
              <a:t>, </a:t>
            </a:r>
            <a:r>
              <a:rPr lang="en-US" dirty="0">
                <a:solidFill>
                  <a:srgbClr val="871094"/>
                </a:solidFill>
              </a:rPr>
              <a:t>story</a:t>
            </a:r>
            <a:r>
              <a:rPr lang="en-US" dirty="0"/>
              <a:t>: </a:t>
            </a:r>
            <a:r>
              <a:rPr lang="en-US" dirty="0">
                <a:solidFill>
                  <a:srgbClr val="067D17"/>
                </a:solidFill>
              </a:rPr>
              <a:t>'...'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context </a:t>
            </a:r>
            <a:r>
              <a:rPr lang="en-US" dirty="0">
                <a:solidFill>
                  <a:srgbClr val="067D17"/>
                </a:solidFill>
              </a:rPr>
              <a:t>'with valid params'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b="1" i="1" dirty="0">
                <a:solidFill>
                  <a:schemeClr val="bg1">
                    <a:lumMod val="95000"/>
                  </a:schemeClr>
                </a:solidFill>
              </a:rPr>
              <a:t>       </a:t>
            </a:r>
            <a:r>
              <a:rPr lang="en-US" sz="2400" b="1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b="1" i="1" dirty="0">
                <a:solidFill>
                  <a:srgbClr val="00627A"/>
                </a:solidFill>
              </a:rPr>
              <a:t>before</a:t>
            </a:r>
            <a:r>
              <a:rPr lang="en-US" sz="2400" b="1" dirty="0"/>
              <a:t>(</a:t>
            </a:r>
            <a:r>
              <a:rPr lang="en-US" sz="2400" b="1" dirty="0">
                <a:solidFill>
                  <a:srgbClr val="871094"/>
                </a:solidFill>
              </a:rPr>
              <a:t>:all</a:t>
            </a:r>
            <a:r>
              <a:rPr lang="en-US" sz="2400" b="1" dirty="0"/>
              <a:t>) { </a:t>
            </a:r>
            <a:r>
              <a:rPr lang="en-US" sz="2400" b="1" dirty="0">
                <a:solidFill>
                  <a:srgbClr val="871094"/>
                </a:solidFill>
              </a:rPr>
              <a:t>@request </a:t>
            </a:r>
            <a:r>
              <a:rPr lang="en-US" sz="2400" b="1" dirty="0"/>
              <a:t>= </a:t>
            </a:r>
            <a:r>
              <a:rPr lang="en-US" sz="2400" b="1" i="1" dirty="0" err="1">
                <a:solidFill>
                  <a:srgbClr val="871094"/>
                </a:solidFill>
              </a:rPr>
              <a:t>SomeMethod</a:t>
            </a:r>
            <a:r>
              <a:rPr lang="en-US" sz="2400" b="1" dirty="0" err="1"/>
              <a:t>.new</a:t>
            </a:r>
            <a:r>
              <a:rPr lang="en-US" sz="2400" b="1" dirty="0"/>
              <a:t> }</a:t>
            </a:r>
            <a:br>
              <a:rPr lang="en-US" sz="1400" b="1" dirty="0"/>
            </a:b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br>
              <a:rPr lang="en-US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b="1" i="1" dirty="0">
                <a:solidFill>
                  <a:schemeClr val="bg1">
                    <a:lumMod val="95000"/>
                  </a:schemeClr>
                </a:solidFill>
              </a:rPr>
              <a:t>        </a:t>
            </a:r>
            <a:r>
              <a:rPr lang="en-US" i="1" dirty="0">
                <a:solidFill>
                  <a:srgbClr val="00627A"/>
                </a:solidFill>
              </a:rPr>
              <a:t>it </a:t>
            </a:r>
            <a:r>
              <a:rPr lang="en-US" dirty="0">
                <a:solidFill>
                  <a:srgbClr val="067D17"/>
                </a:solidFill>
              </a:rPr>
              <a:t>'should return 200 response code' </a:t>
            </a:r>
            <a:r>
              <a:rPr lang="en-US" dirty="0">
                <a:solidFill>
                  <a:srgbClr val="0033B3"/>
                </a:solidFill>
              </a:rPr>
              <a:t>do … end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 it </a:t>
            </a:r>
            <a:r>
              <a:rPr lang="en-US" dirty="0">
                <a:solidFill>
                  <a:srgbClr val="067D17"/>
                </a:solidFill>
              </a:rPr>
              <a:t>'should return correct response schema' </a:t>
            </a:r>
            <a:r>
              <a:rPr lang="en-US" dirty="0">
                <a:solidFill>
                  <a:srgbClr val="0033B3"/>
                </a:solidFill>
              </a:rPr>
              <a:t>do … end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 it </a:t>
            </a:r>
            <a:r>
              <a:rPr lang="en-US" dirty="0">
                <a:solidFill>
                  <a:srgbClr val="067D17"/>
                </a:solidFill>
              </a:rPr>
              <a:t>'should return relevant data' </a:t>
            </a:r>
            <a:r>
              <a:rPr lang="en-US" dirty="0">
                <a:solidFill>
                  <a:srgbClr val="0033B3"/>
                </a:solidFill>
              </a:rPr>
              <a:t>do … end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    </a:t>
            </a:r>
            <a:r>
              <a:rPr lang="en-US" dirty="0" err="1">
                <a:solidFill>
                  <a:srgbClr val="0033B3"/>
                </a:solidFill>
              </a:rPr>
              <a:t>end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    </a:t>
            </a:r>
            <a:r>
              <a:rPr lang="en-US" i="1" dirty="0">
                <a:solidFill>
                  <a:srgbClr val="00627A"/>
                </a:solidFill>
              </a:rPr>
              <a:t>context </a:t>
            </a:r>
            <a:r>
              <a:rPr lang="en-US" dirty="0">
                <a:solidFill>
                  <a:srgbClr val="067D17"/>
                </a:solidFill>
              </a:rPr>
              <a:t>'with'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 context </a:t>
            </a:r>
            <a:r>
              <a:rPr lang="en-US" dirty="0">
                <a:solidFill>
                  <a:srgbClr val="067D17"/>
                </a:solidFill>
              </a:rPr>
              <a:t>'invalid id'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    </a:t>
            </a:r>
            <a:r>
              <a:rPr lang="ru-RU" i="1" dirty="0">
                <a:solidFill>
                  <a:srgbClr val="00627A"/>
                </a:solidFill>
              </a:rPr>
              <a:t> </a:t>
            </a:r>
            <a:r>
              <a:rPr lang="en-US" i="1" dirty="0">
                <a:solidFill>
                  <a:srgbClr val="00627A"/>
                </a:solidFill>
              </a:rPr>
              <a:t>it </a:t>
            </a:r>
            <a:r>
              <a:rPr lang="en-US" dirty="0">
                <a:solidFill>
                  <a:srgbClr val="067D17"/>
                </a:solidFill>
              </a:rPr>
              <a:t>'should return 400 status code'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r>
              <a:rPr lang="en-US" dirty="0">
                <a:solidFill>
                  <a:srgbClr val="0033B3"/>
                </a:solidFill>
                <a:ea typeface="+mn-lt"/>
                <a:cs typeface="+mn-lt"/>
              </a:rPr>
              <a:t> … </a:t>
            </a:r>
            <a:r>
              <a:rPr lang="en-US" dirty="0">
                <a:solidFill>
                  <a:srgbClr val="0033B3"/>
                </a:solidFill>
              </a:rPr>
              <a:t>end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     it </a:t>
            </a:r>
            <a:r>
              <a:rPr lang="en-US" dirty="0">
                <a:solidFill>
                  <a:srgbClr val="067D17"/>
                </a:solidFill>
              </a:rPr>
              <a:t>'should return error json'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r>
              <a:rPr lang="en-US" dirty="0">
                <a:solidFill>
                  <a:srgbClr val="0033B3"/>
                </a:solidFill>
                <a:cs typeface="Arial"/>
              </a:rPr>
              <a:t> … </a:t>
            </a:r>
            <a:r>
              <a:rPr lang="en-US" dirty="0">
                <a:solidFill>
                  <a:srgbClr val="0033B3"/>
                </a:solidFill>
              </a:rPr>
              <a:t>end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     it </a:t>
            </a:r>
            <a:r>
              <a:rPr lang="en-US" dirty="0">
                <a:solidFill>
                  <a:srgbClr val="067D17"/>
                </a:solidFill>
              </a:rPr>
              <a:t>'should return error code'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r>
              <a:rPr lang="en-US" dirty="0">
                <a:solidFill>
                  <a:srgbClr val="0033B3"/>
                </a:solidFill>
                <a:cs typeface="Arial"/>
              </a:rPr>
              <a:t> … </a:t>
            </a:r>
            <a:r>
              <a:rPr lang="en-US" dirty="0">
                <a:solidFill>
                  <a:srgbClr val="0033B3"/>
                </a:solidFill>
              </a:rPr>
              <a:t>end</a:t>
            </a:r>
            <a:br>
              <a:rPr lang="en-US" dirty="0"/>
            </a:br>
            <a:r>
              <a:rPr lang="en-US" dirty="0">
                <a:solidFill>
                  <a:srgbClr val="0033B3"/>
                </a:solidFill>
              </a:rPr>
              <a:t>        </a:t>
            </a:r>
            <a:r>
              <a:rPr lang="en-US" dirty="0" err="1">
                <a:solidFill>
                  <a:srgbClr val="0033B3"/>
                </a:solidFill>
              </a:rPr>
              <a:t>end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</a:t>
            </a:r>
            <a:endParaRPr lang="en-US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i="1" dirty="0">
                <a:solidFill>
                  <a:srgbClr val="00627A"/>
                </a:solidFill>
              </a:rPr>
              <a:t>        </a:t>
            </a:r>
            <a:r>
              <a:rPr lang="en-US" i="1" dirty="0">
                <a:solidFill>
                  <a:srgbClr val="00627A"/>
                </a:solidFill>
                <a:ea typeface="+mn-lt"/>
                <a:cs typeface="+mn-lt"/>
              </a:rPr>
              <a:t>context </a:t>
            </a:r>
            <a:r>
              <a:rPr lang="en-US" dirty="0">
                <a:solidFill>
                  <a:srgbClr val="067D17"/>
                </a:solidFill>
                <a:ea typeface="+mn-lt"/>
                <a:cs typeface="+mn-lt"/>
              </a:rPr>
              <a:t>'empty data' </a:t>
            </a:r>
            <a:r>
              <a:rPr lang="en-US" dirty="0">
                <a:solidFill>
                  <a:srgbClr val="0033B3"/>
                </a:solidFill>
                <a:ea typeface="+mn-lt"/>
                <a:cs typeface="+mn-lt"/>
              </a:rPr>
              <a:t>do … end</a:t>
            </a:r>
            <a:br>
              <a:rPr lang="en-US" dirty="0">
                <a:solidFill>
                  <a:srgbClr val="0033B3"/>
                </a:solidFill>
                <a:ea typeface="+mn-lt"/>
                <a:cs typeface="+mn-lt"/>
              </a:rPr>
            </a:br>
            <a:r>
              <a:rPr lang="en-US" dirty="0">
                <a:solidFill>
                  <a:srgbClr val="0033B3"/>
                </a:solidFill>
                <a:ea typeface="+mn-lt"/>
                <a:cs typeface="+mn-lt"/>
              </a:rPr>
              <a:t>        context </a:t>
            </a:r>
            <a:r>
              <a:rPr lang="en-US" dirty="0">
                <a:solidFill>
                  <a:srgbClr val="067D17"/>
                </a:solidFill>
                <a:ea typeface="+mn-lt"/>
                <a:cs typeface="+mn-lt"/>
              </a:rPr>
              <a:t>'wrong header' </a:t>
            </a:r>
            <a:r>
              <a:rPr lang="en-US" dirty="0">
                <a:solidFill>
                  <a:srgbClr val="0033B3"/>
                </a:solidFill>
                <a:ea typeface="+mn-lt"/>
                <a:cs typeface="+mn-lt"/>
              </a:rPr>
              <a:t>do … end</a:t>
            </a:r>
            <a:br>
              <a:rPr lang="en-US" dirty="0">
                <a:solidFill>
                  <a:srgbClr val="0033B3"/>
                </a:solidFill>
                <a:ea typeface="+mn-lt"/>
                <a:cs typeface="+mn-lt"/>
              </a:rPr>
            </a:br>
            <a:r>
              <a:rPr lang="en-US" dirty="0">
                <a:solidFill>
                  <a:srgbClr val="0033B3"/>
                </a:solidFill>
              </a:rPr>
              <a:t>    </a:t>
            </a:r>
            <a:r>
              <a:rPr lang="en-US" dirty="0" err="1">
                <a:solidFill>
                  <a:srgbClr val="0033B3"/>
                </a:solidFill>
              </a:rPr>
              <a:t>end</a:t>
            </a:r>
            <a:r>
              <a:rPr lang="en-US" dirty="0">
                <a:solidFill>
                  <a:srgbClr val="0033B3"/>
                </a:solidFill>
              </a:rPr>
              <a:t> </a:t>
            </a:r>
            <a:endParaRPr lang="ru-RU" dirty="0">
              <a:solidFill>
                <a:srgbClr val="0033B3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33B3"/>
                </a:solidFill>
              </a:rPr>
              <a:t>end</a:t>
            </a:r>
            <a:endParaRPr lang="en-US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2A76DBF-3AB3-45E1-849F-24C4A2DB6EBF}"/>
              </a:ext>
            </a:extLst>
          </p:cNvPr>
          <p:cNvSpPr/>
          <p:nvPr/>
        </p:nvSpPr>
        <p:spPr bwMode="auto">
          <a:xfrm>
            <a:off x="1419943" y="1695137"/>
            <a:ext cx="6480720" cy="42851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25132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>
            <a:extLst>
              <a:ext uri="{FF2B5EF4-FFF2-40B4-BE49-F238E27FC236}">
                <a16:creationId xmlns:a16="http://schemas.microsoft.com/office/drawing/2014/main" id="{4B06BBA6-FD9D-4AD1-9B37-55624F65E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3">
            <a:extLst>
              <a:ext uri="{FF2B5EF4-FFF2-40B4-BE49-F238E27FC236}">
                <a16:creationId xmlns:a16="http://schemas.microsoft.com/office/drawing/2014/main" id="{C6CDE041-005B-44F7-8C13-23E8AD9F6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37892" name="Title 1">
            <a:extLst>
              <a:ext uri="{FF2B5EF4-FFF2-40B4-BE49-F238E27FC236}">
                <a16:creationId xmlns:a16="http://schemas.microsoft.com/office/drawing/2014/main" id="{AEFAB18A-E835-48E7-AA7E-DBFFE19EB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Тесты </a:t>
            </a:r>
            <a:r>
              <a:rPr lang="en-US" altLang="ru-RU" sz="4400" b="1"/>
              <a:t>API</a:t>
            </a:r>
            <a:endParaRPr lang="ru-RU" altLang="ru-RU" sz="44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75C3BB-EFFA-49D0-9D8D-A1D2CEFE0163}"/>
              </a:ext>
            </a:extLst>
          </p:cNvPr>
          <p:cNvSpPr txBox="1"/>
          <p:nvPr/>
        </p:nvSpPr>
        <p:spPr>
          <a:xfrm>
            <a:off x="843408" y="1116013"/>
            <a:ext cx="10340975" cy="563231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627A"/>
                </a:solidFill>
              </a:rPr>
              <a:t>describe </a:t>
            </a:r>
            <a:r>
              <a:rPr lang="en-US" dirty="0">
                <a:solidFill>
                  <a:srgbClr val="067D17"/>
                </a:solidFill>
              </a:rPr>
              <a:t>'Method'</a:t>
            </a:r>
            <a:r>
              <a:rPr lang="en-US" dirty="0"/>
              <a:t>, </a:t>
            </a:r>
            <a:r>
              <a:rPr lang="en-US" dirty="0">
                <a:solidFill>
                  <a:srgbClr val="871094"/>
                </a:solidFill>
              </a:rPr>
              <a:t>:service</a:t>
            </a:r>
            <a:r>
              <a:rPr lang="en-US" dirty="0"/>
              <a:t>, </a:t>
            </a:r>
            <a:r>
              <a:rPr lang="en-US" dirty="0">
                <a:solidFill>
                  <a:srgbClr val="871094"/>
                </a:solidFill>
              </a:rPr>
              <a:t>feature</a:t>
            </a:r>
            <a:r>
              <a:rPr lang="en-US" dirty="0"/>
              <a:t>: </a:t>
            </a:r>
            <a:r>
              <a:rPr lang="en-US" dirty="0">
                <a:solidFill>
                  <a:srgbClr val="067D17"/>
                </a:solidFill>
              </a:rPr>
              <a:t>'...'</a:t>
            </a:r>
            <a:r>
              <a:rPr lang="en-US" dirty="0"/>
              <a:t>, </a:t>
            </a:r>
            <a:r>
              <a:rPr lang="en-US" dirty="0">
                <a:solidFill>
                  <a:srgbClr val="871094"/>
                </a:solidFill>
              </a:rPr>
              <a:t>story</a:t>
            </a:r>
            <a:r>
              <a:rPr lang="en-US" dirty="0"/>
              <a:t>: </a:t>
            </a:r>
            <a:r>
              <a:rPr lang="en-US" dirty="0">
                <a:solidFill>
                  <a:srgbClr val="067D17"/>
                </a:solidFill>
              </a:rPr>
              <a:t>'...'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context </a:t>
            </a:r>
            <a:r>
              <a:rPr lang="en-US" dirty="0">
                <a:solidFill>
                  <a:srgbClr val="067D17"/>
                </a:solidFill>
              </a:rPr>
              <a:t>'with valid params'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        </a:t>
            </a:r>
            <a:r>
              <a:rPr lang="en-US" i="1" dirty="0">
                <a:solidFill>
                  <a:srgbClr val="00627A"/>
                </a:solidFill>
              </a:rPr>
              <a:t>before</a:t>
            </a:r>
            <a:r>
              <a:rPr lang="en-US" dirty="0"/>
              <a:t>(</a:t>
            </a:r>
            <a:r>
              <a:rPr lang="en-US" dirty="0">
                <a:solidFill>
                  <a:srgbClr val="871094"/>
                </a:solidFill>
              </a:rPr>
              <a:t>:all</a:t>
            </a:r>
            <a:r>
              <a:rPr lang="en-US" dirty="0"/>
              <a:t>) { </a:t>
            </a:r>
            <a:r>
              <a:rPr lang="en-US" dirty="0">
                <a:solidFill>
                  <a:srgbClr val="871094"/>
                </a:solidFill>
              </a:rPr>
              <a:t>@request </a:t>
            </a:r>
            <a:r>
              <a:rPr lang="en-US" dirty="0"/>
              <a:t>= </a:t>
            </a:r>
            <a:r>
              <a:rPr lang="en-US" i="1" dirty="0" err="1">
                <a:solidFill>
                  <a:srgbClr val="871094"/>
                </a:solidFill>
              </a:rPr>
              <a:t>SomeMethod</a:t>
            </a:r>
            <a:r>
              <a:rPr lang="en-US" dirty="0" err="1"/>
              <a:t>.new</a:t>
            </a:r>
            <a:r>
              <a:rPr lang="en-US" dirty="0"/>
              <a:t> }</a:t>
            </a:r>
            <a:br>
              <a:rPr lang="en-US" sz="1400" dirty="0"/>
            </a:b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br>
              <a:rPr lang="en-US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b="1" i="1" dirty="0">
                <a:solidFill>
                  <a:schemeClr val="bg1">
                    <a:lumMod val="95000"/>
                  </a:schemeClr>
                </a:solidFill>
              </a:rPr>
              <a:t>        </a:t>
            </a:r>
            <a:r>
              <a:rPr lang="ru-RU" b="1" i="1" dirty="0">
                <a:solidFill>
                  <a:schemeClr val="bg1">
                    <a:lumMod val="95000"/>
                  </a:schemeClr>
                </a:solidFill>
              </a:rPr>
              <a:t>   </a:t>
            </a:r>
            <a:r>
              <a:rPr lang="en-US" sz="2400" b="1" i="1" dirty="0">
                <a:solidFill>
                  <a:srgbClr val="00627A"/>
                </a:solidFill>
              </a:rPr>
              <a:t>it </a:t>
            </a:r>
            <a:r>
              <a:rPr lang="en-US" sz="2400" b="1" dirty="0">
                <a:solidFill>
                  <a:srgbClr val="067D17"/>
                </a:solidFill>
              </a:rPr>
              <a:t>'should return 200 response code' </a:t>
            </a:r>
            <a:r>
              <a:rPr lang="en-US" sz="2400" b="1" dirty="0">
                <a:solidFill>
                  <a:srgbClr val="0033B3"/>
                </a:solidFill>
              </a:rPr>
              <a:t>do … end</a:t>
            </a:r>
            <a:br>
              <a:rPr lang="en-US" sz="2400" b="1" dirty="0"/>
            </a:br>
            <a:r>
              <a:rPr lang="en-US" sz="2400" b="1" i="1" dirty="0">
                <a:solidFill>
                  <a:srgbClr val="00627A"/>
                </a:solidFill>
              </a:rPr>
              <a:t>        it </a:t>
            </a:r>
            <a:r>
              <a:rPr lang="en-US" sz="2400" b="1" dirty="0">
                <a:solidFill>
                  <a:srgbClr val="067D17"/>
                </a:solidFill>
              </a:rPr>
              <a:t>'should return correct response schema' </a:t>
            </a:r>
            <a:r>
              <a:rPr lang="en-US" sz="2400" b="1" dirty="0">
                <a:solidFill>
                  <a:srgbClr val="0033B3"/>
                </a:solidFill>
              </a:rPr>
              <a:t>do … end</a:t>
            </a:r>
            <a:br>
              <a:rPr lang="en-US" sz="2400" b="1" dirty="0"/>
            </a:br>
            <a:r>
              <a:rPr lang="en-US" sz="2400" b="1" i="1" dirty="0">
                <a:solidFill>
                  <a:srgbClr val="00627A"/>
                </a:solidFill>
              </a:rPr>
              <a:t>        it </a:t>
            </a:r>
            <a:r>
              <a:rPr lang="en-US" sz="2400" b="1" dirty="0">
                <a:solidFill>
                  <a:srgbClr val="067D17"/>
                </a:solidFill>
              </a:rPr>
              <a:t>'should return relevant data' </a:t>
            </a:r>
            <a:r>
              <a:rPr lang="en-US" sz="2400" b="1" dirty="0">
                <a:solidFill>
                  <a:srgbClr val="0033B3"/>
                </a:solidFill>
              </a:rPr>
              <a:t>do … end</a:t>
            </a:r>
            <a:br>
              <a:rPr lang="en-US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    </a:t>
            </a:r>
            <a:r>
              <a:rPr lang="en-US" dirty="0" err="1">
                <a:solidFill>
                  <a:srgbClr val="0033B3"/>
                </a:solidFill>
              </a:rPr>
              <a:t>end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    </a:t>
            </a:r>
            <a:r>
              <a:rPr lang="en-US" i="1" dirty="0">
                <a:solidFill>
                  <a:srgbClr val="00627A"/>
                </a:solidFill>
              </a:rPr>
              <a:t>context </a:t>
            </a:r>
            <a:r>
              <a:rPr lang="en-US" dirty="0">
                <a:solidFill>
                  <a:srgbClr val="067D17"/>
                </a:solidFill>
              </a:rPr>
              <a:t>'with'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 context </a:t>
            </a:r>
            <a:r>
              <a:rPr lang="en-US" dirty="0">
                <a:solidFill>
                  <a:srgbClr val="067D17"/>
                </a:solidFill>
              </a:rPr>
              <a:t>'invalid id'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    </a:t>
            </a:r>
            <a:r>
              <a:rPr lang="ru-RU" i="1" dirty="0">
                <a:solidFill>
                  <a:srgbClr val="00627A"/>
                </a:solidFill>
              </a:rPr>
              <a:t> </a:t>
            </a:r>
            <a:r>
              <a:rPr lang="en-US" i="1" dirty="0">
                <a:solidFill>
                  <a:srgbClr val="00627A"/>
                </a:solidFill>
              </a:rPr>
              <a:t>it </a:t>
            </a:r>
            <a:r>
              <a:rPr lang="en-US" dirty="0">
                <a:solidFill>
                  <a:srgbClr val="067D17"/>
                </a:solidFill>
              </a:rPr>
              <a:t>'should return 400 status code'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r>
              <a:rPr lang="en-US" dirty="0">
                <a:solidFill>
                  <a:srgbClr val="0033B3"/>
                </a:solidFill>
                <a:ea typeface="+mn-lt"/>
                <a:cs typeface="+mn-lt"/>
              </a:rPr>
              <a:t> … </a:t>
            </a:r>
            <a:r>
              <a:rPr lang="en-US" dirty="0">
                <a:solidFill>
                  <a:srgbClr val="0033B3"/>
                </a:solidFill>
              </a:rPr>
              <a:t>end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     it </a:t>
            </a:r>
            <a:r>
              <a:rPr lang="en-US" dirty="0">
                <a:solidFill>
                  <a:srgbClr val="067D17"/>
                </a:solidFill>
              </a:rPr>
              <a:t>'should return error json'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r>
              <a:rPr lang="en-US" dirty="0">
                <a:solidFill>
                  <a:srgbClr val="0033B3"/>
                </a:solidFill>
                <a:cs typeface="Arial"/>
              </a:rPr>
              <a:t> … </a:t>
            </a:r>
            <a:r>
              <a:rPr lang="en-US" dirty="0">
                <a:solidFill>
                  <a:srgbClr val="0033B3"/>
                </a:solidFill>
              </a:rPr>
              <a:t>end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     it </a:t>
            </a:r>
            <a:r>
              <a:rPr lang="en-US" dirty="0">
                <a:solidFill>
                  <a:srgbClr val="067D17"/>
                </a:solidFill>
              </a:rPr>
              <a:t>'should return error code'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r>
              <a:rPr lang="en-US" dirty="0">
                <a:solidFill>
                  <a:srgbClr val="0033B3"/>
                </a:solidFill>
                <a:cs typeface="Arial"/>
              </a:rPr>
              <a:t> … </a:t>
            </a:r>
            <a:r>
              <a:rPr lang="en-US" dirty="0">
                <a:solidFill>
                  <a:srgbClr val="0033B3"/>
                </a:solidFill>
              </a:rPr>
              <a:t>end</a:t>
            </a:r>
            <a:br>
              <a:rPr lang="en-US" dirty="0"/>
            </a:br>
            <a:r>
              <a:rPr lang="en-US" dirty="0">
                <a:solidFill>
                  <a:srgbClr val="0033B3"/>
                </a:solidFill>
              </a:rPr>
              <a:t>        </a:t>
            </a:r>
            <a:r>
              <a:rPr lang="en-US" dirty="0" err="1">
                <a:solidFill>
                  <a:srgbClr val="0033B3"/>
                </a:solidFill>
              </a:rPr>
              <a:t>end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</a:t>
            </a:r>
            <a:endParaRPr lang="en-US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i="1" dirty="0">
                <a:solidFill>
                  <a:srgbClr val="00627A"/>
                </a:solidFill>
              </a:rPr>
              <a:t>        </a:t>
            </a:r>
            <a:r>
              <a:rPr lang="en-US" i="1" dirty="0">
                <a:solidFill>
                  <a:srgbClr val="00627A"/>
                </a:solidFill>
                <a:ea typeface="+mn-lt"/>
                <a:cs typeface="+mn-lt"/>
              </a:rPr>
              <a:t>context </a:t>
            </a:r>
            <a:r>
              <a:rPr lang="en-US" dirty="0">
                <a:solidFill>
                  <a:srgbClr val="067D17"/>
                </a:solidFill>
                <a:ea typeface="+mn-lt"/>
                <a:cs typeface="+mn-lt"/>
              </a:rPr>
              <a:t>'empty data' </a:t>
            </a:r>
            <a:r>
              <a:rPr lang="en-US" dirty="0">
                <a:solidFill>
                  <a:srgbClr val="0033B3"/>
                </a:solidFill>
                <a:ea typeface="+mn-lt"/>
                <a:cs typeface="+mn-lt"/>
              </a:rPr>
              <a:t>do … end</a:t>
            </a:r>
            <a:br>
              <a:rPr lang="en-US" dirty="0">
                <a:solidFill>
                  <a:srgbClr val="0033B3"/>
                </a:solidFill>
                <a:ea typeface="+mn-lt"/>
                <a:cs typeface="+mn-lt"/>
              </a:rPr>
            </a:br>
            <a:r>
              <a:rPr lang="en-US" dirty="0">
                <a:solidFill>
                  <a:srgbClr val="0033B3"/>
                </a:solidFill>
                <a:ea typeface="+mn-lt"/>
                <a:cs typeface="+mn-lt"/>
              </a:rPr>
              <a:t>        context </a:t>
            </a:r>
            <a:r>
              <a:rPr lang="en-US" dirty="0">
                <a:solidFill>
                  <a:srgbClr val="067D17"/>
                </a:solidFill>
                <a:ea typeface="+mn-lt"/>
                <a:cs typeface="+mn-lt"/>
              </a:rPr>
              <a:t>'wrong header' </a:t>
            </a:r>
            <a:r>
              <a:rPr lang="en-US" dirty="0">
                <a:solidFill>
                  <a:srgbClr val="0033B3"/>
                </a:solidFill>
                <a:ea typeface="+mn-lt"/>
                <a:cs typeface="+mn-lt"/>
              </a:rPr>
              <a:t>do … end</a:t>
            </a:r>
            <a:br>
              <a:rPr lang="en-US" dirty="0">
                <a:solidFill>
                  <a:srgbClr val="0033B3"/>
                </a:solidFill>
                <a:ea typeface="+mn-lt"/>
                <a:cs typeface="+mn-lt"/>
              </a:rPr>
            </a:br>
            <a:r>
              <a:rPr lang="en-US" dirty="0">
                <a:solidFill>
                  <a:srgbClr val="0033B3"/>
                </a:solidFill>
              </a:rPr>
              <a:t>    </a:t>
            </a:r>
            <a:r>
              <a:rPr lang="en-US" dirty="0" err="1">
                <a:solidFill>
                  <a:srgbClr val="0033B3"/>
                </a:solidFill>
              </a:rPr>
              <a:t>end</a:t>
            </a:r>
            <a:r>
              <a:rPr lang="en-US" dirty="0">
                <a:solidFill>
                  <a:srgbClr val="0033B3"/>
                </a:solidFill>
              </a:rPr>
              <a:t> </a:t>
            </a:r>
            <a:endParaRPr lang="ru-RU" dirty="0">
              <a:solidFill>
                <a:srgbClr val="0033B3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33B3"/>
                </a:solidFill>
              </a:rPr>
              <a:t>end</a:t>
            </a:r>
            <a:endParaRPr lang="en-US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3E1DD0C-FB74-451A-A753-AF25EFC9CF2F}"/>
              </a:ext>
            </a:extLst>
          </p:cNvPr>
          <p:cNvSpPr/>
          <p:nvPr/>
        </p:nvSpPr>
        <p:spPr bwMode="auto">
          <a:xfrm>
            <a:off x="1563959" y="2240740"/>
            <a:ext cx="7776864" cy="1143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49186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>
            <a:extLst>
              <a:ext uri="{FF2B5EF4-FFF2-40B4-BE49-F238E27FC236}">
                <a16:creationId xmlns:a16="http://schemas.microsoft.com/office/drawing/2014/main" id="{4B06BBA6-FD9D-4AD1-9B37-55624F65E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3">
            <a:extLst>
              <a:ext uri="{FF2B5EF4-FFF2-40B4-BE49-F238E27FC236}">
                <a16:creationId xmlns:a16="http://schemas.microsoft.com/office/drawing/2014/main" id="{C6CDE041-005B-44F7-8C13-23E8AD9F6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37892" name="Title 1">
            <a:extLst>
              <a:ext uri="{FF2B5EF4-FFF2-40B4-BE49-F238E27FC236}">
                <a16:creationId xmlns:a16="http://schemas.microsoft.com/office/drawing/2014/main" id="{AEFAB18A-E835-48E7-AA7E-DBFFE19EB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Тесты </a:t>
            </a:r>
            <a:r>
              <a:rPr lang="en-US" altLang="ru-RU" sz="4400" b="1"/>
              <a:t>API</a:t>
            </a:r>
            <a:endParaRPr lang="ru-RU" altLang="ru-RU" sz="44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75C3BB-EFFA-49D0-9D8D-A1D2CEFE0163}"/>
              </a:ext>
            </a:extLst>
          </p:cNvPr>
          <p:cNvSpPr txBox="1"/>
          <p:nvPr/>
        </p:nvSpPr>
        <p:spPr>
          <a:xfrm>
            <a:off x="843408" y="1116013"/>
            <a:ext cx="10340975" cy="59093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627A"/>
                </a:solidFill>
              </a:rPr>
              <a:t>describe </a:t>
            </a:r>
            <a:r>
              <a:rPr lang="en-US" dirty="0">
                <a:solidFill>
                  <a:srgbClr val="067D17"/>
                </a:solidFill>
              </a:rPr>
              <a:t>'Method'</a:t>
            </a:r>
            <a:r>
              <a:rPr lang="en-US" dirty="0"/>
              <a:t>, </a:t>
            </a:r>
            <a:r>
              <a:rPr lang="en-US" dirty="0">
                <a:solidFill>
                  <a:srgbClr val="871094"/>
                </a:solidFill>
              </a:rPr>
              <a:t>:service</a:t>
            </a:r>
            <a:r>
              <a:rPr lang="en-US" dirty="0"/>
              <a:t>, </a:t>
            </a:r>
            <a:r>
              <a:rPr lang="en-US" dirty="0">
                <a:solidFill>
                  <a:srgbClr val="871094"/>
                </a:solidFill>
              </a:rPr>
              <a:t>feature</a:t>
            </a:r>
            <a:r>
              <a:rPr lang="en-US" dirty="0"/>
              <a:t>: </a:t>
            </a:r>
            <a:r>
              <a:rPr lang="en-US" dirty="0">
                <a:solidFill>
                  <a:srgbClr val="067D17"/>
                </a:solidFill>
              </a:rPr>
              <a:t>'...'</a:t>
            </a:r>
            <a:r>
              <a:rPr lang="en-US" dirty="0"/>
              <a:t>, </a:t>
            </a:r>
            <a:r>
              <a:rPr lang="en-US" dirty="0">
                <a:solidFill>
                  <a:srgbClr val="871094"/>
                </a:solidFill>
              </a:rPr>
              <a:t>story</a:t>
            </a:r>
            <a:r>
              <a:rPr lang="en-US" dirty="0"/>
              <a:t>: </a:t>
            </a:r>
            <a:r>
              <a:rPr lang="en-US" dirty="0">
                <a:solidFill>
                  <a:srgbClr val="067D17"/>
                </a:solidFill>
              </a:rPr>
              <a:t>'...'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context </a:t>
            </a:r>
            <a:r>
              <a:rPr lang="en-US" dirty="0">
                <a:solidFill>
                  <a:srgbClr val="067D17"/>
                </a:solidFill>
              </a:rPr>
              <a:t>'with valid params'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        </a:t>
            </a:r>
            <a:r>
              <a:rPr lang="en-US" i="1" dirty="0">
                <a:solidFill>
                  <a:srgbClr val="00627A"/>
                </a:solidFill>
              </a:rPr>
              <a:t>before</a:t>
            </a:r>
            <a:r>
              <a:rPr lang="en-US" dirty="0"/>
              <a:t>(</a:t>
            </a:r>
            <a:r>
              <a:rPr lang="en-US" dirty="0">
                <a:solidFill>
                  <a:srgbClr val="871094"/>
                </a:solidFill>
              </a:rPr>
              <a:t>:all</a:t>
            </a:r>
            <a:r>
              <a:rPr lang="en-US" dirty="0"/>
              <a:t>) { </a:t>
            </a:r>
            <a:r>
              <a:rPr lang="en-US" dirty="0">
                <a:solidFill>
                  <a:srgbClr val="871094"/>
                </a:solidFill>
              </a:rPr>
              <a:t>@request </a:t>
            </a:r>
            <a:r>
              <a:rPr lang="en-US" dirty="0"/>
              <a:t>= </a:t>
            </a:r>
            <a:r>
              <a:rPr lang="en-US" i="1" dirty="0" err="1">
                <a:solidFill>
                  <a:srgbClr val="871094"/>
                </a:solidFill>
              </a:rPr>
              <a:t>SomeMethod</a:t>
            </a:r>
            <a:r>
              <a:rPr lang="en-US" dirty="0" err="1"/>
              <a:t>.new</a:t>
            </a:r>
            <a:r>
              <a:rPr lang="en-US" dirty="0"/>
              <a:t> }</a:t>
            </a:r>
            <a:br>
              <a:rPr lang="en-US" sz="1400" dirty="0"/>
            </a:b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        </a:t>
            </a:r>
            <a:r>
              <a:rPr lang="en-US" i="1" dirty="0">
                <a:solidFill>
                  <a:srgbClr val="00627A"/>
                </a:solidFill>
              </a:rPr>
              <a:t>it </a:t>
            </a:r>
            <a:r>
              <a:rPr lang="en-US" dirty="0">
                <a:solidFill>
                  <a:srgbClr val="067D17"/>
                </a:solidFill>
              </a:rPr>
              <a:t>'should return 200 response code' </a:t>
            </a:r>
            <a:r>
              <a:rPr lang="en-US" dirty="0">
                <a:solidFill>
                  <a:srgbClr val="0033B3"/>
                </a:solidFill>
              </a:rPr>
              <a:t>do … end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 it </a:t>
            </a:r>
            <a:r>
              <a:rPr lang="en-US" dirty="0">
                <a:solidFill>
                  <a:srgbClr val="067D17"/>
                </a:solidFill>
              </a:rPr>
              <a:t>'should return correct response schema' </a:t>
            </a:r>
            <a:r>
              <a:rPr lang="en-US" dirty="0">
                <a:solidFill>
                  <a:srgbClr val="0033B3"/>
                </a:solidFill>
              </a:rPr>
              <a:t>do … end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 it </a:t>
            </a:r>
            <a:r>
              <a:rPr lang="en-US" dirty="0">
                <a:solidFill>
                  <a:srgbClr val="067D17"/>
                </a:solidFill>
              </a:rPr>
              <a:t>'should return relevant data' </a:t>
            </a:r>
            <a:r>
              <a:rPr lang="en-US" dirty="0">
                <a:solidFill>
                  <a:srgbClr val="0033B3"/>
                </a:solidFill>
              </a:rPr>
              <a:t>do … end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    </a:t>
            </a:r>
            <a:r>
              <a:rPr lang="en-US" dirty="0" err="1">
                <a:solidFill>
                  <a:srgbClr val="0033B3"/>
                </a:solidFill>
              </a:rPr>
              <a:t>end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b="1" i="1" dirty="0">
                <a:solidFill>
                  <a:schemeClr val="bg1">
                    <a:lumMod val="95000"/>
                  </a:schemeClr>
                </a:solidFill>
              </a:rPr>
              <a:t>    </a:t>
            </a:r>
            <a:r>
              <a:rPr lang="en-US" sz="2400" b="1" i="1" dirty="0">
                <a:solidFill>
                  <a:srgbClr val="00627A"/>
                </a:solidFill>
              </a:rPr>
              <a:t>context </a:t>
            </a:r>
            <a:r>
              <a:rPr lang="en-US" sz="2400" b="1" dirty="0">
                <a:solidFill>
                  <a:srgbClr val="067D17"/>
                </a:solidFill>
              </a:rPr>
              <a:t>'with' </a:t>
            </a:r>
            <a:r>
              <a:rPr lang="en-US" sz="2400" b="1" dirty="0">
                <a:solidFill>
                  <a:srgbClr val="0033B3"/>
                </a:solidFill>
              </a:rPr>
              <a:t>do</a:t>
            </a:r>
            <a:br>
              <a:rPr lang="en-US" sz="2400" b="1" dirty="0"/>
            </a:br>
            <a:r>
              <a:rPr lang="en-US" sz="2400" b="1" i="1" dirty="0">
                <a:solidFill>
                  <a:srgbClr val="00627A"/>
                </a:solidFill>
              </a:rPr>
              <a:t>        context </a:t>
            </a:r>
            <a:r>
              <a:rPr lang="en-US" sz="2400" b="1" dirty="0">
                <a:solidFill>
                  <a:srgbClr val="067D17"/>
                </a:solidFill>
              </a:rPr>
              <a:t>'invalid id' </a:t>
            </a:r>
            <a:r>
              <a:rPr lang="en-US" sz="2400" b="1" dirty="0">
                <a:solidFill>
                  <a:srgbClr val="0033B3"/>
                </a:solidFill>
              </a:rPr>
              <a:t>do</a:t>
            </a:r>
            <a:br>
              <a:rPr lang="en-US" b="1" dirty="0"/>
            </a:br>
            <a:r>
              <a:rPr lang="en-US" b="1" i="1" dirty="0">
                <a:solidFill>
                  <a:srgbClr val="00627A"/>
                </a:solidFill>
              </a:rPr>
              <a:t>           </a:t>
            </a:r>
            <a:r>
              <a:rPr lang="ru-RU" i="1" dirty="0">
                <a:solidFill>
                  <a:srgbClr val="00627A"/>
                </a:solidFill>
              </a:rPr>
              <a:t> </a:t>
            </a:r>
            <a:r>
              <a:rPr lang="en-US" i="1" dirty="0">
                <a:solidFill>
                  <a:srgbClr val="00627A"/>
                </a:solidFill>
              </a:rPr>
              <a:t>it </a:t>
            </a:r>
            <a:r>
              <a:rPr lang="en-US" dirty="0">
                <a:solidFill>
                  <a:srgbClr val="067D17"/>
                </a:solidFill>
              </a:rPr>
              <a:t>'should return 400 status code'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r>
              <a:rPr lang="en-US" dirty="0">
                <a:solidFill>
                  <a:srgbClr val="0033B3"/>
                </a:solidFill>
                <a:ea typeface="+mn-lt"/>
                <a:cs typeface="+mn-lt"/>
              </a:rPr>
              <a:t> … </a:t>
            </a:r>
            <a:r>
              <a:rPr lang="en-US" dirty="0">
                <a:solidFill>
                  <a:srgbClr val="0033B3"/>
                </a:solidFill>
              </a:rPr>
              <a:t>end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     it </a:t>
            </a:r>
            <a:r>
              <a:rPr lang="en-US" dirty="0">
                <a:solidFill>
                  <a:srgbClr val="067D17"/>
                </a:solidFill>
              </a:rPr>
              <a:t>'should return error json'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r>
              <a:rPr lang="en-US" dirty="0">
                <a:solidFill>
                  <a:srgbClr val="0033B3"/>
                </a:solidFill>
                <a:cs typeface="Arial"/>
              </a:rPr>
              <a:t> … </a:t>
            </a:r>
            <a:r>
              <a:rPr lang="en-US" dirty="0">
                <a:solidFill>
                  <a:srgbClr val="0033B3"/>
                </a:solidFill>
              </a:rPr>
              <a:t>end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     it </a:t>
            </a:r>
            <a:r>
              <a:rPr lang="en-US" dirty="0">
                <a:solidFill>
                  <a:srgbClr val="067D17"/>
                </a:solidFill>
              </a:rPr>
              <a:t>'should return error code'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r>
              <a:rPr lang="en-US" dirty="0">
                <a:solidFill>
                  <a:srgbClr val="0033B3"/>
                </a:solidFill>
                <a:cs typeface="Arial"/>
              </a:rPr>
              <a:t> … </a:t>
            </a:r>
            <a:r>
              <a:rPr lang="en-US" dirty="0">
                <a:solidFill>
                  <a:srgbClr val="0033B3"/>
                </a:solidFill>
              </a:rPr>
              <a:t>end</a:t>
            </a:r>
            <a:br>
              <a:rPr lang="en-US" dirty="0"/>
            </a:br>
            <a:r>
              <a:rPr lang="en-US" b="1" dirty="0">
                <a:solidFill>
                  <a:srgbClr val="0033B3"/>
                </a:solidFill>
              </a:rPr>
              <a:t>        </a:t>
            </a:r>
            <a:r>
              <a:rPr lang="ru-RU" b="1" dirty="0">
                <a:solidFill>
                  <a:srgbClr val="0033B3"/>
                </a:solidFill>
              </a:rPr>
              <a:t>  </a:t>
            </a:r>
            <a:r>
              <a:rPr lang="en-US" sz="2400" b="1" dirty="0">
                <a:solidFill>
                  <a:srgbClr val="0033B3"/>
                </a:solidFill>
              </a:rPr>
              <a:t>end</a:t>
            </a:r>
            <a:br>
              <a:rPr lang="en-US" b="1" dirty="0"/>
            </a:br>
            <a:r>
              <a:rPr lang="en-US" sz="1400" b="1" i="1" dirty="0">
                <a:solidFill>
                  <a:srgbClr val="00627A"/>
                </a:solidFill>
              </a:rPr>
              <a:t>       </a:t>
            </a:r>
            <a:endParaRPr lang="en-US" sz="1400" b="1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b="1" i="1" dirty="0">
                <a:solidFill>
                  <a:srgbClr val="00627A"/>
                </a:solidFill>
              </a:rPr>
              <a:t>        </a:t>
            </a:r>
            <a:r>
              <a:rPr lang="en-US" sz="2400" b="1" i="1" dirty="0">
                <a:solidFill>
                  <a:srgbClr val="00627A"/>
                </a:solidFill>
                <a:ea typeface="+mn-lt"/>
                <a:cs typeface="+mn-lt"/>
              </a:rPr>
              <a:t>context </a:t>
            </a:r>
            <a:r>
              <a:rPr lang="en-US" sz="2400" b="1" dirty="0">
                <a:solidFill>
                  <a:srgbClr val="067D17"/>
                </a:solidFill>
                <a:ea typeface="+mn-lt"/>
                <a:cs typeface="+mn-lt"/>
              </a:rPr>
              <a:t>'empty data' </a:t>
            </a:r>
            <a:r>
              <a:rPr lang="en-US" sz="2400" b="1" dirty="0">
                <a:solidFill>
                  <a:srgbClr val="0033B3"/>
                </a:solidFill>
                <a:ea typeface="+mn-lt"/>
                <a:cs typeface="+mn-lt"/>
              </a:rPr>
              <a:t>do … end</a:t>
            </a:r>
            <a:br>
              <a:rPr lang="en-US" sz="2400" b="1" dirty="0">
                <a:solidFill>
                  <a:srgbClr val="0033B3"/>
                </a:solidFill>
                <a:ea typeface="+mn-lt"/>
                <a:cs typeface="+mn-lt"/>
              </a:rPr>
            </a:br>
            <a:r>
              <a:rPr lang="en-US" sz="2400" b="1" dirty="0">
                <a:solidFill>
                  <a:srgbClr val="0033B3"/>
                </a:solidFill>
                <a:ea typeface="+mn-lt"/>
                <a:cs typeface="+mn-lt"/>
              </a:rPr>
              <a:t>      context </a:t>
            </a:r>
            <a:r>
              <a:rPr lang="en-US" sz="2400" b="1" dirty="0">
                <a:solidFill>
                  <a:srgbClr val="067D17"/>
                </a:solidFill>
                <a:ea typeface="+mn-lt"/>
                <a:cs typeface="+mn-lt"/>
              </a:rPr>
              <a:t>'wrong header' </a:t>
            </a:r>
            <a:r>
              <a:rPr lang="en-US" sz="2400" b="1" dirty="0">
                <a:solidFill>
                  <a:srgbClr val="0033B3"/>
                </a:solidFill>
                <a:ea typeface="+mn-lt"/>
                <a:cs typeface="+mn-lt"/>
              </a:rPr>
              <a:t>do … end</a:t>
            </a:r>
            <a:br>
              <a:rPr lang="en-US" sz="2400" b="1" dirty="0">
                <a:solidFill>
                  <a:srgbClr val="0033B3"/>
                </a:solidFill>
                <a:ea typeface="+mn-lt"/>
                <a:cs typeface="+mn-lt"/>
              </a:rPr>
            </a:br>
            <a:r>
              <a:rPr lang="en-US" sz="2400" b="1" dirty="0">
                <a:solidFill>
                  <a:srgbClr val="0033B3"/>
                </a:solidFill>
              </a:rPr>
              <a:t>   </a:t>
            </a:r>
            <a:r>
              <a:rPr lang="en-US" sz="2400" b="1" dirty="0" err="1">
                <a:solidFill>
                  <a:srgbClr val="0033B3"/>
                </a:solidFill>
              </a:rPr>
              <a:t>end</a:t>
            </a:r>
            <a:r>
              <a:rPr lang="en-US" sz="2400" b="1" dirty="0">
                <a:solidFill>
                  <a:srgbClr val="0033B3"/>
                </a:solidFill>
              </a:rPr>
              <a:t> </a:t>
            </a:r>
            <a:endParaRPr lang="ru-RU" sz="2400" b="1" dirty="0">
              <a:solidFill>
                <a:srgbClr val="0033B3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33B3"/>
                </a:solidFill>
              </a:rPr>
              <a:t>end</a:t>
            </a:r>
            <a:endParaRPr lang="en-US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9A22389-A473-41E3-9D0D-C50205D07DD6}"/>
              </a:ext>
            </a:extLst>
          </p:cNvPr>
          <p:cNvSpPr/>
          <p:nvPr/>
        </p:nvSpPr>
        <p:spPr bwMode="auto">
          <a:xfrm>
            <a:off x="1131911" y="3393620"/>
            <a:ext cx="5904656" cy="7211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6D79E1D-92F8-4402-B763-DB379F6E29CD}"/>
              </a:ext>
            </a:extLst>
          </p:cNvPr>
          <p:cNvSpPr/>
          <p:nvPr/>
        </p:nvSpPr>
        <p:spPr bwMode="auto">
          <a:xfrm>
            <a:off x="1131911" y="4956191"/>
            <a:ext cx="5904656" cy="170396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917641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>
            <a:extLst>
              <a:ext uri="{FF2B5EF4-FFF2-40B4-BE49-F238E27FC236}">
                <a16:creationId xmlns:a16="http://schemas.microsoft.com/office/drawing/2014/main" id="{4B06BBA6-FD9D-4AD1-9B37-55624F65E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3">
            <a:extLst>
              <a:ext uri="{FF2B5EF4-FFF2-40B4-BE49-F238E27FC236}">
                <a16:creationId xmlns:a16="http://schemas.microsoft.com/office/drawing/2014/main" id="{C6CDE041-005B-44F7-8C13-23E8AD9F6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37892" name="Title 1">
            <a:extLst>
              <a:ext uri="{FF2B5EF4-FFF2-40B4-BE49-F238E27FC236}">
                <a16:creationId xmlns:a16="http://schemas.microsoft.com/office/drawing/2014/main" id="{AEFAB18A-E835-48E7-AA7E-DBFFE19EB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Тесты </a:t>
            </a:r>
            <a:r>
              <a:rPr lang="en-US" altLang="ru-RU" sz="4400" b="1"/>
              <a:t>API</a:t>
            </a:r>
            <a:endParaRPr lang="ru-RU" altLang="ru-RU" sz="44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75C3BB-EFFA-49D0-9D8D-A1D2CEFE0163}"/>
              </a:ext>
            </a:extLst>
          </p:cNvPr>
          <p:cNvSpPr txBox="1"/>
          <p:nvPr/>
        </p:nvSpPr>
        <p:spPr>
          <a:xfrm>
            <a:off x="843408" y="1116013"/>
            <a:ext cx="10340975" cy="563231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627A"/>
                </a:solidFill>
              </a:rPr>
              <a:t>describe </a:t>
            </a:r>
            <a:r>
              <a:rPr lang="en-US" dirty="0">
                <a:solidFill>
                  <a:srgbClr val="067D17"/>
                </a:solidFill>
              </a:rPr>
              <a:t>'Method'</a:t>
            </a:r>
            <a:r>
              <a:rPr lang="en-US" dirty="0"/>
              <a:t>, </a:t>
            </a:r>
            <a:r>
              <a:rPr lang="en-US" dirty="0">
                <a:solidFill>
                  <a:srgbClr val="871094"/>
                </a:solidFill>
              </a:rPr>
              <a:t>:service</a:t>
            </a:r>
            <a:r>
              <a:rPr lang="en-US" dirty="0"/>
              <a:t>, </a:t>
            </a:r>
            <a:r>
              <a:rPr lang="en-US" dirty="0">
                <a:solidFill>
                  <a:srgbClr val="871094"/>
                </a:solidFill>
              </a:rPr>
              <a:t>feature</a:t>
            </a:r>
            <a:r>
              <a:rPr lang="en-US" dirty="0"/>
              <a:t>: </a:t>
            </a:r>
            <a:r>
              <a:rPr lang="en-US" dirty="0">
                <a:solidFill>
                  <a:srgbClr val="067D17"/>
                </a:solidFill>
              </a:rPr>
              <a:t>'...'</a:t>
            </a:r>
            <a:r>
              <a:rPr lang="en-US" dirty="0"/>
              <a:t>, </a:t>
            </a:r>
            <a:r>
              <a:rPr lang="en-US" dirty="0">
                <a:solidFill>
                  <a:srgbClr val="871094"/>
                </a:solidFill>
              </a:rPr>
              <a:t>story</a:t>
            </a:r>
            <a:r>
              <a:rPr lang="en-US" dirty="0"/>
              <a:t>: </a:t>
            </a:r>
            <a:r>
              <a:rPr lang="en-US" dirty="0">
                <a:solidFill>
                  <a:srgbClr val="067D17"/>
                </a:solidFill>
              </a:rPr>
              <a:t>'...'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context </a:t>
            </a:r>
            <a:r>
              <a:rPr lang="en-US" dirty="0">
                <a:solidFill>
                  <a:srgbClr val="067D17"/>
                </a:solidFill>
              </a:rPr>
              <a:t>'with valid params'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        </a:t>
            </a:r>
            <a:r>
              <a:rPr lang="en-US" i="1" dirty="0">
                <a:solidFill>
                  <a:srgbClr val="00627A"/>
                </a:solidFill>
              </a:rPr>
              <a:t>before</a:t>
            </a:r>
            <a:r>
              <a:rPr lang="en-US" dirty="0"/>
              <a:t>(</a:t>
            </a:r>
            <a:r>
              <a:rPr lang="en-US" dirty="0">
                <a:solidFill>
                  <a:srgbClr val="871094"/>
                </a:solidFill>
              </a:rPr>
              <a:t>:all</a:t>
            </a:r>
            <a:r>
              <a:rPr lang="en-US" dirty="0"/>
              <a:t>) { </a:t>
            </a:r>
            <a:r>
              <a:rPr lang="en-US" dirty="0">
                <a:solidFill>
                  <a:srgbClr val="871094"/>
                </a:solidFill>
              </a:rPr>
              <a:t>@request </a:t>
            </a:r>
            <a:r>
              <a:rPr lang="en-US" dirty="0"/>
              <a:t>= </a:t>
            </a:r>
            <a:r>
              <a:rPr lang="en-US" i="1" dirty="0" err="1">
                <a:solidFill>
                  <a:srgbClr val="871094"/>
                </a:solidFill>
              </a:rPr>
              <a:t>SomeMethod</a:t>
            </a:r>
            <a:r>
              <a:rPr lang="en-US" dirty="0" err="1"/>
              <a:t>.new</a:t>
            </a:r>
            <a:r>
              <a:rPr lang="en-US" dirty="0"/>
              <a:t> }</a:t>
            </a:r>
            <a:br>
              <a:rPr lang="en-US" sz="1400" dirty="0"/>
            </a:b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        </a:t>
            </a:r>
            <a:r>
              <a:rPr lang="en-US" i="1" dirty="0">
                <a:solidFill>
                  <a:srgbClr val="00627A"/>
                </a:solidFill>
              </a:rPr>
              <a:t>it </a:t>
            </a:r>
            <a:r>
              <a:rPr lang="en-US" dirty="0">
                <a:solidFill>
                  <a:srgbClr val="067D17"/>
                </a:solidFill>
              </a:rPr>
              <a:t>'should return 200 response code' </a:t>
            </a:r>
            <a:r>
              <a:rPr lang="en-US" dirty="0">
                <a:solidFill>
                  <a:srgbClr val="0033B3"/>
                </a:solidFill>
              </a:rPr>
              <a:t>do … end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 it </a:t>
            </a:r>
            <a:r>
              <a:rPr lang="en-US" dirty="0">
                <a:solidFill>
                  <a:srgbClr val="067D17"/>
                </a:solidFill>
              </a:rPr>
              <a:t>'should return correct response schema' </a:t>
            </a:r>
            <a:r>
              <a:rPr lang="en-US" dirty="0">
                <a:solidFill>
                  <a:srgbClr val="0033B3"/>
                </a:solidFill>
              </a:rPr>
              <a:t>do … end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 it </a:t>
            </a:r>
            <a:r>
              <a:rPr lang="en-US" dirty="0">
                <a:solidFill>
                  <a:srgbClr val="067D17"/>
                </a:solidFill>
              </a:rPr>
              <a:t>'should return relevant data' </a:t>
            </a:r>
            <a:r>
              <a:rPr lang="en-US" dirty="0">
                <a:solidFill>
                  <a:srgbClr val="0033B3"/>
                </a:solidFill>
              </a:rPr>
              <a:t>do … end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    </a:t>
            </a:r>
            <a:r>
              <a:rPr lang="en-US" dirty="0" err="1">
                <a:solidFill>
                  <a:srgbClr val="0033B3"/>
                </a:solidFill>
              </a:rPr>
              <a:t>end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    </a:t>
            </a:r>
            <a:r>
              <a:rPr lang="en-US" i="1" dirty="0">
                <a:solidFill>
                  <a:srgbClr val="00627A"/>
                </a:solidFill>
              </a:rPr>
              <a:t>context </a:t>
            </a:r>
            <a:r>
              <a:rPr lang="en-US" dirty="0">
                <a:solidFill>
                  <a:srgbClr val="067D17"/>
                </a:solidFill>
              </a:rPr>
              <a:t>'with'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 context </a:t>
            </a:r>
            <a:r>
              <a:rPr lang="en-US" dirty="0">
                <a:solidFill>
                  <a:srgbClr val="067D17"/>
                </a:solidFill>
              </a:rPr>
              <a:t>'invalid id' </a:t>
            </a:r>
            <a:r>
              <a:rPr lang="en-US" dirty="0">
                <a:solidFill>
                  <a:srgbClr val="0033B3"/>
                </a:solidFill>
              </a:rPr>
              <a:t>do</a:t>
            </a:r>
            <a:br>
              <a:rPr lang="en-US" b="1" dirty="0"/>
            </a:br>
            <a:r>
              <a:rPr lang="en-US" b="1" i="1" dirty="0">
                <a:solidFill>
                  <a:srgbClr val="00627A"/>
                </a:solidFill>
              </a:rPr>
              <a:t>           </a:t>
            </a:r>
            <a:r>
              <a:rPr lang="ru-RU" b="1" i="1" dirty="0">
                <a:solidFill>
                  <a:srgbClr val="00627A"/>
                </a:solidFill>
              </a:rPr>
              <a:t>     </a:t>
            </a:r>
            <a:r>
              <a:rPr lang="en-US" sz="2400" b="1" i="1" dirty="0">
                <a:solidFill>
                  <a:srgbClr val="00627A"/>
                </a:solidFill>
              </a:rPr>
              <a:t>it </a:t>
            </a:r>
            <a:r>
              <a:rPr lang="en-US" sz="2400" b="1" dirty="0">
                <a:solidFill>
                  <a:srgbClr val="067D17"/>
                </a:solidFill>
              </a:rPr>
              <a:t>'should return 400 status code' </a:t>
            </a:r>
            <a:r>
              <a:rPr lang="en-US" sz="2400" b="1" dirty="0">
                <a:solidFill>
                  <a:srgbClr val="0033B3"/>
                </a:solidFill>
              </a:rPr>
              <a:t>do</a:t>
            </a:r>
            <a:r>
              <a:rPr lang="en-US" sz="2400" b="1" dirty="0">
                <a:solidFill>
                  <a:srgbClr val="0033B3"/>
                </a:solidFill>
                <a:ea typeface="+mn-lt"/>
                <a:cs typeface="+mn-lt"/>
              </a:rPr>
              <a:t> … </a:t>
            </a:r>
            <a:r>
              <a:rPr lang="en-US" sz="2400" b="1" dirty="0">
                <a:solidFill>
                  <a:srgbClr val="0033B3"/>
                </a:solidFill>
              </a:rPr>
              <a:t>end</a:t>
            </a:r>
            <a:br>
              <a:rPr lang="en-US" sz="2400" b="1" dirty="0"/>
            </a:br>
            <a:r>
              <a:rPr lang="en-US" sz="2400" b="1" i="1" dirty="0">
                <a:solidFill>
                  <a:srgbClr val="00627A"/>
                </a:solidFill>
              </a:rPr>
              <a:t>            it </a:t>
            </a:r>
            <a:r>
              <a:rPr lang="en-US" sz="2400" b="1" dirty="0">
                <a:solidFill>
                  <a:srgbClr val="067D17"/>
                </a:solidFill>
              </a:rPr>
              <a:t>'should return error json' </a:t>
            </a:r>
            <a:r>
              <a:rPr lang="en-US" sz="2400" b="1" dirty="0">
                <a:solidFill>
                  <a:srgbClr val="0033B3"/>
                </a:solidFill>
              </a:rPr>
              <a:t>do</a:t>
            </a:r>
            <a:r>
              <a:rPr lang="en-US" sz="2400" b="1" dirty="0">
                <a:solidFill>
                  <a:srgbClr val="0033B3"/>
                </a:solidFill>
                <a:cs typeface="Arial"/>
              </a:rPr>
              <a:t> … </a:t>
            </a:r>
            <a:r>
              <a:rPr lang="en-US" sz="2400" b="1" dirty="0">
                <a:solidFill>
                  <a:srgbClr val="0033B3"/>
                </a:solidFill>
              </a:rPr>
              <a:t>end</a:t>
            </a:r>
            <a:br>
              <a:rPr lang="en-US" sz="2400" b="1" dirty="0"/>
            </a:br>
            <a:r>
              <a:rPr lang="en-US" sz="2400" b="1" i="1" dirty="0">
                <a:solidFill>
                  <a:srgbClr val="00627A"/>
                </a:solidFill>
              </a:rPr>
              <a:t>            it </a:t>
            </a:r>
            <a:r>
              <a:rPr lang="en-US" sz="2400" b="1" dirty="0">
                <a:solidFill>
                  <a:srgbClr val="067D17"/>
                </a:solidFill>
              </a:rPr>
              <a:t>'should return error code' </a:t>
            </a:r>
            <a:r>
              <a:rPr lang="en-US" sz="2400" b="1" dirty="0">
                <a:solidFill>
                  <a:srgbClr val="0033B3"/>
                </a:solidFill>
              </a:rPr>
              <a:t>do</a:t>
            </a:r>
            <a:r>
              <a:rPr lang="en-US" sz="2400" b="1" dirty="0">
                <a:solidFill>
                  <a:srgbClr val="0033B3"/>
                </a:solidFill>
                <a:cs typeface="Arial"/>
              </a:rPr>
              <a:t> … </a:t>
            </a:r>
            <a:r>
              <a:rPr lang="en-US" sz="2400" b="1" dirty="0">
                <a:solidFill>
                  <a:srgbClr val="0033B3"/>
                </a:solidFill>
              </a:rPr>
              <a:t>end</a:t>
            </a:r>
            <a:br>
              <a:rPr lang="en-US" sz="2400" b="1" dirty="0"/>
            </a:br>
            <a:r>
              <a:rPr lang="en-US" b="1" dirty="0">
                <a:solidFill>
                  <a:srgbClr val="0033B3"/>
                </a:solidFill>
              </a:rPr>
              <a:t>        </a:t>
            </a:r>
            <a:r>
              <a:rPr lang="en-US" dirty="0" err="1">
                <a:solidFill>
                  <a:srgbClr val="0033B3"/>
                </a:solidFill>
              </a:rPr>
              <a:t>end</a:t>
            </a:r>
            <a:br>
              <a:rPr lang="en-US" dirty="0"/>
            </a:br>
            <a:r>
              <a:rPr lang="en-US" i="1" dirty="0">
                <a:solidFill>
                  <a:srgbClr val="00627A"/>
                </a:solidFill>
              </a:rPr>
              <a:t>       </a:t>
            </a:r>
            <a:endParaRPr lang="en-US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i="1" dirty="0">
                <a:solidFill>
                  <a:srgbClr val="00627A"/>
                </a:solidFill>
              </a:rPr>
              <a:t>        </a:t>
            </a:r>
            <a:r>
              <a:rPr lang="en-US" i="1" dirty="0">
                <a:solidFill>
                  <a:srgbClr val="00627A"/>
                </a:solidFill>
                <a:ea typeface="+mn-lt"/>
                <a:cs typeface="+mn-lt"/>
              </a:rPr>
              <a:t>context </a:t>
            </a:r>
            <a:r>
              <a:rPr lang="en-US" dirty="0">
                <a:solidFill>
                  <a:srgbClr val="067D17"/>
                </a:solidFill>
                <a:ea typeface="+mn-lt"/>
                <a:cs typeface="+mn-lt"/>
              </a:rPr>
              <a:t>'empty data' </a:t>
            </a:r>
            <a:r>
              <a:rPr lang="en-US" dirty="0">
                <a:solidFill>
                  <a:srgbClr val="0033B3"/>
                </a:solidFill>
                <a:ea typeface="+mn-lt"/>
                <a:cs typeface="+mn-lt"/>
              </a:rPr>
              <a:t>do … end</a:t>
            </a:r>
            <a:br>
              <a:rPr lang="en-US" dirty="0">
                <a:solidFill>
                  <a:srgbClr val="0033B3"/>
                </a:solidFill>
                <a:ea typeface="+mn-lt"/>
                <a:cs typeface="+mn-lt"/>
              </a:rPr>
            </a:br>
            <a:r>
              <a:rPr lang="en-US" dirty="0">
                <a:solidFill>
                  <a:srgbClr val="0033B3"/>
                </a:solidFill>
                <a:ea typeface="+mn-lt"/>
                <a:cs typeface="+mn-lt"/>
              </a:rPr>
              <a:t>        context </a:t>
            </a:r>
            <a:r>
              <a:rPr lang="en-US" dirty="0">
                <a:solidFill>
                  <a:srgbClr val="067D17"/>
                </a:solidFill>
                <a:ea typeface="+mn-lt"/>
                <a:cs typeface="+mn-lt"/>
              </a:rPr>
              <a:t>'wrong header' </a:t>
            </a:r>
            <a:r>
              <a:rPr lang="en-US" dirty="0">
                <a:solidFill>
                  <a:srgbClr val="0033B3"/>
                </a:solidFill>
                <a:ea typeface="+mn-lt"/>
                <a:cs typeface="+mn-lt"/>
              </a:rPr>
              <a:t>do … end</a:t>
            </a:r>
            <a:br>
              <a:rPr lang="en-US" dirty="0">
                <a:solidFill>
                  <a:srgbClr val="0033B3"/>
                </a:solidFill>
                <a:ea typeface="+mn-lt"/>
                <a:cs typeface="+mn-lt"/>
              </a:rPr>
            </a:br>
            <a:r>
              <a:rPr lang="en-US" dirty="0">
                <a:solidFill>
                  <a:srgbClr val="0033B3"/>
                </a:solidFill>
              </a:rPr>
              <a:t>    </a:t>
            </a:r>
            <a:r>
              <a:rPr lang="en-US" dirty="0" err="1">
                <a:solidFill>
                  <a:srgbClr val="0033B3"/>
                </a:solidFill>
              </a:rPr>
              <a:t>end</a:t>
            </a:r>
            <a:r>
              <a:rPr lang="en-US" dirty="0">
                <a:solidFill>
                  <a:srgbClr val="0033B3"/>
                </a:solidFill>
              </a:rPr>
              <a:t> </a:t>
            </a:r>
            <a:endParaRPr lang="ru-RU" dirty="0">
              <a:solidFill>
                <a:srgbClr val="0033B3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33B3"/>
                </a:solidFill>
              </a:rPr>
              <a:t>end</a:t>
            </a:r>
            <a:endParaRPr lang="en-US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6565F89-65FF-47AD-BDB9-47CC75CA27B1}"/>
              </a:ext>
            </a:extLst>
          </p:cNvPr>
          <p:cNvSpPr/>
          <p:nvPr/>
        </p:nvSpPr>
        <p:spPr bwMode="auto">
          <a:xfrm>
            <a:off x="1635967" y="3839835"/>
            <a:ext cx="6912768" cy="1143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89329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>
            <a:extLst>
              <a:ext uri="{FF2B5EF4-FFF2-40B4-BE49-F238E27FC236}">
                <a16:creationId xmlns:a16="http://schemas.microsoft.com/office/drawing/2014/main" id="{833EE59E-20F5-4837-B725-BFCF6A9E2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3">
            <a:extLst>
              <a:ext uri="{FF2B5EF4-FFF2-40B4-BE49-F238E27FC236}">
                <a16:creationId xmlns:a16="http://schemas.microsoft.com/office/drawing/2014/main" id="{3FAEC26D-1054-49F0-82DB-E86532FC6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50180" name="Title 1">
            <a:extLst>
              <a:ext uri="{FF2B5EF4-FFF2-40B4-BE49-F238E27FC236}">
                <a16:creationId xmlns:a16="http://schemas.microsoft.com/office/drawing/2014/main" id="{898F7DA8-A164-420D-8683-82D5C6A31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Тесты </a:t>
            </a:r>
            <a:r>
              <a:rPr lang="en-US" altLang="ru-RU" sz="4400" b="1"/>
              <a:t>API</a:t>
            </a:r>
            <a:endParaRPr lang="ru-RU" altLang="ru-RU" sz="4400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2FC898-C718-4B42-806D-FDC680AA1224}"/>
              </a:ext>
            </a:extLst>
          </p:cNvPr>
          <p:cNvSpPr txBox="1"/>
          <p:nvPr/>
        </p:nvSpPr>
        <p:spPr>
          <a:xfrm>
            <a:off x="1031278" y="1547813"/>
            <a:ext cx="12025313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00627A"/>
                </a:solidFill>
              </a:rPr>
              <a:t>it </a:t>
            </a:r>
            <a:r>
              <a:rPr lang="en-US" b="1" dirty="0">
                <a:solidFill>
                  <a:srgbClr val="067D17"/>
                </a:solidFill>
              </a:rPr>
              <a:t>'should return 200 response code' </a:t>
            </a:r>
            <a:r>
              <a:rPr lang="en-US" b="1" dirty="0">
                <a:solidFill>
                  <a:srgbClr val="0033B3"/>
                </a:solidFill>
              </a:rPr>
              <a:t>do</a:t>
            </a:r>
            <a:br>
              <a:rPr lang="en-US" b="1" dirty="0"/>
            </a:br>
            <a:r>
              <a:rPr lang="en-US" b="1" dirty="0"/>
              <a:t>     expect(</a:t>
            </a:r>
            <a:r>
              <a:rPr lang="en-US" b="1" dirty="0">
                <a:solidFill>
                  <a:srgbClr val="871094"/>
                </a:solidFill>
                <a:ea typeface="+mn-lt"/>
                <a:cs typeface="+mn-lt"/>
              </a:rPr>
              <a:t>@request</a:t>
            </a:r>
            <a:r>
              <a:rPr lang="en-US" b="1" dirty="0"/>
              <a:t>.response_code).to eq(</a:t>
            </a:r>
            <a:r>
              <a:rPr lang="en-US" b="1" dirty="0">
                <a:solidFill>
                  <a:srgbClr val="1750EB"/>
                </a:solidFill>
              </a:rPr>
              <a:t>200</a:t>
            </a:r>
            <a:r>
              <a:rPr lang="en-US" b="1" dirty="0"/>
              <a:t>), </a:t>
            </a:r>
            <a:r>
              <a:rPr lang="en-US" b="1" dirty="0">
                <a:solidFill>
                  <a:srgbClr val="871094"/>
                </a:solidFill>
                <a:ea typeface="+mn-lt"/>
                <a:cs typeface="+mn-lt"/>
              </a:rPr>
              <a:t>@request</a:t>
            </a:r>
            <a:r>
              <a:rPr lang="en-US" b="1" dirty="0"/>
              <a:t>.report_data(</a:t>
            </a:r>
            <a:r>
              <a:rPr lang="en-US" b="1" dirty="0">
                <a:solidFill>
                  <a:srgbClr val="067D17"/>
                </a:solidFill>
              </a:rPr>
              <a:t>"some error message"</a:t>
            </a:r>
            <a:r>
              <a:rPr lang="en-US" b="1" dirty="0">
                <a:solidFill>
                  <a:srgbClr val="000000"/>
                </a:solidFill>
              </a:rPr>
              <a:t>)</a:t>
            </a:r>
            <a:br>
              <a:rPr lang="en-US" b="1" dirty="0"/>
            </a:br>
            <a:r>
              <a:rPr lang="en-US" b="1" dirty="0">
                <a:solidFill>
                  <a:srgbClr val="0033B3"/>
                </a:solidFill>
              </a:rPr>
              <a:t>end</a:t>
            </a:r>
            <a:endParaRPr lang="en-US" b="1" dirty="0"/>
          </a:p>
        </p:txBody>
      </p:sp>
      <p:sp>
        <p:nvSpPr>
          <p:cNvPr id="7" name="CustomShape 6">
            <a:extLst>
              <a:ext uri="{FF2B5EF4-FFF2-40B4-BE49-F238E27FC236}">
                <a16:creationId xmlns:a16="http://schemas.microsoft.com/office/drawing/2014/main" id="{8917F17A-7F03-4568-A597-0C9200BCF495}"/>
              </a:ext>
            </a:extLst>
          </p:cNvPr>
          <p:cNvSpPr/>
          <p:nvPr/>
        </p:nvSpPr>
        <p:spPr>
          <a:xfrm>
            <a:off x="6143625" y="3182938"/>
            <a:ext cx="4897438" cy="311943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342900" indent="-342900">
              <a:buSzPct val="45000"/>
              <a:buFont typeface="Arial"/>
              <a:buChar char="•"/>
              <a:defRPr/>
            </a:pPr>
            <a:r>
              <a:rPr lang="ru-RU" sz="2400" b="1" dirty="0">
                <a:latin typeface="Arial"/>
              </a:rPr>
              <a:t>MESSAGE</a:t>
            </a:r>
            <a:endParaRPr sz="2400" b="1" dirty="0"/>
          </a:p>
          <a:p>
            <a:pPr marL="342900" indent="-342900">
              <a:buSzPct val="45000"/>
              <a:buFont typeface="Arial"/>
              <a:buChar char="•"/>
              <a:defRPr/>
            </a:pPr>
            <a:r>
              <a:rPr lang="ru-RU" sz="2400" b="1" dirty="0">
                <a:latin typeface="Arial"/>
              </a:rPr>
              <a:t>RESPONSE_CODE</a:t>
            </a:r>
            <a:endParaRPr sz="2400" b="1" dirty="0"/>
          </a:p>
          <a:p>
            <a:pPr marL="342900" indent="-342900">
              <a:buSzPct val="45000"/>
              <a:buFont typeface="Arial"/>
              <a:buChar char="•"/>
              <a:defRPr/>
            </a:pPr>
            <a:r>
              <a:rPr lang="ru-RU" sz="2400" b="1" dirty="0">
                <a:latin typeface="Arial"/>
              </a:rPr>
              <a:t>RESPONSE_HEADERS</a:t>
            </a:r>
            <a:endParaRPr sz="2400" b="1" dirty="0"/>
          </a:p>
          <a:p>
            <a:pPr marL="342900" indent="-342900">
              <a:buSzPct val="45000"/>
              <a:buFont typeface="Arial"/>
              <a:buChar char="•"/>
              <a:defRPr/>
            </a:pPr>
            <a:r>
              <a:rPr lang="ru-RU" sz="2400" b="1" dirty="0">
                <a:latin typeface="Arial"/>
              </a:rPr>
              <a:t>RESPONSE_BODY</a:t>
            </a:r>
            <a:endParaRPr sz="2400" b="1" dirty="0"/>
          </a:p>
          <a:p>
            <a:pPr marL="342900" indent="-342900">
              <a:buSzPct val="45000"/>
              <a:buFont typeface="Arial"/>
              <a:buChar char="•"/>
              <a:defRPr/>
            </a:pPr>
            <a:r>
              <a:rPr lang="ru-RU" sz="2400" b="1" dirty="0">
                <a:latin typeface="Arial"/>
              </a:rPr>
              <a:t>COOKIES_SENT</a:t>
            </a:r>
            <a:endParaRPr sz="2400" b="1" dirty="0"/>
          </a:p>
          <a:p>
            <a:pPr marL="342900" indent="-342900">
              <a:buSzPct val="45000"/>
              <a:buFont typeface="Arial"/>
              <a:buChar char="•"/>
              <a:defRPr/>
            </a:pPr>
            <a:r>
              <a:rPr lang="ru-RU" sz="2400" b="1" dirty="0">
                <a:latin typeface="Arial"/>
              </a:rPr>
              <a:t>HEADERS</a:t>
            </a:r>
            <a:endParaRPr sz="2400" b="1" dirty="0"/>
          </a:p>
          <a:p>
            <a:pPr marL="342900" indent="-342900">
              <a:buSzPct val="45000"/>
              <a:buFont typeface="Arial"/>
              <a:buChar char="•"/>
              <a:defRPr/>
            </a:pPr>
            <a:r>
              <a:rPr lang="ru-RU" sz="2400" b="1" dirty="0">
                <a:latin typeface="Arial"/>
              </a:rPr>
              <a:t>REQUEST_BODY</a:t>
            </a:r>
            <a:endParaRPr sz="2400" b="1" dirty="0"/>
          </a:p>
          <a:p>
            <a:pPr marL="342900" indent="-342900">
              <a:buSzPct val="45000"/>
              <a:buFont typeface="Arial"/>
              <a:buChar char="•"/>
              <a:defRPr/>
            </a:pPr>
            <a:r>
              <a:rPr lang="ru-RU" sz="2400" b="1" dirty="0">
                <a:latin typeface="Arial"/>
              </a:rPr>
              <a:t>CURL</a:t>
            </a:r>
            <a:endParaRPr sz="2400" b="1" dirty="0"/>
          </a:p>
          <a:p>
            <a:pPr marL="342900" indent="-342900">
              <a:buSzPct val="45000"/>
              <a:buFont typeface="Arial"/>
              <a:buChar char="•"/>
              <a:defRPr/>
            </a:pPr>
            <a:r>
              <a:rPr lang="ru-RU" sz="2400" b="1" dirty="0">
                <a:latin typeface="Arial"/>
              </a:rPr>
              <a:t>TIME</a:t>
            </a:r>
            <a:endParaRPr sz="2400" b="1" dirty="0"/>
          </a:p>
          <a:p>
            <a:pPr>
              <a:defRPr/>
            </a:pPr>
            <a:endParaRPr sz="2400" b="1" dirty="0"/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793EC36F-453B-4D55-AF59-C61758223D9F}"/>
              </a:ext>
            </a:extLst>
          </p:cNvPr>
          <p:cNvSpPr/>
          <p:nvPr/>
        </p:nvSpPr>
        <p:spPr>
          <a:xfrm>
            <a:off x="7151688" y="2470150"/>
            <a:ext cx="177800" cy="561975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>
            <a:extLst>
              <a:ext uri="{FF2B5EF4-FFF2-40B4-BE49-F238E27FC236}">
                <a16:creationId xmlns:a16="http://schemas.microsoft.com/office/drawing/2014/main" id="{8CB5D2E2-7F9F-4CDC-A2BF-C35A9573D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>
            <a:extLst>
              <a:ext uri="{FF2B5EF4-FFF2-40B4-BE49-F238E27FC236}">
                <a16:creationId xmlns:a16="http://schemas.microsoft.com/office/drawing/2014/main" id="{A64D7C19-E673-42CF-8AA9-33D36966C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52228" name="Title 1">
            <a:extLst>
              <a:ext uri="{FF2B5EF4-FFF2-40B4-BE49-F238E27FC236}">
                <a16:creationId xmlns:a16="http://schemas.microsoft.com/office/drawing/2014/main" id="{69673938-FEA0-43D3-A8CE-7D413E71A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Тесты </a:t>
            </a:r>
            <a:r>
              <a:rPr lang="en-US" altLang="ru-RU" sz="4400" b="1"/>
              <a:t>API</a:t>
            </a:r>
            <a:endParaRPr lang="ru-RU" altLang="ru-RU" sz="4400" b="1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7B8419BA-9FE3-46CD-A487-28E9B3A06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247" y="1340030"/>
            <a:ext cx="11979770" cy="498598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altLang="ru-RU" sz="2400" b="1" i="1" dirty="0" err="1">
                <a:solidFill>
                  <a:srgbClr val="000000"/>
                </a:solidFill>
                <a:latin typeface="+mj-lt"/>
                <a:cs typeface="Courier New"/>
              </a:rPr>
              <a:t>it</a:t>
            </a:r>
            <a:r>
              <a:rPr lang="ru-RU" altLang="ru-RU" sz="2400" b="1" i="1" dirty="0">
                <a:solidFill>
                  <a:srgbClr val="000000"/>
                </a:solidFill>
                <a:latin typeface="+mj-lt"/>
                <a:cs typeface="Courier New"/>
              </a:rPr>
              <a:t> </a:t>
            </a:r>
            <a:r>
              <a:rPr lang="ru-RU" altLang="ru-RU" sz="2400" b="1" dirty="0">
                <a:solidFill>
                  <a:srgbClr val="008000"/>
                </a:solidFill>
                <a:latin typeface="+mj-lt"/>
                <a:cs typeface="Courier New"/>
              </a:rPr>
              <a:t>'</a:t>
            </a:r>
            <a:r>
              <a:rPr lang="ru-RU" altLang="ru-RU" sz="2400" b="1" dirty="0" err="1">
                <a:solidFill>
                  <a:srgbClr val="008000"/>
                </a:solidFill>
                <a:latin typeface="+mj-lt"/>
                <a:cs typeface="Courier New"/>
              </a:rPr>
              <a:t>should</a:t>
            </a:r>
            <a:r>
              <a:rPr lang="ru-RU" altLang="ru-RU" sz="2400" b="1" dirty="0">
                <a:solidFill>
                  <a:srgbClr val="008000"/>
                </a:solidFill>
                <a:latin typeface="+mj-lt"/>
                <a:cs typeface="Courier New"/>
              </a:rPr>
              <a:t> </a:t>
            </a:r>
            <a:r>
              <a:rPr lang="ru-RU" altLang="ru-RU" sz="2400" b="1" dirty="0" err="1">
                <a:solidFill>
                  <a:srgbClr val="008000"/>
                </a:solidFill>
                <a:latin typeface="+mj-lt"/>
                <a:cs typeface="Courier New"/>
              </a:rPr>
              <a:t>return</a:t>
            </a:r>
            <a:r>
              <a:rPr lang="ru-RU" altLang="ru-RU" sz="2400" b="1" dirty="0">
                <a:solidFill>
                  <a:srgbClr val="008000"/>
                </a:solidFill>
                <a:latin typeface="+mj-lt"/>
                <a:cs typeface="Courier New"/>
              </a:rPr>
              <a:t> </a:t>
            </a:r>
            <a:r>
              <a:rPr lang="ru-RU" altLang="ru-RU" sz="2400" b="1" dirty="0" err="1">
                <a:solidFill>
                  <a:srgbClr val="008000"/>
                </a:solidFill>
                <a:latin typeface="+mj-lt"/>
                <a:cs typeface="Courier New"/>
              </a:rPr>
              <a:t>error</a:t>
            </a:r>
            <a:r>
              <a:rPr lang="ru-RU" altLang="ru-RU" sz="2400" b="1" dirty="0">
                <a:solidFill>
                  <a:srgbClr val="008000"/>
                </a:solidFill>
                <a:latin typeface="+mj-lt"/>
                <a:cs typeface="Courier New"/>
              </a:rPr>
              <a:t> </a:t>
            </a:r>
            <a:r>
              <a:rPr lang="ru-RU" altLang="ru-RU" sz="2400" b="1" dirty="0" err="1">
                <a:solidFill>
                  <a:srgbClr val="008000"/>
                </a:solidFill>
                <a:latin typeface="+mj-lt"/>
                <a:cs typeface="Courier New"/>
              </a:rPr>
              <a:t>when</a:t>
            </a:r>
            <a:r>
              <a:rPr lang="ru-RU" altLang="ru-RU" sz="2400" b="1" dirty="0">
                <a:solidFill>
                  <a:srgbClr val="008000"/>
                </a:solidFill>
                <a:latin typeface="+mj-lt"/>
                <a:cs typeface="Courier New"/>
              </a:rPr>
              <a:t> </a:t>
            </a:r>
            <a:r>
              <a:rPr lang="ru-RU" altLang="ru-RU" sz="2400" b="1" dirty="0" err="1">
                <a:solidFill>
                  <a:srgbClr val="008000"/>
                </a:solidFill>
                <a:latin typeface="+mj-lt"/>
                <a:cs typeface="Courier New"/>
              </a:rPr>
              <a:t>try</a:t>
            </a:r>
            <a:r>
              <a:rPr lang="ru-RU" altLang="ru-RU" sz="2400" b="1" dirty="0">
                <a:solidFill>
                  <a:srgbClr val="008000"/>
                </a:solidFill>
                <a:latin typeface="+mj-lt"/>
                <a:cs typeface="Courier New"/>
              </a:rPr>
              <a:t> </a:t>
            </a:r>
            <a:r>
              <a:rPr lang="ru-RU" altLang="ru-RU" sz="2400" b="1" dirty="0" err="1">
                <a:solidFill>
                  <a:srgbClr val="008000"/>
                </a:solidFill>
                <a:latin typeface="+mj-lt"/>
                <a:cs typeface="Courier New"/>
              </a:rPr>
              <a:t>to</a:t>
            </a:r>
            <a:r>
              <a:rPr lang="ru-RU" altLang="ru-RU" sz="2400" b="1" dirty="0">
                <a:solidFill>
                  <a:srgbClr val="008000"/>
                </a:solidFill>
                <a:latin typeface="+mj-lt"/>
                <a:cs typeface="Courier New"/>
              </a:rPr>
              <a:t> </a:t>
            </a:r>
            <a:r>
              <a:rPr lang="ru-RU" altLang="ru-RU" sz="2400" b="1" dirty="0" err="1">
                <a:solidFill>
                  <a:srgbClr val="008000"/>
                </a:solidFill>
                <a:latin typeface="+mj-lt"/>
                <a:cs typeface="Courier New"/>
              </a:rPr>
              <a:t>apply</a:t>
            </a:r>
            <a:r>
              <a:rPr lang="ru-RU" altLang="ru-RU" sz="2400" b="1" dirty="0">
                <a:solidFill>
                  <a:srgbClr val="008000"/>
                </a:solidFill>
                <a:latin typeface="+mj-lt"/>
                <a:cs typeface="Courier New"/>
              </a:rPr>
              <a:t> </a:t>
            </a:r>
            <a:r>
              <a:rPr lang="ru-RU" altLang="ru-RU" sz="2400" b="1" dirty="0" err="1">
                <a:solidFill>
                  <a:srgbClr val="008000"/>
                </a:solidFill>
                <a:latin typeface="+mj-lt"/>
                <a:cs typeface="Courier New"/>
              </a:rPr>
              <a:t>disabled</a:t>
            </a:r>
            <a:r>
              <a:rPr lang="ru-RU" altLang="ru-RU" sz="2400" b="1" dirty="0">
                <a:solidFill>
                  <a:srgbClr val="008000"/>
                </a:solidFill>
                <a:latin typeface="+mj-lt"/>
                <a:cs typeface="Courier New"/>
              </a:rPr>
              <a:t> </a:t>
            </a:r>
            <a:r>
              <a:rPr lang="ru-RU" altLang="ru-RU" sz="2400" b="1" dirty="0" err="1">
                <a:solidFill>
                  <a:srgbClr val="008000"/>
                </a:solidFill>
                <a:latin typeface="+mj-lt"/>
                <a:cs typeface="Courier New"/>
              </a:rPr>
              <a:t>promo</a:t>
            </a:r>
            <a:r>
              <a:rPr lang="ru-RU" altLang="ru-RU" sz="2400" b="1" dirty="0">
                <a:solidFill>
                  <a:srgbClr val="008000"/>
                </a:solidFill>
                <a:latin typeface="+mj-lt"/>
                <a:cs typeface="Courier New"/>
              </a:rPr>
              <a:t>' </a:t>
            </a:r>
            <a:r>
              <a:rPr lang="ru-RU" altLang="ru-RU" sz="2400" b="1" dirty="0" err="1">
                <a:solidFill>
                  <a:srgbClr val="000080"/>
                </a:solidFill>
                <a:latin typeface="+mj-lt"/>
                <a:cs typeface="Courier New"/>
              </a:rPr>
              <a:t>do</a:t>
            </a:r>
            <a:r>
              <a:rPr lang="ru-RU" altLang="ru-RU" sz="2400" b="1" dirty="0">
                <a:solidFill>
                  <a:srgbClr val="000080"/>
                </a:solidFill>
                <a:latin typeface="+mj-lt"/>
                <a:cs typeface="Courier New"/>
              </a:rPr>
              <a:t> </a:t>
            </a:r>
            <a:r>
              <a:rPr lang="ru-RU" altLang="ru-RU" sz="2400" b="1" dirty="0">
                <a:solidFill>
                  <a:srgbClr val="CC7833"/>
                </a:solidFill>
                <a:latin typeface="+mj-lt"/>
                <a:cs typeface="Courier New"/>
              </a:rPr>
              <a:t>|</a:t>
            </a:r>
            <a:r>
              <a:rPr lang="ru-RU" altLang="ru-RU" sz="2400" b="1" i="1" dirty="0">
                <a:solidFill>
                  <a:srgbClr val="C37522"/>
                </a:solidFill>
                <a:latin typeface="+mj-lt"/>
                <a:cs typeface="Courier New"/>
              </a:rPr>
              <a:t>s</a:t>
            </a:r>
            <a:r>
              <a:rPr lang="ru-RU" altLang="ru-RU" sz="2400" b="1" dirty="0">
                <a:solidFill>
                  <a:srgbClr val="CC7833"/>
                </a:solidFill>
                <a:latin typeface="+mj-lt"/>
                <a:cs typeface="Courier New"/>
              </a:rPr>
              <a:t>|</a:t>
            </a:r>
            <a:endParaRPr lang="en-US" altLang="ru-RU" sz="2400" b="1" dirty="0">
              <a:solidFill>
                <a:srgbClr val="CC7833"/>
              </a:solidFill>
              <a:latin typeface="+mj-lt"/>
              <a:cs typeface="Courier New"/>
            </a:endParaRPr>
          </a:p>
          <a:p>
            <a:pPr>
              <a:defRPr/>
            </a:pPr>
            <a:br>
              <a:rPr lang="ru-RU" altLang="ru-RU" dirty="0">
                <a:latin typeface="+mj-lt"/>
                <a:cs typeface="Courier New" panose="02070309020205020404" pitchFamily="49" charset="0"/>
              </a:rPr>
            </a:br>
            <a:r>
              <a:rPr lang="ru-RU" altLang="ru-RU" dirty="0">
                <a:solidFill>
                  <a:schemeClr val="bg1">
                    <a:lumMod val="95000"/>
                  </a:schemeClr>
                </a:solidFill>
                <a:latin typeface="+mj-lt"/>
                <a:cs typeface="Courier New"/>
              </a:rPr>
              <a:t>  </a:t>
            </a:r>
            <a:r>
              <a:rPr lang="ru-RU" altLang="ru-RU" i="1" dirty="0" err="1">
                <a:solidFill>
                  <a:srgbClr val="C37522"/>
                </a:solidFill>
                <a:latin typeface="+mj-lt"/>
                <a:cs typeface="Courier New"/>
              </a:rPr>
              <a:t>s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/>
              </a:rPr>
              <a:t>.step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/>
              </a:rPr>
              <a:t> 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'Создать персональный промо' </a:t>
            </a:r>
            <a:r>
              <a:rPr lang="ru-RU" altLang="ru-RU" dirty="0" err="1">
                <a:solidFill>
                  <a:srgbClr val="000080"/>
                </a:solidFill>
                <a:latin typeface="+mj-lt"/>
                <a:cs typeface="Courier New"/>
              </a:rPr>
              <a:t>do</a:t>
            </a:r>
            <a:br>
              <a:rPr lang="ru-RU" altLang="ru-RU" dirty="0">
                <a:latin typeface="+mj-lt"/>
                <a:cs typeface="Courier New" panose="02070309020205020404" pitchFamily="49" charset="0"/>
              </a:rPr>
            </a:br>
            <a:r>
              <a:rPr lang="ru-RU" altLang="ru-RU" dirty="0">
                <a:solidFill>
                  <a:srgbClr val="000080"/>
                </a:solidFill>
                <a:latin typeface="+mj-lt"/>
                <a:cs typeface="Courier New"/>
              </a:rPr>
              <a:t>    </a:t>
            </a:r>
            <a:r>
              <a:rPr lang="ru-RU" dirty="0">
                <a:solidFill>
                  <a:srgbClr val="660E7A"/>
                </a:solidFill>
                <a:latin typeface="+mj-lt"/>
                <a:cs typeface="Arial"/>
              </a:rPr>
              <a:t>@</a:t>
            </a:r>
            <a:r>
              <a:rPr lang="ru-RU" dirty="0" err="1">
                <a:solidFill>
                  <a:srgbClr val="660E7A"/>
                </a:solidFill>
                <a:latin typeface="+mj-lt"/>
                <a:cs typeface="Arial"/>
              </a:rPr>
              <a:t>promo_code</a:t>
            </a:r>
            <a:r>
              <a:rPr lang="ru-RU" dirty="0">
                <a:solidFill>
                  <a:srgbClr val="660E7A"/>
                </a:solidFill>
                <a:latin typeface="+mj-lt"/>
                <a:cs typeface="Arial"/>
              </a:rPr>
              <a:t> </a:t>
            </a:r>
            <a:r>
              <a:rPr lang="ru-RU" dirty="0">
                <a:solidFill>
                  <a:srgbClr val="CC7833"/>
                </a:solidFill>
                <a:latin typeface="+mj-lt"/>
                <a:cs typeface="Arial"/>
              </a:rPr>
              <a:t>= </a:t>
            </a:r>
            <a:r>
              <a:rPr lang="ru-RU" dirty="0">
                <a:solidFill>
                  <a:srgbClr val="660E7A"/>
                </a:solidFill>
                <a:latin typeface="+mj-lt"/>
                <a:cs typeface="Arial"/>
              </a:rPr>
              <a:t>@</a:t>
            </a:r>
            <a:r>
              <a:rPr lang="ru-RU" dirty="0" err="1">
                <a:solidFill>
                  <a:srgbClr val="660E7A"/>
                </a:solidFill>
                <a:latin typeface="+mj-lt"/>
                <a:cs typeface="Arial"/>
              </a:rPr>
              <a:t>bo</a:t>
            </a:r>
            <a:r>
              <a:rPr lang="ru-RU" dirty="0" err="1">
                <a:solidFill>
                  <a:srgbClr val="000000"/>
                </a:solidFill>
                <a:latin typeface="+mj-lt"/>
                <a:cs typeface="Arial"/>
              </a:rPr>
              <a:t>.get_personal_promo_from_random_user</a:t>
            </a:r>
            <a:br>
              <a:rPr lang="ru-RU" dirty="0">
                <a:solidFill>
                  <a:srgbClr val="000000"/>
                </a:solidFill>
                <a:latin typeface="+mj-lt"/>
                <a:cs typeface="Arial"/>
              </a:rPr>
            </a:br>
            <a:r>
              <a:rPr lang="ru-RU" altLang="ru-RU" dirty="0">
                <a:solidFill>
                  <a:srgbClr val="000000"/>
                </a:solidFill>
                <a:latin typeface="+mj-lt"/>
                <a:cs typeface="Courier New"/>
              </a:rPr>
              <a:t>  </a:t>
            </a:r>
            <a:r>
              <a:rPr lang="ru-RU" altLang="ru-RU" dirty="0" err="1">
                <a:solidFill>
                  <a:srgbClr val="000080"/>
                </a:solidFill>
                <a:latin typeface="+mj-lt"/>
                <a:cs typeface="Courier New"/>
              </a:rPr>
              <a:t>end</a:t>
            </a:r>
            <a:endParaRPr lang="en-US" altLang="ru-RU" dirty="0">
              <a:solidFill>
                <a:srgbClr val="000080"/>
              </a:solidFill>
              <a:latin typeface="+mj-lt"/>
              <a:cs typeface="Courier New"/>
            </a:endParaRPr>
          </a:p>
          <a:p>
            <a:pPr>
              <a:defRPr/>
            </a:pPr>
            <a:br>
              <a:rPr lang="ru-RU" altLang="ru-RU" dirty="0">
                <a:latin typeface="+mj-lt"/>
                <a:cs typeface="Courier New" panose="02070309020205020404" pitchFamily="49" charset="0"/>
              </a:rPr>
            </a:br>
            <a:r>
              <a:rPr lang="ru-RU" altLang="ru-RU" dirty="0">
                <a:solidFill>
                  <a:srgbClr val="000080"/>
                </a:solidFill>
                <a:latin typeface="+mj-lt"/>
                <a:cs typeface="Courier New"/>
              </a:rPr>
              <a:t>  </a:t>
            </a:r>
            <a:r>
              <a:rPr lang="ru-RU" altLang="ru-RU" i="1" dirty="0" err="1">
                <a:solidFill>
                  <a:srgbClr val="C37522"/>
                </a:solidFill>
                <a:latin typeface="+mj-lt"/>
                <a:cs typeface="Courier New"/>
              </a:rPr>
              <a:t>s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/>
              </a:rPr>
              <a:t>.step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/>
              </a:rPr>
              <a:t> 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'Деактивировать персональный промо' </a:t>
            </a:r>
            <a:r>
              <a:rPr lang="ru-RU" altLang="ru-RU" dirty="0" err="1">
                <a:solidFill>
                  <a:srgbClr val="000080"/>
                </a:solidFill>
                <a:latin typeface="+mj-lt"/>
                <a:cs typeface="Courier New"/>
              </a:rPr>
              <a:t>do</a:t>
            </a:r>
            <a:br>
              <a:rPr lang="ru-RU" altLang="ru-RU" dirty="0">
                <a:latin typeface="+mj-lt"/>
                <a:cs typeface="Courier New" panose="02070309020205020404" pitchFamily="49" charset="0"/>
              </a:rPr>
            </a:br>
            <a:r>
              <a:rPr lang="ru-RU" altLang="ru-RU" dirty="0">
                <a:solidFill>
                  <a:srgbClr val="000080"/>
                </a:solidFill>
                <a:latin typeface="+mj-lt"/>
                <a:cs typeface="Courier New"/>
              </a:rPr>
              <a:t>    </a:t>
            </a:r>
            <a:r>
              <a:rPr lang="ru-RU" altLang="ru-RU" dirty="0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@</a:t>
            </a:r>
            <a:r>
              <a:rPr lang="ru-RU" altLang="ru-RU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bo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.change_promo_status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dirty="0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@</a:t>
            </a:r>
            <a:r>
              <a:rPr lang="ru-RU" altLang="ru-RU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promo_code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.promo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, </a:t>
            </a:r>
            <a:r>
              <a:rPr lang="ru-RU" altLang="ru-RU" dirty="0" err="1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false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dirty="0">
                <a:solidFill>
                  <a:srgbClr val="000000"/>
                </a:solidFill>
                <a:latin typeface="+mj-lt"/>
                <a:cs typeface="Courier New"/>
              </a:rPr>
              <a:t>  </a:t>
            </a:r>
            <a:r>
              <a:rPr lang="ru-RU" altLang="ru-RU" dirty="0" err="1">
                <a:solidFill>
                  <a:srgbClr val="000080"/>
                </a:solidFill>
                <a:latin typeface="+mj-lt"/>
                <a:cs typeface="Courier New"/>
              </a:rPr>
              <a:t>end</a:t>
            </a:r>
            <a:endParaRPr lang="en-US" altLang="ru-RU" dirty="0">
              <a:solidFill>
                <a:srgbClr val="000080"/>
              </a:solidFill>
              <a:latin typeface="+mj-lt"/>
              <a:cs typeface="Courier New"/>
            </a:endParaRPr>
          </a:p>
          <a:p>
            <a:pPr lvl="0"/>
            <a:br>
              <a:rPr lang="ru-RU" altLang="ru-RU" dirty="0">
                <a:latin typeface="+mj-lt"/>
                <a:cs typeface="Courier New" panose="02070309020205020404" pitchFamily="49" charset="0"/>
              </a:rPr>
            </a:br>
            <a:r>
              <a:rPr lang="ru-RU" altLang="ru-RU" dirty="0">
                <a:solidFill>
                  <a:srgbClr val="000080"/>
                </a:solidFill>
                <a:latin typeface="+mj-lt"/>
                <a:cs typeface="Courier New"/>
              </a:rPr>
              <a:t>  </a:t>
            </a:r>
            <a:r>
              <a:rPr lang="ru-RU" altLang="ru-RU" i="1" dirty="0" err="1">
                <a:solidFill>
                  <a:srgbClr val="C37522"/>
                </a:solidFill>
                <a:latin typeface="+mj-lt"/>
                <a:cs typeface="Courier New"/>
              </a:rPr>
              <a:t>s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/>
              </a:rPr>
              <a:t>.step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/>
              </a:rPr>
              <a:t> 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'Покупка с промо должна вернуть ошибку' </a:t>
            </a:r>
            <a:r>
              <a:rPr lang="ru-RU" altLang="ru-RU" dirty="0" err="1">
                <a:solidFill>
                  <a:srgbClr val="000080"/>
                </a:solidFill>
                <a:latin typeface="+mj-lt"/>
                <a:cs typeface="Courier New"/>
              </a:rPr>
              <a:t>do</a:t>
            </a:r>
            <a:br>
              <a:rPr lang="ru-RU" altLang="ru-RU" dirty="0">
                <a:latin typeface="+mj-lt"/>
                <a:cs typeface="Courier New" panose="02070309020205020404" pitchFamily="49" charset="0"/>
              </a:rPr>
            </a:br>
            <a:r>
              <a:rPr lang="ru-RU" altLang="ru-RU" dirty="0">
                <a:solidFill>
                  <a:srgbClr val="000080"/>
                </a:solidFill>
                <a:latin typeface="+mj-lt"/>
                <a:cs typeface="Courier New"/>
              </a:rPr>
              <a:t>    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expect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{</a:t>
            </a:r>
            <a:r>
              <a:rPr kumimoji="0" lang="ru-RU" altLang="ru-RU" sz="1800" i="1" u="none" strike="noStrike" cap="none" normalizeH="0" baseline="0" dirty="0" err="1">
                <a:ln>
                  <a:noFill/>
                </a:ln>
                <a:solidFill>
                  <a:srgbClr val="660E7A"/>
                </a:solidFill>
                <a:effectLst/>
                <a:latin typeface="+mj-lt"/>
                <a:cs typeface="Courier New" panose="02070309020205020404" pitchFamily="49" charset="0"/>
              </a:rPr>
              <a:t>AviaPurchase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.purchase_ticket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660E7A"/>
                </a:solidFill>
                <a:effectLst/>
                <a:latin typeface="+mj-lt"/>
                <a:cs typeface="Courier New" panose="02070309020205020404" pitchFamily="49" charset="0"/>
              </a:rPr>
              <a:t>@</a:t>
            </a:r>
            <a:r>
              <a:rPr kumimoji="0" lang="ru-RU" altLang="ru-RU" sz="1800" i="0" u="none" strike="noStrike" cap="none" normalizeH="0" baseline="0" dirty="0" err="1">
                <a:ln>
                  <a:noFill/>
                </a:ln>
                <a:solidFill>
                  <a:srgbClr val="660E7A"/>
                </a:solidFill>
                <a:effectLst/>
                <a:latin typeface="+mj-lt"/>
                <a:cs typeface="Courier New" panose="02070309020205020404" pitchFamily="49" charset="0"/>
              </a:rPr>
              <a:t>promo_code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.promo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)}.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to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raise_error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kumimoji="0" lang="ru-RU" altLang="ru-RU" sz="1800" i="0" u="none" strike="noStrike" cap="none" normalizeH="0" baseline="0" dirty="0" err="1">
                <a:ln>
                  <a:noFill/>
                </a:ln>
                <a:solidFill>
                  <a:srgbClr val="000080"/>
                </a:solidFill>
                <a:effectLst/>
                <a:latin typeface="+mj-lt"/>
                <a:cs typeface="Courier New" panose="02070309020205020404" pitchFamily="49" charset="0"/>
              </a:rPr>
              <a:t>do</a:t>
            </a: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+mj-lt"/>
                <a:cs typeface="Courier New" panose="02070309020205020404" pitchFamily="49" charset="0"/>
              </a:rPr>
              <a:t> </a:t>
            </a: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CC7833"/>
                </a:solidFill>
                <a:effectLst/>
                <a:latin typeface="+mj-lt"/>
                <a:cs typeface="Courier New" panose="02070309020205020404" pitchFamily="49" charset="0"/>
              </a:rPr>
              <a:t>|</a:t>
            </a:r>
            <a:r>
              <a:rPr kumimoji="0" lang="ru-RU" altLang="ru-RU" sz="1800" i="1" u="none" strike="noStrike" cap="none" normalizeH="0" baseline="0" dirty="0">
                <a:ln>
                  <a:noFill/>
                </a:ln>
                <a:solidFill>
                  <a:srgbClr val="C37522"/>
                </a:solidFill>
                <a:effectLst/>
                <a:latin typeface="+mj-lt"/>
                <a:cs typeface="Courier New" panose="02070309020205020404" pitchFamily="49" charset="0"/>
              </a:rPr>
              <a:t>e</a:t>
            </a: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CC7833"/>
                </a:solidFill>
                <a:effectLst/>
                <a:latin typeface="+mj-lt"/>
                <a:cs typeface="Courier New" panose="02070309020205020404" pitchFamily="49" charset="0"/>
              </a:rPr>
              <a:t>|</a:t>
            </a:r>
            <a:b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CC7833"/>
                </a:solidFill>
                <a:effectLst/>
                <a:latin typeface="+mj-lt"/>
                <a:cs typeface="Courier New" panose="02070309020205020404" pitchFamily="49" charset="0"/>
              </a:rPr>
            </a:b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CC7833"/>
                </a:solidFill>
                <a:effectLst/>
                <a:latin typeface="+mj-lt"/>
                <a:cs typeface="Courier New" panose="02070309020205020404" pitchFamily="49" charset="0"/>
              </a:rPr>
              <a:t>      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expect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kumimoji="0" lang="ru-RU" altLang="ru-RU" sz="1800" i="1" u="none" strike="noStrike" cap="none" normalizeH="0" baseline="0" dirty="0" err="1">
                <a:ln>
                  <a:noFill/>
                </a:ln>
                <a:solidFill>
                  <a:srgbClr val="C37522"/>
                </a:solidFill>
                <a:effectLst/>
                <a:latin typeface="+mj-lt"/>
                <a:cs typeface="Courier New" panose="02070309020205020404" pitchFamily="49" charset="0"/>
              </a:rPr>
              <a:t>e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.request.response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[</a:t>
            </a: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660E7A"/>
                </a:solidFill>
                <a:effectLst/>
                <a:latin typeface="+mj-lt"/>
                <a:cs typeface="Courier New" panose="02070309020205020404" pitchFamily="49" charset="0"/>
              </a:rPr>
              <a:t>:</a:t>
            </a:r>
            <a:r>
              <a:rPr kumimoji="0" lang="ru-RU" altLang="ru-RU" sz="1800" i="0" u="none" strike="noStrike" cap="none" normalizeH="0" baseline="0" dirty="0" err="1">
                <a:ln>
                  <a:noFill/>
                </a:ln>
                <a:solidFill>
                  <a:srgbClr val="660E7A"/>
                </a:solidFill>
                <a:effectLst/>
                <a:latin typeface="+mj-lt"/>
                <a:cs typeface="Courier New" panose="02070309020205020404" pitchFamily="49" charset="0"/>
              </a:rPr>
              <a:t>error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]).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to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</a:t>
            </a:r>
            <a:endParaRPr lang="en-US" altLang="ru-RU" dirty="0">
              <a:solidFill>
                <a:srgbClr val="000000"/>
              </a:solidFill>
              <a:latin typeface="+mj-lt"/>
              <a:cs typeface="Courier New" panose="02070309020205020404" pitchFamily="49" charset="0"/>
            </a:endParaRPr>
          </a:p>
          <a:p>
            <a:pPr lvl="0"/>
            <a:r>
              <a:rPr lang="en-US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			</a:t>
            </a:r>
            <a:r>
              <a:rPr lang="en-US" altLang="ru-RU" i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eq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+mj-lt"/>
                <a:cs typeface="Courier New" panose="02070309020205020404" pitchFamily="49" charset="0"/>
              </a:rPr>
              <a:t>'PROMO_PERSONAL_PROMO_EXPIRED’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), </a:t>
            </a:r>
            <a:endParaRPr lang="en-US" altLang="ru-RU" dirty="0">
              <a:solidFill>
                <a:srgbClr val="000000"/>
              </a:solidFill>
              <a:latin typeface="+mj-lt"/>
              <a:cs typeface="Courier New" panose="02070309020205020404" pitchFamily="49" charset="0"/>
            </a:endParaRPr>
          </a:p>
          <a:p>
            <a:pPr lvl="0"/>
            <a:r>
              <a:rPr lang="en-US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			</a:t>
            </a:r>
            <a:r>
              <a:rPr kumimoji="0" lang="ru-RU" altLang="ru-RU" sz="1800" i="1" u="none" strike="noStrike" cap="none" normalizeH="0" baseline="0" dirty="0" err="1">
                <a:ln>
                  <a:noFill/>
                </a:ln>
                <a:solidFill>
                  <a:srgbClr val="C37522"/>
                </a:solidFill>
                <a:effectLst/>
                <a:latin typeface="+mj-lt"/>
                <a:cs typeface="Courier New" panose="02070309020205020404" pitchFamily="49" charset="0"/>
              </a:rPr>
              <a:t>e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.request.report_data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+mj-lt"/>
                <a:cs typeface="Courier New" panose="02070309020205020404" pitchFamily="49" charset="0"/>
              </a:rPr>
              <a:t>'</a:t>
            </a:r>
            <a:r>
              <a:rPr kumimoji="0" lang="en-US" altLang="ru-RU" sz="180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+mj-lt"/>
                <a:cs typeface="Courier New" panose="02070309020205020404" pitchFamily="49" charset="0"/>
              </a:rPr>
              <a:t>Some error msg'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 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/>
              </a:rPr>
              <a:t>    </a:t>
            </a:r>
            <a:br>
              <a:rPr lang="ru-RU" altLang="ru-RU" dirty="0">
                <a:latin typeface="+mj-lt"/>
                <a:cs typeface="Courier New" panose="02070309020205020404" pitchFamily="49" charset="0"/>
              </a:rPr>
            </a:br>
            <a:r>
              <a:rPr lang="ru-RU" altLang="ru-RU" dirty="0">
                <a:solidFill>
                  <a:srgbClr val="000080"/>
                </a:solidFill>
                <a:latin typeface="+mj-lt"/>
                <a:cs typeface="Courier New"/>
              </a:rPr>
              <a:t>  </a:t>
            </a:r>
            <a:r>
              <a:rPr lang="ru-RU" altLang="ru-RU" dirty="0" err="1">
                <a:solidFill>
                  <a:srgbClr val="000080"/>
                </a:solidFill>
                <a:latin typeface="+mj-lt"/>
                <a:cs typeface="Courier New"/>
              </a:rPr>
              <a:t>end</a:t>
            </a:r>
            <a:br>
              <a:rPr lang="ru-RU" altLang="ru-RU" dirty="0">
                <a:latin typeface="+mj-lt"/>
                <a:cs typeface="Courier New" panose="02070309020205020404" pitchFamily="49" charset="0"/>
              </a:rPr>
            </a:br>
            <a:r>
              <a:rPr lang="ru-RU" altLang="ru-RU" sz="2400" b="1" dirty="0" err="1">
                <a:solidFill>
                  <a:srgbClr val="000080"/>
                </a:solidFill>
                <a:latin typeface="+mj-lt"/>
                <a:cs typeface="Courier New"/>
              </a:rPr>
              <a:t>end</a:t>
            </a:r>
            <a:endParaRPr lang="ru-RU" altLang="ru-RU" b="1" dirty="0">
              <a:latin typeface="+mj-lt"/>
              <a:cs typeface="Courier New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A9E3F46-CA8A-4CFF-AA18-B9BB1CCAAB3B}"/>
              </a:ext>
            </a:extLst>
          </p:cNvPr>
          <p:cNvSpPr/>
          <p:nvPr/>
        </p:nvSpPr>
        <p:spPr bwMode="auto">
          <a:xfrm>
            <a:off x="985689" y="1394058"/>
            <a:ext cx="9145016" cy="42851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22A7E8B-DA5E-43AA-BF96-E711C50445B2}"/>
              </a:ext>
            </a:extLst>
          </p:cNvPr>
          <p:cNvSpPr/>
          <p:nvPr/>
        </p:nvSpPr>
        <p:spPr bwMode="auto">
          <a:xfrm>
            <a:off x="959247" y="5897495"/>
            <a:ext cx="9171458" cy="42851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>
            <a:extLst>
              <a:ext uri="{FF2B5EF4-FFF2-40B4-BE49-F238E27FC236}">
                <a16:creationId xmlns:a16="http://schemas.microsoft.com/office/drawing/2014/main" id="{8CB5D2E2-7F9F-4CDC-A2BF-C35A9573D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>
            <a:extLst>
              <a:ext uri="{FF2B5EF4-FFF2-40B4-BE49-F238E27FC236}">
                <a16:creationId xmlns:a16="http://schemas.microsoft.com/office/drawing/2014/main" id="{A64D7C19-E673-42CF-8AA9-33D36966C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52228" name="Title 1">
            <a:extLst>
              <a:ext uri="{FF2B5EF4-FFF2-40B4-BE49-F238E27FC236}">
                <a16:creationId xmlns:a16="http://schemas.microsoft.com/office/drawing/2014/main" id="{69673938-FEA0-43D3-A8CE-7D413E71A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Тесты </a:t>
            </a:r>
            <a:r>
              <a:rPr lang="en-US" altLang="ru-RU" sz="4400" b="1"/>
              <a:t>API</a:t>
            </a:r>
            <a:endParaRPr lang="ru-RU" altLang="ru-RU" sz="4400" b="1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7B8419BA-9FE3-46CD-A487-28E9B3A06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805" y="1155366"/>
            <a:ext cx="11979770" cy="535531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altLang="ru-RU" i="1" dirty="0" err="1">
                <a:solidFill>
                  <a:srgbClr val="000000"/>
                </a:solidFill>
                <a:latin typeface="+mj-lt"/>
                <a:cs typeface="Courier New"/>
              </a:rPr>
              <a:t>it</a:t>
            </a:r>
            <a:r>
              <a:rPr lang="ru-RU" altLang="ru-RU" i="1" dirty="0">
                <a:solidFill>
                  <a:srgbClr val="000000"/>
                </a:solidFill>
                <a:latin typeface="+mj-lt"/>
                <a:cs typeface="Courier New"/>
              </a:rPr>
              <a:t> 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'</a:t>
            </a:r>
            <a:r>
              <a:rPr lang="ru-RU" altLang="ru-RU" dirty="0" err="1">
                <a:solidFill>
                  <a:srgbClr val="008000"/>
                </a:solidFill>
                <a:latin typeface="+mj-lt"/>
                <a:cs typeface="Courier New"/>
              </a:rPr>
              <a:t>should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 </a:t>
            </a:r>
            <a:r>
              <a:rPr lang="ru-RU" altLang="ru-RU" dirty="0" err="1">
                <a:solidFill>
                  <a:srgbClr val="008000"/>
                </a:solidFill>
                <a:latin typeface="+mj-lt"/>
                <a:cs typeface="Courier New"/>
              </a:rPr>
              <a:t>return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 </a:t>
            </a:r>
            <a:r>
              <a:rPr lang="ru-RU" altLang="ru-RU" dirty="0" err="1">
                <a:solidFill>
                  <a:srgbClr val="008000"/>
                </a:solidFill>
                <a:latin typeface="+mj-lt"/>
                <a:cs typeface="Courier New"/>
              </a:rPr>
              <a:t>error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 </a:t>
            </a:r>
            <a:r>
              <a:rPr lang="ru-RU" altLang="ru-RU" dirty="0" err="1">
                <a:solidFill>
                  <a:srgbClr val="008000"/>
                </a:solidFill>
                <a:latin typeface="+mj-lt"/>
                <a:cs typeface="Courier New"/>
              </a:rPr>
              <a:t>when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 </a:t>
            </a:r>
            <a:r>
              <a:rPr lang="ru-RU" altLang="ru-RU" dirty="0" err="1">
                <a:solidFill>
                  <a:srgbClr val="008000"/>
                </a:solidFill>
                <a:latin typeface="+mj-lt"/>
                <a:cs typeface="Courier New"/>
              </a:rPr>
              <a:t>try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 </a:t>
            </a:r>
            <a:r>
              <a:rPr lang="ru-RU" altLang="ru-RU" dirty="0" err="1">
                <a:solidFill>
                  <a:srgbClr val="008000"/>
                </a:solidFill>
                <a:latin typeface="+mj-lt"/>
                <a:cs typeface="Courier New"/>
              </a:rPr>
              <a:t>to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 </a:t>
            </a:r>
            <a:r>
              <a:rPr lang="ru-RU" altLang="ru-RU" dirty="0" err="1">
                <a:solidFill>
                  <a:srgbClr val="008000"/>
                </a:solidFill>
                <a:latin typeface="+mj-lt"/>
                <a:cs typeface="Courier New"/>
              </a:rPr>
              <a:t>apply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 </a:t>
            </a:r>
            <a:r>
              <a:rPr lang="ru-RU" altLang="ru-RU" dirty="0" err="1">
                <a:solidFill>
                  <a:srgbClr val="008000"/>
                </a:solidFill>
                <a:latin typeface="+mj-lt"/>
                <a:cs typeface="Courier New"/>
              </a:rPr>
              <a:t>disabled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 </a:t>
            </a:r>
            <a:r>
              <a:rPr lang="ru-RU" altLang="ru-RU" dirty="0" err="1">
                <a:solidFill>
                  <a:srgbClr val="008000"/>
                </a:solidFill>
                <a:latin typeface="+mj-lt"/>
                <a:cs typeface="Courier New"/>
              </a:rPr>
              <a:t>promo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' </a:t>
            </a:r>
            <a:r>
              <a:rPr lang="ru-RU" altLang="ru-RU" dirty="0" err="1">
                <a:solidFill>
                  <a:srgbClr val="000080"/>
                </a:solidFill>
                <a:latin typeface="+mj-lt"/>
                <a:cs typeface="Courier New"/>
              </a:rPr>
              <a:t>do</a:t>
            </a:r>
            <a:r>
              <a:rPr lang="ru-RU" altLang="ru-RU" dirty="0">
                <a:solidFill>
                  <a:srgbClr val="000080"/>
                </a:solidFill>
                <a:latin typeface="+mj-lt"/>
                <a:cs typeface="Courier New"/>
              </a:rPr>
              <a:t> </a:t>
            </a:r>
            <a:r>
              <a:rPr lang="ru-RU" altLang="ru-RU" dirty="0">
                <a:solidFill>
                  <a:srgbClr val="CC7833"/>
                </a:solidFill>
                <a:latin typeface="+mj-lt"/>
                <a:cs typeface="Courier New"/>
              </a:rPr>
              <a:t>|</a:t>
            </a:r>
            <a:r>
              <a:rPr lang="ru-RU" altLang="ru-RU" i="1" dirty="0">
                <a:solidFill>
                  <a:srgbClr val="C37522"/>
                </a:solidFill>
                <a:latin typeface="+mj-lt"/>
                <a:cs typeface="Courier New"/>
              </a:rPr>
              <a:t>s</a:t>
            </a:r>
            <a:r>
              <a:rPr lang="ru-RU" altLang="ru-RU" dirty="0">
                <a:solidFill>
                  <a:srgbClr val="CC7833"/>
                </a:solidFill>
                <a:latin typeface="+mj-lt"/>
                <a:cs typeface="Courier New"/>
              </a:rPr>
              <a:t>|</a:t>
            </a:r>
            <a:endParaRPr lang="en-US" altLang="ru-RU" dirty="0">
              <a:solidFill>
                <a:srgbClr val="CC7833"/>
              </a:solidFill>
              <a:latin typeface="+mj-lt"/>
              <a:cs typeface="Courier New"/>
            </a:endParaRPr>
          </a:p>
          <a:p>
            <a:pPr>
              <a:defRPr/>
            </a:pPr>
            <a:br>
              <a:rPr lang="ru-RU" altLang="ru-RU" dirty="0">
                <a:latin typeface="+mj-lt"/>
                <a:cs typeface="Courier New" panose="02070309020205020404" pitchFamily="49" charset="0"/>
              </a:rPr>
            </a:br>
            <a:r>
              <a:rPr lang="ru-RU" altLang="ru-RU" dirty="0">
                <a:solidFill>
                  <a:schemeClr val="bg1">
                    <a:lumMod val="95000"/>
                  </a:schemeClr>
                </a:solidFill>
                <a:latin typeface="+mj-lt"/>
                <a:cs typeface="Courier New"/>
              </a:rPr>
              <a:t>  </a:t>
            </a:r>
            <a:r>
              <a:rPr lang="ru-RU" altLang="ru-RU" sz="2400" b="1" i="1" dirty="0" err="1">
                <a:solidFill>
                  <a:srgbClr val="C37522"/>
                </a:solidFill>
                <a:latin typeface="+mj-lt"/>
                <a:cs typeface="Courier New"/>
              </a:rPr>
              <a:t>s</a:t>
            </a:r>
            <a:r>
              <a:rPr lang="ru-RU" altLang="ru-RU" sz="2400" b="1" dirty="0" err="1">
                <a:solidFill>
                  <a:srgbClr val="000000"/>
                </a:solidFill>
                <a:latin typeface="+mj-lt"/>
                <a:cs typeface="Courier New"/>
              </a:rPr>
              <a:t>.step</a:t>
            </a:r>
            <a:r>
              <a:rPr lang="ru-RU" altLang="ru-RU" sz="2400" b="1" dirty="0">
                <a:solidFill>
                  <a:srgbClr val="000000"/>
                </a:solidFill>
                <a:latin typeface="+mj-lt"/>
                <a:cs typeface="Courier New"/>
              </a:rPr>
              <a:t> </a:t>
            </a:r>
            <a:r>
              <a:rPr lang="ru-RU" altLang="ru-RU" sz="2400" b="1" dirty="0">
                <a:solidFill>
                  <a:srgbClr val="008000"/>
                </a:solidFill>
                <a:latin typeface="+mj-lt"/>
                <a:cs typeface="Courier New"/>
              </a:rPr>
              <a:t>'Создать персональный промо' </a:t>
            </a:r>
            <a:r>
              <a:rPr lang="ru-RU" altLang="ru-RU" sz="2400" b="1" dirty="0" err="1">
                <a:solidFill>
                  <a:srgbClr val="000080"/>
                </a:solidFill>
                <a:latin typeface="+mj-lt"/>
                <a:cs typeface="Courier New"/>
              </a:rPr>
              <a:t>do</a:t>
            </a:r>
            <a:br>
              <a:rPr lang="ru-RU" altLang="ru-RU" dirty="0">
                <a:latin typeface="+mj-lt"/>
                <a:cs typeface="Courier New" panose="02070309020205020404" pitchFamily="49" charset="0"/>
              </a:rPr>
            </a:br>
            <a:r>
              <a:rPr lang="ru-RU" altLang="ru-RU" dirty="0">
                <a:solidFill>
                  <a:srgbClr val="000080"/>
                </a:solidFill>
                <a:latin typeface="+mj-lt"/>
                <a:cs typeface="Courier New"/>
              </a:rPr>
              <a:t>    </a:t>
            </a:r>
            <a:r>
              <a:rPr lang="ru-RU" dirty="0">
                <a:solidFill>
                  <a:srgbClr val="660E7A"/>
                </a:solidFill>
                <a:latin typeface="+mj-lt"/>
                <a:cs typeface="Arial"/>
              </a:rPr>
              <a:t>@</a:t>
            </a:r>
            <a:r>
              <a:rPr lang="ru-RU" dirty="0" err="1">
                <a:solidFill>
                  <a:srgbClr val="660E7A"/>
                </a:solidFill>
                <a:latin typeface="+mj-lt"/>
                <a:cs typeface="Arial"/>
              </a:rPr>
              <a:t>promo_code</a:t>
            </a:r>
            <a:r>
              <a:rPr lang="ru-RU" dirty="0">
                <a:solidFill>
                  <a:srgbClr val="660E7A"/>
                </a:solidFill>
                <a:latin typeface="+mj-lt"/>
                <a:cs typeface="Arial"/>
              </a:rPr>
              <a:t> </a:t>
            </a:r>
            <a:r>
              <a:rPr lang="ru-RU" dirty="0">
                <a:solidFill>
                  <a:srgbClr val="CC7833"/>
                </a:solidFill>
                <a:latin typeface="+mj-lt"/>
                <a:cs typeface="Arial"/>
              </a:rPr>
              <a:t>= </a:t>
            </a:r>
            <a:r>
              <a:rPr lang="ru-RU" dirty="0">
                <a:solidFill>
                  <a:srgbClr val="660E7A"/>
                </a:solidFill>
                <a:latin typeface="+mj-lt"/>
                <a:cs typeface="Arial"/>
              </a:rPr>
              <a:t>@</a:t>
            </a:r>
            <a:r>
              <a:rPr lang="ru-RU" dirty="0" err="1">
                <a:solidFill>
                  <a:srgbClr val="660E7A"/>
                </a:solidFill>
                <a:latin typeface="+mj-lt"/>
                <a:cs typeface="Arial"/>
              </a:rPr>
              <a:t>bo</a:t>
            </a:r>
            <a:r>
              <a:rPr lang="ru-RU" dirty="0" err="1">
                <a:solidFill>
                  <a:srgbClr val="000000"/>
                </a:solidFill>
                <a:latin typeface="+mj-lt"/>
                <a:cs typeface="Arial"/>
              </a:rPr>
              <a:t>.get_personal_promo_from_random_user</a:t>
            </a:r>
            <a:br>
              <a:rPr lang="ru-RU" dirty="0">
                <a:solidFill>
                  <a:srgbClr val="000000"/>
                </a:solidFill>
                <a:latin typeface="+mj-lt"/>
                <a:cs typeface="Arial"/>
              </a:rPr>
            </a:br>
            <a:r>
              <a:rPr lang="ru-RU" altLang="ru-RU" dirty="0">
                <a:solidFill>
                  <a:srgbClr val="000000"/>
                </a:solidFill>
                <a:latin typeface="+mj-lt"/>
                <a:cs typeface="Courier New"/>
              </a:rPr>
              <a:t>  </a:t>
            </a:r>
            <a:r>
              <a:rPr lang="ru-RU" altLang="ru-RU" sz="2400" b="1" dirty="0" err="1">
                <a:solidFill>
                  <a:srgbClr val="000080"/>
                </a:solidFill>
                <a:latin typeface="+mj-lt"/>
                <a:cs typeface="Courier New"/>
              </a:rPr>
              <a:t>end</a:t>
            </a:r>
            <a:endParaRPr lang="en-US" altLang="ru-RU" sz="2400" b="1" dirty="0">
              <a:solidFill>
                <a:srgbClr val="000080"/>
              </a:solidFill>
              <a:latin typeface="+mj-lt"/>
              <a:cs typeface="Courier New"/>
            </a:endParaRPr>
          </a:p>
          <a:p>
            <a:pPr>
              <a:defRPr/>
            </a:pPr>
            <a:br>
              <a:rPr lang="ru-RU" altLang="ru-RU" dirty="0">
                <a:latin typeface="+mj-lt"/>
                <a:cs typeface="Courier New" panose="02070309020205020404" pitchFamily="49" charset="0"/>
              </a:rPr>
            </a:br>
            <a:r>
              <a:rPr lang="ru-RU" altLang="ru-RU" dirty="0">
                <a:solidFill>
                  <a:srgbClr val="000080"/>
                </a:solidFill>
                <a:latin typeface="+mj-lt"/>
                <a:cs typeface="Courier New"/>
              </a:rPr>
              <a:t>  </a:t>
            </a:r>
            <a:r>
              <a:rPr lang="ru-RU" altLang="ru-RU" sz="2400" b="1" i="1" dirty="0" err="1">
                <a:solidFill>
                  <a:srgbClr val="C37522"/>
                </a:solidFill>
                <a:latin typeface="+mj-lt"/>
                <a:cs typeface="Courier New"/>
              </a:rPr>
              <a:t>s</a:t>
            </a:r>
            <a:r>
              <a:rPr lang="ru-RU" altLang="ru-RU" sz="2400" b="1" dirty="0" err="1">
                <a:solidFill>
                  <a:srgbClr val="000000"/>
                </a:solidFill>
                <a:latin typeface="+mj-lt"/>
                <a:cs typeface="Courier New"/>
              </a:rPr>
              <a:t>.step</a:t>
            </a:r>
            <a:r>
              <a:rPr lang="ru-RU" altLang="ru-RU" sz="2400" b="1" dirty="0">
                <a:solidFill>
                  <a:srgbClr val="000000"/>
                </a:solidFill>
                <a:latin typeface="+mj-lt"/>
                <a:cs typeface="Courier New"/>
              </a:rPr>
              <a:t> </a:t>
            </a:r>
            <a:r>
              <a:rPr lang="ru-RU" altLang="ru-RU" sz="2400" b="1" dirty="0">
                <a:solidFill>
                  <a:srgbClr val="008000"/>
                </a:solidFill>
                <a:latin typeface="+mj-lt"/>
                <a:cs typeface="Courier New"/>
              </a:rPr>
              <a:t>'Деактивировать персональный промо' </a:t>
            </a:r>
            <a:r>
              <a:rPr lang="ru-RU" altLang="ru-RU" sz="2400" b="1" dirty="0" err="1">
                <a:solidFill>
                  <a:srgbClr val="000080"/>
                </a:solidFill>
                <a:latin typeface="+mj-lt"/>
                <a:cs typeface="Courier New"/>
              </a:rPr>
              <a:t>do</a:t>
            </a:r>
            <a:br>
              <a:rPr lang="ru-RU" altLang="ru-RU" dirty="0">
                <a:latin typeface="+mj-lt"/>
                <a:cs typeface="Courier New" panose="02070309020205020404" pitchFamily="49" charset="0"/>
              </a:rPr>
            </a:br>
            <a:r>
              <a:rPr lang="ru-RU" altLang="ru-RU" dirty="0">
                <a:solidFill>
                  <a:srgbClr val="000080"/>
                </a:solidFill>
                <a:latin typeface="+mj-lt"/>
                <a:cs typeface="Courier New"/>
              </a:rPr>
              <a:t>    </a:t>
            </a:r>
            <a:r>
              <a:rPr lang="ru-RU" altLang="ru-RU" dirty="0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@</a:t>
            </a:r>
            <a:r>
              <a:rPr lang="ru-RU" altLang="ru-RU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bo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.change_promo_status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dirty="0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@</a:t>
            </a:r>
            <a:r>
              <a:rPr lang="ru-RU" altLang="ru-RU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promo_code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.promo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, </a:t>
            </a:r>
            <a:r>
              <a:rPr lang="ru-RU" altLang="ru-RU" dirty="0" err="1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false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dirty="0">
                <a:solidFill>
                  <a:srgbClr val="000000"/>
                </a:solidFill>
                <a:latin typeface="+mj-lt"/>
                <a:cs typeface="Courier New"/>
              </a:rPr>
              <a:t> </a:t>
            </a:r>
            <a:r>
              <a:rPr lang="ru-RU" altLang="ru-RU" sz="2400" b="1" dirty="0">
                <a:solidFill>
                  <a:srgbClr val="000000"/>
                </a:solidFill>
                <a:latin typeface="+mj-lt"/>
                <a:cs typeface="Courier New"/>
              </a:rPr>
              <a:t> </a:t>
            </a:r>
            <a:r>
              <a:rPr lang="ru-RU" altLang="ru-RU" sz="2400" b="1" dirty="0" err="1">
                <a:solidFill>
                  <a:srgbClr val="000080"/>
                </a:solidFill>
                <a:latin typeface="+mj-lt"/>
                <a:cs typeface="Courier New"/>
              </a:rPr>
              <a:t>end</a:t>
            </a:r>
            <a:endParaRPr lang="en-US" altLang="ru-RU" sz="2400" b="1" dirty="0">
              <a:solidFill>
                <a:srgbClr val="000080"/>
              </a:solidFill>
              <a:latin typeface="+mj-lt"/>
              <a:cs typeface="Courier New"/>
            </a:endParaRPr>
          </a:p>
          <a:p>
            <a:pPr lvl="0"/>
            <a:br>
              <a:rPr lang="ru-RU" altLang="ru-RU" dirty="0">
                <a:latin typeface="+mj-lt"/>
                <a:cs typeface="Courier New" panose="02070309020205020404" pitchFamily="49" charset="0"/>
              </a:rPr>
            </a:br>
            <a:r>
              <a:rPr lang="ru-RU" altLang="ru-RU" dirty="0">
                <a:solidFill>
                  <a:srgbClr val="000080"/>
                </a:solidFill>
                <a:latin typeface="+mj-lt"/>
                <a:cs typeface="Courier New"/>
              </a:rPr>
              <a:t>  </a:t>
            </a:r>
            <a:r>
              <a:rPr lang="ru-RU" altLang="ru-RU" sz="2400" b="1" i="1" dirty="0" err="1">
                <a:solidFill>
                  <a:srgbClr val="C37522"/>
                </a:solidFill>
                <a:latin typeface="+mj-lt"/>
                <a:cs typeface="Courier New"/>
              </a:rPr>
              <a:t>s</a:t>
            </a:r>
            <a:r>
              <a:rPr lang="ru-RU" altLang="ru-RU" sz="2400" b="1" dirty="0" err="1">
                <a:solidFill>
                  <a:srgbClr val="000000"/>
                </a:solidFill>
                <a:latin typeface="+mj-lt"/>
                <a:cs typeface="Courier New"/>
              </a:rPr>
              <a:t>.step</a:t>
            </a:r>
            <a:r>
              <a:rPr lang="ru-RU" altLang="ru-RU" sz="2400" b="1" dirty="0">
                <a:solidFill>
                  <a:srgbClr val="000000"/>
                </a:solidFill>
                <a:latin typeface="+mj-lt"/>
                <a:cs typeface="Courier New"/>
              </a:rPr>
              <a:t> </a:t>
            </a:r>
            <a:r>
              <a:rPr lang="ru-RU" altLang="ru-RU" sz="2400" b="1" dirty="0">
                <a:solidFill>
                  <a:srgbClr val="008000"/>
                </a:solidFill>
                <a:latin typeface="+mj-lt"/>
                <a:cs typeface="Courier New"/>
              </a:rPr>
              <a:t>'Покупка с промо должна вернуть ошибку' </a:t>
            </a:r>
            <a:r>
              <a:rPr lang="ru-RU" altLang="ru-RU" sz="2400" b="1" dirty="0" err="1">
                <a:solidFill>
                  <a:srgbClr val="000080"/>
                </a:solidFill>
                <a:latin typeface="+mj-lt"/>
                <a:cs typeface="Courier New"/>
              </a:rPr>
              <a:t>do</a:t>
            </a:r>
            <a:br>
              <a:rPr lang="ru-RU" altLang="ru-RU" sz="2400" b="1" dirty="0">
                <a:latin typeface="+mj-lt"/>
                <a:cs typeface="Courier New" panose="02070309020205020404" pitchFamily="49" charset="0"/>
              </a:rPr>
            </a:br>
            <a:r>
              <a:rPr lang="ru-RU" altLang="ru-RU" dirty="0">
                <a:solidFill>
                  <a:srgbClr val="000080"/>
                </a:solidFill>
                <a:latin typeface="+mj-lt"/>
                <a:cs typeface="Courier New"/>
              </a:rPr>
              <a:t>    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expect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{</a:t>
            </a:r>
            <a:r>
              <a:rPr kumimoji="0" lang="ru-RU" altLang="ru-RU" sz="1800" i="1" u="none" strike="noStrike" cap="none" normalizeH="0" baseline="0" dirty="0" err="1">
                <a:ln>
                  <a:noFill/>
                </a:ln>
                <a:solidFill>
                  <a:srgbClr val="660E7A"/>
                </a:solidFill>
                <a:effectLst/>
                <a:latin typeface="+mj-lt"/>
                <a:cs typeface="Courier New" panose="02070309020205020404" pitchFamily="49" charset="0"/>
              </a:rPr>
              <a:t>AviaPurchase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.purchase_ticket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660E7A"/>
                </a:solidFill>
                <a:effectLst/>
                <a:latin typeface="+mj-lt"/>
                <a:cs typeface="Courier New" panose="02070309020205020404" pitchFamily="49" charset="0"/>
              </a:rPr>
              <a:t>@</a:t>
            </a:r>
            <a:r>
              <a:rPr kumimoji="0" lang="ru-RU" altLang="ru-RU" sz="1800" i="0" u="none" strike="noStrike" cap="none" normalizeH="0" baseline="0" dirty="0" err="1">
                <a:ln>
                  <a:noFill/>
                </a:ln>
                <a:solidFill>
                  <a:srgbClr val="660E7A"/>
                </a:solidFill>
                <a:effectLst/>
                <a:latin typeface="+mj-lt"/>
                <a:cs typeface="Courier New" panose="02070309020205020404" pitchFamily="49" charset="0"/>
              </a:rPr>
              <a:t>promo_code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.promo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)}.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to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raise_error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kumimoji="0" lang="ru-RU" altLang="ru-RU" sz="1800" i="0" u="none" strike="noStrike" cap="none" normalizeH="0" baseline="0" dirty="0" err="1">
                <a:ln>
                  <a:noFill/>
                </a:ln>
                <a:solidFill>
                  <a:srgbClr val="000080"/>
                </a:solidFill>
                <a:effectLst/>
                <a:latin typeface="+mj-lt"/>
                <a:cs typeface="Courier New" panose="02070309020205020404" pitchFamily="49" charset="0"/>
              </a:rPr>
              <a:t>do</a:t>
            </a: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+mj-lt"/>
                <a:cs typeface="Courier New" panose="02070309020205020404" pitchFamily="49" charset="0"/>
              </a:rPr>
              <a:t> </a:t>
            </a: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CC7833"/>
                </a:solidFill>
                <a:effectLst/>
                <a:latin typeface="+mj-lt"/>
                <a:cs typeface="Courier New" panose="02070309020205020404" pitchFamily="49" charset="0"/>
              </a:rPr>
              <a:t>|</a:t>
            </a:r>
            <a:r>
              <a:rPr kumimoji="0" lang="ru-RU" altLang="ru-RU" sz="1800" i="1" u="none" strike="noStrike" cap="none" normalizeH="0" baseline="0" dirty="0">
                <a:ln>
                  <a:noFill/>
                </a:ln>
                <a:solidFill>
                  <a:srgbClr val="C37522"/>
                </a:solidFill>
                <a:effectLst/>
                <a:latin typeface="+mj-lt"/>
                <a:cs typeface="Courier New" panose="02070309020205020404" pitchFamily="49" charset="0"/>
              </a:rPr>
              <a:t>e</a:t>
            </a: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CC7833"/>
                </a:solidFill>
                <a:effectLst/>
                <a:latin typeface="+mj-lt"/>
                <a:cs typeface="Courier New" panose="02070309020205020404" pitchFamily="49" charset="0"/>
              </a:rPr>
              <a:t>|</a:t>
            </a:r>
            <a:b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CC7833"/>
                </a:solidFill>
                <a:effectLst/>
                <a:latin typeface="+mj-lt"/>
                <a:cs typeface="Courier New" panose="02070309020205020404" pitchFamily="49" charset="0"/>
              </a:rPr>
            </a:b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CC7833"/>
                </a:solidFill>
                <a:effectLst/>
                <a:latin typeface="+mj-lt"/>
                <a:cs typeface="Courier New" panose="02070309020205020404" pitchFamily="49" charset="0"/>
              </a:rPr>
              <a:t>      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expect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kumimoji="0" lang="ru-RU" altLang="ru-RU" sz="1800" i="1" u="none" strike="noStrike" cap="none" normalizeH="0" baseline="0" dirty="0" err="1">
                <a:ln>
                  <a:noFill/>
                </a:ln>
                <a:solidFill>
                  <a:srgbClr val="C37522"/>
                </a:solidFill>
                <a:effectLst/>
                <a:latin typeface="+mj-lt"/>
                <a:cs typeface="Courier New" panose="02070309020205020404" pitchFamily="49" charset="0"/>
              </a:rPr>
              <a:t>e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.request.response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[</a:t>
            </a: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660E7A"/>
                </a:solidFill>
                <a:effectLst/>
                <a:latin typeface="+mj-lt"/>
                <a:cs typeface="Courier New" panose="02070309020205020404" pitchFamily="49" charset="0"/>
              </a:rPr>
              <a:t>:</a:t>
            </a:r>
            <a:r>
              <a:rPr kumimoji="0" lang="ru-RU" altLang="ru-RU" sz="1800" i="0" u="none" strike="noStrike" cap="none" normalizeH="0" baseline="0" dirty="0" err="1">
                <a:ln>
                  <a:noFill/>
                </a:ln>
                <a:solidFill>
                  <a:srgbClr val="660E7A"/>
                </a:solidFill>
                <a:effectLst/>
                <a:latin typeface="+mj-lt"/>
                <a:cs typeface="Courier New" panose="02070309020205020404" pitchFamily="49" charset="0"/>
              </a:rPr>
              <a:t>error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]).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to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</a:t>
            </a:r>
            <a:endParaRPr lang="en-US" altLang="ru-RU" dirty="0">
              <a:solidFill>
                <a:srgbClr val="000000"/>
              </a:solidFill>
              <a:latin typeface="+mj-lt"/>
              <a:cs typeface="Courier New" panose="02070309020205020404" pitchFamily="49" charset="0"/>
            </a:endParaRPr>
          </a:p>
          <a:p>
            <a:pPr lvl="0"/>
            <a:r>
              <a:rPr lang="en-US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			</a:t>
            </a:r>
            <a:r>
              <a:rPr lang="en-US" altLang="ru-RU" i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eq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+mj-lt"/>
                <a:cs typeface="Courier New" panose="02070309020205020404" pitchFamily="49" charset="0"/>
              </a:rPr>
              <a:t>'PROMO_PERSONAL_PROMO_EXPIRED’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), </a:t>
            </a:r>
            <a:endParaRPr lang="en-US" altLang="ru-RU" dirty="0">
              <a:solidFill>
                <a:srgbClr val="000000"/>
              </a:solidFill>
              <a:latin typeface="+mj-lt"/>
              <a:cs typeface="Courier New" panose="02070309020205020404" pitchFamily="49" charset="0"/>
            </a:endParaRPr>
          </a:p>
          <a:p>
            <a:pPr lvl="0"/>
            <a:r>
              <a:rPr lang="en-US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			</a:t>
            </a:r>
            <a:r>
              <a:rPr kumimoji="0" lang="ru-RU" altLang="ru-RU" sz="1800" i="1" u="none" strike="noStrike" cap="none" normalizeH="0" baseline="0" dirty="0" err="1">
                <a:ln>
                  <a:noFill/>
                </a:ln>
                <a:solidFill>
                  <a:srgbClr val="C37522"/>
                </a:solidFill>
                <a:effectLst/>
                <a:latin typeface="+mj-lt"/>
                <a:cs typeface="Courier New" panose="02070309020205020404" pitchFamily="49" charset="0"/>
              </a:rPr>
              <a:t>e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.request.report_data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+mj-lt"/>
                <a:cs typeface="Courier New" panose="02070309020205020404" pitchFamily="49" charset="0"/>
              </a:rPr>
              <a:t>'</a:t>
            </a:r>
            <a:r>
              <a:rPr kumimoji="0" lang="en-US" altLang="ru-RU" sz="180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+mj-lt"/>
                <a:cs typeface="Courier New" panose="02070309020205020404" pitchFamily="49" charset="0"/>
              </a:rPr>
              <a:t>Some error msg'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 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/>
              </a:rPr>
              <a:t>    </a:t>
            </a:r>
            <a:br>
              <a:rPr lang="ru-RU" altLang="ru-RU" dirty="0">
                <a:latin typeface="+mj-lt"/>
                <a:cs typeface="Courier New" panose="02070309020205020404" pitchFamily="49" charset="0"/>
              </a:rPr>
            </a:br>
            <a:r>
              <a:rPr lang="ru-RU" altLang="ru-RU" dirty="0">
                <a:solidFill>
                  <a:srgbClr val="000080"/>
                </a:solidFill>
                <a:latin typeface="+mj-lt"/>
                <a:cs typeface="Courier New"/>
              </a:rPr>
              <a:t>  </a:t>
            </a:r>
            <a:r>
              <a:rPr lang="ru-RU" altLang="ru-RU" sz="2400" b="1" dirty="0" err="1">
                <a:solidFill>
                  <a:srgbClr val="000080"/>
                </a:solidFill>
                <a:latin typeface="+mj-lt"/>
                <a:cs typeface="Courier New"/>
              </a:rPr>
              <a:t>end</a:t>
            </a:r>
            <a:br>
              <a:rPr lang="ru-RU" altLang="ru-RU" dirty="0">
                <a:latin typeface="+mj-lt"/>
                <a:cs typeface="Courier New" panose="02070309020205020404" pitchFamily="49" charset="0"/>
              </a:rPr>
            </a:br>
            <a:r>
              <a:rPr lang="ru-RU" altLang="ru-RU" dirty="0" err="1">
                <a:solidFill>
                  <a:srgbClr val="000080"/>
                </a:solidFill>
                <a:latin typeface="+mj-lt"/>
                <a:cs typeface="Courier New"/>
              </a:rPr>
              <a:t>end</a:t>
            </a:r>
            <a:endParaRPr lang="ru-RU" altLang="ru-RU" dirty="0">
              <a:latin typeface="+mj-lt"/>
              <a:cs typeface="Courier New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59B7C05-3A0C-44E5-BEEB-5C2B88D7E43A}"/>
              </a:ext>
            </a:extLst>
          </p:cNvPr>
          <p:cNvSpPr/>
          <p:nvPr/>
        </p:nvSpPr>
        <p:spPr bwMode="auto">
          <a:xfrm>
            <a:off x="1103263" y="1740721"/>
            <a:ext cx="6480720" cy="42851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B009C32-93AE-40BB-8E9E-DDDDB2819FF2}"/>
              </a:ext>
            </a:extLst>
          </p:cNvPr>
          <p:cNvSpPr/>
          <p:nvPr/>
        </p:nvSpPr>
        <p:spPr bwMode="auto">
          <a:xfrm>
            <a:off x="1103263" y="2468892"/>
            <a:ext cx="792088" cy="42851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8966FFA-5310-45CB-B36B-D47C6CE40A00}"/>
              </a:ext>
            </a:extLst>
          </p:cNvPr>
          <p:cNvSpPr/>
          <p:nvPr/>
        </p:nvSpPr>
        <p:spPr bwMode="auto">
          <a:xfrm>
            <a:off x="1103263" y="3012654"/>
            <a:ext cx="7632848" cy="42851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A594F81-5C67-4FA7-9A8E-6F59A650FA87}"/>
              </a:ext>
            </a:extLst>
          </p:cNvPr>
          <p:cNvSpPr/>
          <p:nvPr/>
        </p:nvSpPr>
        <p:spPr bwMode="auto">
          <a:xfrm>
            <a:off x="1093507" y="4278165"/>
            <a:ext cx="8074651" cy="42851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17871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>
            <a:extLst>
              <a:ext uri="{FF2B5EF4-FFF2-40B4-BE49-F238E27FC236}">
                <a16:creationId xmlns:a16="http://schemas.microsoft.com/office/drawing/2014/main" id="{8CB5D2E2-7F9F-4CDC-A2BF-C35A9573D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>
            <a:extLst>
              <a:ext uri="{FF2B5EF4-FFF2-40B4-BE49-F238E27FC236}">
                <a16:creationId xmlns:a16="http://schemas.microsoft.com/office/drawing/2014/main" id="{A64D7C19-E673-42CF-8AA9-33D36966C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52228" name="Title 1">
            <a:extLst>
              <a:ext uri="{FF2B5EF4-FFF2-40B4-BE49-F238E27FC236}">
                <a16:creationId xmlns:a16="http://schemas.microsoft.com/office/drawing/2014/main" id="{69673938-FEA0-43D3-A8CE-7D413E71A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Тесты </a:t>
            </a:r>
            <a:r>
              <a:rPr lang="en-US" altLang="ru-RU" sz="4400" b="1"/>
              <a:t>API</a:t>
            </a:r>
            <a:endParaRPr lang="ru-RU" altLang="ru-RU" sz="4400" b="1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7B8419BA-9FE3-46CD-A487-28E9B3A06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805" y="1386196"/>
            <a:ext cx="11979770" cy="489364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altLang="ru-RU" i="1" dirty="0" err="1">
                <a:solidFill>
                  <a:srgbClr val="000000"/>
                </a:solidFill>
                <a:latin typeface="+mj-lt"/>
                <a:cs typeface="Courier New"/>
              </a:rPr>
              <a:t>it</a:t>
            </a:r>
            <a:r>
              <a:rPr lang="ru-RU" altLang="ru-RU" i="1" dirty="0">
                <a:solidFill>
                  <a:srgbClr val="000000"/>
                </a:solidFill>
                <a:latin typeface="+mj-lt"/>
                <a:cs typeface="Courier New"/>
              </a:rPr>
              <a:t> 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'</a:t>
            </a:r>
            <a:r>
              <a:rPr lang="ru-RU" altLang="ru-RU" dirty="0" err="1">
                <a:solidFill>
                  <a:srgbClr val="008000"/>
                </a:solidFill>
                <a:latin typeface="+mj-lt"/>
                <a:cs typeface="Courier New"/>
              </a:rPr>
              <a:t>should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 </a:t>
            </a:r>
            <a:r>
              <a:rPr lang="ru-RU" altLang="ru-RU" dirty="0" err="1">
                <a:solidFill>
                  <a:srgbClr val="008000"/>
                </a:solidFill>
                <a:latin typeface="+mj-lt"/>
                <a:cs typeface="Courier New"/>
              </a:rPr>
              <a:t>return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 </a:t>
            </a:r>
            <a:r>
              <a:rPr lang="ru-RU" altLang="ru-RU" dirty="0" err="1">
                <a:solidFill>
                  <a:srgbClr val="008000"/>
                </a:solidFill>
                <a:latin typeface="+mj-lt"/>
                <a:cs typeface="Courier New"/>
              </a:rPr>
              <a:t>error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 </a:t>
            </a:r>
            <a:r>
              <a:rPr lang="ru-RU" altLang="ru-RU" dirty="0" err="1">
                <a:solidFill>
                  <a:srgbClr val="008000"/>
                </a:solidFill>
                <a:latin typeface="+mj-lt"/>
                <a:cs typeface="Courier New"/>
              </a:rPr>
              <a:t>when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 </a:t>
            </a:r>
            <a:r>
              <a:rPr lang="ru-RU" altLang="ru-RU" dirty="0" err="1">
                <a:solidFill>
                  <a:srgbClr val="008000"/>
                </a:solidFill>
                <a:latin typeface="+mj-lt"/>
                <a:cs typeface="Courier New"/>
              </a:rPr>
              <a:t>try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 </a:t>
            </a:r>
            <a:r>
              <a:rPr lang="ru-RU" altLang="ru-RU" dirty="0" err="1">
                <a:solidFill>
                  <a:srgbClr val="008000"/>
                </a:solidFill>
                <a:latin typeface="+mj-lt"/>
                <a:cs typeface="Courier New"/>
              </a:rPr>
              <a:t>to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 </a:t>
            </a:r>
            <a:r>
              <a:rPr lang="ru-RU" altLang="ru-RU" dirty="0" err="1">
                <a:solidFill>
                  <a:srgbClr val="008000"/>
                </a:solidFill>
                <a:latin typeface="+mj-lt"/>
                <a:cs typeface="Courier New"/>
              </a:rPr>
              <a:t>apply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 </a:t>
            </a:r>
            <a:r>
              <a:rPr lang="ru-RU" altLang="ru-RU" dirty="0" err="1">
                <a:solidFill>
                  <a:srgbClr val="008000"/>
                </a:solidFill>
                <a:latin typeface="+mj-lt"/>
                <a:cs typeface="Courier New"/>
              </a:rPr>
              <a:t>disabled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 </a:t>
            </a:r>
            <a:r>
              <a:rPr lang="ru-RU" altLang="ru-RU" dirty="0" err="1">
                <a:solidFill>
                  <a:srgbClr val="008000"/>
                </a:solidFill>
                <a:latin typeface="+mj-lt"/>
                <a:cs typeface="Courier New"/>
              </a:rPr>
              <a:t>promo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' </a:t>
            </a:r>
            <a:r>
              <a:rPr lang="ru-RU" altLang="ru-RU" dirty="0" err="1">
                <a:solidFill>
                  <a:srgbClr val="000080"/>
                </a:solidFill>
                <a:latin typeface="+mj-lt"/>
                <a:cs typeface="Courier New"/>
              </a:rPr>
              <a:t>do</a:t>
            </a:r>
            <a:r>
              <a:rPr lang="ru-RU" altLang="ru-RU" dirty="0">
                <a:solidFill>
                  <a:srgbClr val="000080"/>
                </a:solidFill>
                <a:latin typeface="+mj-lt"/>
                <a:cs typeface="Courier New"/>
              </a:rPr>
              <a:t> </a:t>
            </a:r>
            <a:r>
              <a:rPr lang="ru-RU" altLang="ru-RU" dirty="0">
                <a:solidFill>
                  <a:srgbClr val="CC7833"/>
                </a:solidFill>
                <a:latin typeface="+mj-lt"/>
                <a:cs typeface="Courier New"/>
              </a:rPr>
              <a:t>|</a:t>
            </a:r>
            <a:r>
              <a:rPr lang="ru-RU" altLang="ru-RU" i="1" dirty="0">
                <a:solidFill>
                  <a:srgbClr val="C37522"/>
                </a:solidFill>
                <a:latin typeface="+mj-lt"/>
                <a:cs typeface="Courier New"/>
              </a:rPr>
              <a:t>s</a:t>
            </a:r>
            <a:r>
              <a:rPr lang="ru-RU" altLang="ru-RU" dirty="0">
                <a:solidFill>
                  <a:srgbClr val="CC7833"/>
                </a:solidFill>
                <a:latin typeface="+mj-lt"/>
                <a:cs typeface="Courier New"/>
              </a:rPr>
              <a:t>|</a:t>
            </a:r>
            <a:endParaRPr lang="en-US" altLang="ru-RU" dirty="0">
              <a:solidFill>
                <a:srgbClr val="CC7833"/>
              </a:solidFill>
              <a:latin typeface="+mj-lt"/>
              <a:cs typeface="Courier New"/>
            </a:endParaRPr>
          </a:p>
          <a:p>
            <a:pPr>
              <a:defRPr/>
            </a:pPr>
            <a:br>
              <a:rPr lang="ru-RU" altLang="ru-RU" dirty="0">
                <a:latin typeface="+mj-lt"/>
                <a:cs typeface="Courier New" panose="02070309020205020404" pitchFamily="49" charset="0"/>
              </a:rPr>
            </a:br>
            <a:r>
              <a:rPr lang="ru-RU" altLang="ru-RU" dirty="0">
                <a:solidFill>
                  <a:schemeClr val="bg1">
                    <a:lumMod val="95000"/>
                  </a:schemeClr>
                </a:solidFill>
                <a:latin typeface="+mj-lt"/>
                <a:cs typeface="Courier New"/>
              </a:rPr>
              <a:t>  </a:t>
            </a:r>
            <a:r>
              <a:rPr lang="ru-RU" altLang="ru-RU" i="1" dirty="0" err="1">
                <a:solidFill>
                  <a:srgbClr val="C37522"/>
                </a:solidFill>
                <a:latin typeface="+mj-lt"/>
                <a:cs typeface="Courier New"/>
              </a:rPr>
              <a:t>s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/>
              </a:rPr>
              <a:t>.step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/>
              </a:rPr>
              <a:t> 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'Создать персональный промо' </a:t>
            </a:r>
            <a:r>
              <a:rPr lang="ru-RU" altLang="ru-RU" dirty="0" err="1">
                <a:solidFill>
                  <a:srgbClr val="000080"/>
                </a:solidFill>
                <a:latin typeface="+mj-lt"/>
                <a:cs typeface="Courier New"/>
              </a:rPr>
              <a:t>do</a:t>
            </a:r>
            <a:br>
              <a:rPr lang="ru-RU" altLang="ru-RU" dirty="0">
                <a:latin typeface="+mj-lt"/>
                <a:cs typeface="Courier New" panose="02070309020205020404" pitchFamily="49" charset="0"/>
              </a:rPr>
            </a:br>
            <a:r>
              <a:rPr lang="ru-RU" altLang="ru-RU" dirty="0">
                <a:solidFill>
                  <a:srgbClr val="000080"/>
                </a:solidFill>
                <a:latin typeface="+mj-lt"/>
                <a:cs typeface="Courier New"/>
              </a:rPr>
              <a:t>    </a:t>
            </a:r>
            <a:r>
              <a:rPr lang="ru-RU" sz="2400" b="1" dirty="0">
                <a:solidFill>
                  <a:srgbClr val="660E7A"/>
                </a:solidFill>
                <a:latin typeface="+mj-lt"/>
                <a:cs typeface="Arial"/>
              </a:rPr>
              <a:t>@</a:t>
            </a:r>
            <a:r>
              <a:rPr lang="ru-RU" sz="2400" b="1" dirty="0" err="1">
                <a:solidFill>
                  <a:srgbClr val="660E7A"/>
                </a:solidFill>
                <a:latin typeface="+mj-lt"/>
                <a:cs typeface="Arial"/>
              </a:rPr>
              <a:t>promo_code</a:t>
            </a:r>
            <a:r>
              <a:rPr lang="ru-RU" sz="2400" b="1" dirty="0">
                <a:solidFill>
                  <a:srgbClr val="660E7A"/>
                </a:solidFill>
                <a:latin typeface="+mj-lt"/>
                <a:cs typeface="Arial"/>
              </a:rPr>
              <a:t> </a:t>
            </a:r>
            <a:r>
              <a:rPr lang="ru-RU" sz="2400" b="1" dirty="0">
                <a:solidFill>
                  <a:srgbClr val="CC7833"/>
                </a:solidFill>
                <a:latin typeface="+mj-lt"/>
                <a:cs typeface="Arial"/>
              </a:rPr>
              <a:t>= </a:t>
            </a:r>
            <a:r>
              <a:rPr lang="ru-RU" sz="2400" b="1" dirty="0">
                <a:solidFill>
                  <a:srgbClr val="660E7A"/>
                </a:solidFill>
                <a:latin typeface="+mj-lt"/>
                <a:cs typeface="Arial"/>
              </a:rPr>
              <a:t>@</a:t>
            </a:r>
            <a:r>
              <a:rPr lang="ru-RU" sz="2400" b="1" dirty="0" err="1">
                <a:solidFill>
                  <a:srgbClr val="660E7A"/>
                </a:solidFill>
                <a:latin typeface="+mj-lt"/>
                <a:cs typeface="Arial"/>
              </a:rPr>
              <a:t>bo</a:t>
            </a:r>
            <a:r>
              <a:rPr lang="ru-RU" sz="2400" b="1" dirty="0" err="1">
                <a:solidFill>
                  <a:srgbClr val="000000"/>
                </a:solidFill>
                <a:latin typeface="+mj-lt"/>
                <a:cs typeface="Arial"/>
              </a:rPr>
              <a:t>.get_personal_promo_from_random_user</a:t>
            </a:r>
            <a:br>
              <a:rPr lang="ru-RU" dirty="0">
                <a:solidFill>
                  <a:srgbClr val="000000"/>
                </a:solidFill>
                <a:latin typeface="+mj-lt"/>
                <a:cs typeface="Arial"/>
              </a:rPr>
            </a:br>
            <a:r>
              <a:rPr lang="ru-RU" altLang="ru-RU" dirty="0">
                <a:solidFill>
                  <a:srgbClr val="000000"/>
                </a:solidFill>
                <a:latin typeface="+mj-lt"/>
                <a:cs typeface="Courier New"/>
              </a:rPr>
              <a:t>  </a:t>
            </a:r>
            <a:r>
              <a:rPr lang="ru-RU" altLang="ru-RU" dirty="0" err="1">
                <a:solidFill>
                  <a:srgbClr val="000080"/>
                </a:solidFill>
                <a:latin typeface="+mj-lt"/>
                <a:cs typeface="Courier New"/>
              </a:rPr>
              <a:t>end</a:t>
            </a:r>
            <a:endParaRPr lang="en-US" altLang="ru-RU" dirty="0">
              <a:solidFill>
                <a:srgbClr val="000080"/>
              </a:solidFill>
              <a:latin typeface="+mj-lt"/>
              <a:cs typeface="Courier New"/>
            </a:endParaRPr>
          </a:p>
          <a:p>
            <a:pPr>
              <a:defRPr/>
            </a:pPr>
            <a:br>
              <a:rPr lang="ru-RU" altLang="ru-RU" dirty="0">
                <a:latin typeface="+mj-lt"/>
                <a:cs typeface="Courier New" panose="02070309020205020404" pitchFamily="49" charset="0"/>
              </a:rPr>
            </a:br>
            <a:r>
              <a:rPr lang="ru-RU" altLang="ru-RU" dirty="0">
                <a:solidFill>
                  <a:srgbClr val="000080"/>
                </a:solidFill>
                <a:latin typeface="+mj-lt"/>
                <a:cs typeface="Courier New"/>
              </a:rPr>
              <a:t>  </a:t>
            </a:r>
            <a:r>
              <a:rPr lang="ru-RU" altLang="ru-RU" i="1" dirty="0" err="1">
                <a:solidFill>
                  <a:srgbClr val="C37522"/>
                </a:solidFill>
                <a:latin typeface="+mj-lt"/>
                <a:cs typeface="Courier New"/>
              </a:rPr>
              <a:t>s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/>
              </a:rPr>
              <a:t>.step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/>
              </a:rPr>
              <a:t> 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'Деактивировать персональный промо' </a:t>
            </a:r>
            <a:r>
              <a:rPr lang="ru-RU" altLang="ru-RU" dirty="0" err="1">
                <a:solidFill>
                  <a:srgbClr val="000080"/>
                </a:solidFill>
                <a:latin typeface="+mj-lt"/>
                <a:cs typeface="Courier New"/>
              </a:rPr>
              <a:t>do</a:t>
            </a:r>
            <a:br>
              <a:rPr lang="ru-RU" altLang="ru-RU" dirty="0">
                <a:latin typeface="+mj-lt"/>
                <a:cs typeface="Courier New" panose="02070309020205020404" pitchFamily="49" charset="0"/>
              </a:rPr>
            </a:br>
            <a:r>
              <a:rPr lang="ru-RU" altLang="ru-RU" dirty="0">
                <a:solidFill>
                  <a:srgbClr val="000080"/>
                </a:solidFill>
                <a:latin typeface="+mj-lt"/>
                <a:cs typeface="Courier New"/>
              </a:rPr>
              <a:t>    </a:t>
            </a:r>
            <a:r>
              <a:rPr lang="ru-RU" altLang="ru-RU" dirty="0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@</a:t>
            </a:r>
            <a:r>
              <a:rPr lang="ru-RU" altLang="ru-RU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bo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.change_promo_status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dirty="0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@</a:t>
            </a:r>
            <a:r>
              <a:rPr lang="ru-RU" altLang="ru-RU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promo_code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.promo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, </a:t>
            </a:r>
            <a:r>
              <a:rPr lang="ru-RU" altLang="ru-RU" dirty="0" err="1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false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dirty="0">
                <a:solidFill>
                  <a:srgbClr val="000000"/>
                </a:solidFill>
                <a:latin typeface="+mj-lt"/>
                <a:cs typeface="Courier New"/>
              </a:rPr>
              <a:t>  </a:t>
            </a:r>
            <a:r>
              <a:rPr lang="ru-RU" altLang="ru-RU" dirty="0" err="1">
                <a:solidFill>
                  <a:srgbClr val="000080"/>
                </a:solidFill>
                <a:latin typeface="+mj-lt"/>
                <a:cs typeface="Courier New"/>
              </a:rPr>
              <a:t>end</a:t>
            </a:r>
            <a:endParaRPr lang="en-US" altLang="ru-RU" dirty="0">
              <a:solidFill>
                <a:srgbClr val="000080"/>
              </a:solidFill>
              <a:latin typeface="+mj-lt"/>
              <a:cs typeface="Courier New"/>
            </a:endParaRPr>
          </a:p>
          <a:p>
            <a:pPr lvl="0"/>
            <a:br>
              <a:rPr lang="ru-RU" altLang="ru-RU" dirty="0">
                <a:latin typeface="+mj-lt"/>
                <a:cs typeface="Courier New" panose="02070309020205020404" pitchFamily="49" charset="0"/>
              </a:rPr>
            </a:br>
            <a:r>
              <a:rPr lang="ru-RU" altLang="ru-RU" dirty="0">
                <a:solidFill>
                  <a:srgbClr val="000080"/>
                </a:solidFill>
                <a:latin typeface="+mj-lt"/>
                <a:cs typeface="Courier New"/>
              </a:rPr>
              <a:t>  </a:t>
            </a:r>
            <a:r>
              <a:rPr lang="ru-RU" altLang="ru-RU" i="1" dirty="0" err="1">
                <a:solidFill>
                  <a:srgbClr val="C37522"/>
                </a:solidFill>
                <a:latin typeface="+mj-lt"/>
                <a:cs typeface="Courier New"/>
              </a:rPr>
              <a:t>s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/>
              </a:rPr>
              <a:t>.step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/>
              </a:rPr>
              <a:t> 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'Покупка с промо должна вернуть ошибку' </a:t>
            </a:r>
            <a:r>
              <a:rPr lang="ru-RU" altLang="ru-RU" dirty="0" err="1">
                <a:solidFill>
                  <a:srgbClr val="000080"/>
                </a:solidFill>
                <a:latin typeface="+mj-lt"/>
                <a:cs typeface="Courier New"/>
              </a:rPr>
              <a:t>do</a:t>
            </a:r>
            <a:br>
              <a:rPr lang="ru-RU" altLang="ru-RU" dirty="0">
                <a:latin typeface="+mj-lt"/>
                <a:cs typeface="Courier New" panose="02070309020205020404" pitchFamily="49" charset="0"/>
              </a:rPr>
            </a:br>
            <a:r>
              <a:rPr lang="ru-RU" altLang="ru-RU" dirty="0">
                <a:solidFill>
                  <a:srgbClr val="000080"/>
                </a:solidFill>
                <a:latin typeface="+mj-lt"/>
                <a:cs typeface="Courier New"/>
              </a:rPr>
              <a:t>    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expect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{</a:t>
            </a:r>
            <a:r>
              <a:rPr kumimoji="0" lang="ru-RU" altLang="ru-RU" sz="1800" i="1" u="none" strike="noStrike" cap="none" normalizeH="0" baseline="0" dirty="0" err="1">
                <a:ln>
                  <a:noFill/>
                </a:ln>
                <a:solidFill>
                  <a:srgbClr val="660E7A"/>
                </a:solidFill>
                <a:effectLst/>
                <a:latin typeface="+mj-lt"/>
                <a:cs typeface="Courier New" panose="02070309020205020404" pitchFamily="49" charset="0"/>
              </a:rPr>
              <a:t>AviaPurchase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.purchase_ticket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660E7A"/>
                </a:solidFill>
                <a:effectLst/>
                <a:latin typeface="+mj-lt"/>
                <a:cs typeface="Courier New" panose="02070309020205020404" pitchFamily="49" charset="0"/>
              </a:rPr>
              <a:t>@</a:t>
            </a:r>
            <a:r>
              <a:rPr kumimoji="0" lang="ru-RU" altLang="ru-RU" sz="1800" i="0" u="none" strike="noStrike" cap="none" normalizeH="0" baseline="0" dirty="0" err="1">
                <a:ln>
                  <a:noFill/>
                </a:ln>
                <a:solidFill>
                  <a:srgbClr val="660E7A"/>
                </a:solidFill>
                <a:effectLst/>
                <a:latin typeface="+mj-lt"/>
                <a:cs typeface="Courier New" panose="02070309020205020404" pitchFamily="49" charset="0"/>
              </a:rPr>
              <a:t>promo_code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.promo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)}.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to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raise_error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kumimoji="0" lang="ru-RU" altLang="ru-RU" sz="1800" i="0" u="none" strike="noStrike" cap="none" normalizeH="0" baseline="0" dirty="0" err="1">
                <a:ln>
                  <a:noFill/>
                </a:ln>
                <a:solidFill>
                  <a:srgbClr val="000080"/>
                </a:solidFill>
                <a:effectLst/>
                <a:latin typeface="+mj-lt"/>
                <a:cs typeface="Courier New" panose="02070309020205020404" pitchFamily="49" charset="0"/>
              </a:rPr>
              <a:t>do</a:t>
            </a: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+mj-lt"/>
                <a:cs typeface="Courier New" panose="02070309020205020404" pitchFamily="49" charset="0"/>
              </a:rPr>
              <a:t> </a:t>
            </a: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CC7833"/>
                </a:solidFill>
                <a:effectLst/>
                <a:latin typeface="+mj-lt"/>
                <a:cs typeface="Courier New" panose="02070309020205020404" pitchFamily="49" charset="0"/>
              </a:rPr>
              <a:t>|</a:t>
            </a:r>
            <a:r>
              <a:rPr kumimoji="0" lang="ru-RU" altLang="ru-RU" sz="1800" i="1" u="none" strike="noStrike" cap="none" normalizeH="0" baseline="0" dirty="0">
                <a:ln>
                  <a:noFill/>
                </a:ln>
                <a:solidFill>
                  <a:srgbClr val="C37522"/>
                </a:solidFill>
                <a:effectLst/>
                <a:latin typeface="+mj-lt"/>
                <a:cs typeface="Courier New" panose="02070309020205020404" pitchFamily="49" charset="0"/>
              </a:rPr>
              <a:t>e</a:t>
            </a: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CC7833"/>
                </a:solidFill>
                <a:effectLst/>
                <a:latin typeface="+mj-lt"/>
                <a:cs typeface="Courier New" panose="02070309020205020404" pitchFamily="49" charset="0"/>
              </a:rPr>
              <a:t>|</a:t>
            </a:r>
            <a:b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CC7833"/>
                </a:solidFill>
                <a:effectLst/>
                <a:latin typeface="+mj-lt"/>
                <a:cs typeface="Courier New" panose="02070309020205020404" pitchFamily="49" charset="0"/>
              </a:rPr>
            </a:b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CC7833"/>
                </a:solidFill>
                <a:effectLst/>
                <a:latin typeface="+mj-lt"/>
                <a:cs typeface="Courier New" panose="02070309020205020404" pitchFamily="49" charset="0"/>
              </a:rPr>
              <a:t>      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expect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kumimoji="0" lang="ru-RU" altLang="ru-RU" sz="1800" i="1" u="none" strike="noStrike" cap="none" normalizeH="0" baseline="0" dirty="0" err="1">
                <a:ln>
                  <a:noFill/>
                </a:ln>
                <a:solidFill>
                  <a:srgbClr val="C37522"/>
                </a:solidFill>
                <a:effectLst/>
                <a:latin typeface="+mj-lt"/>
                <a:cs typeface="Courier New" panose="02070309020205020404" pitchFamily="49" charset="0"/>
              </a:rPr>
              <a:t>e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.request.response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[</a:t>
            </a: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660E7A"/>
                </a:solidFill>
                <a:effectLst/>
                <a:latin typeface="+mj-lt"/>
                <a:cs typeface="Courier New" panose="02070309020205020404" pitchFamily="49" charset="0"/>
              </a:rPr>
              <a:t>:</a:t>
            </a:r>
            <a:r>
              <a:rPr kumimoji="0" lang="ru-RU" altLang="ru-RU" sz="1800" i="0" u="none" strike="noStrike" cap="none" normalizeH="0" baseline="0" dirty="0" err="1">
                <a:ln>
                  <a:noFill/>
                </a:ln>
                <a:solidFill>
                  <a:srgbClr val="660E7A"/>
                </a:solidFill>
                <a:effectLst/>
                <a:latin typeface="+mj-lt"/>
                <a:cs typeface="Courier New" panose="02070309020205020404" pitchFamily="49" charset="0"/>
              </a:rPr>
              <a:t>error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]).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to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</a:t>
            </a:r>
            <a:endParaRPr lang="en-US" altLang="ru-RU" dirty="0">
              <a:solidFill>
                <a:srgbClr val="000000"/>
              </a:solidFill>
              <a:latin typeface="+mj-lt"/>
              <a:cs typeface="Courier New" panose="02070309020205020404" pitchFamily="49" charset="0"/>
            </a:endParaRPr>
          </a:p>
          <a:p>
            <a:pPr lvl="0"/>
            <a:r>
              <a:rPr lang="en-US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			</a:t>
            </a:r>
            <a:r>
              <a:rPr lang="en-US" altLang="ru-RU" i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eq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+mj-lt"/>
                <a:cs typeface="Courier New" panose="02070309020205020404" pitchFamily="49" charset="0"/>
              </a:rPr>
              <a:t>'PROMO_PERSONAL_PROMO_EXPIRED’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), </a:t>
            </a:r>
            <a:endParaRPr lang="en-US" altLang="ru-RU" dirty="0">
              <a:solidFill>
                <a:srgbClr val="000000"/>
              </a:solidFill>
              <a:latin typeface="+mj-lt"/>
              <a:cs typeface="Courier New" panose="02070309020205020404" pitchFamily="49" charset="0"/>
            </a:endParaRPr>
          </a:p>
          <a:p>
            <a:pPr lvl="0"/>
            <a:r>
              <a:rPr lang="en-US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			</a:t>
            </a:r>
            <a:r>
              <a:rPr kumimoji="0" lang="ru-RU" altLang="ru-RU" sz="1800" i="1" u="none" strike="noStrike" cap="none" normalizeH="0" baseline="0" dirty="0" err="1">
                <a:ln>
                  <a:noFill/>
                </a:ln>
                <a:solidFill>
                  <a:srgbClr val="C37522"/>
                </a:solidFill>
                <a:effectLst/>
                <a:latin typeface="+mj-lt"/>
                <a:cs typeface="Courier New" panose="02070309020205020404" pitchFamily="49" charset="0"/>
              </a:rPr>
              <a:t>e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.request.report_data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+mj-lt"/>
                <a:cs typeface="Courier New" panose="02070309020205020404" pitchFamily="49" charset="0"/>
              </a:rPr>
              <a:t>'</a:t>
            </a:r>
            <a:r>
              <a:rPr kumimoji="0" lang="en-US" altLang="ru-RU" sz="180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+mj-lt"/>
                <a:cs typeface="Courier New" panose="02070309020205020404" pitchFamily="49" charset="0"/>
              </a:rPr>
              <a:t>Some error msg'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 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/>
              </a:rPr>
              <a:t>    </a:t>
            </a:r>
            <a:br>
              <a:rPr lang="ru-RU" altLang="ru-RU" dirty="0">
                <a:latin typeface="+mj-lt"/>
                <a:cs typeface="Courier New" panose="02070309020205020404" pitchFamily="49" charset="0"/>
              </a:rPr>
            </a:br>
            <a:r>
              <a:rPr lang="ru-RU" altLang="ru-RU" dirty="0">
                <a:solidFill>
                  <a:srgbClr val="000080"/>
                </a:solidFill>
                <a:latin typeface="+mj-lt"/>
                <a:cs typeface="Courier New"/>
              </a:rPr>
              <a:t>  </a:t>
            </a:r>
            <a:r>
              <a:rPr lang="ru-RU" altLang="ru-RU" dirty="0" err="1">
                <a:solidFill>
                  <a:srgbClr val="000080"/>
                </a:solidFill>
                <a:latin typeface="+mj-lt"/>
                <a:cs typeface="Courier New"/>
              </a:rPr>
              <a:t>end</a:t>
            </a:r>
            <a:br>
              <a:rPr lang="ru-RU" altLang="ru-RU" dirty="0">
                <a:latin typeface="+mj-lt"/>
                <a:cs typeface="Courier New" panose="02070309020205020404" pitchFamily="49" charset="0"/>
              </a:rPr>
            </a:br>
            <a:r>
              <a:rPr lang="ru-RU" altLang="ru-RU" dirty="0" err="1">
                <a:solidFill>
                  <a:srgbClr val="000080"/>
                </a:solidFill>
                <a:latin typeface="+mj-lt"/>
                <a:cs typeface="Courier New"/>
              </a:rPr>
              <a:t>end</a:t>
            </a:r>
            <a:endParaRPr lang="ru-RU" altLang="ru-RU" dirty="0">
              <a:latin typeface="+mj-lt"/>
              <a:cs typeface="Courier New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CAB1EA3-8468-4F57-9C9A-DFC317523161}"/>
              </a:ext>
            </a:extLst>
          </p:cNvPr>
          <p:cNvSpPr/>
          <p:nvPr/>
        </p:nvSpPr>
        <p:spPr bwMode="auto">
          <a:xfrm>
            <a:off x="1247279" y="2267669"/>
            <a:ext cx="9361040" cy="42851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36667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>
            <a:extLst>
              <a:ext uri="{FF2B5EF4-FFF2-40B4-BE49-F238E27FC236}">
                <a16:creationId xmlns:a16="http://schemas.microsoft.com/office/drawing/2014/main" id="{8CB5D2E2-7F9F-4CDC-A2BF-C35A9573D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>
            <a:extLst>
              <a:ext uri="{FF2B5EF4-FFF2-40B4-BE49-F238E27FC236}">
                <a16:creationId xmlns:a16="http://schemas.microsoft.com/office/drawing/2014/main" id="{A64D7C19-E673-42CF-8AA9-33D36966C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52228" name="Title 1">
            <a:extLst>
              <a:ext uri="{FF2B5EF4-FFF2-40B4-BE49-F238E27FC236}">
                <a16:creationId xmlns:a16="http://schemas.microsoft.com/office/drawing/2014/main" id="{69673938-FEA0-43D3-A8CE-7D413E71A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Тесты </a:t>
            </a:r>
            <a:r>
              <a:rPr lang="en-US" altLang="ru-RU" sz="4400" b="1"/>
              <a:t>API</a:t>
            </a:r>
            <a:endParaRPr lang="ru-RU" altLang="ru-RU" sz="4400" b="1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7B8419BA-9FE3-46CD-A487-28E9B3A06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805" y="1432362"/>
            <a:ext cx="11979770" cy="480131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altLang="ru-RU" i="1" dirty="0" err="1">
                <a:solidFill>
                  <a:srgbClr val="000000"/>
                </a:solidFill>
                <a:latin typeface="+mj-lt"/>
                <a:cs typeface="Courier New"/>
              </a:rPr>
              <a:t>it</a:t>
            </a:r>
            <a:r>
              <a:rPr lang="ru-RU" altLang="ru-RU" i="1" dirty="0">
                <a:solidFill>
                  <a:srgbClr val="000000"/>
                </a:solidFill>
                <a:latin typeface="+mj-lt"/>
                <a:cs typeface="Courier New"/>
              </a:rPr>
              <a:t> 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'</a:t>
            </a:r>
            <a:r>
              <a:rPr lang="ru-RU" altLang="ru-RU" dirty="0" err="1">
                <a:solidFill>
                  <a:srgbClr val="008000"/>
                </a:solidFill>
                <a:latin typeface="+mj-lt"/>
                <a:cs typeface="Courier New"/>
              </a:rPr>
              <a:t>should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 </a:t>
            </a:r>
            <a:r>
              <a:rPr lang="ru-RU" altLang="ru-RU" dirty="0" err="1">
                <a:solidFill>
                  <a:srgbClr val="008000"/>
                </a:solidFill>
                <a:latin typeface="+mj-lt"/>
                <a:cs typeface="Courier New"/>
              </a:rPr>
              <a:t>return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 </a:t>
            </a:r>
            <a:r>
              <a:rPr lang="ru-RU" altLang="ru-RU" dirty="0" err="1">
                <a:solidFill>
                  <a:srgbClr val="008000"/>
                </a:solidFill>
                <a:latin typeface="+mj-lt"/>
                <a:cs typeface="Courier New"/>
              </a:rPr>
              <a:t>error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 </a:t>
            </a:r>
            <a:r>
              <a:rPr lang="ru-RU" altLang="ru-RU" dirty="0" err="1">
                <a:solidFill>
                  <a:srgbClr val="008000"/>
                </a:solidFill>
                <a:latin typeface="+mj-lt"/>
                <a:cs typeface="Courier New"/>
              </a:rPr>
              <a:t>when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 </a:t>
            </a:r>
            <a:r>
              <a:rPr lang="ru-RU" altLang="ru-RU" dirty="0" err="1">
                <a:solidFill>
                  <a:srgbClr val="008000"/>
                </a:solidFill>
                <a:latin typeface="+mj-lt"/>
                <a:cs typeface="Courier New"/>
              </a:rPr>
              <a:t>try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 </a:t>
            </a:r>
            <a:r>
              <a:rPr lang="ru-RU" altLang="ru-RU" dirty="0" err="1">
                <a:solidFill>
                  <a:srgbClr val="008000"/>
                </a:solidFill>
                <a:latin typeface="+mj-lt"/>
                <a:cs typeface="Courier New"/>
              </a:rPr>
              <a:t>to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 </a:t>
            </a:r>
            <a:r>
              <a:rPr lang="ru-RU" altLang="ru-RU" dirty="0" err="1">
                <a:solidFill>
                  <a:srgbClr val="008000"/>
                </a:solidFill>
                <a:latin typeface="+mj-lt"/>
                <a:cs typeface="Courier New"/>
              </a:rPr>
              <a:t>apply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 </a:t>
            </a:r>
            <a:r>
              <a:rPr lang="ru-RU" altLang="ru-RU" dirty="0" err="1">
                <a:solidFill>
                  <a:srgbClr val="008000"/>
                </a:solidFill>
                <a:latin typeface="+mj-lt"/>
                <a:cs typeface="Courier New"/>
              </a:rPr>
              <a:t>disabled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 </a:t>
            </a:r>
            <a:r>
              <a:rPr lang="ru-RU" altLang="ru-RU" dirty="0" err="1">
                <a:solidFill>
                  <a:srgbClr val="008000"/>
                </a:solidFill>
                <a:latin typeface="+mj-lt"/>
                <a:cs typeface="Courier New"/>
              </a:rPr>
              <a:t>promo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' </a:t>
            </a:r>
            <a:r>
              <a:rPr lang="ru-RU" altLang="ru-RU" dirty="0" err="1">
                <a:solidFill>
                  <a:srgbClr val="000080"/>
                </a:solidFill>
                <a:latin typeface="+mj-lt"/>
                <a:cs typeface="Courier New"/>
              </a:rPr>
              <a:t>do</a:t>
            </a:r>
            <a:r>
              <a:rPr lang="ru-RU" altLang="ru-RU" dirty="0">
                <a:solidFill>
                  <a:srgbClr val="000080"/>
                </a:solidFill>
                <a:latin typeface="+mj-lt"/>
                <a:cs typeface="Courier New"/>
              </a:rPr>
              <a:t> </a:t>
            </a:r>
            <a:r>
              <a:rPr lang="ru-RU" altLang="ru-RU" dirty="0">
                <a:solidFill>
                  <a:srgbClr val="CC7833"/>
                </a:solidFill>
                <a:latin typeface="+mj-lt"/>
                <a:cs typeface="Courier New"/>
              </a:rPr>
              <a:t>|</a:t>
            </a:r>
            <a:r>
              <a:rPr lang="ru-RU" altLang="ru-RU" i="1" dirty="0">
                <a:solidFill>
                  <a:srgbClr val="C37522"/>
                </a:solidFill>
                <a:latin typeface="+mj-lt"/>
                <a:cs typeface="Courier New"/>
              </a:rPr>
              <a:t>s</a:t>
            </a:r>
            <a:r>
              <a:rPr lang="ru-RU" altLang="ru-RU" dirty="0">
                <a:solidFill>
                  <a:srgbClr val="CC7833"/>
                </a:solidFill>
                <a:latin typeface="+mj-lt"/>
                <a:cs typeface="Courier New"/>
              </a:rPr>
              <a:t>|</a:t>
            </a:r>
            <a:endParaRPr lang="en-US" altLang="ru-RU" dirty="0">
              <a:solidFill>
                <a:srgbClr val="CC7833"/>
              </a:solidFill>
              <a:latin typeface="+mj-lt"/>
              <a:cs typeface="Courier New"/>
            </a:endParaRPr>
          </a:p>
          <a:p>
            <a:pPr>
              <a:defRPr/>
            </a:pPr>
            <a:br>
              <a:rPr lang="ru-RU" altLang="ru-RU" dirty="0">
                <a:latin typeface="+mj-lt"/>
                <a:cs typeface="Courier New" panose="02070309020205020404" pitchFamily="49" charset="0"/>
              </a:rPr>
            </a:br>
            <a:r>
              <a:rPr lang="ru-RU" altLang="ru-RU" dirty="0">
                <a:solidFill>
                  <a:schemeClr val="bg1">
                    <a:lumMod val="95000"/>
                  </a:schemeClr>
                </a:solidFill>
                <a:latin typeface="+mj-lt"/>
                <a:cs typeface="Courier New"/>
              </a:rPr>
              <a:t>  </a:t>
            </a:r>
            <a:r>
              <a:rPr lang="ru-RU" altLang="ru-RU" i="1" dirty="0" err="1">
                <a:solidFill>
                  <a:srgbClr val="C37522"/>
                </a:solidFill>
                <a:latin typeface="+mj-lt"/>
                <a:cs typeface="Courier New"/>
              </a:rPr>
              <a:t>s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/>
              </a:rPr>
              <a:t>.step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/>
              </a:rPr>
              <a:t> 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'Создать персональный промо' </a:t>
            </a:r>
            <a:r>
              <a:rPr lang="ru-RU" altLang="ru-RU" dirty="0" err="1">
                <a:solidFill>
                  <a:srgbClr val="000080"/>
                </a:solidFill>
                <a:latin typeface="+mj-lt"/>
                <a:cs typeface="Courier New"/>
              </a:rPr>
              <a:t>do</a:t>
            </a:r>
            <a:br>
              <a:rPr lang="ru-RU" altLang="ru-RU" dirty="0">
                <a:latin typeface="+mj-lt"/>
                <a:cs typeface="Courier New" panose="02070309020205020404" pitchFamily="49" charset="0"/>
              </a:rPr>
            </a:br>
            <a:r>
              <a:rPr lang="ru-RU" altLang="ru-RU" dirty="0">
                <a:solidFill>
                  <a:srgbClr val="000080"/>
                </a:solidFill>
                <a:latin typeface="+mj-lt"/>
                <a:cs typeface="Courier New"/>
              </a:rPr>
              <a:t>    </a:t>
            </a:r>
            <a:r>
              <a:rPr lang="ru-RU" dirty="0">
                <a:solidFill>
                  <a:srgbClr val="660E7A"/>
                </a:solidFill>
                <a:latin typeface="+mj-lt"/>
                <a:cs typeface="Arial"/>
              </a:rPr>
              <a:t>@</a:t>
            </a:r>
            <a:r>
              <a:rPr lang="ru-RU" dirty="0" err="1">
                <a:solidFill>
                  <a:srgbClr val="660E7A"/>
                </a:solidFill>
                <a:latin typeface="+mj-lt"/>
                <a:cs typeface="Arial"/>
              </a:rPr>
              <a:t>promo_code</a:t>
            </a:r>
            <a:r>
              <a:rPr lang="ru-RU" dirty="0">
                <a:solidFill>
                  <a:srgbClr val="660E7A"/>
                </a:solidFill>
                <a:latin typeface="+mj-lt"/>
                <a:cs typeface="Arial"/>
              </a:rPr>
              <a:t> </a:t>
            </a:r>
            <a:r>
              <a:rPr lang="ru-RU" dirty="0">
                <a:solidFill>
                  <a:srgbClr val="CC7833"/>
                </a:solidFill>
                <a:latin typeface="+mj-lt"/>
                <a:cs typeface="Arial"/>
              </a:rPr>
              <a:t>= </a:t>
            </a:r>
            <a:r>
              <a:rPr lang="ru-RU" dirty="0">
                <a:solidFill>
                  <a:srgbClr val="660E7A"/>
                </a:solidFill>
                <a:latin typeface="+mj-lt"/>
                <a:cs typeface="Arial"/>
              </a:rPr>
              <a:t>@</a:t>
            </a:r>
            <a:r>
              <a:rPr lang="ru-RU" dirty="0" err="1">
                <a:solidFill>
                  <a:srgbClr val="660E7A"/>
                </a:solidFill>
                <a:latin typeface="+mj-lt"/>
                <a:cs typeface="Arial"/>
              </a:rPr>
              <a:t>bo</a:t>
            </a:r>
            <a:r>
              <a:rPr lang="ru-RU" dirty="0" err="1">
                <a:solidFill>
                  <a:srgbClr val="000000"/>
                </a:solidFill>
                <a:latin typeface="+mj-lt"/>
                <a:cs typeface="Arial"/>
              </a:rPr>
              <a:t>.get_personal_promo_from_random_user</a:t>
            </a:r>
            <a:br>
              <a:rPr lang="ru-RU" dirty="0">
                <a:solidFill>
                  <a:srgbClr val="000000"/>
                </a:solidFill>
                <a:latin typeface="+mj-lt"/>
                <a:cs typeface="Arial"/>
              </a:rPr>
            </a:br>
            <a:r>
              <a:rPr lang="ru-RU" altLang="ru-RU" dirty="0">
                <a:solidFill>
                  <a:srgbClr val="000000"/>
                </a:solidFill>
                <a:latin typeface="+mj-lt"/>
                <a:cs typeface="Courier New"/>
              </a:rPr>
              <a:t>  </a:t>
            </a:r>
            <a:r>
              <a:rPr lang="ru-RU" altLang="ru-RU" dirty="0" err="1">
                <a:solidFill>
                  <a:srgbClr val="000080"/>
                </a:solidFill>
                <a:latin typeface="+mj-lt"/>
                <a:cs typeface="Courier New"/>
              </a:rPr>
              <a:t>end</a:t>
            </a:r>
            <a:endParaRPr lang="en-US" altLang="ru-RU" dirty="0">
              <a:solidFill>
                <a:srgbClr val="000080"/>
              </a:solidFill>
              <a:latin typeface="+mj-lt"/>
              <a:cs typeface="Courier New"/>
            </a:endParaRPr>
          </a:p>
          <a:p>
            <a:pPr>
              <a:defRPr/>
            </a:pPr>
            <a:br>
              <a:rPr lang="ru-RU" altLang="ru-RU" dirty="0">
                <a:latin typeface="+mj-lt"/>
                <a:cs typeface="Courier New" panose="02070309020205020404" pitchFamily="49" charset="0"/>
              </a:rPr>
            </a:br>
            <a:r>
              <a:rPr lang="ru-RU" altLang="ru-RU" dirty="0">
                <a:solidFill>
                  <a:srgbClr val="000080"/>
                </a:solidFill>
                <a:latin typeface="+mj-lt"/>
                <a:cs typeface="Courier New"/>
              </a:rPr>
              <a:t>  </a:t>
            </a:r>
            <a:r>
              <a:rPr lang="ru-RU" altLang="ru-RU" i="1" dirty="0" err="1">
                <a:solidFill>
                  <a:srgbClr val="C37522"/>
                </a:solidFill>
                <a:latin typeface="+mj-lt"/>
                <a:cs typeface="Courier New"/>
              </a:rPr>
              <a:t>s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/>
              </a:rPr>
              <a:t>.step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/>
              </a:rPr>
              <a:t> 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'Деактивировать персональный промо' </a:t>
            </a:r>
            <a:r>
              <a:rPr lang="ru-RU" altLang="ru-RU" dirty="0" err="1">
                <a:solidFill>
                  <a:srgbClr val="000080"/>
                </a:solidFill>
                <a:latin typeface="+mj-lt"/>
                <a:cs typeface="Courier New"/>
              </a:rPr>
              <a:t>do</a:t>
            </a:r>
            <a:br>
              <a:rPr lang="ru-RU" altLang="ru-RU" dirty="0">
                <a:latin typeface="+mj-lt"/>
                <a:cs typeface="Courier New" panose="02070309020205020404" pitchFamily="49" charset="0"/>
              </a:rPr>
            </a:br>
            <a:r>
              <a:rPr lang="ru-RU" altLang="ru-RU" dirty="0">
                <a:solidFill>
                  <a:srgbClr val="000080"/>
                </a:solidFill>
                <a:latin typeface="+mj-lt"/>
                <a:cs typeface="Courier New"/>
              </a:rPr>
              <a:t>    </a:t>
            </a:r>
            <a:r>
              <a:rPr lang="ru-RU" altLang="ru-RU" dirty="0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@</a:t>
            </a:r>
            <a:r>
              <a:rPr lang="ru-RU" altLang="ru-RU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bo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.change_promo_status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dirty="0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@</a:t>
            </a:r>
            <a:r>
              <a:rPr lang="ru-RU" altLang="ru-RU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promo_code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.promo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, </a:t>
            </a:r>
            <a:r>
              <a:rPr lang="ru-RU" altLang="ru-RU" dirty="0" err="1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false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dirty="0">
                <a:solidFill>
                  <a:srgbClr val="000000"/>
                </a:solidFill>
                <a:latin typeface="+mj-lt"/>
                <a:cs typeface="Courier New"/>
              </a:rPr>
              <a:t>  </a:t>
            </a:r>
            <a:r>
              <a:rPr lang="ru-RU" altLang="ru-RU" dirty="0" err="1">
                <a:solidFill>
                  <a:srgbClr val="000080"/>
                </a:solidFill>
                <a:latin typeface="+mj-lt"/>
                <a:cs typeface="Courier New"/>
              </a:rPr>
              <a:t>end</a:t>
            </a:r>
            <a:endParaRPr lang="en-US" altLang="ru-RU" dirty="0">
              <a:solidFill>
                <a:srgbClr val="000080"/>
              </a:solidFill>
              <a:latin typeface="+mj-lt"/>
              <a:cs typeface="Courier New"/>
            </a:endParaRPr>
          </a:p>
          <a:p>
            <a:pPr lvl="0"/>
            <a:br>
              <a:rPr lang="ru-RU" altLang="ru-RU" dirty="0">
                <a:latin typeface="+mj-lt"/>
                <a:cs typeface="Courier New" panose="02070309020205020404" pitchFamily="49" charset="0"/>
              </a:rPr>
            </a:br>
            <a:r>
              <a:rPr lang="ru-RU" altLang="ru-RU" dirty="0">
                <a:solidFill>
                  <a:srgbClr val="000080"/>
                </a:solidFill>
                <a:latin typeface="+mj-lt"/>
                <a:cs typeface="Courier New"/>
              </a:rPr>
              <a:t>  </a:t>
            </a:r>
            <a:r>
              <a:rPr lang="ru-RU" altLang="ru-RU" i="1" dirty="0" err="1">
                <a:solidFill>
                  <a:srgbClr val="C37522"/>
                </a:solidFill>
                <a:latin typeface="+mj-lt"/>
                <a:cs typeface="Courier New"/>
              </a:rPr>
              <a:t>s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/>
              </a:rPr>
              <a:t>.step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/>
              </a:rPr>
              <a:t> </a:t>
            </a:r>
            <a:r>
              <a:rPr lang="ru-RU" altLang="ru-RU" dirty="0">
                <a:solidFill>
                  <a:srgbClr val="008000"/>
                </a:solidFill>
                <a:latin typeface="+mj-lt"/>
                <a:cs typeface="Courier New"/>
              </a:rPr>
              <a:t>'Покупка с промо должна вернуть ошибку' </a:t>
            </a:r>
            <a:r>
              <a:rPr lang="ru-RU" altLang="ru-RU" dirty="0" err="1">
                <a:solidFill>
                  <a:srgbClr val="000080"/>
                </a:solidFill>
                <a:latin typeface="+mj-lt"/>
                <a:cs typeface="Courier New"/>
              </a:rPr>
              <a:t>do</a:t>
            </a:r>
            <a:br>
              <a:rPr lang="ru-RU" altLang="ru-RU" dirty="0">
                <a:latin typeface="+mj-lt"/>
                <a:cs typeface="Courier New" panose="02070309020205020404" pitchFamily="49" charset="0"/>
              </a:rPr>
            </a:br>
            <a:r>
              <a:rPr lang="ru-RU" altLang="ru-RU" dirty="0">
                <a:solidFill>
                  <a:srgbClr val="000080"/>
                </a:solidFill>
                <a:latin typeface="+mj-lt"/>
                <a:cs typeface="Courier New"/>
              </a:rPr>
              <a:t>    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expect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{</a:t>
            </a:r>
            <a:r>
              <a:rPr kumimoji="0" lang="ru-RU" altLang="ru-RU" sz="1800" i="1" u="none" strike="noStrike" cap="none" normalizeH="0" baseline="0" dirty="0" err="1">
                <a:ln>
                  <a:noFill/>
                </a:ln>
                <a:solidFill>
                  <a:srgbClr val="660E7A"/>
                </a:solidFill>
                <a:effectLst/>
                <a:latin typeface="+mj-lt"/>
                <a:cs typeface="Courier New" panose="02070309020205020404" pitchFamily="49" charset="0"/>
              </a:rPr>
              <a:t>AviaPurchase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.purchase_ticket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660E7A"/>
                </a:solidFill>
                <a:effectLst/>
                <a:latin typeface="+mj-lt"/>
                <a:cs typeface="Courier New" panose="02070309020205020404" pitchFamily="49" charset="0"/>
              </a:rPr>
              <a:t>@</a:t>
            </a:r>
            <a:r>
              <a:rPr kumimoji="0" lang="ru-RU" altLang="ru-RU" sz="1800" i="0" u="none" strike="noStrike" cap="none" normalizeH="0" baseline="0" dirty="0" err="1">
                <a:ln>
                  <a:noFill/>
                </a:ln>
                <a:solidFill>
                  <a:srgbClr val="660E7A"/>
                </a:solidFill>
                <a:effectLst/>
                <a:latin typeface="+mj-lt"/>
                <a:cs typeface="Courier New" panose="02070309020205020404" pitchFamily="49" charset="0"/>
              </a:rPr>
              <a:t>promo_code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.promo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)}.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to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raise_error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kumimoji="0" lang="ru-RU" altLang="ru-RU" sz="1800" i="0" u="none" strike="noStrike" cap="none" normalizeH="0" baseline="0" dirty="0" err="1">
                <a:ln>
                  <a:noFill/>
                </a:ln>
                <a:solidFill>
                  <a:srgbClr val="000080"/>
                </a:solidFill>
                <a:effectLst/>
                <a:latin typeface="+mj-lt"/>
                <a:cs typeface="Courier New" panose="02070309020205020404" pitchFamily="49" charset="0"/>
              </a:rPr>
              <a:t>do</a:t>
            </a: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+mj-lt"/>
                <a:cs typeface="Courier New" panose="02070309020205020404" pitchFamily="49" charset="0"/>
              </a:rPr>
              <a:t> </a:t>
            </a: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CC7833"/>
                </a:solidFill>
                <a:effectLst/>
                <a:latin typeface="+mj-lt"/>
                <a:cs typeface="Courier New" panose="02070309020205020404" pitchFamily="49" charset="0"/>
              </a:rPr>
              <a:t>|</a:t>
            </a:r>
            <a:r>
              <a:rPr kumimoji="0" lang="ru-RU" altLang="ru-RU" sz="1800" i="1" u="none" strike="noStrike" cap="none" normalizeH="0" baseline="0" dirty="0">
                <a:ln>
                  <a:noFill/>
                </a:ln>
                <a:solidFill>
                  <a:srgbClr val="C37522"/>
                </a:solidFill>
                <a:effectLst/>
                <a:latin typeface="+mj-lt"/>
                <a:cs typeface="Courier New" panose="02070309020205020404" pitchFamily="49" charset="0"/>
              </a:rPr>
              <a:t>e</a:t>
            </a: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CC7833"/>
                </a:solidFill>
                <a:effectLst/>
                <a:latin typeface="+mj-lt"/>
                <a:cs typeface="Courier New" panose="02070309020205020404" pitchFamily="49" charset="0"/>
              </a:rPr>
              <a:t>|</a:t>
            </a:r>
            <a:b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CC7833"/>
                </a:solidFill>
                <a:effectLst/>
                <a:latin typeface="+mj-lt"/>
                <a:cs typeface="Courier New" panose="02070309020205020404" pitchFamily="49" charset="0"/>
              </a:rPr>
            </a:b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CC7833"/>
                </a:solidFill>
                <a:effectLst/>
                <a:latin typeface="+mj-lt"/>
                <a:cs typeface="Courier New" panose="02070309020205020404" pitchFamily="49" charset="0"/>
              </a:rPr>
              <a:t>      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expect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kumimoji="0" lang="ru-RU" altLang="ru-RU" sz="1800" i="1" u="none" strike="noStrike" cap="none" normalizeH="0" baseline="0" dirty="0" err="1">
                <a:ln>
                  <a:noFill/>
                </a:ln>
                <a:solidFill>
                  <a:srgbClr val="C37522"/>
                </a:solidFill>
                <a:effectLst/>
                <a:latin typeface="+mj-lt"/>
                <a:cs typeface="Courier New" panose="02070309020205020404" pitchFamily="49" charset="0"/>
              </a:rPr>
              <a:t>e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.request.response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[</a:t>
            </a: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660E7A"/>
                </a:solidFill>
                <a:effectLst/>
                <a:latin typeface="+mj-lt"/>
                <a:cs typeface="Courier New" panose="02070309020205020404" pitchFamily="49" charset="0"/>
              </a:rPr>
              <a:t>:</a:t>
            </a:r>
            <a:r>
              <a:rPr kumimoji="0" lang="ru-RU" altLang="ru-RU" sz="1800" i="0" u="none" strike="noStrike" cap="none" normalizeH="0" baseline="0" dirty="0" err="1">
                <a:ln>
                  <a:noFill/>
                </a:ln>
                <a:solidFill>
                  <a:srgbClr val="660E7A"/>
                </a:solidFill>
                <a:effectLst/>
                <a:latin typeface="+mj-lt"/>
                <a:cs typeface="Courier New" panose="02070309020205020404" pitchFamily="49" charset="0"/>
              </a:rPr>
              <a:t>error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]).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to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</a:t>
            </a:r>
            <a:endParaRPr lang="en-US" altLang="ru-RU" dirty="0">
              <a:solidFill>
                <a:srgbClr val="000000"/>
              </a:solidFill>
              <a:latin typeface="+mj-lt"/>
              <a:cs typeface="Courier New" panose="02070309020205020404" pitchFamily="49" charset="0"/>
            </a:endParaRPr>
          </a:p>
          <a:p>
            <a:pPr lvl="0"/>
            <a:r>
              <a:rPr lang="en-US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			</a:t>
            </a:r>
            <a:r>
              <a:rPr lang="en-US" altLang="ru-RU" i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eq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+mj-lt"/>
                <a:cs typeface="Courier New" panose="02070309020205020404" pitchFamily="49" charset="0"/>
              </a:rPr>
              <a:t>'PROMO_PERSONAL_PROMO_EXPIRED’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), </a:t>
            </a:r>
            <a:endParaRPr lang="en-US" altLang="ru-RU" dirty="0">
              <a:solidFill>
                <a:srgbClr val="000000"/>
              </a:solidFill>
              <a:latin typeface="+mj-lt"/>
              <a:cs typeface="Courier New" panose="02070309020205020404" pitchFamily="49" charset="0"/>
            </a:endParaRPr>
          </a:p>
          <a:p>
            <a:pPr lvl="0"/>
            <a:r>
              <a:rPr lang="en-US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			</a:t>
            </a:r>
            <a:r>
              <a:rPr kumimoji="0" lang="ru-RU" altLang="ru-RU" sz="1800" i="1" u="none" strike="noStrike" cap="none" normalizeH="0" baseline="0" dirty="0" err="1">
                <a:ln>
                  <a:noFill/>
                </a:ln>
                <a:solidFill>
                  <a:srgbClr val="C37522"/>
                </a:solidFill>
                <a:effectLst/>
                <a:latin typeface="+mj-lt"/>
                <a:cs typeface="Courier New" panose="02070309020205020404" pitchFamily="49" charset="0"/>
              </a:rPr>
              <a:t>e</a:t>
            </a:r>
            <a:r>
              <a:rPr lang="ru-RU" altLang="ru-RU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.request.report_data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+mj-lt"/>
                <a:cs typeface="Courier New" panose="02070309020205020404" pitchFamily="49" charset="0"/>
              </a:rPr>
              <a:t>'</a:t>
            </a:r>
            <a:r>
              <a:rPr kumimoji="0" lang="en-US" altLang="ru-RU" sz="180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+mj-lt"/>
                <a:cs typeface="Courier New" panose="02070309020205020404" pitchFamily="49" charset="0"/>
              </a:rPr>
              <a:t>Some error msg'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 </a:t>
            </a:r>
            <a:r>
              <a:rPr lang="ru-RU" altLang="ru-RU" dirty="0">
                <a:solidFill>
                  <a:srgbClr val="000000"/>
                </a:solidFill>
                <a:latin typeface="+mj-lt"/>
                <a:cs typeface="Courier New"/>
              </a:rPr>
              <a:t>    </a:t>
            </a:r>
            <a:br>
              <a:rPr lang="ru-RU" altLang="ru-RU" dirty="0">
                <a:latin typeface="+mj-lt"/>
                <a:cs typeface="Courier New" panose="02070309020205020404" pitchFamily="49" charset="0"/>
              </a:rPr>
            </a:br>
            <a:r>
              <a:rPr lang="ru-RU" altLang="ru-RU" dirty="0">
                <a:solidFill>
                  <a:srgbClr val="000080"/>
                </a:solidFill>
                <a:latin typeface="+mj-lt"/>
                <a:cs typeface="Courier New"/>
              </a:rPr>
              <a:t>  </a:t>
            </a:r>
            <a:r>
              <a:rPr lang="ru-RU" altLang="ru-RU" dirty="0" err="1">
                <a:solidFill>
                  <a:srgbClr val="000080"/>
                </a:solidFill>
                <a:latin typeface="+mj-lt"/>
                <a:cs typeface="Courier New"/>
              </a:rPr>
              <a:t>end</a:t>
            </a:r>
            <a:br>
              <a:rPr lang="ru-RU" altLang="ru-RU" dirty="0">
                <a:latin typeface="+mj-lt"/>
                <a:cs typeface="Courier New" panose="02070309020205020404" pitchFamily="49" charset="0"/>
              </a:rPr>
            </a:br>
            <a:r>
              <a:rPr lang="ru-RU" altLang="ru-RU" dirty="0" err="1">
                <a:solidFill>
                  <a:srgbClr val="000080"/>
                </a:solidFill>
                <a:latin typeface="+mj-lt"/>
                <a:cs typeface="Courier New"/>
              </a:rPr>
              <a:t>end</a:t>
            </a:r>
            <a:endParaRPr lang="ru-RU" altLang="ru-RU" dirty="0">
              <a:latin typeface="+mj-lt"/>
              <a:cs typeface="Courier New"/>
            </a:endParaRPr>
          </a:p>
        </p:txBody>
      </p:sp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B5A45B1-B453-42E5-845A-56501C540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079" y="1417638"/>
            <a:ext cx="4435644" cy="2806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8483872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>
            <a:extLst>
              <a:ext uri="{FF2B5EF4-FFF2-40B4-BE49-F238E27FC236}">
                <a16:creationId xmlns:a16="http://schemas.microsoft.com/office/drawing/2014/main" id="{933CA9B3-2358-45D8-89B2-3DA12C257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3">
            <a:extLst>
              <a:ext uri="{FF2B5EF4-FFF2-40B4-BE49-F238E27FC236}">
                <a16:creationId xmlns:a16="http://schemas.microsoft.com/office/drawing/2014/main" id="{55FE14FF-B08E-4C67-B12B-A3F22A655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60420" name="Title 1">
            <a:extLst>
              <a:ext uri="{FF2B5EF4-FFF2-40B4-BE49-F238E27FC236}">
                <a16:creationId xmlns:a16="http://schemas.microsoft.com/office/drawing/2014/main" id="{0EE76924-70C2-4495-B533-47BED5E09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>
                <a:solidFill>
                  <a:srgbClr val="000000"/>
                </a:solidFill>
                <a:latin typeface="Times New Roman" panose="02020603050405020304" pitchFamily="18" charset="0"/>
              </a:rPr>
              <a:t>Проблема в </a:t>
            </a:r>
            <a:r>
              <a:rPr lang="en-US" altLang="ru-RU" sz="4400" b="1">
                <a:solidFill>
                  <a:srgbClr val="000000"/>
                </a:solidFill>
                <a:latin typeface="Times New Roman" panose="02020603050405020304" pitchFamily="18" charset="0"/>
              </a:rPr>
              <a:t>API </a:t>
            </a:r>
            <a:r>
              <a:rPr lang="ru-RU" altLang="ru-RU" sz="4400" b="1">
                <a:solidFill>
                  <a:srgbClr val="000000"/>
                </a:solidFill>
                <a:latin typeface="Times New Roman" panose="02020603050405020304" pitchFamily="18" charset="0"/>
              </a:rPr>
              <a:t>тестах</a:t>
            </a:r>
            <a:endParaRPr lang="ru-RU" altLang="ru-RU" sz="4400"/>
          </a:p>
        </p:txBody>
      </p:sp>
      <p:pic>
        <p:nvPicPr>
          <p:cNvPr id="6" name="Рисунок 5" descr="Мир">
            <a:extLst>
              <a:ext uri="{FF2B5EF4-FFF2-40B4-BE49-F238E27FC236}">
                <a16:creationId xmlns:a16="http://schemas.microsoft.com/office/drawing/2014/main" id="{C613A23E-404D-4E67-9B2F-BC6A52AB2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213" y="2343150"/>
            <a:ext cx="19240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8518B574-C4DA-48B5-BD9E-AFFE93D73F0B}"/>
              </a:ext>
            </a:extLst>
          </p:cNvPr>
          <p:cNvSpPr/>
          <p:nvPr/>
        </p:nvSpPr>
        <p:spPr>
          <a:xfrm>
            <a:off x="3282950" y="3092450"/>
            <a:ext cx="1317625" cy="319088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AF4E0702-0797-46E9-8478-B69FBB043F58}"/>
              </a:ext>
            </a:extLst>
          </p:cNvPr>
          <p:cNvSpPr/>
          <p:nvPr/>
        </p:nvSpPr>
        <p:spPr>
          <a:xfrm>
            <a:off x="7212013" y="3109913"/>
            <a:ext cx="1349375" cy="34131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Стрелка: влево 8">
            <a:extLst>
              <a:ext uri="{FF2B5EF4-FFF2-40B4-BE49-F238E27FC236}">
                <a16:creationId xmlns:a16="http://schemas.microsoft.com/office/drawing/2014/main" id="{FFA40957-2E76-4BFC-BF2E-38E17E0BDF9D}"/>
              </a:ext>
            </a:extLst>
          </p:cNvPr>
          <p:cNvSpPr/>
          <p:nvPr/>
        </p:nvSpPr>
        <p:spPr>
          <a:xfrm>
            <a:off x="7154863" y="3797300"/>
            <a:ext cx="1406525" cy="341313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трелка: влево 9">
            <a:extLst>
              <a:ext uri="{FF2B5EF4-FFF2-40B4-BE49-F238E27FC236}">
                <a16:creationId xmlns:a16="http://schemas.microsoft.com/office/drawing/2014/main" id="{29B1EB3F-D168-484A-8EF4-582794F560A4}"/>
              </a:ext>
            </a:extLst>
          </p:cNvPr>
          <p:cNvSpPr/>
          <p:nvPr/>
        </p:nvSpPr>
        <p:spPr>
          <a:xfrm>
            <a:off x="3238500" y="3779838"/>
            <a:ext cx="1362075" cy="319087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5D5D39-FDC9-4400-A743-6F3AFD93F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700" y="2133600"/>
            <a:ext cx="24288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BB55F9A-6145-4EF3-8E8A-E4EA1353D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965325"/>
            <a:ext cx="2605087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8358BC-BB10-4340-BACF-07CFF4E4A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2671763"/>
            <a:ext cx="1665288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9" name="TextBox 13">
            <a:extLst>
              <a:ext uri="{FF2B5EF4-FFF2-40B4-BE49-F238E27FC236}">
                <a16:creationId xmlns:a16="http://schemas.microsoft.com/office/drawing/2014/main" id="{441B842D-2A15-4CB9-9980-79E1E6BD6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50" y="4678363"/>
            <a:ext cx="1473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/>
              <a:t>Тесты</a:t>
            </a:r>
          </a:p>
        </p:txBody>
      </p:sp>
      <p:sp>
        <p:nvSpPr>
          <p:cNvPr id="60430" name="TextBox 14">
            <a:extLst>
              <a:ext uri="{FF2B5EF4-FFF2-40B4-BE49-F238E27FC236}">
                <a16:creationId xmlns:a16="http://schemas.microsoft.com/office/drawing/2014/main" id="{13A2BDC0-BCAE-4FCD-9B6D-E97263774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6850" y="4641850"/>
            <a:ext cx="1731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/>
              <a:t>Сервис</a:t>
            </a:r>
          </a:p>
        </p:txBody>
      </p:sp>
      <p:sp>
        <p:nvSpPr>
          <p:cNvPr id="60431" name="TextBox 15">
            <a:extLst>
              <a:ext uri="{FF2B5EF4-FFF2-40B4-BE49-F238E27FC236}">
                <a16:creationId xmlns:a16="http://schemas.microsoft.com/office/drawing/2014/main" id="{48E98D11-565B-496D-A548-9B446A4F8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8675" y="4827588"/>
            <a:ext cx="4627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/>
              <a:t>Любая другая система</a:t>
            </a:r>
          </a:p>
        </p:txBody>
      </p:sp>
      <p:sp>
        <p:nvSpPr>
          <p:cNvPr id="17" name="Облачко с текстом: овальное 16">
            <a:extLst>
              <a:ext uri="{FF2B5EF4-FFF2-40B4-BE49-F238E27FC236}">
                <a16:creationId xmlns:a16="http://schemas.microsoft.com/office/drawing/2014/main" id="{91071AAC-A23D-4807-807D-118118297F25}"/>
              </a:ext>
            </a:extLst>
          </p:cNvPr>
          <p:cNvSpPr/>
          <p:nvPr/>
        </p:nvSpPr>
        <p:spPr>
          <a:xfrm>
            <a:off x="10117138" y="846138"/>
            <a:ext cx="2868612" cy="1709737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Surprise, 503!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0433" name="Рисунок 17" descr="Процессор">
            <a:extLst>
              <a:ext uri="{FF2B5EF4-FFF2-40B4-BE49-F238E27FC236}">
                <a16:creationId xmlns:a16="http://schemas.microsoft.com/office/drawing/2014/main" id="{554AC730-F0BC-4727-AD37-49A481BA9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2270125"/>
            <a:ext cx="2427288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>
            <a:extLst>
              <a:ext uri="{FF2B5EF4-FFF2-40B4-BE49-F238E27FC236}">
                <a16:creationId xmlns:a16="http://schemas.microsoft.com/office/drawing/2014/main" id="{2CE95192-7A2E-4FB6-9382-42347D656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>
            <a:extLst>
              <a:ext uri="{FF2B5EF4-FFF2-40B4-BE49-F238E27FC236}">
                <a16:creationId xmlns:a16="http://schemas.microsoft.com/office/drawing/2014/main" id="{02070B0D-FA0A-4513-9556-27FED37F6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pic>
        <p:nvPicPr>
          <p:cNvPr id="7172" name="Рисунок 7">
            <a:extLst>
              <a:ext uri="{FF2B5EF4-FFF2-40B4-BE49-F238E27FC236}">
                <a16:creationId xmlns:a16="http://schemas.microsoft.com/office/drawing/2014/main" id="{EB4505A7-8117-4E2D-92A6-107995685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166813"/>
            <a:ext cx="11252200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Прямоугольник 8">
            <a:extLst>
              <a:ext uri="{FF2B5EF4-FFF2-40B4-BE49-F238E27FC236}">
                <a16:creationId xmlns:a16="http://schemas.microsoft.com/office/drawing/2014/main" id="{4D0A52FA-ED00-4A14-B782-F2A12C3D8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0163" y="2266950"/>
            <a:ext cx="4535487" cy="7223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4400"/>
          </a:p>
        </p:txBody>
      </p:sp>
      <p:sp>
        <p:nvSpPr>
          <p:cNvPr id="7174" name="Прямоугольник 12">
            <a:extLst>
              <a:ext uri="{FF2B5EF4-FFF2-40B4-BE49-F238E27FC236}">
                <a16:creationId xmlns:a16="http://schemas.microsoft.com/office/drawing/2014/main" id="{43412128-A43F-40CC-8DB1-CFE55D23A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1288" y="3059113"/>
            <a:ext cx="4537075" cy="7207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4400"/>
          </a:p>
        </p:txBody>
      </p:sp>
      <p:sp>
        <p:nvSpPr>
          <p:cNvPr id="7175" name="Прямоугольник 13">
            <a:extLst>
              <a:ext uri="{FF2B5EF4-FFF2-40B4-BE49-F238E27FC236}">
                <a16:creationId xmlns:a16="http://schemas.microsoft.com/office/drawing/2014/main" id="{90C2C0C8-EC05-4715-A129-524A758CB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0163" y="2555875"/>
            <a:ext cx="4535487" cy="7223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4400"/>
              <a:t>О чем доклад?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3">
            <a:extLst>
              <a:ext uri="{FF2B5EF4-FFF2-40B4-BE49-F238E27FC236}">
                <a16:creationId xmlns:a16="http://schemas.microsoft.com/office/drawing/2014/main" id="{BEF0F27F-6B9F-477C-B311-4B4A2B016348}"/>
              </a:ext>
            </a:extLst>
          </p:cNvPr>
          <p:cNvSpPr/>
          <p:nvPr/>
        </p:nvSpPr>
        <p:spPr>
          <a:xfrm>
            <a:off x="1373188" y="7075488"/>
            <a:ext cx="11226800" cy="501650"/>
          </a:xfrm>
          <a:prstGeom prst="rect">
            <a:avLst/>
          </a:prstGeom>
          <a:noFill/>
          <a:ln>
            <a:noFill/>
          </a:ln>
        </p:spPr>
        <p:txBody>
          <a:bodyPr lIns="108945" tIns="62871" rIns="108945" bIns="54232"/>
          <a:lstStyle/>
          <a:p>
            <a:pPr>
              <a:lnSpc>
                <a:spcPct val="96000"/>
              </a:lnSpc>
              <a:defRPr/>
            </a:pPr>
            <a:r>
              <a:rPr lang="ru-RU" sz="1693">
                <a:solidFill>
                  <a:srgbClr val="FFFFFF"/>
                </a:solidFill>
                <a:latin typeface="Times New Roman"/>
                <a:ea typeface="Microsoft YaHei"/>
              </a:rPr>
              <a:t>Автоматизация, как качество в микросервисной архитектуре</a:t>
            </a:r>
            <a:endParaRPr/>
          </a:p>
        </p:txBody>
      </p:sp>
      <p:sp>
        <p:nvSpPr>
          <p:cNvPr id="275" name="CustomShape 4">
            <a:extLst>
              <a:ext uri="{FF2B5EF4-FFF2-40B4-BE49-F238E27FC236}">
                <a16:creationId xmlns:a16="http://schemas.microsoft.com/office/drawing/2014/main" id="{25DCDA3B-BEB3-4A11-A5FC-A10D00525194}"/>
              </a:ext>
            </a:extLst>
          </p:cNvPr>
          <p:cNvSpPr/>
          <p:nvPr/>
        </p:nvSpPr>
        <p:spPr>
          <a:xfrm>
            <a:off x="12879388" y="7199313"/>
            <a:ext cx="519112" cy="450850"/>
          </a:xfrm>
          <a:prstGeom prst="rect">
            <a:avLst/>
          </a:prstGeom>
          <a:noFill/>
          <a:ln>
            <a:noFill/>
          </a:ln>
        </p:spPr>
        <p:txBody>
          <a:bodyPr lIns="119983" tIns="59992" rIns="119983" bIns="59992"/>
          <a:lstStyle/>
          <a:p>
            <a:pPr>
              <a:defRPr/>
            </a:pPr>
            <a:r>
              <a:rPr lang="en-US" sz="2186" dirty="0">
                <a:solidFill>
                  <a:srgbClr val="FFFFFF"/>
                </a:solidFill>
                <a:latin typeface="Calibri"/>
              </a:rPr>
              <a:t>30</a:t>
            </a:r>
            <a:endParaRPr dirty="0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B76CE9F3-542A-4BBE-8C68-588BA31BAA4A}"/>
              </a:ext>
            </a:extLst>
          </p:cNvPr>
          <p:cNvSpPr/>
          <p:nvPr/>
        </p:nvSpPr>
        <p:spPr>
          <a:xfrm>
            <a:off x="3254375" y="3205163"/>
            <a:ext cx="1054100" cy="2159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Стрелка: влево 25">
            <a:extLst>
              <a:ext uri="{FF2B5EF4-FFF2-40B4-BE49-F238E27FC236}">
                <a16:creationId xmlns:a16="http://schemas.microsoft.com/office/drawing/2014/main" id="{C410CE82-0698-4BC4-AA80-35888D911957}"/>
              </a:ext>
            </a:extLst>
          </p:cNvPr>
          <p:cNvSpPr/>
          <p:nvPr/>
        </p:nvSpPr>
        <p:spPr>
          <a:xfrm>
            <a:off x="3233738" y="3632200"/>
            <a:ext cx="1054100" cy="215900"/>
          </a:xfrm>
          <a:prstGeom prst="leftArrow">
            <a:avLst/>
          </a:prstGeom>
          <a:solidFill>
            <a:srgbClr val="92D050"/>
          </a:solidFill>
          <a:ln>
            <a:solidFill>
              <a:srgbClr val="72AF2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2470" name="Рисунок 3">
            <a:extLst>
              <a:ext uri="{FF2B5EF4-FFF2-40B4-BE49-F238E27FC236}">
                <a16:creationId xmlns:a16="http://schemas.microsoft.com/office/drawing/2014/main" id="{5CDF279A-FDB9-48A8-A8DD-C4C6DFE63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3051175"/>
            <a:ext cx="105568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9405A8-E5AD-40A7-934D-CAA8D6FE6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313" y="1858963"/>
            <a:ext cx="1358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dirty="0"/>
              <a:t>Вот здесь?</a:t>
            </a:r>
          </a:p>
        </p:txBody>
      </p:sp>
      <p:pic>
        <p:nvPicPr>
          <p:cNvPr id="62472" name="Рисунок 22" descr="Мир">
            <a:extLst>
              <a:ext uri="{FF2B5EF4-FFF2-40B4-BE49-F238E27FC236}">
                <a16:creationId xmlns:a16="http://schemas.microsoft.com/office/drawing/2014/main" id="{AFD5A564-C1B1-470C-AA1E-706B46720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50" y="2847975"/>
            <a:ext cx="12176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Стрелка: вправо 23">
            <a:extLst>
              <a:ext uri="{FF2B5EF4-FFF2-40B4-BE49-F238E27FC236}">
                <a16:creationId xmlns:a16="http://schemas.microsoft.com/office/drawing/2014/main" id="{6F941604-3264-4918-A1A2-D15B783977B5}"/>
              </a:ext>
            </a:extLst>
          </p:cNvPr>
          <p:cNvSpPr/>
          <p:nvPr/>
        </p:nvSpPr>
        <p:spPr>
          <a:xfrm>
            <a:off x="6799263" y="3205163"/>
            <a:ext cx="1012825" cy="2159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Стрелка: влево 24">
            <a:extLst>
              <a:ext uri="{FF2B5EF4-FFF2-40B4-BE49-F238E27FC236}">
                <a16:creationId xmlns:a16="http://schemas.microsoft.com/office/drawing/2014/main" id="{5A2C9286-37C5-4E6E-8FD7-F4B4CE21E9B6}"/>
              </a:ext>
            </a:extLst>
          </p:cNvPr>
          <p:cNvSpPr/>
          <p:nvPr/>
        </p:nvSpPr>
        <p:spPr>
          <a:xfrm>
            <a:off x="6719888" y="3692525"/>
            <a:ext cx="1092200" cy="217488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2475" name="Рисунок 41" descr="Процессор">
            <a:extLst>
              <a:ext uri="{FF2B5EF4-FFF2-40B4-BE49-F238E27FC236}">
                <a16:creationId xmlns:a16="http://schemas.microsoft.com/office/drawing/2014/main" id="{4F9CB214-E862-4D53-8107-78A744DD3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5" y="2744788"/>
            <a:ext cx="153987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6" name="TextBox 45">
            <a:extLst>
              <a:ext uri="{FF2B5EF4-FFF2-40B4-BE49-F238E27FC236}">
                <a16:creationId xmlns:a16="http://schemas.microsoft.com/office/drawing/2014/main" id="{0689644F-DDD6-431E-AB2F-B7FA74448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075" y="4275138"/>
            <a:ext cx="828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/>
              <a:t>Тесты</a:t>
            </a:r>
          </a:p>
        </p:txBody>
      </p:sp>
      <p:sp>
        <p:nvSpPr>
          <p:cNvPr id="62477" name="TextBox 46">
            <a:extLst>
              <a:ext uri="{FF2B5EF4-FFF2-40B4-BE49-F238E27FC236}">
                <a16:creationId xmlns:a16="http://schemas.microsoft.com/office/drawing/2014/main" id="{37891F85-0069-451B-84CC-7040B5932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75" y="4275138"/>
            <a:ext cx="974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/>
              <a:t>Сервис</a:t>
            </a:r>
          </a:p>
        </p:txBody>
      </p:sp>
      <p:sp>
        <p:nvSpPr>
          <p:cNvPr id="62478" name="TextBox 47">
            <a:extLst>
              <a:ext uri="{FF2B5EF4-FFF2-40B4-BE49-F238E27FC236}">
                <a16:creationId xmlns:a16="http://schemas.microsoft.com/office/drawing/2014/main" id="{464D6DAB-474F-4207-A610-7784D6D44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5175" y="4252913"/>
            <a:ext cx="2605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/>
              <a:t>Любая другая система</a:t>
            </a:r>
          </a:p>
        </p:txBody>
      </p:sp>
      <p:sp>
        <p:nvSpPr>
          <p:cNvPr id="22" name="CustomShape 3">
            <a:extLst>
              <a:ext uri="{FF2B5EF4-FFF2-40B4-BE49-F238E27FC236}">
                <a16:creationId xmlns:a16="http://schemas.microsoft.com/office/drawing/2014/main" id="{70DA6E61-266C-40EA-BB64-CACE33DF9AB5}"/>
              </a:ext>
            </a:extLst>
          </p:cNvPr>
          <p:cNvSpPr/>
          <p:nvPr/>
        </p:nvSpPr>
        <p:spPr>
          <a:xfrm>
            <a:off x="12839700" y="7029450"/>
            <a:ext cx="446088" cy="449263"/>
          </a:xfrm>
          <a:prstGeom prst="rect">
            <a:avLst/>
          </a:prstGeom>
          <a:noFill/>
          <a:ln>
            <a:noFill/>
          </a:ln>
        </p:spPr>
        <p:txBody>
          <a:bodyPr lIns="119983" tIns="59992" rIns="119983" bIns="59992"/>
          <a:lstStyle/>
          <a:p>
            <a:pPr>
              <a:defRPr/>
            </a:pPr>
            <a:r>
              <a:rPr lang="en-US" sz="2186" dirty="0">
                <a:solidFill>
                  <a:srgbClr val="FFFFFF"/>
                </a:solidFill>
                <a:latin typeface="Calibri"/>
              </a:rPr>
              <a:t>2</a:t>
            </a:r>
            <a:endParaRPr dirty="0"/>
          </a:p>
        </p:txBody>
      </p:sp>
      <p:pic>
        <p:nvPicPr>
          <p:cNvPr id="62480" name="Picture 4">
            <a:extLst>
              <a:ext uri="{FF2B5EF4-FFF2-40B4-BE49-F238E27FC236}">
                <a16:creationId xmlns:a16="http://schemas.microsoft.com/office/drawing/2014/main" id="{6BEDB51C-862E-449A-BC24-280C0F66D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81" name="Text Box 3">
            <a:extLst>
              <a:ext uri="{FF2B5EF4-FFF2-40B4-BE49-F238E27FC236}">
                <a16:creationId xmlns:a16="http://schemas.microsoft.com/office/drawing/2014/main" id="{DA374F16-1867-47A3-B49D-ECFFB1709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62482" name="Title 1">
            <a:extLst>
              <a:ext uri="{FF2B5EF4-FFF2-40B4-BE49-F238E27FC236}">
                <a16:creationId xmlns:a16="http://schemas.microsoft.com/office/drawing/2014/main" id="{DFDDBC5D-C12C-485C-91FD-D705C113A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50" y="250825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Моки?</a:t>
            </a:r>
          </a:p>
        </p:txBody>
      </p:sp>
      <p:sp>
        <p:nvSpPr>
          <p:cNvPr id="32" name="Стрелка: влево 31">
            <a:extLst>
              <a:ext uri="{FF2B5EF4-FFF2-40B4-BE49-F238E27FC236}">
                <a16:creationId xmlns:a16="http://schemas.microsoft.com/office/drawing/2014/main" id="{B20200B8-9D56-4BC8-9045-AEF49D695CB4}"/>
              </a:ext>
            </a:extLst>
          </p:cNvPr>
          <p:cNvSpPr/>
          <p:nvPr/>
        </p:nvSpPr>
        <p:spPr>
          <a:xfrm rot="19659676">
            <a:off x="3848100" y="2608263"/>
            <a:ext cx="1069975" cy="138112"/>
          </a:xfrm>
          <a:prstGeom prst="left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281D00-CF21-4790-AEB0-9FA34F574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8" y="1858963"/>
            <a:ext cx="1358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dirty="0"/>
              <a:t>Вот здесь?</a:t>
            </a:r>
          </a:p>
        </p:txBody>
      </p:sp>
      <p:sp>
        <p:nvSpPr>
          <p:cNvPr id="23" name="Стрелка: влево 22">
            <a:extLst>
              <a:ext uri="{FF2B5EF4-FFF2-40B4-BE49-F238E27FC236}">
                <a16:creationId xmlns:a16="http://schemas.microsoft.com/office/drawing/2014/main" id="{61B47AE5-1D03-4CB0-943C-4FA0FAF8F6F6}"/>
              </a:ext>
            </a:extLst>
          </p:cNvPr>
          <p:cNvSpPr/>
          <p:nvPr/>
        </p:nvSpPr>
        <p:spPr>
          <a:xfrm rot="19659676">
            <a:off x="7219950" y="2636838"/>
            <a:ext cx="1069975" cy="138112"/>
          </a:xfrm>
          <a:prstGeom prst="left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2" grpId="0" animBg="1"/>
      <p:bldP spid="32" grpId="1" animBg="1"/>
      <p:bldP spid="33" grpId="0"/>
      <p:bldP spid="33" grpId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Рисунок 3">
            <a:extLst>
              <a:ext uri="{FF2B5EF4-FFF2-40B4-BE49-F238E27FC236}">
                <a16:creationId xmlns:a16="http://schemas.microsoft.com/office/drawing/2014/main" id="{268DB25D-4E60-443F-ABE0-16F057393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524125"/>
            <a:ext cx="10541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Рисунок 22" descr="Мир">
            <a:extLst>
              <a:ext uri="{FF2B5EF4-FFF2-40B4-BE49-F238E27FC236}">
                <a16:creationId xmlns:a16="http://schemas.microsoft.com/office/drawing/2014/main" id="{59454198-CE78-4743-AAF8-940CC5DE5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063" y="2366963"/>
            <a:ext cx="12192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Рисунок 5" descr="Сервер">
            <a:extLst>
              <a:ext uri="{FF2B5EF4-FFF2-40B4-BE49-F238E27FC236}">
                <a16:creationId xmlns:a16="http://schemas.microsoft.com/office/drawing/2014/main" id="{89A4CB88-1516-4AE5-9E49-E451F6B44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2282825"/>
            <a:ext cx="1912938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Рисунок 30" descr="Процессор">
            <a:extLst>
              <a:ext uri="{FF2B5EF4-FFF2-40B4-BE49-F238E27FC236}">
                <a16:creationId xmlns:a16="http://schemas.microsoft.com/office/drawing/2014/main" id="{09947850-A93E-415D-82CC-D88B527F7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2205038"/>
            <a:ext cx="15398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TextBox 33">
            <a:extLst>
              <a:ext uri="{FF2B5EF4-FFF2-40B4-BE49-F238E27FC236}">
                <a16:creationId xmlns:a16="http://schemas.microsoft.com/office/drawing/2014/main" id="{131259BC-AC29-442E-BD32-00E7D4C56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63" y="3743325"/>
            <a:ext cx="1265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/>
              <a:t>API </a:t>
            </a:r>
            <a:r>
              <a:rPr lang="ru-RU" altLang="ru-RU"/>
              <a:t>Тесты</a:t>
            </a:r>
          </a:p>
        </p:txBody>
      </p:sp>
      <p:sp>
        <p:nvSpPr>
          <p:cNvPr id="64519" name="TextBox 36">
            <a:extLst>
              <a:ext uri="{FF2B5EF4-FFF2-40B4-BE49-F238E27FC236}">
                <a16:creationId xmlns:a16="http://schemas.microsoft.com/office/drawing/2014/main" id="{54E1C753-24E4-49E1-83CE-6369372AC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225" y="3763963"/>
            <a:ext cx="974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/>
              <a:t>Сервис</a:t>
            </a:r>
          </a:p>
        </p:txBody>
      </p:sp>
      <p:sp>
        <p:nvSpPr>
          <p:cNvPr id="64520" name="TextBox 37">
            <a:extLst>
              <a:ext uri="{FF2B5EF4-FFF2-40B4-BE49-F238E27FC236}">
                <a16:creationId xmlns:a16="http://schemas.microsoft.com/office/drawing/2014/main" id="{9436D71C-53CA-4226-A59A-F5D2B4FFA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2238" y="3692525"/>
            <a:ext cx="2605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/>
              <a:t>Любая другая система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D4F518-96D3-41D0-A819-CEE91FCB3CAB}"/>
              </a:ext>
            </a:extLst>
          </p:cNvPr>
          <p:cNvSpPr txBox="1"/>
          <p:nvPr/>
        </p:nvSpPr>
        <p:spPr>
          <a:xfrm>
            <a:off x="7473950" y="2011363"/>
            <a:ext cx="15716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Microsoft YaHei"/>
              </a:rPr>
              <a:t>Luxury Proxy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Стрелка: влево-вправо 7">
            <a:extLst>
              <a:ext uri="{FF2B5EF4-FFF2-40B4-BE49-F238E27FC236}">
                <a16:creationId xmlns:a16="http://schemas.microsoft.com/office/drawing/2014/main" id="{952BE226-962D-4A6A-8322-8CAD86713191}"/>
              </a:ext>
            </a:extLst>
          </p:cNvPr>
          <p:cNvSpPr/>
          <p:nvPr/>
        </p:nvSpPr>
        <p:spPr>
          <a:xfrm>
            <a:off x="2219325" y="2965450"/>
            <a:ext cx="1319213" cy="265113"/>
          </a:xfrm>
          <a:prstGeom prst="leftRightArrow">
            <a:avLst/>
          </a:prstGeom>
          <a:solidFill>
            <a:srgbClr val="FF99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9900"/>
              </a:solidFill>
            </a:endParaRPr>
          </a:p>
        </p:txBody>
      </p:sp>
      <p:sp>
        <p:nvSpPr>
          <p:cNvPr id="39" name="Стрелка: влево-вправо 38">
            <a:extLst>
              <a:ext uri="{FF2B5EF4-FFF2-40B4-BE49-F238E27FC236}">
                <a16:creationId xmlns:a16="http://schemas.microsoft.com/office/drawing/2014/main" id="{73FB8D46-D2C9-47FC-9AE0-7340E4C70C4C}"/>
              </a:ext>
            </a:extLst>
          </p:cNvPr>
          <p:cNvSpPr/>
          <p:nvPr/>
        </p:nvSpPr>
        <p:spPr>
          <a:xfrm>
            <a:off x="5776913" y="2908300"/>
            <a:ext cx="1317625" cy="265113"/>
          </a:xfrm>
          <a:prstGeom prst="leftRightArrow">
            <a:avLst/>
          </a:prstGeom>
          <a:solidFill>
            <a:srgbClr val="FF99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40" name="Стрелка: влево-вправо 39">
            <a:extLst>
              <a:ext uri="{FF2B5EF4-FFF2-40B4-BE49-F238E27FC236}">
                <a16:creationId xmlns:a16="http://schemas.microsoft.com/office/drawing/2014/main" id="{C5FCDB06-4CCA-4974-BB17-28E977E3C6FA}"/>
              </a:ext>
            </a:extLst>
          </p:cNvPr>
          <p:cNvSpPr/>
          <p:nvPr/>
        </p:nvSpPr>
        <p:spPr>
          <a:xfrm>
            <a:off x="9572625" y="2908300"/>
            <a:ext cx="1319213" cy="265113"/>
          </a:xfrm>
          <a:prstGeom prst="leftRightArrow">
            <a:avLst/>
          </a:prstGeom>
          <a:solidFill>
            <a:srgbClr val="FF99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9900"/>
              </a:solidFill>
            </a:endParaRPr>
          </a:p>
        </p:txBody>
      </p:sp>
      <p:pic>
        <p:nvPicPr>
          <p:cNvPr id="64525" name="Picture 4">
            <a:extLst>
              <a:ext uri="{FF2B5EF4-FFF2-40B4-BE49-F238E27FC236}">
                <a16:creationId xmlns:a16="http://schemas.microsoft.com/office/drawing/2014/main" id="{37A3604E-6917-433A-8B72-3210B5DED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6" name="Text Box 3">
            <a:extLst>
              <a:ext uri="{FF2B5EF4-FFF2-40B4-BE49-F238E27FC236}">
                <a16:creationId xmlns:a16="http://schemas.microsoft.com/office/drawing/2014/main" id="{DF537E6E-D9B9-4A5F-8D49-11B3BF0E9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64527" name="Title 1">
            <a:extLst>
              <a:ext uri="{FF2B5EF4-FFF2-40B4-BE49-F238E27FC236}">
                <a16:creationId xmlns:a16="http://schemas.microsoft.com/office/drawing/2014/main" id="{9032925C-FCAF-481D-BE39-EECC7C86B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6063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en-US" altLang="ru-RU" sz="4400" b="1"/>
              <a:t>Luxury Proxy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2">
            <a:extLst>
              <a:ext uri="{FF2B5EF4-FFF2-40B4-BE49-F238E27FC236}">
                <a16:creationId xmlns:a16="http://schemas.microsoft.com/office/drawing/2014/main" id="{E5402386-0E90-4D98-A414-D3E89DD736D1}"/>
              </a:ext>
            </a:extLst>
          </p:cNvPr>
          <p:cNvSpPr/>
          <p:nvPr/>
        </p:nvSpPr>
        <p:spPr>
          <a:xfrm>
            <a:off x="376238" y="219075"/>
            <a:ext cx="5572125" cy="6572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>
              <a:lnSpc>
                <a:spcPct val="93000"/>
              </a:lnSpc>
              <a:defRPr/>
            </a:pPr>
            <a:r>
              <a:rPr lang="ru-RU" sz="4266" b="1" dirty="0" err="1">
                <a:solidFill>
                  <a:srgbClr val="000000"/>
                </a:solidFill>
                <a:latin typeface="Times New Roman"/>
                <a:ea typeface="Microsoft YaHei"/>
              </a:rPr>
              <a:t>Luxury</a:t>
            </a:r>
            <a:r>
              <a:rPr lang="en-US" sz="4266" b="1" dirty="0">
                <a:solidFill>
                  <a:srgbClr val="000000"/>
                </a:solidFill>
                <a:latin typeface="Times New Roman"/>
                <a:ea typeface="Microsoft YaHei"/>
              </a:rPr>
              <a:t>. </a:t>
            </a:r>
            <a:r>
              <a:rPr lang="ru-RU" sz="4266" b="1" dirty="0">
                <a:solidFill>
                  <a:srgbClr val="000000"/>
                </a:solidFill>
                <a:latin typeface="Times New Roman"/>
                <a:ea typeface="Microsoft YaHei"/>
              </a:rPr>
              <a:t>Обучение</a:t>
            </a:r>
            <a:endParaRPr sz="4266" dirty="0"/>
          </a:p>
        </p:txBody>
      </p:sp>
      <p:pic>
        <p:nvPicPr>
          <p:cNvPr id="66563" name="Рисунок 17">
            <a:extLst>
              <a:ext uri="{FF2B5EF4-FFF2-40B4-BE49-F238E27FC236}">
                <a16:creationId xmlns:a16="http://schemas.microsoft.com/office/drawing/2014/main" id="{375C6964-6F83-453C-A60A-06FCFCD4F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2292350"/>
            <a:ext cx="10541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 descr="Мир">
            <a:extLst>
              <a:ext uri="{FF2B5EF4-FFF2-40B4-BE49-F238E27FC236}">
                <a16:creationId xmlns:a16="http://schemas.microsoft.com/office/drawing/2014/main" id="{430026F5-FDCE-4535-BB65-224A8F298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188" y="2146300"/>
            <a:ext cx="12176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 descr="Сервер">
            <a:extLst>
              <a:ext uri="{FF2B5EF4-FFF2-40B4-BE49-F238E27FC236}">
                <a16:creationId xmlns:a16="http://schemas.microsoft.com/office/drawing/2014/main" id="{D7666EC6-5E66-44E9-AC68-D872E566B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13" y="218281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31" descr="Облачные вычисления">
            <a:extLst>
              <a:ext uri="{FF2B5EF4-FFF2-40B4-BE49-F238E27FC236}">
                <a16:creationId xmlns:a16="http://schemas.microsoft.com/office/drawing/2014/main" id="{6FCF47E5-BF5C-4DE2-863E-5B5709422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038" y="205263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: влево-вправо 3">
            <a:extLst>
              <a:ext uri="{FF2B5EF4-FFF2-40B4-BE49-F238E27FC236}">
                <a16:creationId xmlns:a16="http://schemas.microsoft.com/office/drawing/2014/main" id="{FE6435AC-FA48-4B68-9EF3-13725DB0DEFD}"/>
              </a:ext>
            </a:extLst>
          </p:cNvPr>
          <p:cNvSpPr/>
          <p:nvPr/>
        </p:nvSpPr>
        <p:spPr>
          <a:xfrm>
            <a:off x="6561138" y="2744788"/>
            <a:ext cx="1106487" cy="206375"/>
          </a:xfrm>
          <a:prstGeom prst="leftRightArrow">
            <a:avLst/>
          </a:prstGeom>
          <a:solidFill>
            <a:srgbClr val="72AF2F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7" name="Стрелка: влево-вправо 46">
            <a:extLst>
              <a:ext uri="{FF2B5EF4-FFF2-40B4-BE49-F238E27FC236}">
                <a16:creationId xmlns:a16="http://schemas.microsoft.com/office/drawing/2014/main" id="{1695DF11-3B6D-417C-AF40-F3075266109F}"/>
              </a:ext>
            </a:extLst>
          </p:cNvPr>
          <p:cNvSpPr/>
          <p:nvPr/>
        </p:nvSpPr>
        <p:spPr>
          <a:xfrm>
            <a:off x="2800350" y="2703513"/>
            <a:ext cx="1704975" cy="247650"/>
          </a:xfrm>
          <a:prstGeom prst="leftRightArrow">
            <a:avLst/>
          </a:prstGeom>
          <a:solidFill>
            <a:srgbClr val="72AF2F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" name="Стрелка: влево-вправо 47">
            <a:extLst>
              <a:ext uri="{FF2B5EF4-FFF2-40B4-BE49-F238E27FC236}">
                <a16:creationId xmlns:a16="http://schemas.microsoft.com/office/drawing/2014/main" id="{CD0B0B09-B331-477F-BAC9-DC71EC26156F}"/>
              </a:ext>
            </a:extLst>
          </p:cNvPr>
          <p:cNvSpPr/>
          <p:nvPr/>
        </p:nvSpPr>
        <p:spPr>
          <a:xfrm>
            <a:off x="9261475" y="2755900"/>
            <a:ext cx="1106488" cy="207963"/>
          </a:xfrm>
          <a:prstGeom prst="leftRightArrow">
            <a:avLst/>
          </a:prstGeom>
          <a:solidFill>
            <a:srgbClr val="72AF2F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CCDE71CD-3852-4C17-9BBD-A581014E9AA5}"/>
              </a:ext>
            </a:extLst>
          </p:cNvPr>
          <p:cNvSpPr/>
          <p:nvPr/>
        </p:nvSpPr>
        <p:spPr>
          <a:xfrm rot="5400000">
            <a:off x="7823200" y="3968751"/>
            <a:ext cx="993775" cy="171450"/>
          </a:xfrm>
          <a:prstGeom prst="rightArrow">
            <a:avLst/>
          </a:prstGeom>
          <a:solidFill>
            <a:srgbClr val="72AF2F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6" name="Рисунок 16">
            <a:extLst>
              <a:ext uri="{FF2B5EF4-FFF2-40B4-BE49-F238E27FC236}">
                <a16:creationId xmlns:a16="http://schemas.microsoft.com/office/drawing/2014/main" id="{6B9E8BCE-CC7A-4206-A559-03EEB7E74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4725988"/>
            <a:ext cx="801688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4D65782-172C-43C6-B881-C258962BB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2200" y="5705475"/>
            <a:ext cx="1927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/>
              <a:t>Общая база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71938C-4052-4993-84B9-EC107147B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25" y="3360738"/>
            <a:ext cx="3098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/>
              <a:t>Тестовое окружение</a:t>
            </a:r>
          </a:p>
        </p:txBody>
      </p:sp>
      <p:sp>
        <p:nvSpPr>
          <p:cNvPr id="66574" name="TextBox 1">
            <a:extLst>
              <a:ext uri="{FF2B5EF4-FFF2-40B4-BE49-F238E27FC236}">
                <a16:creationId xmlns:a16="http://schemas.microsoft.com/office/drawing/2014/main" id="{58609134-C389-4FF4-8424-FFB530BA1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3419475"/>
            <a:ext cx="1042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/>
              <a:t>Тесты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C43B90-ED3D-4DC7-9A7E-A9C4FD650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9188" y="1804988"/>
            <a:ext cx="19272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2400" b="1">
                <a:solidFill>
                  <a:srgbClr val="72AF2F"/>
                </a:solidFill>
                <a:latin typeface="Times New Roman" panose="02020603050405020304" pitchFamily="18" charset="0"/>
              </a:rPr>
              <a:t>Learn Mode</a:t>
            </a:r>
            <a:endParaRPr lang="en-US" altLang="ru-RU" sz="2400" b="1">
              <a:solidFill>
                <a:srgbClr val="72AF2F"/>
              </a:solidFill>
            </a:endParaRPr>
          </a:p>
          <a:p>
            <a:endParaRPr lang="ru-RU" altLang="ru-RU" sz="2400" b="1">
              <a:solidFill>
                <a:srgbClr val="72AF2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29096F-76E8-48A4-AE78-DEFDD7ECC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5138" y="3557588"/>
            <a:ext cx="1763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/>
              <a:t>Поставщик</a:t>
            </a:r>
          </a:p>
        </p:txBody>
      </p:sp>
      <p:pic>
        <p:nvPicPr>
          <p:cNvPr id="66577" name="Picture 4">
            <a:extLst>
              <a:ext uri="{FF2B5EF4-FFF2-40B4-BE49-F238E27FC236}">
                <a16:creationId xmlns:a16="http://schemas.microsoft.com/office/drawing/2014/main" id="{FBEBBDD3-4660-458A-B335-78595580D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8" name="Text Box 3">
            <a:extLst>
              <a:ext uri="{FF2B5EF4-FFF2-40B4-BE49-F238E27FC236}">
                <a16:creationId xmlns:a16="http://schemas.microsoft.com/office/drawing/2014/main" id="{316F6BD0-0B4F-440F-A272-5285B07FD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7" grpId="0" animBg="1"/>
      <p:bldP spid="48" grpId="0" animBg="1"/>
      <p:bldP spid="15" grpId="0" animBg="1"/>
      <p:bldP spid="17" grpId="0"/>
      <p:bldP spid="20" grpId="0"/>
      <p:bldP spid="23" grpId="0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2">
            <a:extLst>
              <a:ext uri="{FF2B5EF4-FFF2-40B4-BE49-F238E27FC236}">
                <a16:creationId xmlns:a16="http://schemas.microsoft.com/office/drawing/2014/main" id="{C7DD2736-0444-441E-B9F4-066BDC36168D}"/>
              </a:ext>
            </a:extLst>
          </p:cNvPr>
          <p:cNvSpPr/>
          <p:nvPr/>
        </p:nvSpPr>
        <p:spPr>
          <a:xfrm>
            <a:off x="376238" y="225425"/>
            <a:ext cx="6610350" cy="6556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>
              <a:lnSpc>
                <a:spcPct val="93000"/>
              </a:lnSpc>
              <a:defRPr/>
            </a:pPr>
            <a:r>
              <a:rPr lang="ru-RU" sz="4266" b="1" dirty="0" err="1">
                <a:solidFill>
                  <a:srgbClr val="000000"/>
                </a:solidFill>
                <a:latin typeface="Times New Roman"/>
                <a:ea typeface="Microsoft YaHei"/>
              </a:rPr>
              <a:t>Luxury</a:t>
            </a:r>
            <a:r>
              <a:rPr lang="en-US" sz="4266" b="1" dirty="0">
                <a:solidFill>
                  <a:srgbClr val="000000"/>
                </a:solidFill>
                <a:latin typeface="Times New Roman"/>
                <a:ea typeface="Microsoft YaHei"/>
              </a:rPr>
              <a:t>. </a:t>
            </a:r>
            <a:r>
              <a:rPr lang="ru-RU" sz="4266" b="1" dirty="0">
                <a:solidFill>
                  <a:srgbClr val="000000"/>
                </a:solidFill>
                <a:latin typeface="Times New Roman"/>
                <a:ea typeface="Microsoft YaHei"/>
              </a:rPr>
              <a:t>Заглушка</a:t>
            </a:r>
            <a:endParaRPr sz="4266" dirty="0"/>
          </a:p>
        </p:txBody>
      </p:sp>
      <p:pic>
        <p:nvPicPr>
          <p:cNvPr id="68611" name="Рисунок 17">
            <a:extLst>
              <a:ext uri="{FF2B5EF4-FFF2-40B4-BE49-F238E27FC236}">
                <a16:creationId xmlns:a16="http://schemas.microsoft.com/office/drawing/2014/main" id="{256ECD4A-7D1A-4776-A623-EED75F440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2292350"/>
            <a:ext cx="1055687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 descr="Сервер">
            <a:extLst>
              <a:ext uri="{FF2B5EF4-FFF2-40B4-BE49-F238E27FC236}">
                <a16:creationId xmlns:a16="http://schemas.microsoft.com/office/drawing/2014/main" id="{3ADCD0CA-D06D-4B90-A48D-6A013B613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13" y="218281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Рисунок 31" descr="Облачные вычисления">
            <a:extLst>
              <a:ext uri="{FF2B5EF4-FFF2-40B4-BE49-F238E27FC236}">
                <a16:creationId xmlns:a16="http://schemas.microsoft.com/office/drawing/2014/main" id="{B5C3152E-D6F7-4C81-A1E5-F9D8149AF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038" y="205263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: влево-вправо 3">
            <a:extLst>
              <a:ext uri="{FF2B5EF4-FFF2-40B4-BE49-F238E27FC236}">
                <a16:creationId xmlns:a16="http://schemas.microsoft.com/office/drawing/2014/main" id="{FE136AD7-791F-45B6-979E-F9206CBE2FF1}"/>
              </a:ext>
            </a:extLst>
          </p:cNvPr>
          <p:cNvSpPr/>
          <p:nvPr/>
        </p:nvSpPr>
        <p:spPr>
          <a:xfrm>
            <a:off x="6403975" y="2746375"/>
            <a:ext cx="1104900" cy="207963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4" name="Рисунок 43" descr="Облачные вычисления">
            <a:extLst>
              <a:ext uri="{FF2B5EF4-FFF2-40B4-BE49-F238E27FC236}">
                <a16:creationId xmlns:a16="http://schemas.microsoft.com/office/drawing/2014/main" id="{7BBF5F69-7B61-4EAC-9F12-6FA2FB0AD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0" y="308768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Рисунок 44" descr="Облачные вычисления">
            <a:extLst>
              <a:ext uri="{FF2B5EF4-FFF2-40B4-BE49-F238E27FC236}">
                <a16:creationId xmlns:a16="http://schemas.microsoft.com/office/drawing/2014/main" id="{47E87A2A-CA44-4194-A595-0DB53D695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0" y="81756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Стрелка: влево-вправо 46">
            <a:extLst>
              <a:ext uri="{FF2B5EF4-FFF2-40B4-BE49-F238E27FC236}">
                <a16:creationId xmlns:a16="http://schemas.microsoft.com/office/drawing/2014/main" id="{108985A6-76D4-4230-80A2-02CE47486B98}"/>
              </a:ext>
            </a:extLst>
          </p:cNvPr>
          <p:cNvSpPr/>
          <p:nvPr/>
        </p:nvSpPr>
        <p:spPr>
          <a:xfrm>
            <a:off x="3398838" y="2703513"/>
            <a:ext cx="1106487" cy="207962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9" name="Стрелка: влево-вправо 48">
            <a:extLst>
              <a:ext uri="{FF2B5EF4-FFF2-40B4-BE49-F238E27FC236}">
                <a16:creationId xmlns:a16="http://schemas.microsoft.com/office/drawing/2014/main" id="{D550DB93-1808-4388-857B-41F0561A1262}"/>
              </a:ext>
            </a:extLst>
          </p:cNvPr>
          <p:cNvSpPr/>
          <p:nvPr/>
        </p:nvSpPr>
        <p:spPr>
          <a:xfrm rot="1391182">
            <a:off x="9310688" y="3309938"/>
            <a:ext cx="636587" cy="207962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" name="Стрелка: влево-вправо 52">
            <a:extLst>
              <a:ext uri="{FF2B5EF4-FFF2-40B4-BE49-F238E27FC236}">
                <a16:creationId xmlns:a16="http://schemas.microsoft.com/office/drawing/2014/main" id="{09DD5E66-FC28-4758-AF4D-E1EFBAA3623C}"/>
              </a:ext>
            </a:extLst>
          </p:cNvPr>
          <p:cNvSpPr/>
          <p:nvPr/>
        </p:nvSpPr>
        <p:spPr>
          <a:xfrm rot="8791093">
            <a:off x="9286875" y="2090738"/>
            <a:ext cx="636588" cy="207962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7" name="Рисунок 26" descr="Облачные вычисления">
            <a:extLst>
              <a:ext uri="{FF2B5EF4-FFF2-40B4-BE49-F238E27FC236}">
                <a16:creationId xmlns:a16="http://schemas.microsoft.com/office/drawing/2014/main" id="{FD32B37B-1CF6-40E3-B3D7-4F0AAA2F3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0" y="197326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Стрелка: влево-вправо 27">
            <a:extLst>
              <a:ext uri="{FF2B5EF4-FFF2-40B4-BE49-F238E27FC236}">
                <a16:creationId xmlns:a16="http://schemas.microsoft.com/office/drawing/2014/main" id="{32F5B01E-2A5E-4538-AD24-0E1B2456A11B}"/>
              </a:ext>
            </a:extLst>
          </p:cNvPr>
          <p:cNvSpPr/>
          <p:nvPr/>
        </p:nvSpPr>
        <p:spPr>
          <a:xfrm rot="10800000">
            <a:off x="9297988" y="2703513"/>
            <a:ext cx="636587" cy="207962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Стрелка: вправо 28">
            <a:extLst>
              <a:ext uri="{FF2B5EF4-FFF2-40B4-BE49-F238E27FC236}">
                <a16:creationId xmlns:a16="http://schemas.microsoft.com/office/drawing/2014/main" id="{42809A4E-B447-4568-BFCA-9DDF23B7DF41}"/>
              </a:ext>
            </a:extLst>
          </p:cNvPr>
          <p:cNvSpPr/>
          <p:nvPr/>
        </p:nvSpPr>
        <p:spPr>
          <a:xfrm rot="16200000">
            <a:off x="7793831" y="3967957"/>
            <a:ext cx="1020763" cy="1905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30" name="Рисунок 16">
            <a:extLst>
              <a:ext uri="{FF2B5EF4-FFF2-40B4-BE49-F238E27FC236}">
                <a16:creationId xmlns:a16="http://schemas.microsoft.com/office/drawing/2014/main" id="{27FACB95-214E-45A1-BFB0-1D317D0C4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4725988"/>
            <a:ext cx="801688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C5DA9BA-1418-43A7-AD1E-5722EAF87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2025" y="5562600"/>
            <a:ext cx="1925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/>
              <a:t>Общая база</a:t>
            </a:r>
          </a:p>
        </p:txBody>
      </p:sp>
      <p:sp>
        <p:nvSpPr>
          <p:cNvPr id="68625" name="TextBox 25">
            <a:extLst>
              <a:ext uri="{FF2B5EF4-FFF2-40B4-BE49-F238E27FC236}">
                <a16:creationId xmlns:a16="http://schemas.microsoft.com/office/drawing/2014/main" id="{C3066FB1-1223-4ED3-B2C1-72E8C83EC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38" y="3411538"/>
            <a:ext cx="309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/>
              <a:t>Тестовое окружение</a:t>
            </a:r>
          </a:p>
        </p:txBody>
      </p:sp>
      <p:sp>
        <p:nvSpPr>
          <p:cNvPr id="68626" name="TextBox 30">
            <a:extLst>
              <a:ext uri="{FF2B5EF4-FFF2-40B4-BE49-F238E27FC236}">
                <a16:creationId xmlns:a16="http://schemas.microsoft.com/office/drawing/2014/main" id="{FF6CDBD7-E373-4395-BADE-C525B5286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6113" y="3411538"/>
            <a:ext cx="1042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/>
              <a:t>Тесты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EF68C3-8486-49CC-A947-1740541FB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9813" y="1825625"/>
            <a:ext cx="17843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 sz="2400" b="1">
                <a:solidFill>
                  <a:srgbClr val="C00000"/>
                </a:solidFill>
                <a:latin typeface="Times New Roman" panose="02020603050405020304" pitchFamily="18" charset="0"/>
              </a:rPr>
              <a:t>  Stub Mode</a:t>
            </a:r>
            <a:endParaRPr lang="en-US" altLang="ru-RU" sz="2400">
              <a:solidFill>
                <a:srgbClr val="C00000"/>
              </a:solidFill>
            </a:endParaRPr>
          </a:p>
          <a:p>
            <a:endParaRPr lang="ru-RU" alt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CBF8053-BF61-4365-88CD-034C19D51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8188" y="4254500"/>
            <a:ext cx="26685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/>
              <a:t>Другие тестовые </a:t>
            </a:r>
          </a:p>
          <a:p>
            <a:r>
              <a:rPr lang="ru-RU" altLang="ru-RU" sz="2400"/>
              <a:t>окружения</a:t>
            </a:r>
          </a:p>
        </p:txBody>
      </p:sp>
      <p:pic>
        <p:nvPicPr>
          <p:cNvPr id="68629" name="Picture 4">
            <a:extLst>
              <a:ext uri="{FF2B5EF4-FFF2-40B4-BE49-F238E27FC236}">
                <a16:creationId xmlns:a16="http://schemas.microsoft.com/office/drawing/2014/main" id="{D5E2B245-567D-46BE-9C2F-F9C73D34C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30" name="Text Box 3">
            <a:extLst>
              <a:ext uri="{FF2B5EF4-FFF2-40B4-BE49-F238E27FC236}">
                <a16:creationId xmlns:a16="http://schemas.microsoft.com/office/drawing/2014/main" id="{9D0E0690-3687-41F4-9FBF-EE7F9676B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9" grpId="0" animBg="1"/>
      <p:bldP spid="53" grpId="0" animBg="1"/>
      <p:bldP spid="28" grpId="0" animBg="1"/>
      <p:bldP spid="29" grpId="0" animBg="1"/>
      <p:bldP spid="37" grpId="0"/>
      <p:bldP spid="34" grpId="0"/>
      <p:bldP spid="3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2">
            <a:extLst>
              <a:ext uri="{FF2B5EF4-FFF2-40B4-BE49-F238E27FC236}">
                <a16:creationId xmlns:a16="http://schemas.microsoft.com/office/drawing/2014/main" id="{FABD520C-1C79-4916-B45E-1D2602BA7990}"/>
              </a:ext>
            </a:extLst>
          </p:cNvPr>
          <p:cNvSpPr/>
          <p:nvPr/>
        </p:nvSpPr>
        <p:spPr>
          <a:xfrm>
            <a:off x="376238" y="225425"/>
            <a:ext cx="6610350" cy="6556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>
              <a:lnSpc>
                <a:spcPct val="93000"/>
              </a:lnSpc>
              <a:defRPr/>
            </a:pPr>
            <a:r>
              <a:rPr lang="ru-RU" sz="4266" b="1" dirty="0" err="1">
                <a:solidFill>
                  <a:srgbClr val="000000"/>
                </a:solidFill>
                <a:latin typeface="Times New Roman"/>
                <a:ea typeface="Microsoft YaHei"/>
              </a:rPr>
              <a:t>Luxury</a:t>
            </a:r>
            <a:r>
              <a:rPr lang="en-US" sz="4266" b="1" dirty="0">
                <a:solidFill>
                  <a:srgbClr val="000000"/>
                </a:solidFill>
                <a:latin typeface="Times New Roman"/>
                <a:ea typeface="Microsoft YaHei"/>
              </a:rPr>
              <a:t>. </a:t>
            </a:r>
            <a:r>
              <a:rPr lang="ru-RU" sz="4266" b="1" dirty="0">
                <a:solidFill>
                  <a:srgbClr val="000000"/>
                </a:solidFill>
                <a:latin typeface="Times New Roman"/>
                <a:ea typeface="Microsoft YaHei"/>
              </a:rPr>
              <a:t>До прогрев</a:t>
            </a:r>
            <a:endParaRPr sz="4266" dirty="0"/>
          </a:p>
        </p:txBody>
      </p:sp>
      <p:pic>
        <p:nvPicPr>
          <p:cNvPr id="70659" name="Рисунок 21" descr="Сервер">
            <a:extLst>
              <a:ext uri="{FF2B5EF4-FFF2-40B4-BE49-F238E27FC236}">
                <a16:creationId xmlns:a16="http://schemas.microsoft.com/office/drawing/2014/main" id="{B3701DE2-FD97-44E8-B771-868209DA6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13" y="218281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Облачные вычисления">
            <a:extLst>
              <a:ext uri="{FF2B5EF4-FFF2-40B4-BE49-F238E27FC236}">
                <a16:creationId xmlns:a16="http://schemas.microsoft.com/office/drawing/2014/main" id="{439EA61F-D00D-402C-B2A6-F5EACB797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790575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Рисунок 31" descr="Облачные вычисления">
            <a:extLst>
              <a:ext uri="{FF2B5EF4-FFF2-40B4-BE49-F238E27FC236}">
                <a16:creationId xmlns:a16="http://schemas.microsoft.com/office/drawing/2014/main" id="{647484EC-09C2-4E10-B8ED-0603E540F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038" y="205263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: влево-вправо 3">
            <a:extLst>
              <a:ext uri="{FF2B5EF4-FFF2-40B4-BE49-F238E27FC236}">
                <a16:creationId xmlns:a16="http://schemas.microsoft.com/office/drawing/2014/main" id="{F47208D6-8A48-4C58-9E2B-8283148723D0}"/>
              </a:ext>
            </a:extLst>
          </p:cNvPr>
          <p:cNvSpPr/>
          <p:nvPr/>
        </p:nvSpPr>
        <p:spPr>
          <a:xfrm>
            <a:off x="6561138" y="2744788"/>
            <a:ext cx="1106487" cy="206375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7" name="Стрелка: влево-вправо 46">
            <a:extLst>
              <a:ext uri="{FF2B5EF4-FFF2-40B4-BE49-F238E27FC236}">
                <a16:creationId xmlns:a16="http://schemas.microsoft.com/office/drawing/2014/main" id="{9AE917F9-00DA-484F-996A-581C3C832C48}"/>
              </a:ext>
            </a:extLst>
          </p:cNvPr>
          <p:cNvSpPr/>
          <p:nvPr/>
        </p:nvSpPr>
        <p:spPr>
          <a:xfrm>
            <a:off x="3398838" y="2703513"/>
            <a:ext cx="1106487" cy="207962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4" name="Стрелка: влево-вправо 53">
            <a:extLst>
              <a:ext uri="{FF2B5EF4-FFF2-40B4-BE49-F238E27FC236}">
                <a16:creationId xmlns:a16="http://schemas.microsoft.com/office/drawing/2014/main" id="{3E988453-FD9C-4A3E-95B4-405460D00D76}"/>
              </a:ext>
            </a:extLst>
          </p:cNvPr>
          <p:cNvSpPr/>
          <p:nvPr/>
        </p:nvSpPr>
        <p:spPr>
          <a:xfrm rot="2399798">
            <a:off x="6948488" y="2027238"/>
            <a:ext cx="636587" cy="207962"/>
          </a:xfrm>
          <a:prstGeom prst="leftRightArrow">
            <a:avLst/>
          </a:prstGeom>
          <a:solidFill>
            <a:srgbClr val="72AF2F"/>
          </a:solidFill>
          <a:ln w="127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9" name="Рисунок 28" descr="Мир">
            <a:extLst>
              <a:ext uri="{FF2B5EF4-FFF2-40B4-BE49-F238E27FC236}">
                <a16:creationId xmlns:a16="http://schemas.microsoft.com/office/drawing/2014/main" id="{E21A374B-3129-4437-ACEE-A024EC803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3" y="209391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Стрелка: влево-вправо 29">
            <a:extLst>
              <a:ext uri="{FF2B5EF4-FFF2-40B4-BE49-F238E27FC236}">
                <a16:creationId xmlns:a16="http://schemas.microsoft.com/office/drawing/2014/main" id="{68ED9D1D-84C6-4C7F-B840-34BA81222EAF}"/>
              </a:ext>
            </a:extLst>
          </p:cNvPr>
          <p:cNvSpPr/>
          <p:nvPr/>
        </p:nvSpPr>
        <p:spPr>
          <a:xfrm>
            <a:off x="9215438" y="2711450"/>
            <a:ext cx="1076325" cy="206375"/>
          </a:xfrm>
          <a:prstGeom prst="leftRightArrow">
            <a:avLst/>
          </a:prstGeom>
          <a:solidFill>
            <a:srgbClr val="72AF2F"/>
          </a:solidFill>
          <a:ln w="127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5A16AC18-59C0-44AA-BF88-3CF873116A63}"/>
              </a:ext>
            </a:extLst>
          </p:cNvPr>
          <p:cNvSpPr/>
          <p:nvPr/>
        </p:nvSpPr>
        <p:spPr>
          <a:xfrm rot="16200000">
            <a:off x="7774781" y="3955257"/>
            <a:ext cx="1020763" cy="20955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70668" name="Рисунок 16">
            <a:extLst>
              <a:ext uri="{FF2B5EF4-FFF2-40B4-BE49-F238E27FC236}">
                <a16:creationId xmlns:a16="http://schemas.microsoft.com/office/drawing/2014/main" id="{26864F03-D133-49A7-8DFB-4F8F198EF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4725988"/>
            <a:ext cx="801688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16">
            <a:extLst>
              <a:ext uri="{FF2B5EF4-FFF2-40B4-BE49-F238E27FC236}">
                <a16:creationId xmlns:a16="http://schemas.microsoft.com/office/drawing/2014/main" id="{860E0A0F-332F-4451-9261-8334447EE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488" y="4014788"/>
            <a:ext cx="803275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BE78F4-78E4-4E06-9C28-30F95993A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5488" y="4810125"/>
            <a:ext cx="2540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/>
              <a:t>Локальная база</a:t>
            </a:r>
            <a:r>
              <a:rPr lang="en-US" altLang="ru-RU" sz="2400"/>
              <a:t> </a:t>
            </a:r>
            <a:endParaRPr lang="ru-RU" altLang="ru-RU" sz="2400"/>
          </a:p>
          <a:p>
            <a:r>
              <a:rPr lang="ru-RU" altLang="ru-RU" sz="2400"/>
              <a:t>окружения 2</a:t>
            </a:r>
          </a:p>
        </p:txBody>
      </p:sp>
      <p:sp>
        <p:nvSpPr>
          <p:cNvPr id="26" name="Стрелка: вправо 25">
            <a:extLst>
              <a:ext uri="{FF2B5EF4-FFF2-40B4-BE49-F238E27FC236}">
                <a16:creationId xmlns:a16="http://schemas.microsoft.com/office/drawing/2014/main" id="{086F28C1-F084-4A56-9BF7-170CAA84EF5F}"/>
              </a:ext>
            </a:extLst>
          </p:cNvPr>
          <p:cNvSpPr/>
          <p:nvPr/>
        </p:nvSpPr>
        <p:spPr>
          <a:xfrm rot="2376954">
            <a:off x="8778875" y="3649663"/>
            <a:ext cx="968375" cy="160337"/>
          </a:xfrm>
          <a:prstGeom prst="rightArrow">
            <a:avLst/>
          </a:prstGeom>
          <a:solidFill>
            <a:srgbClr val="72AF2F"/>
          </a:solidFill>
          <a:ln w="952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Стрелка: влево-вправо 26">
            <a:extLst>
              <a:ext uri="{FF2B5EF4-FFF2-40B4-BE49-F238E27FC236}">
                <a16:creationId xmlns:a16="http://schemas.microsoft.com/office/drawing/2014/main" id="{B3289670-F805-4464-B608-BC26033847CE}"/>
              </a:ext>
            </a:extLst>
          </p:cNvPr>
          <p:cNvSpPr/>
          <p:nvPr/>
        </p:nvSpPr>
        <p:spPr>
          <a:xfrm rot="2351359">
            <a:off x="6962775" y="2016125"/>
            <a:ext cx="606425" cy="230188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Стрелка: вправо 27">
            <a:extLst>
              <a:ext uri="{FF2B5EF4-FFF2-40B4-BE49-F238E27FC236}">
                <a16:creationId xmlns:a16="http://schemas.microsoft.com/office/drawing/2014/main" id="{ED2F7988-EF6A-410B-AB92-794691AC8CC9}"/>
              </a:ext>
            </a:extLst>
          </p:cNvPr>
          <p:cNvSpPr/>
          <p:nvPr/>
        </p:nvSpPr>
        <p:spPr>
          <a:xfrm rot="13232697">
            <a:off x="8734425" y="3613150"/>
            <a:ext cx="995363" cy="17145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0674" name="TextBox 7">
            <a:extLst>
              <a:ext uri="{FF2B5EF4-FFF2-40B4-BE49-F238E27FC236}">
                <a16:creationId xmlns:a16="http://schemas.microsoft.com/office/drawing/2014/main" id="{A5D7EBB6-7C92-4AFC-AAEF-FFE0A8CC7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5988" y="5534025"/>
            <a:ext cx="19256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/>
              <a:t>Общая база</a:t>
            </a:r>
          </a:p>
        </p:txBody>
      </p:sp>
      <p:sp>
        <p:nvSpPr>
          <p:cNvPr id="70675" name="TextBox 32">
            <a:extLst>
              <a:ext uri="{FF2B5EF4-FFF2-40B4-BE49-F238E27FC236}">
                <a16:creationId xmlns:a16="http://schemas.microsoft.com/office/drawing/2014/main" id="{462DCBE0-C90D-4AC5-8603-9B407B495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0" y="3344863"/>
            <a:ext cx="20304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/>
              <a:t>Окружение</a:t>
            </a:r>
            <a:r>
              <a:rPr lang="en-US" altLang="ru-RU" sz="2400"/>
              <a:t> 1</a:t>
            </a:r>
            <a:endParaRPr lang="ru-RU" altLang="ru-RU" sz="24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8B4CE2E-C830-4C4D-B341-104DDFBB5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2038" y="1711325"/>
            <a:ext cx="1784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ru-RU" sz="2400" b="1">
                <a:solidFill>
                  <a:srgbClr val="C00000"/>
                </a:solidFill>
                <a:latin typeface="Times New Roman" panose="02020603050405020304" pitchFamily="18" charset="0"/>
              </a:rPr>
              <a:t>Stub Mode</a:t>
            </a:r>
            <a:endParaRPr lang="en-US" altLang="ru-RU" sz="2400">
              <a:solidFill>
                <a:srgbClr val="C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C239E0-9867-44B9-82EB-B848D0E23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0800" y="3222625"/>
            <a:ext cx="1763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/>
              <a:t>Поставщик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5C1186-9F0A-46CF-8900-71B44711C8A2}"/>
              </a:ext>
            </a:extLst>
          </p:cNvPr>
          <p:cNvSpPr txBox="1"/>
          <p:nvPr/>
        </p:nvSpPr>
        <p:spPr>
          <a:xfrm>
            <a:off x="7383463" y="1690688"/>
            <a:ext cx="2436812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Microsoft YaHei"/>
              </a:rPr>
              <a:t>DoProgrev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Microsoft YaHei"/>
              </a:rPr>
              <a:t> Mode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DB0C7A6-9584-4089-9E31-F4A9C869F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1838" y="317500"/>
            <a:ext cx="2030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/>
              <a:t>Окружение</a:t>
            </a:r>
            <a:r>
              <a:rPr lang="en-US" altLang="ru-RU" sz="2400"/>
              <a:t> 2</a:t>
            </a:r>
            <a:endParaRPr lang="ru-RU" altLang="ru-RU" sz="2400"/>
          </a:p>
        </p:txBody>
      </p:sp>
      <p:pic>
        <p:nvPicPr>
          <p:cNvPr id="70680" name="Рисунок 30">
            <a:extLst>
              <a:ext uri="{FF2B5EF4-FFF2-40B4-BE49-F238E27FC236}">
                <a16:creationId xmlns:a16="http://schemas.microsoft.com/office/drawing/2014/main" id="{4DE940D2-A196-4969-8C4D-6D87E257A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2292350"/>
            <a:ext cx="1055687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81" name="TextBox 38">
            <a:extLst>
              <a:ext uri="{FF2B5EF4-FFF2-40B4-BE49-F238E27FC236}">
                <a16:creationId xmlns:a16="http://schemas.microsoft.com/office/drawing/2014/main" id="{9679FFF0-6A72-463E-82C2-D696F8D4B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6113" y="3411538"/>
            <a:ext cx="1042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/>
              <a:t>Тесты</a:t>
            </a:r>
          </a:p>
        </p:txBody>
      </p:sp>
      <p:pic>
        <p:nvPicPr>
          <p:cNvPr id="70682" name="Picture 4">
            <a:extLst>
              <a:ext uri="{FF2B5EF4-FFF2-40B4-BE49-F238E27FC236}">
                <a16:creationId xmlns:a16="http://schemas.microsoft.com/office/drawing/2014/main" id="{BEFB8F8A-67F4-479E-8CA9-AF35542BF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83" name="Text Box 3">
            <a:extLst>
              <a:ext uri="{FF2B5EF4-FFF2-40B4-BE49-F238E27FC236}">
                <a16:creationId xmlns:a16="http://schemas.microsoft.com/office/drawing/2014/main" id="{2CC21006-A00B-4194-BC9F-43CD5B020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30" grpId="0" animBg="1"/>
      <p:bldP spid="30" grpId="1" animBg="1"/>
      <p:bldP spid="6" grpId="0"/>
      <p:bldP spid="26" grpId="0" animBg="1"/>
      <p:bldP spid="26" grpId="1" animBg="1"/>
      <p:bldP spid="27" grpId="0" animBg="1"/>
      <p:bldP spid="28" grpId="0" animBg="1"/>
      <p:bldP spid="35" grpId="0"/>
      <p:bldP spid="35" grpId="1"/>
      <p:bldP spid="36" grpId="0"/>
      <p:bldP spid="36" grpId="1"/>
      <p:bldP spid="37" grpId="0"/>
      <p:bldP spid="37" grpId="1"/>
      <p:bldP spid="3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>
            <a:extLst>
              <a:ext uri="{FF2B5EF4-FFF2-40B4-BE49-F238E27FC236}">
                <a16:creationId xmlns:a16="http://schemas.microsoft.com/office/drawing/2014/main" id="{87CEEC20-D10C-40A8-862B-65D9C56CE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3">
            <a:extLst>
              <a:ext uri="{FF2B5EF4-FFF2-40B4-BE49-F238E27FC236}">
                <a16:creationId xmlns:a16="http://schemas.microsoft.com/office/drawing/2014/main" id="{ADB2C768-E0A2-4A9F-BF81-798DF7105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56C08FB-A1D4-47C4-9DB1-AE6F63B9525F}"/>
              </a:ext>
            </a:extLst>
          </p:cNvPr>
          <p:cNvSpPr txBox="1">
            <a:spLocks/>
          </p:cNvSpPr>
          <p:nvPr/>
        </p:nvSpPr>
        <p:spPr>
          <a:xfrm>
            <a:off x="239713" y="1600200"/>
            <a:ext cx="12960350" cy="45259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  <a:defRPr/>
            </a:pPr>
            <a:r>
              <a:rPr lang="ru-RU" sz="4000" spc="-150" dirty="0">
                <a:solidFill>
                  <a:schemeClr val="accent4">
                    <a:lumMod val="75000"/>
                  </a:schemeClr>
                </a:solidFill>
              </a:rPr>
              <a:t> Убрали влияние поставщика на тесты 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ru-RU" sz="4000" dirty="0">
                <a:solidFill>
                  <a:schemeClr val="accent5">
                    <a:lumMod val="50000"/>
                  </a:schemeClr>
                </a:solidFill>
              </a:rPr>
              <a:t> Появилась возможность эмулировать поставщика</a:t>
            </a:r>
            <a:endParaRPr lang="ru-RU" sz="4000" dirty="0"/>
          </a:p>
          <a:p>
            <a:pPr algn="l">
              <a:buFont typeface="Arial" pitchFamily="34" charset="0"/>
              <a:buChar char="•"/>
              <a:defRPr/>
            </a:pPr>
            <a:r>
              <a:rPr lang="ru-RU" sz="4000" dirty="0">
                <a:solidFill>
                  <a:schemeClr val="accent6">
                    <a:lumMod val="75000"/>
                  </a:schemeClr>
                </a:solidFill>
              </a:rPr>
              <a:t> Ускорить тесты</a:t>
            </a:r>
          </a:p>
        </p:txBody>
      </p:sp>
      <p:sp>
        <p:nvSpPr>
          <p:cNvPr id="72709" name="Title 1">
            <a:extLst>
              <a:ext uri="{FF2B5EF4-FFF2-40B4-BE49-F238E27FC236}">
                <a16:creationId xmlns:a16="http://schemas.microsoft.com/office/drawing/2014/main" id="{04C2181A-67A8-4DA1-AFFE-F15DCE632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Чем помог </a:t>
            </a:r>
            <a:r>
              <a:rPr lang="en-US" altLang="ru-RU" sz="4400" b="1"/>
              <a:t>Luxury Proxy?</a:t>
            </a:r>
          </a:p>
        </p:txBody>
      </p:sp>
      <p:pic>
        <p:nvPicPr>
          <p:cNvPr id="72710" name="Рисунок 1">
            <a:extLst>
              <a:ext uri="{FF2B5EF4-FFF2-40B4-BE49-F238E27FC236}">
                <a16:creationId xmlns:a16="http://schemas.microsoft.com/office/drawing/2014/main" id="{FF7A1908-5D65-4080-92F0-F69D3C7E5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75" y="3862388"/>
            <a:ext cx="25622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>
            <a:extLst>
              <a:ext uri="{FF2B5EF4-FFF2-40B4-BE49-F238E27FC236}">
                <a16:creationId xmlns:a16="http://schemas.microsoft.com/office/drawing/2014/main" id="{680E1D1D-D471-4A3B-984B-270BC8FD1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3">
            <a:extLst>
              <a:ext uri="{FF2B5EF4-FFF2-40B4-BE49-F238E27FC236}">
                <a16:creationId xmlns:a16="http://schemas.microsoft.com/office/drawing/2014/main" id="{34C0F37F-C985-477C-B5B3-FFCC824BD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74756" name="Title 1">
            <a:extLst>
              <a:ext uri="{FF2B5EF4-FFF2-40B4-BE49-F238E27FC236}">
                <a16:creationId xmlns:a16="http://schemas.microsoft.com/office/drawing/2014/main" id="{9BD33CBD-974A-4DE6-A777-6D4521D28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9075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Архитектура ОТТ</a:t>
            </a:r>
          </a:p>
        </p:txBody>
      </p:sp>
      <p:pic>
        <p:nvPicPr>
          <p:cNvPr id="74757" name="Рисунок 2">
            <a:extLst>
              <a:ext uri="{FF2B5EF4-FFF2-40B4-BE49-F238E27FC236}">
                <a16:creationId xmlns:a16="http://schemas.microsoft.com/office/drawing/2014/main" id="{8E5342E9-D9E4-4FA6-90BD-74BDA39D4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3143250"/>
            <a:ext cx="950912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Рисунок 18">
            <a:extLst>
              <a:ext uri="{FF2B5EF4-FFF2-40B4-BE49-F238E27FC236}">
                <a16:creationId xmlns:a16="http://schemas.microsoft.com/office/drawing/2014/main" id="{54188B6C-A468-4EB9-8866-2D66E55EB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278188"/>
            <a:ext cx="6873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CustomShape 11">
            <a:extLst>
              <a:ext uri="{FF2B5EF4-FFF2-40B4-BE49-F238E27FC236}">
                <a16:creationId xmlns:a16="http://schemas.microsoft.com/office/drawing/2014/main" id="{6B538B39-0E6C-448A-AF70-3F9A703EA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3738" y="1687513"/>
            <a:ext cx="490537" cy="4667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74760" name="TextBox 27">
            <a:extLst>
              <a:ext uri="{FF2B5EF4-FFF2-40B4-BE49-F238E27FC236}">
                <a16:creationId xmlns:a16="http://schemas.microsoft.com/office/drawing/2014/main" id="{878B702E-6FDB-409C-BC9B-EF91AEC16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325" y="1095375"/>
            <a:ext cx="1795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>
                <a:solidFill>
                  <a:srgbClr val="002060"/>
                </a:solidFill>
              </a:rPr>
              <a:t>Backend</a:t>
            </a:r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74761" name="Прямоугольник 28">
            <a:extLst>
              <a:ext uri="{FF2B5EF4-FFF2-40B4-BE49-F238E27FC236}">
                <a16:creationId xmlns:a16="http://schemas.microsoft.com/office/drawing/2014/main" id="{F6FD5E14-ECBE-414A-9829-AD8C3444C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1509713"/>
            <a:ext cx="187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>
                <a:solidFill>
                  <a:srgbClr val="002060"/>
                </a:solidFill>
              </a:rPr>
              <a:t>Frontend</a:t>
            </a:r>
            <a:endParaRPr lang="ru-RU" altLang="ru-RU">
              <a:solidFill>
                <a:srgbClr val="002060"/>
              </a:solidFill>
            </a:endParaRPr>
          </a:p>
        </p:txBody>
      </p:sp>
      <p:pic>
        <p:nvPicPr>
          <p:cNvPr id="74762" name="Рисунок 33">
            <a:extLst>
              <a:ext uri="{FF2B5EF4-FFF2-40B4-BE49-F238E27FC236}">
                <a16:creationId xmlns:a16="http://schemas.microsoft.com/office/drawing/2014/main" id="{3A9BFE20-8616-46A9-A7DD-97E14C1A6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2395538"/>
            <a:ext cx="655637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3" name="Рисунок 34">
            <a:extLst>
              <a:ext uri="{FF2B5EF4-FFF2-40B4-BE49-F238E27FC236}">
                <a16:creationId xmlns:a16="http://schemas.microsoft.com/office/drawing/2014/main" id="{1703E4AC-5BE0-4C6F-8C46-B567C6243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38" y="3436938"/>
            <a:ext cx="8382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4" name="Рисунок 57">
            <a:extLst>
              <a:ext uri="{FF2B5EF4-FFF2-40B4-BE49-F238E27FC236}">
                <a16:creationId xmlns:a16="http://schemas.microsoft.com/office/drawing/2014/main" id="{74925339-510F-4024-B961-B878A1BB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13" y="5170488"/>
            <a:ext cx="58102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Стрелка: вправо 36">
            <a:extLst>
              <a:ext uri="{FF2B5EF4-FFF2-40B4-BE49-F238E27FC236}">
                <a16:creationId xmlns:a16="http://schemas.microsoft.com/office/drawing/2014/main" id="{A6DC12DC-644E-436A-BB17-5644E95B7BA6}"/>
              </a:ext>
            </a:extLst>
          </p:cNvPr>
          <p:cNvSpPr/>
          <p:nvPr/>
        </p:nvSpPr>
        <p:spPr>
          <a:xfrm>
            <a:off x="1282700" y="3575050"/>
            <a:ext cx="920750" cy="1698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id="{29BC4C0E-80F3-4591-86A3-190237D69BB5}"/>
              </a:ext>
            </a:extLst>
          </p:cNvPr>
          <p:cNvSpPr/>
          <p:nvPr/>
        </p:nvSpPr>
        <p:spPr>
          <a:xfrm>
            <a:off x="3649663" y="3575050"/>
            <a:ext cx="998537" cy="1698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4767" name="Рисунок 51">
            <a:extLst>
              <a:ext uri="{FF2B5EF4-FFF2-40B4-BE49-F238E27FC236}">
                <a16:creationId xmlns:a16="http://schemas.microsoft.com/office/drawing/2014/main" id="{7EEB2F08-DA31-4909-9ADD-613B4DA1D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663" y="3092450"/>
            <a:ext cx="1162050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8" name="CustomShape 11">
            <a:extLst>
              <a:ext uri="{FF2B5EF4-FFF2-40B4-BE49-F238E27FC236}">
                <a16:creationId xmlns:a16="http://schemas.microsoft.com/office/drawing/2014/main" id="{6CA5EFCA-8E66-4B3F-9BD6-7C84A7E51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3850" y="1687513"/>
            <a:ext cx="490538" cy="4667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74769" name="CustomShape 11">
            <a:extLst>
              <a:ext uri="{FF2B5EF4-FFF2-40B4-BE49-F238E27FC236}">
                <a16:creationId xmlns:a16="http://schemas.microsoft.com/office/drawing/2014/main" id="{A2B98403-2A83-4717-899B-C1C231031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8550" y="1695450"/>
            <a:ext cx="488950" cy="4667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74770" name="CustomShape 11">
            <a:extLst>
              <a:ext uri="{FF2B5EF4-FFF2-40B4-BE49-F238E27FC236}">
                <a16:creationId xmlns:a16="http://schemas.microsoft.com/office/drawing/2014/main" id="{97EF5FB1-1212-4E7D-901B-FB656F614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9288" y="1693863"/>
            <a:ext cx="488950" cy="4667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74771" name="CustomShape 11">
            <a:extLst>
              <a:ext uri="{FF2B5EF4-FFF2-40B4-BE49-F238E27FC236}">
                <a16:creationId xmlns:a16="http://schemas.microsoft.com/office/drawing/2014/main" id="{FE8D55D8-C7B3-433C-86E6-68E59FDD2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3900488"/>
            <a:ext cx="488950" cy="4667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74772" name="CustomShape 11">
            <a:extLst>
              <a:ext uri="{FF2B5EF4-FFF2-40B4-BE49-F238E27FC236}">
                <a16:creationId xmlns:a16="http://schemas.microsoft.com/office/drawing/2014/main" id="{FB203F77-E4BC-48EC-870D-FD1DBD79B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875" y="3900488"/>
            <a:ext cx="490538" cy="4667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74773" name="CustomShape 11">
            <a:extLst>
              <a:ext uri="{FF2B5EF4-FFF2-40B4-BE49-F238E27FC236}">
                <a16:creationId xmlns:a16="http://schemas.microsoft.com/office/drawing/2014/main" id="{9D7DC613-D8D8-431C-9949-85C2FF0EA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75" y="3900488"/>
            <a:ext cx="488950" cy="4667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74774" name="CustomShape 11">
            <a:extLst>
              <a:ext uri="{FF2B5EF4-FFF2-40B4-BE49-F238E27FC236}">
                <a16:creationId xmlns:a16="http://schemas.microsoft.com/office/drawing/2014/main" id="{CAFF5DDC-3AF8-45F7-AE7A-9A98373BB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9288" y="3900488"/>
            <a:ext cx="488950" cy="4667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pic>
        <p:nvPicPr>
          <p:cNvPr id="74775" name="Рисунок 18">
            <a:extLst>
              <a:ext uri="{FF2B5EF4-FFF2-40B4-BE49-F238E27FC236}">
                <a16:creationId xmlns:a16="http://schemas.microsoft.com/office/drawing/2014/main" id="{1AB12E1B-A070-4A17-9DC2-DC1B4FA06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75" y="2705100"/>
            <a:ext cx="68738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6" name="Рисунок 3">
            <a:extLst>
              <a:ext uri="{FF2B5EF4-FFF2-40B4-BE49-F238E27FC236}">
                <a16:creationId xmlns:a16="http://schemas.microsoft.com/office/drawing/2014/main" id="{773036AE-1695-46EA-9327-A2456F000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8" y="4510088"/>
            <a:ext cx="687387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7" name="Рисунок 57">
            <a:extLst>
              <a:ext uri="{FF2B5EF4-FFF2-40B4-BE49-F238E27FC236}">
                <a16:creationId xmlns:a16="http://schemas.microsoft.com/office/drawing/2014/main" id="{CD3D361E-3B39-4B80-A53C-03A9C62F4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25" y="5170488"/>
            <a:ext cx="57943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8" name="Рисунок 57">
            <a:extLst>
              <a:ext uri="{FF2B5EF4-FFF2-40B4-BE49-F238E27FC236}">
                <a16:creationId xmlns:a16="http://schemas.microsoft.com/office/drawing/2014/main" id="{2152D0B8-EB98-49D8-B56B-D7F2CB301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38" y="5183188"/>
            <a:ext cx="579437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9" name="Рисунок 57">
            <a:extLst>
              <a:ext uri="{FF2B5EF4-FFF2-40B4-BE49-F238E27FC236}">
                <a16:creationId xmlns:a16="http://schemas.microsoft.com/office/drawing/2014/main" id="{3AD29B7D-8A88-4708-A0A8-D1A63A74B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5181600"/>
            <a:ext cx="58102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80" name="Рисунок 57">
            <a:extLst>
              <a:ext uri="{FF2B5EF4-FFF2-40B4-BE49-F238E27FC236}">
                <a16:creationId xmlns:a16="http://schemas.microsoft.com/office/drawing/2014/main" id="{EE4A1536-DA89-4954-900F-1ABC85026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181600"/>
            <a:ext cx="5794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81" name="Прямоугольник 8">
            <a:extLst>
              <a:ext uri="{FF2B5EF4-FFF2-40B4-BE49-F238E27FC236}">
                <a16:creationId xmlns:a16="http://schemas.microsoft.com/office/drawing/2014/main" id="{96A00DE2-0B23-4122-B8E2-78EFF01C7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3625" y="1520825"/>
            <a:ext cx="5040313" cy="4379913"/>
          </a:xfrm>
          <a:prstGeom prst="rect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58" name="Стрелка: вправо 57">
            <a:extLst>
              <a:ext uri="{FF2B5EF4-FFF2-40B4-BE49-F238E27FC236}">
                <a16:creationId xmlns:a16="http://schemas.microsoft.com/office/drawing/2014/main" id="{08DF2DD9-DC1C-4AA4-A1C2-D520DE3D219B}"/>
              </a:ext>
            </a:extLst>
          </p:cNvPr>
          <p:cNvSpPr/>
          <p:nvPr/>
        </p:nvSpPr>
        <p:spPr>
          <a:xfrm>
            <a:off x="5507038" y="3570288"/>
            <a:ext cx="565150" cy="17462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" name="Стрелка: вправо 58">
            <a:extLst>
              <a:ext uri="{FF2B5EF4-FFF2-40B4-BE49-F238E27FC236}">
                <a16:creationId xmlns:a16="http://schemas.microsoft.com/office/drawing/2014/main" id="{43459E7B-ACD1-4F4C-855F-C41E61CF263E}"/>
              </a:ext>
            </a:extLst>
          </p:cNvPr>
          <p:cNvSpPr/>
          <p:nvPr/>
        </p:nvSpPr>
        <p:spPr>
          <a:xfrm>
            <a:off x="11387138" y="3568700"/>
            <a:ext cx="563562" cy="17303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4784" name="TextBox 59">
            <a:extLst>
              <a:ext uri="{FF2B5EF4-FFF2-40B4-BE49-F238E27FC236}">
                <a16:creationId xmlns:a16="http://schemas.microsoft.com/office/drawing/2014/main" id="{D6494D04-8777-45D7-B15A-EE057B88D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0200" y="2725738"/>
            <a:ext cx="187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>
                <a:solidFill>
                  <a:srgbClr val="002060"/>
                </a:solidFill>
              </a:rPr>
              <a:t>Other systems</a:t>
            </a:r>
            <a:endParaRPr lang="ru-RU" altLang="ru-RU">
              <a:solidFill>
                <a:srgbClr val="002060"/>
              </a:solidFill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E0037D86-5111-4BB2-972A-FAF430447A71}"/>
              </a:ext>
            </a:extLst>
          </p:cNvPr>
          <p:cNvCxnSpPr>
            <a:cxnSpLocks/>
          </p:cNvCxnSpPr>
          <p:nvPr/>
        </p:nvCxnSpPr>
        <p:spPr bwMode="auto">
          <a:xfrm>
            <a:off x="7554913" y="2305050"/>
            <a:ext cx="635000" cy="60483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786" name="Прямая со стрелкой 17">
            <a:extLst>
              <a:ext uri="{FF2B5EF4-FFF2-40B4-BE49-F238E27FC236}">
                <a16:creationId xmlns:a16="http://schemas.microsoft.com/office/drawing/2014/main" id="{C9FA98CD-B74D-4EF6-89B1-47A92699418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302625" y="2305050"/>
            <a:ext cx="131763" cy="35877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787" name="Прямая со стрелкой 19">
            <a:extLst>
              <a:ext uri="{FF2B5EF4-FFF2-40B4-BE49-F238E27FC236}">
                <a16:creationId xmlns:a16="http://schemas.microsoft.com/office/drawing/2014/main" id="{839A9CF0-D7DE-4368-9828-4F05DA0E880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882063" y="2305050"/>
            <a:ext cx="76200" cy="34766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788" name="Прямая со стрелкой 21">
            <a:extLst>
              <a:ext uri="{FF2B5EF4-FFF2-40B4-BE49-F238E27FC236}">
                <a16:creationId xmlns:a16="http://schemas.microsoft.com/office/drawing/2014/main" id="{07A4AA0F-B52B-44F3-9D68-0EA595803E6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096375" y="2238375"/>
            <a:ext cx="687388" cy="67151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789" name="Прямая со стрелкой 23">
            <a:extLst>
              <a:ext uri="{FF2B5EF4-FFF2-40B4-BE49-F238E27FC236}">
                <a16:creationId xmlns:a16="http://schemas.microsoft.com/office/drawing/2014/main" id="{0ACFD3E5-E43E-42E2-8610-B05D3DBEF73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534275" y="3408363"/>
            <a:ext cx="655638" cy="4064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790" name="Прямая со стрелкой 25">
            <a:extLst>
              <a:ext uri="{FF2B5EF4-FFF2-40B4-BE49-F238E27FC236}">
                <a16:creationId xmlns:a16="http://schemas.microsoft.com/office/drawing/2014/main" id="{AA3EBF9A-25A8-4214-AA1B-C23CFE98B5E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270875" y="3465513"/>
            <a:ext cx="163513" cy="3492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791" name="Прямая со стрелкой 60">
            <a:extLst>
              <a:ext uri="{FF2B5EF4-FFF2-40B4-BE49-F238E27FC236}">
                <a16:creationId xmlns:a16="http://schemas.microsoft.com/office/drawing/2014/main" id="{F1ED5497-8F8D-4B67-8D3A-CBA75E24507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02688" y="3467100"/>
            <a:ext cx="155575" cy="34766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792" name="Прямая со стрелкой 62">
            <a:extLst>
              <a:ext uri="{FF2B5EF4-FFF2-40B4-BE49-F238E27FC236}">
                <a16:creationId xmlns:a16="http://schemas.microsoft.com/office/drawing/2014/main" id="{57C73EAD-6AF7-4E61-9B59-D1AFF9A3F26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036050" y="3419475"/>
            <a:ext cx="820738" cy="41751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793" name="Прямая со стрелкой 7171">
            <a:extLst>
              <a:ext uri="{FF2B5EF4-FFF2-40B4-BE49-F238E27FC236}">
                <a16:creationId xmlns:a16="http://schemas.microsoft.com/office/drawing/2014/main" id="{C81F6762-A5AA-4A3F-A123-6615BECFF69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367588" y="4510088"/>
            <a:ext cx="0" cy="5651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794" name="Прямая со стрелкой 7174">
            <a:extLst>
              <a:ext uri="{FF2B5EF4-FFF2-40B4-BE49-F238E27FC236}">
                <a16:creationId xmlns:a16="http://schemas.microsoft.com/office/drawing/2014/main" id="{77E6113B-B3C6-4689-A489-051708AC17A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34275" y="4510088"/>
            <a:ext cx="985838" cy="5651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795" name="Прямая со стрелкой 7176">
            <a:extLst>
              <a:ext uri="{FF2B5EF4-FFF2-40B4-BE49-F238E27FC236}">
                <a16:creationId xmlns:a16="http://schemas.microsoft.com/office/drawing/2014/main" id="{5CA4FCEB-6AFC-4288-B866-A2556A0E0D95}"/>
              </a:ext>
            </a:extLst>
          </p:cNvPr>
          <p:cNvCxnSpPr>
            <a:cxnSpLocks/>
            <a:endCxn id="74778" idx="0"/>
          </p:cNvCxnSpPr>
          <p:nvPr/>
        </p:nvCxnSpPr>
        <p:spPr bwMode="auto">
          <a:xfrm flipH="1">
            <a:off x="7981950" y="4510088"/>
            <a:ext cx="79375" cy="6731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796" name="Прямая со стрелкой 7179">
            <a:extLst>
              <a:ext uri="{FF2B5EF4-FFF2-40B4-BE49-F238E27FC236}">
                <a16:creationId xmlns:a16="http://schemas.microsoft.com/office/drawing/2014/main" id="{64A32044-0AD1-4F9C-904A-3EC4C5DEDDF9}"/>
              </a:ext>
            </a:extLst>
          </p:cNvPr>
          <p:cNvCxnSpPr>
            <a:cxnSpLocks/>
          </p:cNvCxnSpPr>
          <p:nvPr/>
        </p:nvCxnSpPr>
        <p:spPr bwMode="auto">
          <a:xfrm flipH="1">
            <a:off x="8715375" y="4510088"/>
            <a:ext cx="198438" cy="6604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797" name="Прямая со стрелкой 7182">
            <a:extLst>
              <a:ext uri="{FF2B5EF4-FFF2-40B4-BE49-F238E27FC236}">
                <a16:creationId xmlns:a16="http://schemas.microsoft.com/office/drawing/2014/main" id="{875B5521-87C3-4B3D-BF45-BEDE99709BF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096375" y="4510088"/>
            <a:ext cx="107950" cy="5651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798" name="Прямая со стрелкой 7184">
            <a:extLst>
              <a:ext uri="{FF2B5EF4-FFF2-40B4-BE49-F238E27FC236}">
                <a16:creationId xmlns:a16="http://schemas.microsoft.com/office/drawing/2014/main" id="{D749A863-60C0-41D0-B8BB-5FE3EB4C6CC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783763" y="4510088"/>
            <a:ext cx="0" cy="5651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4799" name="Прямоугольник 28">
            <a:extLst>
              <a:ext uri="{FF2B5EF4-FFF2-40B4-BE49-F238E27FC236}">
                <a16:creationId xmlns:a16="http://schemas.microsoft.com/office/drawing/2014/main" id="{CA0ECA58-A9DD-456D-A8FC-73A73C4B6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2963" y="2755900"/>
            <a:ext cx="187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>
                <a:solidFill>
                  <a:srgbClr val="002060"/>
                </a:solidFill>
              </a:rPr>
              <a:t>Nginx</a:t>
            </a:r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74800" name="Прямоугольник 8">
            <a:extLst>
              <a:ext uri="{FF2B5EF4-FFF2-40B4-BE49-F238E27FC236}">
                <a16:creationId xmlns:a16="http://schemas.microsoft.com/office/drawing/2014/main" id="{FEA7057E-27EA-4DBC-98D1-403D94A3D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4163" y="1520825"/>
            <a:ext cx="1941512" cy="4379913"/>
          </a:xfrm>
          <a:prstGeom prst="rect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>
            <a:extLst>
              <a:ext uri="{FF2B5EF4-FFF2-40B4-BE49-F238E27FC236}">
                <a16:creationId xmlns:a16="http://schemas.microsoft.com/office/drawing/2014/main" id="{EC970B4D-74FC-4711-865D-CF1B726F4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 Box 3">
            <a:extLst>
              <a:ext uri="{FF2B5EF4-FFF2-40B4-BE49-F238E27FC236}">
                <a16:creationId xmlns:a16="http://schemas.microsoft.com/office/drawing/2014/main" id="{39170E3A-16F2-4EF7-AEC7-A7A7A2DE9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76804" name="Title 1">
            <a:extLst>
              <a:ext uri="{FF2B5EF4-FFF2-40B4-BE49-F238E27FC236}">
                <a16:creationId xmlns:a16="http://schemas.microsoft.com/office/drawing/2014/main" id="{5DF83AC9-8B64-4BD9-AC57-5629DA890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Слой </a:t>
            </a:r>
            <a:r>
              <a:rPr lang="en-US" altLang="ru-RU" sz="4400" b="1"/>
              <a:t>Nginx</a:t>
            </a:r>
            <a:endParaRPr lang="ru-RU" altLang="ru-RU" sz="4400" b="1"/>
          </a:p>
        </p:txBody>
      </p:sp>
      <p:pic>
        <p:nvPicPr>
          <p:cNvPr id="76805" name="Рисунок 2">
            <a:extLst>
              <a:ext uri="{FF2B5EF4-FFF2-40B4-BE49-F238E27FC236}">
                <a16:creationId xmlns:a16="http://schemas.microsoft.com/office/drawing/2014/main" id="{86943CA7-45FC-49D2-A7D9-CCD3474C8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422400"/>
            <a:ext cx="193675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141533-E614-4C12-B601-98065C86F2E2}"/>
              </a:ext>
            </a:extLst>
          </p:cNvPr>
          <p:cNvSpPr txBox="1">
            <a:spLocks/>
          </p:cNvSpPr>
          <p:nvPr/>
        </p:nvSpPr>
        <p:spPr>
          <a:xfrm>
            <a:off x="2247900" y="1979613"/>
            <a:ext cx="7129463" cy="82073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4000" spc="-150" dirty="0">
                <a:solidFill>
                  <a:schemeClr val="accent4">
                    <a:lumMod val="75000"/>
                  </a:schemeClr>
                </a:solidFill>
              </a:rPr>
              <a:t> - http </a:t>
            </a:r>
            <a:r>
              <a:rPr lang="ru-RU" sz="4000" spc="-150" dirty="0">
                <a:solidFill>
                  <a:schemeClr val="accent4">
                    <a:lumMod val="75000"/>
                  </a:schemeClr>
                </a:solidFill>
              </a:rPr>
              <a:t>сервер и балансировщик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>
            <a:extLst>
              <a:ext uri="{FF2B5EF4-FFF2-40B4-BE49-F238E27FC236}">
                <a16:creationId xmlns:a16="http://schemas.microsoft.com/office/drawing/2014/main" id="{87FB5BB4-4FB4-449F-91D5-CD5410B90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 Box 3">
            <a:extLst>
              <a:ext uri="{FF2B5EF4-FFF2-40B4-BE49-F238E27FC236}">
                <a16:creationId xmlns:a16="http://schemas.microsoft.com/office/drawing/2014/main" id="{229B344A-ED1C-43F6-A921-F5205EA6F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78852" name="Title 1">
            <a:extLst>
              <a:ext uri="{FF2B5EF4-FFF2-40B4-BE49-F238E27FC236}">
                <a16:creationId xmlns:a16="http://schemas.microsoft.com/office/drawing/2014/main" id="{AB0F8467-4060-4D9E-B02D-3839D1C4B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Слой </a:t>
            </a:r>
            <a:r>
              <a:rPr lang="en-US" altLang="ru-RU" sz="4400" b="1"/>
              <a:t>Nginx</a:t>
            </a:r>
            <a:endParaRPr lang="ru-RU" altLang="ru-RU" sz="4400" b="1"/>
          </a:p>
        </p:txBody>
      </p:sp>
      <p:pic>
        <p:nvPicPr>
          <p:cNvPr id="78853" name="Рисунок 2">
            <a:extLst>
              <a:ext uri="{FF2B5EF4-FFF2-40B4-BE49-F238E27FC236}">
                <a16:creationId xmlns:a16="http://schemas.microsoft.com/office/drawing/2014/main" id="{01494D75-C7BD-42C4-85C2-683B5429A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0200" y="5292725"/>
            <a:ext cx="12239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4" name="TextBox 11">
            <a:extLst>
              <a:ext uri="{FF2B5EF4-FFF2-40B4-BE49-F238E27FC236}">
                <a16:creationId xmlns:a16="http://schemas.microsoft.com/office/drawing/2014/main" id="{051215FF-715A-4C6B-B580-B4F3A13A0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3" y="1173163"/>
            <a:ext cx="1116012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2400"/>
              <a:t> </a:t>
            </a:r>
            <a:r>
              <a:rPr lang="en-US" altLang="ru-RU" sz="2400">
                <a:solidFill>
                  <a:srgbClr val="00B050"/>
                </a:solidFill>
              </a:rPr>
              <a:t>upstream</a:t>
            </a:r>
            <a:r>
              <a:rPr lang="en-US" altLang="ru-RU" sz="2400"/>
              <a:t> </a:t>
            </a:r>
            <a:r>
              <a:rPr lang="en-US" altLang="ru-RU" sz="2400">
                <a:solidFill>
                  <a:srgbClr val="002060"/>
                </a:solidFill>
              </a:rPr>
              <a:t>big_server_com </a:t>
            </a:r>
            <a:r>
              <a:rPr lang="en-US" altLang="ru-RU" sz="2400"/>
              <a:t>{</a:t>
            </a:r>
          </a:p>
          <a:p>
            <a:r>
              <a:rPr lang="en-US" altLang="ru-RU" sz="2400"/>
              <a:t>    </a:t>
            </a:r>
            <a:r>
              <a:rPr lang="en-US" altLang="ru-RU" sz="2400">
                <a:solidFill>
                  <a:srgbClr val="00B050"/>
                </a:solidFill>
              </a:rPr>
              <a:t>server</a:t>
            </a:r>
            <a:r>
              <a:rPr lang="en-US" altLang="ru-RU" sz="2400"/>
              <a:t> 127.0.0.3:</a:t>
            </a:r>
            <a:r>
              <a:rPr lang="en-US" altLang="ru-RU" sz="2400">
                <a:solidFill>
                  <a:srgbClr val="00B050"/>
                </a:solidFill>
              </a:rPr>
              <a:t>8000</a:t>
            </a:r>
            <a:r>
              <a:rPr lang="en-US" altLang="ru-RU" sz="2400"/>
              <a:t> </a:t>
            </a:r>
            <a:r>
              <a:rPr lang="en-US" altLang="ru-RU" sz="2400">
                <a:solidFill>
                  <a:srgbClr val="002060"/>
                </a:solidFill>
              </a:rPr>
              <a:t>weight=5</a:t>
            </a:r>
            <a:r>
              <a:rPr lang="en-US" altLang="ru-RU" sz="2400"/>
              <a:t>;</a:t>
            </a:r>
          </a:p>
          <a:p>
            <a:r>
              <a:rPr lang="en-US" altLang="ru-RU" sz="2400"/>
              <a:t>    </a:t>
            </a:r>
            <a:r>
              <a:rPr lang="en-US" altLang="ru-RU" sz="2400">
                <a:solidFill>
                  <a:srgbClr val="00B050"/>
                </a:solidFill>
              </a:rPr>
              <a:t>server</a:t>
            </a:r>
            <a:r>
              <a:rPr lang="en-US" altLang="ru-RU" sz="2400"/>
              <a:t> 127.0.0.3:</a:t>
            </a:r>
            <a:r>
              <a:rPr lang="en-US" altLang="ru-RU" sz="2400">
                <a:solidFill>
                  <a:srgbClr val="00B050"/>
                </a:solidFill>
              </a:rPr>
              <a:t>8001</a:t>
            </a:r>
            <a:r>
              <a:rPr lang="en-US" altLang="ru-RU" sz="2400"/>
              <a:t> </a:t>
            </a:r>
            <a:r>
              <a:rPr lang="en-US" altLang="ru-RU" sz="2400">
                <a:solidFill>
                  <a:srgbClr val="002060"/>
                </a:solidFill>
              </a:rPr>
              <a:t>weight=5</a:t>
            </a:r>
            <a:r>
              <a:rPr lang="en-US" altLang="ru-RU" sz="2400"/>
              <a:t>;</a:t>
            </a:r>
            <a:endParaRPr lang="ru-RU" altLang="ru-RU" sz="2400"/>
          </a:p>
          <a:p>
            <a:r>
              <a:rPr lang="en-US" altLang="ru-RU" sz="2400"/>
              <a:t>}</a:t>
            </a:r>
          </a:p>
          <a:p>
            <a:endParaRPr lang="en-US" altLang="ru-RU" sz="2400"/>
          </a:p>
          <a:p>
            <a:r>
              <a:rPr lang="en-US" altLang="ru-RU" sz="2400"/>
              <a:t>  </a:t>
            </a:r>
            <a:r>
              <a:rPr lang="en-US" altLang="ru-RU" sz="2400">
                <a:solidFill>
                  <a:srgbClr val="00B050"/>
                </a:solidFill>
              </a:rPr>
              <a:t>server</a:t>
            </a:r>
            <a:r>
              <a:rPr lang="en-US" altLang="ru-RU" sz="2400"/>
              <a:t> { </a:t>
            </a:r>
            <a:r>
              <a:rPr lang="en-US" altLang="ru-RU" sz="2400">
                <a:solidFill>
                  <a:srgbClr val="002060"/>
                </a:solidFill>
              </a:rPr>
              <a:t># simple load balancing</a:t>
            </a:r>
          </a:p>
          <a:p>
            <a:r>
              <a:rPr lang="en-US" altLang="ru-RU" sz="2400"/>
              <a:t>    </a:t>
            </a:r>
            <a:r>
              <a:rPr lang="en-US" altLang="ru-RU" sz="2400">
                <a:solidFill>
                  <a:srgbClr val="00B050"/>
                </a:solidFill>
              </a:rPr>
              <a:t>listen</a:t>
            </a:r>
            <a:r>
              <a:rPr lang="en-US" altLang="ru-RU" sz="2400"/>
              <a:t>          </a:t>
            </a:r>
            <a:r>
              <a:rPr lang="ru-RU" altLang="ru-RU" sz="2400"/>
              <a:t>        </a:t>
            </a:r>
            <a:r>
              <a:rPr lang="en-US" altLang="ru-RU" sz="2400">
                <a:solidFill>
                  <a:srgbClr val="00B050"/>
                </a:solidFill>
              </a:rPr>
              <a:t>80</a:t>
            </a:r>
            <a:r>
              <a:rPr lang="en-US" altLang="ru-RU" sz="2400"/>
              <a:t>;</a:t>
            </a:r>
          </a:p>
          <a:p>
            <a:r>
              <a:rPr lang="en-US" altLang="ru-RU" sz="2400"/>
              <a:t>    </a:t>
            </a:r>
            <a:r>
              <a:rPr lang="en-US" altLang="ru-RU" sz="2400">
                <a:solidFill>
                  <a:srgbClr val="00B050"/>
                </a:solidFill>
              </a:rPr>
              <a:t>server_name</a:t>
            </a:r>
            <a:r>
              <a:rPr lang="en-US" altLang="ru-RU" sz="2400"/>
              <a:t>     </a:t>
            </a:r>
            <a:r>
              <a:rPr lang="en-US" altLang="ru-RU" sz="2400">
                <a:solidFill>
                  <a:srgbClr val="002060"/>
                </a:solidFill>
              </a:rPr>
              <a:t>big.server.com</a:t>
            </a:r>
            <a:r>
              <a:rPr lang="en-US" altLang="ru-RU" sz="2400"/>
              <a:t>;</a:t>
            </a:r>
          </a:p>
          <a:p>
            <a:r>
              <a:rPr lang="en-US" altLang="ru-RU" sz="2400"/>
              <a:t>    </a:t>
            </a:r>
            <a:r>
              <a:rPr lang="en-US" altLang="ru-RU" sz="2400">
                <a:solidFill>
                  <a:srgbClr val="00B050"/>
                </a:solidFill>
              </a:rPr>
              <a:t>access_log</a:t>
            </a:r>
            <a:r>
              <a:rPr lang="en-US" altLang="ru-RU" sz="2400"/>
              <a:t>      </a:t>
            </a:r>
            <a:r>
              <a:rPr lang="ru-RU" altLang="ru-RU" sz="2400"/>
              <a:t>  </a:t>
            </a:r>
            <a:r>
              <a:rPr lang="en-US" altLang="ru-RU" sz="2400">
                <a:solidFill>
                  <a:srgbClr val="002060"/>
                </a:solidFill>
              </a:rPr>
              <a:t>logs/big.server.access.log main</a:t>
            </a:r>
            <a:r>
              <a:rPr lang="en-US" altLang="ru-RU" sz="2400"/>
              <a:t>;</a:t>
            </a:r>
          </a:p>
          <a:p>
            <a:endParaRPr lang="en-US" altLang="ru-RU" sz="2400"/>
          </a:p>
          <a:p>
            <a:r>
              <a:rPr lang="en-US" altLang="ru-RU" sz="2400"/>
              <a:t>    </a:t>
            </a:r>
            <a:r>
              <a:rPr lang="en-US" altLang="ru-RU" sz="2400">
                <a:solidFill>
                  <a:srgbClr val="00B050"/>
                </a:solidFill>
              </a:rPr>
              <a:t>location</a:t>
            </a:r>
            <a:r>
              <a:rPr lang="en-US" altLang="ru-RU" sz="2400"/>
              <a:t> </a:t>
            </a:r>
            <a:r>
              <a:rPr lang="en-US" altLang="ru-RU" sz="2400">
                <a:solidFill>
                  <a:srgbClr val="002060"/>
                </a:solidFill>
              </a:rPr>
              <a:t>/</a:t>
            </a:r>
            <a:r>
              <a:rPr lang="en-US" altLang="ru-RU" sz="2400"/>
              <a:t> {</a:t>
            </a:r>
          </a:p>
          <a:p>
            <a:r>
              <a:rPr lang="en-US" altLang="ru-RU" sz="2400"/>
              <a:t>      </a:t>
            </a:r>
            <a:r>
              <a:rPr lang="en-US" altLang="ru-RU" sz="2400">
                <a:solidFill>
                  <a:srgbClr val="00B050"/>
                </a:solidFill>
              </a:rPr>
              <a:t>proxy_pass</a:t>
            </a:r>
            <a:r>
              <a:rPr lang="en-US" altLang="ru-RU" sz="2400"/>
              <a:t>      </a:t>
            </a:r>
            <a:r>
              <a:rPr lang="en-US" altLang="ru-RU" sz="2400">
                <a:solidFill>
                  <a:srgbClr val="002060"/>
                </a:solidFill>
              </a:rPr>
              <a:t>http://big_server_com</a:t>
            </a:r>
            <a:r>
              <a:rPr lang="en-US" altLang="ru-RU" sz="2400"/>
              <a:t>;</a:t>
            </a:r>
          </a:p>
          <a:p>
            <a:r>
              <a:rPr lang="en-US" altLang="ru-RU" sz="2400"/>
              <a:t>    }</a:t>
            </a:r>
          </a:p>
          <a:p>
            <a:r>
              <a:rPr lang="en-US" altLang="ru-RU" sz="2400"/>
              <a:t>  }</a:t>
            </a:r>
          </a:p>
          <a:p>
            <a:endParaRPr lang="ru-RU" altLang="ru-RU" sz="2400"/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>
            <a:extLst>
              <a:ext uri="{FF2B5EF4-FFF2-40B4-BE49-F238E27FC236}">
                <a16:creationId xmlns:a16="http://schemas.microsoft.com/office/drawing/2014/main" id="{D1A7B7EE-335A-426A-B607-B0FC8C0C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 Box 3">
            <a:extLst>
              <a:ext uri="{FF2B5EF4-FFF2-40B4-BE49-F238E27FC236}">
                <a16:creationId xmlns:a16="http://schemas.microsoft.com/office/drawing/2014/main" id="{0D06F877-A0E8-43F3-87D8-4E97B5B99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48189D-61A7-426E-A81A-2B34F4B3297F}"/>
              </a:ext>
            </a:extLst>
          </p:cNvPr>
          <p:cNvSpPr txBox="1">
            <a:spLocks/>
          </p:cNvSpPr>
          <p:nvPr/>
        </p:nvSpPr>
        <p:spPr>
          <a:xfrm>
            <a:off x="239713" y="1879600"/>
            <a:ext cx="12960350" cy="45259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  <a:defRPr/>
            </a:pPr>
            <a:r>
              <a:rPr lang="ru-RU" sz="4000" spc="-150" dirty="0">
                <a:solidFill>
                  <a:schemeClr val="accent4">
                    <a:lumMod val="75000"/>
                  </a:schemeClr>
                </a:solidFill>
              </a:rPr>
              <a:t> Выставление </a:t>
            </a:r>
            <a:r>
              <a:rPr lang="en-US" sz="4000" spc="-150" dirty="0">
                <a:solidFill>
                  <a:schemeClr val="accent4">
                    <a:lumMod val="75000"/>
                  </a:schemeClr>
                </a:solidFill>
              </a:rPr>
              <a:t>cookies</a:t>
            </a:r>
            <a:endParaRPr lang="ru-RU" sz="4000" spc="-150" dirty="0">
              <a:solidFill>
                <a:schemeClr val="accent4">
                  <a:lumMod val="75000"/>
                </a:schemeClr>
              </a:solidFill>
            </a:endParaRPr>
          </a:p>
          <a:p>
            <a:pPr algn="l">
              <a:buFont typeface="Arial" pitchFamily="34" charset="0"/>
              <a:buChar char="•"/>
              <a:defRPr/>
            </a:pPr>
            <a:r>
              <a:rPr lang="ru-RU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4000" dirty="0" err="1">
                <a:solidFill>
                  <a:schemeClr val="accent5">
                    <a:lumMod val="50000"/>
                  </a:schemeClr>
                </a:solidFill>
              </a:rPr>
              <a:t>Редиректы</a:t>
            </a:r>
            <a:endParaRPr lang="ru-RU" sz="4000" dirty="0"/>
          </a:p>
          <a:p>
            <a:pPr algn="l">
              <a:buFont typeface="Arial" pitchFamily="34" charset="0"/>
              <a:buChar char="•"/>
              <a:defRPr/>
            </a:pPr>
            <a:r>
              <a:rPr lang="ru-RU" sz="4000" dirty="0">
                <a:solidFill>
                  <a:schemeClr val="accent6">
                    <a:lumMod val="75000"/>
                  </a:schemeClr>
                </a:solidFill>
              </a:rPr>
              <a:t> Заголовки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ru-RU" sz="4000" dirty="0">
                <a:solidFill>
                  <a:srgbClr val="C00000"/>
                </a:solidFill>
              </a:rPr>
              <a:t> Доступность сервисов и статики</a:t>
            </a:r>
          </a:p>
        </p:txBody>
      </p:sp>
      <p:sp>
        <p:nvSpPr>
          <p:cNvPr id="80901" name="Title 1">
            <a:extLst>
              <a:ext uri="{FF2B5EF4-FFF2-40B4-BE49-F238E27FC236}">
                <a16:creationId xmlns:a16="http://schemas.microsoft.com/office/drawing/2014/main" id="{50C6E603-8148-41F6-8524-6B48B1706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Слой </a:t>
            </a:r>
            <a:r>
              <a:rPr lang="en-US" altLang="ru-RU" sz="4400" b="1"/>
              <a:t>Nginx</a:t>
            </a:r>
            <a:endParaRPr lang="ru-RU" altLang="ru-RU" sz="4400" b="1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>
            <a:extLst>
              <a:ext uri="{FF2B5EF4-FFF2-40B4-BE49-F238E27FC236}">
                <a16:creationId xmlns:a16="http://schemas.microsoft.com/office/drawing/2014/main" id="{4F53E3A8-CC04-4BD9-AA50-48BE3D76E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>
            <a:extLst>
              <a:ext uri="{FF2B5EF4-FFF2-40B4-BE49-F238E27FC236}">
                <a16:creationId xmlns:a16="http://schemas.microsoft.com/office/drawing/2014/main" id="{CD05CB70-3CAA-4FCD-B9B5-9310454ED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pic>
        <p:nvPicPr>
          <p:cNvPr id="9220" name="Рисунок 4">
            <a:extLst>
              <a:ext uri="{FF2B5EF4-FFF2-40B4-BE49-F238E27FC236}">
                <a16:creationId xmlns:a16="http://schemas.microsoft.com/office/drawing/2014/main" id="{A6DCEEA7-D66F-462C-B2A3-26FCDB151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198563"/>
            <a:ext cx="12125325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Облачко с текстом: овальное 5">
            <a:extLst>
              <a:ext uri="{FF2B5EF4-FFF2-40B4-BE49-F238E27FC236}">
                <a16:creationId xmlns:a16="http://schemas.microsoft.com/office/drawing/2014/main" id="{6E35A66A-E122-45E4-9D26-E2E6BA8D7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8938" y="1258888"/>
            <a:ext cx="4465637" cy="2047875"/>
          </a:xfrm>
          <a:prstGeom prst="wedgeEllipseCallout">
            <a:avLst>
              <a:gd name="adj1" fmla="val 79889"/>
              <a:gd name="adj2" fmla="val 85491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9222" name="TextBox 6">
            <a:extLst>
              <a:ext uri="{FF2B5EF4-FFF2-40B4-BE49-F238E27FC236}">
                <a16:creationId xmlns:a16="http://schemas.microsoft.com/office/drawing/2014/main" id="{B6D0BD35-6B2A-42AB-A3AB-537AD7E58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3763" y="1682750"/>
            <a:ext cx="3743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3600"/>
              <a:t>О тестировании </a:t>
            </a:r>
          </a:p>
          <a:p>
            <a:r>
              <a:rPr lang="ru-RU" altLang="ru-RU" sz="3600"/>
              <a:t>микросервисов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>
            <a:extLst>
              <a:ext uri="{FF2B5EF4-FFF2-40B4-BE49-F238E27FC236}">
                <a16:creationId xmlns:a16="http://schemas.microsoft.com/office/drawing/2014/main" id="{A69759ED-6221-460B-89A2-6C08BFE9C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 Box 3">
            <a:extLst>
              <a:ext uri="{FF2B5EF4-FFF2-40B4-BE49-F238E27FC236}">
                <a16:creationId xmlns:a16="http://schemas.microsoft.com/office/drawing/2014/main" id="{C791B9DB-77E3-426D-A768-6098EC0A6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82948" name="Title 1">
            <a:extLst>
              <a:ext uri="{FF2B5EF4-FFF2-40B4-BE49-F238E27FC236}">
                <a16:creationId xmlns:a16="http://schemas.microsoft.com/office/drawing/2014/main" id="{CD92A1AB-9D5E-4AFF-98F6-1E4C2DEFC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9075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Архитектура ОТТ</a:t>
            </a:r>
          </a:p>
        </p:txBody>
      </p:sp>
      <p:pic>
        <p:nvPicPr>
          <p:cNvPr id="82949" name="Рисунок 2">
            <a:extLst>
              <a:ext uri="{FF2B5EF4-FFF2-40B4-BE49-F238E27FC236}">
                <a16:creationId xmlns:a16="http://schemas.microsoft.com/office/drawing/2014/main" id="{FEAD1DDE-EF11-4B30-9CDE-643C3E03B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3143250"/>
            <a:ext cx="950912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Рисунок 18">
            <a:extLst>
              <a:ext uri="{FF2B5EF4-FFF2-40B4-BE49-F238E27FC236}">
                <a16:creationId xmlns:a16="http://schemas.microsoft.com/office/drawing/2014/main" id="{8AFBA779-A8DE-4357-B031-300C394A8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278188"/>
            <a:ext cx="6873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1" name="CustomShape 11">
            <a:extLst>
              <a:ext uri="{FF2B5EF4-FFF2-40B4-BE49-F238E27FC236}">
                <a16:creationId xmlns:a16="http://schemas.microsoft.com/office/drawing/2014/main" id="{596FFAE6-7523-4DFC-ADA0-E794B8FCE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3738" y="1687513"/>
            <a:ext cx="490537" cy="4667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82952" name="TextBox 27">
            <a:extLst>
              <a:ext uri="{FF2B5EF4-FFF2-40B4-BE49-F238E27FC236}">
                <a16:creationId xmlns:a16="http://schemas.microsoft.com/office/drawing/2014/main" id="{21BD310E-D283-4528-A487-A0CEA319A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325" y="1095375"/>
            <a:ext cx="1795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>
                <a:solidFill>
                  <a:srgbClr val="002060"/>
                </a:solidFill>
              </a:rPr>
              <a:t>Backend</a:t>
            </a:r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82953" name="Прямоугольник 28">
            <a:extLst>
              <a:ext uri="{FF2B5EF4-FFF2-40B4-BE49-F238E27FC236}">
                <a16:creationId xmlns:a16="http://schemas.microsoft.com/office/drawing/2014/main" id="{4E2C2D36-F23F-4827-9C94-C7E327599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1509713"/>
            <a:ext cx="187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>
                <a:solidFill>
                  <a:srgbClr val="002060"/>
                </a:solidFill>
              </a:rPr>
              <a:t>Frontend</a:t>
            </a:r>
            <a:endParaRPr lang="ru-RU" altLang="ru-RU">
              <a:solidFill>
                <a:srgbClr val="002060"/>
              </a:solidFill>
            </a:endParaRPr>
          </a:p>
        </p:txBody>
      </p:sp>
      <p:pic>
        <p:nvPicPr>
          <p:cNvPr id="82954" name="Рисунок 33">
            <a:extLst>
              <a:ext uri="{FF2B5EF4-FFF2-40B4-BE49-F238E27FC236}">
                <a16:creationId xmlns:a16="http://schemas.microsoft.com/office/drawing/2014/main" id="{F6221D4F-198F-46A0-A14F-A702BD875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2395538"/>
            <a:ext cx="655637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5" name="Рисунок 34">
            <a:extLst>
              <a:ext uri="{FF2B5EF4-FFF2-40B4-BE49-F238E27FC236}">
                <a16:creationId xmlns:a16="http://schemas.microsoft.com/office/drawing/2014/main" id="{B6A88E8B-0511-4110-8E2B-DD4DDE8D2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38" y="3436938"/>
            <a:ext cx="8382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6" name="Рисунок 57">
            <a:extLst>
              <a:ext uri="{FF2B5EF4-FFF2-40B4-BE49-F238E27FC236}">
                <a16:creationId xmlns:a16="http://schemas.microsoft.com/office/drawing/2014/main" id="{C252E7CB-4B87-4CFA-BDF1-92438D2F2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13" y="5170488"/>
            <a:ext cx="58102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Стрелка: вправо 36">
            <a:extLst>
              <a:ext uri="{FF2B5EF4-FFF2-40B4-BE49-F238E27FC236}">
                <a16:creationId xmlns:a16="http://schemas.microsoft.com/office/drawing/2014/main" id="{3D113484-7441-4919-9548-48B4432AB6CD}"/>
              </a:ext>
            </a:extLst>
          </p:cNvPr>
          <p:cNvSpPr/>
          <p:nvPr/>
        </p:nvSpPr>
        <p:spPr>
          <a:xfrm>
            <a:off x="1282700" y="3575050"/>
            <a:ext cx="920750" cy="1698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id="{4E416386-726C-4198-B2E6-E681C6897964}"/>
              </a:ext>
            </a:extLst>
          </p:cNvPr>
          <p:cNvSpPr/>
          <p:nvPr/>
        </p:nvSpPr>
        <p:spPr>
          <a:xfrm>
            <a:off x="3649663" y="3575050"/>
            <a:ext cx="998537" cy="1698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2959" name="Рисунок 51">
            <a:extLst>
              <a:ext uri="{FF2B5EF4-FFF2-40B4-BE49-F238E27FC236}">
                <a16:creationId xmlns:a16="http://schemas.microsoft.com/office/drawing/2014/main" id="{50180A00-63E4-42DE-9265-077AEEA16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663" y="3092450"/>
            <a:ext cx="1162050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60" name="CustomShape 11">
            <a:extLst>
              <a:ext uri="{FF2B5EF4-FFF2-40B4-BE49-F238E27FC236}">
                <a16:creationId xmlns:a16="http://schemas.microsoft.com/office/drawing/2014/main" id="{D401111A-5CC5-4679-AF95-422FD6B5D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3850" y="1687513"/>
            <a:ext cx="490538" cy="4667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82961" name="CustomShape 11">
            <a:extLst>
              <a:ext uri="{FF2B5EF4-FFF2-40B4-BE49-F238E27FC236}">
                <a16:creationId xmlns:a16="http://schemas.microsoft.com/office/drawing/2014/main" id="{E6C98837-0CCB-42B4-A94D-49E47C4AF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8550" y="1695450"/>
            <a:ext cx="488950" cy="4667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82962" name="CustomShape 11">
            <a:extLst>
              <a:ext uri="{FF2B5EF4-FFF2-40B4-BE49-F238E27FC236}">
                <a16:creationId xmlns:a16="http://schemas.microsoft.com/office/drawing/2014/main" id="{546F87A8-B6E2-4CC1-9607-4DEF467E1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9288" y="1693863"/>
            <a:ext cx="488950" cy="4667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82963" name="CustomShape 11">
            <a:extLst>
              <a:ext uri="{FF2B5EF4-FFF2-40B4-BE49-F238E27FC236}">
                <a16:creationId xmlns:a16="http://schemas.microsoft.com/office/drawing/2014/main" id="{C4967512-F719-40D7-AA28-143ED747F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3900488"/>
            <a:ext cx="488950" cy="4667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82964" name="CustomShape 11">
            <a:extLst>
              <a:ext uri="{FF2B5EF4-FFF2-40B4-BE49-F238E27FC236}">
                <a16:creationId xmlns:a16="http://schemas.microsoft.com/office/drawing/2014/main" id="{1DF9DDCA-4047-4471-92EE-E53684111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875" y="3900488"/>
            <a:ext cx="490538" cy="4667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82965" name="CustomShape 11">
            <a:extLst>
              <a:ext uri="{FF2B5EF4-FFF2-40B4-BE49-F238E27FC236}">
                <a16:creationId xmlns:a16="http://schemas.microsoft.com/office/drawing/2014/main" id="{4BDC54B8-CB65-43C6-BBB6-076965106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75" y="3900488"/>
            <a:ext cx="488950" cy="4667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82966" name="CustomShape 11">
            <a:extLst>
              <a:ext uri="{FF2B5EF4-FFF2-40B4-BE49-F238E27FC236}">
                <a16:creationId xmlns:a16="http://schemas.microsoft.com/office/drawing/2014/main" id="{6B864E91-AA76-4F79-9F87-0B8F0AFD7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9288" y="3900488"/>
            <a:ext cx="488950" cy="4667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pic>
        <p:nvPicPr>
          <p:cNvPr id="82967" name="Рисунок 18">
            <a:extLst>
              <a:ext uri="{FF2B5EF4-FFF2-40B4-BE49-F238E27FC236}">
                <a16:creationId xmlns:a16="http://schemas.microsoft.com/office/drawing/2014/main" id="{188191E8-0BAC-4926-B61E-E7D0E901F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75" y="2705100"/>
            <a:ext cx="68738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8" name="Рисунок 3">
            <a:extLst>
              <a:ext uri="{FF2B5EF4-FFF2-40B4-BE49-F238E27FC236}">
                <a16:creationId xmlns:a16="http://schemas.microsoft.com/office/drawing/2014/main" id="{6388692E-D07E-4E43-A62A-3A57C94BD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8" y="4510088"/>
            <a:ext cx="687387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9" name="Рисунок 57">
            <a:extLst>
              <a:ext uri="{FF2B5EF4-FFF2-40B4-BE49-F238E27FC236}">
                <a16:creationId xmlns:a16="http://schemas.microsoft.com/office/drawing/2014/main" id="{66735F22-BC49-4B63-8E6F-D260E3912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25" y="5170488"/>
            <a:ext cx="57943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0" name="Рисунок 57">
            <a:extLst>
              <a:ext uri="{FF2B5EF4-FFF2-40B4-BE49-F238E27FC236}">
                <a16:creationId xmlns:a16="http://schemas.microsoft.com/office/drawing/2014/main" id="{EC64162F-2667-4ACF-B1E5-557B3F8A0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38" y="5183188"/>
            <a:ext cx="579437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1" name="Рисунок 57">
            <a:extLst>
              <a:ext uri="{FF2B5EF4-FFF2-40B4-BE49-F238E27FC236}">
                <a16:creationId xmlns:a16="http://schemas.microsoft.com/office/drawing/2014/main" id="{5B42B4CF-2329-4842-A86F-D2A3B4B38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5181600"/>
            <a:ext cx="58102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2" name="Рисунок 57">
            <a:extLst>
              <a:ext uri="{FF2B5EF4-FFF2-40B4-BE49-F238E27FC236}">
                <a16:creationId xmlns:a16="http://schemas.microsoft.com/office/drawing/2014/main" id="{F33144CB-D6AA-4494-991E-34675B294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181600"/>
            <a:ext cx="5794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73" name="Прямоугольник 8">
            <a:extLst>
              <a:ext uri="{FF2B5EF4-FFF2-40B4-BE49-F238E27FC236}">
                <a16:creationId xmlns:a16="http://schemas.microsoft.com/office/drawing/2014/main" id="{16BAADD0-3B7D-4701-9318-97AAE62F5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3625" y="1520825"/>
            <a:ext cx="5040313" cy="4379913"/>
          </a:xfrm>
          <a:prstGeom prst="rect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8" name="Стрелка: вправо 57">
            <a:extLst>
              <a:ext uri="{FF2B5EF4-FFF2-40B4-BE49-F238E27FC236}">
                <a16:creationId xmlns:a16="http://schemas.microsoft.com/office/drawing/2014/main" id="{CA2194E7-7D05-4913-9918-8CFBE8B2F0BE}"/>
              </a:ext>
            </a:extLst>
          </p:cNvPr>
          <p:cNvSpPr/>
          <p:nvPr/>
        </p:nvSpPr>
        <p:spPr>
          <a:xfrm>
            <a:off x="5507038" y="3570288"/>
            <a:ext cx="565150" cy="17462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" name="Стрелка: вправо 58">
            <a:extLst>
              <a:ext uri="{FF2B5EF4-FFF2-40B4-BE49-F238E27FC236}">
                <a16:creationId xmlns:a16="http://schemas.microsoft.com/office/drawing/2014/main" id="{43BA78B0-C9C2-4F25-A038-B3B7450E433B}"/>
              </a:ext>
            </a:extLst>
          </p:cNvPr>
          <p:cNvSpPr/>
          <p:nvPr/>
        </p:nvSpPr>
        <p:spPr>
          <a:xfrm>
            <a:off x="11387138" y="3568700"/>
            <a:ext cx="563562" cy="17303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2976" name="TextBox 59">
            <a:extLst>
              <a:ext uri="{FF2B5EF4-FFF2-40B4-BE49-F238E27FC236}">
                <a16:creationId xmlns:a16="http://schemas.microsoft.com/office/drawing/2014/main" id="{22D325AC-6721-4A2F-83F3-A3402C2A7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0200" y="2725738"/>
            <a:ext cx="187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>
                <a:solidFill>
                  <a:srgbClr val="002060"/>
                </a:solidFill>
              </a:rPr>
              <a:t>Other systems</a:t>
            </a:r>
            <a:endParaRPr lang="ru-RU" altLang="ru-RU">
              <a:solidFill>
                <a:srgbClr val="002060"/>
              </a:solidFill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312E476F-D8ED-47B0-B5C4-F19C442A8D47}"/>
              </a:ext>
            </a:extLst>
          </p:cNvPr>
          <p:cNvCxnSpPr>
            <a:cxnSpLocks/>
          </p:cNvCxnSpPr>
          <p:nvPr/>
        </p:nvCxnSpPr>
        <p:spPr bwMode="auto">
          <a:xfrm>
            <a:off x="7554913" y="2305050"/>
            <a:ext cx="635000" cy="60483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978" name="Прямая со стрелкой 17">
            <a:extLst>
              <a:ext uri="{FF2B5EF4-FFF2-40B4-BE49-F238E27FC236}">
                <a16:creationId xmlns:a16="http://schemas.microsoft.com/office/drawing/2014/main" id="{CE9867B1-BE3A-4B41-BD79-8C15603290C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302625" y="2305050"/>
            <a:ext cx="131763" cy="35877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979" name="Прямая со стрелкой 19">
            <a:extLst>
              <a:ext uri="{FF2B5EF4-FFF2-40B4-BE49-F238E27FC236}">
                <a16:creationId xmlns:a16="http://schemas.microsoft.com/office/drawing/2014/main" id="{137BF478-A60E-47C1-8690-8380A9F92D5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882063" y="2305050"/>
            <a:ext cx="76200" cy="34766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980" name="Прямая со стрелкой 21">
            <a:extLst>
              <a:ext uri="{FF2B5EF4-FFF2-40B4-BE49-F238E27FC236}">
                <a16:creationId xmlns:a16="http://schemas.microsoft.com/office/drawing/2014/main" id="{3861A329-0C6F-4C8F-8F97-1254F952840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096375" y="2238375"/>
            <a:ext cx="687388" cy="67151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981" name="Прямая со стрелкой 23">
            <a:extLst>
              <a:ext uri="{FF2B5EF4-FFF2-40B4-BE49-F238E27FC236}">
                <a16:creationId xmlns:a16="http://schemas.microsoft.com/office/drawing/2014/main" id="{CB25E5D9-5E9F-4861-B630-A514B359FDB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534275" y="3408363"/>
            <a:ext cx="655638" cy="4064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982" name="Прямая со стрелкой 25">
            <a:extLst>
              <a:ext uri="{FF2B5EF4-FFF2-40B4-BE49-F238E27FC236}">
                <a16:creationId xmlns:a16="http://schemas.microsoft.com/office/drawing/2014/main" id="{BA792208-226D-435A-9082-471912F41BE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270875" y="3465513"/>
            <a:ext cx="163513" cy="3492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983" name="Прямая со стрелкой 60">
            <a:extLst>
              <a:ext uri="{FF2B5EF4-FFF2-40B4-BE49-F238E27FC236}">
                <a16:creationId xmlns:a16="http://schemas.microsoft.com/office/drawing/2014/main" id="{E2FFC031-DC3C-4D69-84C3-CE769A5659D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02688" y="3467100"/>
            <a:ext cx="155575" cy="34766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984" name="Прямая со стрелкой 62">
            <a:extLst>
              <a:ext uri="{FF2B5EF4-FFF2-40B4-BE49-F238E27FC236}">
                <a16:creationId xmlns:a16="http://schemas.microsoft.com/office/drawing/2014/main" id="{098A8C10-66B5-4391-A3D3-AB55A9156D1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036050" y="3419475"/>
            <a:ext cx="820738" cy="41751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985" name="Прямая со стрелкой 7171">
            <a:extLst>
              <a:ext uri="{FF2B5EF4-FFF2-40B4-BE49-F238E27FC236}">
                <a16:creationId xmlns:a16="http://schemas.microsoft.com/office/drawing/2014/main" id="{0336A5B1-C484-4BC5-9724-BE307AFA4DB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367588" y="4510088"/>
            <a:ext cx="0" cy="5651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986" name="Прямая со стрелкой 7174">
            <a:extLst>
              <a:ext uri="{FF2B5EF4-FFF2-40B4-BE49-F238E27FC236}">
                <a16:creationId xmlns:a16="http://schemas.microsoft.com/office/drawing/2014/main" id="{607BEE94-7D49-43FD-8E6E-DC66EDB2E34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34275" y="4510088"/>
            <a:ext cx="985838" cy="5651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987" name="Прямая со стрелкой 7176">
            <a:extLst>
              <a:ext uri="{FF2B5EF4-FFF2-40B4-BE49-F238E27FC236}">
                <a16:creationId xmlns:a16="http://schemas.microsoft.com/office/drawing/2014/main" id="{905CFEC3-8C0F-445C-8100-8916AF8D51AC}"/>
              </a:ext>
            </a:extLst>
          </p:cNvPr>
          <p:cNvCxnSpPr>
            <a:cxnSpLocks/>
            <a:endCxn id="82970" idx="0"/>
          </p:cNvCxnSpPr>
          <p:nvPr/>
        </p:nvCxnSpPr>
        <p:spPr bwMode="auto">
          <a:xfrm flipH="1">
            <a:off x="7981950" y="4510088"/>
            <a:ext cx="79375" cy="6731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988" name="Прямая со стрелкой 7179">
            <a:extLst>
              <a:ext uri="{FF2B5EF4-FFF2-40B4-BE49-F238E27FC236}">
                <a16:creationId xmlns:a16="http://schemas.microsoft.com/office/drawing/2014/main" id="{1711B233-BD60-417D-B794-8C4EC92C2F90}"/>
              </a:ext>
            </a:extLst>
          </p:cNvPr>
          <p:cNvCxnSpPr>
            <a:cxnSpLocks/>
          </p:cNvCxnSpPr>
          <p:nvPr/>
        </p:nvCxnSpPr>
        <p:spPr bwMode="auto">
          <a:xfrm flipH="1">
            <a:off x="8715375" y="4510088"/>
            <a:ext cx="198438" cy="6604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989" name="Прямая со стрелкой 7182">
            <a:extLst>
              <a:ext uri="{FF2B5EF4-FFF2-40B4-BE49-F238E27FC236}">
                <a16:creationId xmlns:a16="http://schemas.microsoft.com/office/drawing/2014/main" id="{611285E4-6BB5-4535-B97C-551791E21AD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096375" y="4510088"/>
            <a:ext cx="107950" cy="5651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990" name="Прямая со стрелкой 7184">
            <a:extLst>
              <a:ext uri="{FF2B5EF4-FFF2-40B4-BE49-F238E27FC236}">
                <a16:creationId xmlns:a16="http://schemas.microsoft.com/office/drawing/2014/main" id="{50C5F77E-1B83-4CCC-92BB-D417898A309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783763" y="4510088"/>
            <a:ext cx="0" cy="5651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991" name="Прямоугольник 28">
            <a:extLst>
              <a:ext uri="{FF2B5EF4-FFF2-40B4-BE49-F238E27FC236}">
                <a16:creationId xmlns:a16="http://schemas.microsoft.com/office/drawing/2014/main" id="{A384F5BC-07A1-4E70-A397-8F3E570F4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2963" y="2755900"/>
            <a:ext cx="187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>
                <a:solidFill>
                  <a:srgbClr val="002060"/>
                </a:solidFill>
              </a:rPr>
              <a:t>Nginx</a:t>
            </a:r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82992" name="Прямоугольник 8">
            <a:extLst>
              <a:ext uri="{FF2B5EF4-FFF2-40B4-BE49-F238E27FC236}">
                <a16:creationId xmlns:a16="http://schemas.microsoft.com/office/drawing/2014/main" id="{B694683B-B80A-41D7-B9F5-5975694A3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3925" y="1520825"/>
            <a:ext cx="1670050" cy="4379913"/>
          </a:xfrm>
          <a:prstGeom prst="rect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>
            <a:extLst>
              <a:ext uri="{FF2B5EF4-FFF2-40B4-BE49-F238E27FC236}">
                <a16:creationId xmlns:a16="http://schemas.microsoft.com/office/drawing/2014/main" id="{29B7299B-89F5-49A1-80FA-B5C5279BD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 Box 3">
            <a:extLst>
              <a:ext uri="{FF2B5EF4-FFF2-40B4-BE49-F238E27FC236}">
                <a16:creationId xmlns:a16="http://schemas.microsoft.com/office/drawing/2014/main" id="{8565151D-B6BF-48DD-887B-E0ACD62B0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84996" name="Title 1">
            <a:extLst>
              <a:ext uri="{FF2B5EF4-FFF2-40B4-BE49-F238E27FC236}">
                <a16:creationId xmlns:a16="http://schemas.microsoft.com/office/drawing/2014/main" id="{BAE9DD63-4D8A-4CC3-BAFE-2513FD2D8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>
                <a:solidFill>
                  <a:srgbClr val="000000"/>
                </a:solidFill>
                <a:latin typeface="Times New Roman" panose="02020603050405020304" pitchFamily="18" charset="0"/>
              </a:rPr>
              <a:t>Слой </a:t>
            </a:r>
            <a:r>
              <a:rPr lang="en-US" altLang="ru-RU" sz="4400" b="1">
                <a:solidFill>
                  <a:srgbClr val="000000"/>
                </a:solidFill>
                <a:latin typeface="Times New Roman" panose="02020603050405020304" pitchFamily="18" charset="0"/>
              </a:rPr>
              <a:t>Frontend</a:t>
            </a:r>
            <a:endParaRPr lang="ru-RU" altLang="ru-RU" sz="4400"/>
          </a:p>
        </p:txBody>
      </p:sp>
      <p:pic>
        <p:nvPicPr>
          <p:cNvPr id="84997" name="Рисунок 1">
            <a:extLst>
              <a:ext uri="{FF2B5EF4-FFF2-40B4-BE49-F238E27FC236}">
                <a16:creationId xmlns:a16="http://schemas.microsoft.com/office/drawing/2014/main" id="{F7FC743C-9F3A-4F74-B1DF-617F8F89F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1619250"/>
            <a:ext cx="939165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>
            <a:extLst>
              <a:ext uri="{FF2B5EF4-FFF2-40B4-BE49-F238E27FC236}">
                <a16:creationId xmlns:a16="http://schemas.microsoft.com/office/drawing/2014/main" id="{3E43FDBC-B9AE-4590-8260-74A96DE80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 Box 3">
            <a:extLst>
              <a:ext uri="{FF2B5EF4-FFF2-40B4-BE49-F238E27FC236}">
                <a16:creationId xmlns:a16="http://schemas.microsoft.com/office/drawing/2014/main" id="{8ABC0868-9AFA-4FFE-907E-C2E2B271D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87044" name="Title 1">
            <a:extLst>
              <a:ext uri="{FF2B5EF4-FFF2-40B4-BE49-F238E27FC236}">
                <a16:creationId xmlns:a16="http://schemas.microsoft.com/office/drawing/2014/main" id="{B10C0778-3759-4404-BA9B-FDEDB5130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288" y="274638"/>
            <a:ext cx="1343977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Уровень бизнес логики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2F842AC2-09B8-4CB4-9FE1-A40BDDED1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5444" y="1896596"/>
            <a:ext cx="10440987" cy="29854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anchor="ctr">
            <a:spAutoFit/>
          </a:bodyPr>
          <a:lstStyle/>
          <a:p>
            <a:pPr defTabSz="914400">
              <a:defRPr/>
            </a:pPr>
            <a:r>
              <a:rPr lang="ru-RU" altLang="ru-RU" sz="2800" b="1" dirty="0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@</a:t>
            </a:r>
            <a:r>
              <a:rPr lang="ru-RU" altLang="ru-RU" sz="2800" b="1" dirty="0" err="1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Test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800" b="1" dirty="0" err="1">
                <a:solidFill>
                  <a:srgbClr val="4A86E8"/>
                </a:solidFill>
                <a:latin typeface="+mj-lt"/>
                <a:cs typeface="Courier New" panose="02070309020205020404" pitchFamily="49" charset="0"/>
              </a:rPr>
              <a:t>description</a:t>
            </a:r>
            <a:r>
              <a:rPr lang="ru-RU" altLang="ru-RU" sz="2800" b="1" dirty="0">
                <a:solidFill>
                  <a:srgbClr val="4A86E8"/>
                </a:solidFill>
                <a:latin typeface="+mj-lt"/>
                <a:cs typeface="Courier New" panose="02070309020205020404" pitchFamily="49" charset="0"/>
              </a:rPr>
              <a:t> = </a:t>
            </a:r>
            <a:r>
              <a:rPr lang="ru-RU" altLang="ru-RU" sz="2800" b="1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ru-RU" altLang="ru-RU" sz="2800" b="1" dirty="0" err="1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simple</a:t>
            </a:r>
            <a:r>
              <a:rPr lang="ru-RU" altLang="ru-RU" sz="2800" b="1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ru-RU" altLang="ru-RU" sz="2800" b="1" dirty="0" err="1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test</a:t>
            </a:r>
            <a:r>
              <a:rPr lang="ru-RU" altLang="ru-RU" sz="2800" b="1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ru-RU" altLang="ru-RU" sz="2800" b="1" dirty="0" err="1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for</a:t>
            </a:r>
            <a:r>
              <a:rPr lang="ru-RU" altLang="ru-RU" sz="2800" b="1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ru-RU" altLang="ru-RU" sz="2800" b="1" dirty="0" err="1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example</a:t>
            </a:r>
            <a:r>
              <a:rPr lang="ru-RU" altLang="ru-RU" sz="2800" b="1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800" b="1" dirty="0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@</a:t>
            </a:r>
            <a:r>
              <a:rPr lang="ru-RU" altLang="ru-RU" sz="2800" b="1" dirty="0" err="1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Feature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800" b="1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ru-RU" altLang="ru-RU" sz="2800" b="1" dirty="0" err="1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default</a:t>
            </a:r>
            <a:r>
              <a:rPr lang="ru-RU" altLang="ru-RU" sz="2800" b="1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ru-RU" altLang="ru-RU" sz="2800" b="1" dirty="0" err="1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feature</a:t>
            </a:r>
            <a:r>
              <a:rPr lang="ru-RU" altLang="ru-RU" sz="2800" b="1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800" b="1" dirty="0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@</a:t>
            </a:r>
            <a:r>
              <a:rPr lang="ru-RU" altLang="ru-RU" sz="2800" b="1" dirty="0" err="1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Story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800" b="1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ru-RU" altLang="ru-RU" sz="2800" b="1" dirty="0" err="1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default</a:t>
            </a:r>
            <a:r>
              <a:rPr lang="ru-RU" altLang="ru-RU" sz="2800" b="1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ru-RU" altLang="ru-RU" sz="2800" b="1" dirty="0" err="1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story</a:t>
            </a:r>
            <a:r>
              <a:rPr lang="ru-RU" altLang="ru-RU" sz="2800" b="1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800" b="1" dirty="0" err="1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fun</a:t>
            </a:r>
            <a:r>
              <a:rPr lang="ru-RU" altLang="ru-RU" sz="2800" b="1" dirty="0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ru-RU" altLang="ru-RU" sz="2800" b="1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simpleAuthTest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() {</a:t>
            </a:r>
            <a:br>
              <a:rPr lang="ru-RU" altLang="ru-RU" sz="28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8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  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openPage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app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baseUrl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  <a:t>    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app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header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.loginAs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user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PREMIUM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}</a:t>
            </a:r>
            <a:endParaRPr lang="ru-RU" altLang="ru-RU" sz="2800" b="1" dirty="0">
              <a:latin typeface="+mj-l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24806FD-A806-40B1-8102-0516A38FAFE1}"/>
              </a:ext>
            </a:extLst>
          </p:cNvPr>
          <p:cNvSpPr/>
          <p:nvPr/>
        </p:nvSpPr>
        <p:spPr bwMode="auto">
          <a:xfrm>
            <a:off x="1247030" y="1907629"/>
            <a:ext cx="8856984" cy="1800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>
            <a:extLst>
              <a:ext uri="{FF2B5EF4-FFF2-40B4-BE49-F238E27FC236}">
                <a16:creationId xmlns:a16="http://schemas.microsoft.com/office/drawing/2014/main" id="{3E43FDBC-B9AE-4590-8260-74A96DE80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 Box 3">
            <a:extLst>
              <a:ext uri="{FF2B5EF4-FFF2-40B4-BE49-F238E27FC236}">
                <a16:creationId xmlns:a16="http://schemas.microsoft.com/office/drawing/2014/main" id="{8ABC0868-9AFA-4FFE-907E-C2E2B271D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87044" name="Title 1">
            <a:extLst>
              <a:ext uri="{FF2B5EF4-FFF2-40B4-BE49-F238E27FC236}">
                <a16:creationId xmlns:a16="http://schemas.microsoft.com/office/drawing/2014/main" id="{B10C0778-3759-4404-BA9B-FDEDB5130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288" y="274638"/>
            <a:ext cx="1343977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Уровень бизнес логики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2F842AC2-09B8-4CB4-9FE1-A40BDDED1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5444" y="2150943"/>
            <a:ext cx="10440987" cy="24929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anchor="ctr">
            <a:spAutoFit/>
          </a:bodyPr>
          <a:lstStyle/>
          <a:p>
            <a:pPr defTabSz="914400">
              <a:defRPr/>
            </a:pPr>
            <a:r>
              <a:rPr lang="ru-RU" altLang="ru-RU" sz="2000" dirty="0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@</a:t>
            </a:r>
            <a:r>
              <a:rPr lang="ru-RU" altLang="ru-RU" sz="2000" dirty="0" err="1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Test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000" dirty="0" err="1">
                <a:solidFill>
                  <a:srgbClr val="4A86E8"/>
                </a:solidFill>
                <a:latin typeface="+mj-lt"/>
                <a:cs typeface="Courier New" panose="02070309020205020404" pitchFamily="49" charset="0"/>
              </a:rPr>
              <a:t>description</a:t>
            </a:r>
            <a:r>
              <a:rPr lang="ru-RU" altLang="ru-RU" sz="2000" dirty="0">
                <a:solidFill>
                  <a:srgbClr val="4A86E8"/>
                </a:solidFill>
                <a:latin typeface="+mj-lt"/>
                <a:cs typeface="Courier New" panose="02070309020205020404" pitchFamily="49" charset="0"/>
              </a:rPr>
              <a:t> = 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ru-RU" altLang="ru-RU" sz="2000" dirty="0" err="1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simple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ru-RU" altLang="ru-RU" sz="2000" dirty="0" err="1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test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ru-RU" altLang="ru-RU" sz="2000" dirty="0" err="1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for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ru-RU" altLang="ru-RU" sz="2000" dirty="0" err="1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example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000" dirty="0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@</a:t>
            </a:r>
            <a:r>
              <a:rPr lang="ru-RU" altLang="ru-RU" sz="2000" dirty="0" err="1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Feature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ru-RU" altLang="ru-RU" sz="2000" dirty="0" err="1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default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ru-RU" altLang="ru-RU" sz="2000" dirty="0" err="1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feature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000" dirty="0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@</a:t>
            </a:r>
            <a:r>
              <a:rPr lang="ru-RU" altLang="ru-RU" sz="2000" dirty="0" err="1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Story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ru-RU" altLang="ru-RU" sz="2000" dirty="0" err="1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default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ru-RU" altLang="ru-RU" sz="2000" dirty="0" err="1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story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0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000" dirty="0" err="1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fun</a:t>
            </a:r>
            <a:r>
              <a:rPr lang="ru-RU" altLang="ru-RU" sz="2000" dirty="0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simpleAuthTest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() {</a:t>
            </a:r>
            <a:b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   </a:t>
            </a:r>
            <a:r>
              <a:rPr lang="ru-RU" altLang="ru-RU" sz="2800" b="1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openPage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800" b="1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app</a:t>
            </a:r>
            <a:r>
              <a:rPr lang="ru-RU" altLang="ru-RU" sz="2800" b="1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</a:t>
            </a:r>
            <a:r>
              <a:rPr lang="ru-RU" altLang="ru-RU" sz="2800" b="1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baseUrl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  <a:t>    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app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header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.loginAs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user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PREMIUM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}</a:t>
            </a:r>
            <a:endParaRPr lang="ru-RU" altLang="ru-RU" sz="2800" dirty="0">
              <a:latin typeface="+mj-lt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66CBC16-26C2-42E5-B8CD-C519228E348D}"/>
              </a:ext>
            </a:extLst>
          </p:cNvPr>
          <p:cNvSpPr/>
          <p:nvPr/>
        </p:nvSpPr>
        <p:spPr bwMode="auto">
          <a:xfrm>
            <a:off x="1247030" y="3397438"/>
            <a:ext cx="8856984" cy="46253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90299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>
            <a:extLst>
              <a:ext uri="{FF2B5EF4-FFF2-40B4-BE49-F238E27FC236}">
                <a16:creationId xmlns:a16="http://schemas.microsoft.com/office/drawing/2014/main" id="{3E43FDBC-B9AE-4590-8260-74A96DE80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 Box 3">
            <a:extLst>
              <a:ext uri="{FF2B5EF4-FFF2-40B4-BE49-F238E27FC236}">
                <a16:creationId xmlns:a16="http://schemas.microsoft.com/office/drawing/2014/main" id="{8ABC0868-9AFA-4FFE-907E-C2E2B271D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87044" name="Title 1">
            <a:extLst>
              <a:ext uri="{FF2B5EF4-FFF2-40B4-BE49-F238E27FC236}">
                <a16:creationId xmlns:a16="http://schemas.microsoft.com/office/drawing/2014/main" id="{B10C0778-3759-4404-BA9B-FDEDB5130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288" y="274638"/>
            <a:ext cx="1343977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Уровень бизнес логики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2F842AC2-09B8-4CB4-9FE1-A40BDDED1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5444" y="2123653"/>
            <a:ext cx="10440987" cy="23698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anchor="ctr">
            <a:spAutoFit/>
          </a:bodyPr>
          <a:lstStyle/>
          <a:p>
            <a:pPr defTabSz="914400">
              <a:defRPr/>
            </a:pPr>
            <a:r>
              <a:rPr lang="ru-RU" altLang="ru-RU" sz="2000" dirty="0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@</a:t>
            </a:r>
            <a:r>
              <a:rPr lang="ru-RU" altLang="ru-RU" sz="2000" dirty="0" err="1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Test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000" dirty="0" err="1">
                <a:solidFill>
                  <a:srgbClr val="4A86E8"/>
                </a:solidFill>
                <a:latin typeface="+mj-lt"/>
                <a:cs typeface="Courier New" panose="02070309020205020404" pitchFamily="49" charset="0"/>
              </a:rPr>
              <a:t>description</a:t>
            </a:r>
            <a:r>
              <a:rPr lang="ru-RU" altLang="ru-RU" sz="2000" dirty="0">
                <a:solidFill>
                  <a:srgbClr val="4A86E8"/>
                </a:solidFill>
                <a:latin typeface="+mj-lt"/>
                <a:cs typeface="Courier New" panose="02070309020205020404" pitchFamily="49" charset="0"/>
              </a:rPr>
              <a:t> = 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ru-RU" altLang="ru-RU" sz="2000" dirty="0" err="1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simple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ru-RU" altLang="ru-RU" sz="2000" dirty="0" err="1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test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ru-RU" altLang="ru-RU" sz="2000" dirty="0" err="1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for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ru-RU" altLang="ru-RU" sz="2000" dirty="0" err="1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example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000" dirty="0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@</a:t>
            </a:r>
            <a:r>
              <a:rPr lang="ru-RU" altLang="ru-RU" sz="2000" dirty="0" err="1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Feature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ru-RU" altLang="ru-RU" sz="2000" dirty="0" err="1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default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ru-RU" altLang="ru-RU" sz="2000" dirty="0" err="1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feature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000" dirty="0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@</a:t>
            </a:r>
            <a:r>
              <a:rPr lang="ru-RU" altLang="ru-RU" sz="2000" dirty="0" err="1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Story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ru-RU" altLang="ru-RU" sz="2000" dirty="0" err="1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default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ru-RU" altLang="ru-RU" sz="2000" dirty="0" err="1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story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000" dirty="0" err="1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fun</a:t>
            </a:r>
            <a:r>
              <a:rPr lang="ru-RU" altLang="ru-RU" sz="2000" dirty="0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simpleAuthTest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() {</a:t>
            </a:r>
            <a:b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   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openPage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app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baseUrl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  <a:t>   </a:t>
            </a:r>
            <a:r>
              <a:rPr lang="ru-RU" altLang="ru-RU" sz="2800" b="1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app</a:t>
            </a:r>
            <a:r>
              <a:rPr lang="ru-RU" altLang="ru-RU" sz="2800" b="1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</a:t>
            </a:r>
            <a:r>
              <a:rPr lang="ru-RU" altLang="ru-RU" sz="2800" b="1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header</a:t>
            </a:r>
            <a:r>
              <a:rPr lang="ru-RU" altLang="ru-RU" sz="2800" b="1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.loginAs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800" b="1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user</a:t>
            </a:r>
            <a:r>
              <a:rPr lang="ru-RU" altLang="ru-RU" sz="2800" b="1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</a:t>
            </a:r>
            <a:r>
              <a:rPr lang="ru-RU" altLang="ru-RU" sz="2800" b="1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PREMIUM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}</a:t>
            </a:r>
            <a:endParaRPr lang="ru-RU" altLang="ru-RU" sz="2800" dirty="0">
              <a:latin typeface="+mj-lt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E2438D9-C6E0-474C-B854-6A55F4BA016E}"/>
              </a:ext>
            </a:extLst>
          </p:cNvPr>
          <p:cNvSpPr/>
          <p:nvPr/>
        </p:nvSpPr>
        <p:spPr bwMode="auto">
          <a:xfrm>
            <a:off x="1247030" y="3699118"/>
            <a:ext cx="8856984" cy="46253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85403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>
            <a:extLst>
              <a:ext uri="{FF2B5EF4-FFF2-40B4-BE49-F238E27FC236}">
                <a16:creationId xmlns:a16="http://schemas.microsoft.com/office/drawing/2014/main" id="{BBEC08F6-2DD5-4A53-8818-A25402D6D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 Box 3">
            <a:extLst>
              <a:ext uri="{FF2B5EF4-FFF2-40B4-BE49-F238E27FC236}">
                <a16:creationId xmlns:a16="http://schemas.microsoft.com/office/drawing/2014/main" id="{D6E11829-FEB5-46B9-98BA-99DF5E0D4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BAC9F97-68B9-4C5B-8940-2DD5377EC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213" y="1231433"/>
            <a:ext cx="12044362" cy="29854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anchor="ctr">
            <a:spAutoFit/>
          </a:bodyPr>
          <a:lstStyle/>
          <a:p>
            <a:pPr defTabSz="914400">
              <a:defRPr/>
            </a:pPr>
            <a:r>
              <a:rPr lang="ru-RU" altLang="ru-RU" sz="2800" b="1" dirty="0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@</a:t>
            </a:r>
            <a:r>
              <a:rPr lang="ru-RU" altLang="ru-RU" sz="2800" b="1" dirty="0" err="1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Step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800" b="1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"Авторизация под {</a:t>
            </a:r>
            <a:r>
              <a:rPr lang="ru-RU" altLang="ru-RU" sz="2800" b="1" dirty="0" err="1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user.email</a:t>
            </a:r>
            <a:r>
              <a:rPr lang="ru-RU" altLang="ru-RU" sz="2800" b="1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}"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800" b="1" dirty="0" err="1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fun</a:t>
            </a:r>
            <a:r>
              <a:rPr lang="ru-RU" altLang="ru-RU" sz="2800" b="1" dirty="0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ru-RU" altLang="ru-RU" sz="2800" b="1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loginAs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800" b="1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user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: </a:t>
            </a:r>
            <a:r>
              <a:rPr lang="ru-RU" altLang="ru-RU" sz="2800" b="1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User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 {</a:t>
            </a:r>
            <a:br>
              <a:rPr lang="ru-RU" altLang="ru-RU" sz="24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0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US" altLang="ru-RU" sz="20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  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assertTrue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header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.isLoginFormDisplay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(), 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en-US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Error message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US" altLang="ru-RU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  <a:t>   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auth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.set</a:t>
            </a:r>
            <a:r>
              <a:rPr lang="en-US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Email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user.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email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   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auth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.setPassword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user.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password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   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auth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.clickOnLoginButton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()</a:t>
            </a:r>
            <a:br>
              <a:rPr lang="ru-RU" altLang="ru-RU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US" altLang="ru-RU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  <a:t>   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assertTrue</a:t>
            </a:r>
            <a:r>
              <a:rPr lang="ru-RU" altLang="ru-RU" sz="2000" dirty="0"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header</a:t>
            </a:r>
            <a:r>
              <a:rPr lang="ru-RU" altLang="ru-RU" sz="2000" dirty="0" err="1">
                <a:latin typeface="+mj-lt"/>
                <a:cs typeface="Courier New" panose="02070309020205020404" pitchFamily="49" charset="0"/>
              </a:rPr>
              <a:t>.isUserLoggedI</a:t>
            </a:r>
            <a:r>
              <a:rPr lang="en-US" altLang="ru-RU" sz="2000" dirty="0">
                <a:latin typeface="+mj-lt"/>
                <a:cs typeface="Courier New" panose="02070309020205020404" pitchFamily="49" charset="0"/>
              </a:rPr>
              <a:t>n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(), 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en-US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Error message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}</a:t>
            </a:r>
            <a:endParaRPr lang="ru-RU" altLang="ru-RU" sz="2400" b="1" dirty="0">
              <a:latin typeface="+mj-lt"/>
            </a:endParaRPr>
          </a:p>
        </p:txBody>
      </p:sp>
      <p:sp>
        <p:nvSpPr>
          <p:cNvPr id="93189" name="TextBox 5">
            <a:extLst>
              <a:ext uri="{FF2B5EF4-FFF2-40B4-BE49-F238E27FC236}">
                <a16:creationId xmlns:a16="http://schemas.microsoft.com/office/drawing/2014/main" id="{55D8576B-4B0A-4668-BFBD-0DEBCD7CC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565150"/>
            <a:ext cx="7743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800">
                <a:solidFill>
                  <a:srgbClr val="C00000"/>
                </a:solidFill>
                <a:latin typeface="Century Gothic" panose="020B0502020202020204" pitchFamily="34" charset="0"/>
              </a:rPr>
              <a:t>Уровень реализации 1-го порядка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978053C-B26D-46AC-9837-905BDFA447C1}"/>
              </a:ext>
            </a:extLst>
          </p:cNvPr>
          <p:cNvSpPr/>
          <p:nvPr/>
        </p:nvSpPr>
        <p:spPr bwMode="auto">
          <a:xfrm>
            <a:off x="868213" y="1264217"/>
            <a:ext cx="8856984" cy="93144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>
            <a:extLst>
              <a:ext uri="{FF2B5EF4-FFF2-40B4-BE49-F238E27FC236}">
                <a16:creationId xmlns:a16="http://schemas.microsoft.com/office/drawing/2014/main" id="{BBEC08F6-2DD5-4A53-8818-A25402D6D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 Box 3">
            <a:extLst>
              <a:ext uri="{FF2B5EF4-FFF2-40B4-BE49-F238E27FC236}">
                <a16:creationId xmlns:a16="http://schemas.microsoft.com/office/drawing/2014/main" id="{D6E11829-FEB5-46B9-98BA-99DF5E0D4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BAC9F97-68B9-4C5B-8940-2DD5377EC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213" y="1354544"/>
            <a:ext cx="12044362" cy="273921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anchor="ctr">
            <a:spAutoFit/>
          </a:bodyPr>
          <a:lstStyle/>
          <a:p>
            <a:pPr defTabSz="914400">
              <a:defRPr/>
            </a:pPr>
            <a:r>
              <a:rPr lang="ru-RU" altLang="ru-RU" sz="2000" dirty="0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@</a:t>
            </a:r>
            <a:r>
              <a:rPr lang="ru-RU" altLang="ru-RU" sz="2000" dirty="0" err="1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Step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"Авторизация под {</a:t>
            </a:r>
            <a:r>
              <a:rPr lang="ru-RU" altLang="ru-RU" sz="2000" dirty="0" err="1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user.email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}"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000" dirty="0" err="1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fun</a:t>
            </a:r>
            <a:r>
              <a:rPr lang="ru-RU" altLang="ru-RU" sz="2000" dirty="0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loginAs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user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: 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User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 {</a:t>
            </a:r>
            <a:br>
              <a:rPr lang="ru-RU" altLang="ru-RU" sz="20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US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 </a:t>
            </a:r>
            <a:r>
              <a:rPr lang="ru-RU" altLang="ru-RU" sz="2800" b="1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assertTrue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800" b="1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header</a:t>
            </a:r>
            <a:r>
              <a:rPr lang="ru-RU" altLang="ru-RU" sz="2800" b="1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.isLoginFormDisplay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(), </a:t>
            </a:r>
            <a:r>
              <a:rPr lang="ru-RU" altLang="ru-RU" sz="2800" b="1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en-US" altLang="ru-RU" sz="2800" b="1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Error message</a:t>
            </a:r>
            <a:r>
              <a:rPr lang="ru-RU" altLang="ru-RU" sz="2800" b="1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US" altLang="ru-RU" sz="2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  <a:t>  </a:t>
            </a:r>
            <a:r>
              <a:rPr lang="ru-RU" altLang="ru-RU" sz="2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auth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.set</a:t>
            </a:r>
            <a:r>
              <a:rPr lang="en-US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Email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user.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email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   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auth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.setPassword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user.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password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   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auth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.clickOnLoginButton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()</a:t>
            </a:r>
            <a:br>
              <a:rPr lang="ru-RU" altLang="ru-RU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US" altLang="ru-RU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  <a:t>   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assertTrue</a:t>
            </a:r>
            <a:r>
              <a:rPr lang="ru-RU" altLang="ru-RU" sz="2000" dirty="0"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header</a:t>
            </a:r>
            <a:r>
              <a:rPr lang="ru-RU" altLang="ru-RU" sz="2000" dirty="0" err="1">
                <a:latin typeface="+mj-lt"/>
                <a:cs typeface="Courier New" panose="02070309020205020404" pitchFamily="49" charset="0"/>
              </a:rPr>
              <a:t>.isUserLoggedI</a:t>
            </a:r>
            <a:r>
              <a:rPr lang="en-US" altLang="ru-RU" sz="2000" dirty="0">
                <a:latin typeface="+mj-lt"/>
                <a:cs typeface="Courier New" panose="02070309020205020404" pitchFamily="49" charset="0"/>
              </a:rPr>
              <a:t>n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(), 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en-US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Error message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}</a:t>
            </a:r>
            <a:endParaRPr lang="ru-RU" altLang="ru-RU" sz="2400" dirty="0">
              <a:latin typeface="+mj-lt"/>
            </a:endParaRPr>
          </a:p>
        </p:txBody>
      </p:sp>
      <p:sp>
        <p:nvSpPr>
          <p:cNvPr id="93189" name="TextBox 5">
            <a:extLst>
              <a:ext uri="{FF2B5EF4-FFF2-40B4-BE49-F238E27FC236}">
                <a16:creationId xmlns:a16="http://schemas.microsoft.com/office/drawing/2014/main" id="{55D8576B-4B0A-4668-BFBD-0DEBCD7CC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565150"/>
            <a:ext cx="7743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800">
                <a:solidFill>
                  <a:srgbClr val="C00000"/>
                </a:solidFill>
                <a:latin typeface="Century Gothic" panose="020B0502020202020204" pitchFamily="34" charset="0"/>
              </a:rPr>
              <a:t>Уровень реализации 1-го порядка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579EA67-717E-497D-A9B7-CDB23ADBB114}"/>
              </a:ext>
            </a:extLst>
          </p:cNvPr>
          <p:cNvSpPr/>
          <p:nvPr/>
        </p:nvSpPr>
        <p:spPr bwMode="auto">
          <a:xfrm>
            <a:off x="1156716" y="2092678"/>
            <a:ext cx="10153128" cy="46253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7701164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>
            <a:extLst>
              <a:ext uri="{FF2B5EF4-FFF2-40B4-BE49-F238E27FC236}">
                <a16:creationId xmlns:a16="http://schemas.microsoft.com/office/drawing/2014/main" id="{BBEC08F6-2DD5-4A53-8818-A25402D6D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 Box 3">
            <a:extLst>
              <a:ext uri="{FF2B5EF4-FFF2-40B4-BE49-F238E27FC236}">
                <a16:creationId xmlns:a16="http://schemas.microsoft.com/office/drawing/2014/main" id="{D6E11829-FEB5-46B9-98BA-99DF5E0D4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BAC9F97-68B9-4C5B-8940-2DD5377EC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213" y="1231434"/>
            <a:ext cx="12044362" cy="29854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anchor="ctr">
            <a:spAutoFit/>
          </a:bodyPr>
          <a:lstStyle/>
          <a:p>
            <a:pPr defTabSz="914400">
              <a:defRPr/>
            </a:pPr>
            <a:r>
              <a:rPr lang="ru-RU" altLang="ru-RU" sz="2000" dirty="0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@</a:t>
            </a:r>
            <a:r>
              <a:rPr lang="ru-RU" altLang="ru-RU" sz="2000" dirty="0" err="1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Step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"Авторизация под {</a:t>
            </a:r>
            <a:r>
              <a:rPr lang="ru-RU" altLang="ru-RU" sz="2000" dirty="0" err="1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user.email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}"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000" dirty="0" err="1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fun</a:t>
            </a:r>
            <a:r>
              <a:rPr lang="ru-RU" altLang="ru-RU" sz="2000" dirty="0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loginAs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user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: 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User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 {</a:t>
            </a:r>
            <a:b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US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  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assertTrue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header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.isLoginFormDisplay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(), 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en-US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Error message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US" altLang="ru-RU" sz="2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  <a:t>  </a:t>
            </a:r>
            <a:r>
              <a:rPr lang="ru-RU" altLang="ru-RU" sz="2800" b="1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auth</a:t>
            </a:r>
            <a:r>
              <a:rPr lang="ru-RU" altLang="ru-RU" sz="2800" b="1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.set</a:t>
            </a:r>
            <a:r>
              <a:rPr lang="en-US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Email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800" b="1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user.</a:t>
            </a:r>
            <a:r>
              <a:rPr lang="ru-RU" altLang="ru-RU" sz="2800" b="1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email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  </a:t>
            </a:r>
            <a:r>
              <a:rPr lang="ru-RU" altLang="ru-RU" sz="2800" b="1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auth</a:t>
            </a:r>
            <a:r>
              <a:rPr lang="ru-RU" altLang="ru-RU" sz="2800" b="1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.setPassword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800" b="1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user.</a:t>
            </a:r>
            <a:r>
              <a:rPr lang="ru-RU" altLang="ru-RU" sz="2800" b="1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password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  </a:t>
            </a:r>
            <a:r>
              <a:rPr lang="ru-RU" altLang="ru-RU" sz="2800" b="1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auth</a:t>
            </a:r>
            <a:r>
              <a:rPr lang="ru-RU" altLang="ru-RU" sz="2800" b="1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.clickOnLoginButton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()</a:t>
            </a:r>
            <a:br>
              <a:rPr lang="ru-RU" altLang="ru-RU" sz="24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US" altLang="ru-RU" sz="2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  <a:t>  </a:t>
            </a:r>
            <a:r>
              <a:rPr lang="ru-RU" altLang="ru-RU" sz="2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assertTrue</a:t>
            </a:r>
            <a:r>
              <a:rPr lang="ru-RU" altLang="ru-RU" sz="2000" dirty="0"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header</a:t>
            </a:r>
            <a:r>
              <a:rPr lang="ru-RU" altLang="ru-RU" sz="2000" dirty="0" err="1">
                <a:latin typeface="+mj-lt"/>
                <a:cs typeface="Courier New" panose="02070309020205020404" pitchFamily="49" charset="0"/>
              </a:rPr>
              <a:t>.isUserLoggedI</a:t>
            </a:r>
            <a:r>
              <a:rPr lang="en-US" altLang="ru-RU" sz="2000" dirty="0">
                <a:latin typeface="+mj-lt"/>
                <a:cs typeface="Courier New" panose="02070309020205020404" pitchFamily="49" charset="0"/>
              </a:rPr>
              <a:t>n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(), 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en-US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Error message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}</a:t>
            </a:r>
            <a:endParaRPr lang="ru-RU" altLang="ru-RU" sz="2400" dirty="0">
              <a:latin typeface="+mj-lt"/>
            </a:endParaRPr>
          </a:p>
        </p:txBody>
      </p:sp>
      <p:sp>
        <p:nvSpPr>
          <p:cNvPr id="93189" name="TextBox 5">
            <a:extLst>
              <a:ext uri="{FF2B5EF4-FFF2-40B4-BE49-F238E27FC236}">
                <a16:creationId xmlns:a16="http://schemas.microsoft.com/office/drawing/2014/main" id="{55D8576B-4B0A-4668-BFBD-0DEBCD7CC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565150"/>
            <a:ext cx="7743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800">
                <a:solidFill>
                  <a:srgbClr val="C00000"/>
                </a:solidFill>
                <a:latin typeface="Century Gothic" panose="020B0502020202020204" pitchFamily="34" charset="0"/>
              </a:rPr>
              <a:t>Уровень реализации 1-го порядка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E849510-AE8A-4016-BA6C-E710A0D5EF5D}"/>
              </a:ext>
            </a:extLst>
          </p:cNvPr>
          <p:cNvSpPr/>
          <p:nvPr/>
        </p:nvSpPr>
        <p:spPr bwMode="auto">
          <a:xfrm>
            <a:off x="1228724" y="2261615"/>
            <a:ext cx="8856984" cy="130219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0717045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>
            <a:extLst>
              <a:ext uri="{FF2B5EF4-FFF2-40B4-BE49-F238E27FC236}">
                <a16:creationId xmlns:a16="http://schemas.microsoft.com/office/drawing/2014/main" id="{BBEC08F6-2DD5-4A53-8818-A25402D6D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 Box 3">
            <a:extLst>
              <a:ext uri="{FF2B5EF4-FFF2-40B4-BE49-F238E27FC236}">
                <a16:creationId xmlns:a16="http://schemas.microsoft.com/office/drawing/2014/main" id="{D6E11829-FEB5-46B9-98BA-99DF5E0D4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BAC9F97-68B9-4C5B-8940-2DD5377EC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213" y="1446877"/>
            <a:ext cx="12044362" cy="255454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anchor="ctr">
            <a:spAutoFit/>
          </a:bodyPr>
          <a:lstStyle/>
          <a:p>
            <a:pPr defTabSz="914400">
              <a:defRPr/>
            </a:pPr>
            <a:r>
              <a:rPr lang="ru-RU" altLang="ru-RU" sz="2000" dirty="0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@</a:t>
            </a:r>
            <a:r>
              <a:rPr lang="ru-RU" altLang="ru-RU" sz="2000" dirty="0" err="1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Step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"Авторизация под {</a:t>
            </a:r>
            <a:r>
              <a:rPr lang="ru-RU" altLang="ru-RU" sz="2000" dirty="0" err="1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user.email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}"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000" dirty="0" err="1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fun</a:t>
            </a:r>
            <a:r>
              <a:rPr lang="ru-RU" altLang="ru-RU" sz="2000" dirty="0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loginAs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user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: 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User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 {</a:t>
            </a:r>
            <a:b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US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  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assertTrue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header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.isLoginFormDisplay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(), 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en-US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Error message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US" altLang="ru-RU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  <a:t>   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auth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.set</a:t>
            </a:r>
            <a:r>
              <a:rPr lang="en-US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Email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user.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email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   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auth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.setPassword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user.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password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   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auth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.clickOnLoginButton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()</a:t>
            </a:r>
            <a:br>
              <a:rPr lang="ru-RU" altLang="ru-RU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US" altLang="ru-RU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  <a:t>   </a:t>
            </a:r>
            <a:r>
              <a:rPr lang="ru-RU" altLang="ru-RU" sz="2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assertTrue</a:t>
            </a:r>
            <a:r>
              <a:rPr lang="ru-RU" altLang="ru-RU" sz="2000" dirty="0"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000" dirty="0" err="1">
                <a:solidFill>
                  <a:srgbClr val="660E7A"/>
                </a:solidFill>
                <a:latin typeface="+mj-lt"/>
                <a:cs typeface="Courier New" panose="02070309020205020404" pitchFamily="49" charset="0"/>
              </a:rPr>
              <a:t>header</a:t>
            </a:r>
            <a:r>
              <a:rPr lang="ru-RU" altLang="ru-RU" sz="2000" dirty="0" err="1">
                <a:latin typeface="+mj-lt"/>
                <a:cs typeface="Courier New" panose="02070309020205020404" pitchFamily="49" charset="0"/>
              </a:rPr>
              <a:t>.isUserLoggedI</a:t>
            </a:r>
            <a:r>
              <a:rPr lang="en-US" altLang="ru-RU" sz="2000" dirty="0">
                <a:latin typeface="+mj-lt"/>
                <a:cs typeface="Courier New" panose="02070309020205020404" pitchFamily="49" charset="0"/>
              </a:rPr>
              <a:t>n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(), 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en-US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Error message</a:t>
            </a:r>
            <a:r>
              <a:rPr lang="ru-RU" altLang="ru-RU" sz="2000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</a:t>
            </a: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}</a:t>
            </a:r>
            <a:endParaRPr lang="ru-RU" altLang="ru-RU" sz="2000" dirty="0">
              <a:latin typeface="+mj-lt"/>
            </a:endParaRPr>
          </a:p>
        </p:txBody>
      </p:sp>
      <p:sp>
        <p:nvSpPr>
          <p:cNvPr id="93189" name="TextBox 5">
            <a:extLst>
              <a:ext uri="{FF2B5EF4-FFF2-40B4-BE49-F238E27FC236}">
                <a16:creationId xmlns:a16="http://schemas.microsoft.com/office/drawing/2014/main" id="{55D8576B-4B0A-4668-BFBD-0DEBCD7CC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565150"/>
            <a:ext cx="7743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800">
                <a:solidFill>
                  <a:srgbClr val="C00000"/>
                </a:solidFill>
                <a:latin typeface="Century Gothic" panose="020B0502020202020204" pitchFamily="34" charset="0"/>
              </a:rPr>
              <a:t>Уровень реализации 1-го порядка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1D370F-C9D6-4E8E-8157-29379B8213BC}"/>
              </a:ext>
            </a:extLst>
          </p:cNvPr>
          <p:cNvSpPr txBox="1"/>
          <p:nvPr/>
        </p:nvSpPr>
        <p:spPr>
          <a:xfrm>
            <a:off x="5035550" y="4416425"/>
            <a:ext cx="6510338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C00000"/>
                </a:solidFill>
                <a:latin typeface="Century Gothic" panose="020B0502020202020204"/>
                <a:ea typeface="+mn-ea"/>
              </a:rPr>
              <a:t>Уровень реализации 2-го порядка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F014D07-40E7-4647-B2AD-6D2CA2571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5550" y="4880878"/>
            <a:ext cx="7140096" cy="181588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ru-RU" altLang="ru-RU" sz="2800" b="1" dirty="0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@</a:t>
            </a:r>
            <a:r>
              <a:rPr lang="ru-RU" altLang="ru-RU" sz="2800" b="1" dirty="0" err="1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Step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800" b="1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"Ввод почты"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800" b="1" dirty="0" err="1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fun</a:t>
            </a:r>
            <a:r>
              <a:rPr lang="ru-RU" altLang="ru-RU" sz="2800" b="1" dirty="0">
                <a:solidFill>
                  <a:srgbClr val="000080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ru-RU" altLang="ru-RU" sz="2800" b="1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set</a:t>
            </a:r>
            <a:r>
              <a:rPr lang="en-US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Email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800" b="1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email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: </a:t>
            </a:r>
            <a:r>
              <a:rPr lang="ru-RU" altLang="ru-RU" sz="2800" b="1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String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 {</a:t>
            </a:r>
            <a:b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   </a:t>
            </a:r>
            <a:r>
              <a:rPr lang="ru-RU" altLang="ru-RU" sz="2800" b="1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get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800" b="1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"[</a:t>
            </a:r>
            <a:r>
              <a:rPr lang="ru-RU" altLang="ru-RU" sz="2800" b="1" dirty="0" err="1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name</a:t>
            </a:r>
            <a:r>
              <a:rPr lang="ru-RU" altLang="ru-RU" sz="2800" b="1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='</a:t>
            </a:r>
            <a:r>
              <a:rPr lang="ru-RU" altLang="ru-RU" sz="2800" b="1" dirty="0" err="1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email</a:t>
            </a:r>
            <a:r>
              <a:rPr lang="ru-RU" altLang="ru-RU" sz="2800" b="1" dirty="0">
                <a:solidFill>
                  <a:srgbClr val="008000"/>
                </a:solidFill>
                <a:latin typeface="+mj-lt"/>
                <a:cs typeface="Courier New" panose="02070309020205020404" pitchFamily="49" charset="0"/>
              </a:rPr>
              <a:t>']"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).</a:t>
            </a:r>
            <a:r>
              <a:rPr lang="ru-RU" altLang="ru-RU" sz="2800" b="1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sendKeys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(</a:t>
            </a:r>
            <a:r>
              <a:rPr lang="ru-RU" altLang="ru-RU" sz="2800" b="1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email</a:t>
            </a: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)</a:t>
            </a:r>
            <a:br>
              <a:rPr lang="ru-RU" altLang="ru-RU" sz="2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ourier New" panose="02070309020205020404" pitchFamily="49" charset="0"/>
              </a:rPr>
            </a:br>
            <a:r>
              <a:rPr lang="ru-RU" altLang="ru-RU" sz="28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}</a:t>
            </a:r>
            <a:endParaRPr lang="ru-RU" altLang="ru-RU" sz="2800" b="1" dirty="0">
              <a:latin typeface="+mj-lt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F9AE36D-B083-497E-9341-8532D009E48D}"/>
              </a:ext>
            </a:extLst>
          </p:cNvPr>
          <p:cNvSpPr/>
          <p:nvPr/>
        </p:nvSpPr>
        <p:spPr bwMode="auto">
          <a:xfrm>
            <a:off x="4343623" y="4957586"/>
            <a:ext cx="8856984" cy="173917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2372580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>
            <a:extLst>
              <a:ext uri="{FF2B5EF4-FFF2-40B4-BE49-F238E27FC236}">
                <a16:creationId xmlns:a16="http://schemas.microsoft.com/office/drawing/2014/main" id="{2329335B-24E5-4AEF-B766-A6A73DD60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Text Box 3">
            <a:extLst>
              <a:ext uri="{FF2B5EF4-FFF2-40B4-BE49-F238E27FC236}">
                <a16:creationId xmlns:a16="http://schemas.microsoft.com/office/drawing/2014/main" id="{A95653D2-4B38-415E-BF18-5406A53C6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pic>
        <p:nvPicPr>
          <p:cNvPr id="101380" name="Рисунок 7" descr="Изображение выглядит как текст, покрашенный, рисует&#10;&#10;Автоматически созданное описание">
            <a:extLst>
              <a:ext uri="{FF2B5EF4-FFF2-40B4-BE49-F238E27FC236}">
                <a16:creationId xmlns:a16="http://schemas.microsoft.com/office/drawing/2014/main" id="{9EADA6A3-31FA-443D-B361-F0372CD10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95250"/>
            <a:ext cx="13319125" cy="63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>
            <a:extLst>
              <a:ext uri="{FF2B5EF4-FFF2-40B4-BE49-F238E27FC236}">
                <a16:creationId xmlns:a16="http://schemas.microsoft.com/office/drawing/2014/main" id="{EFEEDA84-6853-45E0-B980-741519BD6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>
            <a:extLst>
              <a:ext uri="{FF2B5EF4-FFF2-40B4-BE49-F238E27FC236}">
                <a16:creationId xmlns:a16="http://schemas.microsoft.com/office/drawing/2014/main" id="{29164810-F59E-473F-9E36-4AC36EDCE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pic>
        <p:nvPicPr>
          <p:cNvPr id="11268" name="Рисунок 1">
            <a:extLst>
              <a:ext uri="{FF2B5EF4-FFF2-40B4-BE49-F238E27FC236}">
                <a16:creationId xmlns:a16="http://schemas.microsoft.com/office/drawing/2014/main" id="{D97034DB-D34B-4885-A693-C7460A981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341313"/>
            <a:ext cx="10569575" cy="603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>
            <a:extLst>
              <a:ext uri="{FF2B5EF4-FFF2-40B4-BE49-F238E27FC236}">
                <a16:creationId xmlns:a16="http://schemas.microsoft.com/office/drawing/2014/main" id="{5612D0BD-095D-4C6D-BB68-4145B1D48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Text Box 3">
            <a:extLst>
              <a:ext uri="{FF2B5EF4-FFF2-40B4-BE49-F238E27FC236}">
                <a16:creationId xmlns:a16="http://schemas.microsoft.com/office/drawing/2014/main" id="{7F419B31-77DC-4385-8965-0E6AD9BC7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pic>
        <p:nvPicPr>
          <p:cNvPr id="103428" name="Рисунок 4">
            <a:extLst>
              <a:ext uri="{FF2B5EF4-FFF2-40B4-BE49-F238E27FC236}">
                <a16:creationId xmlns:a16="http://schemas.microsoft.com/office/drawing/2014/main" id="{B55740E6-5401-4888-BF66-4B31B6BD7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3" y="755650"/>
            <a:ext cx="6407150" cy="533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Рисунок 3">
            <a:extLst>
              <a:ext uri="{FF2B5EF4-FFF2-40B4-BE49-F238E27FC236}">
                <a16:creationId xmlns:a16="http://schemas.microsoft.com/office/drawing/2014/main" id="{E804A787-E76D-4527-AA8E-DA5831E9B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4208463"/>
            <a:ext cx="49276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Рисунок 5">
            <a:extLst>
              <a:ext uri="{FF2B5EF4-FFF2-40B4-BE49-F238E27FC236}">
                <a16:creationId xmlns:a16="http://schemas.microsoft.com/office/drawing/2014/main" id="{F4709881-B849-4BBC-BB69-057EB18A3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512763"/>
            <a:ext cx="326548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Рисунок 7">
            <a:extLst>
              <a:ext uri="{FF2B5EF4-FFF2-40B4-BE49-F238E27FC236}">
                <a16:creationId xmlns:a16="http://schemas.microsoft.com/office/drawing/2014/main" id="{AC8E67B0-ED3F-47ED-8F9C-C6C54B395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113" y="512763"/>
            <a:ext cx="4340225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Рисунок 9">
            <a:extLst>
              <a:ext uri="{FF2B5EF4-FFF2-40B4-BE49-F238E27FC236}">
                <a16:creationId xmlns:a16="http://schemas.microsoft.com/office/drawing/2014/main" id="{E905D325-38D1-47C9-93F4-08945235B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525463"/>
            <a:ext cx="2540000" cy="346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8" name="Рисунок 14">
            <a:extLst>
              <a:ext uri="{FF2B5EF4-FFF2-40B4-BE49-F238E27FC236}">
                <a16:creationId xmlns:a16="http://schemas.microsoft.com/office/drawing/2014/main" id="{ACA46761-BC35-44F6-B64C-AC3BF8A20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5" y="4140200"/>
            <a:ext cx="1462088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9" name="Рисунок 16">
            <a:extLst>
              <a:ext uri="{FF2B5EF4-FFF2-40B4-BE49-F238E27FC236}">
                <a16:creationId xmlns:a16="http://schemas.microsoft.com/office/drawing/2014/main" id="{A779058E-3042-4A7B-8D23-EC40216DB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4140200"/>
            <a:ext cx="1463675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0" name="Picture 4">
            <a:extLst>
              <a:ext uri="{FF2B5EF4-FFF2-40B4-BE49-F238E27FC236}">
                <a16:creationId xmlns:a16="http://schemas.microsoft.com/office/drawing/2014/main" id="{DDAF872D-ADAF-4B44-85CD-160B7D113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1" name="Text Box 3">
            <a:extLst>
              <a:ext uri="{FF2B5EF4-FFF2-40B4-BE49-F238E27FC236}">
                <a16:creationId xmlns:a16="http://schemas.microsoft.com/office/drawing/2014/main" id="{5D9B8BFF-167D-4CA4-B330-86225A66A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>
            <a:extLst>
              <a:ext uri="{FF2B5EF4-FFF2-40B4-BE49-F238E27FC236}">
                <a16:creationId xmlns:a16="http://schemas.microsoft.com/office/drawing/2014/main" id="{3D8E1410-4048-426E-A517-CFD4472EC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 Box 3">
            <a:extLst>
              <a:ext uri="{FF2B5EF4-FFF2-40B4-BE49-F238E27FC236}">
                <a16:creationId xmlns:a16="http://schemas.microsoft.com/office/drawing/2014/main" id="{7DB34D60-CEA2-4909-BE63-2E82E3E9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107524" name="Title 1">
            <a:extLst>
              <a:ext uri="{FF2B5EF4-FFF2-40B4-BE49-F238E27FC236}">
                <a16:creationId xmlns:a16="http://schemas.microsoft.com/office/drawing/2014/main" id="{4EBAAACF-E18A-44C3-9272-F39930F8C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Кратко про </a:t>
            </a:r>
            <a:r>
              <a:rPr lang="en-US" altLang="ru-RU" sz="4400" b="1"/>
              <a:t>Puppeteer</a:t>
            </a:r>
            <a:endParaRPr lang="ru-RU" altLang="ru-RU" sz="4400" b="1"/>
          </a:p>
        </p:txBody>
      </p:sp>
      <p:pic>
        <p:nvPicPr>
          <p:cNvPr id="107525" name="Google Shape;321;p35">
            <a:extLst>
              <a:ext uri="{FF2B5EF4-FFF2-40B4-BE49-F238E27FC236}">
                <a16:creationId xmlns:a16="http://schemas.microsoft.com/office/drawing/2014/main" id="{574A0095-2902-486B-8995-D8CF5971627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1282700"/>
            <a:ext cx="8423275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4">
            <a:extLst>
              <a:ext uri="{FF2B5EF4-FFF2-40B4-BE49-F238E27FC236}">
                <a16:creationId xmlns:a16="http://schemas.microsoft.com/office/drawing/2014/main" id="{6B5151EE-49B1-4A74-87CF-3611555A5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Text Box 3">
            <a:extLst>
              <a:ext uri="{FF2B5EF4-FFF2-40B4-BE49-F238E27FC236}">
                <a16:creationId xmlns:a16="http://schemas.microsoft.com/office/drawing/2014/main" id="{7AD58B12-ABB7-4665-B3BC-FA8EDB29D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109572" name="Title 1">
            <a:extLst>
              <a:ext uri="{FF2B5EF4-FFF2-40B4-BE49-F238E27FC236}">
                <a16:creationId xmlns:a16="http://schemas.microsoft.com/office/drawing/2014/main" id="{2B49503B-E26F-45D9-B0A5-30B459CEA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Кратко про </a:t>
            </a:r>
            <a:r>
              <a:rPr lang="en-US" altLang="ru-RU" sz="4400" b="1"/>
              <a:t>Puppeteer</a:t>
            </a:r>
            <a:endParaRPr lang="ru-RU" altLang="ru-RU" sz="4400" b="1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3B13A6D-D5DF-46FF-85E1-2A1EAC6E345B}"/>
              </a:ext>
            </a:extLst>
          </p:cNvPr>
          <p:cNvSpPr txBox="1">
            <a:spLocks/>
          </p:cNvSpPr>
          <p:nvPr/>
        </p:nvSpPr>
        <p:spPr>
          <a:xfrm>
            <a:off x="239713" y="1600200"/>
            <a:ext cx="12960350" cy="45259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  <a:defRPr/>
            </a:pPr>
            <a:r>
              <a:rPr lang="ru-RU" sz="4000" spc="-150" dirty="0">
                <a:solidFill>
                  <a:schemeClr val="accent4">
                    <a:lumMod val="75000"/>
                  </a:schemeClr>
                </a:solidFill>
              </a:rPr>
              <a:t> Изоляция сессий</a:t>
            </a:r>
          </a:p>
          <a:p>
            <a:pPr lvl="1" algn="l">
              <a:buFont typeface="Arial" pitchFamily="34" charset="0"/>
              <a:buChar char="•"/>
              <a:defRPr/>
            </a:pPr>
            <a:r>
              <a:rPr lang="ru-RU" sz="3600" spc="-15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3600" spc="-150" dirty="0">
                <a:solidFill>
                  <a:schemeClr val="accent4">
                    <a:lumMod val="75000"/>
                  </a:schemeClr>
                </a:solidFill>
              </a:rPr>
              <a:t>Cookies</a:t>
            </a:r>
          </a:p>
          <a:p>
            <a:pPr lvl="1" algn="l">
              <a:buFont typeface="Arial" pitchFamily="34" charset="0"/>
              <a:buChar char="•"/>
              <a:defRPr/>
            </a:pPr>
            <a:r>
              <a:rPr lang="en-US" sz="3600" spc="-150" dirty="0">
                <a:solidFill>
                  <a:schemeClr val="accent4">
                    <a:lumMod val="75000"/>
                  </a:schemeClr>
                </a:solidFill>
              </a:rPr>
              <a:t> Local Storage</a:t>
            </a:r>
          </a:p>
          <a:p>
            <a:pPr lvl="1" algn="l">
              <a:buFont typeface="Arial" pitchFamily="34" charset="0"/>
              <a:buChar char="•"/>
              <a:defRPr/>
            </a:pPr>
            <a:r>
              <a:rPr lang="en-US" sz="3600" spc="-150" dirty="0">
                <a:solidFill>
                  <a:schemeClr val="accent4">
                    <a:lumMod val="75000"/>
                  </a:schemeClr>
                </a:solidFill>
              </a:rPr>
              <a:t> Cache</a:t>
            </a:r>
            <a:endParaRPr lang="ru-RU" sz="3600" spc="-150" dirty="0">
              <a:solidFill>
                <a:schemeClr val="accent4">
                  <a:lumMod val="75000"/>
                </a:schemeClr>
              </a:solidFill>
            </a:endParaRPr>
          </a:p>
          <a:p>
            <a:pPr algn="l">
              <a:buFont typeface="Arial" pitchFamily="34" charset="0"/>
              <a:buChar char="•"/>
              <a:defRPr/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4000" dirty="0">
                <a:solidFill>
                  <a:schemeClr val="accent5">
                    <a:lumMod val="50000"/>
                  </a:schemeClr>
                </a:solidFill>
              </a:rPr>
              <a:t>Контроль сетевых запросов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sz="4000" dirty="0"/>
          </a:p>
          <a:p>
            <a:pPr algn="l">
              <a:buFont typeface="Arial" pitchFamily="34" charset="0"/>
              <a:buChar char="•"/>
              <a:defRPr/>
            </a:pPr>
            <a:r>
              <a:rPr lang="ru-RU" sz="4000" dirty="0">
                <a:solidFill>
                  <a:schemeClr val="accent6">
                    <a:lumMod val="75000"/>
                  </a:schemeClr>
                </a:solidFill>
              </a:rPr>
              <a:t> Виртуальные таймеры</a:t>
            </a:r>
          </a:p>
        </p:txBody>
      </p:sp>
      <p:pic>
        <p:nvPicPr>
          <p:cNvPr id="109574" name="Рисунок 14">
            <a:extLst>
              <a:ext uri="{FF2B5EF4-FFF2-40B4-BE49-F238E27FC236}">
                <a16:creationId xmlns:a16="http://schemas.microsoft.com/office/drawing/2014/main" id="{638AA7BE-F7CA-4E6D-865B-997C608CE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5" y="4140200"/>
            <a:ext cx="1462088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>
            <a:extLst>
              <a:ext uri="{FF2B5EF4-FFF2-40B4-BE49-F238E27FC236}">
                <a16:creationId xmlns:a16="http://schemas.microsoft.com/office/drawing/2014/main" id="{B0330361-569E-40F6-B69D-A4AC46DF7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Text Box 3">
            <a:extLst>
              <a:ext uri="{FF2B5EF4-FFF2-40B4-BE49-F238E27FC236}">
                <a16:creationId xmlns:a16="http://schemas.microsoft.com/office/drawing/2014/main" id="{A3D98E53-CFAD-4463-8F50-4DE3671DB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8E13AF-3761-4AE1-B2C4-9A77026B2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584" y="1115369"/>
            <a:ext cx="11737975" cy="53860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GB" altLang="ru-RU" sz="2800" b="1" dirty="0">
                <a:solidFill>
                  <a:srgbClr val="830091"/>
                </a:solidFill>
                <a:latin typeface="JetBrains Mono"/>
              </a:rPr>
              <a:t>describe</a:t>
            </a:r>
            <a:r>
              <a:rPr lang="en-GB" altLang="ru-RU" sz="2800" b="1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sz="2800" b="1" dirty="0">
                <a:solidFill>
                  <a:srgbClr val="067D17"/>
                </a:solidFill>
                <a:latin typeface="JetBrains Mono"/>
              </a:rPr>
              <a:t>'without marketing airline'</a:t>
            </a:r>
            <a:r>
              <a:rPr lang="en-GB" altLang="ru-RU" sz="2800" b="1" dirty="0">
                <a:solidFill>
                  <a:srgbClr val="080808"/>
                </a:solidFill>
                <a:latin typeface="JetBrains Mono"/>
              </a:rPr>
              <a:t>, () =&gt; {</a:t>
            </a:r>
            <a:br>
              <a:rPr lang="en-GB" altLang="ru-RU" sz="2400" b="1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 </a:t>
            </a:r>
            <a:r>
              <a:rPr lang="en-GB" altLang="ru-RU" dirty="0" err="1">
                <a:solidFill>
                  <a:srgbClr val="830091"/>
                </a:solidFill>
                <a:latin typeface="JetBrains Mono"/>
              </a:rPr>
              <a:t>beforeAll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async 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() =&gt; {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   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await </a:t>
            </a:r>
            <a:r>
              <a:rPr lang="en-GB" altLang="ru-RU" dirty="0" err="1">
                <a:solidFill>
                  <a:srgbClr val="248F8F"/>
                </a:solidFill>
                <a:latin typeface="JetBrains Mono"/>
              </a:rPr>
              <a:t>mocker</a:t>
            </a:r>
            <a:r>
              <a:rPr lang="en-GB" altLang="ru-RU" dirty="0" err="1">
                <a:solidFill>
                  <a:srgbClr val="080808"/>
                </a:solidFill>
                <a:latin typeface="JetBrains Mono"/>
              </a:rPr>
              <a:t>.</a:t>
            </a:r>
            <a:r>
              <a:rPr lang="en-GB" altLang="ru-RU" dirty="0" err="1">
                <a:solidFill>
                  <a:srgbClr val="7A7A43"/>
                </a:solidFill>
                <a:latin typeface="JetBrains Mono"/>
              </a:rPr>
              <a:t>start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({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     page,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     </a:t>
            </a:r>
            <a:r>
              <a:rPr lang="en-GB" altLang="ru-RU" dirty="0" err="1">
                <a:solidFill>
                  <a:srgbClr val="871094"/>
                </a:solidFill>
                <a:latin typeface="JetBrains Mono"/>
              </a:rPr>
              <a:t>mockList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: { 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'_avia-search-proxy/search/v3'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: 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'search/v3/</a:t>
            </a:r>
            <a:r>
              <a:rPr lang="en-GB" altLang="ru-RU" dirty="0" err="1">
                <a:solidFill>
                  <a:srgbClr val="067D17"/>
                </a:solidFill>
                <a:latin typeface="JetBrains Mono"/>
              </a:rPr>
              <a:t>oneWay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/MOWLED'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},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   });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rgbClr val="080808"/>
                </a:solidFill>
                <a:latin typeface="JetBrains Mono"/>
              </a:rPr>
              <a:t> 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});</a:t>
            </a: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</a:t>
            </a:r>
            <a:r>
              <a:rPr lang="en-GB" altLang="ru-RU" dirty="0" err="1">
                <a:solidFill>
                  <a:srgbClr val="830091"/>
                </a:solidFill>
                <a:latin typeface="JetBrains Mono"/>
              </a:rPr>
              <a:t>afterAll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async 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() =&gt; {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rgbClr val="080808"/>
                </a:solidFill>
                <a:latin typeface="JetBrains Mono"/>
              </a:rPr>
              <a:t>   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await </a:t>
            </a:r>
            <a:r>
              <a:rPr lang="en-GB" altLang="ru-RU" dirty="0" err="1">
                <a:solidFill>
                  <a:srgbClr val="248F8F"/>
                </a:solidFill>
                <a:latin typeface="JetBrains Mono"/>
              </a:rPr>
              <a:t>mocker</a:t>
            </a:r>
            <a:r>
              <a:rPr lang="en-GB" altLang="ru-RU" dirty="0" err="1">
                <a:solidFill>
                  <a:srgbClr val="080808"/>
                </a:solidFill>
                <a:latin typeface="JetBrains Mono"/>
              </a:rPr>
              <a:t>.</a:t>
            </a:r>
            <a:r>
              <a:rPr lang="en-GB" altLang="ru-RU" dirty="0" err="1">
                <a:solidFill>
                  <a:srgbClr val="7A7A43"/>
                </a:solidFill>
                <a:latin typeface="JetBrains Mono"/>
              </a:rPr>
              <a:t>stop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();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 });</a:t>
            </a: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rgbClr val="080808"/>
                </a:solidFill>
                <a:latin typeface="JetBrains Mono"/>
              </a:rPr>
              <a:t> </a:t>
            </a:r>
            <a:r>
              <a:rPr lang="en-GB" altLang="ru-RU" dirty="0">
                <a:solidFill>
                  <a:srgbClr val="248F8F"/>
                </a:solidFill>
                <a:latin typeface="JetBrains Mono"/>
              </a:rPr>
              <a:t>test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'check fare'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, 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async 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() =&gt; {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  </a:t>
            </a:r>
            <a:r>
              <a:rPr lang="en-GB" altLang="ru-RU" i="1" dirty="0" err="1">
                <a:solidFill>
                  <a:srgbClr val="080808"/>
                </a:solidFill>
                <a:latin typeface="JetBrains Mono"/>
              </a:rPr>
              <a:t>reporter</a:t>
            </a:r>
            <a:r>
              <a:rPr lang="en-GB" altLang="ru-RU" dirty="0" err="1">
                <a:solidFill>
                  <a:srgbClr val="080808"/>
                </a:solidFill>
                <a:latin typeface="JetBrains Mono"/>
              </a:rPr>
              <a:t>.</a:t>
            </a:r>
            <a:r>
              <a:rPr lang="en-GB" altLang="ru-RU" dirty="0" err="1">
                <a:solidFill>
                  <a:srgbClr val="7A7A43"/>
                </a:solidFill>
                <a:latin typeface="JetBrains Mono"/>
              </a:rPr>
              <a:t>feature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'Search'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).</a:t>
            </a:r>
            <a:r>
              <a:rPr lang="en-GB" altLang="ru-RU" dirty="0">
                <a:solidFill>
                  <a:srgbClr val="7A7A43"/>
                </a:solidFill>
                <a:latin typeface="JetBrains Mono"/>
              </a:rPr>
              <a:t>story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'Best fares'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);</a:t>
            </a: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  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await </a:t>
            </a:r>
            <a:r>
              <a:rPr lang="en-GB" altLang="ru-RU" dirty="0" err="1">
                <a:solidFill>
                  <a:srgbClr val="248F8F"/>
                </a:solidFill>
                <a:latin typeface="JetBrains Mono"/>
              </a:rPr>
              <a:t>searchPage</a:t>
            </a:r>
            <a:r>
              <a:rPr lang="en-GB" altLang="ru-RU" dirty="0" err="1">
                <a:solidFill>
                  <a:srgbClr val="080808"/>
                </a:solidFill>
                <a:latin typeface="JetBrains Mono"/>
              </a:rPr>
              <a:t>.</a:t>
            </a:r>
            <a:r>
              <a:rPr lang="en-GB" altLang="ru-RU" dirty="0" err="1">
                <a:solidFill>
                  <a:srgbClr val="7A7A43"/>
                </a:solidFill>
                <a:latin typeface="JetBrains Mono"/>
              </a:rPr>
              <a:t>openOneWay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();</a:t>
            </a: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  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await </a:t>
            </a:r>
            <a:r>
              <a:rPr lang="en-GB" altLang="ru-RU" dirty="0" err="1">
                <a:solidFill>
                  <a:srgbClr val="248F8F"/>
                </a:solidFill>
                <a:latin typeface="JetBrains Mono"/>
              </a:rPr>
              <a:t>searchPage</a:t>
            </a:r>
            <a:r>
              <a:rPr lang="en-GB" altLang="ru-RU" dirty="0" err="1">
                <a:solidFill>
                  <a:srgbClr val="080808"/>
                </a:solidFill>
                <a:latin typeface="JetBrains Mono"/>
              </a:rPr>
              <a:t>.</a:t>
            </a:r>
            <a:r>
              <a:rPr lang="en-GB" altLang="ru-RU" dirty="0" err="1">
                <a:solidFill>
                  <a:srgbClr val="7A7A43"/>
                </a:solidFill>
                <a:latin typeface="JetBrains Mono"/>
              </a:rPr>
              <a:t>elementIsInvisible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'[data-locator="flight-variant-footer"]'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);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 });</a:t>
            </a: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r>
              <a:rPr lang="en-GB" altLang="ru-RU" sz="2800" b="1" dirty="0">
                <a:solidFill>
                  <a:srgbClr val="080808"/>
                </a:solidFill>
                <a:latin typeface="JetBrains Mono"/>
              </a:rPr>
              <a:t>}</a:t>
            </a:r>
            <a:r>
              <a:rPr lang="en-GB" altLang="ru-RU" sz="2800" b="1" dirty="0">
                <a:latin typeface="JetBrains Mono"/>
              </a:rPr>
              <a:t>);</a:t>
            </a:r>
            <a:endParaRPr lang="en-GB" altLang="ru-RU" sz="4000" b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E4E4B70-0829-4199-B1D4-45CCA54A2A47}"/>
              </a:ext>
            </a:extLst>
          </p:cNvPr>
          <p:cNvSpPr/>
          <p:nvPr/>
        </p:nvSpPr>
        <p:spPr bwMode="auto">
          <a:xfrm>
            <a:off x="1030584" y="1115369"/>
            <a:ext cx="7056809" cy="50422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>
            <a:extLst>
              <a:ext uri="{FF2B5EF4-FFF2-40B4-BE49-F238E27FC236}">
                <a16:creationId xmlns:a16="http://schemas.microsoft.com/office/drawing/2014/main" id="{B0330361-569E-40F6-B69D-A4AC46DF7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Text Box 3">
            <a:extLst>
              <a:ext uri="{FF2B5EF4-FFF2-40B4-BE49-F238E27FC236}">
                <a16:creationId xmlns:a16="http://schemas.microsoft.com/office/drawing/2014/main" id="{A3D98E53-CFAD-4463-8F50-4DE3671DB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8E13AF-3761-4AE1-B2C4-9A77026B2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584" y="915316"/>
            <a:ext cx="11737975" cy="57861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GB" altLang="ru-RU" dirty="0">
                <a:solidFill>
                  <a:srgbClr val="830091"/>
                </a:solidFill>
                <a:latin typeface="JetBrains Mono"/>
              </a:rPr>
              <a:t>describe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'without marketing airline'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, () =&gt; {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sz="1600" dirty="0">
                <a:solidFill>
                  <a:srgbClr val="080808"/>
                </a:solidFill>
                <a:latin typeface="JetBrains Mono"/>
              </a:rPr>
              <a:t>  </a:t>
            </a:r>
            <a:r>
              <a:rPr lang="en-GB" altLang="ru-RU" sz="2400" b="1" dirty="0" err="1">
                <a:solidFill>
                  <a:srgbClr val="830091"/>
                </a:solidFill>
                <a:latin typeface="JetBrains Mono"/>
              </a:rPr>
              <a:t>beforeAll</a:t>
            </a:r>
            <a:r>
              <a:rPr lang="en-GB" altLang="ru-RU" sz="2400" b="1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sz="2400" b="1" dirty="0">
                <a:solidFill>
                  <a:srgbClr val="0033B3"/>
                </a:solidFill>
                <a:latin typeface="JetBrains Mono"/>
              </a:rPr>
              <a:t>async </a:t>
            </a:r>
            <a:r>
              <a:rPr lang="en-GB" altLang="ru-RU" sz="2400" b="1" dirty="0">
                <a:solidFill>
                  <a:srgbClr val="080808"/>
                </a:solidFill>
                <a:latin typeface="JetBrains Mono"/>
              </a:rPr>
              <a:t>() =&gt; {</a:t>
            </a:r>
            <a:br>
              <a:rPr lang="en-GB" altLang="ru-RU" sz="2800" b="1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   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await </a:t>
            </a:r>
            <a:r>
              <a:rPr lang="en-GB" altLang="ru-RU" dirty="0" err="1">
                <a:solidFill>
                  <a:srgbClr val="248F8F"/>
                </a:solidFill>
                <a:latin typeface="JetBrains Mono"/>
              </a:rPr>
              <a:t>mocker</a:t>
            </a:r>
            <a:r>
              <a:rPr lang="en-GB" altLang="ru-RU" dirty="0" err="1">
                <a:solidFill>
                  <a:srgbClr val="080808"/>
                </a:solidFill>
                <a:latin typeface="JetBrains Mono"/>
              </a:rPr>
              <a:t>.</a:t>
            </a:r>
            <a:r>
              <a:rPr lang="en-GB" altLang="ru-RU" dirty="0" err="1">
                <a:solidFill>
                  <a:srgbClr val="7A7A43"/>
                </a:solidFill>
                <a:latin typeface="JetBrains Mono"/>
              </a:rPr>
              <a:t>start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({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     page,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     </a:t>
            </a:r>
            <a:r>
              <a:rPr lang="en-GB" altLang="ru-RU" dirty="0" err="1">
                <a:solidFill>
                  <a:srgbClr val="871094"/>
                </a:solidFill>
                <a:latin typeface="JetBrains Mono"/>
              </a:rPr>
              <a:t>mockList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: { 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'_avia-search-proxy/search/v3'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: 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'search/v3/</a:t>
            </a:r>
            <a:r>
              <a:rPr lang="en-GB" altLang="ru-RU" dirty="0" err="1">
                <a:solidFill>
                  <a:srgbClr val="067D17"/>
                </a:solidFill>
                <a:latin typeface="JetBrains Mono"/>
              </a:rPr>
              <a:t>oneWay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/MOWLED'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},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   });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sz="2400" b="1" dirty="0">
                <a:solidFill>
                  <a:srgbClr val="080808"/>
                </a:solidFill>
                <a:latin typeface="JetBrains Mono"/>
              </a:rPr>
              <a:t> </a:t>
            </a:r>
            <a:r>
              <a:rPr lang="ru-RU" altLang="ru-RU" sz="2400" b="1" dirty="0">
                <a:solidFill>
                  <a:srgbClr val="080808"/>
                </a:solidFill>
                <a:latin typeface="JetBrains Mono"/>
              </a:rPr>
              <a:t> </a:t>
            </a:r>
            <a:r>
              <a:rPr lang="en-GB" altLang="ru-RU" sz="2400" b="1" dirty="0">
                <a:solidFill>
                  <a:srgbClr val="080808"/>
                </a:solidFill>
                <a:latin typeface="JetBrains Mono"/>
              </a:rPr>
              <a:t>});</a:t>
            </a: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r>
              <a:rPr lang="en-GB" altLang="ru-RU" sz="1600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</a:t>
            </a:r>
            <a:r>
              <a:rPr lang="ru-RU" altLang="ru-RU" sz="1600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</a:t>
            </a:r>
            <a:r>
              <a:rPr lang="en-GB" altLang="ru-RU" sz="2400" b="1" dirty="0" err="1">
                <a:solidFill>
                  <a:srgbClr val="830091"/>
                </a:solidFill>
                <a:latin typeface="JetBrains Mono"/>
              </a:rPr>
              <a:t>afterAll</a:t>
            </a:r>
            <a:r>
              <a:rPr lang="en-GB" altLang="ru-RU" sz="2400" b="1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sz="2400" b="1" dirty="0">
                <a:solidFill>
                  <a:srgbClr val="0033B3"/>
                </a:solidFill>
                <a:latin typeface="JetBrains Mono"/>
              </a:rPr>
              <a:t>async </a:t>
            </a:r>
            <a:r>
              <a:rPr lang="en-GB" altLang="ru-RU" sz="2400" b="1" dirty="0">
                <a:solidFill>
                  <a:srgbClr val="080808"/>
                </a:solidFill>
                <a:latin typeface="JetBrains Mono"/>
              </a:rPr>
              <a:t>() =&gt; {</a:t>
            </a:r>
            <a:br>
              <a:rPr lang="en-GB" altLang="ru-RU" sz="2800" b="1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rgbClr val="080808"/>
                </a:solidFill>
                <a:latin typeface="JetBrains Mono"/>
              </a:rPr>
              <a:t>   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await </a:t>
            </a:r>
            <a:r>
              <a:rPr lang="en-GB" altLang="ru-RU" dirty="0" err="1">
                <a:solidFill>
                  <a:srgbClr val="248F8F"/>
                </a:solidFill>
                <a:latin typeface="JetBrains Mono"/>
              </a:rPr>
              <a:t>mocker</a:t>
            </a:r>
            <a:r>
              <a:rPr lang="en-GB" altLang="ru-RU" dirty="0" err="1">
                <a:solidFill>
                  <a:srgbClr val="080808"/>
                </a:solidFill>
                <a:latin typeface="JetBrains Mono"/>
              </a:rPr>
              <a:t>.</a:t>
            </a:r>
            <a:r>
              <a:rPr lang="en-GB" altLang="ru-RU" dirty="0" err="1">
                <a:solidFill>
                  <a:srgbClr val="7A7A43"/>
                </a:solidFill>
                <a:latin typeface="JetBrains Mono"/>
              </a:rPr>
              <a:t>stop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();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sz="1600" dirty="0">
                <a:solidFill>
                  <a:srgbClr val="080808"/>
                </a:solidFill>
                <a:latin typeface="JetBrains Mono"/>
              </a:rPr>
              <a:t>  </a:t>
            </a:r>
            <a:r>
              <a:rPr lang="en-GB" altLang="ru-RU" sz="2400" b="1" dirty="0">
                <a:solidFill>
                  <a:srgbClr val="080808"/>
                </a:solidFill>
                <a:latin typeface="JetBrains Mono"/>
              </a:rPr>
              <a:t>});</a:t>
            </a: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rgbClr val="080808"/>
                </a:solidFill>
                <a:latin typeface="JetBrains Mono"/>
              </a:rPr>
              <a:t> </a:t>
            </a:r>
            <a:r>
              <a:rPr lang="en-GB" altLang="ru-RU" dirty="0">
                <a:solidFill>
                  <a:srgbClr val="248F8F"/>
                </a:solidFill>
                <a:latin typeface="JetBrains Mono"/>
              </a:rPr>
              <a:t>test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'check fare'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, 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async 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() =&gt; {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  </a:t>
            </a:r>
            <a:r>
              <a:rPr lang="en-GB" altLang="ru-RU" i="1" dirty="0" err="1">
                <a:solidFill>
                  <a:srgbClr val="080808"/>
                </a:solidFill>
                <a:latin typeface="JetBrains Mono"/>
              </a:rPr>
              <a:t>reporter</a:t>
            </a:r>
            <a:r>
              <a:rPr lang="en-GB" altLang="ru-RU" dirty="0" err="1">
                <a:solidFill>
                  <a:srgbClr val="080808"/>
                </a:solidFill>
                <a:latin typeface="JetBrains Mono"/>
              </a:rPr>
              <a:t>.</a:t>
            </a:r>
            <a:r>
              <a:rPr lang="en-GB" altLang="ru-RU" dirty="0" err="1">
                <a:solidFill>
                  <a:srgbClr val="7A7A43"/>
                </a:solidFill>
                <a:latin typeface="JetBrains Mono"/>
              </a:rPr>
              <a:t>feature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'Search'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).</a:t>
            </a:r>
            <a:r>
              <a:rPr lang="en-GB" altLang="ru-RU" dirty="0">
                <a:solidFill>
                  <a:srgbClr val="7A7A43"/>
                </a:solidFill>
                <a:latin typeface="JetBrains Mono"/>
              </a:rPr>
              <a:t>story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'Best fares'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);</a:t>
            </a: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  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await </a:t>
            </a:r>
            <a:r>
              <a:rPr lang="en-GB" altLang="ru-RU" dirty="0" err="1">
                <a:solidFill>
                  <a:srgbClr val="248F8F"/>
                </a:solidFill>
                <a:latin typeface="JetBrains Mono"/>
              </a:rPr>
              <a:t>searchPage</a:t>
            </a:r>
            <a:r>
              <a:rPr lang="en-GB" altLang="ru-RU" dirty="0" err="1">
                <a:solidFill>
                  <a:srgbClr val="080808"/>
                </a:solidFill>
                <a:latin typeface="JetBrains Mono"/>
              </a:rPr>
              <a:t>.</a:t>
            </a:r>
            <a:r>
              <a:rPr lang="en-GB" altLang="ru-RU" dirty="0" err="1">
                <a:solidFill>
                  <a:srgbClr val="7A7A43"/>
                </a:solidFill>
                <a:latin typeface="JetBrains Mono"/>
              </a:rPr>
              <a:t>openOneWay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();</a:t>
            </a: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  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await </a:t>
            </a:r>
            <a:r>
              <a:rPr lang="en-GB" altLang="ru-RU" dirty="0" err="1">
                <a:solidFill>
                  <a:srgbClr val="248F8F"/>
                </a:solidFill>
                <a:latin typeface="JetBrains Mono"/>
              </a:rPr>
              <a:t>searchPage</a:t>
            </a:r>
            <a:r>
              <a:rPr lang="en-GB" altLang="ru-RU" dirty="0" err="1">
                <a:solidFill>
                  <a:srgbClr val="080808"/>
                </a:solidFill>
                <a:latin typeface="JetBrains Mono"/>
              </a:rPr>
              <a:t>.</a:t>
            </a:r>
            <a:r>
              <a:rPr lang="en-GB" altLang="ru-RU" dirty="0" err="1">
                <a:solidFill>
                  <a:srgbClr val="7A7A43"/>
                </a:solidFill>
                <a:latin typeface="JetBrains Mono"/>
              </a:rPr>
              <a:t>elementIsInvisible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'[data-locator="flight-variant-footer"]'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);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 });</a:t>
            </a: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}</a:t>
            </a:r>
            <a:r>
              <a:rPr lang="en-GB" altLang="ru-RU" dirty="0">
                <a:latin typeface="JetBrains Mono"/>
              </a:rPr>
              <a:t>);</a:t>
            </a:r>
            <a:endParaRPr lang="en-GB" altLang="ru-RU" sz="40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6A693D4-9AB3-44E2-BE6B-D1D9E8B51FC4}"/>
              </a:ext>
            </a:extLst>
          </p:cNvPr>
          <p:cNvSpPr/>
          <p:nvPr/>
        </p:nvSpPr>
        <p:spPr bwMode="auto">
          <a:xfrm>
            <a:off x="1030584" y="1225778"/>
            <a:ext cx="7056809" cy="42454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7F67E80-E256-46EB-9828-C25AA541A70B}"/>
              </a:ext>
            </a:extLst>
          </p:cNvPr>
          <p:cNvSpPr/>
          <p:nvPr/>
        </p:nvSpPr>
        <p:spPr bwMode="auto">
          <a:xfrm>
            <a:off x="1030584" y="3311800"/>
            <a:ext cx="7056809" cy="46803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36889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>
            <a:extLst>
              <a:ext uri="{FF2B5EF4-FFF2-40B4-BE49-F238E27FC236}">
                <a16:creationId xmlns:a16="http://schemas.microsoft.com/office/drawing/2014/main" id="{B0330361-569E-40F6-B69D-A4AC46DF7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Text Box 3">
            <a:extLst>
              <a:ext uri="{FF2B5EF4-FFF2-40B4-BE49-F238E27FC236}">
                <a16:creationId xmlns:a16="http://schemas.microsoft.com/office/drawing/2014/main" id="{A3D98E53-CFAD-4463-8F50-4DE3671DB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8E13AF-3761-4AE1-B2C4-9A77026B2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230" y="925641"/>
            <a:ext cx="12745441" cy="58785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GB" altLang="ru-RU" dirty="0">
                <a:solidFill>
                  <a:srgbClr val="830091"/>
                </a:solidFill>
                <a:latin typeface="JetBrains Mono"/>
              </a:rPr>
              <a:t>describe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'without marketing airline'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, () =&gt; {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 </a:t>
            </a:r>
            <a:r>
              <a:rPr lang="en-GB" altLang="ru-RU" dirty="0" err="1">
                <a:solidFill>
                  <a:srgbClr val="830091"/>
                </a:solidFill>
                <a:latin typeface="JetBrains Mono"/>
              </a:rPr>
              <a:t>beforeAll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async 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() =&gt; {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   </a:t>
            </a:r>
            <a:r>
              <a:rPr lang="en-GB" altLang="ru-RU" sz="2400" b="1" dirty="0">
                <a:solidFill>
                  <a:srgbClr val="0033B3"/>
                </a:solidFill>
                <a:latin typeface="JetBrains Mono"/>
              </a:rPr>
              <a:t>await </a:t>
            </a:r>
            <a:r>
              <a:rPr lang="en-GB" altLang="ru-RU" sz="2400" b="1" dirty="0" err="1">
                <a:solidFill>
                  <a:srgbClr val="248F8F"/>
                </a:solidFill>
                <a:latin typeface="JetBrains Mono"/>
              </a:rPr>
              <a:t>mocker</a:t>
            </a:r>
            <a:r>
              <a:rPr lang="en-GB" altLang="ru-RU" sz="2400" b="1" dirty="0" err="1">
                <a:solidFill>
                  <a:srgbClr val="080808"/>
                </a:solidFill>
                <a:latin typeface="JetBrains Mono"/>
              </a:rPr>
              <a:t>.</a:t>
            </a:r>
            <a:r>
              <a:rPr lang="en-GB" altLang="ru-RU" sz="2400" b="1" dirty="0" err="1">
                <a:solidFill>
                  <a:srgbClr val="7A7A43"/>
                </a:solidFill>
                <a:latin typeface="JetBrains Mono"/>
              </a:rPr>
              <a:t>start</a:t>
            </a:r>
            <a:r>
              <a:rPr lang="en-GB" altLang="ru-RU" sz="2400" b="1" dirty="0">
                <a:solidFill>
                  <a:srgbClr val="080808"/>
                </a:solidFill>
                <a:latin typeface="JetBrains Mono"/>
              </a:rPr>
              <a:t>({</a:t>
            </a:r>
            <a:br>
              <a:rPr lang="en-GB" altLang="ru-RU" sz="2400" b="1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sz="2400" b="1" dirty="0">
                <a:solidFill>
                  <a:srgbClr val="080808"/>
                </a:solidFill>
                <a:latin typeface="JetBrains Mono"/>
              </a:rPr>
              <a:t>      page,</a:t>
            </a:r>
            <a:br>
              <a:rPr lang="en-GB" altLang="ru-RU" sz="2400" b="1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sz="2400" b="1" dirty="0">
                <a:solidFill>
                  <a:srgbClr val="080808"/>
                </a:solidFill>
                <a:latin typeface="JetBrains Mono"/>
              </a:rPr>
              <a:t>      </a:t>
            </a:r>
            <a:r>
              <a:rPr lang="en-GB" altLang="ru-RU" sz="2400" b="1" dirty="0" err="1">
                <a:solidFill>
                  <a:srgbClr val="871094"/>
                </a:solidFill>
                <a:latin typeface="JetBrains Mono"/>
              </a:rPr>
              <a:t>mockList</a:t>
            </a:r>
            <a:r>
              <a:rPr lang="en-GB" altLang="ru-RU" sz="2400" b="1" dirty="0">
                <a:solidFill>
                  <a:srgbClr val="080808"/>
                </a:solidFill>
                <a:latin typeface="JetBrains Mono"/>
              </a:rPr>
              <a:t>: { </a:t>
            </a:r>
            <a:r>
              <a:rPr lang="en-GB" altLang="ru-RU" sz="2400" b="1" dirty="0">
                <a:solidFill>
                  <a:srgbClr val="067D17"/>
                </a:solidFill>
                <a:latin typeface="JetBrains Mono"/>
              </a:rPr>
              <a:t>'_avia-search-proxy/search/v3'</a:t>
            </a:r>
            <a:r>
              <a:rPr lang="en-GB" altLang="ru-RU" sz="2400" b="1" dirty="0">
                <a:solidFill>
                  <a:srgbClr val="080808"/>
                </a:solidFill>
                <a:latin typeface="JetBrains Mono"/>
              </a:rPr>
              <a:t>: </a:t>
            </a:r>
            <a:r>
              <a:rPr lang="en-GB" altLang="ru-RU" sz="2400" b="1" dirty="0">
                <a:solidFill>
                  <a:srgbClr val="067D17"/>
                </a:solidFill>
                <a:latin typeface="JetBrains Mono"/>
              </a:rPr>
              <a:t>'search/v3/</a:t>
            </a:r>
            <a:r>
              <a:rPr lang="en-GB" altLang="ru-RU" sz="2400" b="1" dirty="0" err="1">
                <a:solidFill>
                  <a:srgbClr val="067D17"/>
                </a:solidFill>
                <a:latin typeface="JetBrains Mono"/>
              </a:rPr>
              <a:t>oneWay</a:t>
            </a:r>
            <a:r>
              <a:rPr lang="en-GB" altLang="ru-RU" sz="2400" b="1" dirty="0">
                <a:solidFill>
                  <a:srgbClr val="067D17"/>
                </a:solidFill>
                <a:latin typeface="JetBrains Mono"/>
              </a:rPr>
              <a:t>/MOWLED'</a:t>
            </a:r>
            <a:r>
              <a:rPr lang="en-GB" altLang="ru-RU" sz="2400" b="1" dirty="0">
                <a:solidFill>
                  <a:srgbClr val="080808"/>
                </a:solidFill>
                <a:latin typeface="JetBrains Mono"/>
              </a:rPr>
              <a:t> },</a:t>
            </a:r>
            <a:br>
              <a:rPr lang="en-GB" altLang="ru-RU" sz="2400" b="1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sz="2400" b="1" dirty="0">
                <a:solidFill>
                  <a:srgbClr val="080808"/>
                </a:solidFill>
                <a:latin typeface="JetBrains Mono"/>
              </a:rPr>
              <a:t>    });</a:t>
            </a:r>
            <a:br>
              <a:rPr lang="en-GB" altLang="ru-RU" b="1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rgbClr val="080808"/>
                </a:solidFill>
                <a:latin typeface="JetBrains Mono"/>
              </a:rPr>
              <a:t> 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});</a:t>
            </a: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</a:t>
            </a:r>
            <a:r>
              <a:rPr lang="en-GB" altLang="ru-RU" dirty="0" err="1">
                <a:solidFill>
                  <a:srgbClr val="830091"/>
                </a:solidFill>
                <a:latin typeface="JetBrains Mono"/>
              </a:rPr>
              <a:t>afterAll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async 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() =&gt; {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rgbClr val="080808"/>
                </a:solidFill>
                <a:latin typeface="JetBrains Mono"/>
              </a:rPr>
              <a:t>   </a:t>
            </a:r>
            <a:r>
              <a:rPr lang="en-GB" altLang="ru-RU" sz="2400" b="1" dirty="0">
                <a:solidFill>
                  <a:srgbClr val="0033B3"/>
                </a:solidFill>
                <a:latin typeface="JetBrains Mono"/>
              </a:rPr>
              <a:t>await </a:t>
            </a:r>
            <a:r>
              <a:rPr lang="en-GB" altLang="ru-RU" sz="2400" b="1" dirty="0" err="1">
                <a:solidFill>
                  <a:srgbClr val="248F8F"/>
                </a:solidFill>
                <a:latin typeface="JetBrains Mono"/>
              </a:rPr>
              <a:t>mocker</a:t>
            </a:r>
            <a:r>
              <a:rPr lang="en-GB" altLang="ru-RU" sz="2400" b="1" dirty="0" err="1">
                <a:solidFill>
                  <a:srgbClr val="080808"/>
                </a:solidFill>
                <a:latin typeface="JetBrains Mono"/>
              </a:rPr>
              <a:t>.</a:t>
            </a:r>
            <a:r>
              <a:rPr lang="en-GB" altLang="ru-RU" sz="2400" b="1" dirty="0" err="1">
                <a:solidFill>
                  <a:srgbClr val="7A7A43"/>
                </a:solidFill>
                <a:latin typeface="JetBrains Mono"/>
              </a:rPr>
              <a:t>stop</a:t>
            </a:r>
            <a:r>
              <a:rPr lang="en-GB" altLang="ru-RU" sz="2400" b="1" dirty="0">
                <a:solidFill>
                  <a:srgbClr val="080808"/>
                </a:solidFill>
                <a:latin typeface="JetBrains Mono"/>
              </a:rPr>
              <a:t>();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 });</a:t>
            </a: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rgbClr val="080808"/>
                </a:solidFill>
                <a:latin typeface="JetBrains Mono"/>
              </a:rPr>
              <a:t> </a:t>
            </a:r>
            <a:r>
              <a:rPr lang="en-GB" altLang="ru-RU" dirty="0">
                <a:solidFill>
                  <a:srgbClr val="248F8F"/>
                </a:solidFill>
                <a:latin typeface="JetBrains Mono"/>
              </a:rPr>
              <a:t>test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'check fare'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, 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async 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() =&gt; {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  </a:t>
            </a:r>
            <a:r>
              <a:rPr lang="en-GB" altLang="ru-RU" i="1" dirty="0" err="1">
                <a:solidFill>
                  <a:srgbClr val="080808"/>
                </a:solidFill>
                <a:latin typeface="JetBrains Mono"/>
              </a:rPr>
              <a:t>reporter</a:t>
            </a:r>
            <a:r>
              <a:rPr lang="en-GB" altLang="ru-RU" dirty="0" err="1">
                <a:solidFill>
                  <a:srgbClr val="080808"/>
                </a:solidFill>
                <a:latin typeface="JetBrains Mono"/>
              </a:rPr>
              <a:t>.</a:t>
            </a:r>
            <a:r>
              <a:rPr lang="en-GB" altLang="ru-RU" dirty="0" err="1">
                <a:solidFill>
                  <a:srgbClr val="7A7A43"/>
                </a:solidFill>
                <a:latin typeface="JetBrains Mono"/>
              </a:rPr>
              <a:t>feature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'Search'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).</a:t>
            </a:r>
            <a:r>
              <a:rPr lang="en-GB" altLang="ru-RU" dirty="0">
                <a:solidFill>
                  <a:srgbClr val="7A7A43"/>
                </a:solidFill>
                <a:latin typeface="JetBrains Mono"/>
              </a:rPr>
              <a:t>story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'Best fares'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);</a:t>
            </a: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  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await </a:t>
            </a:r>
            <a:r>
              <a:rPr lang="en-GB" altLang="ru-RU" dirty="0" err="1">
                <a:solidFill>
                  <a:srgbClr val="248F8F"/>
                </a:solidFill>
                <a:latin typeface="JetBrains Mono"/>
              </a:rPr>
              <a:t>searchPage</a:t>
            </a:r>
            <a:r>
              <a:rPr lang="en-GB" altLang="ru-RU" dirty="0" err="1">
                <a:solidFill>
                  <a:srgbClr val="080808"/>
                </a:solidFill>
                <a:latin typeface="JetBrains Mono"/>
              </a:rPr>
              <a:t>.</a:t>
            </a:r>
            <a:r>
              <a:rPr lang="en-GB" altLang="ru-RU" dirty="0" err="1">
                <a:solidFill>
                  <a:srgbClr val="7A7A43"/>
                </a:solidFill>
                <a:latin typeface="JetBrains Mono"/>
              </a:rPr>
              <a:t>openOneWay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();</a:t>
            </a: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  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await </a:t>
            </a:r>
            <a:r>
              <a:rPr lang="en-GB" altLang="ru-RU" dirty="0" err="1">
                <a:solidFill>
                  <a:srgbClr val="248F8F"/>
                </a:solidFill>
                <a:latin typeface="JetBrains Mono"/>
              </a:rPr>
              <a:t>searchPage</a:t>
            </a:r>
            <a:r>
              <a:rPr lang="en-GB" altLang="ru-RU" dirty="0" err="1">
                <a:solidFill>
                  <a:srgbClr val="080808"/>
                </a:solidFill>
                <a:latin typeface="JetBrains Mono"/>
              </a:rPr>
              <a:t>.</a:t>
            </a:r>
            <a:r>
              <a:rPr lang="en-GB" altLang="ru-RU" dirty="0" err="1">
                <a:solidFill>
                  <a:srgbClr val="7A7A43"/>
                </a:solidFill>
                <a:latin typeface="JetBrains Mono"/>
              </a:rPr>
              <a:t>elementIsInvisible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'[data-locator="flight-variant-footer"]'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);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 });</a:t>
            </a: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}</a:t>
            </a:r>
            <a:r>
              <a:rPr lang="en-GB" altLang="ru-RU" dirty="0">
                <a:latin typeface="JetBrains Mono"/>
              </a:rPr>
              <a:t>);</a:t>
            </a:r>
            <a:endParaRPr lang="en-GB" altLang="ru-RU" sz="40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DC3816-10FB-447E-A011-05A40F3A9EA5}"/>
              </a:ext>
            </a:extLst>
          </p:cNvPr>
          <p:cNvSpPr/>
          <p:nvPr/>
        </p:nvSpPr>
        <p:spPr bwMode="auto">
          <a:xfrm>
            <a:off x="1247279" y="1498392"/>
            <a:ext cx="10153128" cy="154585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4BFE664-087C-4849-8640-D52E7D320502}"/>
              </a:ext>
            </a:extLst>
          </p:cNvPr>
          <p:cNvSpPr/>
          <p:nvPr/>
        </p:nvSpPr>
        <p:spPr bwMode="auto">
          <a:xfrm>
            <a:off x="1247279" y="3836331"/>
            <a:ext cx="7056809" cy="4320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92703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>
            <a:extLst>
              <a:ext uri="{FF2B5EF4-FFF2-40B4-BE49-F238E27FC236}">
                <a16:creationId xmlns:a16="http://schemas.microsoft.com/office/drawing/2014/main" id="{B0330361-569E-40F6-B69D-A4AC46DF7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Text Box 3">
            <a:extLst>
              <a:ext uri="{FF2B5EF4-FFF2-40B4-BE49-F238E27FC236}">
                <a16:creationId xmlns:a16="http://schemas.microsoft.com/office/drawing/2014/main" id="{A3D98E53-CFAD-4463-8F50-4DE3671DB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8E13AF-3761-4AE1-B2C4-9A77026B2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584" y="899517"/>
            <a:ext cx="11737975" cy="57246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GB" altLang="ru-RU" dirty="0">
                <a:solidFill>
                  <a:srgbClr val="830091"/>
                </a:solidFill>
                <a:latin typeface="JetBrains Mono"/>
              </a:rPr>
              <a:t>describe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'without marketing airline'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, () =&gt; {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 </a:t>
            </a:r>
            <a:r>
              <a:rPr lang="en-GB" altLang="ru-RU" dirty="0" err="1">
                <a:solidFill>
                  <a:srgbClr val="830091"/>
                </a:solidFill>
                <a:latin typeface="JetBrains Mono"/>
              </a:rPr>
              <a:t>beforeAll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async 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() =&gt; {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   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await </a:t>
            </a:r>
            <a:r>
              <a:rPr lang="en-GB" altLang="ru-RU" dirty="0" err="1">
                <a:solidFill>
                  <a:srgbClr val="248F8F"/>
                </a:solidFill>
                <a:latin typeface="JetBrains Mono"/>
              </a:rPr>
              <a:t>mocker</a:t>
            </a:r>
            <a:r>
              <a:rPr lang="en-GB" altLang="ru-RU" dirty="0" err="1">
                <a:solidFill>
                  <a:srgbClr val="080808"/>
                </a:solidFill>
                <a:latin typeface="JetBrains Mono"/>
              </a:rPr>
              <a:t>.</a:t>
            </a:r>
            <a:r>
              <a:rPr lang="en-GB" altLang="ru-RU" dirty="0" err="1">
                <a:solidFill>
                  <a:srgbClr val="7A7A43"/>
                </a:solidFill>
                <a:latin typeface="JetBrains Mono"/>
              </a:rPr>
              <a:t>start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({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     page,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     </a:t>
            </a:r>
            <a:r>
              <a:rPr lang="en-GB" altLang="ru-RU" dirty="0" err="1">
                <a:solidFill>
                  <a:srgbClr val="871094"/>
                </a:solidFill>
                <a:latin typeface="JetBrains Mono"/>
              </a:rPr>
              <a:t>mockList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: { 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'_avia-search-proxy/search/v3'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: 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'search/v3/</a:t>
            </a:r>
            <a:r>
              <a:rPr lang="en-GB" altLang="ru-RU" dirty="0" err="1">
                <a:solidFill>
                  <a:srgbClr val="067D17"/>
                </a:solidFill>
                <a:latin typeface="JetBrains Mono"/>
              </a:rPr>
              <a:t>oneWay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/MOWLED'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},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   });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rgbClr val="080808"/>
                </a:solidFill>
                <a:latin typeface="JetBrains Mono"/>
              </a:rPr>
              <a:t> 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});</a:t>
            </a: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</a:t>
            </a:r>
            <a:r>
              <a:rPr lang="en-GB" altLang="ru-RU" dirty="0" err="1">
                <a:solidFill>
                  <a:srgbClr val="830091"/>
                </a:solidFill>
                <a:latin typeface="JetBrains Mono"/>
              </a:rPr>
              <a:t>afterAll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async 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() =&gt; {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rgbClr val="080808"/>
                </a:solidFill>
                <a:latin typeface="JetBrains Mono"/>
              </a:rPr>
              <a:t>   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await </a:t>
            </a:r>
            <a:r>
              <a:rPr lang="en-GB" altLang="ru-RU" dirty="0" err="1">
                <a:solidFill>
                  <a:srgbClr val="248F8F"/>
                </a:solidFill>
                <a:latin typeface="JetBrains Mono"/>
              </a:rPr>
              <a:t>mocker</a:t>
            </a:r>
            <a:r>
              <a:rPr lang="en-GB" altLang="ru-RU" dirty="0" err="1">
                <a:solidFill>
                  <a:srgbClr val="080808"/>
                </a:solidFill>
                <a:latin typeface="JetBrains Mono"/>
              </a:rPr>
              <a:t>.</a:t>
            </a:r>
            <a:r>
              <a:rPr lang="en-GB" altLang="ru-RU" dirty="0" err="1">
                <a:solidFill>
                  <a:srgbClr val="7A7A43"/>
                </a:solidFill>
                <a:latin typeface="JetBrains Mono"/>
              </a:rPr>
              <a:t>stop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();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 });</a:t>
            </a: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rgbClr val="080808"/>
                </a:solidFill>
                <a:latin typeface="JetBrains Mono"/>
              </a:rPr>
              <a:t> </a:t>
            </a:r>
            <a:r>
              <a:rPr lang="en-GB" altLang="ru-RU" sz="2800" b="1" dirty="0">
                <a:solidFill>
                  <a:srgbClr val="248F8F"/>
                </a:solidFill>
                <a:latin typeface="JetBrains Mono"/>
              </a:rPr>
              <a:t>test</a:t>
            </a:r>
            <a:r>
              <a:rPr lang="en-GB" altLang="ru-RU" sz="2800" b="1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sz="2800" b="1" dirty="0">
                <a:solidFill>
                  <a:srgbClr val="067D17"/>
                </a:solidFill>
                <a:latin typeface="JetBrains Mono"/>
              </a:rPr>
              <a:t>'check fare'</a:t>
            </a:r>
            <a:r>
              <a:rPr lang="en-GB" altLang="ru-RU" sz="2800" b="1" dirty="0">
                <a:solidFill>
                  <a:srgbClr val="080808"/>
                </a:solidFill>
                <a:latin typeface="JetBrains Mono"/>
              </a:rPr>
              <a:t>, </a:t>
            </a:r>
            <a:r>
              <a:rPr lang="en-GB" altLang="ru-RU" sz="2800" b="1" dirty="0">
                <a:solidFill>
                  <a:srgbClr val="0033B3"/>
                </a:solidFill>
                <a:latin typeface="JetBrains Mono"/>
              </a:rPr>
              <a:t>async </a:t>
            </a:r>
            <a:r>
              <a:rPr lang="en-GB" altLang="ru-RU" sz="2800" b="1" dirty="0">
                <a:solidFill>
                  <a:srgbClr val="080808"/>
                </a:solidFill>
                <a:latin typeface="JetBrains Mono"/>
              </a:rPr>
              <a:t>() =&gt; {</a:t>
            </a:r>
            <a:br>
              <a:rPr lang="en-GB" altLang="ru-RU" sz="2800" b="1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  </a:t>
            </a:r>
            <a:r>
              <a:rPr lang="en-GB" altLang="ru-RU" i="1" dirty="0" err="1">
                <a:solidFill>
                  <a:srgbClr val="080808"/>
                </a:solidFill>
                <a:latin typeface="JetBrains Mono"/>
              </a:rPr>
              <a:t>reporter</a:t>
            </a:r>
            <a:r>
              <a:rPr lang="en-GB" altLang="ru-RU" dirty="0" err="1">
                <a:solidFill>
                  <a:srgbClr val="080808"/>
                </a:solidFill>
                <a:latin typeface="JetBrains Mono"/>
              </a:rPr>
              <a:t>.</a:t>
            </a:r>
            <a:r>
              <a:rPr lang="en-GB" altLang="ru-RU" dirty="0" err="1">
                <a:solidFill>
                  <a:srgbClr val="7A7A43"/>
                </a:solidFill>
                <a:latin typeface="JetBrains Mono"/>
              </a:rPr>
              <a:t>feature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'Search'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).</a:t>
            </a:r>
            <a:r>
              <a:rPr lang="en-GB" altLang="ru-RU" dirty="0">
                <a:solidFill>
                  <a:srgbClr val="7A7A43"/>
                </a:solidFill>
                <a:latin typeface="JetBrains Mono"/>
              </a:rPr>
              <a:t>story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'Best fares'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);</a:t>
            </a: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  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await </a:t>
            </a:r>
            <a:r>
              <a:rPr lang="en-GB" altLang="ru-RU" dirty="0" err="1">
                <a:solidFill>
                  <a:srgbClr val="248F8F"/>
                </a:solidFill>
                <a:latin typeface="JetBrains Mono"/>
              </a:rPr>
              <a:t>searchPage</a:t>
            </a:r>
            <a:r>
              <a:rPr lang="en-GB" altLang="ru-RU" dirty="0" err="1">
                <a:solidFill>
                  <a:srgbClr val="080808"/>
                </a:solidFill>
                <a:latin typeface="JetBrains Mono"/>
              </a:rPr>
              <a:t>.</a:t>
            </a:r>
            <a:r>
              <a:rPr lang="en-GB" altLang="ru-RU" dirty="0" err="1">
                <a:solidFill>
                  <a:srgbClr val="7A7A43"/>
                </a:solidFill>
                <a:latin typeface="JetBrains Mono"/>
              </a:rPr>
              <a:t>openOneWay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();</a:t>
            </a: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  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await </a:t>
            </a:r>
            <a:r>
              <a:rPr lang="en-GB" altLang="ru-RU" dirty="0" err="1">
                <a:solidFill>
                  <a:srgbClr val="248F8F"/>
                </a:solidFill>
                <a:latin typeface="JetBrains Mono"/>
              </a:rPr>
              <a:t>searchPage</a:t>
            </a:r>
            <a:r>
              <a:rPr lang="en-GB" altLang="ru-RU" dirty="0" err="1">
                <a:solidFill>
                  <a:srgbClr val="080808"/>
                </a:solidFill>
                <a:latin typeface="JetBrains Mono"/>
              </a:rPr>
              <a:t>.</a:t>
            </a:r>
            <a:r>
              <a:rPr lang="en-GB" altLang="ru-RU" dirty="0" err="1">
                <a:solidFill>
                  <a:srgbClr val="7A7A43"/>
                </a:solidFill>
                <a:latin typeface="JetBrains Mono"/>
              </a:rPr>
              <a:t>elementIsInvisible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'[data-locator="flight-variant-footer"]'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);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sz="2800" dirty="0">
                <a:solidFill>
                  <a:srgbClr val="080808"/>
                </a:solidFill>
                <a:latin typeface="JetBrains Mono"/>
              </a:rPr>
              <a:t>  });</a:t>
            </a: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}</a:t>
            </a:r>
            <a:r>
              <a:rPr lang="en-GB" altLang="ru-RU" dirty="0">
                <a:latin typeface="JetBrains Mono"/>
              </a:rPr>
              <a:t>);</a:t>
            </a:r>
            <a:endParaRPr lang="en-GB" altLang="ru-RU" sz="40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4FB691D-EBCE-4B45-B4E4-77147DF68528}"/>
              </a:ext>
            </a:extLst>
          </p:cNvPr>
          <p:cNvSpPr/>
          <p:nvPr/>
        </p:nvSpPr>
        <p:spPr bwMode="auto">
          <a:xfrm>
            <a:off x="1174625" y="4237318"/>
            <a:ext cx="7056809" cy="50405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45228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>
            <a:extLst>
              <a:ext uri="{FF2B5EF4-FFF2-40B4-BE49-F238E27FC236}">
                <a16:creationId xmlns:a16="http://schemas.microsoft.com/office/drawing/2014/main" id="{B0330361-569E-40F6-B69D-A4AC46DF7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8E13AF-3761-4AE1-B2C4-9A77026B2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584" y="899517"/>
            <a:ext cx="11737975" cy="55707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GB" altLang="ru-RU" dirty="0">
                <a:solidFill>
                  <a:srgbClr val="830091"/>
                </a:solidFill>
                <a:latin typeface="JetBrains Mono"/>
              </a:rPr>
              <a:t>describe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'without marketing airline'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, () =&gt; {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 </a:t>
            </a:r>
            <a:r>
              <a:rPr lang="en-GB" altLang="ru-RU" dirty="0" err="1">
                <a:solidFill>
                  <a:srgbClr val="830091"/>
                </a:solidFill>
                <a:latin typeface="JetBrains Mono"/>
              </a:rPr>
              <a:t>beforeAll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async 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() =&gt; {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   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await </a:t>
            </a:r>
            <a:r>
              <a:rPr lang="en-GB" altLang="ru-RU" dirty="0" err="1">
                <a:solidFill>
                  <a:srgbClr val="248F8F"/>
                </a:solidFill>
                <a:latin typeface="JetBrains Mono"/>
              </a:rPr>
              <a:t>mocker</a:t>
            </a:r>
            <a:r>
              <a:rPr lang="en-GB" altLang="ru-RU" dirty="0" err="1">
                <a:solidFill>
                  <a:srgbClr val="080808"/>
                </a:solidFill>
                <a:latin typeface="JetBrains Mono"/>
              </a:rPr>
              <a:t>.</a:t>
            </a:r>
            <a:r>
              <a:rPr lang="en-GB" altLang="ru-RU" dirty="0" err="1">
                <a:solidFill>
                  <a:srgbClr val="7A7A43"/>
                </a:solidFill>
                <a:latin typeface="JetBrains Mono"/>
              </a:rPr>
              <a:t>start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({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     page,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     </a:t>
            </a:r>
            <a:r>
              <a:rPr lang="en-GB" altLang="ru-RU" dirty="0" err="1">
                <a:solidFill>
                  <a:srgbClr val="871094"/>
                </a:solidFill>
                <a:latin typeface="JetBrains Mono"/>
              </a:rPr>
              <a:t>mockList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: { 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'_avia-search-proxy/search/v3'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: 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'search/v3/</a:t>
            </a:r>
            <a:r>
              <a:rPr lang="en-GB" altLang="ru-RU" dirty="0" err="1">
                <a:solidFill>
                  <a:srgbClr val="067D17"/>
                </a:solidFill>
                <a:latin typeface="JetBrains Mono"/>
              </a:rPr>
              <a:t>oneWay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/MOWLED'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},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   });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rgbClr val="080808"/>
                </a:solidFill>
                <a:latin typeface="JetBrains Mono"/>
              </a:rPr>
              <a:t> 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});</a:t>
            </a: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</a:t>
            </a:r>
            <a:r>
              <a:rPr lang="en-GB" altLang="ru-RU" dirty="0" err="1">
                <a:solidFill>
                  <a:srgbClr val="830091"/>
                </a:solidFill>
                <a:latin typeface="JetBrains Mono"/>
              </a:rPr>
              <a:t>afterAll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async 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() =&gt; {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rgbClr val="080808"/>
                </a:solidFill>
                <a:latin typeface="JetBrains Mono"/>
              </a:rPr>
              <a:t>   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await </a:t>
            </a:r>
            <a:r>
              <a:rPr lang="en-GB" altLang="ru-RU" dirty="0" err="1">
                <a:solidFill>
                  <a:srgbClr val="248F8F"/>
                </a:solidFill>
                <a:latin typeface="JetBrains Mono"/>
              </a:rPr>
              <a:t>mocker</a:t>
            </a:r>
            <a:r>
              <a:rPr lang="en-GB" altLang="ru-RU" dirty="0" err="1">
                <a:solidFill>
                  <a:srgbClr val="080808"/>
                </a:solidFill>
                <a:latin typeface="JetBrains Mono"/>
              </a:rPr>
              <a:t>.</a:t>
            </a:r>
            <a:r>
              <a:rPr lang="en-GB" altLang="ru-RU" dirty="0" err="1">
                <a:solidFill>
                  <a:srgbClr val="7A7A43"/>
                </a:solidFill>
                <a:latin typeface="JetBrains Mono"/>
              </a:rPr>
              <a:t>stop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();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 });</a:t>
            </a: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rgbClr val="080808"/>
                </a:solidFill>
                <a:latin typeface="JetBrains Mono"/>
              </a:rPr>
              <a:t> </a:t>
            </a:r>
            <a:r>
              <a:rPr lang="en-GB" altLang="ru-RU" dirty="0">
                <a:solidFill>
                  <a:srgbClr val="248F8F"/>
                </a:solidFill>
                <a:latin typeface="JetBrains Mono"/>
              </a:rPr>
              <a:t>test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'check fare'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, 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async 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() =&gt; {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  </a:t>
            </a:r>
            <a:r>
              <a:rPr lang="en-GB" altLang="ru-RU" sz="2400" b="1" i="1" dirty="0" err="1">
                <a:solidFill>
                  <a:srgbClr val="080808"/>
                </a:solidFill>
                <a:latin typeface="JetBrains Mono"/>
              </a:rPr>
              <a:t>reporter</a:t>
            </a:r>
            <a:r>
              <a:rPr lang="en-GB" altLang="ru-RU" sz="2400" b="1" dirty="0" err="1">
                <a:solidFill>
                  <a:srgbClr val="080808"/>
                </a:solidFill>
                <a:latin typeface="JetBrains Mono"/>
              </a:rPr>
              <a:t>.</a:t>
            </a:r>
            <a:r>
              <a:rPr lang="en-GB" altLang="ru-RU" sz="2400" b="1" dirty="0" err="1">
                <a:solidFill>
                  <a:srgbClr val="7A7A43"/>
                </a:solidFill>
                <a:latin typeface="JetBrains Mono"/>
              </a:rPr>
              <a:t>feature</a:t>
            </a:r>
            <a:r>
              <a:rPr lang="en-GB" altLang="ru-RU" sz="2400" b="1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sz="2400" b="1" dirty="0">
                <a:solidFill>
                  <a:srgbClr val="067D17"/>
                </a:solidFill>
                <a:latin typeface="JetBrains Mono"/>
              </a:rPr>
              <a:t>'Search'</a:t>
            </a:r>
            <a:r>
              <a:rPr lang="en-GB" altLang="ru-RU" sz="2400" b="1" dirty="0">
                <a:solidFill>
                  <a:srgbClr val="080808"/>
                </a:solidFill>
                <a:latin typeface="JetBrains Mono"/>
              </a:rPr>
              <a:t>).</a:t>
            </a:r>
            <a:r>
              <a:rPr lang="en-GB" altLang="ru-RU" sz="2400" b="1" dirty="0">
                <a:solidFill>
                  <a:srgbClr val="7A7A43"/>
                </a:solidFill>
                <a:latin typeface="JetBrains Mono"/>
              </a:rPr>
              <a:t>story</a:t>
            </a:r>
            <a:r>
              <a:rPr lang="en-GB" altLang="ru-RU" sz="2400" b="1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sz="2400" b="1" dirty="0">
                <a:solidFill>
                  <a:srgbClr val="067D17"/>
                </a:solidFill>
                <a:latin typeface="JetBrains Mono"/>
              </a:rPr>
              <a:t>'Best fares'</a:t>
            </a:r>
            <a:r>
              <a:rPr lang="en-GB" altLang="ru-RU" sz="2400" b="1" dirty="0">
                <a:solidFill>
                  <a:srgbClr val="080808"/>
                </a:solidFill>
                <a:latin typeface="JetBrains Mono"/>
              </a:rPr>
              <a:t>);</a:t>
            </a: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  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await </a:t>
            </a:r>
            <a:r>
              <a:rPr lang="en-GB" altLang="ru-RU" dirty="0" err="1">
                <a:solidFill>
                  <a:srgbClr val="248F8F"/>
                </a:solidFill>
                <a:latin typeface="JetBrains Mono"/>
              </a:rPr>
              <a:t>searchPage</a:t>
            </a:r>
            <a:r>
              <a:rPr lang="en-GB" altLang="ru-RU" dirty="0" err="1">
                <a:solidFill>
                  <a:srgbClr val="080808"/>
                </a:solidFill>
                <a:latin typeface="JetBrains Mono"/>
              </a:rPr>
              <a:t>.</a:t>
            </a:r>
            <a:r>
              <a:rPr lang="en-GB" altLang="ru-RU" dirty="0" err="1">
                <a:solidFill>
                  <a:srgbClr val="7A7A43"/>
                </a:solidFill>
                <a:latin typeface="JetBrains Mono"/>
              </a:rPr>
              <a:t>openOneWay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();</a:t>
            </a: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  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await </a:t>
            </a:r>
            <a:r>
              <a:rPr lang="en-GB" altLang="ru-RU" dirty="0" err="1">
                <a:solidFill>
                  <a:srgbClr val="248F8F"/>
                </a:solidFill>
                <a:latin typeface="JetBrains Mono"/>
              </a:rPr>
              <a:t>searchPage</a:t>
            </a:r>
            <a:r>
              <a:rPr lang="en-GB" altLang="ru-RU" dirty="0" err="1">
                <a:solidFill>
                  <a:srgbClr val="080808"/>
                </a:solidFill>
                <a:latin typeface="JetBrains Mono"/>
              </a:rPr>
              <a:t>.</a:t>
            </a:r>
            <a:r>
              <a:rPr lang="en-GB" altLang="ru-RU" dirty="0" err="1">
                <a:solidFill>
                  <a:srgbClr val="7A7A43"/>
                </a:solidFill>
                <a:latin typeface="JetBrains Mono"/>
              </a:rPr>
              <a:t>elementIsInvisible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'[data-locator="flight-variant-footer"]'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);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 });</a:t>
            </a: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}</a:t>
            </a:r>
            <a:r>
              <a:rPr lang="en-GB" altLang="ru-RU" dirty="0">
                <a:latin typeface="JetBrains Mono"/>
              </a:rPr>
              <a:t>);</a:t>
            </a:r>
            <a:endParaRPr lang="en-GB" altLang="ru-RU" sz="4000" dirty="0"/>
          </a:p>
        </p:txBody>
      </p:sp>
      <p:sp>
        <p:nvSpPr>
          <p:cNvPr id="111619" name="Text Box 3">
            <a:extLst>
              <a:ext uri="{FF2B5EF4-FFF2-40B4-BE49-F238E27FC236}">
                <a16:creationId xmlns:a16="http://schemas.microsoft.com/office/drawing/2014/main" id="{A3D98E53-CFAD-4463-8F50-4DE3671DB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42F1E47-109A-4C78-A533-58B41DE01006}"/>
              </a:ext>
            </a:extLst>
          </p:cNvPr>
          <p:cNvSpPr/>
          <p:nvPr/>
        </p:nvSpPr>
        <p:spPr bwMode="auto">
          <a:xfrm>
            <a:off x="1246633" y="4520415"/>
            <a:ext cx="7056809" cy="50422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05853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>
            <a:extLst>
              <a:ext uri="{FF2B5EF4-FFF2-40B4-BE49-F238E27FC236}">
                <a16:creationId xmlns:a16="http://schemas.microsoft.com/office/drawing/2014/main" id="{B0330361-569E-40F6-B69D-A4AC46DF7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Text Box 3">
            <a:extLst>
              <a:ext uri="{FF2B5EF4-FFF2-40B4-BE49-F238E27FC236}">
                <a16:creationId xmlns:a16="http://schemas.microsoft.com/office/drawing/2014/main" id="{A3D98E53-CFAD-4463-8F50-4DE3671DB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8E13AF-3761-4AE1-B2C4-9A77026B2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584" y="899517"/>
            <a:ext cx="11737975" cy="56015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GB" altLang="ru-RU" dirty="0">
                <a:solidFill>
                  <a:srgbClr val="830091"/>
                </a:solidFill>
                <a:latin typeface="JetBrains Mono"/>
              </a:rPr>
              <a:t>describe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'without marketing airline'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, () =&gt; {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 </a:t>
            </a:r>
            <a:r>
              <a:rPr lang="en-GB" altLang="ru-RU" dirty="0" err="1">
                <a:solidFill>
                  <a:srgbClr val="830091"/>
                </a:solidFill>
                <a:latin typeface="JetBrains Mono"/>
              </a:rPr>
              <a:t>beforeAll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async 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() =&gt; {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   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await </a:t>
            </a:r>
            <a:r>
              <a:rPr lang="en-GB" altLang="ru-RU" dirty="0" err="1">
                <a:solidFill>
                  <a:srgbClr val="248F8F"/>
                </a:solidFill>
                <a:latin typeface="JetBrains Mono"/>
              </a:rPr>
              <a:t>mocker</a:t>
            </a:r>
            <a:r>
              <a:rPr lang="en-GB" altLang="ru-RU" dirty="0" err="1">
                <a:solidFill>
                  <a:srgbClr val="080808"/>
                </a:solidFill>
                <a:latin typeface="JetBrains Mono"/>
              </a:rPr>
              <a:t>.</a:t>
            </a:r>
            <a:r>
              <a:rPr lang="en-GB" altLang="ru-RU" dirty="0" err="1">
                <a:solidFill>
                  <a:srgbClr val="7A7A43"/>
                </a:solidFill>
                <a:latin typeface="JetBrains Mono"/>
              </a:rPr>
              <a:t>start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({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     page,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     </a:t>
            </a:r>
            <a:r>
              <a:rPr lang="en-GB" altLang="ru-RU" dirty="0" err="1">
                <a:solidFill>
                  <a:srgbClr val="871094"/>
                </a:solidFill>
                <a:latin typeface="JetBrains Mono"/>
              </a:rPr>
              <a:t>mockList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: { 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'_avia-search-proxy/search/v3'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: 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'search/v3/</a:t>
            </a:r>
            <a:r>
              <a:rPr lang="en-GB" altLang="ru-RU" dirty="0" err="1">
                <a:solidFill>
                  <a:srgbClr val="067D17"/>
                </a:solidFill>
                <a:latin typeface="JetBrains Mono"/>
              </a:rPr>
              <a:t>oneWay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/MOWLED'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},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   });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rgbClr val="080808"/>
                </a:solidFill>
                <a:latin typeface="JetBrains Mono"/>
              </a:rPr>
              <a:t> 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});</a:t>
            </a: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</a:t>
            </a:r>
            <a:r>
              <a:rPr lang="en-GB" altLang="ru-RU" dirty="0" err="1">
                <a:solidFill>
                  <a:srgbClr val="830091"/>
                </a:solidFill>
                <a:latin typeface="JetBrains Mono"/>
              </a:rPr>
              <a:t>afterAll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async 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() =&gt; {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rgbClr val="080808"/>
                </a:solidFill>
                <a:latin typeface="JetBrains Mono"/>
              </a:rPr>
              <a:t>   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await </a:t>
            </a:r>
            <a:r>
              <a:rPr lang="en-GB" altLang="ru-RU" dirty="0" err="1">
                <a:solidFill>
                  <a:srgbClr val="248F8F"/>
                </a:solidFill>
                <a:latin typeface="JetBrains Mono"/>
              </a:rPr>
              <a:t>mocker</a:t>
            </a:r>
            <a:r>
              <a:rPr lang="en-GB" altLang="ru-RU" dirty="0" err="1">
                <a:solidFill>
                  <a:srgbClr val="080808"/>
                </a:solidFill>
                <a:latin typeface="JetBrains Mono"/>
              </a:rPr>
              <a:t>.</a:t>
            </a:r>
            <a:r>
              <a:rPr lang="en-GB" altLang="ru-RU" dirty="0" err="1">
                <a:solidFill>
                  <a:srgbClr val="7A7A43"/>
                </a:solidFill>
                <a:latin typeface="JetBrains Mono"/>
              </a:rPr>
              <a:t>stop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();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 });</a:t>
            </a: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rgbClr val="080808"/>
                </a:solidFill>
                <a:latin typeface="JetBrains Mono"/>
              </a:rPr>
              <a:t> </a:t>
            </a:r>
            <a:r>
              <a:rPr lang="en-GB" altLang="ru-RU" dirty="0">
                <a:solidFill>
                  <a:srgbClr val="248F8F"/>
                </a:solidFill>
                <a:latin typeface="JetBrains Mono"/>
              </a:rPr>
              <a:t>test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'check fare'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, </a:t>
            </a:r>
            <a:r>
              <a:rPr lang="en-GB" altLang="ru-RU" dirty="0">
                <a:solidFill>
                  <a:srgbClr val="0033B3"/>
                </a:solidFill>
                <a:latin typeface="JetBrains Mono"/>
              </a:rPr>
              <a:t>async 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() =&gt; {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</a:t>
            </a:r>
            <a:r>
              <a:rPr lang="ru-RU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  </a:t>
            </a:r>
            <a:r>
              <a:rPr lang="en-GB" altLang="ru-RU" i="1" dirty="0" err="1">
                <a:solidFill>
                  <a:srgbClr val="080808"/>
                </a:solidFill>
                <a:latin typeface="JetBrains Mono"/>
              </a:rPr>
              <a:t>reporter</a:t>
            </a:r>
            <a:r>
              <a:rPr lang="en-GB" altLang="ru-RU" dirty="0" err="1">
                <a:solidFill>
                  <a:srgbClr val="080808"/>
                </a:solidFill>
                <a:latin typeface="JetBrains Mono"/>
              </a:rPr>
              <a:t>.</a:t>
            </a:r>
            <a:r>
              <a:rPr lang="en-GB" altLang="ru-RU" dirty="0" err="1">
                <a:solidFill>
                  <a:srgbClr val="7A7A43"/>
                </a:solidFill>
                <a:latin typeface="JetBrains Mono"/>
              </a:rPr>
              <a:t>feature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'Search'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).</a:t>
            </a:r>
            <a:r>
              <a:rPr lang="en-GB" altLang="ru-RU" dirty="0">
                <a:solidFill>
                  <a:srgbClr val="7A7A43"/>
                </a:solidFill>
                <a:latin typeface="JetBrains Mono"/>
              </a:rPr>
              <a:t>story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dirty="0">
                <a:solidFill>
                  <a:srgbClr val="067D17"/>
                </a:solidFill>
                <a:latin typeface="JetBrains Mono"/>
              </a:rPr>
              <a:t>'Best fares'</a:t>
            </a: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);</a:t>
            </a: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r>
              <a:rPr lang="en-GB" altLang="ru-RU" sz="24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</a:t>
            </a:r>
            <a:r>
              <a:rPr lang="ru-RU" altLang="ru-RU" sz="24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  </a:t>
            </a:r>
            <a:r>
              <a:rPr lang="en-GB" altLang="ru-RU" sz="2400" b="1" dirty="0">
                <a:solidFill>
                  <a:srgbClr val="0033B3"/>
                </a:solidFill>
                <a:latin typeface="JetBrains Mono"/>
              </a:rPr>
              <a:t>await </a:t>
            </a:r>
            <a:r>
              <a:rPr lang="en-GB" altLang="ru-RU" sz="2400" b="1" dirty="0" err="1">
                <a:solidFill>
                  <a:srgbClr val="248F8F"/>
                </a:solidFill>
                <a:latin typeface="JetBrains Mono"/>
              </a:rPr>
              <a:t>searchPage</a:t>
            </a:r>
            <a:r>
              <a:rPr lang="en-GB" altLang="ru-RU" sz="2400" b="1" dirty="0" err="1">
                <a:solidFill>
                  <a:srgbClr val="080808"/>
                </a:solidFill>
                <a:latin typeface="JetBrains Mono"/>
              </a:rPr>
              <a:t>.</a:t>
            </a:r>
            <a:r>
              <a:rPr lang="en-GB" altLang="ru-RU" sz="2400" b="1" dirty="0" err="1">
                <a:solidFill>
                  <a:srgbClr val="7A7A43"/>
                </a:solidFill>
                <a:latin typeface="JetBrains Mono"/>
              </a:rPr>
              <a:t>openOneWay</a:t>
            </a:r>
            <a:r>
              <a:rPr lang="en-GB" altLang="ru-RU" sz="2400" b="1" dirty="0">
                <a:solidFill>
                  <a:srgbClr val="080808"/>
                </a:solidFill>
                <a:latin typeface="JetBrains Mono"/>
              </a:rPr>
              <a:t>();</a:t>
            </a:r>
            <a:br>
              <a:rPr lang="en-GB" altLang="ru-RU" sz="24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r>
              <a:rPr lang="en-GB" altLang="ru-RU" sz="24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</a:t>
            </a:r>
            <a:r>
              <a:rPr lang="ru-RU" altLang="ru-RU" sz="24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  <a:t>   </a:t>
            </a:r>
            <a:r>
              <a:rPr lang="en-GB" altLang="ru-RU" sz="2400" b="1" dirty="0">
                <a:solidFill>
                  <a:srgbClr val="0033B3"/>
                </a:solidFill>
                <a:latin typeface="JetBrains Mono"/>
              </a:rPr>
              <a:t>await </a:t>
            </a:r>
            <a:r>
              <a:rPr lang="en-GB" altLang="ru-RU" sz="2400" b="1" dirty="0" err="1">
                <a:solidFill>
                  <a:srgbClr val="248F8F"/>
                </a:solidFill>
                <a:latin typeface="JetBrains Mono"/>
              </a:rPr>
              <a:t>searchPage</a:t>
            </a:r>
            <a:r>
              <a:rPr lang="en-GB" altLang="ru-RU" sz="2400" b="1" dirty="0" err="1">
                <a:solidFill>
                  <a:srgbClr val="080808"/>
                </a:solidFill>
                <a:latin typeface="JetBrains Mono"/>
              </a:rPr>
              <a:t>.</a:t>
            </a:r>
            <a:r>
              <a:rPr lang="en-GB" altLang="ru-RU" sz="2400" b="1" dirty="0" err="1">
                <a:solidFill>
                  <a:srgbClr val="7A7A43"/>
                </a:solidFill>
                <a:latin typeface="JetBrains Mono"/>
              </a:rPr>
              <a:t>elementIsInvisible</a:t>
            </a:r>
            <a:r>
              <a:rPr lang="en-GB" altLang="ru-RU" sz="2400" b="1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GB" altLang="ru-RU" sz="2400" b="1" dirty="0">
                <a:solidFill>
                  <a:srgbClr val="067D17"/>
                </a:solidFill>
                <a:latin typeface="JetBrains Mono"/>
              </a:rPr>
              <a:t>'[data-locator="flight-variant-footer"]'</a:t>
            </a:r>
            <a:r>
              <a:rPr lang="en-GB" altLang="ru-RU" sz="2400" b="1" dirty="0">
                <a:solidFill>
                  <a:srgbClr val="080808"/>
                </a:solidFill>
                <a:latin typeface="JetBrains Mono"/>
              </a:rPr>
              <a:t>);</a:t>
            </a:r>
            <a:br>
              <a:rPr lang="en-GB" altLang="ru-RU" dirty="0">
                <a:solidFill>
                  <a:srgbClr val="080808"/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  });</a:t>
            </a:r>
            <a:br>
              <a:rPr lang="en-GB" alt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JetBrains Mono"/>
              </a:rPr>
            </a:br>
            <a:r>
              <a:rPr lang="en-GB" altLang="ru-RU" dirty="0">
                <a:solidFill>
                  <a:srgbClr val="080808"/>
                </a:solidFill>
                <a:latin typeface="JetBrains Mono"/>
              </a:rPr>
              <a:t>}</a:t>
            </a:r>
            <a:r>
              <a:rPr lang="en-GB" altLang="ru-RU" dirty="0">
                <a:latin typeface="JetBrains Mono"/>
              </a:rPr>
              <a:t>);</a:t>
            </a:r>
            <a:endParaRPr lang="en-GB" altLang="ru-RU" sz="40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376AE72-894A-4F72-B0D7-8AAAE4C7D7D4}"/>
              </a:ext>
            </a:extLst>
          </p:cNvPr>
          <p:cNvSpPr/>
          <p:nvPr/>
        </p:nvSpPr>
        <p:spPr bwMode="auto">
          <a:xfrm>
            <a:off x="1318641" y="4751827"/>
            <a:ext cx="9793088" cy="86409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92886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>
            <a:extLst>
              <a:ext uri="{FF2B5EF4-FFF2-40B4-BE49-F238E27FC236}">
                <a16:creationId xmlns:a16="http://schemas.microsoft.com/office/drawing/2014/main" id="{131E3EE9-1107-45D9-B3B1-9DFD4D230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>
            <a:extLst>
              <a:ext uri="{FF2B5EF4-FFF2-40B4-BE49-F238E27FC236}">
                <a16:creationId xmlns:a16="http://schemas.microsoft.com/office/drawing/2014/main" id="{14BA6A91-F7F3-4C98-85FE-A4F61E0DD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E60F134-27A6-40DA-BE34-A528617BC387}"/>
              </a:ext>
            </a:extLst>
          </p:cNvPr>
          <p:cNvSpPr txBox="1">
            <a:spLocks/>
          </p:cNvSpPr>
          <p:nvPr/>
        </p:nvSpPr>
        <p:spPr>
          <a:xfrm>
            <a:off x="239713" y="1600200"/>
            <a:ext cx="12960350" cy="45259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  <a:defRPr/>
            </a:pPr>
            <a:r>
              <a:rPr lang="ru-RU" sz="4000" spc="-150" dirty="0">
                <a:solidFill>
                  <a:schemeClr val="accent4">
                    <a:lumMod val="75000"/>
                  </a:schemeClr>
                </a:solidFill>
              </a:rPr>
              <a:t> В чем отличие  тестирования микросервисной архитектуры от других систем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ru-RU" sz="4000" dirty="0">
                <a:solidFill>
                  <a:srgbClr val="C00000"/>
                </a:solidFill>
              </a:rPr>
              <a:t> С чем работаем мы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ru-RU" sz="4000" dirty="0">
                <a:solidFill>
                  <a:schemeClr val="accent6">
                    <a:lumMod val="75000"/>
                  </a:schemeClr>
                </a:solidFill>
              </a:rPr>
              <a:t> Как автоматизация помогает нам с качеством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ru-RU" sz="4000" dirty="0">
                <a:solidFill>
                  <a:schemeClr val="accent6">
                    <a:lumMod val="75000"/>
                  </a:schemeClr>
                </a:solidFill>
              </a:rPr>
              <a:t> Боли с которыми столкнулись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ru-RU" sz="4000" dirty="0">
                <a:solidFill>
                  <a:srgbClr val="0FBA06"/>
                </a:solidFill>
              </a:rPr>
              <a:t> </a:t>
            </a:r>
            <a:r>
              <a:rPr lang="ru-RU" sz="4000" dirty="0">
                <a:solidFill>
                  <a:schemeClr val="accent5">
                    <a:lumMod val="50000"/>
                  </a:schemeClr>
                </a:solidFill>
              </a:rPr>
              <a:t>Решения, которые мы принимали</a:t>
            </a:r>
          </a:p>
        </p:txBody>
      </p:sp>
      <p:sp>
        <p:nvSpPr>
          <p:cNvPr id="13317" name="Title 1">
            <a:extLst>
              <a:ext uri="{FF2B5EF4-FFF2-40B4-BE49-F238E27FC236}">
                <a16:creationId xmlns:a16="http://schemas.microsoft.com/office/drawing/2014/main" id="{F0BC8BD0-6822-487D-81DF-E7E3D96E7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О чем доклад?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4">
            <a:extLst>
              <a:ext uri="{FF2B5EF4-FFF2-40B4-BE49-F238E27FC236}">
                <a16:creationId xmlns:a16="http://schemas.microsoft.com/office/drawing/2014/main" id="{B7C345FA-3D0A-438C-B6D2-1D06D901D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Text Box 3">
            <a:extLst>
              <a:ext uri="{FF2B5EF4-FFF2-40B4-BE49-F238E27FC236}">
                <a16:creationId xmlns:a16="http://schemas.microsoft.com/office/drawing/2014/main" id="{D702B85B-ABED-4841-A44E-E7DA483FF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pic>
        <p:nvPicPr>
          <p:cNvPr id="125956" name="Рисунок 5">
            <a:extLst>
              <a:ext uri="{FF2B5EF4-FFF2-40B4-BE49-F238E27FC236}">
                <a16:creationId xmlns:a16="http://schemas.microsoft.com/office/drawing/2014/main" id="{ED13D044-79C9-43AB-8ED6-E616234C6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8400" y="4211638"/>
            <a:ext cx="1655763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7" name="Title 1">
            <a:extLst>
              <a:ext uri="{FF2B5EF4-FFF2-40B4-BE49-F238E27FC236}">
                <a16:creationId xmlns:a16="http://schemas.microsoft.com/office/drawing/2014/main" id="{36503836-0DA3-4632-889D-527D997E7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Что нам это дало?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0B44C0C-57F4-43C9-8DC3-C993F3859EFC}"/>
              </a:ext>
            </a:extLst>
          </p:cNvPr>
          <p:cNvSpPr txBox="1">
            <a:spLocks/>
          </p:cNvSpPr>
          <p:nvPr/>
        </p:nvSpPr>
        <p:spPr>
          <a:xfrm>
            <a:off x="239713" y="1516063"/>
            <a:ext cx="12960350" cy="45259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  <a:defRPr/>
            </a:pPr>
            <a:r>
              <a:rPr lang="ru-RU" sz="4000" spc="-150" dirty="0">
                <a:solidFill>
                  <a:schemeClr val="accent4">
                    <a:lumMod val="75000"/>
                  </a:schemeClr>
                </a:solidFill>
              </a:rPr>
              <a:t> Отвязались от бека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ru-RU" sz="4000" dirty="0">
                <a:solidFill>
                  <a:schemeClr val="accent5">
                    <a:lumMod val="50000"/>
                  </a:schemeClr>
                </a:solidFill>
              </a:rPr>
              <a:t> Получили стабильные тесты на каждый </a:t>
            </a:r>
            <a:r>
              <a:rPr lang="ru-RU" sz="4000" dirty="0" err="1">
                <a:solidFill>
                  <a:schemeClr val="accent5">
                    <a:lumMod val="50000"/>
                  </a:schemeClr>
                </a:solidFill>
              </a:rPr>
              <a:t>билд</a:t>
            </a:r>
            <a:endParaRPr lang="ru-RU" sz="4000" dirty="0"/>
          </a:p>
          <a:p>
            <a:pPr algn="l">
              <a:buFont typeface="Arial" pitchFamily="34" charset="0"/>
              <a:buChar char="•"/>
              <a:defRPr/>
            </a:pPr>
            <a:r>
              <a:rPr lang="ru-RU" sz="4000" dirty="0">
                <a:solidFill>
                  <a:srgbClr val="C00000"/>
                </a:solidFill>
              </a:rPr>
              <a:t> Изолировали компоненты для тестов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ru-RU" sz="4000" dirty="0">
                <a:solidFill>
                  <a:schemeClr val="accent6">
                    <a:lumMod val="75000"/>
                  </a:schemeClr>
                </a:solidFill>
              </a:rPr>
              <a:t> Ускорили тесты и нарастили покрытие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4">
            <a:extLst>
              <a:ext uri="{FF2B5EF4-FFF2-40B4-BE49-F238E27FC236}">
                <a16:creationId xmlns:a16="http://schemas.microsoft.com/office/drawing/2014/main" id="{594B3A1B-E5E6-4B12-9FFE-ADD4C5821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Text Box 3">
            <a:extLst>
              <a:ext uri="{FF2B5EF4-FFF2-40B4-BE49-F238E27FC236}">
                <a16:creationId xmlns:a16="http://schemas.microsoft.com/office/drawing/2014/main" id="{C3AC1698-DBDB-4123-9609-338EFA1E8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128004" name="Title 1">
            <a:extLst>
              <a:ext uri="{FF2B5EF4-FFF2-40B4-BE49-F238E27FC236}">
                <a16:creationId xmlns:a16="http://schemas.microsoft.com/office/drawing/2014/main" id="{3C4CAEF7-375B-4354-BEBE-055F34513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Что нам это дало?</a:t>
            </a:r>
          </a:p>
        </p:txBody>
      </p:sp>
      <p:cxnSp>
        <p:nvCxnSpPr>
          <p:cNvPr id="12" name="Straight Connector 10">
            <a:extLst>
              <a:ext uri="{FF2B5EF4-FFF2-40B4-BE49-F238E27FC236}">
                <a16:creationId xmlns:a16="http://schemas.microsoft.com/office/drawing/2014/main" id="{E5305C03-2833-4049-9062-2C72EF9AB082}"/>
              </a:ext>
            </a:extLst>
          </p:cNvPr>
          <p:cNvCxnSpPr>
            <a:cxnSpLocks/>
          </p:cNvCxnSpPr>
          <p:nvPr/>
        </p:nvCxnSpPr>
        <p:spPr>
          <a:xfrm>
            <a:off x="6719888" y="1692275"/>
            <a:ext cx="0" cy="19367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006" name="TextBox 12">
            <a:extLst>
              <a:ext uri="{FF2B5EF4-FFF2-40B4-BE49-F238E27FC236}">
                <a16:creationId xmlns:a16="http://schemas.microsoft.com/office/drawing/2014/main" id="{16665015-BF81-46C0-BAEA-4C4D067C1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6775" y="1417638"/>
            <a:ext cx="1336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3200" b="1">
                <a:solidFill>
                  <a:srgbClr val="C00000"/>
                </a:solidFill>
              </a:rPr>
              <a:t>Было</a:t>
            </a:r>
          </a:p>
        </p:txBody>
      </p:sp>
      <p:sp>
        <p:nvSpPr>
          <p:cNvPr id="128007" name="TextBox 13">
            <a:extLst>
              <a:ext uri="{FF2B5EF4-FFF2-40B4-BE49-F238E27FC236}">
                <a16:creationId xmlns:a16="http://schemas.microsoft.com/office/drawing/2014/main" id="{9C0A6B3E-123F-426B-9D88-04BA9D246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000" y="1420813"/>
            <a:ext cx="1414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3200" b="1">
                <a:solidFill>
                  <a:srgbClr val="72AF2F"/>
                </a:solidFill>
              </a:rPr>
              <a:t>Стало</a:t>
            </a:r>
          </a:p>
        </p:txBody>
      </p:sp>
      <p:pic>
        <p:nvPicPr>
          <p:cNvPr id="128008" name="Рисунок 2">
            <a:extLst>
              <a:ext uri="{FF2B5EF4-FFF2-40B4-BE49-F238E27FC236}">
                <a16:creationId xmlns:a16="http://schemas.microsoft.com/office/drawing/2014/main" id="{41AD3F4E-39C6-4BFD-A721-A36454A9B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2001838"/>
            <a:ext cx="43053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9" name="Рисунок 3">
            <a:extLst>
              <a:ext uri="{FF2B5EF4-FFF2-40B4-BE49-F238E27FC236}">
                <a16:creationId xmlns:a16="http://schemas.microsoft.com/office/drawing/2014/main" id="{11F659A2-2211-4391-80C1-4B3994DA5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2095500"/>
            <a:ext cx="41148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4">
            <a:extLst>
              <a:ext uri="{FF2B5EF4-FFF2-40B4-BE49-F238E27FC236}">
                <a16:creationId xmlns:a16="http://schemas.microsoft.com/office/drawing/2014/main" id="{ADC3FAF0-DE3A-4466-97BD-0976F3A1B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Text Box 3">
            <a:extLst>
              <a:ext uri="{FF2B5EF4-FFF2-40B4-BE49-F238E27FC236}">
                <a16:creationId xmlns:a16="http://schemas.microsoft.com/office/drawing/2014/main" id="{E72D50D8-D438-4ADF-858D-91145B9AD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pic>
        <p:nvPicPr>
          <p:cNvPr id="130052" name="Рисунок 1">
            <a:extLst>
              <a:ext uri="{FF2B5EF4-FFF2-40B4-BE49-F238E27FC236}">
                <a16:creationId xmlns:a16="http://schemas.microsoft.com/office/drawing/2014/main" id="{357A0CE3-16BB-433B-BFA8-886C5E8F6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250825"/>
            <a:ext cx="13090525" cy="62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CA29F66-9B5B-4446-8472-0A77F70F9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960813"/>
            <a:ext cx="29813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099" name="Picture 4">
            <a:extLst>
              <a:ext uri="{FF2B5EF4-FFF2-40B4-BE49-F238E27FC236}">
                <a16:creationId xmlns:a16="http://schemas.microsoft.com/office/drawing/2014/main" id="{931EF4D2-2389-416A-9FF8-BDEF48895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0" name="Text Box 3">
            <a:extLst>
              <a:ext uri="{FF2B5EF4-FFF2-40B4-BE49-F238E27FC236}">
                <a16:creationId xmlns:a16="http://schemas.microsoft.com/office/drawing/2014/main" id="{F6A7A5C6-D636-43E7-BF7F-DBC46074D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132101" name="Title 1">
            <a:extLst>
              <a:ext uri="{FF2B5EF4-FFF2-40B4-BE49-F238E27FC236}">
                <a16:creationId xmlns:a16="http://schemas.microsoft.com/office/drawing/2014/main" id="{2A98011A-FF93-4DE5-8CE4-C99656473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Смена стека </a:t>
            </a:r>
            <a:r>
              <a:rPr lang="en-US" altLang="ru-RU" sz="4400" b="1"/>
              <a:t>UI</a:t>
            </a:r>
            <a:r>
              <a:rPr lang="ru-RU" altLang="ru-RU" sz="4400" b="1"/>
              <a:t> тестов</a:t>
            </a:r>
          </a:p>
        </p:txBody>
      </p:sp>
      <p:pic>
        <p:nvPicPr>
          <p:cNvPr id="132102" name="Рисунок 13">
            <a:extLst>
              <a:ext uri="{FF2B5EF4-FFF2-40B4-BE49-F238E27FC236}">
                <a16:creationId xmlns:a16="http://schemas.microsoft.com/office/drawing/2014/main" id="{284223B9-8B01-4793-BEF3-5654067B1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3606800"/>
            <a:ext cx="9302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3" name="Рисунок 14">
            <a:extLst>
              <a:ext uri="{FF2B5EF4-FFF2-40B4-BE49-F238E27FC236}">
                <a16:creationId xmlns:a16="http://schemas.microsoft.com/office/drawing/2014/main" id="{B882D6EF-69EA-45D1-8157-0386A45C8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2654300"/>
            <a:ext cx="9318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4" name="Рисунок 15">
            <a:extLst>
              <a:ext uri="{FF2B5EF4-FFF2-40B4-BE49-F238E27FC236}">
                <a16:creationId xmlns:a16="http://schemas.microsoft.com/office/drawing/2014/main" id="{FD2C42B1-1BCB-4BE0-8647-439C30210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2582863"/>
            <a:ext cx="121602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5" name="Рисунок 16">
            <a:extLst>
              <a:ext uri="{FF2B5EF4-FFF2-40B4-BE49-F238E27FC236}">
                <a16:creationId xmlns:a16="http://schemas.microsoft.com/office/drawing/2014/main" id="{31868FAE-89BF-4AAA-9FA5-5BA020C63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25" y="3921125"/>
            <a:ext cx="792163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6" name="Рисунок 17">
            <a:extLst>
              <a:ext uri="{FF2B5EF4-FFF2-40B4-BE49-F238E27FC236}">
                <a16:creationId xmlns:a16="http://schemas.microsoft.com/office/drawing/2014/main" id="{4FF58141-1F84-4764-BC98-7AE3E37A8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2617788"/>
            <a:ext cx="121602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7" name="Рисунок 8">
            <a:extLst>
              <a:ext uri="{FF2B5EF4-FFF2-40B4-BE49-F238E27FC236}">
                <a16:creationId xmlns:a16="http://schemas.microsoft.com/office/drawing/2014/main" id="{4ACA104C-1A81-4C2A-85DC-995288BA5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725" y="2501900"/>
            <a:ext cx="1092200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227EA1F-5B61-45B8-815C-502756225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88" y="3759200"/>
            <a:ext cx="881062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10">
            <a:extLst>
              <a:ext uri="{FF2B5EF4-FFF2-40B4-BE49-F238E27FC236}">
                <a16:creationId xmlns:a16="http://schemas.microsoft.com/office/drawing/2014/main" id="{EE398756-2FB4-418E-A3CE-EA07E329FCD2}"/>
              </a:ext>
            </a:extLst>
          </p:cNvPr>
          <p:cNvCxnSpPr>
            <a:cxnSpLocks/>
          </p:cNvCxnSpPr>
          <p:nvPr/>
        </p:nvCxnSpPr>
        <p:spPr>
          <a:xfrm>
            <a:off x="6503988" y="2530475"/>
            <a:ext cx="0" cy="19367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110" name="TextBox 23">
            <a:extLst>
              <a:ext uri="{FF2B5EF4-FFF2-40B4-BE49-F238E27FC236}">
                <a16:creationId xmlns:a16="http://schemas.microsoft.com/office/drawing/2014/main" id="{20F5BDB1-6A7E-44B9-88CF-F1BD75BDA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6775" y="1417638"/>
            <a:ext cx="1336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3200" b="1">
                <a:solidFill>
                  <a:srgbClr val="C00000"/>
                </a:solidFill>
              </a:rPr>
              <a:t>Было</a:t>
            </a:r>
          </a:p>
        </p:txBody>
      </p:sp>
      <p:sp>
        <p:nvSpPr>
          <p:cNvPr id="132111" name="TextBox 24">
            <a:extLst>
              <a:ext uri="{FF2B5EF4-FFF2-40B4-BE49-F238E27FC236}">
                <a16:creationId xmlns:a16="http://schemas.microsoft.com/office/drawing/2014/main" id="{09D60D09-E8D5-43CD-B885-F096BB1BD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2238" y="1438275"/>
            <a:ext cx="14160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3200" b="1">
                <a:solidFill>
                  <a:srgbClr val="72AF2F"/>
                </a:solidFill>
              </a:rPr>
              <a:t>Стало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Рисунок 21">
            <a:extLst>
              <a:ext uri="{FF2B5EF4-FFF2-40B4-BE49-F238E27FC236}">
                <a16:creationId xmlns:a16="http://schemas.microsoft.com/office/drawing/2014/main" id="{E1A7DEFC-AA56-45AE-B873-D0246BEBB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713" y="5270500"/>
            <a:ext cx="29813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7" name="Picture 4">
            <a:extLst>
              <a:ext uri="{FF2B5EF4-FFF2-40B4-BE49-F238E27FC236}">
                <a16:creationId xmlns:a16="http://schemas.microsoft.com/office/drawing/2014/main" id="{3DA75236-B986-4233-8027-0A7D8B9B9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Text Box 3">
            <a:extLst>
              <a:ext uri="{FF2B5EF4-FFF2-40B4-BE49-F238E27FC236}">
                <a16:creationId xmlns:a16="http://schemas.microsoft.com/office/drawing/2014/main" id="{1FCC0D37-FDDC-4A08-8E8E-18E05E7B2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134149" name="Title 1">
            <a:extLst>
              <a:ext uri="{FF2B5EF4-FFF2-40B4-BE49-F238E27FC236}">
                <a16:creationId xmlns:a16="http://schemas.microsoft.com/office/drawing/2014/main" id="{B92A98CA-6C6A-4F39-B6B1-B3F4DE653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Кратко о </a:t>
            </a:r>
            <a:r>
              <a:rPr lang="en-US" altLang="ru-RU" sz="4400" b="1"/>
              <a:t>Playwright</a:t>
            </a:r>
            <a:endParaRPr lang="ru-RU" altLang="ru-RU" sz="4400" b="1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BCD816F-5249-4428-888F-B41850BDF1A7}"/>
              </a:ext>
            </a:extLst>
          </p:cNvPr>
          <p:cNvSpPr txBox="1">
            <a:spLocks/>
          </p:cNvSpPr>
          <p:nvPr/>
        </p:nvSpPr>
        <p:spPr>
          <a:xfrm>
            <a:off x="239713" y="1516063"/>
            <a:ext cx="12960350" cy="45259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  <a:defRPr/>
            </a:pPr>
            <a:r>
              <a:rPr lang="ru-RU" sz="4000" spc="-150" dirty="0">
                <a:solidFill>
                  <a:schemeClr val="accent4">
                    <a:lumMod val="75000"/>
                  </a:schemeClr>
                </a:solidFill>
              </a:rPr>
              <a:t> Сделан той же командой, что и </a:t>
            </a:r>
            <a:r>
              <a:rPr lang="en-US" sz="4000" spc="-150" dirty="0">
                <a:solidFill>
                  <a:schemeClr val="accent4">
                    <a:lumMod val="75000"/>
                  </a:schemeClr>
                </a:solidFill>
              </a:rPr>
              <a:t>Puppeteer</a:t>
            </a:r>
            <a:endParaRPr lang="ru-RU" sz="4000" spc="-150" dirty="0">
              <a:solidFill>
                <a:schemeClr val="accent4">
                  <a:lumMod val="75000"/>
                </a:schemeClr>
              </a:solidFill>
            </a:endParaRPr>
          </a:p>
          <a:p>
            <a:pPr algn="l">
              <a:buFont typeface="Arial" pitchFamily="34" charset="0"/>
              <a:buChar char="•"/>
              <a:defRPr/>
            </a:pPr>
            <a:r>
              <a:rPr lang="ru-RU" sz="4000" dirty="0">
                <a:solidFill>
                  <a:schemeClr val="accent5">
                    <a:lumMod val="50000"/>
                  </a:schemeClr>
                </a:solidFill>
              </a:rPr>
              <a:t> Тоже на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nodejs</a:t>
            </a:r>
            <a:endParaRPr lang="ru-RU" sz="4000" dirty="0"/>
          </a:p>
          <a:p>
            <a:pPr algn="l">
              <a:buFont typeface="Arial" pitchFamily="34" charset="0"/>
              <a:buChar char="•"/>
              <a:defRPr/>
            </a:pPr>
            <a:r>
              <a:rPr lang="ru-RU" sz="4000" dirty="0">
                <a:solidFill>
                  <a:srgbClr val="C00000"/>
                </a:solidFill>
              </a:rPr>
              <a:t> </a:t>
            </a:r>
            <a:r>
              <a:rPr lang="ru-RU" sz="4000" dirty="0" err="1">
                <a:solidFill>
                  <a:srgbClr val="C00000"/>
                </a:solidFill>
              </a:rPr>
              <a:t>Кроссбраузерный</a:t>
            </a:r>
            <a:endParaRPr lang="ru-RU" sz="4000" dirty="0">
              <a:solidFill>
                <a:srgbClr val="C00000"/>
              </a:solidFill>
            </a:endParaRPr>
          </a:p>
          <a:p>
            <a:pPr algn="l">
              <a:buFont typeface="Arial" pitchFamily="34" charset="0"/>
              <a:buChar char="•"/>
              <a:defRPr/>
            </a:pPr>
            <a:r>
              <a:rPr lang="ru-RU" sz="4000" dirty="0">
                <a:solidFill>
                  <a:schemeClr val="accent6">
                    <a:lumMod val="75000"/>
                  </a:schemeClr>
                </a:solidFill>
              </a:rPr>
              <a:t> Проще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4">
            <a:extLst>
              <a:ext uri="{FF2B5EF4-FFF2-40B4-BE49-F238E27FC236}">
                <a16:creationId xmlns:a16="http://schemas.microsoft.com/office/drawing/2014/main" id="{FF363092-5874-41A2-9FE5-01FA1BBAA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Text Box 3">
            <a:extLst>
              <a:ext uri="{FF2B5EF4-FFF2-40B4-BE49-F238E27FC236}">
                <a16:creationId xmlns:a16="http://schemas.microsoft.com/office/drawing/2014/main" id="{FCE6E691-72F4-4A6B-9B49-B0827BDA2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136196" name="Title 1">
            <a:extLst>
              <a:ext uri="{FF2B5EF4-FFF2-40B4-BE49-F238E27FC236}">
                <a16:creationId xmlns:a16="http://schemas.microsoft.com/office/drawing/2014/main" id="{75E3C998-9527-4B17-9AE7-AB06DA60F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en-US" altLang="ru-RU" sz="4400" b="1"/>
              <a:t>White Label</a:t>
            </a:r>
            <a:endParaRPr lang="ru-RU" altLang="ru-RU" sz="4400" b="1"/>
          </a:p>
        </p:txBody>
      </p:sp>
      <p:pic>
        <p:nvPicPr>
          <p:cNvPr id="136197" name="Рисунок 1">
            <a:extLst>
              <a:ext uri="{FF2B5EF4-FFF2-40B4-BE49-F238E27FC236}">
                <a16:creationId xmlns:a16="http://schemas.microsoft.com/office/drawing/2014/main" id="{3C3CFF95-285C-4AA7-82B2-25D23D112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619250"/>
            <a:ext cx="13285788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4">
            <a:extLst>
              <a:ext uri="{FF2B5EF4-FFF2-40B4-BE49-F238E27FC236}">
                <a16:creationId xmlns:a16="http://schemas.microsoft.com/office/drawing/2014/main" id="{16A8D3EA-8F73-477F-A46D-9A78A665C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Text Box 3">
            <a:extLst>
              <a:ext uri="{FF2B5EF4-FFF2-40B4-BE49-F238E27FC236}">
                <a16:creationId xmlns:a16="http://schemas.microsoft.com/office/drawing/2014/main" id="{68C16FBC-7257-4498-887E-3B3A0AB46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138244" name="Title 1">
            <a:extLst>
              <a:ext uri="{FF2B5EF4-FFF2-40B4-BE49-F238E27FC236}">
                <a16:creationId xmlns:a16="http://schemas.microsoft.com/office/drawing/2014/main" id="{2411C7C0-6ABC-41FD-92EE-78136B11B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en-US" altLang="ru-RU" sz="4400" b="1"/>
              <a:t>White Label</a:t>
            </a:r>
            <a:endParaRPr lang="ru-RU" altLang="ru-RU" sz="4400" b="1"/>
          </a:p>
        </p:txBody>
      </p:sp>
      <p:pic>
        <p:nvPicPr>
          <p:cNvPr id="138245" name="Рисунок 5">
            <a:extLst>
              <a:ext uri="{FF2B5EF4-FFF2-40B4-BE49-F238E27FC236}">
                <a16:creationId xmlns:a16="http://schemas.microsoft.com/office/drawing/2014/main" id="{DC4AC801-E133-424F-9591-3FF5F1644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406525"/>
            <a:ext cx="13208000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4">
            <a:extLst>
              <a:ext uri="{FF2B5EF4-FFF2-40B4-BE49-F238E27FC236}">
                <a16:creationId xmlns:a16="http://schemas.microsoft.com/office/drawing/2014/main" id="{B0F8941C-CB02-4F12-8E32-8967A32D2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Text Box 3">
            <a:extLst>
              <a:ext uri="{FF2B5EF4-FFF2-40B4-BE49-F238E27FC236}">
                <a16:creationId xmlns:a16="http://schemas.microsoft.com/office/drawing/2014/main" id="{47F5F812-CE9A-4AE1-9878-26E25FFEB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140292" name="Title 1">
            <a:extLst>
              <a:ext uri="{FF2B5EF4-FFF2-40B4-BE49-F238E27FC236}">
                <a16:creationId xmlns:a16="http://schemas.microsoft.com/office/drawing/2014/main" id="{C5D6C72A-4939-4253-808E-105B5E6D9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en-US" altLang="ru-RU" sz="4400" b="1"/>
              <a:t>White Label</a:t>
            </a:r>
            <a:endParaRPr lang="ru-RU" altLang="ru-RU" sz="4400" b="1"/>
          </a:p>
        </p:txBody>
      </p:sp>
      <p:pic>
        <p:nvPicPr>
          <p:cNvPr id="140293" name="Рисунок 4">
            <a:extLst>
              <a:ext uri="{FF2B5EF4-FFF2-40B4-BE49-F238E27FC236}">
                <a16:creationId xmlns:a16="http://schemas.microsoft.com/office/drawing/2014/main" id="{C1F205A0-EC56-4136-BC71-CA3898ACA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331913"/>
            <a:ext cx="13284200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4">
            <a:extLst>
              <a:ext uri="{FF2B5EF4-FFF2-40B4-BE49-F238E27FC236}">
                <a16:creationId xmlns:a16="http://schemas.microsoft.com/office/drawing/2014/main" id="{522415E4-7BAD-430A-9568-3CA1CBE82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Text Box 3">
            <a:extLst>
              <a:ext uri="{FF2B5EF4-FFF2-40B4-BE49-F238E27FC236}">
                <a16:creationId xmlns:a16="http://schemas.microsoft.com/office/drawing/2014/main" id="{A2EE4320-DDA8-444A-96D5-650BF4BFD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142340" name="Title 1">
            <a:extLst>
              <a:ext uri="{FF2B5EF4-FFF2-40B4-BE49-F238E27FC236}">
                <a16:creationId xmlns:a16="http://schemas.microsoft.com/office/drawing/2014/main" id="{995A017C-40A2-4001-A18A-9515835F0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en-US" altLang="ru-RU" sz="4400" b="1"/>
              <a:t>White Label</a:t>
            </a:r>
            <a:endParaRPr lang="ru-RU" altLang="ru-RU" sz="4400" b="1"/>
          </a:p>
        </p:txBody>
      </p:sp>
      <p:pic>
        <p:nvPicPr>
          <p:cNvPr id="142341" name="Рисунок 4">
            <a:extLst>
              <a:ext uri="{FF2B5EF4-FFF2-40B4-BE49-F238E27FC236}">
                <a16:creationId xmlns:a16="http://schemas.microsoft.com/office/drawing/2014/main" id="{DD760E34-CBA3-4927-956B-6F1DF20FD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187450"/>
            <a:ext cx="1306195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4">
            <a:extLst>
              <a:ext uri="{FF2B5EF4-FFF2-40B4-BE49-F238E27FC236}">
                <a16:creationId xmlns:a16="http://schemas.microsoft.com/office/drawing/2014/main" id="{781F9E17-047F-477B-A5A0-BEF705865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Text Box 3">
            <a:extLst>
              <a:ext uri="{FF2B5EF4-FFF2-40B4-BE49-F238E27FC236}">
                <a16:creationId xmlns:a16="http://schemas.microsoft.com/office/drawing/2014/main" id="{DDB772A3-82EC-4763-985E-5AEF56819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144388" name="Title 1">
            <a:extLst>
              <a:ext uri="{FF2B5EF4-FFF2-40B4-BE49-F238E27FC236}">
                <a16:creationId xmlns:a16="http://schemas.microsoft.com/office/drawing/2014/main" id="{425C0169-0493-4F32-9DA0-089B91C10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en-US" altLang="ru-RU" sz="4400" b="1"/>
              <a:t>White Label</a:t>
            </a:r>
            <a:endParaRPr lang="ru-RU" altLang="ru-RU" sz="4400" b="1"/>
          </a:p>
        </p:txBody>
      </p:sp>
      <p:pic>
        <p:nvPicPr>
          <p:cNvPr id="144389" name="Рисунок 7">
            <a:extLst>
              <a:ext uri="{FF2B5EF4-FFF2-40B4-BE49-F238E27FC236}">
                <a16:creationId xmlns:a16="http://schemas.microsoft.com/office/drawing/2014/main" id="{5C15FB81-56D5-4582-A291-CEA2064C7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58888"/>
            <a:ext cx="13154025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90" name="Облачко с текстом: овальное 1">
            <a:extLst>
              <a:ext uri="{FF2B5EF4-FFF2-40B4-BE49-F238E27FC236}">
                <a16:creationId xmlns:a16="http://schemas.microsoft.com/office/drawing/2014/main" id="{60AFE98B-4636-432A-9EA6-9E288CEEE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1389063"/>
            <a:ext cx="2838450" cy="1382712"/>
          </a:xfrm>
          <a:prstGeom prst="wedgeEllipseCallout">
            <a:avLst>
              <a:gd name="adj1" fmla="val 50620"/>
              <a:gd name="adj2" fmla="val 73838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400"/>
          </a:p>
        </p:txBody>
      </p:sp>
      <p:sp>
        <p:nvSpPr>
          <p:cNvPr id="144391" name="Облачко с текстом: овальное 9">
            <a:extLst>
              <a:ext uri="{FF2B5EF4-FFF2-40B4-BE49-F238E27FC236}">
                <a16:creationId xmlns:a16="http://schemas.microsoft.com/office/drawing/2014/main" id="{82A68182-6EFD-49ED-B144-2910B0377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9813" y="1368425"/>
            <a:ext cx="3240087" cy="1382713"/>
          </a:xfrm>
          <a:prstGeom prst="wedgeEllipseCallout">
            <a:avLst>
              <a:gd name="adj1" fmla="val -99810"/>
              <a:gd name="adj2" fmla="val 6978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800"/>
          </a:p>
        </p:txBody>
      </p:sp>
      <p:sp>
        <p:nvSpPr>
          <p:cNvPr id="144392" name="TextBox 2">
            <a:extLst>
              <a:ext uri="{FF2B5EF4-FFF2-40B4-BE49-F238E27FC236}">
                <a16:creationId xmlns:a16="http://schemas.microsoft.com/office/drawing/2014/main" id="{947E764E-8852-4905-B059-FD202EA78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3325" y="1619250"/>
            <a:ext cx="31480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4000"/>
              <a:t>Тестировать</a:t>
            </a:r>
          </a:p>
        </p:txBody>
      </p:sp>
      <p:sp>
        <p:nvSpPr>
          <p:cNvPr id="144393" name="TextBox 3">
            <a:extLst>
              <a:ext uri="{FF2B5EF4-FFF2-40B4-BE49-F238E27FC236}">
                <a16:creationId xmlns:a16="http://schemas.microsoft.com/office/drawing/2014/main" id="{08FA289C-8207-4A1F-997E-557734C38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1525588"/>
            <a:ext cx="261143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3600"/>
              <a:t>Че делать, </a:t>
            </a:r>
          </a:p>
          <a:p>
            <a:r>
              <a:rPr lang="ru-RU" altLang="ru-RU" sz="3600"/>
              <a:t>бро?</a:t>
            </a:r>
          </a:p>
          <a:p>
            <a:endParaRPr lang="ru-RU" altLang="ru-RU" sz="36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>
            <a:extLst>
              <a:ext uri="{FF2B5EF4-FFF2-40B4-BE49-F238E27FC236}">
                <a16:creationId xmlns:a16="http://schemas.microsoft.com/office/drawing/2014/main" id="{E0E45311-60A9-44A4-A5E7-12E9E2511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>
            <a:extLst>
              <a:ext uri="{FF2B5EF4-FFF2-40B4-BE49-F238E27FC236}">
                <a16:creationId xmlns:a16="http://schemas.microsoft.com/office/drawing/2014/main" id="{4C028F32-EACD-4506-B1AF-092918235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15364" name="Title 1">
            <a:extLst>
              <a:ext uri="{FF2B5EF4-FFF2-40B4-BE49-F238E27FC236}">
                <a16:creationId xmlns:a16="http://schemas.microsoft.com/office/drawing/2014/main" id="{409809A9-9773-4CF5-91D8-CB8E2BF8B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Как тестируют мобилки</a:t>
            </a:r>
          </a:p>
        </p:txBody>
      </p:sp>
      <p:pic>
        <p:nvPicPr>
          <p:cNvPr id="15365" name="Рисунок 1">
            <a:extLst>
              <a:ext uri="{FF2B5EF4-FFF2-40B4-BE49-F238E27FC236}">
                <a16:creationId xmlns:a16="http://schemas.microsoft.com/office/drawing/2014/main" id="{4B9204C5-08DE-4161-A845-B85E2C4A1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1941513"/>
            <a:ext cx="27622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Рисунок 3">
            <a:extLst>
              <a:ext uri="{FF2B5EF4-FFF2-40B4-BE49-F238E27FC236}">
                <a16:creationId xmlns:a16="http://schemas.microsoft.com/office/drawing/2014/main" id="{E0E0616B-661B-48E5-9BA5-14EB4B8EE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3" y="2174875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itle 1">
            <a:extLst>
              <a:ext uri="{FF2B5EF4-FFF2-40B4-BE49-F238E27FC236}">
                <a16:creationId xmlns:a16="http://schemas.microsoft.com/office/drawing/2014/main" id="{511005AB-B268-4691-8630-53CEF0398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7863" y="4613275"/>
            <a:ext cx="2952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en-US" altLang="ru-RU" sz="4400" b="1"/>
              <a:t>Charles</a:t>
            </a:r>
            <a:endParaRPr lang="ru-RU" altLang="ru-RU" sz="4400" b="1"/>
          </a:p>
        </p:txBody>
      </p:sp>
      <p:pic>
        <p:nvPicPr>
          <p:cNvPr id="15368" name="Рисунок 5">
            <a:extLst>
              <a:ext uri="{FF2B5EF4-FFF2-40B4-BE49-F238E27FC236}">
                <a16:creationId xmlns:a16="http://schemas.microsoft.com/office/drawing/2014/main" id="{4821F250-DEEA-46C5-B532-8D18ADE3C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550" y="1817688"/>
            <a:ext cx="24765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Стрелка: вправо 6">
            <a:extLst>
              <a:ext uri="{FF2B5EF4-FFF2-40B4-BE49-F238E27FC236}">
                <a16:creationId xmlns:a16="http://schemas.microsoft.com/office/drawing/2014/main" id="{4F474A79-E710-4761-A66F-77A1C6C47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038" y="3322638"/>
            <a:ext cx="854075" cy="312737"/>
          </a:xfrm>
          <a:prstGeom prst="rightArrow">
            <a:avLst>
              <a:gd name="adj1" fmla="val 50000"/>
              <a:gd name="adj2" fmla="val 50118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5370" name="Стрелка: вправо 12">
            <a:extLst>
              <a:ext uri="{FF2B5EF4-FFF2-40B4-BE49-F238E27FC236}">
                <a16:creationId xmlns:a16="http://schemas.microsoft.com/office/drawing/2014/main" id="{3495A6A1-92A9-4A93-B356-4BA2B44AF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7450" y="3317875"/>
            <a:ext cx="854075" cy="314325"/>
          </a:xfrm>
          <a:prstGeom prst="rightArrow">
            <a:avLst>
              <a:gd name="adj1" fmla="val 50000"/>
              <a:gd name="adj2" fmla="val 49865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4">
            <a:extLst>
              <a:ext uri="{FF2B5EF4-FFF2-40B4-BE49-F238E27FC236}">
                <a16:creationId xmlns:a16="http://schemas.microsoft.com/office/drawing/2014/main" id="{08897C5F-E3FF-4313-BB6E-945FDDCC0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5" name="Text Box 3">
            <a:extLst>
              <a:ext uri="{FF2B5EF4-FFF2-40B4-BE49-F238E27FC236}">
                <a16:creationId xmlns:a16="http://schemas.microsoft.com/office/drawing/2014/main" id="{11E1D825-A258-4A78-81E6-FAE980EE1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146436" name="Title 1">
            <a:extLst>
              <a:ext uri="{FF2B5EF4-FFF2-40B4-BE49-F238E27FC236}">
                <a16:creationId xmlns:a16="http://schemas.microsoft.com/office/drawing/2014/main" id="{8885D622-ABBA-487F-8BD4-CAAE7FDEA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en-US" altLang="ru-RU" sz="4400" b="1"/>
              <a:t>White Label</a:t>
            </a:r>
            <a:endParaRPr lang="ru-RU" altLang="ru-RU" sz="4400" b="1"/>
          </a:p>
        </p:txBody>
      </p:sp>
      <p:pic>
        <p:nvPicPr>
          <p:cNvPr id="146437" name="Рисунок 4">
            <a:extLst>
              <a:ext uri="{FF2B5EF4-FFF2-40B4-BE49-F238E27FC236}">
                <a16:creationId xmlns:a16="http://schemas.microsoft.com/office/drawing/2014/main" id="{A70B3B39-1BB9-48C5-B0C0-BE50C6D98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6013"/>
            <a:ext cx="13377863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8" name="Рисунок 5">
            <a:extLst>
              <a:ext uri="{FF2B5EF4-FFF2-40B4-BE49-F238E27FC236}">
                <a16:creationId xmlns:a16="http://schemas.microsoft.com/office/drawing/2014/main" id="{1A3FA889-D1F7-424B-9ABD-C3550C783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1917700"/>
            <a:ext cx="6691312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4">
            <a:extLst>
              <a:ext uri="{FF2B5EF4-FFF2-40B4-BE49-F238E27FC236}">
                <a16:creationId xmlns:a16="http://schemas.microsoft.com/office/drawing/2014/main" id="{013FC3B8-5786-46FD-9AE4-3ABE6BDF3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3" name="Text Box 3">
            <a:extLst>
              <a:ext uri="{FF2B5EF4-FFF2-40B4-BE49-F238E27FC236}">
                <a16:creationId xmlns:a16="http://schemas.microsoft.com/office/drawing/2014/main" id="{1ABF287C-772C-476A-ABBB-C1790B790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148484" name="Title 1">
            <a:extLst>
              <a:ext uri="{FF2B5EF4-FFF2-40B4-BE49-F238E27FC236}">
                <a16:creationId xmlns:a16="http://schemas.microsoft.com/office/drawing/2014/main" id="{BC5B52AD-EAEA-4C37-A700-B3BBA3F5F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Спасибо за внимание!</a:t>
            </a:r>
          </a:p>
        </p:txBody>
      </p:sp>
      <p:sp>
        <p:nvSpPr>
          <p:cNvPr id="148485" name="Content Placeholder 2">
            <a:extLst>
              <a:ext uri="{FF2B5EF4-FFF2-40B4-BE49-F238E27FC236}">
                <a16:creationId xmlns:a16="http://schemas.microsoft.com/office/drawing/2014/main" id="{F8D5EBD7-BD22-44E9-96FB-0075652D8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00200"/>
            <a:ext cx="134397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45720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9144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371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18288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ru-RU" altLang="ru-RU" sz="3600">
                <a:solidFill>
                  <a:srgbClr val="002060"/>
                </a:solidFill>
              </a:rPr>
              <a:t>Матвеев Сергей</a:t>
            </a:r>
          </a:p>
          <a:p>
            <a:pPr algn="ctr" defTabSz="914400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ru-RU" sz="3600">
                <a:solidFill>
                  <a:srgbClr val="C00000"/>
                </a:solidFill>
              </a:rPr>
              <a:t>OneTwoTrip</a:t>
            </a:r>
          </a:p>
          <a:p>
            <a:pPr algn="ctr" defTabSz="914400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ru-RU" sz="3600">
                <a:solidFill>
                  <a:schemeClr val="tx1"/>
                </a:solidFill>
              </a:rPr>
              <a:t>hroft356an@mail.ru</a:t>
            </a:r>
          </a:p>
          <a:p>
            <a:pPr algn="ctr" defTabSz="914400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lang="en-US" altLang="ru-RU" sz="3600">
              <a:solidFill>
                <a:srgbClr val="898989"/>
              </a:solidFill>
            </a:endParaRPr>
          </a:p>
          <a:p>
            <a:pPr algn="ctr" defTabSz="914400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ru-RU">
                <a:solidFill>
                  <a:schemeClr val="accent2"/>
                </a:solidFill>
              </a:rPr>
              <a:t>www.linkedin.com/in/hroft356</a:t>
            </a:r>
            <a:endParaRPr lang="en-US" altLang="ru-RU" sz="3600">
              <a:solidFill>
                <a:schemeClr val="accent2"/>
              </a:solidFill>
            </a:endParaRPr>
          </a:p>
          <a:p>
            <a:pPr algn="ctr" defTabSz="914400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lang="en-US" altLang="ru-RU">
              <a:solidFill>
                <a:srgbClr val="898989"/>
              </a:solidFill>
            </a:endParaRPr>
          </a:p>
        </p:txBody>
      </p:sp>
      <p:pic>
        <p:nvPicPr>
          <p:cNvPr id="148486" name="Рисунок 5">
            <a:extLst>
              <a:ext uri="{FF2B5EF4-FFF2-40B4-BE49-F238E27FC236}">
                <a16:creationId xmlns:a16="http://schemas.microsoft.com/office/drawing/2014/main" id="{6CC59183-D6D7-48D4-AB46-2BCC14203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3635375"/>
            <a:ext cx="5302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7" name="TextBox 6">
            <a:extLst>
              <a:ext uri="{FF2B5EF4-FFF2-40B4-BE49-F238E27FC236}">
                <a16:creationId xmlns:a16="http://schemas.microsoft.com/office/drawing/2014/main" id="{3C469C9E-7A67-42F4-A258-AFE788E6A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4850" y="3635375"/>
            <a:ext cx="1506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 sz="2800"/>
              <a:t>hroft356</a:t>
            </a:r>
            <a:endParaRPr lang="ru-RU" altLang="ru-RU" sz="2800"/>
          </a:p>
        </p:txBody>
      </p:sp>
      <p:pic>
        <p:nvPicPr>
          <p:cNvPr id="148488" name="Рисунок 1">
            <a:extLst>
              <a:ext uri="{FF2B5EF4-FFF2-40B4-BE49-F238E27FC236}">
                <a16:creationId xmlns:a16="http://schemas.microsoft.com/office/drawing/2014/main" id="{2F6AB010-ABAF-4B10-B19E-A175ADA27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38" y="43561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>
            <a:extLst>
              <a:ext uri="{FF2B5EF4-FFF2-40B4-BE49-F238E27FC236}">
                <a16:creationId xmlns:a16="http://schemas.microsoft.com/office/drawing/2014/main" id="{2FDBCB1F-FA51-4F10-8932-A8CC4115C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>
            <a:extLst>
              <a:ext uri="{FF2B5EF4-FFF2-40B4-BE49-F238E27FC236}">
                <a16:creationId xmlns:a16="http://schemas.microsoft.com/office/drawing/2014/main" id="{C946B902-6919-4551-9A0F-24D792D78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17412" name="Title 1">
            <a:extLst>
              <a:ext uri="{FF2B5EF4-FFF2-40B4-BE49-F238E27FC236}">
                <a16:creationId xmlns:a16="http://schemas.microsoft.com/office/drawing/2014/main" id="{8BC0B4D6-072C-4137-A11D-B7E2255C3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4713" y="3346450"/>
            <a:ext cx="4032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en-US" altLang="ru-RU" sz="4400" b="1"/>
              <a:t>F12</a:t>
            </a:r>
            <a:endParaRPr lang="ru-RU" altLang="ru-RU" sz="4400" b="1"/>
          </a:p>
        </p:txBody>
      </p:sp>
      <p:pic>
        <p:nvPicPr>
          <p:cNvPr id="17413" name="Рисунок 5">
            <a:extLst>
              <a:ext uri="{FF2B5EF4-FFF2-40B4-BE49-F238E27FC236}">
                <a16:creationId xmlns:a16="http://schemas.microsoft.com/office/drawing/2014/main" id="{489FC0BD-2296-4710-A759-81FF2FADB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1941513"/>
            <a:ext cx="27622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Стрелка: вправо 9">
            <a:extLst>
              <a:ext uri="{FF2B5EF4-FFF2-40B4-BE49-F238E27FC236}">
                <a16:creationId xmlns:a16="http://schemas.microsoft.com/office/drawing/2014/main" id="{4BB1B483-5CC7-49DB-A299-DDC11D277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038" y="3322638"/>
            <a:ext cx="854075" cy="312737"/>
          </a:xfrm>
          <a:prstGeom prst="rightArrow">
            <a:avLst>
              <a:gd name="adj1" fmla="val 50000"/>
              <a:gd name="adj2" fmla="val 50118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pic>
        <p:nvPicPr>
          <p:cNvPr id="17415" name="Рисунок 1">
            <a:extLst>
              <a:ext uri="{FF2B5EF4-FFF2-40B4-BE49-F238E27FC236}">
                <a16:creationId xmlns:a16="http://schemas.microsoft.com/office/drawing/2014/main" id="{86ED842F-3D4F-4144-8BD1-8CD3D3FD2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1943100"/>
            <a:ext cx="307657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Рисунок 2">
            <a:extLst>
              <a:ext uri="{FF2B5EF4-FFF2-40B4-BE49-F238E27FC236}">
                <a16:creationId xmlns:a16="http://schemas.microsoft.com/office/drawing/2014/main" id="{2935C242-2670-4553-AF1B-55A4309DF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663" y="4171950"/>
            <a:ext cx="766762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itle 1">
            <a:extLst>
              <a:ext uri="{FF2B5EF4-FFF2-40B4-BE49-F238E27FC236}">
                <a16:creationId xmlns:a16="http://schemas.microsoft.com/office/drawing/2014/main" id="{F3410557-0BA8-4653-B132-9984C443E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Как тестируют сайт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>
            <a:extLst>
              <a:ext uri="{FF2B5EF4-FFF2-40B4-BE49-F238E27FC236}">
                <a16:creationId xmlns:a16="http://schemas.microsoft.com/office/drawing/2014/main" id="{A7866403-4EB2-4689-917C-DBFB5A4E2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6688"/>
            <a:ext cx="134397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>
            <a:extLst>
              <a:ext uri="{FF2B5EF4-FFF2-40B4-BE49-F238E27FC236}">
                <a16:creationId xmlns:a16="http://schemas.microsoft.com/office/drawing/2014/main" id="{A427EBC3-F46E-4F39-AFFE-8CA536B53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946900"/>
            <a:ext cx="84232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</a:pPr>
            <a:r>
              <a:rPr lang="ru-RU" altLang="ru-RU" sz="1600" b="1">
                <a:solidFill>
                  <a:srgbClr val="FFFFFF"/>
                </a:solidFill>
                <a:latin typeface="Roboto Black" pitchFamily="2" charset="0"/>
              </a:rPr>
              <a:t>Путешествие в качество Микросервисной архитектуры</a:t>
            </a:r>
          </a:p>
        </p:txBody>
      </p:sp>
      <p:sp>
        <p:nvSpPr>
          <p:cNvPr id="19460" name="Title 1">
            <a:extLst>
              <a:ext uri="{FF2B5EF4-FFF2-40B4-BE49-F238E27FC236}">
                <a16:creationId xmlns:a16="http://schemas.microsoft.com/office/drawing/2014/main" id="{8C74BC25-C9C9-41E0-87CD-386DD721F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13439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/>
            <a:r>
              <a:rPr lang="ru-RU" altLang="ru-RU" sz="4400" b="1"/>
              <a:t>Как тестируют микросервисы</a:t>
            </a:r>
          </a:p>
        </p:txBody>
      </p:sp>
      <p:pic>
        <p:nvPicPr>
          <p:cNvPr id="19461" name="Рисунок 2">
            <a:extLst>
              <a:ext uri="{FF2B5EF4-FFF2-40B4-BE49-F238E27FC236}">
                <a16:creationId xmlns:a16="http://schemas.microsoft.com/office/drawing/2014/main" id="{C4C40161-2DFE-4FD9-B0E4-0CCAB1D04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1249363"/>
            <a:ext cx="7200900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Рисунок 7">
            <a:extLst>
              <a:ext uri="{FF2B5EF4-FFF2-40B4-BE49-F238E27FC236}">
                <a16:creationId xmlns:a16="http://schemas.microsoft.com/office/drawing/2014/main" id="{AC570A0A-C42A-4D48-996F-24DB3BEF4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1941513"/>
            <a:ext cx="27622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Стрелка: вправо 8">
            <a:extLst>
              <a:ext uri="{FF2B5EF4-FFF2-40B4-BE49-F238E27FC236}">
                <a16:creationId xmlns:a16="http://schemas.microsoft.com/office/drawing/2014/main" id="{AE83883E-F653-4A1C-8B6B-9AC923274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038" y="3322638"/>
            <a:ext cx="854075" cy="312737"/>
          </a:xfrm>
          <a:prstGeom prst="rightArrow">
            <a:avLst>
              <a:gd name="adj1" fmla="val 50000"/>
              <a:gd name="adj2" fmla="val 50118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10873</TotalTime>
  <Words>4690</Words>
  <Application>Microsoft Office PowerPoint</Application>
  <PresentationFormat>Произвольный</PresentationFormat>
  <Paragraphs>423</Paragraphs>
  <Slides>71</Slides>
  <Notes>71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80" baseType="lpstr">
      <vt:lpstr>Arial</vt:lpstr>
      <vt:lpstr>Calibri</vt:lpstr>
      <vt:lpstr>Century Gothic</vt:lpstr>
      <vt:lpstr>JetBrains Mono</vt:lpstr>
      <vt:lpstr>Roboto</vt:lpstr>
      <vt:lpstr>Roboto Black</vt:lpstr>
      <vt:lpstr>Roboto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Maiorova Liudmila</dc:creator>
  <cp:lastModifiedBy>monitoring</cp:lastModifiedBy>
  <cp:revision>146</cp:revision>
  <cp:lastPrinted>1601-01-01T00:00:00Z</cp:lastPrinted>
  <dcterms:created xsi:type="dcterms:W3CDTF">2015-01-21T10:52:29Z</dcterms:created>
  <dcterms:modified xsi:type="dcterms:W3CDTF">2021-04-06T09:12:46Z</dcterms:modified>
</cp:coreProperties>
</file>