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5" r:id="rId20"/>
    <p:sldId id="273" r:id="rId21"/>
    <p:sldId id="274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5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4B76-F936-4544-A3F8-23260DD3D38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FB55-3B02-4DE4-8D49-568A7808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76450"/>
            <a:ext cx="8153400" cy="26098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Измеряем производительность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веб приложения на стороне</a:t>
            </a:r>
            <a:r>
              <a:rPr lang="en-US" dirty="0" smtClean="0"/>
              <a:t> </a:t>
            </a:r>
            <a:r>
              <a:rPr lang="ru-RU" dirty="0" smtClean="0"/>
              <a:t>клиента с помощью Selenium Webdriver и BrowserMobProxy</a:t>
            </a:r>
            <a:endParaRPr lang="en-US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0880" y="5793662"/>
            <a:ext cx="9164879" cy="1136345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</a:rPr>
              <a:t>Андрей Стахиевич </a:t>
            </a:r>
            <a:r>
              <a:rPr lang="en-US" sz="2400" dirty="0" smtClean="0">
                <a:solidFill>
                  <a:schemeClr val="bg1"/>
                </a:solidFill>
              </a:rPr>
              <a:t>| issoft.by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4" y="425175"/>
            <a:ext cx="1981200" cy="12261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28" name="Picture 4" descr="C:\Users\andreystakhievich\Desktop\sp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80" y="38552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MTEhQUEhMUFBIXFx0YGRgYGRQWGBUXGBgYHBgWFxkYHiggGBwnHRwXITEhJSkrLy4uFx81ODMsNygtLisBCgoKDg0OGxAQGi8kHCQtLDErLjU3LCwvNzcsLCwsListLC0uNzcuNzQuLC4uLCwsLTQtLC0vNCwsLSssMCwsLf/AABEIAMEBBQMBIgACEQEDEQH/xAAcAAEAAgIDAQAAAAAAAAAAAAAABwgFBgEDBAL/xABIEAABAwICBQYLBAkEAQUAAAABAAIDBBEFIQYHEjFREyJBYXGBFBcyQlJUkZKhsdEjcpPSMzRDU2JzgrLBFiQ18OEIFSVjov/EABoBAQEAAwEBAAAAAAAAAAAAAAABBAUGAgP/xAAxEQEAAQIDBQQKAwEAAAAAAAAAAQIDBBEhBRIxQVFhgZHBBhMUInGhsdHh8DJCgiP/2gAMAwEAAhEDEQA/AJxREQEREBERAREQEREBERAREQEREBERARdNPUtftbB2g07JI3XG8X6bLuRZiY0kRERBERAREQEREBERAREQEREBERAREQERdNXVsiYXyvaxg3ucQAO8oO5FoOI63sMjJDZHzEdMbC4e02Xnptc2GuNnctH1uZl8CgkZFjME0hpatu1TTxyjp2SLjtG8LJoCIiAi4JWDxLS+iguHzs2h5rTtH4KTVEcX0t2bl2cqKZmezVnUWmP1l0QOXKnsZ/5XqpNYFA825XY++C1ePW0dWTVs7F0xnNurwltK0nSLSJ084oKN3PcbSyjPk2+cG9dulebT/TVscfJUsjXSPF3PabhjDwI84r06r8A5GAzvH2s2ee9rOj2714qr36tynvZdjCxhrHtV6NeFFM9es9kdObbqCjZDG2Ngs1osPqes716ERfdqKpmqc54iIiIIvmWQNBc4gNAJJO4AbyVrUGsHDHuaxtZCXOdsgXObibAbkGzoiICIiAiIgIiICIiAiIgIiIPNiNayCJ8sh2Y2NLnHgAFWHTbTCbEpi+QltOD9nFfmtb6TuLipj161bmYYWj9pI1h7MyR8AoX0IwxlTiFNDJ+jc/nD0g3PZ77WRYMC0Prqtu1T07nR+m6zGnsJ3r14hq9xOFpc+lc5o38mQ8juGas9FE1rQ1oDWgWAGQAG4AL7QzU7p6mSGQPic+KZpGYu1wN+kK3mHvLooyTcljSTxJaLrWdNtX9LiDSXN5KfzZWAbV/4h5w7VtNJDsMYy99lobfjYAXRHasRpJpDDRx7cpzPksHlPPAdXWvVjOJMpoXzSHmsF+09AHWSoHxrFZKqZ00pzO4dDG9DQvhfvbkZRxbjZOzPa6t6v+Ece3s+7IaQaW1NWSHPMcXRGw2Fv4j0rCU1O552Y2Oe7g0F3yW2aF6FOq7SzXZT3ytk6S3Dg3rUs4dhsUDQyGNrG9Q39p3lY1Fmq571Ut7itq4fA/8AGzTnMco0iPjPOf3NCceiFeRcUz+/ZB9hKx2IYXNAQJ4nR33bQ39nFWHc4AEnIDMngoM020gNXUOcD9jHdsY4gb396XrNNuOOpsvamIxl2YmiIpjjOvdzYBotu439iljQvTxk2zBUBscu5rhkx/AdR6lrmG6AvmoWztdad13NYfJczoHUSFpksZa4tcC1zTYg5FpC8UzXamJ6sq/bwu0aarefvUzMZ84nzhZFFpOrfSg1EZgmN54xkf3jOg9o3FbstjRXFcZw4jFYavD3Zt18Y/cxERemOj/XTpB4NQGNhtLUHk28Q3e8+zLvVddiwyytuPAjcVumtnSDwvEJA03ig+yZwJHlu9twtXlw6VsMc7mEQyOLWO6HObvHwRVl9W+kHhtBDKT9o0cnIOD2ZH2ix71s6gDUZj/I1jqZx+zqBdvVI36i49in9EEREBERAREQEREBERAREQaLrnwp0+GSFgu6IiWw6Q3f8DfuVdaWpdG9ksbtl7CHNcOgjMK4T2Aggi4IsQdxB3hQDrJ1ZyUrn1FI10lKSXOYBd0PGwG9nyRYSZq90/hxCMMcWx1bRz4ybbX8TL7x1dC3RU5gmLXNfG4tc03a5psQRwKlvQnXE5uzFiObdwnaN38xo+YQyTWi6aSpZKxr43NexwuHNIII6iF3IiL9buKkvipgeaByj+snJoPz71qeiuD+F1UcR8jyn/dbmQO3cu7TmbbxCoPBwaOxoC9mh2jTqqKeSKR0c8RHJkGwJtexP/d61tWdd3r+He2Ypwuz6fe3dI16TVz+aZ4Yg1oa0ANAsANwA3BfajTRvT6SJ/g+ICxadnlLWLTwkHD+IKSWSAgOBBaRcEZgjiCs+i5TXGjjcZg7uGryuc+E8Yn4S0zWjjnI0/IsNpJsusM849+72qL8Cw01FRFCPOcL9TRm4/BezTHFTU1csl+Y07DPut6e83W06ocMu+aoI8n7Nvzd/wB61g1T627lydZapjZ2zpq/tln3zw8EmxRhrQ1os0AADgBuUb618AAAq4xY3DZbdI81/b0exSWsXpPSiWknYdxjce8C4+IWbdoiqiYcts/E1WMTTXHXKfhPFB2CYg6nqIpm+a4X62nIj2FWDikDmhw3EAjsKrZ5vcp90PnL6Kncd/JgezL/AAsbCVcYb70ksxu0XeesecebMLW9YWPiioZpr8+2wwcXvyFuzM9y2RQNr3x/lamOkYeZANp/XI4ZDuFlmuTRrR0r5pGRt50srw0dbnnM+3NWJ0q0JY/B/A4xzoGB0f8AMZmfe53tUdajMA5asdUuHMpxZvAyOFvgLlT+iyp3SVT43slZcSRuDh1Oacx81bLRvF21dLDUMOUjAew+cO43VdtaWj/geIShotFN9rHwG15TR2Out21A6QZS0Tzu+1i7D5bR8D7UEyoiIgiIgIiICIiAiIgIiIC4IXKIIx071TRVJdNRkQVBzLP2Uh7PNPWMlCGK4ZNTSmGojdHIPNPSOLTucOxW9WB0v0Vp8QhMczedbmSDyo3dBB4dSLmgLV/p1LhsgBJfSOP2ke/Y4vZwI4dKstSVLZGNkY4OY4BzSNxBFwVUbFcPfTzSwSeXG4sPXbce8KedReJOlw7YcbmGQsH3bBw+ZQlpmm0WzX1I4vv3EArcNTk3NqWXz2mut2gj/Cx2trDSyojnA5sjdkn+Nv8A4ssLoNjIpatjnG0b/s39QJycewrXRO5e16/V29dPtey4ijjux408vkkDWFomKlhmiH+4YN371o809fBaHo/pfNTQywZuY5rgy/lROItl1dSm4FRLrP0d5GXwmMWikNngbmyceoH5r7X6Jp9+nvavY+LovR7JiIzj+ufZy+3hzaNuH/d6nXQbDuQooW+c4bbu12fysoXwej5aohi9ORo7r3KsM1tgANwyXjCU6zUyfSS/lTRajnrP0jzcrH6QThlNO45ARu+IIWQWg618aDIRTNPPksXdTAentPyWXcq3aZlzuBsVX8RRRHXX4c0UA83uU9aExFtDTg79i/tJP+VB1DSOmljiYLue4NHZfP4Kw9JAI2NYNzWho7hZYmEp1mXR+kl2Nyi3zmZny83mxzE2U1PLO82bGwu7T0DvNh3qpdfWvnkkmfm+Rxee85DuGSmXX7j+zHFRMOch5SS3oNPNB7Tn3KIMMwqeocWU8T5XgXIYCbDibLOclCX9XGmeFUFDHC6otKbvl5jzz3HiB0Cw7ls/jWwr1n/8SfRQZ/onEvUZ/dP0T/ROJeoz+6fog3nW3pPhtfTM5CfaqYn3YNlwu05PBJHBRzo3i7qSqhqG/s3ja62HJw9i9v8AonEvUZ/dP0WJxHD5YHmOeN0UgFy1wsbHpzQW5pKhsjGSMN2vaHA8QRcLuUa6jNIOXozTPN5Kc2HExuzae7MexSUiCIiAiIgIiICIiAiIg0rWvj89DSRzwEB7ZmAtO57Te7T2rJ6HaY02IR7UTgJB5cRPPYezpHWFhNdOFTVGHEQRmRzJGvLW5u2Re5A6exV4pal8bw+J745G7nNJa4dv0KKuIvmR4aCSQABck5AAbySq4UOtjFIxYyxyji9gv3kWWN0g08xCsaWTT2jO9kYDAep1syEMnl02xNlTiFVNHnG6SzTxDcr96lv/ANPsBFFO87nzm39LR9VC+BYLNWTNgp2lz3byBzY29L3HoAVpdGMEZRU0VPH5LG2J6XO85x7ShLjSjBW1dO+I5OObD6LxuKgerpXxvdHI3Ze02cD8+wqxy1jTLRCOtbtNIZUNFmv6CPRfxCxr9nf1ji3mxtqRhp9Xc/hPyn7dWraCadCMNp6t3NGTJT0Doa/6qQcUoo6qB8ZIcyRtgRY9jgeo5qCMXwmameWTxlh472u6w7cV3YTj9TTfoJnNb6J5zfYdy+NF+aY3a4bbF7GovVevw1URPHs+MTHBsGrvCXNxJzJBzqcOv27gfipgUIUumtSyaScNiMsjQ1xtkQ3dkuMR04rphYyiNp6IwB8d6tq9RbpyfHH7KxWMvRXOURlEcfH55pM0s0vho2kAiSc+TGDu638AoYxCtfNI+WV209xuTw4AcAF1wxPkfZjXySOO4Xc4nrUj6IavSC2asAuM2xDMA9BeensXiZrvzpwZVu1hdk25qqnOqfGeyI5R+y+9V+jBZ/u5m2c4Wiad4b0vPWfkpCmlDWlzjZrQSTwAFyV9ALQNdOkHg1AYmG0tQeTHEM3vPsy71nW6IopyhyWMxVeKuzcr7uyOiD9MccNZWT1BPNc6zOqNmTfgLqaNR2j/ACFEah4tJUHa6xGMmj5n2KEdGcGdV1UFMweW8A9TG5uPsBVsaWBsbGsYLNa0NA4ACwXtjS7UREQUR6/dH9qKKtYOdEdiT7jtx7j81Li8WM4cyoglgkF2SMLT3jI9xse5BWrVvj/gWIQyE2ikPJScNl253cbK0IKp/iWHvgllgkFnxPLD/Scj8lZHVXpB4Zh8TnG8sf2UnG7cge8WRZbgiIiCIiAiIgIiICIoQ1p6a19NiD4qefk4gxpDdlpzIzNyEE3rU9JdXdBWkuki2JT+0j5jj29B9ig/xk4r62fdb9E8ZOK+tn3W/RFb5VajI7/ZVkjR0BzQf8rvoNR0AIM1TLIODQ1l+/NR54ycV9bPut+ieMnFfWz7rfogsRo/o9TUUfJ00TY29JGbnHi5xzKyirH4ycV9bPut+ieMnFfWz7rfogs4irH4ycV9bPut+ieMnFfWz7rfoiLLVVKyRpbIxr2nocAQtNx3VvTyNJp/sZN4zJYeog5hQ34ycV9bPut+i7aXWfijHtcagPAObXNbsu6jYXXiqimrjDJw+LvYec7dUx9PBkcWwqamfsTxlh6Dva7ra7cV56d7WuBe3baDm29tocLqRtHdYlBiTBBVtbFKciyTyHHix/R7brrxvVlvfRyZb9h+Y/pd9VhXMNVTrTq6rB7es3Y3b/uz15fj91e3RbS/DWNDWxild1i498LdabEoZM2Sxu7HNP8AlQRiOA1UBtLBIBxA2m+0LGjLdtA9W0PkrTiaqdJjyeb2w7GIn1lu5Ov+vn+VjZapjRdz2tHEuA+a1nS3QGlxGRktQ6W7G7LQxwDQCb3tY5rXNCtBi4CordoNHObE5x6Mw59z32WL1h61y0mnw1wu3J89rtFvNjByPasu3VVVGcxk5rGWLVivct170xxnLKO7XVu2ieryjoJXTQCQyFuzd7g7ZHTbIWK21Vj8ZOK+tn3W/RPGTivrZ91v0X0YiziKsfjJxX1s+636J4ycV9bPut+iIs4irH4ycV9bPut+ieMnFfWz7rfohkmjSTVlQ1s7qiUSNkcAHbDg0G24kWOa92h+hFNhxkNO6X7S20HuDhcdIFhmoJ8ZOK+tn3W/RPGTivrZ91v0RVnEVbML1jYm6aJrqolrngEbLcwe5WTRBERAREQEREBaVpRqzo66oNRM6YSFoadh9hl1WW6ogjTxKYf6dT74/KuPEph/7yp/EH5VJirNrMxWcYlVt5eUMa+waHkADgAEVJR1NYaN8s/4rfog1NYYd00/4rfotMw/VHiM0bJDUMaHtDgC+QmzhcXt0r0yamcQb5FXGf6pBn7EG3eJTD/TqfxB+VPEnh/p1P4g/Ko+rMFx7DrvD5ywb3RvErbdbczbuWb0T10StIZXsD2XtyrBZzet7OnuQbN4k8P9Op98flTxKYf6dT74/KpEoayOaNskTw+Nwu1wzBC70RGniTw/06n3x+VPEph/p1Pvj8qktaFrm0hNLQOZG4tlnPJtIyIb57gejL5orHnUph37yo/EH0W06NaJCisIqqpfGP2cj2vb3XFx7VWeSapbGyTlZwxx5jtt1iW77ZqzWr/HfDaGGa937Oy/77cne3f3oNhIXSaaO99hl+Nm3XcQq4a0cBnoKslk0wppjtxHbdzHbzHv6Du6kImY4J60lwMVkJhfLLEwnnck4NLh6JNty0kak8P9Oo98flWX1U6W+HUgEh/3MPMkHS70X94+N1uqIjTxJ4f6dT+IPyrg6lMP/eVP4g/KpHqqhsbHPeQ1jQXOJ3AAXJVZdKNJanEq4ugdKA93JwRtcRzb2BIHSd5PWipTGpTD/wB5U/iD8q58SeH+nU/iD8q2zQjR7wGkZCXukk8qR7nFxc877X6Bu7lG2svWnI2V9LQO2Aw7Mk1rku6Wx9m66DMT6ncMYLvmmaP4pWj5hdEeqjCCbCqkJ4CeMn5LTMH1b4pXtE00jo2uzBme4vcD07I3d6yM+pKsaLx1MTjwu9vxsg20alMP/eVH4g/KufEnh/p1Pvj8qxuq3RfFKWtcKp8jaZjDlth8cjjkLb929S6gjml1NUDHteH1F2uDhd4tcf0qRkREEREBERAREQEREBVZ1n/8pW/fCtMqtaz/APk6376LCyuj/wCq0/8AKZ/aFkF4NH/1Wn/lM/sC96IKIdcOgMfJvrqVgbIzOZjcg9vS8DocOniFLy6K6nEkb2EXD2OaRxDgQggfUjpU6CpFG9xME+bAfMk6uG1usp/VRMOkMNXERvjqRbuksrdNKLLlVv1y44anEXRsN2QARN65D5R9pt3KeNLsabR0c9Q7zGHZ63nJo9tlX/VZgrq3E2Ok5zYyZ5Cel17tB7Tb2IQ3nTjQ0x4DA1o+0pQJXf1Zy/P4LFag8e2J5aRx5so5SP7zRzgO0fJTfV07ZGPjeLse0tI4gixVV6hkmF4kbX2qacEfxR3+RaUFrVgdNtG2V9JJA+wdbajd6Eg8k/4PUVl6CrbNGyVhux7Q4HqcLhd6Iq5onjUuFYheQFuw7kp2cW3sT3bx2Kz1NO2RjXsIcxwDmkbiCLgqJdeOh+03w+Ft3NAbOB5zNwf2jcepY7VnrFZTUE8NQ67oGl0F8+Ua7dH3O+CK9+vXS7ZaKCJ1i4B05HQze1nfkeyy7NSOhew3w+dtpHi0LT5jNxfbic+5aVoFo7Li9e+aouYg/lJ3ek45tiHw7lZCNgaA1oAaBYAbgBuAQefFXOEMpb5QjcRbffZNviqqaMOZ4bTGf9H4QC++7y+nvVtVAWsvVnNBLJUUbDLTvJc6Nub4icyQN5bfPqQhPjbWy3LlV00R1rVdGBFMPCIm5AP5sjBwBO+3WpT0d1p4fVEMMhgkPmyjZuep24/BEbwi4a4EXBuD0jpXKAiIgIiICIiAiIgIiICq1rP/AOUrfvhWlVWtZ/8Aydb99FhZbR/9Vp/5TP7Qvesfo/8AqtP/ACmf2BZBEF5MVqhFDLI42DGOcT91pK9ahnXJp6x7HUNK8Ov+ne05AD9mD0k9KCLsApjUVsDAL8pUNPcX3KtsAoQ1F6KOfKa6Rto2Ashv5xPlPHUNwPFTbPKGNc5xs1oJJ4AC5KLKG9f+O35Giaf/ALZOweQD3gn2LVdXWn0GGMmDoHSyyOBLg4CzRubn3rB43WSYliL3NuXTzCOMcG32W/BWJodBqCONjDSwuLWgFzmglxAzJKDQvHvD6pJ77foo90/0ohxGobPHEYnbGw8Eg7dr2OXAZKw3+jqD1OD3GrBacaBUstFMKenjjnDS5hY0A7Tc7ZcRcIMbqJx7lqN1O43kp3WHExuzb7DcKTFWLVZj3gmIxFxtHKeRk6r7iew2VnUJfE8LXtc1wDmuBBB3EHIgqp2mOHMpq2qhj8iOQht+gHMDuVtFVjWZ/wAnXfzP8BCFhNX2DRUtBAyIW2mCRx6XPeAST8u5bGsbo1+qU38ln9gWSRBERBruPaEUNXczU7C4+e3mO9rd/eoq011PPgY6WieZo25mJ/ltA6WHzrcFO64cQASd3Sgrpqy0+mo5o4JnufRvds2cbmFxyBbfMC+8KxgKqPjha+tn5HNjqk7Fum78rK2FAwiKMO8oMaD2gC6LL0IiIgiIgIiICIiAiIgKres0f/KVmRzfwKtIvNPh8Lzd8UbzxcxrvmEEJYZrskiijjdSNdsNDbhxF9kWuu2bXlOf0dG0Hrc8/wBql84BSerQfhR/RdsWEU7fJghb2RsHyCKgGu0ixzE/s2MmEbt7YmmJtj6TzYkd62HQ/Uw7abJiDgGjPkGG9+p7voppAtuXKGbrp4GxtaxjQ1jRYNAsAB0ALRtc+Ommw90bL8pUHkm2BNmnyzluy+a31dc0DXW2mtdbdcA29qIgPUXgPK1jqhzTsU7bNuCLyO7eAuVYBfEULW5NaGjqAHyX2gIiIKvazMBNHiEzGtcI3kTRkAkC+dhbg4KftXuO+GUEMxvt7Ow+4IO2zI7+O/vWelp2OzcxriOIBt7V9RRNaLNaGjgAAPgg+1VjWWD/AO51uTv0nou4BWnXRJRxuN3RsJO8lrST8EHk0a/VKb+Sz+wLJLgBcoMfpBLKymmdAwvmEbthosCXWytf29ygXDNZeLUX2dS0y23idjg4dW2BmrFLpqaSOQWkjY8cHNDh8UEMs16vtnRC/U/L4rX9ItZmIYg0wQxmJjsi2EOc944F3QFNkuhOHuftmlj2uq4Hug2+Cy1FhsMX6KKOP7rWt+QRUQ6r9V8jZWVdc3YDOdFCbE7XQ+Ts4KaERE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TEhQUEhMUFBIXFx0YGRgYGRQWGBUXGBgYHBgWFxkYHiggGBwnHRwXITEhJSkrLy4uFx81ODMsNygtLisBCgoKDg0OGxAQGi8kHCQtLDErLjU3LCwvNzcsLCwsListLC0uNzcuNzQuLC4uLCwsLTQtLC0vNCwsLSssMCwsLf/AABEIAMEBBQMBIgACEQEDEQH/xAAcAAEAAgIDAQAAAAAAAAAAAAAABwgFBgEDBAL/xABIEAABAwICBQYLBAkEAQUAAAABAAIDBBEFIQYHEjFREyJBYXGBFBcyQlJUkZKhsdEjcpPSMzRDU2JzgrLBFiQ18OEIFSVjov/EABoBAQEAAwEBAAAAAAAAAAAAAAABBAUGAgP/xAAxEQEAAQIDBQQKAwEAAAAAAAAAAQIDBBEhBRIxQVFhgZHBBhMUInGhsdHh8DJCgiP/2gAMAwEAAhEDEQA/AJxREQEREBERAREQEREBERAREQEREBERARdNPUtftbB2g07JI3XG8X6bLuRZiY0kRERBERAREQEREBERAREQEREBERAREQERdNXVsiYXyvaxg3ucQAO8oO5FoOI63sMjJDZHzEdMbC4e02Xnptc2GuNnctH1uZl8CgkZFjME0hpatu1TTxyjp2SLjtG8LJoCIiAi4JWDxLS+iguHzs2h5rTtH4KTVEcX0t2bl2cqKZmezVnUWmP1l0QOXKnsZ/5XqpNYFA825XY++C1ePW0dWTVs7F0xnNurwltK0nSLSJ084oKN3PcbSyjPk2+cG9dulebT/TVscfJUsjXSPF3PabhjDwI84r06r8A5GAzvH2s2ee9rOj2714qr36tynvZdjCxhrHtV6NeFFM9es9kdObbqCjZDG2Ngs1osPqes716ERfdqKpmqc54iIiIIvmWQNBc4gNAJJO4AbyVrUGsHDHuaxtZCXOdsgXObibAbkGzoiICIiAiIgIiICIiAiIgIiIPNiNayCJ8sh2Y2NLnHgAFWHTbTCbEpi+QltOD9nFfmtb6TuLipj161bmYYWj9pI1h7MyR8AoX0IwxlTiFNDJ+jc/nD0g3PZ77WRYMC0Prqtu1T07nR+m6zGnsJ3r14hq9xOFpc+lc5o38mQ8juGas9FE1rQ1oDWgWAGQAG4AL7QzU7p6mSGQPic+KZpGYu1wN+kK3mHvLooyTcljSTxJaLrWdNtX9LiDSXN5KfzZWAbV/4h5w7VtNJDsMYy99lobfjYAXRHasRpJpDDRx7cpzPksHlPPAdXWvVjOJMpoXzSHmsF+09AHWSoHxrFZKqZ00pzO4dDG9DQvhfvbkZRxbjZOzPa6t6v+Ece3s+7IaQaW1NWSHPMcXRGw2Fv4j0rCU1O552Y2Oe7g0F3yW2aF6FOq7SzXZT3ytk6S3Dg3rUs4dhsUDQyGNrG9Q39p3lY1Fmq571Ut7itq4fA/8AGzTnMco0iPjPOf3NCceiFeRcUz+/ZB9hKx2IYXNAQJ4nR33bQ39nFWHc4AEnIDMngoM020gNXUOcD9jHdsY4gb396XrNNuOOpsvamIxl2YmiIpjjOvdzYBotu439iljQvTxk2zBUBscu5rhkx/AdR6lrmG6AvmoWztdad13NYfJczoHUSFpksZa4tcC1zTYg5FpC8UzXamJ6sq/bwu0aarefvUzMZ84nzhZFFpOrfSg1EZgmN54xkf3jOg9o3FbstjRXFcZw4jFYavD3Zt18Y/cxERemOj/XTpB4NQGNhtLUHk28Q3e8+zLvVddiwyytuPAjcVumtnSDwvEJA03ig+yZwJHlu9twtXlw6VsMc7mEQyOLWO6HObvHwRVl9W+kHhtBDKT9o0cnIOD2ZH2ix71s6gDUZj/I1jqZx+zqBdvVI36i49in9EEREBERAREQEREBERAREQaLrnwp0+GSFgu6IiWw6Q3f8DfuVdaWpdG9ksbtl7CHNcOgjMK4T2Aggi4IsQdxB3hQDrJ1ZyUrn1FI10lKSXOYBd0PGwG9nyRYSZq90/hxCMMcWx1bRz4ybbX8TL7x1dC3RU5gmLXNfG4tc03a5psQRwKlvQnXE5uzFiObdwnaN38xo+YQyTWi6aSpZKxr43NexwuHNIII6iF3IiL9buKkvipgeaByj+snJoPz71qeiuD+F1UcR8jyn/dbmQO3cu7TmbbxCoPBwaOxoC9mh2jTqqKeSKR0c8RHJkGwJtexP/d61tWdd3r+He2Ypwuz6fe3dI16TVz+aZ4Yg1oa0ANAsANwA3BfajTRvT6SJ/g+ICxadnlLWLTwkHD+IKSWSAgOBBaRcEZgjiCs+i5TXGjjcZg7uGryuc+E8Yn4S0zWjjnI0/IsNpJsusM849+72qL8Cw01FRFCPOcL9TRm4/BezTHFTU1csl+Y07DPut6e83W06ocMu+aoI8n7Nvzd/wB61g1T627lydZapjZ2zpq/tln3zw8EmxRhrQ1os0AADgBuUb618AAAq4xY3DZbdI81/b0exSWsXpPSiWknYdxjce8C4+IWbdoiqiYcts/E1WMTTXHXKfhPFB2CYg6nqIpm+a4X62nIj2FWDikDmhw3EAjsKrZ5vcp90PnL6Kncd/JgezL/AAsbCVcYb70ksxu0XeesecebMLW9YWPiioZpr8+2wwcXvyFuzM9y2RQNr3x/lamOkYeZANp/XI4ZDuFlmuTRrR0r5pGRt50srw0dbnnM+3NWJ0q0JY/B/A4xzoGB0f8AMZmfe53tUdajMA5asdUuHMpxZvAyOFvgLlT+iyp3SVT43slZcSRuDh1Oacx81bLRvF21dLDUMOUjAew+cO43VdtaWj/geIShotFN9rHwG15TR2Out21A6QZS0Tzu+1i7D5bR8D7UEyoiIgiIgIiICIiAiIgIiIC4IXKIIx071TRVJdNRkQVBzLP2Uh7PNPWMlCGK4ZNTSmGojdHIPNPSOLTucOxW9WB0v0Vp8QhMczedbmSDyo3dBB4dSLmgLV/p1LhsgBJfSOP2ke/Y4vZwI4dKstSVLZGNkY4OY4BzSNxBFwVUbFcPfTzSwSeXG4sPXbce8KedReJOlw7YcbmGQsH3bBw+ZQlpmm0WzX1I4vv3EArcNTk3NqWXz2mut2gj/Cx2trDSyojnA5sjdkn+Nv8A4ssLoNjIpatjnG0b/s39QJycewrXRO5e16/V29dPtey4ijjux408vkkDWFomKlhmiH+4YN371o809fBaHo/pfNTQywZuY5rgy/lROItl1dSm4FRLrP0d5GXwmMWikNngbmyceoH5r7X6Jp9+nvavY+LovR7JiIzj+ufZy+3hzaNuH/d6nXQbDuQooW+c4bbu12fysoXwej5aohi9ORo7r3KsM1tgANwyXjCU6zUyfSS/lTRajnrP0jzcrH6QThlNO45ARu+IIWQWg618aDIRTNPPksXdTAentPyWXcq3aZlzuBsVX8RRRHXX4c0UA83uU9aExFtDTg79i/tJP+VB1DSOmljiYLue4NHZfP4Kw9JAI2NYNzWho7hZYmEp1mXR+kl2Nyi3zmZny83mxzE2U1PLO82bGwu7T0DvNh3qpdfWvnkkmfm+Rxee85DuGSmXX7j+zHFRMOch5SS3oNPNB7Tn3KIMMwqeocWU8T5XgXIYCbDibLOclCX9XGmeFUFDHC6otKbvl5jzz3HiB0Cw7ls/jWwr1n/8SfRQZ/onEvUZ/dP0T/ROJeoz+6fog3nW3pPhtfTM5CfaqYn3YNlwu05PBJHBRzo3i7qSqhqG/s3ja62HJw9i9v8AonEvUZ/dP0WJxHD5YHmOeN0UgFy1wsbHpzQW5pKhsjGSMN2vaHA8QRcLuUa6jNIOXozTPN5Kc2HExuzae7MexSUiCIiAiIgIiICIiAiIg0rWvj89DSRzwEB7ZmAtO57Te7T2rJ6HaY02IR7UTgJB5cRPPYezpHWFhNdOFTVGHEQRmRzJGvLW5u2Re5A6exV4pal8bw+J745G7nNJa4dv0KKuIvmR4aCSQABck5AAbySq4UOtjFIxYyxyji9gv3kWWN0g08xCsaWTT2jO9kYDAep1syEMnl02xNlTiFVNHnG6SzTxDcr96lv/ANPsBFFO87nzm39LR9VC+BYLNWTNgp2lz3byBzY29L3HoAVpdGMEZRU0VPH5LG2J6XO85x7ShLjSjBW1dO+I5OObD6LxuKgerpXxvdHI3Ze02cD8+wqxy1jTLRCOtbtNIZUNFmv6CPRfxCxr9nf1ji3mxtqRhp9Xc/hPyn7dWraCadCMNp6t3NGTJT0Doa/6qQcUoo6qB8ZIcyRtgRY9jgeo5qCMXwmameWTxlh472u6w7cV3YTj9TTfoJnNb6J5zfYdy+NF+aY3a4bbF7GovVevw1URPHs+MTHBsGrvCXNxJzJBzqcOv27gfipgUIUumtSyaScNiMsjQ1xtkQ3dkuMR04rphYyiNp6IwB8d6tq9RbpyfHH7KxWMvRXOURlEcfH55pM0s0vho2kAiSc+TGDu638AoYxCtfNI+WV209xuTw4AcAF1wxPkfZjXySOO4Xc4nrUj6IavSC2asAuM2xDMA9BeensXiZrvzpwZVu1hdk25qqnOqfGeyI5R+y+9V+jBZ/u5m2c4Wiad4b0vPWfkpCmlDWlzjZrQSTwAFyV9ALQNdOkHg1AYmG0tQeTHEM3vPsy71nW6IopyhyWMxVeKuzcr7uyOiD9MccNZWT1BPNc6zOqNmTfgLqaNR2j/ACFEah4tJUHa6xGMmj5n2KEdGcGdV1UFMweW8A9TG5uPsBVsaWBsbGsYLNa0NA4ACwXtjS7UREQUR6/dH9qKKtYOdEdiT7jtx7j81Li8WM4cyoglgkF2SMLT3jI9xse5BWrVvj/gWIQyE2ikPJScNl253cbK0IKp/iWHvgllgkFnxPLD/Scj8lZHVXpB4Zh8TnG8sf2UnG7cge8WRZbgiIiCIiAiIgIiICIoQ1p6a19NiD4qefk4gxpDdlpzIzNyEE3rU9JdXdBWkuki2JT+0j5jj29B9ig/xk4r62fdb9E8ZOK+tn3W/RFb5VajI7/ZVkjR0BzQf8rvoNR0AIM1TLIODQ1l+/NR54ycV9bPut+ieMnFfWz7rfogsRo/o9TUUfJ00TY29JGbnHi5xzKyirH4ycV9bPut+ieMnFfWz7rfogs4irH4ycV9bPut+ieMnFfWz7rfoiLLVVKyRpbIxr2nocAQtNx3VvTyNJp/sZN4zJYeog5hQ34ycV9bPut+i7aXWfijHtcagPAObXNbsu6jYXXiqimrjDJw+LvYec7dUx9PBkcWwqamfsTxlh6Dva7ra7cV56d7WuBe3baDm29tocLqRtHdYlBiTBBVtbFKciyTyHHix/R7brrxvVlvfRyZb9h+Y/pd9VhXMNVTrTq6rB7es3Y3b/uz15fj91e3RbS/DWNDWxild1i498LdabEoZM2Sxu7HNP8AlQRiOA1UBtLBIBxA2m+0LGjLdtA9W0PkrTiaqdJjyeb2w7GIn1lu5Ov+vn+VjZapjRdz2tHEuA+a1nS3QGlxGRktQ6W7G7LQxwDQCb3tY5rXNCtBi4CordoNHObE5x6Mw59z32WL1h61y0mnw1wu3J89rtFvNjByPasu3VVVGcxk5rGWLVivct170xxnLKO7XVu2ieryjoJXTQCQyFuzd7g7ZHTbIWK21Vj8ZOK+tn3W/RPGTivrZ91v0X0YiziKsfjJxX1s+636J4ycV9bPut+iIs4irH4ycV9bPut+ieMnFfWz7rfohkmjSTVlQ1s7qiUSNkcAHbDg0G24kWOa92h+hFNhxkNO6X7S20HuDhcdIFhmoJ8ZOK+tn3W/RPGTivrZ91v0RVnEVbML1jYm6aJrqolrngEbLcwe5WTRBERAREQEREBaVpRqzo66oNRM6YSFoadh9hl1WW6ogjTxKYf6dT74/KuPEph/7yp/EH5VJirNrMxWcYlVt5eUMa+waHkADgAEVJR1NYaN8s/4rfog1NYYd00/4rfotMw/VHiM0bJDUMaHtDgC+QmzhcXt0r0yamcQb5FXGf6pBn7EG3eJTD/TqfxB+VPEnh/p1P4g/Ko+rMFx7DrvD5ywb3RvErbdbczbuWb0T10StIZXsD2XtyrBZzet7OnuQbN4k8P9Op98flTxKYf6dT74/KpEoayOaNskTw+Nwu1wzBC70RGniTw/06n3x+VPEph/p1Pvj8qktaFrm0hNLQOZG4tlnPJtIyIb57gejL5orHnUph37yo/EH0W06NaJCisIqqpfGP2cj2vb3XFx7VWeSapbGyTlZwxx5jtt1iW77ZqzWr/HfDaGGa937Oy/77cne3f3oNhIXSaaO99hl+Nm3XcQq4a0cBnoKslk0wppjtxHbdzHbzHv6Du6kImY4J60lwMVkJhfLLEwnnck4NLh6JNty0kak8P9Oo98flWX1U6W+HUgEh/3MPMkHS70X94+N1uqIjTxJ4f6dT+IPyrg6lMP/eVP4g/KpHqqhsbHPeQ1jQXOJ3AAXJVZdKNJanEq4ugdKA93JwRtcRzb2BIHSd5PWipTGpTD/wB5U/iD8q58SeH+nU/iD8q2zQjR7wGkZCXukk8qR7nFxc877X6Bu7lG2svWnI2V9LQO2Aw7Mk1rku6Wx9m66DMT6ncMYLvmmaP4pWj5hdEeqjCCbCqkJ4CeMn5LTMH1b4pXtE00jo2uzBme4vcD07I3d6yM+pKsaLx1MTjwu9vxsg20alMP/eVH4g/KufEnh/p1Pvj8qxuq3RfFKWtcKp8jaZjDlth8cjjkLb929S6gjml1NUDHteH1F2uDhd4tcf0qRkREEREBERAREQEREBVZ1n/8pW/fCtMqtaz/APk6376LCyuj/wCq0/8AKZ/aFkF4NH/1Wn/lM/sC96IKIdcOgMfJvrqVgbIzOZjcg9vS8DocOniFLy6K6nEkb2EXD2OaRxDgQggfUjpU6CpFG9xME+bAfMk6uG1usp/VRMOkMNXERvjqRbuksrdNKLLlVv1y44anEXRsN2QARN65D5R9pt3KeNLsabR0c9Q7zGHZ63nJo9tlX/VZgrq3E2Ok5zYyZ5Cel17tB7Tb2IQ3nTjQ0x4DA1o+0pQJXf1Zy/P4LFag8e2J5aRx5so5SP7zRzgO0fJTfV07ZGPjeLse0tI4gixVV6hkmF4kbX2qacEfxR3+RaUFrVgdNtG2V9JJA+wdbajd6Eg8k/4PUVl6CrbNGyVhux7Q4HqcLhd6Iq5onjUuFYheQFuw7kp2cW3sT3bx2Kz1NO2RjXsIcxwDmkbiCLgqJdeOh+03w+Ft3NAbOB5zNwf2jcepY7VnrFZTUE8NQ67oGl0F8+Ua7dH3O+CK9+vXS7ZaKCJ1i4B05HQze1nfkeyy7NSOhew3w+dtpHi0LT5jNxfbic+5aVoFo7Li9e+aouYg/lJ3ek45tiHw7lZCNgaA1oAaBYAbgBuAQefFXOEMpb5QjcRbffZNviqqaMOZ4bTGf9H4QC++7y+nvVtVAWsvVnNBLJUUbDLTvJc6Nub4icyQN5bfPqQhPjbWy3LlV00R1rVdGBFMPCIm5AP5sjBwBO+3WpT0d1p4fVEMMhgkPmyjZuep24/BEbwi4a4EXBuD0jpXKAiIgIiICIiAiIgIiICq1rP/AOUrfvhWlVWtZ/8Aydb99FhZbR/9Vp/5TP7Qvesfo/8AqtP/ACmf2BZBEF5MVqhFDLI42DGOcT91pK9ahnXJp6x7HUNK8Ov+ne05AD9mD0k9KCLsApjUVsDAL8pUNPcX3KtsAoQ1F6KOfKa6Rto2Ashv5xPlPHUNwPFTbPKGNc5xs1oJJ4AC5KLKG9f+O35Giaf/ALZOweQD3gn2LVdXWn0GGMmDoHSyyOBLg4CzRubn3rB43WSYliL3NuXTzCOMcG32W/BWJodBqCONjDSwuLWgFzmglxAzJKDQvHvD6pJ77foo90/0ohxGobPHEYnbGw8Eg7dr2OXAZKw3+jqD1OD3GrBacaBUstFMKenjjnDS5hY0A7Tc7ZcRcIMbqJx7lqN1O43kp3WHExuzb7DcKTFWLVZj3gmIxFxtHKeRk6r7iew2VnUJfE8LXtc1wDmuBBB3EHIgqp2mOHMpq2qhj8iOQht+gHMDuVtFVjWZ/wAnXfzP8BCFhNX2DRUtBAyIW2mCRx6XPeAST8u5bGsbo1+qU38ln9gWSRBERBruPaEUNXczU7C4+e3mO9rd/eoq011PPgY6WieZo25mJ/ltA6WHzrcFO64cQASd3Sgrpqy0+mo5o4JnufRvds2cbmFxyBbfMC+8KxgKqPjha+tn5HNjqk7Fum78rK2FAwiKMO8oMaD2gC6LL0IiIgiIgIiICIiAiIgKres0f/KVmRzfwKtIvNPh8Lzd8UbzxcxrvmEEJYZrskiijjdSNdsNDbhxF9kWuu2bXlOf0dG0Hrc8/wBql84BSerQfhR/RdsWEU7fJghb2RsHyCKgGu0ixzE/s2MmEbt7YmmJtj6TzYkd62HQ/Uw7abJiDgGjPkGG9+p7voppAtuXKGbrp4GxtaxjQ1jRYNAsAB0ALRtc+Ommw90bL8pUHkm2BNmnyzluy+a31dc0DXW2mtdbdcA29qIgPUXgPK1jqhzTsU7bNuCLyO7eAuVYBfEULW5NaGjqAHyX2gIiIKvazMBNHiEzGtcI3kTRkAkC+dhbg4KftXuO+GUEMxvt7Ow+4IO2zI7+O/vWelp2OzcxriOIBt7V9RRNaLNaGjgAAPgg+1VjWWD/AO51uTv0nou4BWnXRJRxuN3RsJO8lrST8EHk0a/VKb+Sz+wLJLgBcoMfpBLKymmdAwvmEbthosCXWytf29ygXDNZeLUX2dS0y23idjg4dW2BmrFLpqaSOQWkjY8cHNDh8UEMs16vtnRC/U/L4rX9ItZmIYg0wQxmJjsi2EOc944F3QFNkuhOHuftmlj2uq4Hug2+Cy1FhsMX6KKOP7rWt+QRUQ6r9V8jZWVdc3YDOdFCbE7XQ+Ts4KaERE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6474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</a:t>
            </a:r>
            <a:r>
              <a:rPr lang="ru-RU" dirty="0" smtClean="0">
                <a:solidFill>
                  <a:schemeClr val="bg1"/>
                </a:solidFill>
              </a:rPr>
              <a:t> – данные о 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" y="1905000"/>
            <a:ext cx="5000625" cy="192405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05" y="2971800"/>
            <a:ext cx="5057775" cy="2714625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" y="1556792"/>
            <a:ext cx="909478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Визуализация данных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Автоматизация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57200" y="17526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Selenium</a:t>
            </a:r>
            <a:r>
              <a:rPr lang="ru-RU" b="1" dirty="0" smtClean="0"/>
              <a:t> </a:t>
            </a:r>
            <a:r>
              <a:rPr lang="en-US" b="1" dirty="0" smtClean="0"/>
              <a:t>WebDriver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драйвер браузера</a:t>
            </a:r>
          </a:p>
          <a:p>
            <a:endParaRPr lang="ru-RU" dirty="0" smtClean="0"/>
          </a:p>
          <a:p>
            <a:r>
              <a:rPr lang="en-US" b="1" dirty="0" smtClean="0"/>
              <a:t>Browser</a:t>
            </a:r>
            <a:r>
              <a:rPr lang="ru-RU" b="1" dirty="0" smtClean="0"/>
              <a:t> </a:t>
            </a:r>
            <a:r>
              <a:rPr lang="en-US" b="1" dirty="0" smtClean="0"/>
              <a:t>Mob Proxy</a:t>
            </a:r>
            <a:br>
              <a:rPr lang="en-US" b="1" dirty="0" smtClean="0"/>
            </a:br>
            <a:r>
              <a:rPr lang="ru-RU" dirty="0" smtClean="0"/>
              <a:t>встраиваемый прокси-сервер, позволяет собирать информацию о производительности приложения и сохранять ее в </a:t>
            </a:r>
            <a:r>
              <a:rPr lang="en-US" dirty="0" smtClean="0"/>
              <a:t>HAR</a:t>
            </a:r>
            <a:r>
              <a:rPr lang="ru-RU" dirty="0" smtClean="0"/>
              <a:t> формате.</a:t>
            </a:r>
            <a:endParaRPr lang="ru-RU" dirty="0"/>
          </a:p>
        </p:txBody>
      </p:sp>
      <p:pic>
        <p:nvPicPr>
          <p:cNvPr id="6" name="Picture 4" descr="http://seleniumhq.org/images/bi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85772"/>
            <a:ext cx="2020776" cy="1828800"/>
          </a:xfrm>
          <a:prstGeom prst="rect">
            <a:avLst/>
          </a:prstGeom>
          <a:noFill/>
        </p:spPr>
      </p:pic>
      <p:pic>
        <p:nvPicPr>
          <p:cNvPr id="7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85430"/>
            <a:ext cx="1523999" cy="11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56"/>
            <a:ext cx="5420186" cy="40528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Автотест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29" y="4419600"/>
            <a:ext cx="5451292" cy="2133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Хочу больше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769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HAR </a:t>
            </a:r>
            <a:r>
              <a:rPr lang="ru-RU" sz="3600" dirty="0" smtClean="0"/>
              <a:t>архивы надо где-то хранить.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124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Данные надо агрегировать и визуализировать.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19598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А</a:t>
            </a:r>
            <a:r>
              <a:rPr lang="ru-RU" sz="3600" dirty="0" smtClean="0"/>
              <a:t>нализ трендов производительности приложения.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8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Storage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743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HAR Storage </a:t>
            </a:r>
            <a:r>
              <a:rPr lang="en-US" sz="3600" dirty="0" smtClean="0"/>
              <a:t>– </a:t>
            </a:r>
            <a:r>
              <a:rPr lang="ru-RU" sz="3600" dirty="0" smtClean="0"/>
              <a:t>это репозиторий  для автоматизированного тестирования веб производительности на стороне клиента.</a:t>
            </a:r>
            <a:r>
              <a:rPr lang="en-US" sz="3600" dirty="0" smtClean="0"/>
              <a:t> </a:t>
            </a:r>
            <a:r>
              <a:rPr lang="ru-RU" sz="3600" dirty="0" smtClean="0"/>
              <a:t>Он базируется на </a:t>
            </a:r>
            <a:r>
              <a:rPr lang="en-US" sz="3600" dirty="0" err="1" smtClean="0"/>
              <a:t>MongoDB</a:t>
            </a:r>
            <a:r>
              <a:rPr lang="en-US" sz="3600" dirty="0" smtClean="0"/>
              <a:t> </a:t>
            </a:r>
            <a:r>
              <a:rPr lang="ru-RU" sz="3600" dirty="0" smtClean="0"/>
              <a:t>и </a:t>
            </a:r>
            <a:r>
              <a:rPr lang="en-US" sz="3600" dirty="0" smtClean="0"/>
              <a:t>Pylons. </a:t>
            </a:r>
            <a:endParaRPr lang="en-US" sz="3600" dirty="0"/>
          </a:p>
        </p:txBody>
      </p:sp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Основные фичи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AutoShape 2" descr="data:image/jpeg;base64,/9j/4AAQSkZJRgABAQAAAQABAAD/2wCEAAkGBhQSEBUUEhMWFBUUFRUUFRcVGBcWFxYYFBgXFRYXGBgXHiYeGBsjHBUUHy8gIycpLCwsGB4xNTAqNSYrLCkBCQoKDgwOGg8PGi4kHCQsLCwsKSkvKSkvKSwsKSwpLCwpLSwsKSksKSwsLCwsLCwsKSwpKSwsLCwsLCwsKSwsLP/AABEIAJgBTAMBIgACEQEDEQH/xAAcAAABBQEBAQAAAAAAAAAAAAAFAAECAwQGBwj/xABTEAABAwEEAwoHDAYJAwUAAAABAAIRAwQSITFBUZEFEyIyUmFxgaHRBhQjVJKx0hUXM1NicnOTssHC8AgYJEJD4QcmVWN0gqKz8RZE4jRkg4Tj/8QAGgEBAQEBAQEBAAAAAAAAAAAAAAECAwQFBv/EACsRAQACAgIBAwIEBwAAAAAAAAABEQISAyFRBDFBBbFSYXGhEyKBkcHh8P/aAAwDAQACEQMRAD8A9rtFMnJ9zAjIHSDp04EdZVHi7/jzp0M0xojRB2lV7rh3Buic57EOu1OT6lKShqzMLZvVL86w0RsV18awufu1OT6lR4vXmbxiZi63LVKqunvjWEr41hc6KdTHgnjEji4CIu5ZaZwOGapNmrzxj6DEHUXxrCV8awufu1OT6krtTk+pB0F8awlfGsLn7tTk+pK7U5PqQdBfGsJXxrC5+7U5PqSu1OT6kHQXxrCV8awueipyfUlFTk+pB0N8awlfGsLn7tTk+pQc2oRwRBORwPXE4oOjvjWEr41hcw2hXnEzzXQO2URZUZA8k44coe0gLXxrCV8awhd5nxLtv/kleZ8S7b/5ICoK8d3Z8LbU201mttDwG1ajQARAAcQBlzL1jc7J2BaL2AOqAvC93qn7XX+nq/bcvJ6mZiIp5+eZqKbz4ZWzzmptHcmPhjbPOKm0dyBVa8nIDon70jbXRF4xEZ6F5NsvMvPc+Rw+GVs85qbR3KJ8M7Z5zU2juQ6pUMnE5nSoGodZ2rV5eV78iZ8M7b5zV2juUT4aW3zmrtHchwqHnO37k5DtRHTI9ZVufxL35bz4a23zmrtHcrrP4Y2kg37ZWadENDgenKDkhOOsD/N3FRLvlD/Wlz+L7r35HD4W1/7QrddM8+HTltUD4X2iY8erERmGRBnSDicMUFvjlfb70nxPBcDgM77dGPGMZ8+K1t+f3a7FrV4Y2oNBZbqzzJkFt2BoMn84rIfDi3edVdo7kOdVIwOHpd6ia35k96vfn7p2JHw4t3nVXaO5MfDm3edVdo7kNNb8ye9R3/p2lXvz9178iR8Obd51V2juTHw6t3nVXaO5CzVOs7VE1TrO1O/J35FD4d2/zqrtHco/9eW/zqrtHcgtrtLhheMFokTgYc6JWana3N4riOj885S58nfl6DZPC1/izHndGv4zfb5Illz4YNiLk8ThZr2tfK1mrE1mEmSajJJ08IL6pXp4pt345Dt2LQ1oF4lszi3q0lDaW6tJv8Rx+cQfvRq20Q4CWh0ZAx96zUrEwjhUg3mMH1LczN9NTbKN02a3bB3p/dJnytgW3xCnyBsS8Qp8gbEuS5ZKdqa8wC4YGZwAA09KnQDQMHyJzLge1aqdla2S1oBg4xPZpVYqnTEznvb+386EuS5Q3xvKG0c3tDam39nLGOWI6PuKsFUx/wDk/PD+e3mSbUJ0jrpOA0nPRoCXJcob63lDaEhUbyhtGhWMqExBGeW9uwj1danRJdkW4DSxwzOGZywKXJcqBVbyxtCdrQ4GHTrukYT0LU2i6cSyOZp71dcGpXtew20bnh4xAJ0EgGP5Z4KmjYGuLibjscYaJB0yZKM3AoUxnLQMcMZnn5leztkFAyc8cc1ks9nAfmy9iOC0B22dQRm4NSpE3ouCJzkbYU7O2R9mdHBMGZxx6okLNRsRD8DTDhndZBjOJvdCNXAq2g3jLQBoM59WhXs7Yn2SRm4YzIMH/hUsptLhFQzhhfzjm05ItcGpVMmRLANeIwU7Oz2WnAPSTjzr598IX/tdo+nrfbcvocBfOnhC/wDarV/iKn+49cOeLiHHm9oZagjSDhOBlLxoRxG5RPC25qqyVMXfMf8AZKra9kYl0xoiJ6+peOPenChCpUxPSfX0Ks1On89SjUfiek+tVl6601TR426LsmBJiTGOeGWgKu9+fyFUHElI1I5/V+elKpq1uPV+eZRNXmnp7lSap1pjVVpaiVxrnn6sPUo+MHWT04+tVF2rtUC4jPBWoNabG1bwgzzaSOjWPk7NSoqSDB/kdRHMqDUV7Kt8XTgdB9fVr265lUIGoomoq3OIMHAjAqBet0tLjUUTUVReol6tFFayIkug3RAjPhOnHQs9ItPGdd6iderq2qNtfwm/N/E5UWlwD3AZAkDoUrsa7K4b8yDI3xkGInhDRoX1kvkexOF+mdO+tHVLV9cBd+P5dcYoH8InkBkT+9l1IKysTocOk/zXT7oWdrgLwJiYAzxhYPE6fxdT89aZR2THYTfOspXzrKO+5NPUdpS9yaeo7SprJQduW43zieK7T0a8FvvvA/iHrpg7Z6VbSsDGyQP3TmTHWqm3OTSmdcjXqSko4e/+8y10+bu7Sm4euptp46Z7YSAp53aO3mHN87sTtukgAUTgBmeeAMNUJRS5tI5747a2PUnFM/GO08nuVDWMwhtKCYGP8sc1KjQY4QGUzGJhxzxjRzlWlWtomeO483B+4K5Rp03CBdaBzOOA6IV+9haiFpUoU3kzLSIOEkY8+C0b2FXSdM8FwjXp6EooygHm9EGIz+5aN7CrB4UXXdOj1pRRkwOOWrHX+fvV29hQHGIg4adB6EopFVsqEkgtIGOMiDjzbVp3sKmm+TFxw5zEetKKW08l83+ET/2q1/4ipp/vX5a19JAL5h8J6v7bah/7it2VHrny+0MckdQhRr3nO4I4j8ADqz6jBVIpSJvMGEwXAHojWqHVCw4OaZBBjHA56M+hVAOIkAkcwK80Y9uVC1V3CPSfWqy5V1anCPSfWob4ulNUvNXCNGahfVJqJjUVopaXpi5UmomNRWlpaXJ9914/nQqDUUTUVpYuGg82zT/NQ3xU74nNUHPb39/rSmqtsqOvtvDjNHCGsaD1eroWQvTU65Y4EfyI+8J7WwAgt4rsW82tp5wfu1qRFTSUYvUS9VF6iXrpRRWq1EQ3QQJEDQ9xzzHUq7RbXNqPg/vuzAOk651qq3AYG8AQ0YGZMvflgstJocDL2tjQZx6IBU17K7EbNXLnUySJNds6My3HDuX16F8ZWCp5an9Iz7QX2aF0xinQJ3ftBYGQSM8p5tSDe6r+VU2OXRbp2VrwC4kROXPHMhvidLlu2H2VnK7Zn3Y/HX8t20peOv5btpW+nubTcYDna8o9YVnuKzlO7O5SpRn3NtTy8y4ngnWdWjStgtLtJPTvbuqRtUrNua1hLgSTB1dyQotjFrpnTUz1Yzzq1J2bxl2s5fFu+SPXO3mTGs/lHCJ8kcZx19AUxRGd12v4TDIfK5z6PQomzg/uO1nymXbqEqVJ2TazpzOP92dJjp28yTbS7n+rdrw06MdqkKHyXwcOPzjHE4dSva48g7W9GtWpWpZha3A4uMfRu2ZrRTtUmAHdYIG0qTXGeI4c8t+4q7elYiSpQvFV07RenjCNYI2K/elXSe10wThngR6wrUqe8VWLRwo4XTBjar96VYe0uuyZ6DG2ISpD3ioipiRjhHRjqVu9KIaJIxkR2/8ACVIa8VTTtcmId0kEDatO9KmnWa4wCZ6CPWEqRfTOC+WfCl/7dav8RX/3HL6na2F8oeFb/wBvtX+Jr/7jlnOOoZzYjUT+NOiLxiIiTEaoWZ9aYywEYCNutM2tGo4EYic8Fzpihqq/hHpPrVd9DzuvU1t+rpeynZus/wCT9XSw/wBGqVaWm0vTF6nUtT2kh1EgjMFjQRIByNGRgRE61lq2iqTwWgA4gGkwmBE/whOegaVYi+1paXpi9ZPHqskcGWgkjeWyAMyfJ4Ke/V9Q+pZz/wB3jkditLS4vUS9U+M1gCXNEAZmi0Ac58kpOt7nNFxgk5He2EGMDA3nE9atLSZeol6ofaK4BJDQBn5FuGAOPksMCD1qDLVWdBaGkGYii3GM48ljC1qU1CtHONX5yK12MX/JyIcRdLjFx+QvHQ08UnLEHCEK36vyRh/cN6fitRCspW2qyHFo4JJJFJowH/xGIIMqThcNfqcvUS9ZrVuyf3GtGmSyk6Ro/hiNKz+7NT5H1VL2Fqilu6D8W/N/E9YzUT2i2ufxrujJrWxE4cEDWVUKvBiBrmBO1Wimrc9/lqf0jPtBfawXxLuZ8NT+kZ9oL7aCqh+6tqLLsaZ7IWD3VOs9iPEJXRqQAfdU6/Uo1N13ASJcdWA7SugujUldGpBzQ3cfppugwDjTOeBwnJQ90z8V/t6pw68F1Fwakro1JQ5Y7qH4kdW9+tW0d0MJuBp6GTtaukujUldGpShzzbaBkBzYDDowwT090bvFgTqAGXVzorbbQWEQBjrE9yx1t1HgYMDuYAfe4KXEM3Cr3Ydr9SXuw7X6kw3aqfE6Y/dkZY8fLHsyVlDdV7s6YZEZgGei68/cm0GyHuw7X6kvdh2v1LfZLUXOghsQTgOjnK23RqVibWAP3Ydr9SXuu7X6kcujUldGpVQP3Xdr+ynG67tf2UbujUldGpAEO6ztf2Ux3Xdr+yjl0akro1IMu5tpL2kkzwo7AvKd1/6F6da01qvjVZpqVatS74veHCc55Adeg6hlOC9hAQq07sOa8tFMuA0iD6yFjKvlnJ5bZ/0f6bwSLbUEcqgG+t6s/V1Z58/6lvtr0pm7jj/DI6QI7CU3u8/4p2we0s3ilw82/V0Z58/6lvtph+jozz5/1LfbXpY3cfB8mcNBgT0YxtjNR933/FOwMZDaOFiO9XbEuHnJ/R5Hn7/qWe2mP6PA8/f9S3216P7vP+KdsHtK2zbrvfPkyM4BAkwCcOFGiMSM0jLEuHmJ/R1b5+/6hntpfq7D+0H/AFDfbXqot1T4p+cZNnRjx8sewqNbdF7WXt7dnEEAE4E4cIjRGMZrVwtw8sd+jsDnug/6lvtqP6uTfP3/AFDPbXpg3edh5J2PMMOnhKyybsuc4B1MtGkmANoJ/Mqb4m0PMP1dB/aD/qG+2mH6OLfP3fUM9texb+3lDaEt/byhtC208eP6Oo/tB+OJ8i3H/Wm/Vyb5+/6hvtr2Lf28obQlv7eUNoQeMP8A0bGZm3v+pb7ab9Wqn58/6lvtr2g1m8obQocDW3aEHin6utHz9/1A9tP+rlS8/f8AUj217VLNbdoSlmtu0KI8Yofo90ab2v8AHnkNe0/AtEwQYkv7V7aFQ9tM53T0kLQqqi0Wq4RLXGZ4rS6IjOOn1qNO3Auu3XidJaQMpz0KG6NtNMC629OgZ6Oca1h93H/FO2N9tYnKpZmaGkkPZb3kA724zPFAMQYgy4KbbW+R5Nw5y1sDph6uy22pIL7uPmN6OOkAEdJ4UjYmG7tT4l2we0pvCbQNpIKN3Kk/BOHOQI7HJO3bqTG9EjHHCMp5U8ybwbQNJIK3dx/xTh0gR2O+5J27jwT5JxjSACD0cKU3g2gaSQX3dfh5F2PMMM8+F+ZRSjaQWgkgEgEiclYyiViYlckob+3lDaEt/byhtC0qaShv7eUNoS39vKG0IHvfmVW60QYOfX3JFzDpbtCXA+TtCgiLYPzPcnNqHr16MdSeWa27QmO9/J7ERKz1w8SNcKqtUu0iZiNZDdOsggK6i1oEMiOaM+pU1wd6MTPMA456A7A9aqhRt7y6oA4cF5yr0rwGOgs4IywJJU7Nu5Aum44gZmvSLicYmIGJwyH3KipTfeqcGpG+EjyFAgjhZY3naOEce1PTsxIje35DE0KAxyOE+vqQb2brkkQ1pDn3QRVYcJbjGki9i0c2c4aalqBAuuBxEw4DMSNeYxQHen3sBVb/APWoxLiW4xjgI6olFbNUDm8Gk9kEAzTa0mAcYJy70G2zvkdeu96lm3RtBaRBAwOb2s0jlAytNnBjGczmAPUsu6TXEiA44HisY/SOVkgyVN0HB0Xm5j+PTHZcRlpwQSrTfe4tTMZUqPrJRtuSATabc4E4tHCAjfmCMWjS3A45c/PgXQe0Un44VCb+Yp0TOLccTlz59iMIBr7W4GpLsnkNBexuF2mYEjndn94ghSOAxnDPPtGCDW2pvdRwgm+d8BbTDhiGsgk5ngT0OGpEqVrHBF0gEDHAAYTjjhsRZaUlHfRrG1LfRrG1ESSUd9GsbUt9GsbUEkkwKdBktVoIexoydelaqeQ6AsNu+Fp/5vuW6nkOgIM26FUtZUcMC2m8jpAkLyAeHVt84dsZ7K9c3W+Bq/Q1PslfPwqYLxepmYmKl5uaZiYp0h8O7b5w7Yz2Ux8O7b5w70WeyubNRMSdRXm2y8y4bZeXXM8M7SWgm3OaSMQaYMGTpDccITf9ZWnz85gYUhkTBPF0Z865VloyFxpOWTpPVOaIN3Jqb26q6kAA5rYkZkZQXSMiVuJzmL7/AHbx3ymo7n+oyPDO04zbyCDh5MEEQDhwdZI6lh/6+t3nLvRp+yg77Q0GHUw06ZB2xeVEU/jD6H802y8kzlHQ8fD+3ecu9Gn7KK7geF9aqX+MboPogXbsNpYySHcZugAbVwZqKJqKxnlE+5GUw9dtnhJaBuPQriqd9fUuufDZImqMoj91uhcqfDq2+cO2M9lEre7+r1l+l/FXXEGonLllcVPxByTNx38OjPh3bfOHbGeyp0fDm1lwDrU5rdJusMYaruOhcuaisFRkY350xdXOMsvMsbZeXVu8MbT5+fquf5nWoO8M7Tj+3kwR/DGIJAMS3Rmuas1jdWddose92oCTGsxgBPrC12vcC0UADUo5zpDsMNDHTr2rW2URcz912nyMVfDW1BpItxJjBu9jE6pLI61j/wCv7d5y70afsoBUtYIIDGidIvYdElZzUTbLytz5dMfD+3ecu9Gn7KNWXwtqmgyod0HmsXsBo3aUQaoYRxb3E4S8+NRW2Kp5Wn9Iz7QWsc8o+VjKX0lTzd878LVntYG8umOsFw42kNxPUtFPN3zvwtWe1OiicY/zXNPK0L6MPY5+uxs1eDRB30yTRtGJl3GcOMZ1YZ61NrLw4IoEERJpVxIiD9nXoCerX4VWH4ioRhbCCMXaDgz5vcr/ABkNGLxOYm1ZgiQcfnTs5lVYhToyC9lKTpFG0DAgDjRwdIM9aOse5zGueWEOLSyGvyInEHEFBd9OZcYaASRbjhiBJBEEAv082tHRXYWNuPDwCG3hUGJGGLhmeZBdZBgYjM5Aj1rJuu0S2Q04HjMe7SNLPUtllOB04n96/wBujoWTdR8EYxgf4ppaRo09PegG1qbL3FpZj+DWJ2jNdEzIIDVrC9xhmP8AuyOz7kebkP8AntQArZZWNJF2lF8GN7quzLM7uE8/RqKPIRbyA53CxvNMeMGnAN3RoGGWnrRdAP3W3ONUNLQC5pjhOcBdMXuLpwCF2extmXgXeEOCapxa4t0c7XLpFgtFjN8ubfN8gOAddDQBMtiDiQBnpKKro7h044TcfkueBHWVZ7h0uSfSd3q6xtcJDmkDOS8v6sRgtKIwe4dLkn0nd6XuHS5J9J3ettSoGgk4ACSdQCiLS0m7ebOqROzqOxBBthYIhuLYg6RAjPqCvSSQZrVxmrRTyHQFmtR4TVpp5DoCDHux8DV+hqfZK+dRUwX0Tuz8BW+hqfZK+bRUwXj9RHcPPzR3DRvik62vOb3HrKyGoomovPTjTrfB6y8DfDi50gHSGjD1gova6v7M5uurTOxtX+SAbh7qHeQ0RLJBwk4kkHHp7FrqWhzszI1ZDYF7558I4f4UR2/QfTPpnJOeHqJyjX3/ADYt0LOHMOtoJHViR1rnjUXRboWgMpuJ1EDnLhA7+pcmai8UQz9cxwjnicfeu/8ADQaiiaioNRRNRWnw6epbou/q5ZPpfxV1whqLtd0nf1asn034q64E1FeSO4/SDOO2unXAzaHdJIjYUzq4J4oGjAn7yVS2kSJvMxxxcAdhUSLpEuboOBvc+hYpmnqngja6NGmKUAGZc8Y3j8rSIyGjoVvhS/yjRqZO0nuXHWYipBbk7EHVrno+5F5yEkwIEmcAnq+eM+OMKrt6vq3ouH0kRPHne3x+Xm/9Oc8J7GGxUbheN13TBIPYdi581F0XhbbG3W05hxN88wAIExlMnYubbQJEhzPSAOrIrHFEzhFvDw3OEWRqK6w1PK0/pGfaCyV2FuZaZ5Lgco1dKlYKnlqf0jPtBdoh2p9SU83fO/C1U153oxM/Juk56L2G1XU83fO/C1Z7UJoumD0tLxxuSMSvfD1hFopPJqS2uRfMDe7MRHC4oIkjndjjzlPQJaXX6FV4ji7zREZnAtdjAAEZ5LPWotmrwKXwhONmr4mXZuBN484EKFlq728uaaYJBAiy2oEDAQZdjxWjRlhmqrpvFWchuvihRq0gALojHG6G9srBZ7dWqEtY+kXNxM06zRmRgSccQcROSIWsYCYz0gu7B60ErPMYznpgfZWbdEOkRfyPEbTdpHLWiyDAxGZyBb2H1rHuswEtkNOB41N9TSNLDh0dyDPUa+9lWzGTLPHbijLclz9ak29xaeY/7ese0GOtdA3IIB1vDr/B3yLo4jaRbMnS/GexEkH3TojfJcGE4XSaNR5DZyLmmJm9tGCMIEkkkgSSSSCL2BwIIBBwIOII50rg1BSSQDn1H3qkF+DhF0NyuMP7+eJPbqW2gTdEzPPAPWBghVZs1KshpF5sS17yDcpzIbzRkUSsY4AyjRdBbh0OM60WULTxmrTTyHQFltTxfYNJlaqeQ6AiMO7fwFb6Cr9kr5kFTBfTe7n/AKet9BV+yV86+Ce4XjlcUrxbwHOkNvcWNEjXrXm5/wDvlx5IuQ01ExqLT4h+br8ejFQoUKW+llWpvbQJvXXGThhdmdeznXGqcqpXQtbmOvNMH84HWiI8J3RxGzrx9U/ehQFPlj0X96Zgp32gvF05uAdhnonmG1XV6uD1HNxfy8eVWutW6b6jpcZ0R+7GqPyVWLU2PgwcM7z9uajWbSBMVARJg3X4icNPWoUxTNRoLwGGLzrruD1TitRi5ZzlllM5Tc/3KtXBODQ0agSevElVGorrQykHODagc0HA3XiRrzWSo4YwZiMRInLQelXVmnqu6jv6sWP6b8VoXnpqLvN1Xf1WsX034rQuXsPg9vliqWm8fJ1GU7t0kG9cxkOHLyjVrU5I7gyjsJNRRNRavc/n/wBL59appNpGkXOqXagcAGXXGRhJkHnOxZqmapfudu3UoE3CIObXCQfvGWhEK3hrVIhrGNOvE7ATG2UDLafxg9F+zNKg2kb954aWjgYON848+GQ28yzPHjM3MH8KOSYv90a1pLnFziSTiScyqzUUyKfxgz5L9ualZGUXb5fqXLrSWcFxvnGBgeDo2rpGK0oNRXbn1PLU/pKf2gqjvfLHov71GwP8tS56jPthWlp9aU83fO/C1Z7UYomSBzlxYM+UMQtFPN3zvwtVNed6MTPybs56L2G1eqHcBfVaXVfKNBDzlbHgjF2B4MU/m49iejag1zXX2ug6baXDOMnCHZk46ldV32akeMcfCBZjhJ4oceLzuxVbqdYjK05R8HZJ6IPVzFVXSKi1nAYxjpdd7Rn0IQ817wE2qJEkMskdOuOharE6oWm+as3hg9tJpGEmLpgtx6ZBQbrKcDpxOTr3acuhZN1HgES4DA51TS0jUDPT3rZZ5jGc9MfhWbdC9Iu38jxN7OkZ30A2tWbe47cx/wB08dl3sR9uQ/5Qepvk/wAbMZeLx2mUYbkgGbq1AHiXAGMjWdS053QCD09SKIfuhevC7vmX7m9Rn8vGexEECSSSQJJJJAkkkkAu14VHY4ENfjULADxIwxiBPSVssNSWZgxpD985+N1rNagd9MT8GOKG8o6XLVY5u8K9M/vBoOQ5GCLLPbvhaf8Am+5bqeQ6AsNt+Fp/5vuW6nkOgIim3WXfGPZoexzDrAcIkc681pf0FU24ttlZpykNaD2JJLM4xPukxEm94in55V9Fncm94an55V9BnckkppCawb3hafnlX0GdyXvCU/PKvoM7kkk0g1g3vB0/PKvoM7k3vBUvPKvoM7k6SukGsI+8DS88q+gzuTH9H6kf+8q+gzuSSTWDWHS2r+jVj9zKNg354ZRdfFSG3iZecRER5Q7AgQ/oLYBAtlaM4utjYkkk4xJrCPvEU/PKvos7k3vDU/PKvoM7kklNINYN7wtPzyr6DO5N7wlPzyr6DO5OkmkGsG94Ol55V9Bncm94Kl55V9BnckkrpBrBveApeeVfQZ3KdD+gOk2o1/jdU3XNdF1gm6QYmMMkkk1g1h6kxsTOkz2AfcqLRRc5haA0zyuEM5xbpSSWmgw7iOmobln4bi7GlrnFxBlzsc+lVv8AB9xEb3ZcvinDlan/ACvXrSSQHGlwHF7VXXpucBwW4GccfyUkkD0GOaIujOcMFRbrG6oRwaZgEcNt/SDhlGSSSDLU3HcTNyhmDjTBO2UUBdHF7UkkGK22B1R4ddpZAcNl85k4GRAxW687k9qZJA953J7UrzuT2pJIFedye1K87k9qSSBXncntSvO5PakkgzWiyFzg662Yg3uECMxhlgcVKyUXMBF1kaLgu7cTohMkgetZy5zXRxZ06+pamiAkk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9089" y="3559327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Измение показателей во времени.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9089" y="1663641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Детальная статистика.</a:t>
            </a:r>
            <a:endParaRPr lang="en-US" sz="3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29089" y="2912996"/>
            <a:ext cx="78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Агрегация и сравнение результатов.</a:t>
            </a:r>
            <a:endParaRPr lang="en-US" sz="3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23338" y="4272951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Экспорт чартов и таблиц.</a:t>
            </a:r>
            <a:endParaRPr lang="en-US" sz="3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29089" y="2266665"/>
            <a:ext cx="76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Встроенный </a:t>
            </a:r>
            <a:r>
              <a:rPr lang="en-US" sz="3600" dirty="0" smtClean="0"/>
              <a:t>HAR Viewer</a:t>
            </a:r>
            <a:r>
              <a:rPr lang="ru-RU" sz="3600" dirty="0" smtClean="0"/>
              <a:t>.</a:t>
            </a:r>
            <a:endParaRPr lang="en-US" sz="3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23338" y="4913531"/>
            <a:ext cx="769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Кроссплатформенный</a:t>
            </a:r>
            <a:r>
              <a:rPr lang="en-US" sz="3600" dirty="0" smtClean="0"/>
              <a:t>, </a:t>
            </a:r>
            <a:r>
              <a:rPr lang="ru-RU" sz="3600" dirty="0" smtClean="0"/>
              <a:t>кроссбраузерный.</a:t>
            </a:r>
            <a:endParaRPr lang="en-US" sz="3600" dirty="0" smtClean="0"/>
          </a:p>
        </p:txBody>
      </p:sp>
      <p:pic>
        <p:nvPicPr>
          <p:cNvPr id="18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3938"/>
            <a:ext cx="1447800" cy="11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Интеграция с тестом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8356"/>
            <a:ext cx="5420186" cy="405284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1738356"/>
            <a:ext cx="5427375" cy="405284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7" y="4800601"/>
            <a:ext cx="5905631" cy="186213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8900000" sx="101000" sy="101000" algn="b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729" y="5029200"/>
            <a:ext cx="2737071" cy="702469"/>
            <a:chOff x="234729" y="5029200"/>
            <a:chExt cx="2737071" cy="702469"/>
          </a:xfrm>
        </p:grpSpPr>
        <p:sp>
          <p:nvSpPr>
            <p:cNvPr id="6" name="Oval 5"/>
            <p:cNvSpPr/>
            <p:nvPr/>
          </p:nvSpPr>
          <p:spPr>
            <a:xfrm>
              <a:off x="990600" y="5029200"/>
              <a:ext cx="1981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34729" y="5312768"/>
              <a:ext cx="974273" cy="418901"/>
              <a:chOff x="498325" y="4020056"/>
              <a:chExt cx="974273" cy="418901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1091598" y="4020056"/>
                <a:ext cx="381000" cy="2342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98325" y="4069625"/>
                <a:ext cx="58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Post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4" name="Picture 2" descr="C:\Users\andreystakhievich\Desktop\sq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28580"/>
            <a:ext cx="1568949" cy="10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Хранение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5" y="1556793"/>
            <a:ext cx="7112817" cy="530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Просмотр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2" y="1563586"/>
            <a:ext cx="7642077" cy="50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62000" y="1571660"/>
            <a:ext cx="2028808" cy="790540"/>
            <a:chOff x="762000" y="1571660"/>
            <a:chExt cx="2028808" cy="790540"/>
          </a:xfrm>
        </p:grpSpPr>
        <p:grpSp>
          <p:nvGrpSpPr>
            <p:cNvPr id="7" name="Group 6"/>
            <p:cNvGrpSpPr/>
            <p:nvPr/>
          </p:nvGrpSpPr>
          <p:grpSpPr>
            <a:xfrm>
              <a:off x="1143000" y="1571660"/>
              <a:ext cx="1647808" cy="610222"/>
              <a:chOff x="1143000" y="1571660"/>
              <a:chExt cx="1647808" cy="61022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1143000" y="1828800"/>
                <a:ext cx="609600" cy="35308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676400" y="1571660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Страница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62000" y="2181882"/>
              <a:ext cx="1471604" cy="1803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9276" y="2508965"/>
            <a:ext cx="1162276" cy="418901"/>
            <a:chOff x="310322" y="4020056"/>
            <a:chExt cx="1162276" cy="418901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091598" y="4020056"/>
              <a:ext cx="381000" cy="2342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322" y="4069625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Запрос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1923788"/>
            <a:ext cx="8489060" cy="3791212"/>
            <a:chOff x="762000" y="1923788"/>
            <a:chExt cx="8489060" cy="3791212"/>
          </a:xfrm>
        </p:grpSpPr>
        <p:sp>
          <p:nvSpPr>
            <p:cNvPr id="23" name="Rounded Rectangle 22"/>
            <p:cNvSpPr/>
            <p:nvPr/>
          </p:nvSpPr>
          <p:spPr>
            <a:xfrm>
              <a:off x="762000" y="2743200"/>
              <a:ext cx="7162800" cy="2971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729490" y="1923788"/>
              <a:ext cx="1521570" cy="911894"/>
              <a:chOff x="372074" y="4064825"/>
              <a:chExt cx="1521570" cy="911894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372074" y="4653964"/>
                <a:ext cx="390619" cy="32275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72074" y="4064825"/>
                <a:ext cx="1521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Информация </a:t>
                </a:r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по запросу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46667" y="5791200"/>
            <a:ext cx="4667050" cy="914400"/>
            <a:chOff x="846667" y="5791200"/>
            <a:chExt cx="4667050" cy="914400"/>
          </a:xfrm>
        </p:grpSpPr>
        <p:sp>
          <p:nvSpPr>
            <p:cNvPr id="30" name="Rounded Rectangle 29"/>
            <p:cNvSpPr/>
            <p:nvPr/>
          </p:nvSpPr>
          <p:spPr>
            <a:xfrm>
              <a:off x="846667" y="5791200"/>
              <a:ext cx="2658533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4800" y="5925233"/>
              <a:ext cx="1398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Весь список запросов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81400" y="6146433"/>
              <a:ext cx="53340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438400" y="1724060"/>
            <a:ext cx="5181600" cy="788867"/>
            <a:chOff x="2438400" y="1724060"/>
            <a:chExt cx="5181600" cy="788867"/>
          </a:xfrm>
        </p:grpSpPr>
        <p:sp>
          <p:nvSpPr>
            <p:cNvPr id="35" name="Rounded Rectangle 34"/>
            <p:cNvSpPr/>
            <p:nvPr/>
          </p:nvSpPr>
          <p:spPr>
            <a:xfrm>
              <a:off x="2438400" y="2362200"/>
              <a:ext cx="5181600" cy="1507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3525" y="1724060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Time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4941498" y="1981200"/>
              <a:ext cx="609600" cy="3530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60" y="5715000"/>
            <a:ext cx="1537840" cy="113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о себе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None/>
            </a:pPr>
            <a:r>
              <a:rPr lang="ru-RU" sz="3200" dirty="0" smtClean="0"/>
              <a:t>Андрей </a:t>
            </a:r>
            <a:r>
              <a:rPr lang="ru-RU" sz="3200" dirty="0" err="1" smtClean="0"/>
              <a:t>Стахиевич</a:t>
            </a:r>
            <a:endParaRPr lang="ru-RU" sz="3200" dirty="0"/>
          </a:p>
          <a:p>
            <a:pPr lvl="6">
              <a:buNone/>
            </a:pPr>
            <a:r>
              <a:rPr lang="ru-RU" sz="3200" dirty="0" smtClean="0"/>
              <a:t>Компания </a:t>
            </a:r>
            <a:r>
              <a:rPr lang="en-US" sz="3200" dirty="0" smtClean="0"/>
              <a:t>ISSOFT</a:t>
            </a:r>
          </a:p>
          <a:p>
            <a:pPr lvl="6">
              <a:buNone/>
            </a:pPr>
            <a:r>
              <a:rPr lang="en-US" sz="2200" dirty="0" smtClean="0"/>
              <a:t>andreystakhievich@coherentsolutions.com</a:t>
            </a:r>
          </a:p>
          <a:p>
            <a:pPr lvl="6"/>
            <a:r>
              <a:rPr lang="en-US" dirty="0" err="1" smtClean="0"/>
              <a:t>ASP.Net</a:t>
            </a:r>
            <a:r>
              <a:rPr lang="en-US" dirty="0" smtClean="0"/>
              <a:t> developer </a:t>
            </a:r>
            <a:r>
              <a:rPr lang="ru-RU" dirty="0" smtClean="0"/>
              <a:t>с 2-летним стажем</a:t>
            </a:r>
          </a:p>
          <a:p>
            <a:pPr lvl="6"/>
            <a:r>
              <a:rPr lang="en-US" dirty="0" smtClean="0"/>
              <a:t>Selenium </a:t>
            </a:r>
            <a:r>
              <a:rPr lang="en-US" dirty="0" err="1" smtClean="0"/>
              <a:t>Webdriver</a:t>
            </a:r>
            <a:r>
              <a:rPr lang="en-US" dirty="0" smtClean="0"/>
              <a:t>-based test automation specialist</a:t>
            </a:r>
            <a:r>
              <a:rPr lang="ru-RU" dirty="0" smtClean="0"/>
              <a:t> с 2-летним стажем</a:t>
            </a:r>
            <a:endParaRPr lang="en-US" dirty="0" smtClean="0"/>
          </a:p>
          <a:p>
            <a:pPr lvl="6"/>
            <a:r>
              <a:rPr lang="en-US" dirty="0" smtClean="0"/>
              <a:t>Mobile test automation specialist c</a:t>
            </a:r>
            <a:r>
              <a:rPr lang="ru-RU" dirty="0" smtClean="0"/>
              <a:t>о стажем </a:t>
            </a:r>
          </a:p>
          <a:p>
            <a:pPr lvl="6">
              <a:buNone/>
            </a:pPr>
            <a:r>
              <a:rPr lang="ru-RU" dirty="0" smtClean="0"/>
              <a:t>    1 год</a:t>
            </a:r>
            <a:endParaRPr lang="ru-RU" sz="2200" dirty="0"/>
          </a:p>
          <a:p>
            <a:pPr lvl="6">
              <a:buNone/>
            </a:pPr>
            <a:endParaRPr lang="ru-RU" dirty="0" smtClean="0"/>
          </a:p>
        </p:txBody>
      </p:sp>
      <p:pic>
        <p:nvPicPr>
          <p:cNvPr id="2051" name="Picture 3" descr="D:\ЗАГРУЗКИ\Изображение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086347" cy="266429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Являюсь</a:t>
            </a:r>
            <a:r>
              <a:rPr lang="en-US" sz="2000" dirty="0" smtClean="0"/>
              <a:t> </a:t>
            </a:r>
            <a:r>
              <a:rPr lang="ru-RU" sz="2000" dirty="0" smtClean="0"/>
              <a:t>поклонником </a:t>
            </a:r>
            <a:r>
              <a:rPr lang="en-US" sz="2000" dirty="0" smtClean="0"/>
              <a:t>Selenium</a:t>
            </a:r>
            <a:r>
              <a:rPr lang="ru-RU" sz="2000" dirty="0" smtClean="0"/>
              <a:t> </a:t>
            </a:r>
            <a:r>
              <a:rPr lang="en-US" sz="2000" dirty="0" err="1" smtClean="0"/>
              <a:t>Webdriver</a:t>
            </a:r>
            <a:r>
              <a:rPr lang="en-US" sz="2000" dirty="0" smtClean="0"/>
              <a:t> </a:t>
            </a:r>
            <a:r>
              <a:rPr lang="ru-RU" sz="2000" dirty="0" smtClean="0"/>
              <a:t>и связанных с ним технологий.</a:t>
            </a:r>
            <a:endParaRPr lang="ru-RU" sz="2000" dirty="0"/>
          </a:p>
        </p:txBody>
      </p:sp>
      <p:pic>
        <p:nvPicPr>
          <p:cNvPr id="102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527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Визулизация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D:\Downloads\resource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9812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ownloads\resour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39" y="1973873"/>
            <a:ext cx="5813182" cy="3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776452"/>
            <a:ext cx="1400908" cy="10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Тренды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967167"/>
            <a:ext cx="1142999" cy="8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wnloads\timeline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1752600"/>
            <a:ext cx="861568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Итого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6600"/>
                </a:solidFill>
              </a:rPr>
              <a:t>  </a:t>
            </a:r>
          </a:p>
          <a:p>
            <a:pPr>
              <a:buFont typeface="Calibri" pitchFamily="34" charset="0"/>
              <a:buChar char="+"/>
            </a:pPr>
            <a:endParaRPr lang="en-US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pPr>
              <a:buFont typeface="Calibri" pitchFamily="34" charset="0"/>
              <a:buChar char="+"/>
            </a:pPr>
            <a:endParaRPr lang="ru-RU" sz="2600" dirty="0" smtClean="0">
              <a:solidFill>
                <a:srgbClr val="006600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26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Высокая производительность веб приложения – это тренд.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9" y="2316940"/>
            <a:ext cx="821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Сформированы стандартные подходы и лучшие практики для измерения и оптимизации производительности веб приложений.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791808"/>
            <a:ext cx="852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производительности – вовсе не обязательно очень дорогостоящий процесс.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6" y="3788752"/>
            <a:ext cx="8287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Тестирование производительности можно и нужно автоматизировать.</a:t>
            </a:r>
            <a:endParaRPr lang="ru-RU" sz="2400" dirty="0"/>
          </a:p>
        </p:txBody>
      </p:sp>
      <p:pic>
        <p:nvPicPr>
          <p:cNvPr id="10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6069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18" y="2647950"/>
            <a:ext cx="4410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seleniumhq.org/images/big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81200"/>
            <a:ext cx="2020776" cy="1828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17336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reystakhievich\Desktop\FRE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7" y="1936547"/>
            <a:ext cx="5904656" cy="3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Инструменты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andreystakhievich\Desktop\sq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137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3200" dirty="0"/>
              <a:t>	</a:t>
            </a:r>
            <a:r>
              <a:rPr lang="ru-RU" sz="3200" dirty="0" smtClean="0"/>
              <a:t>Андрей Стахиевич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dirty="0"/>
              <a:t>andreystakhievich@coherentsolutions.com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sz="3200" dirty="0" smtClean="0"/>
              <a:t>Компания </a:t>
            </a:r>
            <a:r>
              <a:rPr lang="en-US" sz="3200" dirty="0" smtClean="0"/>
              <a:t>ISSOF</a:t>
            </a:r>
            <a:r>
              <a:rPr lang="ru-RU" sz="3200" dirty="0" smtClean="0"/>
              <a:t> </a:t>
            </a:r>
            <a:r>
              <a:rPr lang="en-US" sz="3200" dirty="0" smtClean="0"/>
              <a:t>Solutions</a:t>
            </a:r>
            <a:endParaRPr lang="ru-RU" sz="3200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www.issoft.by/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D:\ЗАГРУЗКИ\Изображение 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834" y="2276872"/>
            <a:ext cx="789429" cy="100811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7" name="Picture 3" descr="C:\Users\andreystakhievich\Desktop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45" y="4981863"/>
            <a:ext cx="2016224" cy="1247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" y="5678301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Производительность веба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Немного теории.</a:t>
            </a:r>
          </a:p>
          <a:p>
            <a:r>
              <a:rPr lang="ru-RU" dirty="0" smtClean="0"/>
              <a:t>Хранение данных о производительности. </a:t>
            </a:r>
            <a:r>
              <a:rPr lang="en-US" dirty="0" smtClean="0"/>
              <a:t>HAR </a:t>
            </a:r>
            <a:r>
              <a:rPr lang="ru-RU" dirty="0" smtClean="0"/>
              <a:t>архив.</a:t>
            </a:r>
          </a:p>
          <a:p>
            <a:r>
              <a:rPr lang="ru-RU" dirty="0" smtClean="0"/>
              <a:t>Автоматизация сбора данных. </a:t>
            </a:r>
            <a:r>
              <a:rPr lang="en-US" dirty="0" smtClean="0"/>
              <a:t>Selenium </a:t>
            </a:r>
            <a:r>
              <a:rPr lang="en-US" dirty="0" err="1" smtClean="0"/>
              <a:t>Webdriver</a:t>
            </a:r>
            <a:r>
              <a:rPr lang="en-US" dirty="0" smtClean="0"/>
              <a:t> + Browser Mob Proxy.</a:t>
            </a:r>
          </a:p>
          <a:p>
            <a:r>
              <a:rPr lang="en-US" dirty="0" smtClean="0"/>
              <a:t>HAR Storage – </a:t>
            </a:r>
            <a:r>
              <a:rPr lang="ru-RU" dirty="0" smtClean="0"/>
              <a:t>агрегация  и визуализация данных.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Поговорим…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Законодатель мод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21336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Interaction Domain</a:t>
            </a:r>
            <a:endParaRPr lang="en-US" b="1" dirty="0"/>
          </a:p>
        </p:txBody>
      </p:sp>
      <p:sp>
        <p:nvSpPr>
          <p:cNvPr id="13" name="Стрелка вниз 39"/>
          <p:cNvSpPr/>
          <p:nvPr/>
        </p:nvSpPr>
        <p:spPr>
          <a:xfrm>
            <a:off x="6768084" y="3122057"/>
            <a:ext cx="484632" cy="504056"/>
          </a:xfrm>
          <a:prstGeom prst="downArrow">
            <a:avLst>
              <a:gd name="adj1" fmla="val 36523"/>
              <a:gd name="adj2" fmla="val 4550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ed Rectangle 13"/>
          <p:cNvSpPr/>
          <p:nvPr/>
        </p:nvSpPr>
        <p:spPr>
          <a:xfrm>
            <a:off x="5943600" y="373087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Rich Web Client Activity</a:t>
            </a:r>
          </a:p>
        </p:txBody>
      </p:sp>
      <p:sp>
        <p:nvSpPr>
          <p:cNvPr id="8" name="AutoShape 8" descr="data:image/jpeg;base64,/9j/4AAQSkZJRgABAQAAAQABAAD/2wCEAAkGBxQHBhUTEhQUFhUXGR0bFhgXGBUbIBwgHBscHh4cFhgYHCghGhslHRsgIjEjJSkrLi4uFx8zODMtNygtLisBCgoKDg0OGxAQGywkICUvLDQ3NC80LCwsLDI0LCwsLywsLCwsLCwsLCw0MiwsLCwsLCwsLCwsLCwsLCwsLCwsLP/AABEIALkBEAMBEQACEQEDEQH/xAAcAAEAAgMBAQEAAAAAAAAAAAAABgcEBQgDAgH/xABIEAABAwEEBgcFBgQDBgcAAAABAAIDEQQFBiEHEjFBYYETFSJRcYKRFDJykqIjQlKhsdEIYsHCFnOyVIOzw+HxJCUzNENTY//EABoBAQEAAwEBAAAAAAAAAAAAAAAFAwQGAgH/xAAyEQEAAgEDAwMCBAUEAwAAAAAAAQIDBBESBSFRMUFhE4EUMnHBUpGx0fAjJDPhFSJC/9oADAMBAAIRAxEAPwC8UBAQEBAQEBAQEBAQEBAQEBAQEBAQEBAQEBAQEBAQEBAQEBAQEBAQEBAQEBAQEBAQEBAQEBAQEBAQEBAQEBAQEBAQEBAQEBAQEBAQEBAQEBAQEBAQEBAQEBAQEBAQEBAQEBAQEBAQfjnBjakgDvKDx9sj/Gz5m/uvvGfD5yh9MtTHuoHtJ7g4JtJvD1Xx9EBB5yzNi95zRXZUgfqvsRMvm749sj/Gz5m/unGfByh6RzNl91wNNtCD+iTEwbvtfH0QEBA2IPD2yP8A+xnzN/dfeM+HzlB7ZH+NnzN/dOM+DlB7ZH+NnzN/dOM+DlB7ZH+NnzN/dOM+DlB7ZH+NnzN/dOM+DlB7ZH+NnzN/dOM+DlB7ZH+NnzN/dOM+DlD0jlbKOyQfAg/okxs+7vtfAQEBAQEBB+BwcTQ7Mjw358j+aD9Qecs7Yj2nNFdlSB+qD0QEGPeNkbeFgkif7sjHMPg4Ef1XqtpraLR7PNqxaJiXM9os5stocx4o5ji1w4tND+YXRxO8bw5u0TWZiXrddsN23lHM3bG9r8t+qQacxlzXy9edZr5esd5reLOmIpBNEHNNQ4Ag94OYXOTG3Z0kTu+18BBBtL12e2YYEoGcLw7Z913ZI9S0+VbugvxybeWlrqcsW/hSlFZRd070PXj7JiR0JyEzDTi5naH0660dfTfHy8N/p+Ta818rpUdYEBAQR/Ht5dV4TneDRxbqN76v7NR4VryWfTU55Yhg1F+GKZc9aq6Bz+79ovhuUQ3KIblENyiG5RDdcWhUUw9N/nH/AEMUjqH/ACR+n7ysdP8A+Of1WEtBviCm9I2mYXbaHWe7tR721D5z2mtPdENjyPxHLLYUFSWnHt5Wm067rdaQe5sr2N+RhDfyQS3CWmu2XXOG2ylpirmSGtkaO9rgAHd9HDPvCDoDD9+QYiuts9meHxu9Qd7XDa1w7jw3FB9X/e8dw3LLaZTRkTS47M+5orvcaAcSEEC0FYgkv+6bY+Z2tIbU6Q8BI1tAK7GgtIA7gglOI7fNab0jsNlf0ckjDJNNQEwxA6tWg5dI91WtrWmq807KCGWOGyzXpaYYbmNtfBJqTTzSWd73Op7xdaXaxJA3ZDgg97kvCOzXfNa7sZPG2zPc223fIagaldcwt1iI5AKkapDXatCK7Asuy2htssrZI3BzHtDmOGwhwqCOBBqg9UFEaULt6vxfIQKNlAkHPJ3PWaTzVzRX5Yo+OyHrqccu/lEltNNfejO8escHxVPairE7ye79BaoWspxyz891/SX54o+OyUrWbIgxb0sQvK7ZIXbJGOafMCK8l6pbjaLR7PN68qzE+7miWIwSlrhRzSQ4dxBoR6rpImJjeHNWiYnaWVctvN1XvFMK/Zva403gHMcxUc14yU50mvl7xX4XizpZjg9gIzBzBXOOkfqAgIKv01XlRkFmB2kyuHh2W+tX+ip9Op3m/wBkzqN+0U+6q1TSmwu25LResZdBDJIGmhLRUA91e9Y75aU7WnZlphveN6xuzP8ACFu/2Wb5V4/E4v4oe/wub+E/whbv9lm+VPxOL+KD8Lm/hYt43Dabsg15oZI21oC4UFTXIccj6L3TNS87Vnd4vgyUje0bNasjEybusT7yt7IYxV73BrR47z3ADMnuBXm94pWbT7PdKTe0Vh0ZcV1MuS6Y4I9jBSv4jtLjxJqea57JknJabS6LHSKVisM9eHtVGnfGzrkuwWKB1Jp21kcNrI8xl3OeaivcHd4KDnNAQEEz0XY2dg2/wXEmzSENnbmctz2gfebt4io3igTn+ITFwtBisELwW0Esxaag1FY21B2UOvT+aMoPH+Gq0ll7WyOho6NjiaGgLHEAE7ATrmg30PcgtW7D0WkW2td70lnszo+LWOma6ng5wr8YQQW64Lc6+r7ksE7WPZOSIjC15kcGkgNeXDVJ2DI5kIJJowfZosDPtuu5xn15rZJIW16QA9IDQANaKGgpsNd6De6PYnQYGsTX1DhZ46g7R2QQD4CgQSFBXGmi7eluuG0AZxvLHfC8bT4OaB5lQ6ffa018p/UKb0i3hUSrI6y9C15altns5OTmiRo4tOq7mQ5vyqd1CnaL/ZT6dfvNVsqUqiAgoXSZdvV2MJaCjZaSt83vfWHequ6O/LFHx2QtbTjln57oqtlqL/0dXl1nhCEk9pg6N3kyFeJbqnmoOrpwyz/N0GlvzxRKSrXbAgIOf9Id5dZ4umcDVrD0bfBmR+rWPNXtJThij57oOsvzyz8dkbWw1XQmArs6qwnAylHObrv76v7WfEAhvlUDU355Zl0Omx8McQkCwM4gozSdiPrq/OjYawwktbTY533nccxQcBXerejw/TpvPrKJrc/O/GPSEOW20lsaIMOdDAbbIM31bDXc37zuZFBwB3OUrX5t5+nH3V9Bg2j6k+6zFOUXzLIIYi5xoACSTuA2koON8Y387EuJZ7U6v2jzqA/dYMmN8Q0DnVBnYEwRaMa3l0cPYjbTpZXA6rAeH3nHc39Bmg6Hw9osu25LOB7Oyd/3nzgSE+Vw1W8h6oM69dHt23rZyx9jgbX70TGxuHEOjAPrkgobSXoulwf9tEXTWUmmuQNaMk5CUDKh2B4yrkQKioV895kNSScgM+4CgHgAKckHU+h7Cf8AhbCbS9tJ56SS1GYy7DDv7LTs3Oc5BvsTXG+8jHNZ5BDaoCTE8jWaQffimb96N4ArTMENcMxmGmsN6vuaaQvum0smldrSus3QyskcNjg/pGuz/ma2iDwsmHZL4Lo3WZthsT5OklhDmmW0uyNJRGSyKMkDWALnODQKgIJ2BQIP1BqcV3b1vhyeECpcw6vxN7TfqAWXDfhkizFmpzxzVziMwuhc43WDLy6qxRBLWg1w13wv7JJ8Aa8lh1FOeKYZ9NfhliXRS590IgIKE0l3l1jjCWhq2KkTfL731lyu6OnHFHz3Qtbflln47IstlqLP0K3lqzT2YnaBK0eHZf8Aqz0U3qNPS/2VOnX9afdaqlqggwb8t4uu55Zj/wDGxzhxIGQ5mg5r3jpztFfLxktxrNvDmpzi9xJNScyTvPeujc3M7zu2OHLu63v2GDaHvAd8Izd9IKx5r8KTZkwU55Iq6SAoFzroxBEdJOI+obiLWGk01WsptaPvP5A0HFwW1pMP1L9/SGrq8306dvWVE7FcQW4wpcbsQ34yEVDT2pHD7rBtPjsA4uCxZ8sYqTZn0+H6t4q6Is8DbNA1jAGtaA1oGwACgA5Ln5mZneXQRERG0PRfH1DdMF59V6O7U4bXtEQ/3hDXfQXHkg5buW65L6vWOzwiskrg1vdnvNNjQMydwBQdfYTw7Fha4mWaAdloq5297j7z3cT+QAGwBBuEBB52mzttVndHI0OY8FrmuAIIIoQQdoIQUZdOiQ2TSpqFpdYowJ2k1IIqdSJxO1weDUb2tqaayC90BAQEBAQEHO2NLt6qxTPHSg1y5vwv7QA8K05LoNPfniiXP6qnDLMNIcwszXdHYUvLrfDkExNS5g1vib2XfUCuez04ZJq6PDfnjizbLEysW9LaLtu2SZ2yNjnHygmnNeqV5Wise7ze3GszPs5ollM8pc41c4kuPeSak+q6SIiI2hzVpmZ3l8I+N/gS8uq8WQPr2S7Ud4P7OfAEg+VYNTTnimGzpL8MsOhVAXxBAtMV4+zYdZCDnM8VH8rO0fq1PVb2gpvk5eGjr77Y+PlTCsIqwtDV2+0X5JORlEyg+J52jytcPMtDqF9qRXyo9OpvabeFxKQrviaUQQlziA1oJcTsAGZJ4UX2I3naHyZ2jeXPGL7+OIr9fNnqe7EDuYNnM5uPFxV/T4vpUirn9Tm+reZ9mlWZgXnoyw51JcfSPFJpqOdXa1v3W8DQ1PF1NyiazN9S+0ekLujw/TpvPrKYrUbYgqX+I+0amEoGfitAJ8sb/wCrh6II1/DjcQtF7T2xwyiaI4yfxPzcRxDRTwkQX+gICAgICAgICAgICCptNV26lsgtAHvNMbjxadZvMgu+VVenX7TT7pXUael1aKimLe0L3l0t1TQE5xvD2/C8bB4OaT5lJ6hTa0W8rHT770mvhYynqCD6Xry9kwv0QOczw3yt7RPqAPMt3Q05Zd/DS11+OLbypNWUR6OhcyJriCGurqnvptp4L5vG+z7NZiN3mvr46Sw3eXW9wwzb3sBdT8Wxw5OBHJc7lpwvNXSYr86RZsljZFJaXLy9sxT0YPZhYG+Z3acfQtHlVnQU449/KL1C++Tj4QhbrRXloou32HCTXkUdM4yHw91vLVaD5lE1t+WXbwu6KnHFHymS1G2rfS9iP2ayCxxntSDWlpuZXJvmI9B/MqOgw7z9SfZP1+fjXhHrKo1VR27wayzuxDGbW8MiadbMEhxHutNBkK5knKjSN6w6jn9OeEd2xpop9SOc9nQtnnbaYQ9jmvacw5pBB8CMioExMTtK/ExMbw9F8fRBTH8Sx/8AK7GN3SSf6WoJToPuvq3R5CaUdM58ruZ1Wn5GtQT5AQEBAQEBAQEBAQEEX0lXd1jg+bLtR0lbw1Pe+jWHNbOkvxyx89mtq6c8U/HdQauoCW6Lry6vxfGCezKDGeebees0DzLV1tOWKfju3NDfjl28r3UNcUvphvL2rEjYQcoWCvxP7R+nUVjQU2x8vKP1C+94r4QPYt5PWTjPDfsOjuyOp24adJw6bN1e+kmqFO0+flqLfP7f9KmpwcdPX4/dWyopa4tDN5dPckkBOcT6j4X5/wCoO9VI6hTa8W8rPT7745r4T+aUQwlzjQNBJPcBmVoxG87N+Z2c0XnbTeN4yTO2yPc/w1iTTls5Lo6V41ivhzWS/O828vKyWd1stTI2e89wa3xcQB+ZX21orEzPs+UrNrREe7pmxWZtisbI2ZNY0Nb4NFB+QXN2tNpmZdLWIiNoey+Prmm/LY+8L4llkNXOea8jQAcAAAOAXR4qxWkRDnM1ptkmZYK9sQg22HsRT4etWvA+gJ7TDUsd8Te/iM+KxZcNMsbWZsOe+Kd6rzwpiWLE13dJH2XNykjJzYf6tO47+BBAiZ8FsVtpXMGeuWu8N2sLMqL+JKDWwvZn/hn1fmjef7EFiYLs/suD7Gz8NniB8ejbX80G5QEBAQEBAQEBAQEBB8yRiWMtcKgihHeCkTsOaL2sJuy9JYTWsb3Nz30NAeYz5rpMd+dYt5c3lpwvNXjZp3WW0tkZk5jg5vi01H5hfbRFo2l5raa2iYdLWO2ttd3MmB7D2B4PAiufJc5as1tNXSVtExu5xvm3m9b2lmNftHucK7gTkOQoOS6HHThSK+HO5b87zZlYSu3rfEkEJFQ54Lh/K3tOHNoI5rznvwxzZ70+PnkiF+Yiu7re45ocqvYQ2u51KtPJ1DyULFfheLeF7LTnSa+XNpFDnkuic1MbJjoovH2HFrWE9mZrmHx95p9W08y09dTli38N3QX45dvKyNJt5dXYPloaOlpE3ze99Acp+jpyyx8d1LV34Yp+eyhVcQEw0V3b7fi5jiOzC10h8fdbzq6vlWprb8cW3lu6GnLLv4Xooi2IIbJozsMjyS2WpNT9od6241uWOzUnRYpneYYFu0T2aVp6KWaM7q6r2+lAT8yyV6hkj1iJY7dPxz6TMK+xTg60YadWQB8RNBIzZ4OG1p8cu4lb+HU0y+nr4T8+lvi7+sI6thrNxhS/nYdvpkzaluyRo+8w7R4jaOICxZ8MZacWfT5pxX39nRMEzbRC17SC1wBaRsIIqCOS5+YmJ2l0ETvG8IdpiuvrXR5aQB2o2iUf7shzvo1l8fUkw+da4bORs6GP/QEGwQEBAQEBAQEBAQEBAQUppfu32TEwlAymYD5mdk/Tq+qs6C/LHx8I3UMe2Tl5QZbrQWXduJOi0SStr22k2cVOZD8xTwY51PgU2+HfVR49VWmfbSz59FaKklLI0L3b0t5TWgjJjQxvi81NOIDR86ndQvtWKqfTqd5utxSlVz5j67eq8WztAo1zukb4P7WXAOJHJXtLfniiUDV04ZZaSxWk2K2Mlb70bmvb4tII/RZ7V5RMT7sFLcbRbwn+l6+m2+SzRxmrOj6bx6T3OYAPzLQ0GKa8pn9FDqGXfjEfqrpUE1cGhm7eguaWcjOV+q34Wd3mc4eVSeoX3vFfCz0+m1Jt5WIp7fEBAQeNssrLbZXRyNDmOFHNOwgr7W01neHyYiY2lztii5jcN+yQGpDTVhO9pzafGmR4groMOX6lIs57Pi+leatUsrCvDRNeZt+FQxxq6FxZ5cnN5AHV8qi66nHLv5XdFk5Yv0TGaITRFrgC1wIIO8HIgrTbbEuKxG7LmhgJJ6KNsYJ2kMGqHHiQAeaDOQEBAQEBAQEBAQEBAQQXTBdvteGRKBnC8Hyv7JHqWnyrd0F+OTj5aWvpyxb+FKqyiPQTuFnLKnVLg4jdVocAfEBx9V82jfd95Ttt7PNfXxfOjG7ersIREijpaynze79Aaoesvyyz8dl/R04Yo+e6VrVbKrdNd2/+haQO+Jx9XM/vVPp1/Wn3TOo07Rf7KtVNKek07p3AuJNGhoruDQAAOAAXyIiPR9taberzX18dI4Zu3qi4IYd7GDW+I5uPNxJXO5r87zZ0mKnCkVbNY2QQEBAQVHprsoZednl3vY5p8jgR/wAQqr063/raErqNe9bK3VFMWZoSnpa7Szvax3oXD+4eim9RjtWf1VOmz+aP0WwpaoICAgICAgICAgICAgICDDvewi87qlhdskY5te6opXlt5L3S3C0W8PN68qzXy5pkjMUha4UcCQR3EZEeq6OJ3jeHNTG07S+UfGTdliN43jHC3bI9rBw1iBXlt5Lze3Gs28PeOnO8V8umIYhBC1rRRrQAB3ACgXOTO87ukiNuz7Xx9R7H929aYSnYBVzW67e+rO1QcSARzWfTX4ZYlg1NOeKYc+K+54Qb7A129aYrgZTsh+u7wZ2s+BIA8ywam/DFMtjS055Yh0MoDoBAQEBAQVbpvP8A7Qf5v/LVPp3/ANfb90zqXpX7/sq1U0pYOhyQQ3raHuNGthq49w1ga+gKn9R/JH6qXTvzWXGpKsICAgICAgVzQEBAQEBAQEBBQWki7ercXzACjZKSt8/vfWHK7o78sUfHZC1tOOWfnujC2Wom+iK7fbMUdKR2YWF3md2W/kXHyrS19+OPby3+n03ycvC7VGWRB+EVCDm3EN3dUX5NBuY8hvw7W+rSCuixX50iznM9OGSatcsjEs7QrdutPPaSNgETT49p/wCjPVTeo37RT7qnTsfrf7LWUtUaq+sR2a42fbzNadzdrj4MbU86UWXHhvk/LDHkzUx/mlgYUxlDie0Ssja5hjoQH0q4HKoAJpQ8d4717z6a2KImfdjwamuWZivski12wICCmNMV4C04jZEDlFGK8HPOsR8ur6qxoKbY5t5R+oX3vFfCBLeT1p6FLJWO1SEZHUYOWsXD6mqZ1G35aqvTq9rSkmCb2LLXPd0x+2sjqMqSTJAaGJ9TtIaQx23MAk1cpimlqAgICAgx7wtsd22F80rg2ONpc9x3ACp/7IKr0SY2dirHFvc+oEjGOhYfuRxOc0Dur9qCe8koLcQEBAQEBAQEFZ6art17JBaAPdcY3eDhrNrwBafmVLp9+81Tuo03rFlTqokLo0PXb7Lht0xGczyQf5WdkfVrHmo+vvvk4+FrQU449/KeLRbwgIKc0y3b7Pfsc4GUrKH4mZVPlLR5VX6ffek18JHUabWi3lXy305f+jm7erMIQgjtPHSO8+YrxDdUclB1d+eWf5Og0tOGKISC1w+02V7KubrNLdZpIIqKVaRmCNxWCs7TuzzG8bOabysr7FeEkcteka4h9a5kHM1O2u2u+q6OlotWJj0c3krNbTFvVk4evh9w3syePMt2trQOadrT4j0IB3LzlxRkpNZesOWcV4tDoO5L4ivy72zQuq07Rvad7Xjc4f8AXYQVAyY7Y7cbOgx5K5K8qs9eHtrMRX3HcF1OmlOQya3e525reJ/IAncsmLFbJbjDHly1x15Wc7XhbH3hbnyyGr3uLneJO7uA2AdwXQUrFaxWPZzt7ze02n3Y69PK/wDR3dBufCkTXCj3/aP8X7AeIbqjkoOqyc8sy6DS4/p4ohF9MN3z3W+G97FlPZezKKVD4ifvgbWgk14PJqNWq12wk2A8bQY0uvpIjqytA6WEntMP9zDudv4GoASdAQEHlabQyyWd0kjmsY0Euc4gAAbSScgEHNelvSWcWWj2ezFzbIw7cwZnDY5wOYYPutPic6BoZ38O11Sz4qktLcoo4yx5p7xfSjRx7Ose6g7wg6LQEBAQEBAQEGkxrdvW2Fp4wKu1C5o/mZ2mgeJFOazae/DJEsOenPHNXPEbDK8BoqSaAd5OwLoJnbvLnoiZnZ0tc1gF13TFCNkbGtr30GZ5nPmucyX52m3l0tK8axXwzF4ehAQQ3Svdvt2E3PA7ULhIPD3XcqOr5Vt6K/HLt5amtpyxT8KauWwG9b3ihFftHtaabgTmeQqeSsZL8KTbwjYqc7xV0sxoYwAZAZALnHSP1BWGlvC5k/8AGxNrQATgdwyEnIZHgGnYCqWhz7f6dvt/ZN12n3/1K/dVSqJLOum957mtGvZ5HRu30pQ/E01DuYXjJjrkja0bsmPLfHO9Z2StmlS2tjpq2cnvLH1/KQD8lq/gMXz/AJ9m3/5DJ4hF77vue/bVr2iQvI90ZANHc1oyH6mgrVbOPFTHG1YauXNfLO9pa5ZGJLtHGGDf97h7x9hEQX12OO0M4954eIWpq8/06bR6y3NHp/qW5T6QvZRFx5zwttMDmPaHNcC1zSKggihBG8EIOYcdYatOjPFQmsr3sicSbPK0nLeY5NxI2UNQ4Z94ATPC+nkdEGXhAa7OlgpnxdG4inEgngAgmkemC6HsqbUW8DDaP6RkINRfmnKwWKM+ztltDt1GmNvmc8aw5NKCm8baQ7ZjF+rK4MhBq2GOobwL6mr3cTl3AINLhy4psSXuyz2dus955NG9zzuaN59KkgIOtsH4biwpcLLNDsbm91KF7z7z3cTTkABuQbpAQEBAQEBAQEFLXDhvo9KRgp2IZHS07mijo/zcwKxlzf7bl7z2/v8AukY8H+6mPaO/9l0qOriAgIPG22Zttsb435te0td4OFD+RX2tprMTD5aImNpVFopuVzcXSukGdmDmng8ks/QPVbW5Y+lG3v8A0/zZK0OKYyzv7LjUhWEH45oc2hFQdoKCpsa6NnQyumsLdZhzdCNrf8v8Tf5do3V2Crp9bExxyfz/ALpWp0M78sf8v7K3kjMUha4FrhkQQQRwIOYVGJie8JsxMTtL5R8NiCW4TwHaL/kDngwwb3uFC4f/AJtO3xOXjSi1c+rpj7R3n/PVuYNHfJO89oXZdV2x3RYGwwtDWNGQ/Uk7yd5UW97XtystUpFI41Za8vQg19+3NDf92PgtDA+N4zB3HcWnc4biEHOGO9E1rw3M58DXWmz7Q5gq9o7pGDPL8QyyqdXYgrtAQSfB+A7Zi6cdBERFXtTPq1g76H754Nqe+m1B0tgTBNnwXdnRwjWkdTpZnAazz/a0bmjZxNSQkyAgICAgICAgICDEju2KO83WgMHSvaGOdU5tBqBStOfAdy9c7cePs88Y5cvdlry9CAgICDEsd2xWG0SvjYGuldrSGp7RpSuZy5d5716te1oiJ9nmKxEzMe7LXl6EBAQYF5XNZ71H28McncXNBI8HbRyXumS9Pyzs8Wx1t+aN2ldo7u5zq+z+ks4/IPWf8Zm/i/ow/g8P8P8AVsLuwrY7seDFZ4g4bHEazh4OdUj1WK+fJf1tLJTBjp6RDcrEyiAgICAg0954WsV7Sl09ls8jjtc6Nhd81K/mg8LJgm7rHIHMsVmDhsPRMJHgSDRBvgNUUCD9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HBhUTEhQUFhUXGR0bFhgXGBUbIBwgHBscHh4cFhgYHCghGhslHRsgIjEjJSkrLi4uFx8zODMtNygtLisBCgoKDg0OGxAQGywkICUvLDQ3NC80LCwsLDI0LCwsLywsLCwsLCwsLCw0MiwsLCwsLCwsLCwsLCwsLCwsLCwsLP/AABEIALkBEAMBEQACEQEDEQH/xAAcAAEAAgMBAQEAAAAAAAAAAAAABgcEBQgDAgH/xABIEAABAwEEBgcFBgQDBgcAAAABAAIDEQQFBiEHEjFBYYETFSJRcYKRFDJykqIjQlKhsdEIYsHCFnOyVIOzw+HxJCUzNENTY//EABoBAQEAAwEBAAAAAAAAAAAAAAAFAwQGAgH/xAAyEQEAAgEDAwMCBAUEAwAAAAAAAQIDBBESBSFRMUFhE4EUMnHBUpGx0fAjJDPhFSJC/9oADAMBAAIRAxEAPwC8UBAQEBAQEBAQEBAQEBAQEBAQEBAQEBAQEBAQEBAQEBAQEBAQEBAQEBAQEBAQEBAQEBAQEBAQEBAQEBAQEBAQEBAQEBAQEBAQEBAQEBAQEBAQEBAQEBAQEBAQEBAQEBAQEBAQEBAQfjnBjakgDvKDx9sj/Gz5m/uvvGfD5yh9MtTHuoHtJ7g4JtJvD1Xx9EBB5yzNi95zRXZUgfqvsRMvm749sj/Gz5m/unGfByh6RzNl91wNNtCD+iTEwbvtfH0QEBA2IPD2yP8A+xnzN/dfeM+HzlB7ZH+NnzN/dOM+DlB7ZH+NnzN/dOM+DlB7ZH+NnzN/dOM+DlB7ZH+NnzN/dOM+DlB7ZH+NnzN/dOM+DlB7ZH+NnzN/dOM+DlD0jlbKOyQfAg/okxs+7vtfAQEBAQEBB+BwcTQ7Mjw358j+aD9Qecs7Yj2nNFdlSB+qD0QEGPeNkbeFgkif7sjHMPg4Ef1XqtpraLR7PNqxaJiXM9os5stocx4o5ji1w4tND+YXRxO8bw5u0TWZiXrddsN23lHM3bG9r8t+qQacxlzXy9edZr5esd5reLOmIpBNEHNNQ4Ag94OYXOTG3Z0kTu+18BBBtL12e2YYEoGcLw7Z913ZI9S0+VbugvxybeWlrqcsW/hSlFZRd070PXj7JiR0JyEzDTi5naH0660dfTfHy8N/p+Ta818rpUdYEBAQR/Ht5dV4TneDRxbqN76v7NR4VryWfTU55Yhg1F+GKZc9aq6Bz+79ovhuUQ3KIblENyiG5RDdcWhUUw9N/nH/AEMUjqH/ACR+n7ysdP8A+Of1WEtBviCm9I2mYXbaHWe7tR721D5z2mtPdENjyPxHLLYUFSWnHt5Wm067rdaQe5sr2N+RhDfyQS3CWmu2XXOG2ylpirmSGtkaO9rgAHd9HDPvCDoDD9+QYiuts9meHxu9Qd7XDa1w7jw3FB9X/e8dw3LLaZTRkTS47M+5orvcaAcSEEC0FYgkv+6bY+Z2tIbU6Q8BI1tAK7GgtIA7gglOI7fNab0jsNlf0ckjDJNNQEwxA6tWg5dI91WtrWmq807KCGWOGyzXpaYYbmNtfBJqTTzSWd73Op7xdaXaxJA3ZDgg97kvCOzXfNa7sZPG2zPc223fIagaldcwt1iI5AKkapDXatCK7Asuy2htssrZI3BzHtDmOGwhwqCOBBqg9UFEaULt6vxfIQKNlAkHPJ3PWaTzVzRX5Yo+OyHrqccu/lEltNNfejO8escHxVPairE7ye79BaoWspxyz891/SX54o+OyUrWbIgxb0sQvK7ZIXbJGOafMCK8l6pbjaLR7PN68qzE+7miWIwSlrhRzSQ4dxBoR6rpImJjeHNWiYnaWVctvN1XvFMK/Zva403gHMcxUc14yU50mvl7xX4XizpZjg9gIzBzBXOOkfqAgIKv01XlRkFmB2kyuHh2W+tX+ip9Op3m/wBkzqN+0U+6q1TSmwu25LResZdBDJIGmhLRUA91e9Y75aU7WnZlphveN6xuzP8ACFu/2Wb5V4/E4v4oe/wub+E/whbv9lm+VPxOL+KD8Lm/hYt43Dabsg15oZI21oC4UFTXIccj6L3TNS87Vnd4vgyUje0bNasjEybusT7yt7IYxV73BrR47z3ADMnuBXm94pWbT7PdKTe0Vh0ZcV1MuS6Y4I9jBSv4jtLjxJqea57JknJabS6LHSKVisM9eHtVGnfGzrkuwWKB1Jp21kcNrI8xl3OeaivcHd4KDnNAQEEz0XY2dg2/wXEmzSENnbmctz2gfebt4io3igTn+ITFwtBisELwW0Esxaag1FY21B2UOvT+aMoPH+Gq0ll7WyOho6NjiaGgLHEAE7ATrmg30PcgtW7D0WkW2td70lnszo+LWOma6ng5wr8YQQW64Lc6+r7ksE7WPZOSIjC15kcGkgNeXDVJ2DI5kIJJowfZosDPtuu5xn15rZJIW16QA9IDQANaKGgpsNd6De6PYnQYGsTX1DhZ46g7R2QQD4CgQSFBXGmi7eluuG0AZxvLHfC8bT4OaB5lQ6ffa018p/UKb0i3hUSrI6y9C15altns5OTmiRo4tOq7mQ5vyqd1CnaL/ZT6dfvNVsqUqiAgoXSZdvV2MJaCjZaSt83vfWHequ6O/LFHx2QtbTjln57oqtlqL/0dXl1nhCEk9pg6N3kyFeJbqnmoOrpwyz/N0GlvzxRKSrXbAgIOf9Id5dZ4umcDVrD0bfBmR+rWPNXtJThij57oOsvzyz8dkbWw1XQmArs6qwnAylHObrv76v7WfEAhvlUDU355Zl0Omx8McQkCwM4gozSdiPrq/OjYawwktbTY533nccxQcBXerejw/TpvPrKJrc/O/GPSEOW20lsaIMOdDAbbIM31bDXc37zuZFBwB3OUrX5t5+nH3V9Bg2j6k+6zFOUXzLIIYi5xoACSTuA2koON8Y387EuJZ7U6v2jzqA/dYMmN8Q0DnVBnYEwRaMa3l0cPYjbTpZXA6rAeH3nHc39Bmg6Hw9osu25LOB7Oyd/3nzgSE+Vw1W8h6oM69dHt23rZyx9jgbX70TGxuHEOjAPrkgobSXoulwf9tEXTWUmmuQNaMk5CUDKh2B4yrkQKioV895kNSScgM+4CgHgAKckHU+h7Cf8AhbCbS9tJ56SS1GYy7DDv7LTs3Oc5BvsTXG+8jHNZ5BDaoCTE8jWaQffimb96N4ArTMENcMxmGmsN6vuaaQvum0smldrSus3QyskcNjg/pGuz/ma2iDwsmHZL4Lo3WZthsT5OklhDmmW0uyNJRGSyKMkDWALnODQKgIJ2BQIP1BqcV3b1vhyeECpcw6vxN7TfqAWXDfhkizFmpzxzVziMwuhc43WDLy6qxRBLWg1w13wv7JJ8Aa8lh1FOeKYZ9NfhliXRS590IgIKE0l3l1jjCWhq2KkTfL731lyu6OnHFHz3Qtbflln47IstlqLP0K3lqzT2YnaBK0eHZf8Aqz0U3qNPS/2VOnX9afdaqlqggwb8t4uu55Zj/wDGxzhxIGQ5mg5r3jpztFfLxktxrNvDmpzi9xJNScyTvPeujc3M7zu2OHLu63v2GDaHvAd8Izd9IKx5r8KTZkwU55Iq6SAoFzroxBEdJOI+obiLWGk01WsptaPvP5A0HFwW1pMP1L9/SGrq8306dvWVE7FcQW4wpcbsQ34yEVDT2pHD7rBtPjsA4uCxZ8sYqTZn0+H6t4q6Is8DbNA1jAGtaA1oGwACgA5Ln5mZneXQRERG0PRfH1DdMF59V6O7U4bXtEQ/3hDXfQXHkg5buW65L6vWOzwiskrg1vdnvNNjQMydwBQdfYTw7Fha4mWaAdloq5297j7z3cT+QAGwBBuEBB52mzttVndHI0OY8FrmuAIIIoQQdoIQUZdOiQ2TSpqFpdYowJ2k1IIqdSJxO1weDUb2tqaayC90BAQEBAQEHO2NLt6qxTPHSg1y5vwv7QA8K05LoNPfniiXP6qnDLMNIcwszXdHYUvLrfDkExNS5g1vib2XfUCuez04ZJq6PDfnjizbLEysW9LaLtu2SZ2yNjnHygmnNeqV5Wise7ze3GszPs5ollM8pc41c4kuPeSak+q6SIiI2hzVpmZ3l8I+N/gS8uq8WQPr2S7Ud4P7OfAEg+VYNTTnimGzpL8MsOhVAXxBAtMV4+zYdZCDnM8VH8rO0fq1PVb2gpvk5eGjr77Y+PlTCsIqwtDV2+0X5JORlEyg+J52jytcPMtDqF9qRXyo9OpvabeFxKQrviaUQQlziA1oJcTsAGZJ4UX2I3naHyZ2jeXPGL7+OIr9fNnqe7EDuYNnM5uPFxV/T4vpUirn9Tm+reZ9mlWZgXnoyw51JcfSPFJpqOdXa1v3W8DQ1PF1NyiazN9S+0ekLujw/TpvPrKYrUbYgqX+I+0amEoGfitAJ8sb/wCrh6II1/DjcQtF7T2xwyiaI4yfxPzcRxDRTwkQX+gICAgICAgICAgICCptNV26lsgtAHvNMbjxadZvMgu+VVenX7TT7pXUael1aKimLe0L3l0t1TQE5xvD2/C8bB4OaT5lJ6hTa0W8rHT770mvhYynqCD6Xry9kwv0QOczw3yt7RPqAPMt3Q05Zd/DS11+OLbypNWUR6OhcyJriCGurqnvptp4L5vG+z7NZiN3mvr46Sw3eXW9wwzb3sBdT8Wxw5OBHJc7lpwvNXSYr86RZsljZFJaXLy9sxT0YPZhYG+Z3acfQtHlVnQU449/KL1C++Tj4QhbrRXloou32HCTXkUdM4yHw91vLVaD5lE1t+WXbwu6KnHFHymS1G2rfS9iP2ayCxxntSDWlpuZXJvmI9B/MqOgw7z9SfZP1+fjXhHrKo1VR27wayzuxDGbW8MiadbMEhxHutNBkK5knKjSN6w6jn9OeEd2xpop9SOc9nQtnnbaYQ9jmvacw5pBB8CMioExMTtK/ExMbw9F8fRBTH8Sx/8AK7GN3SSf6WoJToPuvq3R5CaUdM58ruZ1Wn5GtQT5AQEBAQEBAQEBAQEEX0lXd1jg+bLtR0lbw1Pe+jWHNbOkvxyx89mtq6c8U/HdQauoCW6Lry6vxfGCezKDGeebees0DzLV1tOWKfju3NDfjl28r3UNcUvphvL2rEjYQcoWCvxP7R+nUVjQU2x8vKP1C+94r4QPYt5PWTjPDfsOjuyOp24adJw6bN1e+kmqFO0+flqLfP7f9KmpwcdPX4/dWyopa4tDN5dPckkBOcT6j4X5/wCoO9VI6hTa8W8rPT7745r4T+aUQwlzjQNBJPcBmVoxG87N+Z2c0XnbTeN4yTO2yPc/w1iTTls5Lo6V41ivhzWS/O828vKyWd1stTI2e89wa3xcQB+ZX21orEzPs+UrNrREe7pmxWZtisbI2ZNY0Nb4NFB+QXN2tNpmZdLWIiNoey+Prmm/LY+8L4llkNXOea8jQAcAAAOAXR4qxWkRDnM1ptkmZYK9sQg22HsRT4etWvA+gJ7TDUsd8Te/iM+KxZcNMsbWZsOe+Kd6rzwpiWLE13dJH2XNykjJzYf6tO47+BBAiZ8FsVtpXMGeuWu8N2sLMqL+JKDWwvZn/hn1fmjef7EFiYLs/suD7Gz8NniB8ejbX80G5QEBAQEBAQEBAQEBB8yRiWMtcKgihHeCkTsOaL2sJuy9JYTWsb3Nz30NAeYz5rpMd+dYt5c3lpwvNXjZp3WW0tkZk5jg5vi01H5hfbRFo2l5raa2iYdLWO2ttd3MmB7D2B4PAiufJc5as1tNXSVtExu5xvm3m9b2lmNftHucK7gTkOQoOS6HHThSK+HO5b87zZlYSu3rfEkEJFQ54Lh/K3tOHNoI5rznvwxzZ70+PnkiF+Yiu7re45ocqvYQ2u51KtPJ1DyULFfheLeF7LTnSa+XNpFDnkuic1MbJjoovH2HFrWE9mZrmHx95p9W08y09dTli38N3QX45dvKyNJt5dXYPloaOlpE3ze99Acp+jpyyx8d1LV34Yp+eyhVcQEw0V3b7fi5jiOzC10h8fdbzq6vlWprb8cW3lu6GnLLv4Xooi2IIbJozsMjyS2WpNT9od6241uWOzUnRYpneYYFu0T2aVp6KWaM7q6r2+lAT8yyV6hkj1iJY7dPxz6TMK+xTg60YadWQB8RNBIzZ4OG1p8cu4lb+HU0y+nr4T8+lvi7+sI6thrNxhS/nYdvpkzaluyRo+8w7R4jaOICxZ8MZacWfT5pxX39nRMEzbRC17SC1wBaRsIIqCOS5+YmJ2l0ETvG8IdpiuvrXR5aQB2o2iUf7shzvo1l8fUkw+da4bORs6GP/QEGwQEBAQEBAQEBAQEBAQUppfu32TEwlAymYD5mdk/Tq+qs6C/LHx8I3UMe2Tl5QZbrQWXduJOi0SStr22k2cVOZD8xTwY51PgU2+HfVR49VWmfbSz59FaKklLI0L3b0t5TWgjJjQxvi81NOIDR86ndQvtWKqfTqd5utxSlVz5j67eq8WztAo1zukb4P7WXAOJHJXtLfniiUDV04ZZaSxWk2K2Mlb70bmvb4tII/RZ7V5RMT7sFLcbRbwn+l6+m2+SzRxmrOj6bx6T3OYAPzLQ0GKa8pn9FDqGXfjEfqrpUE1cGhm7eguaWcjOV+q34Wd3mc4eVSeoX3vFfCz0+m1Jt5WIp7fEBAQeNssrLbZXRyNDmOFHNOwgr7W01neHyYiY2lztii5jcN+yQGpDTVhO9pzafGmR4groMOX6lIs57Pi+leatUsrCvDRNeZt+FQxxq6FxZ5cnN5AHV8qi66nHLv5XdFk5Yv0TGaITRFrgC1wIIO8HIgrTbbEuKxG7LmhgJJ6KNsYJ2kMGqHHiQAeaDOQEBAQEBAQEBAQEBAQQXTBdvteGRKBnC8Hyv7JHqWnyrd0F+OTj5aWvpyxb+FKqyiPQTuFnLKnVLg4jdVocAfEBx9V82jfd95Ttt7PNfXxfOjG7ersIREijpaynze79Aaoesvyyz8dl/R04Yo+e6VrVbKrdNd2/+haQO+Jx9XM/vVPp1/Wn3TOo07Rf7KtVNKek07p3AuJNGhoruDQAAOAAXyIiPR9taberzX18dI4Zu3qi4IYd7GDW+I5uPNxJXO5r87zZ0mKnCkVbNY2QQEBAQVHprsoZednl3vY5p8jgR/wAQqr063/raErqNe9bK3VFMWZoSnpa7Szvax3oXD+4eim9RjtWf1VOmz+aP0WwpaoICAgICAgICAgICAgICDDvewi87qlhdskY5te6opXlt5L3S3C0W8PN68qzXy5pkjMUha4UcCQR3EZEeq6OJ3jeHNTG07S+UfGTdliN43jHC3bI9rBw1iBXlt5Lze3Gs28PeOnO8V8umIYhBC1rRRrQAB3ACgXOTO87ukiNuz7Xx9R7H929aYSnYBVzW67e+rO1QcSARzWfTX4ZYlg1NOeKYc+K+54Qb7A129aYrgZTsh+u7wZ2s+BIA8ywam/DFMtjS055Yh0MoDoBAQEBAQVbpvP8A7Qf5v/LVPp3/ANfb90zqXpX7/sq1U0pYOhyQQ3raHuNGthq49w1ga+gKn9R/JH6qXTvzWXGpKsICAgICAgVzQEBAQEBAQEBBQWki7ercXzACjZKSt8/vfWHK7o78sUfHZC1tOOWfnujC2Wom+iK7fbMUdKR2YWF3md2W/kXHyrS19+OPby3+n03ycvC7VGWRB+EVCDm3EN3dUX5NBuY8hvw7W+rSCuixX50iznM9OGSatcsjEs7QrdutPPaSNgETT49p/wCjPVTeo37RT7qnTsfrf7LWUtUaq+sR2a42fbzNadzdrj4MbU86UWXHhvk/LDHkzUx/mlgYUxlDie0Ssja5hjoQH0q4HKoAJpQ8d4717z6a2KImfdjwamuWZivski12wICCmNMV4C04jZEDlFGK8HPOsR8ur6qxoKbY5t5R+oX3vFfCBLeT1p6FLJWO1SEZHUYOWsXD6mqZ1G35aqvTq9rSkmCb2LLXPd0x+2sjqMqSTJAaGJ9TtIaQx23MAk1cpimlqAgICAgx7wtsd22F80rg2ONpc9x3ACp/7IKr0SY2dirHFvc+oEjGOhYfuRxOc0Dur9qCe8koLcQEBAQEBAQEFZ6art17JBaAPdcY3eDhrNrwBafmVLp9+81Tuo03rFlTqokLo0PXb7Lht0xGczyQf5WdkfVrHmo+vvvk4+FrQU449/KeLRbwgIKc0y3b7Pfsc4GUrKH4mZVPlLR5VX6ffek18JHUabWi3lXy305f+jm7erMIQgjtPHSO8+YrxDdUclB1d+eWf5Og0tOGKISC1w+02V7KubrNLdZpIIqKVaRmCNxWCs7TuzzG8bOabysr7FeEkcteka4h9a5kHM1O2u2u+q6OlotWJj0c3krNbTFvVk4evh9w3syePMt2trQOadrT4j0IB3LzlxRkpNZesOWcV4tDoO5L4ivy72zQuq07Rvad7Xjc4f8AXYQVAyY7Y7cbOgx5K5K8qs9eHtrMRX3HcF1OmlOQya3e525reJ/IAncsmLFbJbjDHly1x15Wc7XhbH3hbnyyGr3uLneJO7uA2AdwXQUrFaxWPZzt7ze02n3Y69PK/wDR3dBufCkTXCj3/aP8X7AeIbqjkoOqyc8sy6DS4/p4ohF9MN3z3W+G97FlPZezKKVD4ifvgbWgk14PJqNWq12wk2A8bQY0uvpIjqytA6WEntMP9zDudv4GoASdAQEHlabQyyWd0kjmsY0Euc4gAAbSScgEHNelvSWcWWj2ezFzbIw7cwZnDY5wOYYPutPic6BoZ38O11Sz4qktLcoo4yx5p7xfSjRx7Ose6g7wg6LQEBAQEBAQEGkxrdvW2Fp4wKu1C5o/mZ2mgeJFOazae/DJEsOenPHNXPEbDK8BoqSaAd5OwLoJnbvLnoiZnZ0tc1gF13TFCNkbGtr30GZ5nPmucyX52m3l0tK8axXwzF4ehAQQ3Svdvt2E3PA7ULhIPD3XcqOr5Vt6K/HLt5amtpyxT8KauWwG9b3ihFftHtaabgTmeQqeSsZL8KTbwjYqc7xV0sxoYwAZAZALnHSP1BWGlvC5k/8AGxNrQATgdwyEnIZHgGnYCqWhz7f6dvt/ZN12n3/1K/dVSqJLOum957mtGvZ5HRu30pQ/E01DuYXjJjrkja0bsmPLfHO9Z2StmlS2tjpq2cnvLH1/KQD8lq/gMXz/AJ9m3/5DJ4hF77vue/bVr2iQvI90ZANHc1oyH6mgrVbOPFTHG1YauXNfLO9pa5ZGJLtHGGDf97h7x9hEQX12OO0M4954eIWpq8/06bR6y3NHp/qW5T6QvZRFx5zwttMDmPaHNcC1zSKggihBG8EIOYcdYatOjPFQmsr3sicSbPK0nLeY5NxI2UNQ4Z94ATPC+nkdEGXhAa7OlgpnxdG4inEgngAgmkemC6HsqbUW8DDaP6RkINRfmnKwWKM+ztltDt1GmNvmc8aw5NKCm8baQ7ZjF+rK4MhBq2GOobwL6mr3cTl3AINLhy4psSXuyz2dus955NG9zzuaN59KkgIOtsH4biwpcLLNDsbm91KF7z7z3cTTkABuQbpAQEBAQEBAQEFLXDhvo9KRgp2IZHS07mijo/zcwKxlzf7bl7z2/v8AukY8H+6mPaO/9l0qOriAgIPG22Zttsb435te0td4OFD+RX2tprMTD5aImNpVFopuVzcXSukGdmDmng8ks/QPVbW5Y+lG3v8A0/zZK0OKYyzv7LjUhWEH45oc2hFQdoKCpsa6NnQyumsLdZhzdCNrf8v8Tf5do3V2Crp9bExxyfz/ALpWp0M78sf8v7K3kjMUha4FrhkQQQRwIOYVGJie8JsxMTtL5R8NiCW4TwHaL/kDngwwb3uFC4f/AJtO3xOXjSi1c+rpj7R3n/PVuYNHfJO89oXZdV2x3RYGwwtDWNGQ/Uk7yd5UW97XtystUpFI41Za8vQg19+3NDf92PgtDA+N4zB3HcWnc4biEHOGO9E1rw3M58DXWmz7Q5gq9o7pGDPL8QyyqdXYgrtAQSfB+A7Zi6cdBERFXtTPq1g76H754Nqe+m1B0tgTBNnwXdnRwjWkdTpZnAazz/a0bmjZxNSQkyAgICAgICAgICDEju2KO83WgMHSvaGOdU5tBqBStOfAdy9c7cePs88Y5cvdlry9CAgICDEsd2xWG0SvjYGuldrSGp7RpSuZy5d5716te1oiJ9nmKxEzMe7LXl6EBAQYF5XNZ71H28McncXNBI8HbRyXumS9Pyzs8Wx1t+aN2ldo7u5zq+z+ks4/IPWf8Zm/i/ow/g8P8P8AVsLuwrY7seDFZ4g4bHEazh4OdUj1WK+fJf1tLJTBjp6RDcrEyiAgICAg0954WsV7Sl09ls8jjtc6Nhd81K/mg8LJgm7rHIHMsVmDhsPRMJHgSDRBvgNUUCD9QEBAQEBAQEBAQEBAQEBAQEBAQEBAQEBAQEBAQEBAQEBAQEBAQEBAQEBAQEBAQEBAQEBAQEBAQEBAQEBAQEBAQEBAQEBAQEB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Стрелка вниз 39"/>
          <p:cNvSpPr/>
          <p:nvPr/>
        </p:nvSpPr>
        <p:spPr>
          <a:xfrm>
            <a:off x="6768084" y="4706158"/>
            <a:ext cx="484632" cy="504056"/>
          </a:xfrm>
          <a:prstGeom prst="downArrow">
            <a:avLst>
              <a:gd name="adj1" fmla="val 36523"/>
              <a:gd name="adj2" fmla="val 4550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ounded Rectangle 18"/>
          <p:cNvSpPr/>
          <p:nvPr/>
        </p:nvSpPr>
        <p:spPr>
          <a:xfrm>
            <a:off x="5943600" y="5317883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 Performance Working Group</a:t>
            </a:r>
          </a:p>
        </p:txBody>
      </p:sp>
      <p:pic>
        <p:nvPicPr>
          <p:cNvPr id="2059" name="Picture 11" descr="C:\Users\andreystakhievich\Desktop\w3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5206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419600" y="3626113"/>
            <a:ext cx="455485" cy="792088"/>
          </a:xfrm>
          <a:prstGeom prst="rightArrow">
            <a:avLst>
              <a:gd name="adj1" fmla="val 50000"/>
              <a:gd name="adj2" fmla="val 4820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775" y="4682665"/>
            <a:ext cx="295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Wide Web Consortium</a:t>
            </a:r>
            <a:endParaRPr lang="en-US" dirty="0"/>
          </a:p>
        </p:txBody>
      </p:sp>
      <p:pic>
        <p:nvPicPr>
          <p:cNvPr id="1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2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Производительность Веб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2" y="1708447"/>
            <a:ext cx="56483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2" y="2438400"/>
            <a:ext cx="5734940" cy="3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reystakhievich\Desktop\sq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656"/>
            <a:ext cx="9119797" cy="516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Стандарт по метрике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ming attrib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3020"/>
            <a:ext cx="851462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642C9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Метрики навигации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HAR </a:t>
            </a:r>
            <a:r>
              <a:rPr lang="ru-RU" dirty="0" smtClean="0">
                <a:solidFill>
                  <a:schemeClr val="bg1"/>
                </a:solidFill>
              </a:rPr>
              <a:t>архив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2" y="1905000"/>
            <a:ext cx="89217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7924800" cy="1676400"/>
          </a:xfrm>
        </p:spPr>
        <p:txBody>
          <a:bodyPr/>
          <a:lstStyle/>
          <a:p>
            <a:r>
              <a:rPr lang="en-US" dirty="0" smtClean="0"/>
              <a:t>HAR </a:t>
            </a:r>
            <a:r>
              <a:rPr lang="ru-RU" dirty="0" smtClean="0"/>
              <a:t>– это </a:t>
            </a:r>
            <a:r>
              <a:rPr lang="en-US" dirty="0" smtClean="0"/>
              <a:t>HTTP </a:t>
            </a:r>
            <a:r>
              <a:rPr lang="ru-RU" dirty="0" smtClean="0"/>
              <a:t>архив</a:t>
            </a:r>
            <a:r>
              <a:rPr lang="en-US" dirty="0"/>
              <a:t>,</a:t>
            </a:r>
            <a:r>
              <a:rPr lang="ru-RU" dirty="0" smtClean="0"/>
              <a:t> который хранит в </a:t>
            </a:r>
            <a:r>
              <a:rPr lang="en-US" dirty="0" smtClean="0"/>
              <a:t>JSON </a:t>
            </a:r>
            <a:r>
              <a:rPr lang="ru-RU" dirty="0" smtClean="0"/>
              <a:t>формате взаимодействия браузера с веб приложением.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642C9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Что такое </a:t>
            </a:r>
            <a:r>
              <a:rPr lang="en-US" dirty="0" smtClean="0">
                <a:solidFill>
                  <a:schemeClr val="bg1"/>
                </a:solidFill>
              </a:rPr>
              <a:t>HAR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andreystakhievich\Desktop\s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2192"/>
            <a:ext cx="1568949" cy="11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242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Измеряем производительность  веб приложения на стороне клиента с помощью Selenium Webdriver и BrowserMobProxy</vt:lpstr>
      <vt:lpstr>Немного о себе</vt:lpstr>
      <vt:lpstr>Поговорим…</vt:lpstr>
      <vt:lpstr>Законодатель мод</vt:lpstr>
      <vt:lpstr>Производительность Веб</vt:lpstr>
      <vt:lpstr>Стандарт по метрике</vt:lpstr>
      <vt:lpstr>Метрики навигации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Итого</vt:lpstr>
      <vt:lpstr>Инструменты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Stakhievich</dc:creator>
  <cp:lastModifiedBy>Andrey Stakhievich</cp:lastModifiedBy>
  <cp:revision>60</cp:revision>
  <dcterms:created xsi:type="dcterms:W3CDTF">2014-02-27T11:41:08Z</dcterms:created>
  <dcterms:modified xsi:type="dcterms:W3CDTF">2014-03-21T10:38:50Z</dcterms:modified>
</cp:coreProperties>
</file>